
<file path=[Content_Types].xml><?xml version="1.0" encoding="utf-8"?>
<Types xmlns="http://schemas.openxmlformats.org/package/2006/content-types">
  <Default Extension="png" ContentType="image/png"/>
  <Default Extension="mp3" ContentType="audio/mpeg"/>
  <Default Extension="rels" ContentType="application/vnd.openxmlformats-package.relationships+xml"/>
  <Default Extension="xml" ContentType="application/xml"/>
  <Default Extension="fntdata" ContentType="application/x-fontdata"/>
  <Default Extension="mp4" ContentType="video/mp4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704" r:id="rId1"/>
  </p:sldMasterIdLst>
  <p:notesMasterIdLst>
    <p:notesMasterId r:id="rId31"/>
  </p:notesMasterIdLst>
  <p:sldIdLst>
    <p:sldId id="256" r:id="rId2"/>
    <p:sldId id="257" r:id="rId3"/>
    <p:sldId id="258" r:id="rId4"/>
    <p:sldId id="265" r:id="rId5"/>
    <p:sldId id="259" r:id="rId6"/>
    <p:sldId id="262" r:id="rId7"/>
    <p:sldId id="264" r:id="rId8"/>
    <p:sldId id="326" r:id="rId9"/>
    <p:sldId id="266" r:id="rId10"/>
    <p:sldId id="267" r:id="rId11"/>
    <p:sldId id="268" r:id="rId12"/>
    <p:sldId id="325" r:id="rId13"/>
    <p:sldId id="270" r:id="rId14"/>
    <p:sldId id="269" r:id="rId15"/>
    <p:sldId id="271" r:id="rId16"/>
    <p:sldId id="276" r:id="rId17"/>
    <p:sldId id="275" r:id="rId18"/>
    <p:sldId id="277" r:id="rId19"/>
    <p:sldId id="278" r:id="rId20"/>
    <p:sldId id="279" r:id="rId21"/>
    <p:sldId id="280" r:id="rId22"/>
    <p:sldId id="281" r:id="rId23"/>
    <p:sldId id="282" r:id="rId24"/>
    <p:sldId id="283" r:id="rId25"/>
    <p:sldId id="284" r:id="rId26"/>
    <p:sldId id="285" r:id="rId27"/>
    <p:sldId id="286" r:id="rId28"/>
    <p:sldId id="287" r:id="rId29"/>
    <p:sldId id="327" r:id="rId30"/>
  </p:sldIdLst>
  <p:sldSz cx="9144000" cy="5143500" type="screen16x9"/>
  <p:notesSz cx="6858000" cy="9144000"/>
  <p:embeddedFontLst>
    <p:embeddedFont>
      <p:font typeface="Roboto Condensed Light" panose="020B0604020202020204" charset="0"/>
      <p:regular r:id="rId32"/>
      <p:italic r:id="rId33"/>
    </p:embeddedFont>
    <p:embeddedFont>
      <p:font typeface="Berkshire Swash" panose="020B0604020202020204" charset="0"/>
      <p:regular r:id="rId34"/>
    </p:embeddedFont>
    <p:embeddedFont>
      <p:font typeface="Open Sans" panose="020B0604020202020204" charset="0"/>
      <p:regular r:id="rId35"/>
      <p:bold r:id="rId36"/>
      <p:italic r:id="rId37"/>
      <p:boldItalic r:id="rId38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212D534F-302A-49D2-9203-166D9EF44A67}">
  <a:tblStyle styleId="{212D534F-302A-49D2-9203-166D9EF44A67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56" d="100"/>
          <a:sy n="56" d="100"/>
        </p:scale>
        <p:origin x="78" y="46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presProps" Target="presProps.xml"/><Relationship Id="rId21" Type="http://schemas.openxmlformats.org/officeDocument/2006/relationships/slide" Target="slides/slide20.xml"/><Relationship Id="rId34" Type="http://schemas.openxmlformats.org/officeDocument/2006/relationships/font" Target="fonts/font3.fntdata"/><Relationship Id="rId42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font" Target="fonts/font1.fntdata"/><Relationship Id="rId37" Type="http://schemas.openxmlformats.org/officeDocument/2006/relationships/font" Target="fonts/font6.fntdata"/><Relationship Id="rId40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font" Target="fonts/font5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font" Target="fonts/font4.fntdata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font" Target="fonts/font2.fntdata"/><Relationship Id="rId38" Type="http://schemas.openxmlformats.org/officeDocument/2006/relationships/font" Target="fonts/font7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56" name="Google Shape;20956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957" name="Google Shape;20957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0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00" name="Google Shape;22100;g893074c141_1_3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101" name="Google Shape;22101;g893074c141_1_3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00" name="Google Shape;22600;ga830103928_0_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601" name="Google Shape;22601;ga830103928_0_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00" name="Google Shape;22600;ga830103928_0_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601" name="Google Shape;22601;ga830103928_0_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5493905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97" name="Google Shape;23597;g893074c141_1_3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598" name="Google Shape;23598;g893074c141_1_3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89" name="Google Shape;23589;gb14a08d75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590" name="Google Shape;23590;gb14a08d75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6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06" name="Google Shape;23606;gb14a08d752_0_399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607" name="Google Shape;23607;gb14a08d752_0_399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62" name="Google Shape;23662;ga830103928_0_15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663" name="Google Shape;23663;ga830103928_0_15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57" name="Google Shape;23657;g893074c141_1_36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658" name="Google Shape;23658;g893074c141_1_36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68" name="Google Shape;23668;g893074c141_1_4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669" name="Google Shape;23669;g893074c141_1_4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78" name="Google Shape;23678;ga8fadb2ea5_0_26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679" name="Google Shape;23679;ga8fadb2ea5_0_26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32" name="Google Shape;21432;g893074c141_1_2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433" name="Google Shape;21433;g893074c141_1_2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7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01" name="Google Shape;23701;gb17cf4b36b_0_10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702" name="Google Shape;23702;gb17cf4b36b_0_10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31" name="Google Shape;23731;g893074c141_1_3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732" name="Google Shape;23732;g893074c141_1_3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47" name="Google Shape;23747;gb14a08d752_0_52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748" name="Google Shape;23748;gb14a08d752_0_52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70" name="Google Shape;23770;g893074c141_1_3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771" name="Google Shape;23771;g893074c141_1_38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7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87" name="Google Shape;23787;g893074c141_1_3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788" name="Google Shape;23788;g893074c141_1_3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08" name="Google Shape;23808;gb17cf4b36b_0_15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809" name="Google Shape;23809;gb17cf4b36b_0_15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42" name="Google Shape;23842;gb17cf4b36b_0_17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843" name="Google Shape;23843;gb17cf4b36b_0_17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5" name="Google Shape;23855;gb17cf4b36b_0_16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856" name="Google Shape;23856;gb17cf4b36b_0_16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8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85" name="Google Shape;23885;g893074c141_1_4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886" name="Google Shape;23886;g893074c141_1_4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8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85" name="Google Shape;23885;g893074c141_1_4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886" name="Google Shape;23886;g893074c141_1_4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5758461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38" name="Google Shape;21438;ga8fadb2ea5_0_29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439" name="Google Shape;21439;ga8fadb2ea5_0_29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81" name="Google Shape;21781;gb0fed11599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782" name="Google Shape;21782;gb0fed11599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63" name="Google Shape;21463;g893074c141_1_2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464" name="Google Shape;21464;g893074c141_1_2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81" name="Google Shape;21481;g893074c141_1_3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482" name="Google Shape;21482;g893074c141_1_3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64" name="Google Shape;21764;g893074c141_1_3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765" name="Google Shape;21765;g893074c141_1_3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64" name="Google Shape;21764;g893074c141_1_3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765" name="Google Shape;21765;g893074c141_1_3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5023857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4" name="Google Shape;21814;g893074c141_1_3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815" name="Google Shape;21815;g893074c141_1_3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5373260" y="1005125"/>
            <a:ext cx="2796900" cy="231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000"/>
              <a:buFont typeface="Berkshire Swash"/>
              <a:buNone/>
              <a:defRPr sz="7000">
                <a:latin typeface="Berkshire Swash"/>
                <a:ea typeface="Berkshire Swash"/>
                <a:cs typeface="Berkshire Swash"/>
                <a:sym typeface="Berkshire Swash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5373125" y="3224750"/>
            <a:ext cx="2796900" cy="66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-199475" y="-188050"/>
            <a:ext cx="3673877" cy="1332473"/>
          </a:xfrm>
          <a:custGeom>
            <a:avLst/>
            <a:gdLst/>
            <a:ahLst/>
            <a:cxnLst/>
            <a:rect l="l" t="t" r="r" b="b"/>
            <a:pathLst>
              <a:path w="12333" h="4473" extrusionOk="0">
                <a:moveTo>
                  <a:pt x="17" y="0"/>
                </a:moveTo>
                <a:lnTo>
                  <a:pt x="33" y="4041"/>
                </a:lnTo>
                <a:cubicBezTo>
                  <a:pt x="0" y="4090"/>
                  <a:pt x="602" y="4280"/>
                  <a:pt x="652" y="4297"/>
                </a:cubicBezTo>
                <a:cubicBezTo>
                  <a:pt x="775" y="4335"/>
                  <a:pt x="897" y="4355"/>
                  <a:pt x="1019" y="4355"/>
                </a:cubicBezTo>
                <a:cubicBezTo>
                  <a:pt x="1221" y="4355"/>
                  <a:pt x="1420" y="4301"/>
                  <a:pt x="1612" y="4193"/>
                </a:cubicBezTo>
                <a:cubicBezTo>
                  <a:pt x="2198" y="3868"/>
                  <a:pt x="2577" y="3282"/>
                  <a:pt x="3159" y="2940"/>
                </a:cubicBezTo>
                <a:cubicBezTo>
                  <a:pt x="3576" y="2709"/>
                  <a:pt x="4037" y="2592"/>
                  <a:pt x="4498" y="2592"/>
                </a:cubicBezTo>
                <a:cubicBezTo>
                  <a:pt x="4893" y="2592"/>
                  <a:pt x="5287" y="2678"/>
                  <a:pt x="5653" y="2854"/>
                </a:cubicBezTo>
                <a:cubicBezTo>
                  <a:pt x="6131" y="3093"/>
                  <a:pt x="6494" y="3455"/>
                  <a:pt x="6906" y="3781"/>
                </a:cubicBezTo>
                <a:cubicBezTo>
                  <a:pt x="7302" y="4107"/>
                  <a:pt x="7817" y="4433"/>
                  <a:pt x="8333" y="4470"/>
                </a:cubicBezTo>
                <a:cubicBezTo>
                  <a:pt x="8363" y="4472"/>
                  <a:pt x="8393" y="4472"/>
                  <a:pt x="8423" y="4472"/>
                </a:cubicBezTo>
                <a:cubicBezTo>
                  <a:pt x="9185" y="4472"/>
                  <a:pt x="9795" y="3880"/>
                  <a:pt x="10291" y="3352"/>
                </a:cubicBezTo>
                <a:cubicBezTo>
                  <a:pt x="10786" y="2783"/>
                  <a:pt x="11252" y="2186"/>
                  <a:pt x="11648" y="1547"/>
                </a:cubicBezTo>
                <a:cubicBezTo>
                  <a:pt x="11837" y="1221"/>
                  <a:pt x="12006" y="879"/>
                  <a:pt x="12147" y="536"/>
                </a:cubicBezTo>
                <a:cubicBezTo>
                  <a:pt x="12212" y="380"/>
                  <a:pt x="12332" y="0"/>
                  <a:pt x="123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" name="Google Shape;12;p2"/>
          <p:cNvGrpSpPr/>
          <p:nvPr/>
        </p:nvGrpSpPr>
        <p:grpSpPr>
          <a:xfrm rot="-5400000">
            <a:off x="-264599" y="3502895"/>
            <a:ext cx="1803243" cy="1536829"/>
            <a:chOff x="3796300" y="2184925"/>
            <a:chExt cx="427775" cy="364575"/>
          </a:xfrm>
        </p:grpSpPr>
        <p:sp>
          <p:nvSpPr>
            <p:cNvPr id="13" name="Google Shape;13;p2"/>
            <p:cNvSpPr/>
            <p:nvPr/>
          </p:nvSpPr>
          <p:spPr>
            <a:xfrm>
              <a:off x="4014925" y="23184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57" y="260"/>
                    <a:pt x="190" y="227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7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4016250" y="2394475"/>
              <a:ext cx="6425" cy="6375"/>
            </a:xfrm>
            <a:custGeom>
              <a:avLst/>
              <a:gdLst/>
              <a:ahLst/>
              <a:cxnLst/>
              <a:rect l="l" t="t" r="r" b="b"/>
              <a:pathLst>
                <a:path w="257" h="255" extrusionOk="0">
                  <a:moveTo>
                    <a:pt x="137" y="0"/>
                  </a:moveTo>
                  <a:cubicBezTo>
                    <a:pt x="104" y="0"/>
                    <a:pt x="83" y="0"/>
                    <a:pt x="50" y="17"/>
                  </a:cubicBezTo>
                  <a:cubicBezTo>
                    <a:pt x="17" y="70"/>
                    <a:pt x="1" y="153"/>
                    <a:pt x="34" y="206"/>
                  </a:cubicBezTo>
                  <a:cubicBezTo>
                    <a:pt x="63" y="235"/>
                    <a:pt x="99" y="254"/>
                    <a:pt x="130" y="254"/>
                  </a:cubicBezTo>
                  <a:cubicBezTo>
                    <a:pt x="153" y="254"/>
                    <a:pt x="173" y="245"/>
                    <a:pt x="186" y="223"/>
                  </a:cubicBezTo>
                  <a:cubicBezTo>
                    <a:pt x="240" y="190"/>
                    <a:pt x="256" y="103"/>
                    <a:pt x="207" y="50"/>
                  </a:cubicBezTo>
                  <a:cubicBezTo>
                    <a:pt x="207" y="17"/>
                    <a:pt x="186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3944925" y="23175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34" y="33"/>
                    <a:pt x="1" y="87"/>
                    <a:pt x="1" y="157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65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4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4002450" y="2351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87" y="261"/>
                    <a:pt x="103" y="261"/>
                  </a:cubicBezTo>
                  <a:cubicBezTo>
                    <a:pt x="140" y="261"/>
                    <a:pt x="173" y="244"/>
                    <a:pt x="190" y="224"/>
                  </a:cubicBezTo>
                  <a:cubicBezTo>
                    <a:pt x="244" y="191"/>
                    <a:pt x="244" y="104"/>
                    <a:pt x="206" y="55"/>
                  </a:cubicBezTo>
                  <a:cubicBezTo>
                    <a:pt x="190" y="1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4017900" y="235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71" y="0"/>
                  </a:moveTo>
                  <a:cubicBezTo>
                    <a:pt x="38" y="33"/>
                    <a:pt x="1" y="87"/>
                    <a:pt x="17" y="157"/>
                  </a:cubicBezTo>
                  <a:cubicBezTo>
                    <a:pt x="17" y="190"/>
                    <a:pt x="38" y="207"/>
                    <a:pt x="54" y="240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lnTo>
                    <a:pt x="223" y="71"/>
                  </a:lnTo>
                  <a:cubicBezTo>
                    <a:pt x="207" y="33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4011525" y="23688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0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9" y="257"/>
                    <a:pt x="112" y="260"/>
                    <a:pt x="126" y="260"/>
                  </a:cubicBezTo>
                  <a:cubicBezTo>
                    <a:pt x="168" y="260"/>
                    <a:pt x="210" y="236"/>
                    <a:pt x="223" y="186"/>
                  </a:cubicBezTo>
                  <a:cubicBezTo>
                    <a:pt x="239" y="116"/>
                    <a:pt x="223" y="29"/>
                    <a:pt x="153" y="13"/>
                  </a:cubicBezTo>
                  <a:cubicBezTo>
                    <a:pt x="140" y="4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4014100" y="22706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5" y="0"/>
                  </a:moveTo>
                  <a:cubicBezTo>
                    <a:pt x="80" y="0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4"/>
                    <a:pt x="115" y="259"/>
                    <a:pt x="130" y="259"/>
                  </a:cubicBezTo>
                  <a:cubicBezTo>
                    <a:pt x="170" y="259"/>
                    <a:pt x="211" y="226"/>
                    <a:pt x="223" y="178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4001625" y="2397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39" y="190"/>
                    <a:pt x="223" y="120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73" y="17"/>
                    <a:pt x="17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4020900" y="230170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1"/>
                  </a:moveTo>
                  <a:cubicBezTo>
                    <a:pt x="124" y="1"/>
                    <a:pt x="87" y="1"/>
                    <a:pt x="70" y="34"/>
                  </a:cubicBezTo>
                  <a:cubicBezTo>
                    <a:pt x="21" y="71"/>
                    <a:pt x="0" y="153"/>
                    <a:pt x="54" y="207"/>
                  </a:cubicBezTo>
                  <a:cubicBezTo>
                    <a:pt x="70" y="240"/>
                    <a:pt x="87" y="256"/>
                    <a:pt x="124" y="256"/>
                  </a:cubicBezTo>
                  <a:cubicBezTo>
                    <a:pt x="157" y="256"/>
                    <a:pt x="173" y="256"/>
                    <a:pt x="206" y="223"/>
                  </a:cubicBezTo>
                  <a:cubicBezTo>
                    <a:pt x="260" y="190"/>
                    <a:pt x="260" y="104"/>
                    <a:pt x="227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4021825" y="22854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2" y="251"/>
                    <a:pt x="84" y="263"/>
                    <a:pt x="101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023475" y="2380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7" y="10"/>
                    <a:pt x="0" y="76"/>
                    <a:pt x="21" y="146"/>
                  </a:cubicBezTo>
                  <a:cubicBezTo>
                    <a:pt x="21" y="179"/>
                    <a:pt x="37" y="216"/>
                    <a:pt x="54" y="232"/>
                  </a:cubicBezTo>
                  <a:cubicBezTo>
                    <a:pt x="87" y="249"/>
                    <a:pt x="103" y="265"/>
                    <a:pt x="141" y="265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022650" y="2333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70" y="8"/>
                    <a:pt x="54" y="29"/>
                    <a:pt x="33" y="61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3" y="214"/>
                    <a:pt x="54" y="235"/>
                  </a:cubicBezTo>
                  <a:cubicBezTo>
                    <a:pt x="70" y="251"/>
                    <a:pt x="103" y="268"/>
                    <a:pt x="136" y="268"/>
                  </a:cubicBezTo>
                  <a:cubicBezTo>
                    <a:pt x="190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90" y="29"/>
                  </a:cubicBezTo>
                  <a:cubicBezTo>
                    <a:pt x="174" y="29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4021400" y="225500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18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49"/>
                    <a:pt x="34" y="219"/>
                    <a:pt x="83" y="252"/>
                  </a:cubicBezTo>
                  <a:cubicBezTo>
                    <a:pt x="92" y="255"/>
                    <a:pt x="102" y="257"/>
                    <a:pt x="112" y="257"/>
                  </a:cubicBezTo>
                  <a:cubicBezTo>
                    <a:pt x="159" y="257"/>
                    <a:pt x="210" y="224"/>
                    <a:pt x="224" y="166"/>
                  </a:cubicBezTo>
                  <a:cubicBezTo>
                    <a:pt x="240" y="116"/>
                    <a:pt x="224" y="30"/>
                    <a:pt x="170" y="13"/>
                  </a:cubicBezTo>
                  <a:cubicBezTo>
                    <a:pt x="152" y="4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4023475" y="22381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54" y="17"/>
                    <a:pt x="37" y="38"/>
                  </a:cubicBezTo>
                  <a:cubicBezTo>
                    <a:pt x="0" y="71"/>
                    <a:pt x="0" y="104"/>
                    <a:pt x="0" y="157"/>
                  </a:cubicBezTo>
                  <a:cubicBezTo>
                    <a:pt x="0" y="190"/>
                    <a:pt x="21" y="223"/>
                    <a:pt x="54" y="244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lnTo>
                    <a:pt x="227" y="104"/>
                  </a:lnTo>
                  <a:cubicBezTo>
                    <a:pt x="207" y="71"/>
                    <a:pt x="190" y="38"/>
                    <a:pt x="157" y="17"/>
                  </a:cubicBezTo>
                  <a:cubicBezTo>
                    <a:pt x="141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4007600" y="22905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35" y="214"/>
                    <a:pt x="75" y="259"/>
                    <a:pt x="120" y="259"/>
                  </a:cubicBezTo>
                  <a:cubicBezTo>
                    <a:pt x="127" y="259"/>
                    <a:pt x="134" y="258"/>
                    <a:pt x="141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44" y="186"/>
                    <a:pt x="244" y="153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993475" y="22931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23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13" y="261"/>
                    <a:pt x="123" y="263"/>
                    <a:pt x="132" y="263"/>
                  </a:cubicBezTo>
                  <a:cubicBezTo>
                    <a:pt x="155" y="263"/>
                    <a:pt x="176" y="251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3996050" y="23679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7" y="1"/>
                  </a:moveTo>
                  <a:cubicBezTo>
                    <a:pt x="124" y="1"/>
                    <a:pt x="112" y="5"/>
                    <a:pt x="104" y="13"/>
                  </a:cubicBezTo>
                  <a:cubicBezTo>
                    <a:pt x="50" y="13"/>
                    <a:pt x="1" y="79"/>
                    <a:pt x="17" y="149"/>
                  </a:cubicBezTo>
                  <a:cubicBezTo>
                    <a:pt x="17" y="182"/>
                    <a:pt x="34" y="219"/>
                    <a:pt x="50" y="236"/>
                  </a:cubicBezTo>
                  <a:cubicBezTo>
                    <a:pt x="87" y="252"/>
                    <a:pt x="120" y="269"/>
                    <a:pt x="137" y="269"/>
                  </a:cubicBezTo>
                  <a:cubicBezTo>
                    <a:pt x="207" y="252"/>
                    <a:pt x="240" y="182"/>
                    <a:pt x="240" y="116"/>
                  </a:cubicBezTo>
                  <a:cubicBezTo>
                    <a:pt x="223" y="79"/>
                    <a:pt x="207" y="46"/>
                    <a:pt x="190" y="29"/>
                  </a:cubicBezTo>
                  <a:lnTo>
                    <a:pt x="170" y="13"/>
                  </a:lnTo>
                  <a:cubicBezTo>
                    <a:pt x="161" y="5"/>
                    <a:pt x="149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993900" y="22608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3" y="1"/>
                  </a:moveTo>
                  <a:cubicBezTo>
                    <a:pt x="120" y="1"/>
                    <a:pt x="87" y="1"/>
                    <a:pt x="70" y="17"/>
                  </a:cubicBezTo>
                  <a:cubicBezTo>
                    <a:pt x="33" y="34"/>
                    <a:pt x="17" y="54"/>
                    <a:pt x="17" y="87"/>
                  </a:cubicBezTo>
                  <a:cubicBezTo>
                    <a:pt x="0" y="104"/>
                    <a:pt x="0" y="137"/>
                    <a:pt x="17" y="174"/>
                  </a:cubicBezTo>
                  <a:cubicBezTo>
                    <a:pt x="17" y="207"/>
                    <a:pt x="50" y="240"/>
                    <a:pt x="70" y="261"/>
                  </a:cubicBezTo>
                  <a:cubicBezTo>
                    <a:pt x="81" y="263"/>
                    <a:pt x="91" y="265"/>
                    <a:pt x="101" y="265"/>
                  </a:cubicBezTo>
                  <a:cubicBezTo>
                    <a:pt x="153" y="265"/>
                    <a:pt x="195" y="229"/>
                    <a:pt x="223" y="174"/>
                  </a:cubicBezTo>
                  <a:cubicBezTo>
                    <a:pt x="239" y="104"/>
                    <a:pt x="206" y="34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3988725" y="2384675"/>
              <a:ext cx="6025" cy="6825"/>
            </a:xfrm>
            <a:custGeom>
              <a:avLst/>
              <a:gdLst/>
              <a:ahLst/>
              <a:cxnLst/>
              <a:rect l="l" t="t" r="r" b="b"/>
              <a:pathLst>
                <a:path w="241" h="273" extrusionOk="0">
                  <a:moveTo>
                    <a:pt x="131" y="0"/>
                  </a:moveTo>
                  <a:cubicBezTo>
                    <a:pt x="121" y="0"/>
                    <a:pt x="112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50" y="235"/>
                  </a:cubicBezTo>
                  <a:cubicBezTo>
                    <a:pt x="88" y="256"/>
                    <a:pt x="121" y="273"/>
                    <a:pt x="137" y="273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4" y="83"/>
                    <a:pt x="207" y="50"/>
                    <a:pt x="191" y="29"/>
                  </a:cubicBezTo>
                  <a:lnTo>
                    <a:pt x="174" y="13"/>
                  </a:lnTo>
                  <a:cubicBezTo>
                    <a:pt x="156" y="5"/>
                    <a:pt x="142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4006350" y="23060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7" y="186"/>
                    <a:pt x="34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54" y="256"/>
                    <a:pt x="191" y="240"/>
                    <a:pt x="207" y="207"/>
                  </a:cubicBezTo>
                  <a:cubicBezTo>
                    <a:pt x="224" y="170"/>
                    <a:pt x="224" y="137"/>
                    <a:pt x="224" y="104"/>
                  </a:cubicBezTo>
                  <a:cubicBezTo>
                    <a:pt x="224" y="67"/>
                    <a:pt x="207" y="50"/>
                    <a:pt x="191" y="34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3990500" y="23373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82" y="17"/>
                    <a:pt x="66" y="17"/>
                    <a:pt x="50" y="33"/>
                  </a:cubicBezTo>
                  <a:cubicBezTo>
                    <a:pt x="17" y="66"/>
                    <a:pt x="0" y="103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186" y="256"/>
                    <a:pt x="239" y="190"/>
                    <a:pt x="239" y="120"/>
                  </a:cubicBezTo>
                  <a:lnTo>
                    <a:pt x="223" y="120"/>
                  </a:lnTo>
                  <a:cubicBezTo>
                    <a:pt x="223" y="66"/>
                    <a:pt x="206" y="33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3984825" y="2323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3" y="0"/>
                  </a:moveTo>
                  <a:cubicBezTo>
                    <a:pt x="117" y="0"/>
                    <a:pt x="110" y="2"/>
                    <a:pt x="103" y="9"/>
                  </a:cubicBezTo>
                  <a:cubicBezTo>
                    <a:pt x="70" y="9"/>
                    <a:pt x="37" y="26"/>
                    <a:pt x="21" y="59"/>
                  </a:cubicBezTo>
                  <a:cubicBezTo>
                    <a:pt x="0" y="75"/>
                    <a:pt x="0" y="112"/>
                    <a:pt x="0" y="145"/>
                  </a:cubicBezTo>
                  <a:cubicBezTo>
                    <a:pt x="21" y="178"/>
                    <a:pt x="21" y="215"/>
                    <a:pt x="54" y="232"/>
                  </a:cubicBezTo>
                  <a:cubicBezTo>
                    <a:pt x="70" y="248"/>
                    <a:pt x="103" y="265"/>
                    <a:pt x="140" y="265"/>
                  </a:cubicBezTo>
                  <a:cubicBezTo>
                    <a:pt x="190" y="248"/>
                    <a:pt x="244" y="178"/>
                    <a:pt x="227" y="112"/>
                  </a:cubicBezTo>
                  <a:cubicBezTo>
                    <a:pt x="227" y="75"/>
                    <a:pt x="206" y="42"/>
                    <a:pt x="173" y="26"/>
                  </a:cubicBezTo>
                  <a:cubicBezTo>
                    <a:pt x="173" y="26"/>
                    <a:pt x="173" y="9"/>
                    <a:pt x="157" y="9"/>
                  </a:cubicBezTo>
                  <a:cubicBezTo>
                    <a:pt x="146" y="9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3989975" y="2308225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34" y="0"/>
                  </a:moveTo>
                  <a:cubicBezTo>
                    <a:pt x="123" y="0"/>
                    <a:pt x="114" y="5"/>
                    <a:pt x="103" y="16"/>
                  </a:cubicBezTo>
                  <a:cubicBezTo>
                    <a:pt x="54" y="16"/>
                    <a:pt x="0" y="82"/>
                    <a:pt x="21" y="152"/>
                  </a:cubicBezTo>
                  <a:cubicBezTo>
                    <a:pt x="21" y="185"/>
                    <a:pt x="38" y="222"/>
                    <a:pt x="54" y="238"/>
                  </a:cubicBezTo>
                  <a:cubicBezTo>
                    <a:pt x="87" y="255"/>
                    <a:pt x="103" y="271"/>
                    <a:pt x="141" y="271"/>
                  </a:cubicBezTo>
                  <a:cubicBezTo>
                    <a:pt x="207" y="255"/>
                    <a:pt x="244" y="185"/>
                    <a:pt x="244" y="119"/>
                  </a:cubicBezTo>
                  <a:cubicBezTo>
                    <a:pt x="227" y="65"/>
                    <a:pt x="207" y="32"/>
                    <a:pt x="174" y="16"/>
                  </a:cubicBezTo>
                  <a:cubicBezTo>
                    <a:pt x="157" y="5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4007600" y="2335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8" y="224"/>
                    <a:pt x="54" y="240"/>
                  </a:cubicBezTo>
                  <a:cubicBezTo>
                    <a:pt x="87" y="261"/>
                    <a:pt x="104" y="261"/>
                    <a:pt x="141" y="261"/>
                  </a:cubicBezTo>
                  <a:cubicBezTo>
                    <a:pt x="207" y="240"/>
                    <a:pt x="244" y="191"/>
                    <a:pt x="223" y="104"/>
                  </a:cubicBezTo>
                  <a:cubicBezTo>
                    <a:pt x="223" y="71"/>
                    <a:pt x="207" y="55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4003375" y="238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66" y="257"/>
                  </a:cubicBezTo>
                  <a:cubicBezTo>
                    <a:pt x="78" y="260"/>
                    <a:pt x="89" y="261"/>
                    <a:pt x="100" y="261"/>
                  </a:cubicBezTo>
                  <a:cubicBezTo>
                    <a:pt x="157" y="261"/>
                    <a:pt x="209" y="226"/>
                    <a:pt x="223" y="170"/>
                  </a:cubicBezTo>
                  <a:cubicBezTo>
                    <a:pt x="240" y="100"/>
                    <a:pt x="207" y="30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3999450" y="23209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7" y="21"/>
                    <a:pt x="54" y="38"/>
                  </a:cubicBezTo>
                  <a:cubicBezTo>
                    <a:pt x="17" y="87"/>
                    <a:pt x="1" y="157"/>
                    <a:pt x="34" y="22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25" y="265"/>
                    <a:pt x="132" y="267"/>
                    <a:pt x="139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23" y="87"/>
                    <a:pt x="207" y="54"/>
                  </a:cubicBezTo>
                  <a:cubicBezTo>
                    <a:pt x="207" y="38"/>
                    <a:pt x="190" y="21"/>
                    <a:pt x="174" y="21"/>
                  </a:cubicBezTo>
                  <a:cubicBezTo>
                    <a:pt x="157" y="2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005950" y="225582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7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36"/>
                    <a:pt x="83" y="256"/>
                  </a:cubicBezTo>
                  <a:cubicBezTo>
                    <a:pt x="102" y="265"/>
                    <a:pt x="119" y="269"/>
                    <a:pt x="135" y="269"/>
                  </a:cubicBezTo>
                  <a:cubicBezTo>
                    <a:pt x="180" y="269"/>
                    <a:pt x="215" y="238"/>
                    <a:pt x="240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001200" y="2275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6" y="265"/>
                    <a:pt x="132" y="263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3988725" y="23541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11" y="1"/>
                  </a:moveTo>
                  <a:cubicBezTo>
                    <a:pt x="71" y="1"/>
                    <a:pt x="30" y="32"/>
                    <a:pt x="17" y="84"/>
                  </a:cubicBezTo>
                  <a:cubicBezTo>
                    <a:pt x="1" y="154"/>
                    <a:pt x="17" y="220"/>
                    <a:pt x="88" y="257"/>
                  </a:cubicBezTo>
                  <a:cubicBezTo>
                    <a:pt x="99" y="261"/>
                    <a:pt x="112" y="263"/>
                    <a:pt x="125" y="263"/>
                  </a:cubicBezTo>
                  <a:cubicBezTo>
                    <a:pt x="167" y="263"/>
                    <a:pt x="211" y="240"/>
                    <a:pt x="224" y="187"/>
                  </a:cubicBezTo>
                  <a:cubicBezTo>
                    <a:pt x="240" y="117"/>
                    <a:pt x="224" y="34"/>
                    <a:pt x="153" y="13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3827225" y="2338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3947925" y="2268200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36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17" y="87"/>
                    <a:pt x="0" y="153"/>
                    <a:pt x="54" y="223"/>
                  </a:cubicBezTo>
                  <a:cubicBezTo>
                    <a:pt x="70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8" y="265"/>
                    <a:pt x="183" y="251"/>
                    <a:pt x="206" y="240"/>
                  </a:cubicBezTo>
                  <a:cubicBezTo>
                    <a:pt x="239" y="190"/>
                    <a:pt x="260" y="104"/>
                    <a:pt x="223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3823400" y="23840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9" y="0"/>
                  </a:moveTo>
                  <a:cubicBezTo>
                    <a:pt x="102" y="0"/>
                    <a:pt x="81" y="12"/>
                    <a:pt x="67" y="23"/>
                  </a:cubicBezTo>
                  <a:cubicBezTo>
                    <a:pt x="17" y="77"/>
                    <a:pt x="1" y="159"/>
                    <a:pt x="50" y="213"/>
                  </a:cubicBezTo>
                  <a:cubicBezTo>
                    <a:pt x="67" y="230"/>
                    <a:pt x="87" y="246"/>
                    <a:pt x="120" y="262"/>
                  </a:cubicBezTo>
                  <a:cubicBezTo>
                    <a:pt x="153" y="262"/>
                    <a:pt x="170" y="246"/>
                    <a:pt x="207" y="230"/>
                  </a:cubicBezTo>
                  <a:cubicBezTo>
                    <a:pt x="240" y="180"/>
                    <a:pt x="256" y="110"/>
                    <a:pt x="223" y="40"/>
                  </a:cubicBezTo>
                  <a:cubicBezTo>
                    <a:pt x="207" y="23"/>
                    <a:pt x="190" y="23"/>
                    <a:pt x="170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3824225" y="2414575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57"/>
                    <a:pt x="34" y="227"/>
                    <a:pt x="87" y="243"/>
                  </a:cubicBezTo>
                  <a:cubicBezTo>
                    <a:pt x="101" y="252"/>
                    <a:pt x="115" y="256"/>
                    <a:pt x="130" y="256"/>
                  </a:cubicBezTo>
                  <a:cubicBezTo>
                    <a:pt x="170" y="256"/>
                    <a:pt x="211" y="225"/>
                    <a:pt x="223" y="173"/>
                  </a:cubicBezTo>
                  <a:cubicBezTo>
                    <a:pt x="261" y="107"/>
                    <a:pt x="223" y="37"/>
                    <a:pt x="174" y="4"/>
                  </a:cubicBez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3832375" y="24014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1" y="0"/>
                  </a:moveTo>
                  <a:cubicBezTo>
                    <a:pt x="78" y="0"/>
                    <a:pt x="44" y="33"/>
                    <a:pt x="17" y="81"/>
                  </a:cubicBezTo>
                  <a:cubicBezTo>
                    <a:pt x="1" y="151"/>
                    <a:pt x="38" y="221"/>
                    <a:pt x="87" y="254"/>
                  </a:cubicBezTo>
                  <a:cubicBezTo>
                    <a:pt x="97" y="257"/>
                    <a:pt x="106" y="258"/>
                    <a:pt x="116" y="258"/>
                  </a:cubicBezTo>
                  <a:cubicBezTo>
                    <a:pt x="162" y="258"/>
                    <a:pt x="210" y="228"/>
                    <a:pt x="223" y="184"/>
                  </a:cubicBezTo>
                  <a:cubicBezTo>
                    <a:pt x="260" y="118"/>
                    <a:pt x="223" y="31"/>
                    <a:pt x="174" y="15"/>
                  </a:cubicBezTo>
                  <a:cubicBezTo>
                    <a:pt x="155" y="5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3827225" y="2288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6" y="257"/>
                  </a:cubicBezTo>
                  <a:cubicBezTo>
                    <a:pt x="162" y="257"/>
                    <a:pt x="209" y="227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3833300" y="24439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20" y="0"/>
                  </a:moveTo>
                  <a:cubicBezTo>
                    <a:pt x="107" y="0"/>
                    <a:pt x="93" y="4"/>
                    <a:pt x="83" y="13"/>
                  </a:cubicBezTo>
                  <a:cubicBezTo>
                    <a:pt x="67" y="13"/>
                    <a:pt x="34" y="29"/>
                    <a:pt x="17" y="66"/>
                  </a:cubicBezTo>
                  <a:cubicBezTo>
                    <a:pt x="1" y="83"/>
                    <a:pt x="1" y="116"/>
                    <a:pt x="1" y="153"/>
                  </a:cubicBezTo>
                  <a:cubicBezTo>
                    <a:pt x="1" y="186"/>
                    <a:pt x="17" y="219"/>
                    <a:pt x="34" y="235"/>
                  </a:cubicBezTo>
                  <a:cubicBezTo>
                    <a:pt x="57" y="250"/>
                    <a:pt x="83" y="262"/>
                    <a:pt x="102" y="262"/>
                  </a:cubicBezTo>
                  <a:cubicBezTo>
                    <a:pt x="109" y="262"/>
                    <a:pt x="115" y="260"/>
                    <a:pt x="120" y="256"/>
                  </a:cubicBezTo>
                  <a:cubicBezTo>
                    <a:pt x="186" y="256"/>
                    <a:pt x="223" y="186"/>
                    <a:pt x="223" y="116"/>
                  </a:cubicBezTo>
                  <a:cubicBezTo>
                    <a:pt x="207" y="83"/>
                    <a:pt x="186" y="50"/>
                    <a:pt x="170" y="29"/>
                  </a:cubicBezTo>
                  <a:cubicBezTo>
                    <a:pt x="170" y="13"/>
                    <a:pt x="153" y="13"/>
                    <a:pt x="153" y="13"/>
                  </a:cubicBezTo>
                  <a:cubicBezTo>
                    <a:pt x="145" y="4"/>
                    <a:pt x="13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3828975" y="23682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1" y="257"/>
                    <a:pt x="104" y="257"/>
                    <a:pt x="120" y="257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3842275" y="233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4" y="17"/>
                  </a:cubicBezTo>
                  <a:cubicBezTo>
                    <a:pt x="0" y="66"/>
                    <a:pt x="0" y="153"/>
                    <a:pt x="33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36" y="256"/>
                    <a:pt x="173" y="256"/>
                    <a:pt x="190" y="223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206" y="33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3842275" y="22876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0"/>
                  </a:moveTo>
                  <a:cubicBezTo>
                    <a:pt x="87" y="0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3" y="259"/>
                    <a:pt x="212" y="226"/>
                    <a:pt x="239" y="168"/>
                  </a:cubicBezTo>
                  <a:cubicBezTo>
                    <a:pt x="260" y="98"/>
                    <a:pt x="223" y="32"/>
                    <a:pt x="173" y="15"/>
                  </a:cubicBezTo>
                  <a:cubicBezTo>
                    <a:pt x="159" y="5"/>
                    <a:pt x="143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3820425" y="24503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0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1"/>
                    <a:pt x="81" y="263"/>
                    <a:pt x="112" y="263"/>
                  </a:cubicBezTo>
                  <a:cubicBezTo>
                    <a:pt x="137" y="263"/>
                    <a:pt x="164" y="255"/>
                    <a:pt x="186" y="240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3844425" y="22707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71" y="1"/>
                    <a:pt x="50" y="17"/>
                    <a:pt x="34" y="34"/>
                  </a:cubicBezTo>
                  <a:cubicBezTo>
                    <a:pt x="17" y="71"/>
                    <a:pt x="1" y="104"/>
                    <a:pt x="1" y="153"/>
                  </a:cubicBezTo>
                  <a:cubicBezTo>
                    <a:pt x="17" y="190"/>
                    <a:pt x="34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1" y="240"/>
                    <a:pt x="224" y="190"/>
                    <a:pt x="224" y="120"/>
                  </a:cubicBezTo>
                  <a:lnTo>
                    <a:pt x="224" y="104"/>
                  </a:lnTo>
                  <a:cubicBezTo>
                    <a:pt x="224" y="71"/>
                    <a:pt x="191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839275" y="23837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71" y="0"/>
                  </a:moveTo>
                  <a:cubicBezTo>
                    <a:pt x="17" y="33"/>
                    <a:pt x="1" y="87"/>
                    <a:pt x="1" y="136"/>
                  </a:cubicBezTo>
                  <a:cubicBezTo>
                    <a:pt x="1" y="169"/>
                    <a:pt x="17" y="207"/>
                    <a:pt x="50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40"/>
                    <a:pt x="223" y="169"/>
                    <a:pt x="223" y="103"/>
                  </a:cubicBezTo>
                  <a:cubicBezTo>
                    <a:pt x="223" y="87"/>
                    <a:pt x="223" y="87"/>
                    <a:pt x="207" y="66"/>
                  </a:cubicBezTo>
                  <a:cubicBezTo>
                    <a:pt x="207" y="33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3822475" y="24305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207" y="239"/>
                    <a:pt x="244" y="190"/>
                    <a:pt x="244" y="103"/>
                  </a:cubicBezTo>
                  <a:cubicBezTo>
                    <a:pt x="227" y="70"/>
                    <a:pt x="20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3828975" y="23231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5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53" y="260"/>
                    <a:pt x="190" y="243"/>
                    <a:pt x="207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898550" y="22454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70" y="17"/>
                    <a:pt x="50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74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3828550" y="24627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88" y="260"/>
                    <a:pt x="104" y="260"/>
                    <a:pt x="121" y="260"/>
                  </a:cubicBezTo>
                  <a:cubicBezTo>
                    <a:pt x="154" y="207"/>
                    <a:pt x="191" y="157"/>
                    <a:pt x="224" y="87"/>
                  </a:cubicBezTo>
                  <a:cubicBezTo>
                    <a:pt x="224" y="71"/>
                    <a:pt x="207" y="54"/>
                    <a:pt x="191" y="38"/>
                  </a:cubicBezTo>
                  <a:cubicBezTo>
                    <a:pt x="191" y="21"/>
                    <a:pt x="170" y="21"/>
                    <a:pt x="170" y="21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3837525" y="24269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02" y="0"/>
                  </a:moveTo>
                  <a:cubicBezTo>
                    <a:pt x="85" y="0"/>
                    <a:pt x="66" y="14"/>
                    <a:pt x="54" y="26"/>
                  </a:cubicBezTo>
                  <a:cubicBezTo>
                    <a:pt x="1" y="75"/>
                    <a:pt x="1" y="162"/>
                    <a:pt x="38" y="215"/>
                  </a:cubicBezTo>
                  <a:cubicBezTo>
                    <a:pt x="57" y="244"/>
                    <a:pt x="89" y="262"/>
                    <a:pt x="122" y="262"/>
                  </a:cubicBezTo>
                  <a:cubicBezTo>
                    <a:pt x="145" y="262"/>
                    <a:pt x="170" y="252"/>
                    <a:pt x="190" y="232"/>
                  </a:cubicBezTo>
                  <a:cubicBezTo>
                    <a:pt x="244" y="178"/>
                    <a:pt x="244" y="112"/>
                    <a:pt x="207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0" y="9"/>
                  </a:lnTo>
                  <a:cubicBezTo>
                    <a:pt x="115" y="3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3948325" y="22523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54" y="1"/>
                    <a:pt x="1" y="67"/>
                    <a:pt x="17" y="137"/>
                  </a:cubicBezTo>
                  <a:cubicBezTo>
                    <a:pt x="17" y="170"/>
                    <a:pt x="38" y="207"/>
                    <a:pt x="54" y="223"/>
                  </a:cubicBezTo>
                  <a:cubicBezTo>
                    <a:pt x="87" y="256"/>
                    <a:pt x="120" y="256"/>
                    <a:pt x="141" y="256"/>
                  </a:cubicBezTo>
                  <a:cubicBezTo>
                    <a:pt x="207" y="240"/>
                    <a:pt x="244" y="170"/>
                    <a:pt x="244" y="104"/>
                  </a:cubicBezTo>
                  <a:cubicBezTo>
                    <a:pt x="223" y="67"/>
                    <a:pt x="207" y="34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3949675" y="2300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22"/>
                    <a:pt x="33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17" y="191"/>
                    <a:pt x="33" y="207"/>
                    <a:pt x="50" y="244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4"/>
                    <a:pt x="239" y="191"/>
                    <a:pt x="223" y="104"/>
                  </a:cubicBezTo>
                  <a:cubicBezTo>
                    <a:pt x="223" y="71"/>
                    <a:pt x="207" y="55"/>
                    <a:pt x="190" y="22"/>
                  </a:cubicBezTo>
                  <a:cubicBezTo>
                    <a:pt x="169" y="22"/>
                    <a:pt x="169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3820825" y="23536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37" y="260"/>
                    <a:pt x="170" y="260"/>
                    <a:pt x="190" y="240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23" y="120"/>
                    <a:pt x="223" y="87"/>
                    <a:pt x="207" y="54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3864625" y="2391100"/>
              <a:ext cx="6025" cy="6550"/>
            </a:xfrm>
            <a:custGeom>
              <a:avLst/>
              <a:gdLst/>
              <a:ahLst/>
              <a:cxnLst/>
              <a:rect l="l" t="t" r="r" b="b"/>
              <a:pathLst>
                <a:path w="241" h="262" extrusionOk="0">
                  <a:moveTo>
                    <a:pt x="110" y="1"/>
                  </a:moveTo>
                  <a:cubicBezTo>
                    <a:pt x="70" y="1"/>
                    <a:pt x="29" y="34"/>
                    <a:pt x="17" y="82"/>
                  </a:cubicBezTo>
                  <a:cubicBezTo>
                    <a:pt x="1" y="102"/>
                    <a:pt x="1" y="119"/>
                    <a:pt x="1" y="152"/>
                  </a:cubicBezTo>
                  <a:cubicBezTo>
                    <a:pt x="17" y="185"/>
                    <a:pt x="34" y="238"/>
                    <a:pt x="67" y="255"/>
                  </a:cubicBezTo>
                  <a:cubicBezTo>
                    <a:pt x="81" y="259"/>
                    <a:pt x="94" y="261"/>
                    <a:pt x="106" y="261"/>
                  </a:cubicBezTo>
                  <a:cubicBezTo>
                    <a:pt x="139" y="261"/>
                    <a:pt x="163" y="246"/>
                    <a:pt x="191" y="222"/>
                  </a:cubicBezTo>
                  <a:cubicBezTo>
                    <a:pt x="207" y="222"/>
                    <a:pt x="207" y="205"/>
                    <a:pt x="224" y="185"/>
                  </a:cubicBezTo>
                  <a:cubicBezTo>
                    <a:pt x="240" y="119"/>
                    <a:pt x="207" y="32"/>
                    <a:pt x="154" y="16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3834950" y="230307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1" y="1"/>
                  </a:moveTo>
                  <a:cubicBezTo>
                    <a:pt x="78" y="1"/>
                    <a:pt x="44" y="34"/>
                    <a:pt x="17" y="82"/>
                  </a:cubicBezTo>
                  <a:cubicBezTo>
                    <a:pt x="1" y="152"/>
                    <a:pt x="38" y="238"/>
                    <a:pt x="87" y="255"/>
                  </a:cubicBezTo>
                  <a:cubicBezTo>
                    <a:pt x="101" y="264"/>
                    <a:pt x="116" y="268"/>
                    <a:pt x="131" y="268"/>
                  </a:cubicBezTo>
                  <a:cubicBezTo>
                    <a:pt x="172" y="268"/>
                    <a:pt x="211" y="236"/>
                    <a:pt x="223" y="185"/>
                  </a:cubicBezTo>
                  <a:cubicBezTo>
                    <a:pt x="260" y="119"/>
                    <a:pt x="223" y="49"/>
                    <a:pt x="174" y="16"/>
                  </a:cubicBezTo>
                  <a:cubicBezTo>
                    <a:pt x="155" y="6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3835875" y="2351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50" y="0"/>
                    <a:pt x="1" y="71"/>
                    <a:pt x="17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60"/>
                    <a:pt x="104" y="260"/>
                    <a:pt x="137" y="260"/>
                  </a:cubicBezTo>
                  <a:cubicBezTo>
                    <a:pt x="170" y="240"/>
                    <a:pt x="186" y="223"/>
                    <a:pt x="207" y="207"/>
                  </a:cubicBezTo>
                  <a:cubicBezTo>
                    <a:pt x="223" y="174"/>
                    <a:pt x="240" y="136"/>
                    <a:pt x="223" y="103"/>
                  </a:cubicBezTo>
                  <a:cubicBezTo>
                    <a:pt x="223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831550" y="22736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9" y="0"/>
                  </a:moveTo>
                  <a:cubicBezTo>
                    <a:pt x="102" y="0"/>
                    <a:pt x="82" y="12"/>
                    <a:pt x="71" y="24"/>
                  </a:cubicBezTo>
                  <a:cubicBezTo>
                    <a:pt x="17" y="77"/>
                    <a:pt x="1" y="164"/>
                    <a:pt x="50" y="213"/>
                  </a:cubicBezTo>
                  <a:cubicBezTo>
                    <a:pt x="71" y="246"/>
                    <a:pt x="87" y="267"/>
                    <a:pt x="120" y="267"/>
                  </a:cubicBezTo>
                  <a:cubicBezTo>
                    <a:pt x="153" y="267"/>
                    <a:pt x="174" y="246"/>
                    <a:pt x="207" y="230"/>
                  </a:cubicBezTo>
                  <a:cubicBezTo>
                    <a:pt x="223" y="213"/>
                    <a:pt x="240" y="180"/>
                    <a:pt x="240" y="143"/>
                  </a:cubicBezTo>
                  <a:cubicBezTo>
                    <a:pt x="240" y="110"/>
                    <a:pt x="240" y="77"/>
                    <a:pt x="223" y="40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3824225" y="22584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00"/>
                    <a:pt x="1" y="133"/>
                    <a:pt x="1" y="153"/>
                  </a:cubicBezTo>
                  <a:cubicBezTo>
                    <a:pt x="17" y="203"/>
                    <a:pt x="34" y="236"/>
                    <a:pt x="71" y="257"/>
                  </a:cubicBezTo>
                  <a:cubicBezTo>
                    <a:pt x="85" y="261"/>
                    <a:pt x="98" y="263"/>
                    <a:pt x="110" y="263"/>
                  </a:cubicBezTo>
                  <a:cubicBezTo>
                    <a:pt x="141" y="263"/>
                    <a:pt x="167" y="251"/>
                    <a:pt x="190" y="236"/>
                  </a:cubicBezTo>
                  <a:cubicBezTo>
                    <a:pt x="207" y="219"/>
                    <a:pt x="207" y="203"/>
                    <a:pt x="223" y="186"/>
                  </a:cubicBezTo>
                  <a:cubicBezTo>
                    <a:pt x="240" y="116"/>
                    <a:pt x="207" y="30"/>
                    <a:pt x="157" y="13"/>
                  </a:cubicBezTo>
                  <a:cubicBezTo>
                    <a:pt x="143" y="5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3822475" y="23086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38" y="17"/>
                    <a:pt x="1" y="83"/>
                    <a:pt x="1" y="153"/>
                  </a:cubicBezTo>
                  <a:cubicBezTo>
                    <a:pt x="21" y="186"/>
                    <a:pt x="38" y="223"/>
                    <a:pt x="54" y="240"/>
                  </a:cubicBezTo>
                  <a:cubicBezTo>
                    <a:pt x="66" y="252"/>
                    <a:pt x="86" y="263"/>
                    <a:pt x="110" y="263"/>
                  </a:cubicBezTo>
                  <a:cubicBezTo>
                    <a:pt x="120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7" y="120"/>
                  </a:cubicBezTo>
                  <a:cubicBezTo>
                    <a:pt x="227" y="83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3827225" y="2244700"/>
              <a:ext cx="6100" cy="6325"/>
            </a:xfrm>
            <a:custGeom>
              <a:avLst/>
              <a:gdLst/>
              <a:ahLst/>
              <a:cxnLst/>
              <a:rect l="l" t="t" r="r" b="b"/>
              <a:pathLst>
                <a:path w="244" h="253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49"/>
                    <a:pt x="37" y="219"/>
                    <a:pt x="87" y="252"/>
                  </a:cubicBezTo>
                  <a:lnTo>
                    <a:pt x="141" y="252"/>
                  </a:lnTo>
                  <a:cubicBezTo>
                    <a:pt x="174" y="252"/>
                    <a:pt x="207" y="219"/>
                    <a:pt x="223" y="186"/>
                  </a:cubicBezTo>
                  <a:cubicBezTo>
                    <a:pt x="244" y="133"/>
                    <a:pt x="244" y="83"/>
                    <a:pt x="207" y="46"/>
                  </a:cubicBezTo>
                  <a:cubicBezTo>
                    <a:pt x="190" y="29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3973275" y="23552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7" y="1"/>
                  </a:moveTo>
                  <a:cubicBezTo>
                    <a:pt x="79" y="1"/>
                    <a:pt x="42" y="22"/>
                    <a:pt x="17" y="73"/>
                  </a:cubicBezTo>
                  <a:cubicBezTo>
                    <a:pt x="1" y="143"/>
                    <a:pt x="33" y="229"/>
                    <a:pt x="87" y="246"/>
                  </a:cubicBezTo>
                  <a:cubicBezTo>
                    <a:pt x="100" y="254"/>
                    <a:pt x="115" y="259"/>
                    <a:pt x="129" y="259"/>
                  </a:cubicBezTo>
                  <a:cubicBezTo>
                    <a:pt x="170" y="259"/>
                    <a:pt x="211" y="227"/>
                    <a:pt x="223" y="176"/>
                  </a:cubicBezTo>
                  <a:cubicBezTo>
                    <a:pt x="256" y="110"/>
                    <a:pt x="223" y="40"/>
                    <a:pt x="174" y="7"/>
                  </a:cubicBezTo>
                  <a:cubicBezTo>
                    <a:pt x="157" y="3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3908025" y="2336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6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3" y="255"/>
                  </a:cubicBezTo>
                  <a:cubicBezTo>
                    <a:pt x="95" y="258"/>
                    <a:pt x="107" y="259"/>
                    <a:pt x="118" y="259"/>
                  </a:cubicBezTo>
                  <a:cubicBezTo>
                    <a:pt x="171" y="259"/>
                    <a:pt x="212" y="226"/>
                    <a:pt x="240" y="168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3908850" y="23841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5" y="265"/>
                    <a:pt x="132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917000" y="2275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4" y="17"/>
                    <a:pt x="0" y="67"/>
                    <a:pt x="17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0"/>
                    <a:pt x="223" y="104"/>
                  </a:cubicBezTo>
                  <a:cubicBezTo>
                    <a:pt x="223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3911850" y="22905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70" y="0"/>
                    <a:pt x="33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3901950" y="2356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0"/>
                    <a:pt x="0" y="70"/>
                    <a:pt x="17" y="140"/>
                  </a:cubicBezTo>
                  <a:cubicBezTo>
                    <a:pt x="17" y="206"/>
                    <a:pt x="71" y="260"/>
                    <a:pt x="141" y="260"/>
                  </a:cubicBezTo>
                  <a:cubicBezTo>
                    <a:pt x="174" y="243"/>
                    <a:pt x="190" y="223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904525" y="2306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20" y="1"/>
                    <a:pt x="87" y="17"/>
                    <a:pt x="71" y="34"/>
                  </a:cubicBezTo>
                  <a:cubicBezTo>
                    <a:pt x="17" y="87"/>
                    <a:pt x="1" y="153"/>
                    <a:pt x="54" y="223"/>
                  </a:cubicBezTo>
                  <a:cubicBezTo>
                    <a:pt x="71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9" y="265"/>
                    <a:pt x="184" y="251"/>
                    <a:pt x="207" y="240"/>
                  </a:cubicBezTo>
                  <a:cubicBezTo>
                    <a:pt x="223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23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74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3900700" y="23719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6" y="0"/>
                  </a:moveTo>
                  <a:cubicBezTo>
                    <a:pt x="108" y="0"/>
                    <a:pt x="99" y="2"/>
                    <a:pt x="88" y="7"/>
                  </a:cubicBezTo>
                  <a:cubicBezTo>
                    <a:pt x="34" y="7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1" y="267"/>
                  </a:cubicBezTo>
                  <a:cubicBezTo>
                    <a:pt x="154" y="251"/>
                    <a:pt x="191" y="230"/>
                    <a:pt x="207" y="214"/>
                  </a:cubicBezTo>
                  <a:cubicBezTo>
                    <a:pt x="224" y="181"/>
                    <a:pt x="224" y="148"/>
                    <a:pt x="224" y="111"/>
                  </a:cubicBezTo>
                  <a:cubicBezTo>
                    <a:pt x="224" y="78"/>
                    <a:pt x="207" y="45"/>
                    <a:pt x="170" y="24"/>
                  </a:cubicBezTo>
                  <a:lnTo>
                    <a:pt x="154" y="7"/>
                  </a:lnTo>
                  <a:cubicBezTo>
                    <a:pt x="143" y="7"/>
                    <a:pt x="13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900300" y="2321800"/>
              <a:ext cx="6425" cy="6625"/>
            </a:xfrm>
            <a:custGeom>
              <a:avLst/>
              <a:gdLst/>
              <a:ahLst/>
              <a:cxnLst/>
              <a:rect l="l" t="t" r="r" b="b"/>
              <a:pathLst>
                <a:path w="257" h="265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60"/>
                  </a:cubicBezTo>
                  <a:cubicBezTo>
                    <a:pt x="92" y="263"/>
                    <a:pt x="102" y="264"/>
                    <a:pt x="111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3917400" y="230410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2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87" y="8"/>
                    <a:pt x="54" y="24"/>
                    <a:pt x="38" y="41"/>
                  </a:cubicBezTo>
                  <a:cubicBezTo>
                    <a:pt x="17" y="57"/>
                    <a:pt x="1" y="111"/>
                    <a:pt x="17" y="144"/>
                  </a:cubicBezTo>
                  <a:cubicBezTo>
                    <a:pt x="17" y="181"/>
                    <a:pt x="38" y="214"/>
                    <a:pt x="54" y="230"/>
                  </a:cubicBezTo>
                  <a:cubicBezTo>
                    <a:pt x="87" y="247"/>
                    <a:pt x="104" y="263"/>
                    <a:pt x="141" y="263"/>
                  </a:cubicBezTo>
                  <a:cubicBezTo>
                    <a:pt x="191" y="247"/>
                    <a:pt x="244" y="197"/>
                    <a:pt x="224" y="127"/>
                  </a:cubicBezTo>
                  <a:lnTo>
                    <a:pt x="224" y="111"/>
                  </a:lnTo>
                  <a:cubicBezTo>
                    <a:pt x="224" y="57"/>
                    <a:pt x="191" y="24"/>
                    <a:pt x="158" y="8"/>
                  </a:cubicBezTo>
                  <a:cubicBezTo>
                    <a:pt x="147" y="8"/>
                    <a:pt x="134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3920400" y="22600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21" y="50"/>
                    <a:pt x="0" y="87"/>
                    <a:pt x="0" y="120"/>
                  </a:cubicBezTo>
                  <a:cubicBezTo>
                    <a:pt x="0" y="153"/>
                    <a:pt x="21" y="191"/>
                    <a:pt x="38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41" y="257"/>
                    <a:pt x="157" y="257"/>
                    <a:pt x="190" y="224"/>
                  </a:cubicBezTo>
                  <a:cubicBezTo>
                    <a:pt x="227" y="191"/>
                    <a:pt x="244" y="104"/>
                    <a:pt x="207" y="50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3922975" y="23348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6"/>
                    <a:pt x="1" y="66"/>
                    <a:pt x="21" y="153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39"/>
                    <a:pt x="244" y="169"/>
                    <a:pt x="227" y="103"/>
                  </a:cubicBezTo>
                  <a:cubicBezTo>
                    <a:pt x="227" y="66"/>
                    <a:pt x="207" y="33"/>
                    <a:pt x="190" y="16"/>
                  </a:cubicBezTo>
                  <a:cubicBezTo>
                    <a:pt x="174" y="16"/>
                    <a:pt x="174" y="16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3915750" y="2351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04" y="1"/>
                  </a:moveTo>
                  <a:cubicBezTo>
                    <a:pt x="50" y="17"/>
                    <a:pt x="1" y="71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4" y="104"/>
                  </a:cubicBezTo>
                  <a:cubicBezTo>
                    <a:pt x="224" y="71"/>
                    <a:pt x="207" y="38"/>
                    <a:pt x="186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3915250" y="2367350"/>
              <a:ext cx="6525" cy="6950"/>
            </a:xfrm>
            <a:custGeom>
              <a:avLst/>
              <a:gdLst/>
              <a:ahLst/>
              <a:cxnLst/>
              <a:rect l="l" t="t" r="r" b="b"/>
              <a:pathLst>
                <a:path w="261" h="278" extrusionOk="0">
                  <a:moveTo>
                    <a:pt x="140" y="1"/>
                  </a:moveTo>
                  <a:cubicBezTo>
                    <a:pt x="103" y="1"/>
                    <a:pt x="87" y="21"/>
                    <a:pt x="54" y="38"/>
                  </a:cubicBezTo>
                  <a:cubicBezTo>
                    <a:pt x="21" y="87"/>
                    <a:pt x="0" y="158"/>
                    <a:pt x="37" y="228"/>
                  </a:cubicBezTo>
                  <a:cubicBezTo>
                    <a:pt x="54" y="244"/>
                    <a:pt x="87" y="261"/>
                    <a:pt x="124" y="277"/>
                  </a:cubicBezTo>
                  <a:cubicBezTo>
                    <a:pt x="140" y="277"/>
                    <a:pt x="173" y="261"/>
                    <a:pt x="190" y="244"/>
                  </a:cubicBezTo>
                  <a:cubicBezTo>
                    <a:pt x="244" y="190"/>
                    <a:pt x="260" y="104"/>
                    <a:pt x="206" y="54"/>
                  </a:cubicBezTo>
                  <a:cubicBezTo>
                    <a:pt x="206" y="38"/>
                    <a:pt x="190" y="21"/>
                    <a:pt x="173" y="21"/>
                  </a:cubicBezTo>
                  <a:cubicBezTo>
                    <a:pt x="157" y="21"/>
                    <a:pt x="157" y="2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3915750" y="23208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28" y="1"/>
                  </a:moveTo>
                  <a:cubicBezTo>
                    <a:pt x="83" y="1"/>
                    <a:pt x="31" y="36"/>
                    <a:pt x="17" y="91"/>
                  </a:cubicBezTo>
                  <a:cubicBezTo>
                    <a:pt x="1" y="145"/>
                    <a:pt x="17" y="231"/>
                    <a:pt x="67" y="248"/>
                  </a:cubicBezTo>
                  <a:cubicBezTo>
                    <a:pt x="86" y="257"/>
                    <a:pt x="104" y="261"/>
                    <a:pt x="122" y="261"/>
                  </a:cubicBezTo>
                  <a:cubicBezTo>
                    <a:pt x="170" y="261"/>
                    <a:pt x="211" y="229"/>
                    <a:pt x="224" y="178"/>
                  </a:cubicBezTo>
                  <a:cubicBezTo>
                    <a:pt x="240" y="108"/>
                    <a:pt x="207" y="42"/>
                    <a:pt x="153" y="5"/>
                  </a:cubicBezTo>
                  <a:cubicBezTo>
                    <a:pt x="146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3900300" y="227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44"/>
                  </a:cubicBezTo>
                  <a:cubicBezTo>
                    <a:pt x="104" y="260"/>
                    <a:pt x="120" y="260"/>
                    <a:pt x="137" y="260"/>
                  </a:cubicBezTo>
                  <a:cubicBezTo>
                    <a:pt x="170" y="260"/>
                    <a:pt x="223" y="227"/>
                    <a:pt x="223" y="173"/>
                  </a:cubicBezTo>
                  <a:cubicBezTo>
                    <a:pt x="240" y="124"/>
                    <a:pt x="240" y="70"/>
                    <a:pt x="207" y="37"/>
                  </a:cubicBezTo>
                  <a:cubicBezTo>
                    <a:pt x="207" y="21"/>
                    <a:pt x="186" y="21"/>
                    <a:pt x="170" y="4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3886075" y="2251925"/>
              <a:ext cx="5600" cy="6475"/>
            </a:xfrm>
            <a:custGeom>
              <a:avLst/>
              <a:gdLst/>
              <a:ahLst/>
              <a:cxnLst/>
              <a:rect l="l" t="t" r="r" b="b"/>
              <a:pathLst>
                <a:path w="224" h="259" extrusionOk="0">
                  <a:moveTo>
                    <a:pt x="120" y="0"/>
                  </a:moveTo>
                  <a:cubicBezTo>
                    <a:pt x="87" y="0"/>
                    <a:pt x="54" y="0"/>
                    <a:pt x="34" y="33"/>
                  </a:cubicBezTo>
                  <a:cubicBezTo>
                    <a:pt x="17" y="50"/>
                    <a:pt x="1" y="83"/>
                    <a:pt x="1" y="120"/>
                  </a:cubicBezTo>
                  <a:cubicBezTo>
                    <a:pt x="1" y="153"/>
                    <a:pt x="1" y="186"/>
                    <a:pt x="17" y="206"/>
                  </a:cubicBezTo>
                  <a:cubicBezTo>
                    <a:pt x="37" y="242"/>
                    <a:pt x="65" y="258"/>
                    <a:pt x="95" y="258"/>
                  </a:cubicBezTo>
                  <a:cubicBezTo>
                    <a:pt x="121" y="258"/>
                    <a:pt x="149" y="246"/>
                    <a:pt x="174" y="223"/>
                  </a:cubicBezTo>
                  <a:cubicBezTo>
                    <a:pt x="223" y="186"/>
                    <a:pt x="223" y="103"/>
                    <a:pt x="190" y="50"/>
                  </a:cubicBezTo>
                  <a:cubicBezTo>
                    <a:pt x="174" y="33"/>
                    <a:pt x="174" y="17"/>
                    <a:pt x="137" y="17"/>
                  </a:cubicBezTo>
                  <a:cubicBezTo>
                    <a:pt x="137" y="0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3883075" y="22961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50" y="34"/>
                    <a:pt x="34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65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7"/>
                    <a:pt x="207" y="50"/>
                    <a:pt x="191" y="34"/>
                  </a:cubicBezTo>
                  <a:cubicBezTo>
                    <a:pt x="174" y="17"/>
                    <a:pt x="174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3887425" y="2279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103" y="1"/>
                    <a:pt x="66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66" y="261"/>
                    <a:pt x="103" y="261"/>
                  </a:cubicBezTo>
                  <a:cubicBezTo>
                    <a:pt x="136" y="261"/>
                    <a:pt x="153" y="261"/>
                    <a:pt x="186" y="244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86" y="38"/>
                    <a:pt x="169" y="17"/>
                    <a:pt x="153" y="17"/>
                  </a:cubicBezTo>
                  <a:cubicBezTo>
                    <a:pt x="153" y="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3873200" y="23597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8" y="1"/>
                  </a:moveTo>
                  <a:cubicBezTo>
                    <a:pt x="87" y="1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lnTo>
                    <a:pt x="136" y="254"/>
                  </a:lnTo>
                  <a:cubicBezTo>
                    <a:pt x="190" y="254"/>
                    <a:pt x="223" y="221"/>
                    <a:pt x="239" y="184"/>
                  </a:cubicBezTo>
                  <a:cubicBezTo>
                    <a:pt x="239" y="135"/>
                    <a:pt x="239" y="81"/>
                    <a:pt x="206" y="48"/>
                  </a:cubicBezTo>
                  <a:cubicBezTo>
                    <a:pt x="206" y="32"/>
                    <a:pt x="190" y="15"/>
                    <a:pt x="173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3888250" y="2326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86" y="0"/>
                    <a:pt x="68" y="5"/>
                    <a:pt x="50" y="13"/>
                  </a:cubicBezTo>
                  <a:cubicBezTo>
                    <a:pt x="33" y="29"/>
                    <a:pt x="17" y="62"/>
                    <a:pt x="0" y="79"/>
                  </a:cubicBezTo>
                  <a:lnTo>
                    <a:pt x="0" y="165"/>
                  </a:lnTo>
                  <a:cubicBezTo>
                    <a:pt x="17" y="202"/>
                    <a:pt x="33" y="235"/>
                    <a:pt x="70" y="252"/>
                  </a:cubicBezTo>
                  <a:cubicBezTo>
                    <a:pt x="83" y="261"/>
                    <a:pt x="98" y="265"/>
                    <a:pt x="113" y="265"/>
                  </a:cubicBezTo>
                  <a:cubicBezTo>
                    <a:pt x="153" y="265"/>
                    <a:pt x="194" y="233"/>
                    <a:pt x="206" y="182"/>
                  </a:cubicBezTo>
                  <a:cubicBezTo>
                    <a:pt x="239" y="116"/>
                    <a:pt x="206" y="29"/>
                    <a:pt x="153" y="13"/>
                  </a:cubicBezTo>
                  <a:cubicBezTo>
                    <a:pt x="136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3880925" y="2343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8" y="1"/>
                  </a:moveTo>
                  <a:cubicBezTo>
                    <a:pt x="105" y="1"/>
                    <a:pt x="103" y="3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98"/>
                    <a:pt x="33" y="214"/>
                    <a:pt x="54" y="247"/>
                  </a:cubicBezTo>
                  <a:cubicBezTo>
                    <a:pt x="87" y="247"/>
                    <a:pt x="103" y="268"/>
                    <a:pt x="136" y="268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3" y="181"/>
                    <a:pt x="223" y="144"/>
                    <a:pt x="223" y="111"/>
                  </a:cubicBezTo>
                  <a:cubicBezTo>
                    <a:pt x="223" y="78"/>
                    <a:pt x="207" y="41"/>
                    <a:pt x="174" y="25"/>
                  </a:cubicBezTo>
                  <a:lnTo>
                    <a:pt x="157" y="8"/>
                  </a:lnTo>
                  <a:lnTo>
                    <a:pt x="136" y="8"/>
                  </a:lnTo>
                  <a:cubicBezTo>
                    <a:pt x="125" y="8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3879175" y="23897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37" y="33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23"/>
                    <a:pt x="37" y="240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cubicBezTo>
                    <a:pt x="206" y="71"/>
                    <a:pt x="190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3897200" y="2291900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13" y="0"/>
                  </a:moveTo>
                  <a:cubicBezTo>
                    <a:pt x="72" y="0"/>
                    <a:pt x="34" y="32"/>
                    <a:pt x="21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21" y="186"/>
                    <a:pt x="38" y="236"/>
                    <a:pt x="87" y="256"/>
                  </a:cubicBezTo>
                  <a:cubicBezTo>
                    <a:pt x="97" y="261"/>
                    <a:pt x="107" y="263"/>
                    <a:pt x="116" y="263"/>
                  </a:cubicBezTo>
                  <a:cubicBezTo>
                    <a:pt x="142" y="263"/>
                    <a:pt x="166" y="247"/>
                    <a:pt x="190" y="219"/>
                  </a:cubicBezTo>
                  <a:cubicBezTo>
                    <a:pt x="207" y="219"/>
                    <a:pt x="207" y="203"/>
                    <a:pt x="228" y="170"/>
                  </a:cubicBezTo>
                  <a:cubicBezTo>
                    <a:pt x="244" y="100"/>
                    <a:pt x="207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3893800" y="2387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71" y="0"/>
                    <a:pt x="54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4" y="240"/>
                    <a:pt x="87" y="260"/>
                    <a:pt x="104" y="260"/>
                  </a:cubicBezTo>
                  <a:cubicBezTo>
                    <a:pt x="137" y="260"/>
                    <a:pt x="174" y="260"/>
                    <a:pt x="190" y="223"/>
                  </a:cubicBezTo>
                  <a:cubicBezTo>
                    <a:pt x="207" y="207"/>
                    <a:pt x="223" y="174"/>
                    <a:pt x="223" y="136"/>
                  </a:cubicBezTo>
                  <a:cubicBezTo>
                    <a:pt x="240" y="104"/>
                    <a:pt x="223" y="71"/>
                    <a:pt x="207" y="54"/>
                  </a:cubicBezTo>
                  <a:cubicBezTo>
                    <a:pt x="190" y="33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3895550" y="2342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40"/>
                    <a:pt x="240" y="170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3926475" y="22877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5"/>
                    <a:pt x="1" y="162"/>
                    <a:pt x="34" y="215"/>
                  </a:cubicBezTo>
                  <a:cubicBezTo>
                    <a:pt x="50" y="248"/>
                    <a:pt x="87" y="265"/>
                    <a:pt x="120" y="265"/>
                  </a:cubicBezTo>
                  <a:cubicBezTo>
                    <a:pt x="137" y="265"/>
                    <a:pt x="170" y="248"/>
                    <a:pt x="190" y="232"/>
                  </a:cubicBezTo>
                  <a:cubicBezTo>
                    <a:pt x="223" y="215"/>
                    <a:pt x="223" y="178"/>
                    <a:pt x="240" y="145"/>
                  </a:cubicBezTo>
                  <a:cubicBezTo>
                    <a:pt x="240" y="112"/>
                    <a:pt x="223" y="75"/>
                    <a:pt x="207" y="42"/>
                  </a:cubicBezTo>
                  <a:cubicBezTo>
                    <a:pt x="207" y="26"/>
                    <a:pt x="190" y="26"/>
                    <a:pt x="170" y="9"/>
                  </a:cubicBezTo>
                  <a:lnTo>
                    <a:pt x="137" y="9"/>
                  </a:ln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3890000" y="2309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1"/>
                    <a:pt x="33" y="227"/>
                    <a:pt x="83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23" y="227"/>
                    <a:pt x="223" y="178"/>
                  </a:cubicBezTo>
                  <a:cubicBezTo>
                    <a:pt x="239" y="124"/>
                    <a:pt x="239" y="75"/>
                    <a:pt x="206" y="38"/>
                  </a:cubicBezTo>
                  <a:cubicBezTo>
                    <a:pt x="206" y="21"/>
                    <a:pt x="186" y="21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3884325" y="23742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17"/>
                    <a:pt x="0" y="87"/>
                    <a:pt x="0" y="157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39"/>
                    <a:pt x="244" y="173"/>
                    <a:pt x="227" y="103"/>
                  </a:cubicBezTo>
                  <a:cubicBezTo>
                    <a:pt x="227" y="70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3887825" y="23592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0" y="0"/>
                  </a:moveTo>
                  <a:cubicBezTo>
                    <a:pt x="87" y="0"/>
                    <a:pt x="67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67" y="260"/>
                    <a:pt x="104" y="260"/>
                  </a:cubicBezTo>
                  <a:cubicBezTo>
                    <a:pt x="120" y="260"/>
                    <a:pt x="153" y="260"/>
                    <a:pt x="170" y="223"/>
                  </a:cubicBezTo>
                  <a:cubicBezTo>
                    <a:pt x="223" y="190"/>
                    <a:pt x="240" y="103"/>
                    <a:pt x="190" y="54"/>
                  </a:cubicBezTo>
                  <a:cubicBezTo>
                    <a:pt x="190" y="3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943175" y="23609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90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3979250" y="22938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29" y="0"/>
                  </a:moveTo>
                  <a:cubicBezTo>
                    <a:pt x="83" y="0"/>
                    <a:pt x="34" y="33"/>
                    <a:pt x="17" y="91"/>
                  </a:cubicBezTo>
                  <a:cubicBezTo>
                    <a:pt x="1" y="140"/>
                    <a:pt x="17" y="227"/>
                    <a:pt x="87" y="243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60"/>
                    <a:pt x="207" y="227"/>
                    <a:pt x="223" y="177"/>
                  </a:cubicBezTo>
                  <a:cubicBezTo>
                    <a:pt x="244" y="124"/>
                    <a:pt x="223" y="74"/>
                    <a:pt x="207" y="37"/>
                  </a:cubicBezTo>
                  <a:cubicBezTo>
                    <a:pt x="190" y="21"/>
                    <a:pt x="174" y="21"/>
                    <a:pt x="157" y="4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3981000" y="23698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7" y="0"/>
                  </a:moveTo>
                  <a:cubicBezTo>
                    <a:pt x="99" y="0"/>
                    <a:pt x="48" y="35"/>
                    <a:pt x="34" y="90"/>
                  </a:cubicBezTo>
                  <a:cubicBezTo>
                    <a:pt x="1" y="144"/>
                    <a:pt x="34" y="231"/>
                    <a:pt x="87" y="247"/>
                  </a:cubicBezTo>
                  <a:cubicBezTo>
                    <a:pt x="105" y="256"/>
                    <a:pt x="121" y="260"/>
                    <a:pt x="137" y="260"/>
                  </a:cubicBezTo>
                  <a:cubicBezTo>
                    <a:pt x="180" y="260"/>
                    <a:pt x="216" y="229"/>
                    <a:pt x="240" y="177"/>
                  </a:cubicBezTo>
                  <a:cubicBezTo>
                    <a:pt x="256" y="107"/>
                    <a:pt x="223" y="41"/>
                    <a:pt x="174" y="4"/>
                  </a:cubicBezTo>
                  <a:cubicBezTo>
                    <a:pt x="165" y="1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3978025" y="234035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71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06" y="207"/>
                    <a:pt x="223" y="174"/>
                    <a:pt x="223" y="137"/>
                  </a:cubicBezTo>
                  <a:cubicBezTo>
                    <a:pt x="223" y="104"/>
                    <a:pt x="223" y="71"/>
                    <a:pt x="206" y="50"/>
                  </a:cubicBezTo>
                  <a:cubicBezTo>
                    <a:pt x="190" y="34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3975850" y="22617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3" y="245"/>
                    <a:pt x="95" y="262"/>
                    <a:pt x="125" y="262"/>
                  </a:cubicBezTo>
                  <a:cubicBezTo>
                    <a:pt x="150" y="262"/>
                    <a:pt x="173" y="250"/>
                    <a:pt x="190" y="228"/>
                  </a:cubicBezTo>
                  <a:cubicBezTo>
                    <a:pt x="240" y="191"/>
                    <a:pt x="256" y="104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3967300" y="2297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8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53" y="244"/>
                    <a:pt x="186" y="228"/>
                    <a:pt x="207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7" y="38"/>
                    <a:pt x="186" y="21"/>
                  </a:cubicBezTo>
                  <a:cubicBezTo>
                    <a:pt x="169" y="2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3971525" y="22789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1" y="0"/>
                    <a:pt x="54" y="17"/>
                    <a:pt x="38" y="54"/>
                  </a:cubicBezTo>
                  <a:cubicBezTo>
                    <a:pt x="17" y="87"/>
                    <a:pt x="0" y="120"/>
                    <a:pt x="0" y="157"/>
                  </a:cubicBezTo>
                  <a:cubicBezTo>
                    <a:pt x="17" y="190"/>
                    <a:pt x="38" y="207"/>
                    <a:pt x="54" y="223"/>
                  </a:cubicBezTo>
                  <a:cubicBezTo>
                    <a:pt x="71" y="260"/>
                    <a:pt x="103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cubicBezTo>
                    <a:pt x="223" y="70"/>
                    <a:pt x="207" y="33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975025" y="23897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68" y="263"/>
                    <a:pt x="116" y="263"/>
                  </a:cubicBezTo>
                  <a:cubicBezTo>
                    <a:pt x="123" y="263"/>
                    <a:pt x="130" y="262"/>
                    <a:pt x="137" y="260"/>
                  </a:cubicBezTo>
                  <a:cubicBezTo>
                    <a:pt x="170" y="260"/>
                    <a:pt x="186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86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3960400" y="23128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44"/>
                    <a:pt x="190" y="223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190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3929475" y="2317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61"/>
                    <a:pt x="190" y="244"/>
                  </a:cubicBezTo>
                  <a:cubicBezTo>
                    <a:pt x="239" y="191"/>
                    <a:pt x="239" y="104"/>
                    <a:pt x="206" y="55"/>
                  </a:cubicBezTo>
                  <a:cubicBezTo>
                    <a:pt x="190" y="38"/>
                    <a:pt x="173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962975" y="23426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9" y="1"/>
                  </a:moveTo>
                  <a:cubicBezTo>
                    <a:pt x="86" y="1"/>
                    <a:pt x="45" y="32"/>
                    <a:pt x="33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90" y="253"/>
                    <a:pt x="223" y="220"/>
                    <a:pt x="239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206" y="30"/>
                    <a:pt x="190" y="14"/>
                    <a:pt x="173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3961225" y="236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0"/>
                  </a:moveTo>
                  <a:cubicBezTo>
                    <a:pt x="87" y="0"/>
                    <a:pt x="70" y="4"/>
                    <a:pt x="54" y="13"/>
                  </a:cubicBezTo>
                  <a:cubicBezTo>
                    <a:pt x="37" y="29"/>
                    <a:pt x="17" y="46"/>
                    <a:pt x="17" y="79"/>
                  </a:cubicBezTo>
                  <a:cubicBezTo>
                    <a:pt x="0" y="116"/>
                    <a:pt x="0" y="132"/>
                    <a:pt x="0" y="165"/>
                  </a:cubicBezTo>
                  <a:cubicBezTo>
                    <a:pt x="17" y="202"/>
                    <a:pt x="37" y="235"/>
                    <a:pt x="70" y="252"/>
                  </a:cubicBezTo>
                  <a:cubicBezTo>
                    <a:pt x="82" y="255"/>
                    <a:pt x="93" y="256"/>
                    <a:pt x="104" y="256"/>
                  </a:cubicBezTo>
                  <a:cubicBezTo>
                    <a:pt x="157" y="256"/>
                    <a:pt x="195" y="223"/>
                    <a:pt x="223" y="165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38" y="4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3970700" y="2325200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10" y="1"/>
                  </a:moveTo>
                  <a:cubicBezTo>
                    <a:pt x="65" y="1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0" y="194"/>
                    <a:pt x="17" y="227"/>
                    <a:pt x="71" y="244"/>
                  </a:cubicBezTo>
                  <a:cubicBezTo>
                    <a:pt x="85" y="253"/>
                    <a:pt x="102" y="258"/>
                    <a:pt x="118" y="258"/>
                  </a:cubicBezTo>
                  <a:cubicBezTo>
                    <a:pt x="141" y="258"/>
                    <a:pt x="162" y="249"/>
                    <a:pt x="174" y="227"/>
                  </a:cubicBezTo>
                  <a:cubicBezTo>
                    <a:pt x="190" y="211"/>
                    <a:pt x="207" y="194"/>
                    <a:pt x="207" y="178"/>
                  </a:cubicBezTo>
                  <a:cubicBezTo>
                    <a:pt x="223" y="108"/>
                    <a:pt x="207" y="38"/>
                    <a:pt x="136" y="5"/>
                  </a:cubicBezTo>
                  <a:cubicBezTo>
                    <a:pt x="128" y="2"/>
                    <a:pt x="119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3973275" y="2311225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28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1" y="151"/>
                    <a:pt x="33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90" y="254"/>
                    <a:pt x="223" y="238"/>
                    <a:pt x="240" y="184"/>
                  </a:cubicBezTo>
                  <a:cubicBezTo>
                    <a:pt x="256" y="135"/>
                    <a:pt x="240" y="81"/>
                    <a:pt x="207" y="48"/>
                  </a:cubicBezTo>
                  <a:cubicBezTo>
                    <a:pt x="207" y="32"/>
                    <a:pt x="190" y="15"/>
                    <a:pt x="174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3844025" y="2366225"/>
              <a:ext cx="5600" cy="6825"/>
            </a:xfrm>
            <a:custGeom>
              <a:avLst/>
              <a:gdLst/>
              <a:ahLst/>
              <a:cxnLst/>
              <a:rect l="l" t="t" r="r" b="b"/>
              <a:pathLst>
                <a:path w="224" h="273" extrusionOk="0">
                  <a:moveTo>
                    <a:pt x="120" y="0"/>
                  </a:moveTo>
                  <a:cubicBezTo>
                    <a:pt x="108" y="0"/>
                    <a:pt x="95" y="5"/>
                    <a:pt x="87" y="13"/>
                  </a:cubicBezTo>
                  <a:cubicBezTo>
                    <a:pt x="66" y="13"/>
                    <a:pt x="33" y="29"/>
                    <a:pt x="17" y="66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50" y="235"/>
                  </a:cubicBezTo>
                  <a:cubicBezTo>
                    <a:pt x="66" y="252"/>
                    <a:pt x="103" y="273"/>
                    <a:pt x="120" y="273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7" y="83"/>
                    <a:pt x="207" y="46"/>
                    <a:pt x="169" y="29"/>
                  </a:cubicBezTo>
                  <a:lnTo>
                    <a:pt x="153" y="13"/>
                  </a:lnTo>
                  <a:cubicBezTo>
                    <a:pt x="145" y="5"/>
                    <a:pt x="132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3962975" y="22493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09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22"/>
                    <a:pt x="87" y="255"/>
                  </a:cubicBezTo>
                  <a:cubicBezTo>
                    <a:pt x="95" y="258"/>
                    <a:pt x="105" y="259"/>
                    <a:pt x="114" y="259"/>
                  </a:cubicBezTo>
                  <a:cubicBezTo>
                    <a:pt x="159" y="259"/>
                    <a:pt x="209" y="229"/>
                    <a:pt x="223" y="185"/>
                  </a:cubicBezTo>
                  <a:cubicBezTo>
                    <a:pt x="239" y="119"/>
                    <a:pt x="206" y="32"/>
                    <a:pt x="153" y="16"/>
                  </a:cubicBezTo>
                  <a:cubicBezTo>
                    <a:pt x="139" y="5"/>
                    <a:pt x="124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3941950" y="228490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4"/>
                  </a:cubicBezTo>
                  <a:cubicBezTo>
                    <a:pt x="61" y="255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3968525" y="2375225"/>
              <a:ext cx="6000" cy="6800"/>
            </a:xfrm>
            <a:custGeom>
              <a:avLst/>
              <a:gdLst/>
              <a:ahLst/>
              <a:cxnLst/>
              <a:rect l="l" t="t" r="r" b="b"/>
              <a:pathLst>
                <a:path w="240" h="272" extrusionOk="0">
                  <a:moveTo>
                    <a:pt x="129" y="0"/>
                  </a:moveTo>
                  <a:cubicBezTo>
                    <a:pt x="120" y="0"/>
                    <a:pt x="112" y="5"/>
                    <a:pt x="104" y="16"/>
                  </a:cubicBezTo>
                  <a:cubicBezTo>
                    <a:pt x="54" y="16"/>
                    <a:pt x="1" y="82"/>
                    <a:pt x="17" y="152"/>
                  </a:cubicBezTo>
                  <a:cubicBezTo>
                    <a:pt x="17" y="185"/>
                    <a:pt x="34" y="222"/>
                    <a:pt x="54" y="238"/>
                  </a:cubicBezTo>
                  <a:cubicBezTo>
                    <a:pt x="87" y="255"/>
                    <a:pt x="104" y="271"/>
                    <a:pt x="137" y="271"/>
                  </a:cubicBezTo>
                  <a:cubicBezTo>
                    <a:pt x="207" y="255"/>
                    <a:pt x="240" y="185"/>
                    <a:pt x="223" y="119"/>
                  </a:cubicBezTo>
                  <a:cubicBezTo>
                    <a:pt x="223" y="82"/>
                    <a:pt x="207" y="49"/>
                    <a:pt x="191" y="32"/>
                  </a:cubicBezTo>
                  <a:cubicBezTo>
                    <a:pt x="174" y="32"/>
                    <a:pt x="174" y="16"/>
                    <a:pt x="158" y="16"/>
                  </a:cubicBezTo>
                  <a:cubicBezTo>
                    <a:pt x="147" y="5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3938425" y="2335500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29" y="1"/>
                  </a:moveTo>
                  <a:cubicBezTo>
                    <a:pt x="83" y="1"/>
                    <a:pt x="35" y="33"/>
                    <a:pt x="22" y="92"/>
                  </a:cubicBezTo>
                  <a:cubicBezTo>
                    <a:pt x="1" y="141"/>
                    <a:pt x="22" y="228"/>
                    <a:pt x="71" y="244"/>
                  </a:cubicBezTo>
                  <a:cubicBezTo>
                    <a:pt x="90" y="254"/>
                    <a:pt x="109" y="259"/>
                    <a:pt x="127" y="259"/>
                  </a:cubicBezTo>
                  <a:cubicBezTo>
                    <a:pt x="174" y="259"/>
                    <a:pt x="213" y="226"/>
                    <a:pt x="228" y="178"/>
                  </a:cubicBezTo>
                  <a:cubicBezTo>
                    <a:pt x="244" y="108"/>
                    <a:pt x="207" y="38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3938950" y="23781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67" y="1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7" y="186"/>
                    <a:pt x="17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0"/>
                    <a:pt x="223" y="104"/>
                  </a:cubicBezTo>
                  <a:cubicBezTo>
                    <a:pt x="223" y="67"/>
                    <a:pt x="207" y="50"/>
                    <a:pt x="170" y="17"/>
                  </a:cubicBezTo>
                  <a:cubicBezTo>
                    <a:pt x="170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3934625" y="2257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50" y="8"/>
                    <a:pt x="0" y="74"/>
                    <a:pt x="17" y="144"/>
                  </a:cubicBezTo>
                  <a:cubicBezTo>
                    <a:pt x="17" y="214"/>
                    <a:pt x="87" y="263"/>
                    <a:pt x="136" y="263"/>
                  </a:cubicBezTo>
                  <a:cubicBezTo>
                    <a:pt x="174" y="247"/>
                    <a:pt x="190" y="230"/>
                    <a:pt x="207" y="214"/>
                  </a:cubicBezTo>
                  <a:cubicBezTo>
                    <a:pt x="223" y="177"/>
                    <a:pt x="240" y="144"/>
                    <a:pt x="240" y="111"/>
                  </a:cubicBezTo>
                  <a:cubicBezTo>
                    <a:pt x="223" y="74"/>
                    <a:pt x="207" y="41"/>
                    <a:pt x="190" y="24"/>
                  </a:cubicBezTo>
                  <a:cubicBezTo>
                    <a:pt x="190" y="24"/>
                    <a:pt x="174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3933275" y="2272625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32" y="1"/>
                  </a:moveTo>
                  <a:cubicBezTo>
                    <a:pt x="123" y="1"/>
                    <a:pt x="114" y="5"/>
                    <a:pt x="104" y="13"/>
                  </a:cubicBezTo>
                  <a:cubicBezTo>
                    <a:pt x="38" y="13"/>
                    <a:pt x="1" y="79"/>
                    <a:pt x="1" y="149"/>
                  </a:cubicBezTo>
                  <a:cubicBezTo>
                    <a:pt x="21" y="182"/>
                    <a:pt x="21" y="219"/>
                    <a:pt x="54" y="236"/>
                  </a:cubicBezTo>
                  <a:cubicBezTo>
                    <a:pt x="66" y="248"/>
                    <a:pt x="86" y="259"/>
                    <a:pt x="110" y="259"/>
                  </a:cubicBezTo>
                  <a:cubicBezTo>
                    <a:pt x="120" y="259"/>
                    <a:pt x="130" y="257"/>
                    <a:pt x="141" y="252"/>
                  </a:cubicBezTo>
                  <a:cubicBezTo>
                    <a:pt x="157" y="252"/>
                    <a:pt x="190" y="236"/>
                    <a:pt x="207" y="203"/>
                  </a:cubicBezTo>
                  <a:cubicBezTo>
                    <a:pt x="228" y="182"/>
                    <a:pt x="228" y="149"/>
                    <a:pt x="228" y="116"/>
                  </a:cubicBezTo>
                  <a:cubicBezTo>
                    <a:pt x="228" y="79"/>
                    <a:pt x="207" y="46"/>
                    <a:pt x="174" y="30"/>
                  </a:cubicBezTo>
                  <a:cubicBezTo>
                    <a:pt x="174" y="13"/>
                    <a:pt x="157" y="13"/>
                    <a:pt x="157" y="13"/>
                  </a:cubicBezTo>
                  <a:cubicBezTo>
                    <a:pt x="149" y="5"/>
                    <a:pt x="141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3934625" y="2302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3956050" y="23296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8" y="207"/>
                    <a:pt x="55" y="240"/>
                  </a:cubicBezTo>
                  <a:cubicBezTo>
                    <a:pt x="88" y="256"/>
                    <a:pt x="104" y="256"/>
                    <a:pt x="141" y="256"/>
                  </a:cubicBezTo>
                  <a:cubicBezTo>
                    <a:pt x="207" y="240"/>
                    <a:pt x="244" y="170"/>
                    <a:pt x="224" y="104"/>
                  </a:cubicBezTo>
                  <a:cubicBezTo>
                    <a:pt x="224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3953900" y="23764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3" y="1"/>
                  </a:moveTo>
                  <a:cubicBezTo>
                    <a:pt x="38" y="17"/>
                    <a:pt x="0" y="87"/>
                    <a:pt x="0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3" y="256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7" y="190"/>
                    <a:pt x="227" y="153"/>
                    <a:pt x="227" y="120"/>
                  </a:cubicBezTo>
                  <a:cubicBezTo>
                    <a:pt x="227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3959050" y="228520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95" y="0"/>
                  </a:moveTo>
                  <a:cubicBezTo>
                    <a:pt x="76" y="0"/>
                    <a:pt x="61" y="14"/>
                    <a:pt x="38" y="26"/>
                  </a:cubicBezTo>
                  <a:cubicBezTo>
                    <a:pt x="21" y="59"/>
                    <a:pt x="1" y="75"/>
                    <a:pt x="1" y="112"/>
                  </a:cubicBezTo>
                  <a:cubicBezTo>
                    <a:pt x="1" y="145"/>
                    <a:pt x="1" y="178"/>
                    <a:pt x="21" y="215"/>
                  </a:cubicBezTo>
                  <a:cubicBezTo>
                    <a:pt x="40" y="244"/>
                    <a:pt x="78" y="262"/>
                    <a:pt x="112" y="262"/>
                  </a:cubicBezTo>
                  <a:cubicBezTo>
                    <a:pt x="137" y="262"/>
                    <a:pt x="160" y="252"/>
                    <a:pt x="174" y="232"/>
                  </a:cubicBezTo>
                  <a:cubicBezTo>
                    <a:pt x="227" y="178"/>
                    <a:pt x="244" y="112"/>
                    <a:pt x="190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4" y="9"/>
                  </a:lnTo>
                  <a:cubicBezTo>
                    <a:pt x="113" y="3"/>
                    <a:pt x="10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3929875" y="234857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0" y="1"/>
                  </a:moveTo>
                  <a:cubicBezTo>
                    <a:pt x="89" y="1"/>
                    <a:pt x="49" y="32"/>
                    <a:pt x="34" y="84"/>
                  </a:cubicBezTo>
                  <a:cubicBezTo>
                    <a:pt x="1" y="154"/>
                    <a:pt x="34" y="220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6" y="238"/>
                    <a:pt x="240" y="187"/>
                  </a:cubicBezTo>
                  <a:cubicBezTo>
                    <a:pt x="261" y="117"/>
                    <a:pt x="223" y="30"/>
                    <a:pt x="174" y="14"/>
                  </a:cubicBezTo>
                  <a:cubicBezTo>
                    <a:pt x="160" y="5"/>
                    <a:pt x="145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3961225" y="22653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37" y="13"/>
                    <a:pt x="0" y="83"/>
                    <a:pt x="17" y="149"/>
                  </a:cubicBezTo>
                  <a:cubicBezTo>
                    <a:pt x="17" y="186"/>
                    <a:pt x="37" y="219"/>
                    <a:pt x="54" y="235"/>
                  </a:cubicBezTo>
                  <a:cubicBezTo>
                    <a:pt x="65" y="247"/>
                    <a:pt x="85" y="259"/>
                    <a:pt x="109" y="259"/>
                  </a:cubicBezTo>
                  <a:cubicBezTo>
                    <a:pt x="119" y="259"/>
                    <a:pt x="129" y="256"/>
                    <a:pt x="140" y="25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3928650" y="23646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0" y="148"/>
                  </a:cubicBezTo>
                  <a:cubicBezTo>
                    <a:pt x="17" y="181"/>
                    <a:pt x="17" y="214"/>
                    <a:pt x="50" y="235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39" y="181"/>
                    <a:pt x="223" y="111"/>
                  </a:cubicBezTo>
                  <a:cubicBezTo>
                    <a:pt x="223" y="78"/>
                    <a:pt x="206" y="45"/>
                    <a:pt x="169" y="28"/>
                  </a:cubicBezTo>
                  <a:cubicBezTo>
                    <a:pt x="169" y="28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3821650" y="24777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37" y="0"/>
                  </a:moveTo>
                  <a:cubicBezTo>
                    <a:pt x="104" y="0"/>
                    <a:pt x="87" y="17"/>
                    <a:pt x="54" y="38"/>
                  </a:cubicBezTo>
                  <a:cubicBezTo>
                    <a:pt x="17" y="87"/>
                    <a:pt x="1" y="157"/>
                    <a:pt x="34" y="223"/>
                  </a:cubicBezTo>
                  <a:cubicBezTo>
                    <a:pt x="54" y="244"/>
                    <a:pt x="71" y="260"/>
                    <a:pt x="87" y="260"/>
                  </a:cubicBezTo>
                  <a:cubicBezTo>
                    <a:pt x="137" y="190"/>
                    <a:pt x="174" y="120"/>
                    <a:pt x="207" y="38"/>
                  </a:cubicBezTo>
                  <a:cubicBezTo>
                    <a:pt x="190" y="38"/>
                    <a:pt x="174" y="17"/>
                    <a:pt x="174" y="17"/>
                  </a:cubicBezTo>
                  <a:cubicBezTo>
                    <a:pt x="157" y="17"/>
                    <a:pt x="15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4137775" y="22527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87"/>
                    <a:pt x="1" y="120"/>
                  </a:cubicBezTo>
                  <a:cubicBezTo>
                    <a:pt x="1" y="153"/>
                    <a:pt x="17" y="190"/>
                    <a:pt x="34" y="206"/>
                  </a:cubicBezTo>
                  <a:cubicBezTo>
                    <a:pt x="53" y="235"/>
                    <a:pt x="85" y="254"/>
                    <a:pt x="119" y="254"/>
                  </a:cubicBezTo>
                  <a:cubicBezTo>
                    <a:pt x="143" y="254"/>
                    <a:pt x="168" y="245"/>
                    <a:pt x="190" y="223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4139025" y="228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0" y="1"/>
                  </a:moveTo>
                  <a:cubicBezTo>
                    <a:pt x="103" y="1"/>
                    <a:pt x="87" y="1"/>
                    <a:pt x="54" y="34"/>
                  </a:cubicBezTo>
                  <a:cubicBezTo>
                    <a:pt x="17" y="67"/>
                    <a:pt x="0" y="154"/>
                    <a:pt x="37" y="207"/>
                  </a:cubicBezTo>
                  <a:cubicBezTo>
                    <a:pt x="70" y="240"/>
                    <a:pt x="87" y="257"/>
                    <a:pt x="120" y="257"/>
                  </a:cubicBezTo>
                  <a:cubicBezTo>
                    <a:pt x="140" y="257"/>
                    <a:pt x="173" y="257"/>
                    <a:pt x="206" y="224"/>
                  </a:cubicBezTo>
                  <a:cubicBezTo>
                    <a:pt x="223" y="207"/>
                    <a:pt x="243" y="170"/>
                    <a:pt x="243" y="137"/>
                  </a:cubicBezTo>
                  <a:cubicBezTo>
                    <a:pt x="243" y="104"/>
                    <a:pt x="243" y="67"/>
                    <a:pt x="206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4135200" y="22969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34" y="34"/>
                    <a:pt x="17" y="54"/>
                  </a:cubicBezTo>
                  <a:cubicBezTo>
                    <a:pt x="1" y="87"/>
                    <a:pt x="1" y="120"/>
                    <a:pt x="1" y="158"/>
                  </a:cubicBezTo>
                  <a:cubicBezTo>
                    <a:pt x="17" y="191"/>
                    <a:pt x="17" y="224"/>
                    <a:pt x="50" y="240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0" y="240"/>
                    <a:pt x="240" y="191"/>
                    <a:pt x="223" y="104"/>
                  </a:cubicBezTo>
                  <a:cubicBezTo>
                    <a:pt x="223" y="71"/>
                    <a:pt x="207" y="54"/>
                    <a:pt x="170" y="34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4136450" y="23751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0" y="173"/>
                    <a:pt x="17" y="206"/>
                    <a:pt x="54" y="227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54"/>
                    <a:pt x="190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4152300" y="2278825"/>
              <a:ext cx="6125" cy="6625"/>
            </a:xfrm>
            <a:custGeom>
              <a:avLst/>
              <a:gdLst/>
              <a:ahLst/>
              <a:cxnLst/>
              <a:rect l="l" t="t" r="r" b="b"/>
              <a:pathLst>
                <a:path w="245" h="265" extrusionOk="0">
                  <a:moveTo>
                    <a:pt x="129" y="0"/>
                  </a:moveTo>
                  <a:cubicBezTo>
                    <a:pt x="82" y="0"/>
                    <a:pt x="35" y="30"/>
                    <a:pt x="22" y="74"/>
                  </a:cubicBezTo>
                  <a:cubicBezTo>
                    <a:pt x="1" y="140"/>
                    <a:pt x="38" y="227"/>
                    <a:pt x="88" y="244"/>
                  </a:cubicBezTo>
                  <a:cubicBezTo>
                    <a:pt x="104" y="264"/>
                    <a:pt x="125" y="264"/>
                    <a:pt x="141" y="264"/>
                  </a:cubicBezTo>
                  <a:cubicBezTo>
                    <a:pt x="174" y="244"/>
                    <a:pt x="207" y="227"/>
                    <a:pt x="228" y="178"/>
                  </a:cubicBezTo>
                  <a:cubicBezTo>
                    <a:pt x="244" y="124"/>
                    <a:pt x="228" y="74"/>
                    <a:pt x="207" y="37"/>
                  </a:cubicBezTo>
                  <a:cubicBezTo>
                    <a:pt x="191" y="21"/>
                    <a:pt x="174" y="21"/>
                    <a:pt x="158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4142000" y="23099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1" y="154"/>
                    <a:pt x="21" y="220"/>
                    <a:pt x="87" y="257"/>
                  </a:cubicBezTo>
                  <a:cubicBezTo>
                    <a:pt x="98" y="257"/>
                    <a:pt x="111" y="264"/>
                    <a:pt x="123" y="264"/>
                  </a:cubicBezTo>
                  <a:cubicBezTo>
                    <a:pt x="129" y="264"/>
                    <a:pt x="135" y="263"/>
                    <a:pt x="141" y="257"/>
                  </a:cubicBezTo>
                  <a:cubicBezTo>
                    <a:pt x="174" y="257"/>
                    <a:pt x="207" y="220"/>
                    <a:pt x="227" y="187"/>
                  </a:cubicBezTo>
                  <a:cubicBezTo>
                    <a:pt x="244" y="133"/>
                    <a:pt x="227" y="84"/>
                    <a:pt x="207" y="51"/>
                  </a:cubicBezTo>
                  <a:cubicBezTo>
                    <a:pt x="190" y="30"/>
                    <a:pt x="174" y="1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4140350" y="2327575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01" y="0"/>
                  </a:moveTo>
                  <a:cubicBezTo>
                    <a:pt x="86" y="0"/>
                    <a:pt x="69" y="5"/>
                    <a:pt x="50" y="13"/>
                  </a:cubicBezTo>
                  <a:cubicBezTo>
                    <a:pt x="34" y="29"/>
                    <a:pt x="17" y="46"/>
                    <a:pt x="1" y="83"/>
                  </a:cubicBezTo>
                  <a:lnTo>
                    <a:pt x="1" y="169"/>
                  </a:lnTo>
                  <a:cubicBezTo>
                    <a:pt x="17" y="202"/>
                    <a:pt x="34" y="235"/>
                    <a:pt x="67" y="252"/>
                  </a:cubicBezTo>
                  <a:cubicBezTo>
                    <a:pt x="77" y="256"/>
                    <a:pt x="87" y="258"/>
                    <a:pt x="98" y="258"/>
                  </a:cubicBezTo>
                  <a:cubicBezTo>
                    <a:pt x="145" y="258"/>
                    <a:pt x="193" y="223"/>
                    <a:pt x="207" y="169"/>
                  </a:cubicBezTo>
                  <a:cubicBezTo>
                    <a:pt x="223" y="116"/>
                    <a:pt x="207" y="29"/>
                    <a:pt x="137" y="13"/>
                  </a:cubicBezTo>
                  <a:cubicBezTo>
                    <a:pt x="129" y="5"/>
                    <a:pt x="116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4132625" y="234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66" y="244"/>
                  </a:cubicBezTo>
                  <a:cubicBezTo>
                    <a:pt x="81" y="256"/>
                    <a:pt x="102" y="267"/>
                    <a:pt x="119" y="267"/>
                  </a:cubicBezTo>
                  <a:cubicBezTo>
                    <a:pt x="125" y="267"/>
                    <a:pt x="132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4169525" y="2304700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71" y="17"/>
                    <a:pt x="54" y="17"/>
                    <a:pt x="33" y="54"/>
                  </a:cubicBezTo>
                  <a:cubicBezTo>
                    <a:pt x="17" y="70"/>
                    <a:pt x="1" y="120"/>
                    <a:pt x="1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36"/>
                  </a:cubicBezTo>
                  <a:lnTo>
                    <a:pt x="223" y="120"/>
                  </a:lnTo>
                  <a:cubicBezTo>
                    <a:pt x="223" y="70"/>
                    <a:pt x="190" y="33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4167350" y="232152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8" y="1"/>
                  </a:moveTo>
                  <a:cubicBezTo>
                    <a:pt x="87" y="1"/>
                    <a:pt x="44" y="34"/>
                    <a:pt x="17" y="82"/>
                  </a:cubicBezTo>
                  <a:cubicBezTo>
                    <a:pt x="1" y="152"/>
                    <a:pt x="38" y="238"/>
                    <a:pt x="88" y="255"/>
                  </a:cubicBezTo>
                  <a:cubicBezTo>
                    <a:pt x="102" y="264"/>
                    <a:pt x="117" y="268"/>
                    <a:pt x="132" y="268"/>
                  </a:cubicBezTo>
                  <a:cubicBezTo>
                    <a:pt x="174" y="268"/>
                    <a:pt x="217" y="236"/>
                    <a:pt x="244" y="185"/>
                  </a:cubicBezTo>
                  <a:cubicBezTo>
                    <a:pt x="261" y="119"/>
                    <a:pt x="224" y="32"/>
                    <a:pt x="174" y="16"/>
                  </a:cubicBezTo>
                  <a:cubicBezTo>
                    <a:pt x="159" y="6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4169125" y="2275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81"/>
                    <a:pt x="33" y="214"/>
                    <a:pt x="49" y="230"/>
                  </a:cubicBezTo>
                  <a:cubicBezTo>
                    <a:pt x="70" y="247"/>
                    <a:pt x="103" y="263"/>
                    <a:pt x="136" y="263"/>
                  </a:cubicBezTo>
                  <a:cubicBezTo>
                    <a:pt x="190" y="247"/>
                    <a:pt x="239" y="181"/>
                    <a:pt x="223" y="111"/>
                  </a:cubicBezTo>
                  <a:cubicBezTo>
                    <a:pt x="223" y="57"/>
                    <a:pt x="190" y="24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4152300" y="232262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30" y="0"/>
                  </a:moveTo>
                  <a:cubicBezTo>
                    <a:pt x="83" y="0"/>
                    <a:pt x="35" y="33"/>
                    <a:pt x="22" y="91"/>
                  </a:cubicBezTo>
                  <a:cubicBezTo>
                    <a:pt x="1" y="141"/>
                    <a:pt x="22" y="227"/>
                    <a:pt x="88" y="244"/>
                  </a:cubicBezTo>
                  <a:cubicBezTo>
                    <a:pt x="102" y="254"/>
                    <a:pt x="118" y="258"/>
                    <a:pt x="133" y="258"/>
                  </a:cubicBezTo>
                  <a:cubicBezTo>
                    <a:pt x="174" y="258"/>
                    <a:pt x="213" y="226"/>
                    <a:pt x="228" y="178"/>
                  </a:cubicBezTo>
                  <a:cubicBezTo>
                    <a:pt x="244" y="108"/>
                    <a:pt x="228" y="38"/>
                    <a:pt x="158" y="5"/>
                  </a:cubicBezTo>
                  <a:cubicBezTo>
                    <a:pt x="149" y="2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4163950" y="22914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34" y="17"/>
                    <a:pt x="17" y="50"/>
                  </a:cubicBezTo>
                  <a:cubicBezTo>
                    <a:pt x="1" y="70"/>
                    <a:pt x="1" y="103"/>
                    <a:pt x="1" y="136"/>
                  </a:cubicBezTo>
                  <a:cubicBezTo>
                    <a:pt x="1" y="173"/>
                    <a:pt x="17" y="206"/>
                    <a:pt x="34" y="223"/>
                  </a:cubicBezTo>
                  <a:cubicBezTo>
                    <a:pt x="71" y="256"/>
                    <a:pt x="87" y="256"/>
                    <a:pt x="120" y="256"/>
                  </a:cubicBezTo>
                  <a:cubicBezTo>
                    <a:pt x="191" y="239"/>
                    <a:pt x="224" y="173"/>
                    <a:pt x="224" y="103"/>
                  </a:cubicBezTo>
                  <a:cubicBezTo>
                    <a:pt x="207" y="70"/>
                    <a:pt x="191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4147675" y="2464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50" y="231"/>
                  </a:cubicBezTo>
                  <a:cubicBezTo>
                    <a:pt x="83" y="251"/>
                    <a:pt x="104" y="268"/>
                    <a:pt x="137" y="268"/>
                  </a:cubicBezTo>
                  <a:cubicBezTo>
                    <a:pt x="207" y="251"/>
                    <a:pt x="240" y="181"/>
                    <a:pt x="240" y="111"/>
                  </a:cubicBezTo>
                  <a:cubicBezTo>
                    <a:pt x="223" y="78"/>
                    <a:pt x="207" y="45"/>
                    <a:pt x="186" y="25"/>
                  </a:cubicBezTo>
                  <a:cubicBezTo>
                    <a:pt x="186" y="25"/>
                    <a:pt x="169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4150675" y="2246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66" y="0"/>
                    <a:pt x="33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07"/>
                    <a:pt x="49" y="244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6" y="71"/>
                    <a:pt x="206" y="54"/>
                    <a:pt x="169" y="21"/>
                  </a:cubicBezTo>
                  <a:cubicBezTo>
                    <a:pt x="169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4157975" y="2261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7" y="0"/>
                  </a:moveTo>
                  <a:cubicBezTo>
                    <a:pt x="86" y="0"/>
                    <a:pt x="45" y="33"/>
                    <a:pt x="17" y="91"/>
                  </a:cubicBezTo>
                  <a:cubicBezTo>
                    <a:pt x="1" y="161"/>
                    <a:pt x="34" y="227"/>
                    <a:pt x="83" y="264"/>
                  </a:cubicBezTo>
                  <a:lnTo>
                    <a:pt x="137" y="264"/>
                  </a:lnTo>
                  <a:cubicBezTo>
                    <a:pt x="170" y="264"/>
                    <a:pt x="223" y="227"/>
                    <a:pt x="223" y="178"/>
                  </a:cubicBezTo>
                  <a:cubicBezTo>
                    <a:pt x="240" y="124"/>
                    <a:pt x="240" y="91"/>
                    <a:pt x="207" y="41"/>
                  </a:cubicBezTo>
                  <a:cubicBezTo>
                    <a:pt x="207" y="41"/>
                    <a:pt x="186" y="21"/>
                    <a:pt x="170" y="4"/>
                  </a:cubicBezTo>
                  <a:cubicBezTo>
                    <a:pt x="159" y="2"/>
                    <a:pt x="14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4160975" y="2384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17" y="158"/>
                  </a:cubicBezTo>
                  <a:cubicBezTo>
                    <a:pt x="17" y="191"/>
                    <a:pt x="33" y="223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69" y="261"/>
                    <a:pt x="190" y="244"/>
                    <a:pt x="206" y="207"/>
                  </a:cubicBezTo>
                  <a:cubicBezTo>
                    <a:pt x="223" y="191"/>
                    <a:pt x="239" y="158"/>
                    <a:pt x="223" y="120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4160050" y="23372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39" y="1"/>
                  </a:moveTo>
                  <a:cubicBezTo>
                    <a:pt x="87" y="1"/>
                    <a:pt x="48" y="34"/>
                    <a:pt x="21" y="92"/>
                  </a:cubicBezTo>
                  <a:cubicBezTo>
                    <a:pt x="0" y="158"/>
                    <a:pt x="37" y="228"/>
                    <a:pt x="87" y="261"/>
                  </a:cubicBezTo>
                  <a:cubicBezTo>
                    <a:pt x="96" y="264"/>
                    <a:pt x="105" y="265"/>
                    <a:pt x="115" y="265"/>
                  </a:cubicBezTo>
                  <a:cubicBezTo>
                    <a:pt x="162" y="265"/>
                    <a:pt x="210" y="232"/>
                    <a:pt x="227" y="174"/>
                  </a:cubicBezTo>
                  <a:cubicBezTo>
                    <a:pt x="260" y="108"/>
                    <a:pt x="227" y="38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4167350" y="236827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41" y="1"/>
                  </a:moveTo>
                  <a:cubicBezTo>
                    <a:pt x="104" y="1"/>
                    <a:pt x="71" y="17"/>
                    <a:pt x="55" y="34"/>
                  </a:cubicBezTo>
                  <a:cubicBezTo>
                    <a:pt x="1" y="67"/>
                    <a:pt x="1" y="153"/>
                    <a:pt x="38" y="224"/>
                  </a:cubicBezTo>
                  <a:cubicBezTo>
                    <a:pt x="55" y="240"/>
                    <a:pt x="88" y="257"/>
                    <a:pt x="104" y="257"/>
                  </a:cubicBezTo>
                  <a:cubicBezTo>
                    <a:pt x="115" y="261"/>
                    <a:pt x="125" y="263"/>
                    <a:pt x="135" y="263"/>
                  </a:cubicBezTo>
                  <a:cubicBezTo>
                    <a:pt x="159" y="263"/>
                    <a:pt x="179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4149325" y="2292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1" y="1"/>
                  </a:moveTo>
                  <a:cubicBezTo>
                    <a:pt x="84" y="1"/>
                    <a:pt x="34" y="36"/>
                    <a:pt x="17" y="91"/>
                  </a:cubicBezTo>
                  <a:cubicBezTo>
                    <a:pt x="0" y="108"/>
                    <a:pt x="0" y="128"/>
                    <a:pt x="0" y="145"/>
                  </a:cubicBezTo>
                  <a:cubicBezTo>
                    <a:pt x="0" y="194"/>
                    <a:pt x="38" y="231"/>
                    <a:pt x="71" y="248"/>
                  </a:cubicBezTo>
                  <a:cubicBezTo>
                    <a:pt x="89" y="261"/>
                    <a:pt x="107" y="266"/>
                    <a:pt x="122" y="266"/>
                  </a:cubicBezTo>
                  <a:cubicBezTo>
                    <a:pt x="148" y="266"/>
                    <a:pt x="170" y="252"/>
                    <a:pt x="190" y="231"/>
                  </a:cubicBezTo>
                  <a:cubicBezTo>
                    <a:pt x="207" y="211"/>
                    <a:pt x="207" y="194"/>
                    <a:pt x="223" y="178"/>
                  </a:cubicBezTo>
                  <a:cubicBezTo>
                    <a:pt x="244" y="108"/>
                    <a:pt x="207" y="42"/>
                    <a:pt x="157" y="5"/>
                  </a:cubicBezTo>
                  <a:cubicBezTo>
                    <a:pt x="149" y="2"/>
                    <a:pt x="140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4156650" y="23076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7" y="1"/>
                    <a:pt x="54" y="38"/>
                  </a:cubicBezTo>
                  <a:cubicBezTo>
                    <a:pt x="17" y="71"/>
                    <a:pt x="0" y="157"/>
                    <a:pt x="33" y="20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36" y="260"/>
                    <a:pt x="173" y="260"/>
                    <a:pt x="190" y="244"/>
                  </a:cubicBezTo>
                  <a:cubicBezTo>
                    <a:pt x="223" y="207"/>
                    <a:pt x="239" y="174"/>
                    <a:pt x="239" y="141"/>
                  </a:cubicBezTo>
                  <a:cubicBezTo>
                    <a:pt x="239" y="104"/>
                    <a:pt x="239" y="71"/>
                    <a:pt x="206" y="54"/>
                  </a:cubicBezTo>
                  <a:cubicBezTo>
                    <a:pt x="206" y="38"/>
                    <a:pt x="190" y="17"/>
                    <a:pt x="173" y="17"/>
                  </a:cubicBezTo>
                  <a:cubicBezTo>
                    <a:pt x="157" y="1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4154900" y="22291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66"/>
                    <a:pt x="0" y="153"/>
                    <a:pt x="37" y="206"/>
                  </a:cubicBezTo>
                  <a:cubicBezTo>
                    <a:pt x="56" y="245"/>
                    <a:pt x="89" y="261"/>
                    <a:pt x="122" y="261"/>
                  </a:cubicBezTo>
                  <a:cubicBezTo>
                    <a:pt x="145" y="261"/>
                    <a:pt x="169" y="253"/>
                    <a:pt x="190" y="239"/>
                  </a:cubicBezTo>
                  <a:cubicBezTo>
                    <a:pt x="243" y="190"/>
                    <a:pt x="243" y="103"/>
                    <a:pt x="206" y="50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4145500" y="2387800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19" y="1"/>
                  </a:moveTo>
                  <a:cubicBezTo>
                    <a:pt x="103" y="1"/>
                    <a:pt x="82" y="13"/>
                    <a:pt x="67" y="28"/>
                  </a:cubicBezTo>
                  <a:cubicBezTo>
                    <a:pt x="17" y="78"/>
                    <a:pt x="1" y="164"/>
                    <a:pt x="50" y="214"/>
                  </a:cubicBezTo>
                  <a:cubicBezTo>
                    <a:pt x="67" y="234"/>
                    <a:pt x="87" y="251"/>
                    <a:pt x="120" y="267"/>
                  </a:cubicBezTo>
                  <a:cubicBezTo>
                    <a:pt x="153" y="267"/>
                    <a:pt x="170" y="251"/>
                    <a:pt x="207" y="234"/>
                  </a:cubicBezTo>
                  <a:cubicBezTo>
                    <a:pt x="224" y="214"/>
                    <a:pt x="240" y="181"/>
                    <a:pt x="240" y="148"/>
                  </a:cubicBezTo>
                  <a:cubicBezTo>
                    <a:pt x="240" y="110"/>
                    <a:pt x="240" y="78"/>
                    <a:pt x="224" y="45"/>
                  </a:cubicBezTo>
                  <a:cubicBezTo>
                    <a:pt x="207" y="28"/>
                    <a:pt x="191" y="28"/>
                    <a:pt x="170" y="7"/>
                  </a:cubicBezTo>
                  <a:lnTo>
                    <a:pt x="137" y="7"/>
                  </a:lnTo>
                  <a:cubicBezTo>
                    <a:pt x="132" y="3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4149325" y="24486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7" y="256"/>
                    <a:pt x="108" y="258"/>
                    <a:pt x="119" y="258"/>
                  </a:cubicBezTo>
                  <a:cubicBezTo>
                    <a:pt x="164" y="258"/>
                    <a:pt x="210" y="226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4147675" y="23427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20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0" y="181"/>
                    <a:pt x="17" y="214"/>
                    <a:pt x="50" y="230"/>
                  </a:cubicBezTo>
                  <a:cubicBezTo>
                    <a:pt x="66" y="247"/>
                    <a:pt x="104" y="263"/>
                    <a:pt x="137" y="263"/>
                  </a:cubicBezTo>
                  <a:cubicBezTo>
                    <a:pt x="186" y="247"/>
                    <a:pt x="223" y="181"/>
                    <a:pt x="223" y="111"/>
                  </a:cubicBezTo>
                  <a:cubicBezTo>
                    <a:pt x="223" y="78"/>
                    <a:pt x="207" y="41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4154075" y="2357175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28" y="1"/>
                  </a:moveTo>
                  <a:cubicBezTo>
                    <a:pt x="120" y="1"/>
                    <a:pt x="111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4" y="213"/>
                    <a:pt x="57" y="258"/>
                    <a:pt x="111" y="258"/>
                  </a:cubicBezTo>
                  <a:cubicBezTo>
                    <a:pt x="119" y="258"/>
                    <a:pt x="128" y="257"/>
                    <a:pt x="136" y="255"/>
                  </a:cubicBezTo>
                  <a:cubicBezTo>
                    <a:pt x="157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3"/>
                  </a:cubicBezTo>
                  <a:cubicBezTo>
                    <a:pt x="173" y="16"/>
                    <a:pt x="157" y="16"/>
                    <a:pt x="157" y="16"/>
                  </a:cubicBezTo>
                  <a:cubicBezTo>
                    <a:pt x="146" y="6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4152300" y="23725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55" y="22"/>
                    <a:pt x="1" y="88"/>
                    <a:pt x="22" y="158"/>
                  </a:cubicBezTo>
                  <a:cubicBezTo>
                    <a:pt x="22" y="191"/>
                    <a:pt x="38" y="228"/>
                    <a:pt x="55" y="244"/>
                  </a:cubicBezTo>
                  <a:cubicBezTo>
                    <a:pt x="78" y="256"/>
                    <a:pt x="93" y="268"/>
                    <a:pt x="113" y="268"/>
                  </a:cubicBezTo>
                  <a:cubicBezTo>
                    <a:pt x="121" y="268"/>
                    <a:pt x="130" y="266"/>
                    <a:pt x="141" y="261"/>
                  </a:cubicBezTo>
                  <a:cubicBezTo>
                    <a:pt x="174" y="261"/>
                    <a:pt x="191" y="244"/>
                    <a:pt x="207" y="207"/>
                  </a:cubicBezTo>
                  <a:cubicBezTo>
                    <a:pt x="228" y="191"/>
                    <a:pt x="244" y="158"/>
                    <a:pt x="228" y="125"/>
                  </a:cubicBezTo>
                  <a:cubicBezTo>
                    <a:pt x="228" y="88"/>
                    <a:pt x="207" y="55"/>
                    <a:pt x="191" y="38"/>
                  </a:cubicBezTo>
                  <a:cubicBezTo>
                    <a:pt x="174" y="22"/>
                    <a:pt x="174" y="22"/>
                    <a:pt x="158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4148500" y="24180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6" y="0"/>
                  </a:moveTo>
                  <a:cubicBezTo>
                    <a:pt x="104" y="0"/>
                    <a:pt x="87" y="0"/>
                    <a:pt x="50" y="33"/>
                  </a:cubicBezTo>
                  <a:cubicBezTo>
                    <a:pt x="17" y="70"/>
                    <a:pt x="0" y="157"/>
                    <a:pt x="33" y="206"/>
                  </a:cubicBezTo>
                  <a:cubicBezTo>
                    <a:pt x="71" y="239"/>
                    <a:pt x="87" y="260"/>
                    <a:pt x="120" y="260"/>
                  </a:cubicBezTo>
                  <a:cubicBezTo>
                    <a:pt x="136" y="260"/>
                    <a:pt x="174" y="260"/>
                    <a:pt x="190" y="223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4209925" y="24374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33"/>
                  </a:cubicBezTo>
                  <a:cubicBezTo>
                    <a:pt x="17" y="66"/>
                    <a:pt x="1" y="103"/>
                    <a:pt x="1" y="153"/>
                  </a:cubicBezTo>
                  <a:cubicBezTo>
                    <a:pt x="17" y="186"/>
                    <a:pt x="17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66"/>
                    <a:pt x="190" y="33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4114600" y="244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49" y="1"/>
                    <a:pt x="0" y="71"/>
                    <a:pt x="17" y="141"/>
                  </a:cubicBezTo>
                  <a:cubicBezTo>
                    <a:pt x="17" y="174"/>
                    <a:pt x="33" y="207"/>
                    <a:pt x="66" y="228"/>
                  </a:cubicBezTo>
                  <a:cubicBezTo>
                    <a:pt x="87" y="261"/>
                    <a:pt x="120" y="261"/>
                    <a:pt x="136" y="261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23" y="71"/>
                    <a:pt x="223" y="38"/>
                    <a:pt x="190" y="22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3876600" y="2266875"/>
              <a:ext cx="5675" cy="6675"/>
            </a:xfrm>
            <a:custGeom>
              <a:avLst/>
              <a:gdLst/>
              <a:ahLst/>
              <a:cxnLst/>
              <a:rect l="l" t="t" r="r" b="b"/>
              <a:pathLst>
                <a:path w="227" h="267" extrusionOk="0">
                  <a:moveTo>
                    <a:pt x="103" y="0"/>
                  </a:moveTo>
                  <a:cubicBezTo>
                    <a:pt x="70" y="21"/>
                    <a:pt x="37" y="37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21" y="227"/>
                    <a:pt x="54" y="243"/>
                  </a:cubicBezTo>
                  <a:cubicBezTo>
                    <a:pt x="65" y="255"/>
                    <a:pt x="85" y="267"/>
                    <a:pt x="109" y="267"/>
                  </a:cubicBezTo>
                  <a:cubicBezTo>
                    <a:pt x="119" y="267"/>
                    <a:pt x="130" y="265"/>
                    <a:pt x="140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87"/>
                    <a:pt x="206" y="54"/>
                    <a:pt x="173" y="37"/>
                  </a:cubicBezTo>
                  <a:cubicBezTo>
                    <a:pt x="173" y="21"/>
                    <a:pt x="157" y="21"/>
                    <a:pt x="157" y="21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3803625" y="22338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70" y="1"/>
                    <a:pt x="33" y="17"/>
                    <a:pt x="17" y="50"/>
                  </a:cubicBezTo>
                  <a:cubicBezTo>
                    <a:pt x="0" y="67"/>
                    <a:pt x="0" y="104"/>
                    <a:pt x="0" y="137"/>
                  </a:cubicBezTo>
                  <a:cubicBezTo>
                    <a:pt x="0" y="170"/>
                    <a:pt x="17" y="207"/>
                    <a:pt x="54" y="223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06" y="67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915750" y="2196875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4" y="120"/>
                  </a:cubicBezTo>
                  <a:cubicBezTo>
                    <a:pt x="224" y="87"/>
                    <a:pt x="207" y="54"/>
                    <a:pt x="186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842675" y="2317975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38" y="17"/>
                    <a:pt x="1" y="88"/>
                    <a:pt x="17" y="158"/>
                  </a:cubicBezTo>
                  <a:cubicBezTo>
                    <a:pt x="17" y="191"/>
                    <a:pt x="38" y="224"/>
                    <a:pt x="54" y="244"/>
                  </a:cubicBezTo>
                  <a:cubicBezTo>
                    <a:pt x="66" y="256"/>
                    <a:pt x="86" y="268"/>
                    <a:pt x="110" y="268"/>
                  </a:cubicBezTo>
                  <a:cubicBezTo>
                    <a:pt x="120" y="268"/>
                    <a:pt x="130" y="266"/>
                    <a:pt x="141" y="261"/>
                  </a:cubicBezTo>
                  <a:cubicBezTo>
                    <a:pt x="190" y="261"/>
                    <a:pt x="244" y="191"/>
                    <a:pt x="223" y="121"/>
                  </a:cubicBezTo>
                  <a:cubicBezTo>
                    <a:pt x="223" y="88"/>
                    <a:pt x="207" y="55"/>
                    <a:pt x="190" y="38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4055325" y="22344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8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66" y="13"/>
                    <a:pt x="50" y="29"/>
                    <a:pt x="33" y="62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0" y="235"/>
                  </a:cubicBezTo>
                  <a:cubicBezTo>
                    <a:pt x="87" y="252"/>
                    <a:pt x="103" y="268"/>
                    <a:pt x="136" y="268"/>
                  </a:cubicBezTo>
                  <a:cubicBezTo>
                    <a:pt x="206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69" y="29"/>
                    <a:pt x="169" y="13"/>
                    <a:pt x="153" y="13"/>
                  </a:cubicBezTo>
                  <a:cubicBezTo>
                    <a:pt x="145" y="4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3982250" y="2201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07"/>
                    <a:pt x="54" y="240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90" y="240"/>
                    <a:pt x="243" y="174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4142525" y="24348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4190975" y="2379000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87" y="1"/>
                  </a:moveTo>
                  <a:cubicBezTo>
                    <a:pt x="70" y="1"/>
                    <a:pt x="37" y="17"/>
                    <a:pt x="21" y="50"/>
                  </a:cubicBezTo>
                  <a:cubicBezTo>
                    <a:pt x="0" y="71"/>
                    <a:pt x="0" y="104"/>
                    <a:pt x="0" y="137"/>
                  </a:cubicBezTo>
                  <a:cubicBezTo>
                    <a:pt x="0" y="174"/>
                    <a:pt x="21" y="207"/>
                    <a:pt x="54" y="223"/>
                  </a:cubicBezTo>
                  <a:cubicBezTo>
                    <a:pt x="70" y="256"/>
                    <a:pt x="103" y="256"/>
                    <a:pt x="124" y="256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06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4200850" y="2469900"/>
              <a:ext cx="3550" cy="3125"/>
            </a:xfrm>
            <a:custGeom>
              <a:avLst/>
              <a:gdLst/>
              <a:ahLst/>
              <a:cxnLst/>
              <a:rect l="l" t="t" r="r" b="b"/>
              <a:pathLst>
                <a:path w="142" h="125" extrusionOk="0">
                  <a:moveTo>
                    <a:pt x="112" y="1"/>
                  </a:moveTo>
                  <a:cubicBezTo>
                    <a:pt x="64" y="1"/>
                    <a:pt x="14" y="31"/>
                    <a:pt x="1" y="75"/>
                  </a:cubicBezTo>
                  <a:lnTo>
                    <a:pt x="1" y="125"/>
                  </a:lnTo>
                  <a:cubicBezTo>
                    <a:pt x="54" y="92"/>
                    <a:pt x="87" y="59"/>
                    <a:pt x="141" y="5"/>
                  </a:cubicBezTo>
                  <a:cubicBezTo>
                    <a:pt x="132" y="2"/>
                    <a:pt x="12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4145925" y="22652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66"/>
                    <a:pt x="17" y="153"/>
                  </a:cubicBezTo>
                  <a:cubicBezTo>
                    <a:pt x="17" y="190"/>
                    <a:pt x="33" y="206"/>
                    <a:pt x="7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39" y="169"/>
                    <a:pt x="239" y="136"/>
                    <a:pt x="239" y="103"/>
                  </a:cubicBezTo>
                  <a:cubicBezTo>
                    <a:pt x="223" y="66"/>
                    <a:pt x="223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4172925" y="2476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8"/>
                    <a:pt x="21" y="154"/>
                  </a:cubicBezTo>
                  <a:cubicBezTo>
                    <a:pt x="21" y="191"/>
                    <a:pt x="38" y="224"/>
                    <a:pt x="71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174" y="257"/>
                    <a:pt x="190" y="240"/>
                    <a:pt x="207" y="207"/>
                  </a:cubicBezTo>
                  <a:cubicBezTo>
                    <a:pt x="227" y="170"/>
                    <a:pt x="244" y="137"/>
                    <a:pt x="244" y="104"/>
                  </a:cubicBezTo>
                  <a:cubicBezTo>
                    <a:pt x="227" y="6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4169525" y="24472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3" y="206"/>
                    <a:pt x="54" y="227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3"/>
                    <a:pt x="240" y="173"/>
                    <a:pt x="240" y="103"/>
                  </a:cubicBezTo>
                  <a:cubicBezTo>
                    <a:pt x="223" y="70"/>
                    <a:pt x="207" y="37"/>
                    <a:pt x="190" y="21"/>
                  </a:cubicBezTo>
                  <a:cubicBezTo>
                    <a:pt x="190" y="21"/>
                    <a:pt x="174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4167775" y="235217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8" y="10"/>
                    <a:pt x="0" y="76"/>
                    <a:pt x="0" y="146"/>
                  </a:cubicBezTo>
                  <a:cubicBezTo>
                    <a:pt x="21" y="179"/>
                    <a:pt x="38" y="216"/>
                    <a:pt x="54" y="233"/>
                  </a:cubicBezTo>
                  <a:cubicBezTo>
                    <a:pt x="71" y="249"/>
                    <a:pt x="103" y="266"/>
                    <a:pt x="141" y="266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7"/>
                  </a:cubicBezTo>
                  <a:cubicBezTo>
                    <a:pt x="174" y="27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4179425" y="2412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73" y="246"/>
                    <a:pt x="190" y="230"/>
                  </a:cubicBezTo>
                  <a:cubicBezTo>
                    <a:pt x="223" y="213"/>
                    <a:pt x="239" y="180"/>
                    <a:pt x="239" y="143"/>
                  </a:cubicBezTo>
                  <a:cubicBezTo>
                    <a:pt x="239" y="110"/>
                    <a:pt x="239" y="77"/>
                    <a:pt x="206" y="40"/>
                  </a:cubicBezTo>
                  <a:cubicBezTo>
                    <a:pt x="206" y="24"/>
                    <a:pt x="190" y="24"/>
                    <a:pt x="173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4178075" y="23852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86" y="1"/>
                    <a:pt x="66" y="13"/>
                    <a:pt x="54" y="28"/>
                  </a:cubicBezTo>
                  <a:cubicBezTo>
                    <a:pt x="21" y="44"/>
                    <a:pt x="21" y="77"/>
                    <a:pt x="1" y="110"/>
                  </a:cubicBezTo>
                  <a:cubicBezTo>
                    <a:pt x="1" y="148"/>
                    <a:pt x="21" y="181"/>
                    <a:pt x="38" y="213"/>
                  </a:cubicBezTo>
                  <a:cubicBezTo>
                    <a:pt x="57" y="245"/>
                    <a:pt x="89" y="264"/>
                    <a:pt x="123" y="264"/>
                  </a:cubicBezTo>
                  <a:cubicBezTo>
                    <a:pt x="146" y="264"/>
                    <a:pt x="170" y="254"/>
                    <a:pt x="190" y="234"/>
                  </a:cubicBezTo>
                  <a:cubicBezTo>
                    <a:pt x="244" y="181"/>
                    <a:pt x="244" y="110"/>
                    <a:pt x="207" y="44"/>
                  </a:cubicBezTo>
                  <a:cubicBezTo>
                    <a:pt x="190" y="28"/>
                    <a:pt x="174" y="28"/>
                    <a:pt x="157" y="7"/>
                  </a:cubicBezTo>
                  <a:lnTo>
                    <a:pt x="124" y="7"/>
                  </a:lnTo>
                  <a:cubicBezTo>
                    <a:pt x="119" y="3"/>
                    <a:pt x="112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4181175" y="231892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36" y="0"/>
                  </a:moveTo>
                  <a:cubicBezTo>
                    <a:pt x="120" y="0"/>
                    <a:pt x="83" y="0"/>
                    <a:pt x="66" y="33"/>
                  </a:cubicBezTo>
                  <a:cubicBezTo>
                    <a:pt x="17" y="66"/>
                    <a:pt x="0" y="153"/>
                    <a:pt x="50" y="206"/>
                  </a:cubicBezTo>
                  <a:cubicBezTo>
                    <a:pt x="66" y="239"/>
                    <a:pt x="83" y="256"/>
                    <a:pt x="120" y="256"/>
                  </a:cubicBezTo>
                  <a:cubicBezTo>
                    <a:pt x="153" y="256"/>
                    <a:pt x="169" y="256"/>
                    <a:pt x="207" y="223"/>
                  </a:cubicBezTo>
                  <a:cubicBezTo>
                    <a:pt x="240" y="186"/>
                    <a:pt x="256" y="103"/>
                    <a:pt x="223" y="50"/>
                  </a:cubicBezTo>
                  <a:cubicBezTo>
                    <a:pt x="207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4180250" y="23653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17" y="186"/>
                    <a:pt x="37" y="223"/>
                    <a:pt x="70" y="240"/>
                  </a:cubicBezTo>
                  <a:cubicBezTo>
                    <a:pt x="82" y="251"/>
                    <a:pt x="102" y="263"/>
                    <a:pt x="120" y="263"/>
                  </a:cubicBezTo>
                  <a:cubicBezTo>
                    <a:pt x="127" y="263"/>
                    <a:pt x="134" y="261"/>
                    <a:pt x="140" y="256"/>
                  </a:cubicBezTo>
                  <a:cubicBezTo>
                    <a:pt x="206" y="256"/>
                    <a:pt x="244" y="186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3" y="17"/>
                    <a:pt x="173" y="17"/>
                  </a:cubicBezTo>
                  <a:cubicBezTo>
                    <a:pt x="157" y="0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4172525" y="2261300"/>
              <a:ext cx="3000" cy="6100"/>
            </a:xfrm>
            <a:custGeom>
              <a:avLst/>
              <a:gdLst/>
              <a:ahLst/>
              <a:cxnLst/>
              <a:rect l="l" t="t" r="r" b="b"/>
              <a:pathLst>
                <a:path w="120" h="244" extrusionOk="0">
                  <a:moveTo>
                    <a:pt x="37" y="0"/>
                  </a:moveTo>
                  <a:cubicBezTo>
                    <a:pt x="17" y="37"/>
                    <a:pt x="0" y="54"/>
                    <a:pt x="0" y="87"/>
                  </a:cubicBezTo>
                  <a:cubicBezTo>
                    <a:pt x="0" y="120"/>
                    <a:pt x="0" y="157"/>
                    <a:pt x="17" y="190"/>
                  </a:cubicBezTo>
                  <a:cubicBezTo>
                    <a:pt x="37" y="207"/>
                    <a:pt x="70" y="223"/>
                    <a:pt x="103" y="244"/>
                  </a:cubicBezTo>
                  <a:lnTo>
                    <a:pt x="120" y="244"/>
                  </a:lnTo>
                  <a:cubicBezTo>
                    <a:pt x="87" y="157"/>
                    <a:pt x="70" y="87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4182000" y="23494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0" y="0"/>
                  </a:moveTo>
                  <a:cubicBezTo>
                    <a:pt x="76" y="0"/>
                    <a:pt x="41" y="33"/>
                    <a:pt x="17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5" y="257"/>
                    <a:pt x="104" y="258"/>
                    <a:pt x="114" y="258"/>
                  </a:cubicBezTo>
                  <a:cubicBezTo>
                    <a:pt x="159" y="258"/>
                    <a:pt x="209" y="226"/>
                    <a:pt x="223" y="167"/>
                  </a:cubicBezTo>
                  <a:cubicBezTo>
                    <a:pt x="256" y="118"/>
                    <a:pt x="223" y="31"/>
                    <a:pt x="174" y="15"/>
                  </a:cubicBezTo>
                  <a:cubicBezTo>
                    <a:pt x="154" y="5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4192725" y="241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5" y="262"/>
                    <a:pt x="131" y="260"/>
                    <a:pt x="136" y="255"/>
                  </a:cubicBezTo>
                  <a:cubicBezTo>
                    <a:pt x="173" y="255"/>
                    <a:pt x="206" y="222"/>
                    <a:pt x="223" y="185"/>
                  </a:cubicBezTo>
                  <a:cubicBezTo>
                    <a:pt x="239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4197050" y="2321900"/>
              <a:ext cx="850" cy="2200"/>
            </a:xfrm>
            <a:custGeom>
              <a:avLst/>
              <a:gdLst/>
              <a:ahLst/>
              <a:cxnLst/>
              <a:rect l="l" t="t" r="r" b="b"/>
              <a:pathLst>
                <a:path w="34" h="88" extrusionOk="0">
                  <a:moveTo>
                    <a:pt x="0" y="1"/>
                  </a:moveTo>
                  <a:lnTo>
                    <a:pt x="0" y="17"/>
                  </a:lnTo>
                  <a:cubicBezTo>
                    <a:pt x="0" y="34"/>
                    <a:pt x="17" y="67"/>
                    <a:pt x="33" y="87"/>
                  </a:cubicBezTo>
                  <a:cubicBezTo>
                    <a:pt x="17" y="67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4195300" y="23618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5" y="237"/>
                    <a:pt x="85" y="256"/>
                    <a:pt x="118" y="256"/>
                  </a:cubicBezTo>
                  <a:cubicBezTo>
                    <a:pt x="142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4190150" y="2336125"/>
              <a:ext cx="6500" cy="6750"/>
            </a:xfrm>
            <a:custGeom>
              <a:avLst/>
              <a:gdLst/>
              <a:ahLst/>
              <a:cxnLst/>
              <a:rect l="l" t="t" r="r" b="b"/>
              <a:pathLst>
                <a:path w="260" h="270" extrusionOk="0">
                  <a:moveTo>
                    <a:pt x="129" y="0"/>
                  </a:moveTo>
                  <a:cubicBezTo>
                    <a:pt x="87" y="0"/>
                    <a:pt x="44" y="32"/>
                    <a:pt x="17" y="83"/>
                  </a:cubicBezTo>
                  <a:cubicBezTo>
                    <a:pt x="0" y="153"/>
                    <a:pt x="33" y="240"/>
                    <a:pt x="87" y="256"/>
                  </a:cubicBezTo>
                  <a:cubicBezTo>
                    <a:pt x="100" y="265"/>
                    <a:pt x="114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60" y="116"/>
                    <a:pt x="223" y="34"/>
                    <a:pt x="173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4178600" y="2288400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36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40"/>
                    <a:pt x="83" y="256"/>
                    <a:pt x="103" y="273"/>
                  </a:cubicBezTo>
                  <a:cubicBezTo>
                    <a:pt x="136" y="273"/>
                    <a:pt x="169" y="256"/>
                    <a:pt x="186" y="240"/>
                  </a:cubicBezTo>
                  <a:cubicBezTo>
                    <a:pt x="206" y="223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4175100" y="23354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17" y="181"/>
                    <a:pt x="3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43" y="181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4186750" y="2302950"/>
              <a:ext cx="4750" cy="6675"/>
            </a:xfrm>
            <a:custGeom>
              <a:avLst/>
              <a:gdLst/>
              <a:ahLst/>
              <a:cxnLst/>
              <a:rect l="l" t="t" r="r" b="b"/>
              <a:pathLst>
                <a:path w="190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3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6" y="267"/>
                    <a:pt x="126" y="265"/>
                    <a:pt x="136" y="260"/>
                  </a:cubicBezTo>
                  <a:cubicBezTo>
                    <a:pt x="153" y="260"/>
                    <a:pt x="169" y="243"/>
                    <a:pt x="190" y="227"/>
                  </a:cubicBezTo>
                  <a:cubicBezTo>
                    <a:pt x="169" y="157"/>
                    <a:pt x="136" y="87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4128700" y="22678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17"/>
                    <a:pt x="38" y="33"/>
                    <a:pt x="17" y="50"/>
                  </a:cubicBezTo>
                  <a:cubicBezTo>
                    <a:pt x="1" y="87"/>
                    <a:pt x="1" y="120"/>
                    <a:pt x="1" y="153"/>
                  </a:cubicBezTo>
                  <a:cubicBezTo>
                    <a:pt x="1" y="190"/>
                    <a:pt x="17" y="223"/>
                    <a:pt x="38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1" y="256"/>
                    <a:pt x="223" y="190"/>
                    <a:pt x="223" y="120"/>
                  </a:cubicBezTo>
                  <a:cubicBezTo>
                    <a:pt x="207" y="87"/>
                    <a:pt x="191" y="50"/>
                    <a:pt x="174" y="33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3796300" y="234385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52" y="1"/>
                  </a:moveTo>
                  <a:cubicBezTo>
                    <a:pt x="37" y="1"/>
                    <a:pt x="19" y="5"/>
                    <a:pt x="0" y="13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56"/>
                    <a:pt x="43" y="264"/>
                    <a:pt x="54" y="264"/>
                  </a:cubicBezTo>
                  <a:cubicBezTo>
                    <a:pt x="60" y="264"/>
                    <a:pt x="65" y="262"/>
                    <a:pt x="71" y="256"/>
                  </a:cubicBezTo>
                  <a:cubicBezTo>
                    <a:pt x="104" y="256"/>
                    <a:pt x="141" y="219"/>
                    <a:pt x="157" y="186"/>
                  </a:cubicBezTo>
                  <a:cubicBezTo>
                    <a:pt x="174" y="137"/>
                    <a:pt x="157" y="83"/>
                    <a:pt x="141" y="50"/>
                  </a:cubicBezTo>
                  <a:cubicBezTo>
                    <a:pt x="120" y="34"/>
                    <a:pt x="104" y="13"/>
                    <a:pt x="87" y="13"/>
                  </a:cubicBezTo>
                  <a:cubicBezTo>
                    <a:pt x="79" y="5"/>
                    <a:pt x="66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3796300" y="2437850"/>
              <a:ext cx="4350" cy="6425"/>
            </a:xfrm>
            <a:custGeom>
              <a:avLst/>
              <a:gdLst/>
              <a:ahLst/>
              <a:cxnLst/>
              <a:rect l="l" t="t" r="r" b="b"/>
              <a:pathLst>
                <a:path w="174" h="257" extrusionOk="0">
                  <a:moveTo>
                    <a:pt x="38" y="1"/>
                  </a:moveTo>
                  <a:cubicBezTo>
                    <a:pt x="17" y="1"/>
                    <a:pt x="17" y="1"/>
                    <a:pt x="0" y="17"/>
                  </a:cubicBezTo>
                  <a:lnTo>
                    <a:pt x="0" y="257"/>
                  </a:lnTo>
                  <a:lnTo>
                    <a:pt x="71" y="257"/>
                  </a:lnTo>
                  <a:cubicBezTo>
                    <a:pt x="104" y="257"/>
                    <a:pt x="120" y="240"/>
                    <a:pt x="141" y="207"/>
                  </a:cubicBezTo>
                  <a:cubicBezTo>
                    <a:pt x="157" y="170"/>
                    <a:pt x="174" y="137"/>
                    <a:pt x="157" y="104"/>
                  </a:cubicBezTo>
                  <a:cubicBezTo>
                    <a:pt x="157" y="67"/>
                    <a:pt x="141" y="50"/>
                    <a:pt x="120" y="34"/>
                  </a:cubicBezTo>
                  <a:cubicBezTo>
                    <a:pt x="104" y="17"/>
                    <a:pt x="104" y="17"/>
                    <a:pt x="87" y="17"/>
                  </a:cubicBezTo>
                  <a:cubicBezTo>
                    <a:pt x="71" y="1"/>
                    <a:pt x="54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796300" y="2387675"/>
              <a:ext cx="4350" cy="6725"/>
            </a:xfrm>
            <a:custGeom>
              <a:avLst/>
              <a:gdLst/>
              <a:ahLst/>
              <a:cxnLst/>
              <a:rect l="l" t="t" r="r" b="b"/>
              <a:pathLst>
                <a:path w="174" h="269" extrusionOk="0">
                  <a:moveTo>
                    <a:pt x="52" y="0"/>
                  </a:moveTo>
                  <a:cubicBezTo>
                    <a:pt x="37" y="0"/>
                    <a:pt x="19" y="4"/>
                    <a:pt x="0" y="12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64"/>
                    <a:pt x="47" y="269"/>
                    <a:pt x="62" y="269"/>
                  </a:cubicBezTo>
                  <a:cubicBezTo>
                    <a:pt x="104" y="269"/>
                    <a:pt x="145" y="237"/>
                    <a:pt x="157" y="186"/>
                  </a:cubicBezTo>
                  <a:cubicBezTo>
                    <a:pt x="174" y="115"/>
                    <a:pt x="157" y="33"/>
                    <a:pt x="87" y="12"/>
                  </a:cubicBezTo>
                  <a:cubicBezTo>
                    <a:pt x="79" y="4"/>
                    <a:pt x="66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4141600" y="2216750"/>
              <a:ext cx="6500" cy="6700"/>
            </a:xfrm>
            <a:custGeom>
              <a:avLst/>
              <a:gdLst/>
              <a:ahLst/>
              <a:cxnLst/>
              <a:rect l="l" t="t" r="r" b="b"/>
              <a:pathLst>
                <a:path w="260" h="268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7" y="220"/>
                    <a:pt x="87" y="253"/>
                  </a:cubicBezTo>
                  <a:cubicBezTo>
                    <a:pt x="101" y="263"/>
                    <a:pt x="117" y="268"/>
                    <a:pt x="132" y="268"/>
                  </a:cubicBezTo>
                  <a:cubicBezTo>
                    <a:pt x="173" y="268"/>
                    <a:pt x="211" y="235"/>
                    <a:pt x="223" y="187"/>
                  </a:cubicBezTo>
                  <a:cubicBezTo>
                    <a:pt x="260" y="117"/>
                    <a:pt x="223" y="30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3806200" y="235632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12" y="1"/>
                  </a:moveTo>
                  <a:cubicBezTo>
                    <a:pt x="103" y="1"/>
                    <a:pt x="95" y="5"/>
                    <a:pt x="87" y="13"/>
                  </a:cubicBezTo>
                  <a:cubicBezTo>
                    <a:pt x="54" y="13"/>
                    <a:pt x="33" y="30"/>
                    <a:pt x="17" y="67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17" y="219"/>
                    <a:pt x="33" y="236"/>
                  </a:cubicBezTo>
                  <a:cubicBezTo>
                    <a:pt x="70" y="256"/>
                    <a:pt x="87" y="273"/>
                    <a:pt x="120" y="273"/>
                  </a:cubicBezTo>
                  <a:cubicBezTo>
                    <a:pt x="190" y="256"/>
                    <a:pt x="223" y="186"/>
                    <a:pt x="206" y="116"/>
                  </a:cubicBezTo>
                  <a:cubicBezTo>
                    <a:pt x="206" y="83"/>
                    <a:pt x="190" y="50"/>
                    <a:pt x="173" y="30"/>
                  </a:cubicBezTo>
                  <a:cubicBezTo>
                    <a:pt x="157" y="30"/>
                    <a:pt x="157" y="13"/>
                    <a:pt x="136" y="13"/>
                  </a:cubicBezTo>
                  <a:cubicBezTo>
                    <a:pt x="128" y="5"/>
                    <a:pt x="120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798875" y="23730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1" y="1"/>
                  </a:moveTo>
                  <a:cubicBezTo>
                    <a:pt x="104" y="1"/>
                    <a:pt x="87" y="1"/>
                    <a:pt x="54" y="17"/>
                  </a:cubicBezTo>
                  <a:cubicBezTo>
                    <a:pt x="17" y="67"/>
                    <a:pt x="1" y="153"/>
                    <a:pt x="38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7"/>
                    <a:pt x="244" y="170"/>
                    <a:pt x="244" y="137"/>
                  </a:cubicBezTo>
                  <a:cubicBezTo>
                    <a:pt x="244" y="104"/>
                    <a:pt x="223" y="67"/>
                    <a:pt x="207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796300" y="2358800"/>
              <a:ext cx="950" cy="4350"/>
            </a:xfrm>
            <a:custGeom>
              <a:avLst/>
              <a:gdLst/>
              <a:ahLst/>
              <a:cxnLst/>
              <a:rect l="l" t="t" r="r" b="b"/>
              <a:pathLst>
                <a:path w="38" h="174" extrusionOk="0">
                  <a:moveTo>
                    <a:pt x="0" y="1"/>
                  </a:moveTo>
                  <a:lnTo>
                    <a:pt x="0" y="174"/>
                  </a:lnTo>
                  <a:cubicBezTo>
                    <a:pt x="17" y="157"/>
                    <a:pt x="17" y="157"/>
                    <a:pt x="17" y="137"/>
                  </a:cubicBezTo>
                  <a:cubicBezTo>
                    <a:pt x="38" y="87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3796300" y="24224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54" y="17"/>
                    <a:pt x="17" y="50"/>
                    <a:pt x="0" y="104"/>
                  </a:cubicBezTo>
                  <a:lnTo>
                    <a:pt x="0" y="170"/>
                  </a:lnTo>
                  <a:cubicBezTo>
                    <a:pt x="15" y="216"/>
                    <a:pt x="57" y="259"/>
                    <a:pt x="114" y="259"/>
                  </a:cubicBezTo>
                  <a:cubicBezTo>
                    <a:pt x="122" y="259"/>
                    <a:pt x="131" y="258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3796300" y="2311600"/>
              <a:ext cx="2200" cy="6000"/>
            </a:xfrm>
            <a:custGeom>
              <a:avLst/>
              <a:gdLst/>
              <a:ahLst/>
              <a:cxnLst/>
              <a:rect l="l" t="t" r="r" b="b"/>
              <a:pathLst>
                <a:path w="88" h="240" extrusionOk="0">
                  <a:moveTo>
                    <a:pt x="0" y="0"/>
                  </a:moveTo>
                  <a:lnTo>
                    <a:pt x="0" y="239"/>
                  </a:lnTo>
                  <a:cubicBezTo>
                    <a:pt x="54" y="223"/>
                    <a:pt x="87" y="169"/>
                    <a:pt x="87" y="103"/>
                  </a:cubicBezTo>
                  <a:cubicBezTo>
                    <a:pt x="71" y="66"/>
                    <a:pt x="71" y="33"/>
                    <a:pt x="38" y="17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4074600" y="24313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70"/>
                    <a:pt x="17" y="157"/>
                  </a:cubicBezTo>
                  <a:cubicBezTo>
                    <a:pt x="17" y="190"/>
                    <a:pt x="37" y="206"/>
                    <a:pt x="54" y="24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90" y="243"/>
                    <a:pt x="244" y="173"/>
                    <a:pt x="223" y="103"/>
                  </a:cubicBezTo>
                  <a:cubicBezTo>
                    <a:pt x="223" y="70"/>
                    <a:pt x="206" y="37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4102125" y="23021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06"/>
                    <a:pt x="50" y="239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39"/>
                    <a:pt x="239" y="173"/>
                    <a:pt x="223" y="103"/>
                  </a:cubicBezTo>
                  <a:cubicBezTo>
                    <a:pt x="223" y="70"/>
                    <a:pt x="206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4041500" y="24085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1"/>
                  </a:moveTo>
                  <a:cubicBezTo>
                    <a:pt x="54" y="22"/>
                    <a:pt x="1" y="88"/>
                    <a:pt x="21" y="158"/>
                  </a:cubicBezTo>
                  <a:cubicBezTo>
                    <a:pt x="21" y="191"/>
                    <a:pt x="38" y="228"/>
                    <a:pt x="54" y="244"/>
                  </a:cubicBezTo>
                  <a:cubicBezTo>
                    <a:pt x="87" y="261"/>
                    <a:pt x="125" y="261"/>
                    <a:pt x="141" y="261"/>
                  </a:cubicBezTo>
                  <a:cubicBezTo>
                    <a:pt x="207" y="261"/>
                    <a:pt x="244" y="191"/>
                    <a:pt x="244" y="125"/>
                  </a:cubicBezTo>
                  <a:cubicBezTo>
                    <a:pt x="228" y="71"/>
                    <a:pt x="207" y="55"/>
                    <a:pt x="191" y="38"/>
                  </a:cubicBezTo>
                  <a:cubicBezTo>
                    <a:pt x="191" y="22"/>
                    <a:pt x="174" y="22"/>
                    <a:pt x="174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817325" y="24004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19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3855575" y="2425950"/>
              <a:ext cx="5175" cy="6375"/>
            </a:xfrm>
            <a:custGeom>
              <a:avLst/>
              <a:gdLst/>
              <a:ahLst/>
              <a:cxnLst/>
              <a:rect l="l" t="t" r="r" b="b"/>
              <a:pathLst>
                <a:path w="207" h="255" extrusionOk="0">
                  <a:moveTo>
                    <a:pt x="113" y="0"/>
                  </a:moveTo>
                  <a:cubicBezTo>
                    <a:pt x="92" y="0"/>
                    <a:pt x="73" y="8"/>
                    <a:pt x="54" y="28"/>
                  </a:cubicBezTo>
                  <a:cubicBezTo>
                    <a:pt x="37" y="28"/>
                    <a:pt x="17" y="65"/>
                    <a:pt x="0" y="81"/>
                  </a:cubicBezTo>
                  <a:lnTo>
                    <a:pt x="0" y="168"/>
                  </a:lnTo>
                  <a:cubicBezTo>
                    <a:pt x="17" y="201"/>
                    <a:pt x="37" y="234"/>
                    <a:pt x="70" y="254"/>
                  </a:cubicBezTo>
                  <a:cubicBezTo>
                    <a:pt x="120" y="201"/>
                    <a:pt x="157" y="151"/>
                    <a:pt x="206" y="81"/>
                  </a:cubicBezTo>
                  <a:cubicBezTo>
                    <a:pt x="206" y="48"/>
                    <a:pt x="173" y="28"/>
                    <a:pt x="157" y="11"/>
                  </a:cubicBezTo>
                  <a:cubicBezTo>
                    <a:pt x="141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3809600" y="24335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1"/>
                  </a:moveTo>
                  <a:cubicBezTo>
                    <a:pt x="103" y="1"/>
                    <a:pt x="70" y="1"/>
                    <a:pt x="54" y="34"/>
                  </a:cubicBezTo>
                  <a:cubicBezTo>
                    <a:pt x="0" y="71"/>
                    <a:pt x="0" y="157"/>
                    <a:pt x="37" y="207"/>
                  </a:cubicBezTo>
                  <a:cubicBezTo>
                    <a:pt x="54" y="240"/>
                    <a:pt x="87" y="260"/>
                    <a:pt x="103" y="260"/>
                  </a:cubicBezTo>
                  <a:cubicBezTo>
                    <a:pt x="141" y="260"/>
                    <a:pt x="174" y="260"/>
                    <a:pt x="190" y="223"/>
                  </a:cubicBezTo>
                  <a:cubicBezTo>
                    <a:pt x="244" y="190"/>
                    <a:pt x="244" y="104"/>
                    <a:pt x="206" y="54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3815275" y="22934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3" y="0"/>
                  </a:moveTo>
                  <a:cubicBezTo>
                    <a:pt x="98" y="0"/>
                    <a:pt x="73" y="12"/>
                    <a:pt x="50" y="23"/>
                  </a:cubicBezTo>
                  <a:cubicBezTo>
                    <a:pt x="33" y="40"/>
                    <a:pt x="17" y="56"/>
                    <a:pt x="0" y="93"/>
                  </a:cubicBezTo>
                  <a:lnTo>
                    <a:pt x="0" y="176"/>
                  </a:lnTo>
                  <a:cubicBezTo>
                    <a:pt x="17" y="213"/>
                    <a:pt x="33" y="246"/>
                    <a:pt x="66" y="246"/>
                  </a:cubicBezTo>
                  <a:cubicBezTo>
                    <a:pt x="80" y="255"/>
                    <a:pt x="95" y="259"/>
                    <a:pt x="110" y="259"/>
                  </a:cubicBezTo>
                  <a:cubicBezTo>
                    <a:pt x="151" y="259"/>
                    <a:pt x="191" y="227"/>
                    <a:pt x="206" y="176"/>
                  </a:cubicBezTo>
                  <a:cubicBezTo>
                    <a:pt x="239" y="110"/>
                    <a:pt x="206" y="40"/>
                    <a:pt x="153" y="7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3810925" y="246557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1" y="0"/>
                  </a:moveTo>
                  <a:cubicBezTo>
                    <a:pt x="115" y="0"/>
                    <a:pt x="110" y="2"/>
                    <a:pt x="104" y="9"/>
                  </a:cubicBezTo>
                  <a:cubicBezTo>
                    <a:pt x="71" y="9"/>
                    <a:pt x="50" y="26"/>
                    <a:pt x="34" y="59"/>
                  </a:cubicBezTo>
                  <a:cubicBezTo>
                    <a:pt x="17" y="75"/>
                    <a:pt x="1" y="112"/>
                    <a:pt x="17" y="145"/>
                  </a:cubicBezTo>
                  <a:cubicBezTo>
                    <a:pt x="17" y="178"/>
                    <a:pt x="34" y="215"/>
                    <a:pt x="50" y="232"/>
                  </a:cubicBezTo>
                  <a:cubicBezTo>
                    <a:pt x="88" y="248"/>
                    <a:pt x="104" y="265"/>
                    <a:pt x="137" y="265"/>
                  </a:cubicBezTo>
                  <a:cubicBezTo>
                    <a:pt x="207" y="248"/>
                    <a:pt x="240" y="178"/>
                    <a:pt x="224" y="112"/>
                  </a:cubicBezTo>
                  <a:cubicBezTo>
                    <a:pt x="224" y="75"/>
                    <a:pt x="207" y="42"/>
                    <a:pt x="191" y="26"/>
                  </a:cubicBezTo>
                  <a:cubicBezTo>
                    <a:pt x="174" y="26"/>
                    <a:pt x="174" y="9"/>
                    <a:pt x="153" y="9"/>
                  </a:cubicBezTo>
                  <a:cubicBezTo>
                    <a:pt x="142" y="9"/>
                    <a:pt x="132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3811750" y="23699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71" y="1"/>
                    <a:pt x="55" y="22"/>
                    <a:pt x="38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28"/>
                    <a:pt x="55" y="244"/>
                  </a:cubicBezTo>
                  <a:cubicBezTo>
                    <a:pt x="71" y="261"/>
                    <a:pt x="104" y="261"/>
                    <a:pt x="141" y="261"/>
                  </a:cubicBezTo>
                  <a:cubicBezTo>
                    <a:pt x="191" y="261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24" y="71"/>
                    <a:pt x="191" y="38"/>
                    <a:pt x="158" y="22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3814750" y="23257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24" y="0"/>
                  </a:moveTo>
                  <a:cubicBezTo>
                    <a:pt x="87" y="0"/>
                    <a:pt x="71" y="17"/>
                    <a:pt x="38" y="37"/>
                  </a:cubicBezTo>
                  <a:cubicBezTo>
                    <a:pt x="21" y="54"/>
                    <a:pt x="0" y="87"/>
                    <a:pt x="0" y="120"/>
                  </a:cubicBezTo>
                  <a:cubicBezTo>
                    <a:pt x="0" y="157"/>
                    <a:pt x="0" y="190"/>
                    <a:pt x="21" y="223"/>
                  </a:cubicBezTo>
                  <a:cubicBezTo>
                    <a:pt x="38" y="243"/>
                    <a:pt x="71" y="260"/>
                    <a:pt x="104" y="260"/>
                  </a:cubicBezTo>
                  <a:cubicBezTo>
                    <a:pt x="110" y="265"/>
                    <a:pt x="117" y="267"/>
                    <a:pt x="124" y="267"/>
                  </a:cubicBezTo>
                  <a:cubicBezTo>
                    <a:pt x="142" y="267"/>
                    <a:pt x="162" y="255"/>
                    <a:pt x="174" y="243"/>
                  </a:cubicBezTo>
                  <a:cubicBezTo>
                    <a:pt x="227" y="190"/>
                    <a:pt x="244" y="103"/>
                    <a:pt x="190" y="54"/>
                  </a:cubicBezTo>
                  <a:cubicBezTo>
                    <a:pt x="190" y="37"/>
                    <a:pt x="174" y="17"/>
                    <a:pt x="157" y="17"/>
                  </a:cubicBezTo>
                  <a:cubicBezTo>
                    <a:pt x="141" y="17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3813925" y="2245825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8"/>
                    <a:pt x="1" y="174"/>
                    <a:pt x="54" y="224"/>
                  </a:cubicBezTo>
                  <a:cubicBezTo>
                    <a:pt x="71" y="244"/>
                    <a:pt x="87" y="261"/>
                    <a:pt x="120" y="277"/>
                  </a:cubicBezTo>
                  <a:cubicBezTo>
                    <a:pt x="157" y="277"/>
                    <a:pt x="174" y="261"/>
                    <a:pt x="207" y="244"/>
                  </a:cubicBezTo>
                  <a:cubicBezTo>
                    <a:pt x="223" y="224"/>
                    <a:pt x="240" y="191"/>
                    <a:pt x="240" y="158"/>
                  </a:cubicBezTo>
                  <a:cubicBezTo>
                    <a:pt x="240" y="121"/>
                    <a:pt x="240" y="88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3844425" y="2412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3" y="254"/>
                    <a:pt x="103" y="267"/>
                    <a:pt x="120" y="267"/>
                  </a:cubicBezTo>
                  <a:cubicBezTo>
                    <a:pt x="126" y="267"/>
                    <a:pt x="132" y="265"/>
                    <a:pt x="137" y="260"/>
                  </a:cubicBezTo>
                  <a:cubicBezTo>
                    <a:pt x="207" y="260"/>
                    <a:pt x="240" y="190"/>
                    <a:pt x="240" y="120"/>
                  </a:cubicBezTo>
                  <a:cubicBezTo>
                    <a:pt x="240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3800225" y="23265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32" y="0"/>
                  </a:moveTo>
                  <a:cubicBezTo>
                    <a:pt x="83" y="0"/>
                    <a:pt x="43" y="3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3" y="262"/>
                    <a:pt x="120" y="262"/>
                    <a:pt x="136" y="262"/>
                  </a:cubicBezTo>
                  <a:cubicBezTo>
                    <a:pt x="169" y="245"/>
                    <a:pt x="206" y="229"/>
                    <a:pt x="223" y="175"/>
                  </a:cubicBezTo>
                  <a:cubicBezTo>
                    <a:pt x="239" y="126"/>
                    <a:pt x="239" y="72"/>
                    <a:pt x="206" y="39"/>
                  </a:cubicBezTo>
                  <a:cubicBezTo>
                    <a:pt x="206" y="23"/>
                    <a:pt x="190" y="23"/>
                    <a:pt x="169" y="6"/>
                  </a:cubicBezTo>
                  <a:cubicBezTo>
                    <a:pt x="156" y="2"/>
                    <a:pt x="144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3810100" y="24172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04" y="0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17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4" y="120"/>
                  </a:cubicBezTo>
                  <a:cubicBezTo>
                    <a:pt x="224" y="87"/>
                    <a:pt x="207" y="50"/>
                    <a:pt x="170" y="33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3809600" y="23868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1"/>
                  </a:moveTo>
                  <a:cubicBezTo>
                    <a:pt x="78" y="1"/>
                    <a:pt x="45" y="32"/>
                    <a:pt x="21" y="84"/>
                  </a:cubicBezTo>
                  <a:cubicBezTo>
                    <a:pt x="0" y="149"/>
                    <a:pt x="37" y="220"/>
                    <a:pt x="87" y="253"/>
                  </a:cubicBezTo>
                  <a:cubicBezTo>
                    <a:pt x="97" y="256"/>
                    <a:pt x="107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17"/>
                    <a:pt x="227" y="30"/>
                    <a:pt x="174" y="13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4105100" y="22553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17"/>
                  </a:cubicBezTo>
                  <a:cubicBezTo>
                    <a:pt x="17" y="70"/>
                    <a:pt x="1" y="153"/>
                    <a:pt x="54" y="206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57" y="256"/>
                    <a:pt x="174" y="256"/>
                    <a:pt x="207" y="223"/>
                  </a:cubicBezTo>
                  <a:cubicBezTo>
                    <a:pt x="223" y="206"/>
                    <a:pt x="240" y="173"/>
                    <a:pt x="240" y="136"/>
                  </a:cubicBezTo>
                  <a:cubicBezTo>
                    <a:pt x="240" y="103"/>
                    <a:pt x="240" y="70"/>
                    <a:pt x="223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3802375" y="24025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35" y="1"/>
                  </a:moveTo>
                  <a:cubicBezTo>
                    <a:pt x="81" y="1"/>
                    <a:pt x="31" y="31"/>
                    <a:pt x="17" y="75"/>
                  </a:cubicBezTo>
                  <a:cubicBezTo>
                    <a:pt x="1" y="141"/>
                    <a:pt x="34" y="228"/>
                    <a:pt x="83" y="244"/>
                  </a:cubicBezTo>
                  <a:cubicBezTo>
                    <a:pt x="98" y="254"/>
                    <a:pt x="114" y="259"/>
                    <a:pt x="129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70" y="5"/>
                  </a:cubicBezTo>
                  <a:cubicBezTo>
                    <a:pt x="158" y="2"/>
                    <a:pt x="146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3803200" y="24503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23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74" y="256"/>
                    <a:pt x="190" y="223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4" y="17"/>
                    <a:pt x="174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3806200" y="24829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87" y="1"/>
                  </a:moveTo>
                  <a:cubicBezTo>
                    <a:pt x="33" y="38"/>
                    <a:pt x="0" y="87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20" y="260"/>
                    <a:pt x="136" y="260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39" y="104"/>
                    <a:pt x="223" y="87"/>
                    <a:pt x="223" y="71"/>
                  </a:cubicBezTo>
                  <a:cubicBezTo>
                    <a:pt x="206" y="38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3811350" y="23407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70"/>
                    <a:pt x="190" y="33"/>
                    <a:pt x="157" y="17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4108100" y="228542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17" y="66"/>
                    <a:pt x="0" y="153"/>
                    <a:pt x="37" y="223"/>
                  </a:cubicBezTo>
                  <a:cubicBezTo>
                    <a:pt x="70" y="239"/>
                    <a:pt x="87" y="256"/>
                    <a:pt x="120" y="256"/>
                  </a:cubicBezTo>
                  <a:cubicBezTo>
                    <a:pt x="131" y="261"/>
                    <a:pt x="140" y="263"/>
                    <a:pt x="148" y="263"/>
                  </a:cubicBezTo>
                  <a:cubicBezTo>
                    <a:pt x="168" y="263"/>
                    <a:pt x="183" y="251"/>
                    <a:pt x="206" y="239"/>
                  </a:cubicBezTo>
                  <a:cubicBezTo>
                    <a:pt x="244" y="186"/>
                    <a:pt x="260" y="103"/>
                    <a:pt x="223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4113250" y="22697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4" y="1"/>
                  </a:moveTo>
                  <a:cubicBezTo>
                    <a:pt x="126" y="1"/>
                    <a:pt x="116" y="3"/>
                    <a:pt x="103" y="10"/>
                  </a:cubicBezTo>
                  <a:cubicBezTo>
                    <a:pt x="54" y="10"/>
                    <a:pt x="0" y="76"/>
                    <a:pt x="17" y="146"/>
                  </a:cubicBezTo>
                  <a:cubicBezTo>
                    <a:pt x="17" y="179"/>
                    <a:pt x="38" y="216"/>
                    <a:pt x="71" y="232"/>
                  </a:cubicBezTo>
                  <a:cubicBezTo>
                    <a:pt x="87" y="249"/>
                    <a:pt x="120" y="265"/>
                    <a:pt x="141" y="265"/>
                  </a:cubicBezTo>
                  <a:cubicBezTo>
                    <a:pt x="207" y="249"/>
                    <a:pt x="244" y="179"/>
                    <a:pt x="244" y="113"/>
                  </a:cubicBezTo>
                  <a:cubicBezTo>
                    <a:pt x="223" y="76"/>
                    <a:pt x="223" y="43"/>
                    <a:pt x="190" y="26"/>
                  </a:cubicBezTo>
                  <a:lnTo>
                    <a:pt x="174" y="10"/>
                  </a:lnTo>
                  <a:cubicBezTo>
                    <a:pt x="163" y="10"/>
                    <a:pt x="152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112000" y="2240075"/>
              <a:ext cx="6025" cy="6725"/>
            </a:xfrm>
            <a:custGeom>
              <a:avLst/>
              <a:gdLst/>
              <a:ahLst/>
              <a:cxnLst/>
              <a:rect l="l" t="t" r="r" b="b"/>
              <a:pathLst>
                <a:path w="241" h="269" extrusionOk="0">
                  <a:moveTo>
                    <a:pt x="121" y="1"/>
                  </a:moveTo>
                  <a:cubicBezTo>
                    <a:pt x="115" y="1"/>
                    <a:pt x="110" y="3"/>
                    <a:pt x="104" y="8"/>
                  </a:cubicBezTo>
                  <a:cubicBezTo>
                    <a:pt x="50" y="8"/>
                    <a:pt x="1" y="78"/>
                    <a:pt x="17" y="144"/>
                  </a:cubicBezTo>
                  <a:cubicBezTo>
                    <a:pt x="17" y="181"/>
                    <a:pt x="34" y="214"/>
                    <a:pt x="50" y="231"/>
                  </a:cubicBezTo>
                  <a:cubicBezTo>
                    <a:pt x="88" y="247"/>
                    <a:pt x="104" y="268"/>
                    <a:pt x="137" y="268"/>
                  </a:cubicBezTo>
                  <a:cubicBezTo>
                    <a:pt x="170" y="247"/>
                    <a:pt x="191" y="231"/>
                    <a:pt x="207" y="214"/>
                  </a:cubicBezTo>
                  <a:cubicBezTo>
                    <a:pt x="224" y="181"/>
                    <a:pt x="240" y="144"/>
                    <a:pt x="240" y="111"/>
                  </a:cubicBezTo>
                  <a:cubicBezTo>
                    <a:pt x="224" y="78"/>
                    <a:pt x="207" y="41"/>
                    <a:pt x="191" y="25"/>
                  </a:cubicBezTo>
                  <a:cubicBezTo>
                    <a:pt x="191" y="25"/>
                    <a:pt x="170" y="8"/>
                    <a:pt x="153" y="8"/>
                  </a:cubicBezTo>
                  <a:cubicBezTo>
                    <a:pt x="142" y="8"/>
                    <a:pt x="13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4109025" y="23159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6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33" y="238"/>
                    <a:pt x="83" y="254"/>
                  </a:cubicBezTo>
                  <a:cubicBezTo>
                    <a:pt x="97" y="263"/>
                    <a:pt x="112" y="267"/>
                    <a:pt x="128" y="267"/>
                  </a:cubicBezTo>
                  <a:cubicBezTo>
                    <a:pt x="170" y="267"/>
                    <a:pt x="211" y="236"/>
                    <a:pt x="223" y="184"/>
                  </a:cubicBezTo>
                  <a:cubicBezTo>
                    <a:pt x="240" y="118"/>
                    <a:pt x="223" y="48"/>
                    <a:pt x="169" y="15"/>
                  </a:cubicBezTo>
                  <a:cubicBezTo>
                    <a:pt x="151" y="5"/>
                    <a:pt x="13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4116750" y="23917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19" y="1"/>
                  </a:moveTo>
                  <a:cubicBezTo>
                    <a:pt x="67" y="1"/>
                    <a:pt x="28" y="34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44"/>
                    <a:pt x="67" y="261"/>
                  </a:cubicBezTo>
                  <a:cubicBezTo>
                    <a:pt x="77" y="266"/>
                    <a:pt x="88" y="269"/>
                    <a:pt x="100" y="269"/>
                  </a:cubicBezTo>
                  <a:cubicBezTo>
                    <a:pt x="130" y="269"/>
                    <a:pt x="162" y="252"/>
                    <a:pt x="186" y="228"/>
                  </a:cubicBezTo>
                  <a:cubicBezTo>
                    <a:pt x="186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1" y="2"/>
                    <a:pt x="130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4107275" y="23322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67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87" y="257"/>
                    <a:pt x="120" y="257"/>
                    <a:pt x="136" y="257"/>
                  </a:cubicBezTo>
                  <a:cubicBezTo>
                    <a:pt x="206" y="240"/>
                    <a:pt x="239" y="170"/>
                    <a:pt x="239" y="104"/>
                  </a:cubicBezTo>
                  <a:cubicBezTo>
                    <a:pt x="223" y="67"/>
                    <a:pt x="206" y="34"/>
                    <a:pt x="190" y="17"/>
                  </a:cubicBezTo>
                  <a:lnTo>
                    <a:pt x="17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4113250" y="23643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06"/>
                    <a:pt x="54" y="244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4118000" y="23455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54" y="1"/>
                    <a:pt x="33" y="34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3" y="240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40"/>
                    <a:pt x="223" y="190"/>
                    <a:pt x="223" y="104"/>
                  </a:cubicBezTo>
                  <a:cubicBezTo>
                    <a:pt x="206" y="71"/>
                    <a:pt x="190" y="50"/>
                    <a:pt x="173" y="34"/>
                  </a:cubicBezTo>
                  <a:cubicBezTo>
                    <a:pt x="173" y="17"/>
                    <a:pt x="157" y="17"/>
                    <a:pt x="136" y="17"/>
                  </a:cubicBezTo>
                  <a:cubicBezTo>
                    <a:pt x="12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4107275" y="2210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3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4134800" y="22029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0"/>
                    <a:pt x="223" y="104"/>
                  </a:cubicBezTo>
                  <a:cubicBezTo>
                    <a:pt x="223" y="67"/>
                    <a:pt x="206" y="34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4140775" y="21861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120" y="1"/>
                    <a:pt x="87" y="1"/>
                    <a:pt x="70" y="34"/>
                  </a:cubicBezTo>
                  <a:cubicBezTo>
                    <a:pt x="17" y="71"/>
                    <a:pt x="0" y="157"/>
                    <a:pt x="50" y="207"/>
                  </a:cubicBezTo>
                  <a:cubicBezTo>
                    <a:pt x="70" y="240"/>
                    <a:pt x="87" y="261"/>
                    <a:pt x="120" y="261"/>
                  </a:cubicBezTo>
                  <a:cubicBezTo>
                    <a:pt x="153" y="261"/>
                    <a:pt x="173" y="261"/>
                    <a:pt x="206" y="240"/>
                  </a:cubicBezTo>
                  <a:cubicBezTo>
                    <a:pt x="256" y="190"/>
                    <a:pt x="256" y="104"/>
                    <a:pt x="223" y="54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73" y="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4106450" y="2379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206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129125" y="23145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1"/>
                    <a:pt x="37" y="224"/>
                    <a:pt x="70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206" y="240"/>
                    <a:pt x="244" y="191"/>
                    <a:pt x="244" y="104"/>
                  </a:cubicBezTo>
                  <a:cubicBezTo>
                    <a:pt x="227" y="71"/>
                    <a:pt x="206" y="50"/>
                    <a:pt x="190" y="17"/>
                  </a:cubicBezTo>
                  <a:lnTo>
                    <a:pt x="174" y="17"/>
                  </a:ln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4105100" y="2351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0"/>
                  </a:moveTo>
                  <a:cubicBezTo>
                    <a:pt x="104" y="0"/>
                    <a:pt x="71" y="0"/>
                    <a:pt x="5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5" y="238"/>
                    <a:pt x="87" y="257"/>
                    <a:pt x="121" y="257"/>
                  </a:cubicBezTo>
                  <a:cubicBezTo>
                    <a:pt x="144" y="257"/>
                    <a:pt x="168" y="248"/>
                    <a:pt x="190" y="227"/>
                  </a:cubicBezTo>
                  <a:cubicBezTo>
                    <a:pt x="223" y="190"/>
                    <a:pt x="240" y="103"/>
                    <a:pt x="207" y="54"/>
                  </a:cubicBezTo>
                  <a:cubicBezTo>
                    <a:pt x="190" y="38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4140350" y="223277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0"/>
                  </a:moveTo>
                  <a:cubicBezTo>
                    <a:pt x="107" y="0"/>
                    <a:pt x="98" y="2"/>
                    <a:pt x="87" y="8"/>
                  </a:cubicBezTo>
                  <a:cubicBezTo>
                    <a:pt x="34" y="8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0" y="267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4117175" y="23028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8" y="0"/>
                  </a:moveTo>
                  <a:cubicBezTo>
                    <a:pt x="87" y="0"/>
                    <a:pt x="44" y="35"/>
                    <a:pt x="17" y="91"/>
                  </a:cubicBezTo>
                  <a:cubicBezTo>
                    <a:pt x="0" y="161"/>
                    <a:pt x="33" y="231"/>
                    <a:pt x="87" y="247"/>
                  </a:cubicBezTo>
                  <a:cubicBezTo>
                    <a:pt x="100" y="256"/>
                    <a:pt x="114" y="260"/>
                    <a:pt x="129" y="260"/>
                  </a:cubicBezTo>
                  <a:cubicBezTo>
                    <a:pt x="170" y="260"/>
                    <a:pt x="211" y="229"/>
                    <a:pt x="223" y="177"/>
                  </a:cubicBezTo>
                  <a:cubicBezTo>
                    <a:pt x="256" y="107"/>
                    <a:pt x="223" y="41"/>
                    <a:pt x="169" y="4"/>
                  </a:cubicBezTo>
                  <a:cubicBezTo>
                    <a:pt x="159" y="1"/>
                    <a:pt x="148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4119325" y="2421850"/>
              <a:ext cx="6425" cy="6450"/>
            </a:xfrm>
            <a:custGeom>
              <a:avLst/>
              <a:gdLst/>
              <a:ahLst/>
              <a:cxnLst/>
              <a:rect l="l" t="t" r="r" b="b"/>
              <a:pathLst>
                <a:path w="257" h="258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9"/>
                    <a:pt x="34" y="229"/>
                    <a:pt x="83" y="245"/>
                  </a:cubicBezTo>
                  <a:cubicBezTo>
                    <a:pt x="102" y="254"/>
                    <a:pt x="119" y="258"/>
                    <a:pt x="135" y="258"/>
                  </a:cubicBezTo>
                  <a:cubicBezTo>
                    <a:pt x="180" y="258"/>
                    <a:pt x="216" y="226"/>
                    <a:pt x="240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4120575" y="2252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73" y="256"/>
                    <a:pt x="190" y="240"/>
                    <a:pt x="206" y="207"/>
                  </a:cubicBezTo>
                  <a:cubicBezTo>
                    <a:pt x="223" y="190"/>
                    <a:pt x="239" y="153"/>
                    <a:pt x="223" y="120"/>
                  </a:cubicBezTo>
                  <a:cubicBezTo>
                    <a:pt x="223" y="87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119750" y="220470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7" y="257"/>
                  </a:cubicBezTo>
                  <a:cubicBezTo>
                    <a:pt x="95" y="259"/>
                    <a:pt x="104" y="261"/>
                    <a:pt x="113" y="261"/>
                  </a:cubicBezTo>
                  <a:cubicBezTo>
                    <a:pt x="159" y="261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5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4112000" y="2189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24" y="1"/>
                  </a:moveTo>
                  <a:cubicBezTo>
                    <a:pt x="80" y="1"/>
                    <a:pt x="31" y="35"/>
                    <a:pt x="17" y="89"/>
                  </a:cubicBezTo>
                  <a:cubicBezTo>
                    <a:pt x="1" y="159"/>
                    <a:pt x="17" y="229"/>
                    <a:pt x="88" y="262"/>
                  </a:cubicBezTo>
                  <a:cubicBezTo>
                    <a:pt x="96" y="265"/>
                    <a:pt x="105" y="266"/>
                    <a:pt x="114" y="266"/>
                  </a:cubicBezTo>
                  <a:cubicBezTo>
                    <a:pt x="159" y="266"/>
                    <a:pt x="210" y="234"/>
                    <a:pt x="224" y="175"/>
                  </a:cubicBezTo>
                  <a:cubicBezTo>
                    <a:pt x="240" y="110"/>
                    <a:pt x="224" y="39"/>
                    <a:pt x="153" y="6"/>
                  </a:cubicBezTo>
                  <a:cubicBezTo>
                    <a:pt x="144" y="3"/>
                    <a:pt x="13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4113650" y="22248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4" y="1"/>
                  </a:moveTo>
                  <a:cubicBezTo>
                    <a:pt x="38" y="1"/>
                    <a:pt x="1" y="71"/>
                    <a:pt x="1" y="137"/>
                  </a:cubicBezTo>
                  <a:cubicBezTo>
                    <a:pt x="22" y="207"/>
                    <a:pt x="71" y="261"/>
                    <a:pt x="141" y="261"/>
                  </a:cubicBezTo>
                  <a:cubicBezTo>
                    <a:pt x="158" y="240"/>
                    <a:pt x="191" y="224"/>
                    <a:pt x="207" y="207"/>
                  </a:cubicBezTo>
                  <a:cubicBezTo>
                    <a:pt x="228" y="174"/>
                    <a:pt x="228" y="137"/>
                    <a:pt x="228" y="104"/>
                  </a:cubicBezTo>
                  <a:cubicBezTo>
                    <a:pt x="228" y="71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4123975" y="228490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87" y="1"/>
                  </a:moveTo>
                  <a:cubicBezTo>
                    <a:pt x="87" y="21"/>
                    <a:pt x="70" y="21"/>
                    <a:pt x="70" y="21"/>
                  </a:cubicBezTo>
                  <a:cubicBezTo>
                    <a:pt x="21" y="38"/>
                    <a:pt x="0" y="104"/>
                    <a:pt x="0" y="157"/>
                  </a:cubicBezTo>
                  <a:cubicBezTo>
                    <a:pt x="0" y="190"/>
                    <a:pt x="21" y="227"/>
                    <a:pt x="54" y="244"/>
                  </a:cubicBezTo>
                  <a:cubicBezTo>
                    <a:pt x="65" y="255"/>
                    <a:pt x="85" y="267"/>
                    <a:pt x="103" y="267"/>
                  </a:cubicBezTo>
                  <a:cubicBezTo>
                    <a:pt x="111" y="267"/>
                    <a:pt x="118" y="265"/>
                    <a:pt x="124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104"/>
                    <a:pt x="206" y="87"/>
                    <a:pt x="206" y="87"/>
                  </a:cubicBezTo>
                  <a:cubicBezTo>
                    <a:pt x="206" y="54"/>
                    <a:pt x="173" y="38"/>
                    <a:pt x="157" y="21"/>
                  </a:cubicBezTo>
                  <a:cubicBezTo>
                    <a:pt x="140" y="1"/>
                    <a:pt x="12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4125300" y="23606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0"/>
                  </a:moveTo>
                  <a:cubicBezTo>
                    <a:pt x="77" y="0"/>
                    <a:pt x="42" y="32"/>
                    <a:pt x="17" y="83"/>
                  </a:cubicBezTo>
                  <a:cubicBezTo>
                    <a:pt x="1" y="149"/>
                    <a:pt x="34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40" y="83"/>
                    <a:pt x="207" y="46"/>
                  </a:cubicBezTo>
                  <a:cubicBezTo>
                    <a:pt x="190" y="30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4121900" y="2328300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7" y="0"/>
                  </a:moveTo>
                  <a:cubicBezTo>
                    <a:pt x="120" y="0"/>
                    <a:pt x="83" y="17"/>
                    <a:pt x="67" y="37"/>
                  </a:cubicBezTo>
                  <a:cubicBezTo>
                    <a:pt x="17" y="70"/>
                    <a:pt x="1" y="157"/>
                    <a:pt x="50" y="223"/>
                  </a:cubicBezTo>
                  <a:cubicBezTo>
                    <a:pt x="69" y="253"/>
                    <a:pt x="99" y="266"/>
                    <a:pt x="131" y="266"/>
                  </a:cubicBezTo>
                  <a:cubicBezTo>
                    <a:pt x="157" y="266"/>
                    <a:pt x="183" y="258"/>
                    <a:pt x="207" y="244"/>
                  </a:cubicBezTo>
                  <a:cubicBezTo>
                    <a:pt x="240" y="190"/>
                    <a:pt x="256" y="103"/>
                    <a:pt x="223" y="54"/>
                  </a:cubicBezTo>
                  <a:cubicBezTo>
                    <a:pt x="207" y="37"/>
                    <a:pt x="186" y="17"/>
                    <a:pt x="170" y="17"/>
                  </a:cubicBezTo>
                  <a:cubicBezTo>
                    <a:pt x="170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4119750" y="2378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0" y="142"/>
                    <a:pt x="17" y="228"/>
                    <a:pt x="87" y="245"/>
                  </a:cubicBezTo>
                  <a:cubicBezTo>
                    <a:pt x="103" y="261"/>
                    <a:pt x="120" y="261"/>
                    <a:pt x="120" y="261"/>
                  </a:cubicBezTo>
                  <a:cubicBezTo>
                    <a:pt x="169" y="261"/>
                    <a:pt x="206" y="228"/>
                    <a:pt x="223" y="175"/>
                  </a:cubicBezTo>
                  <a:cubicBezTo>
                    <a:pt x="239" y="125"/>
                    <a:pt x="223" y="72"/>
                    <a:pt x="206" y="39"/>
                  </a:cubicBezTo>
                  <a:cubicBezTo>
                    <a:pt x="190" y="22"/>
                    <a:pt x="169" y="22"/>
                    <a:pt x="153" y="6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4127050" y="21890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3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5"/>
                    <a:pt x="34" y="227"/>
                    <a:pt x="83" y="248"/>
                  </a:cubicBezTo>
                  <a:cubicBezTo>
                    <a:pt x="102" y="256"/>
                    <a:pt x="119" y="260"/>
                    <a:pt x="136" y="260"/>
                  </a:cubicBezTo>
                  <a:cubicBezTo>
                    <a:pt x="180" y="260"/>
                    <a:pt x="216" y="229"/>
                    <a:pt x="240" y="178"/>
                  </a:cubicBezTo>
                  <a:cubicBezTo>
                    <a:pt x="257" y="107"/>
                    <a:pt x="224" y="41"/>
                    <a:pt x="170" y="4"/>
                  </a:cubicBezTo>
                  <a:cubicBezTo>
                    <a:pt x="161" y="2"/>
                    <a:pt x="152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4127050" y="2235525"/>
              <a:ext cx="6025" cy="6925"/>
            </a:xfrm>
            <a:custGeom>
              <a:avLst/>
              <a:gdLst/>
              <a:ahLst/>
              <a:cxnLst/>
              <a:rect l="l" t="t" r="r" b="b"/>
              <a:pathLst>
                <a:path w="241" h="277" extrusionOk="0">
                  <a:moveTo>
                    <a:pt x="137" y="1"/>
                  </a:moveTo>
                  <a:cubicBezTo>
                    <a:pt x="104" y="1"/>
                    <a:pt x="67" y="17"/>
                    <a:pt x="50" y="38"/>
                  </a:cubicBezTo>
                  <a:cubicBezTo>
                    <a:pt x="1" y="87"/>
                    <a:pt x="1" y="157"/>
                    <a:pt x="34" y="223"/>
                  </a:cubicBezTo>
                  <a:cubicBezTo>
                    <a:pt x="50" y="244"/>
                    <a:pt x="83" y="260"/>
                    <a:pt x="104" y="277"/>
                  </a:cubicBezTo>
                  <a:cubicBezTo>
                    <a:pt x="137" y="277"/>
                    <a:pt x="170" y="260"/>
                    <a:pt x="186" y="244"/>
                  </a:cubicBezTo>
                  <a:cubicBezTo>
                    <a:pt x="240" y="190"/>
                    <a:pt x="240" y="120"/>
                    <a:pt x="207" y="54"/>
                  </a:cubicBezTo>
                  <a:cubicBezTo>
                    <a:pt x="186" y="38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4127475" y="2219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33" y="207"/>
                    <a:pt x="50" y="240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0"/>
                    <a:pt x="240" y="174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3894225" y="2264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2"/>
                    <a:pt x="0" y="88"/>
                    <a:pt x="0" y="158"/>
                  </a:cubicBezTo>
                  <a:cubicBezTo>
                    <a:pt x="17" y="191"/>
                    <a:pt x="17" y="228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5"/>
                    <a:pt x="173" y="38"/>
                  </a:cubicBezTo>
                  <a:cubicBezTo>
                    <a:pt x="173" y="22"/>
                    <a:pt x="157" y="22"/>
                    <a:pt x="157" y="22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3838875" y="2257075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87" y="0"/>
                  </a:moveTo>
                  <a:cubicBezTo>
                    <a:pt x="66" y="17"/>
                    <a:pt x="33" y="33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1" y="251"/>
                    <a:pt x="83" y="263"/>
                    <a:pt x="101" y="263"/>
                  </a:cubicBezTo>
                  <a:cubicBezTo>
                    <a:pt x="108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6" y="83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3840525" y="2210700"/>
              <a:ext cx="5675" cy="6400"/>
            </a:xfrm>
            <a:custGeom>
              <a:avLst/>
              <a:gdLst/>
              <a:ahLst/>
              <a:cxnLst/>
              <a:rect l="l" t="t" r="r" b="b"/>
              <a:pathLst>
                <a:path w="227" h="256" extrusionOk="0">
                  <a:moveTo>
                    <a:pt x="103" y="0"/>
                  </a:moveTo>
                  <a:cubicBezTo>
                    <a:pt x="37" y="0"/>
                    <a:pt x="0" y="66"/>
                    <a:pt x="0" y="136"/>
                  </a:cubicBezTo>
                  <a:cubicBezTo>
                    <a:pt x="21" y="186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157" y="239"/>
                    <a:pt x="190" y="223"/>
                    <a:pt x="206" y="206"/>
                  </a:cubicBezTo>
                  <a:cubicBezTo>
                    <a:pt x="227" y="169"/>
                    <a:pt x="227" y="136"/>
                    <a:pt x="227" y="103"/>
                  </a:cubicBezTo>
                  <a:cubicBezTo>
                    <a:pt x="227" y="66"/>
                    <a:pt x="206" y="33"/>
                    <a:pt x="173" y="17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3821250" y="2230925"/>
              <a:ext cx="5575" cy="6800"/>
            </a:xfrm>
            <a:custGeom>
              <a:avLst/>
              <a:gdLst/>
              <a:ahLst/>
              <a:cxnLst/>
              <a:rect l="l" t="t" r="r" b="b"/>
              <a:pathLst>
                <a:path w="223" h="272" extrusionOk="0">
                  <a:moveTo>
                    <a:pt x="126" y="0"/>
                  </a:moveTo>
                  <a:cubicBezTo>
                    <a:pt x="116" y="0"/>
                    <a:pt x="103" y="5"/>
                    <a:pt x="87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17" y="222"/>
                    <a:pt x="50" y="238"/>
                  </a:cubicBezTo>
                  <a:cubicBezTo>
                    <a:pt x="70" y="255"/>
                    <a:pt x="103" y="271"/>
                    <a:pt x="120" y="271"/>
                  </a:cubicBezTo>
                  <a:cubicBezTo>
                    <a:pt x="153" y="255"/>
                    <a:pt x="190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lnTo>
                    <a:pt x="153" y="16"/>
                  </a:lnTo>
                  <a:cubicBezTo>
                    <a:pt x="145" y="5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832775" y="2227075"/>
              <a:ext cx="6525" cy="6825"/>
            </a:xfrm>
            <a:custGeom>
              <a:avLst/>
              <a:gdLst/>
              <a:ahLst/>
              <a:cxnLst/>
              <a:rect l="l" t="t" r="r" b="b"/>
              <a:pathLst>
                <a:path w="261" h="273" extrusionOk="0">
                  <a:moveTo>
                    <a:pt x="132" y="0"/>
                  </a:moveTo>
                  <a:cubicBezTo>
                    <a:pt x="91" y="0"/>
                    <a:pt x="50" y="32"/>
                    <a:pt x="38" y="83"/>
                  </a:cubicBezTo>
                  <a:cubicBezTo>
                    <a:pt x="1" y="149"/>
                    <a:pt x="38" y="236"/>
                    <a:pt x="88" y="252"/>
                  </a:cubicBezTo>
                  <a:cubicBezTo>
                    <a:pt x="104" y="273"/>
                    <a:pt x="125" y="273"/>
                    <a:pt x="141" y="273"/>
                  </a:cubicBezTo>
                  <a:cubicBezTo>
                    <a:pt x="191" y="252"/>
                    <a:pt x="228" y="236"/>
                    <a:pt x="244" y="186"/>
                  </a:cubicBezTo>
                  <a:cubicBezTo>
                    <a:pt x="261" y="133"/>
                    <a:pt x="244" y="83"/>
                    <a:pt x="207" y="46"/>
                  </a:cubicBezTo>
                  <a:cubicBezTo>
                    <a:pt x="207" y="29"/>
                    <a:pt x="191" y="13"/>
                    <a:pt x="174" y="13"/>
                  </a:cubicBezTo>
                  <a:cubicBezTo>
                    <a:pt x="161" y="4"/>
                    <a:pt x="146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3847425" y="2226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7" y="1"/>
                    <a:pt x="71" y="17"/>
                    <a:pt x="33" y="34"/>
                  </a:cubicBezTo>
                  <a:cubicBezTo>
                    <a:pt x="17" y="50"/>
                    <a:pt x="0" y="88"/>
                    <a:pt x="0" y="121"/>
                  </a:cubicBezTo>
                  <a:cubicBezTo>
                    <a:pt x="0" y="154"/>
                    <a:pt x="0" y="191"/>
                    <a:pt x="17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37" y="257"/>
                    <a:pt x="157" y="257"/>
                    <a:pt x="190" y="240"/>
                  </a:cubicBezTo>
                  <a:cubicBezTo>
                    <a:pt x="223" y="191"/>
                    <a:pt x="240" y="104"/>
                    <a:pt x="207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37" y="1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3825575" y="2212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66" y="8"/>
                    <a:pt x="33" y="24"/>
                    <a:pt x="17" y="62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50" y="231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829800" y="21950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9" y="1"/>
                  </a:moveTo>
                  <a:cubicBezTo>
                    <a:pt x="85" y="1"/>
                    <a:pt x="66" y="15"/>
                    <a:pt x="54" y="26"/>
                  </a:cubicBezTo>
                  <a:cubicBezTo>
                    <a:pt x="0" y="76"/>
                    <a:pt x="0" y="162"/>
                    <a:pt x="38" y="216"/>
                  </a:cubicBezTo>
                  <a:cubicBezTo>
                    <a:pt x="57" y="245"/>
                    <a:pt x="88" y="262"/>
                    <a:pt x="121" y="262"/>
                  </a:cubicBezTo>
                  <a:cubicBezTo>
                    <a:pt x="145" y="262"/>
                    <a:pt x="169" y="253"/>
                    <a:pt x="190" y="232"/>
                  </a:cubicBezTo>
                  <a:cubicBezTo>
                    <a:pt x="244" y="195"/>
                    <a:pt x="244" y="113"/>
                    <a:pt x="207" y="43"/>
                  </a:cubicBezTo>
                  <a:cubicBezTo>
                    <a:pt x="190" y="26"/>
                    <a:pt x="174" y="26"/>
                    <a:pt x="157" y="10"/>
                  </a:cubicBezTo>
                  <a:lnTo>
                    <a:pt x="141" y="10"/>
                  </a:lnTo>
                  <a:cubicBezTo>
                    <a:pt x="130" y="3"/>
                    <a:pt x="119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3844025" y="22416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17" y="153"/>
                  </a:cubicBezTo>
                  <a:cubicBezTo>
                    <a:pt x="17" y="186"/>
                    <a:pt x="33" y="224"/>
                    <a:pt x="50" y="240"/>
                  </a:cubicBezTo>
                  <a:cubicBezTo>
                    <a:pt x="62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40" y="186"/>
                    <a:pt x="223" y="120"/>
                  </a:cubicBezTo>
                  <a:cubicBezTo>
                    <a:pt x="223" y="67"/>
                    <a:pt x="190" y="34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3859900" y="2189225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1"/>
                  </a:cubicBezTo>
                  <a:cubicBezTo>
                    <a:pt x="256" y="117"/>
                    <a:pt x="223" y="34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3865050" y="23022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1"/>
                  </a:moveTo>
                  <a:cubicBezTo>
                    <a:pt x="87" y="1"/>
                    <a:pt x="46" y="32"/>
                    <a:pt x="33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8" y="259"/>
                    <a:pt x="108" y="261"/>
                    <a:pt x="118" y="261"/>
                  </a:cubicBezTo>
                  <a:cubicBezTo>
                    <a:pt x="170" y="261"/>
                    <a:pt x="212" y="226"/>
                    <a:pt x="240" y="170"/>
                  </a:cubicBezTo>
                  <a:cubicBezTo>
                    <a:pt x="256" y="100"/>
                    <a:pt x="223" y="30"/>
                    <a:pt x="174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3847825" y="21941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01" y="1"/>
                    <a:pt x="78" y="12"/>
                    <a:pt x="55" y="24"/>
                  </a:cubicBezTo>
                  <a:cubicBezTo>
                    <a:pt x="38" y="24"/>
                    <a:pt x="17" y="61"/>
                    <a:pt x="1" y="78"/>
                  </a:cubicBezTo>
                  <a:lnTo>
                    <a:pt x="1" y="164"/>
                  </a:lnTo>
                  <a:cubicBezTo>
                    <a:pt x="17" y="214"/>
                    <a:pt x="38" y="230"/>
                    <a:pt x="71" y="251"/>
                  </a:cubicBezTo>
                  <a:cubicBezTo>
                    <a:pt x="84" y="260"/>
                    <a:pt x="99" y="264"/>
                    <a:pt x="113" y="264"/>
                  </a:cubicBezTo>
                  <a:cubicBezTo>
                    <a:pt x="154" y="264"/>
                    <a:pt x="195" y="232"/>
                    <a:pt x="207" y="181"/>
                  </a:cubicBezTo>
                  <a:cubicBezTo>
                    <a:pt x="244" y="111"/>
                    <a:pt x="207" y="45"/>
                    <a:pt x="158" y="7"/>
                  </a:cubicBezTo>
                  <a:cubicBezTo>
                    <a:pt x="147" y="3"/>
                    <a:pt x="136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3855150" y="2209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0"/>
                    <a:pt x="240" y="190"/>
                    <a:pt x="223" y="104"/>
                  </a:cubicBezTo>
                  <a:cubicBezTo>
                    <a:pt x="223" y="71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3853400" y="22545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66"/>
                    <a:pt x="1" y="153"/>
                    <a:pt x="38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07" y="206"/>
                    <a:pt x="227" y="169"/>
                    <a:pt x="227" y="136"/>
                  </a:cubicBezTo>
                  <a:cubicBezTo>
                    <a:pt x="244" y="103"/>
                    <a:pt x="227" y="66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3850000" y="230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4" y="239"/>
                  </a:cubicBezTo>
                  <a:cubicBezTo>
                    <a:pt x="77" y="251"/>
                    <a:pt x="93" y="263"/>
                    <a:pt x="111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3861650" y="2223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214"/>
                    <a:pt x="54" y="260"/>
                    <a:pt x="110" y="260"/>
                  </a:cubicBezTo>
                  <a:cubicBezTo>
                    <a:pt x="118" y="260"/>
                    <a:pt x="127" y="259"/>
                    <a:pt x="136" y="257"/>
                  </a:cubicBezTo>
                  <a:cubicBezTo>
                    <a:pt x="169" y="257"/>
                    <a:pt x="186" y="240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50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3797225" y="229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3" y="238"/>
                    <a:pt x="84" y="256"/>
                    <a:pt x="116" y="256"/>
                  </a:cubicBezTo>
                  <a:cubicBezTo>
                    <a:pt x="140" y="256"/>
                    <a:pt x="165" y="246"/>
                    <a:pt x="186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3799800" y="2500625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7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53"/>
                    <a:pt x="34" y="219"/>
                    <a:pt x="83" y="256"/>
                  </a:cubicBezTo>
                  <a:cubicBezTo>
                    <a:pt x="96" y="260"/>
                    <a:pt x="109" y="262"/>
                    <a:pt x="122" y="262"/>
                  </a:cubicBezTo>
                  <a:cubicBezTo>
                    <a:pt x="166" y="262"/>
                    <a:pt x="211" y="240"/>
                    <a:pt x="223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2" y="4"/>
                    <a:pt x="13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3798875" y="22510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87" y="0"/>
                    <a:pt x="71" y="0"/>
                    <a:pt x="71" y="17"/>
                  </a:cubicBezTo>
                  <a:cubicBezTo>
                    <a:pt x="17" y="37"/>
                    <a:pt x="1" y="87"/>
                    <a:pt x="1" y="157"/>
                  </a:cubicBezTo>
                  <a:cubicBezTo>
                    <a:pt x="1" y="190"/>
                    <a:pt x="17" y="206"/>
                    <a:pt x="54" y="243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103"/>
                    <a:pt x="223" y="87"/>
                    <a:pt x="207" y="70"/>
                  </a:cubicBezTo>
                  <a:cubicBezTo>
                    <a:pt x="207" y="54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3796300" y="2269025"/>
              <a:ext cx="2200" cy="6100"/>
            </a:xfrm>
            <a:custGeom>
              <a:avLst/>
              <a:gdLst/>
              <a:ahLst/>
              <a:cxnLst/>
              <a:rect l="l" t="t" r="r" b="b"/>
              <a:pathLst>
                <a:path w="88" h="244" extrusionOk="0">
                  <a:moveTo>
                    <a:pt x="0" y="1"/>
                  </a:moveTo>
                  <a:lnTo>
                    <a:pt x="0" y="244"/>
                  </a:lnTo>
                  <a:cubicBezTo>
                    <a:pt x="38" y="223"/>
                    <a:pt x="54" y="207"/>
                    <a:pt x="54" y="174"/>
                  </a:cubicBezTo>
                  <a:cubicBezTo>
                    <a:pt x="87" y="104"/>
                    <a:pt x="54" y="3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3796300" y="24674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54" y="17"/>
                    <a:pt x="17" y="37"/>
                    <a:pt x="0" y="87"/>
                  </a:cubicBezTo>
                  <a:lnTo>
                    <a:pt x="0" y="190"/>
                  </a:lnTo>
                  <a:cubicBezTo>
                    <a:pt x="17" y="206"/>
                    <a:pt x="38" y="223"/>
                    <a:pt x="38" y="24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3"/>
                    <a:pt x="223" y="190"/>
                    <a:pt x="223" y="103"/>
                  </a:cubicBezTo>
                  <a:cubicBezTo>
                    <a:pt x="207" y="70"/>
                    <a:pt x="190" y="54"/>
                    <a:pt x="174" y="17"/>
                  </a:cubicBezTo>
                  <a:lnTo>
                    <a:pt x="157" y="17"/>
                  </a:ln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3796300" y="2485475"/>
              <a:ext cx="425" cy="2200"/>
            </a:xfrm>
            <a:custGeom>
              <a:avLst/>
              <a:gdLst/>
              <a:ahLst/>
              <a:cxnLst/>
              <a:rect l="l" t="t" r="r" b="b"/>
              <a:pathLst>
                <a:path w="17" h="88" extrusionOk="0">
                  <a:moveTo>
                    <a:pt x="0" y="1"/>
                  </a:moveTo>
                  <a:lnTo>
                    <a:pt x="0" y="87"/>
                  </a:lnTo>
                  <a:cubicBezTo>
                    <a:pt x="17" y="54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3816925" y="22758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9" y="1"/>
                  </a:moveTo>
                  <a:cubicBezTo>
                    <a:pt x="87" y="1"/>
                    <a:pt x="47" y="33"/>
                    <a:pt x="17" y="91"/>
                  </a:cubicBezTo>
                  <a:cubicBezTo>
                    <a:pt x="0" y="157"/>
                    <a:pt x="37" y="227"/>
                    <a:pt x="87" y="260"/>
                  </a:cubicBezTo>
                  <a:lnTo>
                    <a:pt x="140" y="260"/>
                  </a:lnTo>
                  <a:cubicBezTo>
                    <a:pt x="173" y="260"/>
                    <a:pt x="206" y="227"/>
                    <a:pt x="223" y="178"/>
                  </a:cubicBezTo>
                  <a:cubicBezTo>
                    <a:pt x="243" y="124"/>
                    <a:pt x="243" y="91"/>
                    <a:pt x="206" y="38"/>
                  </a:cubicBezTo>
                  <a:cubicBezTo>
                    <a:pt x="190" y="38"/>
                    <a:pt x="190" y="21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3802375" y="2185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4" y="252"/>
                    <a:pt x="91" y="263"/>
                    <a:pt x="110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86" y="34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3812700" y="22184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33" y="50"/>
                    <a:pt x="17" y="83"/>
                    <a:pt x="17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0"/>
                    <a:pt x="81" y="262"/>
                    <a:pt x="112" y="262"/>
                  </a:cubicBezTo>
                  <a:cubicBezTo>
                    <a:pt x="137" y="262"/>
                    <a:pt x="163" y="254"/>
                    <a:pt x="186" y="239"/>
                  </a:cubicBezTo>
                  <a:cubicBezTo>
                    <a:pt x="239" y="186"/>
                    <a:pt x="239" y="103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3815275" y="21986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86" y="256"/>
                    <a:pt x="223" y="190"/>
                    <a:pt x="223" y="120"/>
                  </a:cubicBezTo>
                  <a:cubicBezTo>
                    <a:pt x="223" y="87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3810100" y="226305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50"/>
                  </a:cubicBezTo>
                  <a:cubicBezTo>
                    <a:pt x="17" y="71"/>
                    <a:pt x="1" y="104"/>
                    <a:pt x="1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4"/>
                    <a:pt x="224" y="104"/>
                  </a:cubicBezTo>
                  <a:cubicBezTo>
                    <a:pt x="224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3807950" y="23098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33" y="17"/>
                    <a:pt x="0" y="70"/>
                    <a:pt x="0" y="157"/>
                  </a:cubicBezTo>
                  <a:cubicBezTo>
                    <a:pt x="0" y="190"/>
                    <a:pt x="33" y="223"/>
                    <a:pt x="50" y="239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53" y="260"/>
                    <a:pt x="190" y="239"/>
                    <a:pt x="207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7" y="54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3804450" y="22805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3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0" y="247"/>
                    <a:pt x="103" y="263"/>
                    <a:pt x="124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73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3801875" y="22016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0" y="0"/>
                  </a:moveTo>
                  <a:cubicBezTo>
                    <a:pt x="103" y="0"/>
                    <a:pt x="87" y="0"/>
                    <a:pt x="54" y="33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39"/>
                    <a:pt x="87" y="260"/>
                    <a:pt x="124" y="260"/>
                  </a:cubicBezTo>
                  <a:cubicBezTo>
                    <a:pt x="140" y="260"/>
                    <a:pt x="173" y="260"/>
                    <a:pt x="190" y="223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3928125" y="22428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0"/>
                  </a:moveTo>
                  <a:cubicBezTo>
                    <a:pt x="54" y="0"/>
                    <a:pt x="1" y="70"/>
                    <a:pt x="21" y="136"/>
                  </a:cubicBezTo>
                  <a:cubicBezTo>
                    <a:pt x="21" y="174"/>
                    <a:pt x="38" y="207"/>
                    <a:pt x="54" y="223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207" y="240"/>
                    <a:pt x="244" y="174"/>
                    <a:pt x="227" y="103"/>
                  </a:cubicBezTo>
                  <a:cubicBezTo>
                    <a:pt x="227" y="70"/>
                    <a:pt x="207" y="33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3905875" y="2260575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27" y="0"/>
                  </a:moveTo>
                  <a:cubicBezTo>
                    <a:pt x="86" y="0"/>
                    <a:pt x="45" y="31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90" y="252"/>
                    <a:pt x="223" y="219"/>
                    <a:pt x="239" y="170"/>
                  </a:cubicBezTo>
                  <a:cubicBezTo>
                    <a:pt x="256" y="132"/>
                    <a:pt x="239" y="83"/>
                    <a:pt x="223" y="46"/>
                  </a:cubicBezTo>
                  <a:cubicBezTo>
                    <a:pt x="206" y="29"/>
                    <a:pt x="190" y="13"/>
                    <a:pt x="169" y="13"/>
                  </a:cubicBezTo>
                  <a:cubicBezTo>
                    <a:pt x="156" y="4"/>
                    <a:pt x="141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3932875" y="22225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9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1" y="229"/>
                    <a:pt x="223" y="177"/>
                  </a:cubicBezTo>
                  <a:cubicBezTo>
                    <a:pt x="260" y="107"/>
                    <a:pt x="223" y="41"/>
                    <a:pt x="173" y="4"/>
                  </a:cubicBezTo>
                  <a:cubicBezTo>
                    <a:pt x="162" y="1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3930300" y="2192500"/>
              <a:ext cx="5575" cy="6725"/>
            </a:xfrm>
            <a:custGeom>
              <a:avLst/>
              <a:gdLst/>
              <a:ahLst/>
              <a:cxnLst/>
              <a:rect l="l" t="t" r="r" b="b"/>
              <a:pathLst>
                <a:path w="223" h="269" extrusionOk="0">
                  <a:moveTo>
                    <a:pt x="109" y="1"/>
                  </a:moveTo>
                  <a:cubicBezTo>
                    <a:pt x="62" y="1"/>
                    <a:pt x="14" y="35"/>
                    <a:pt x="0" y="89"/>
                  </a:cubicBezTo>
                  <a:lnTo>
                    <a:pt x="0" y="143"/>
                  </a:lnTo>
                  <a:cubicBezTo>
                    <a:pt x="0" y="192"/>
                    <a:pt x="17" y="246"/>
                    <a:pt x="70" y="262"/>
                  </a:cubicBezTo>
                  <a:cubicBezTo>
                    <a:pt x="79" y="267"/>
                    <a:pt x="90" y="269"/>
                    <a:pt x="100" y="269"/>
                  </a:cubicBezTo>
                  <a:cubicBezTo>
                    <a:pt x="129" y="269"/>
                    <a:pt x="161" y="253"/>
                    <a:pt x="173" y="229"/>
                  </a:cubicBezTo>
                  <a:cubicBezTo>
                    <a:pt x="190" y="213"/>
                    <a:pt x="206" y="192"/>
                    <a:pt x="206" y="176"/>
                  </a:cubicBezTo>
                  <a:cubicBezTo>
                    <a:pt x="223" y="110"/>
                    <a:pt x="206" y="40"/>
                    <a:pt x="140" y="7"/>
                  </a:cubicBezTo>
                  <a:cubicBezTo>
                    <a:pt x="130" y="3"/>
                    <a:pt x="120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3920925" y="22275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1" y="0"/>
                  </a:moveTo>
                  <a:cubicBezTo>
                    <a:pt x="84" y="0"/>
                    <a:pt x="66" y="4"/>
                    <a:pt x="50" y="12"/>
                  </a:cubicBezTo>
                  <a:cubicBezTo>
                    <a:pt x="33" y="29"/>
                    <a:pt x="17" y="50"/>
                    <a:pt x="17" y="83"/>
                  </a:cubicBezTo>
                  <a:cubicBezTo>
                    <a:pt x="0" y="116"/>
                    <a:pt x="0" y="132"/>
                    <a:pt x="0" y="169"/>
                  </a:cubicBezTo>
                  <a:cubicBezTo>
                    <a:pt x="17" y="202"/>
                    <a:pt x="33" y="235"/>
                    <a:pt x="66" y="256"/>
                  </a:cubicBezTo>
                  <a:cubicBezTo>
                    <a:pt x="78" y="258"/>
                    <a:pt x="89" y="260"/>
                    <a:pt x="99" y="260"/>
                  </a:cubicBezTo>
                  <a:cubicBezTo>
                    <a:pt x="152" y="260"/>
                    <a:pt x="192" y="227"/>
                    <a:pt x="223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19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3910100" y="2214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0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60"/>
                    <a:pt x="243" y="190"/>
                    <a:pt x="227" y="120"/>
                  </a:cubicBezTo>
                  <a:cubicBezTo>
                    <a:pt x="227" y="87"/>
                    <a:pt x="206" y="54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3913600" y="22436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66" y="244"/>
                  </a:cubicBezTo>
                  <a:cubicBezTo>
                    <a:pt x="81" y="255"/>
                    <a:pt x="93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69" y="21"/>
                    <a:pt x="169" y="21"/>
                    <a:pt x="153" y="21"/>
                  </a:cubicBezTo>
                  <a:lnTo>
                    <a:pt x="136" y="21"/>
                  </a:lnTo>
                  <a:cubicBezTo>
                    <a:pt x="120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3922575" y="2209850"/>
              <a:ext cx="6500" cy="6850"/>
            </a:xfrm>
            <a:custGeom>
              <a:avLst/>
              <a:gdLst/>
              <a:ahLst/>
              <a:cxnLst/>
              <a:rect l="l" t="t" r="r" b="b"/>
              <a:pathLst>
                <a:path w="260" h="274" extrusionOk="0">
                  <a:moveTo>
                    <a:pt x="129" y="1"/>
                  </a:moveTo>
                  <a:cubicBezTo>
                    <a:pt x="88" y="1"/>
                    <a:pt x="49" y="32"/>
                    <a:pt x="37" y="84"/>
                  </a:cubicBezTo>
                  <a:cubicBezTo>
                    <a:pt x="0" y="154"/>
                    <a:pt x="37" y="240"/>
                    <a:pt x="87" y="257"/>
                  </a:cubicBezTo>
                  <a:cubicBezTo>
                    <a:pt x="103" y="273"/>
                    <a:pt x="120" y="273"/>
                    <a:pt x="140" y="273"/>
                  </a:cubicBezTo>
                  <a:cubicBezTo>
                    <a:pt x="190" y="257"/>
                    <a:pt x="223" y="240"/>
                    <a:pt x="243" y="187"/>
                  </a:cubicBezTo>
                  <a:cubicBezTo>
                    <a:pt x="260" y="137"/>
                    <a:pt x="243" y="84"/>
                    <a:pt x="206" y="51"/>
                  </a:cubicBezTo>
                  <a:cubicBezTo>
                    <a:pt x="206" y="34"/>
                    <a:pt x="190" y="13"/>
                    <a:pt x="173" y="13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3948325" y="22216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19" y="0"/>
                  </a:moveTo>
                  <a:cubicBezTo>
                    <a:pt x="76" y="0"/>
                    <a:pt x="33" y="23"/>
                    <a:pt x="17" y="76"/>
                  </a:cubicBezTo>
                  <a:cubicBezTo>
                    <a:pt x="1" y="142"/>
                    <a:pt x="17" y="229"/>
                    <a:pt x="87" y="245"/>
                  </a:cubicBezTo>
                  <a:cubicBezTo>
                    <a:pt x="102" y="256"/>
                    <a:pt x="118" y="260"/>
                    <a:pt x="133" y="260"/>
                  </a:cubicBezTo>
                  <a:cubicBezTo>
                    <a:pt x="173" y="260"/>
                    <a:pt x="211" y="227"/>
                    <a:pt x="223" y="179"/>
                  </a:cubicBezTo>
                  <a:cubicBezTo>
                    <a:pt x="244" y="109"/>
                    <a:pt x="223" y="39"/>
                    <a:pt x="157" y="6"/>
                  </a:cubicBezTo>
                  <a:cubicBezTo>
                    <a:pt x="145" y="2"/>
                    <a:pt x="132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3950075" y="22047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87" y="13"/>
                    <a:pt x="71" y="34"/>
                    <a:pt x="50" y="50"/>
                  </a:cubicBezTo>
                  <a:cubicBezTo>
                    <a:pt x="17" y="67"/>
                    <a:pt x="1" y="116"/>
                    <a:pt x="17" y="153"/>
                  </a:cubicBezTo>
                  <a:cubicBezTo>
                    <a:pt x="17" y="186"/>
                    <a:pt x="34" y="219"/>
                    <a:pt x="50" y="240"/>
                  </a:cubicBezTo>
                  <a:cubicBezTo>
                    <a:pt x="87" y="257"/>
                    <a:pt x="104" y="273"/>
                    <a:pt x="137" y="273"/>
                  </a:cubicBezTo>
                  <a:cubicBezTo>
                    <a:pt x="191" y="257"/>
                    <a:pt x="240" y="186"/>
                    <a:pt x="240" y="137"/>
                  </a:cubicBezTo>
                  <a:lnTo>
                    <a:pt x="240" y="116"/>
                  </a:lnTo>
                  <a:cubicBezTo>
                    <a:pt x="223" y="67"/>
                    <a:pt x="207" y="34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3950500" y="23472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0"/>
                    <a:pt x="223" y="104"/>
                  </a:cubicBezTo>
                  <a:cubicBezTo>
                    <a:pt x="223" y="67"/>
                    <a:pt x="206" y="50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3937600" y="2207600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21"/>
                    <a:pt x="55" y="37"/>
                  </a:cubicBezTo>
                  <a:cubicBezTo>
                    <a:pt x="1" y="70"/>
                    <a:pt x="1" y="157"/>
                    <a:pt x="34" y="206"/>
                  </a:cubicBezTo>
                  <a:cubicBezTo>
                    <a:pt x="55" y="244"/>
                    <a:pt x="88" y="260"/>
                    <a:pt x="104" y="260"/>
                  </a:cubicBezTo>
                  <a:cubicBezTo>
                    <a:pt x="137" y="260"/>
                    <a:pt x="174" y="260"/>
                    <a:pt x="191" y="244"/>
                  </a:cubicBezTo>
                  <a:cubicBezTo>
                    <a:pt x="207" y="206"/>
                    <a:pt x="224" y="190"/>
                    <a:pt x="224" y="157"/>
                  </a:cubicBezTo>
                  <a:cubicBezTo>
                    <a:pt x="240" y="124"/>
                    <a:pt x="224" y="87"/>
                    <a:pt x="207" y="54"/>
                  </a:cubicBezTo>
                  <a:cubicBezTo>
                    <a:pt x="191" y="37"/>
                    <a:pt x="174" y="21"/>
                    <a:pt x="158" y="21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3944525" y="2191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17"/>
                    <a:pt x="33" y="55"/>
                  </a:cubicBezTo>
                  <a:cubicBezTo>
                    <a:pt x="17" y="88"/>
                    <a:pt x="0" y="120"/>
                    <a:pt x="0" y="158"/>
                  </a:cubicBezTo>
                  <a:cubicBezTo>
                    <a:pt x="17" y="191"/>
                    <a:pt x="33" y="207"/>
                    <a:pt x="50" y="240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3940600" y="2237175"/>
              <a:ext cx="6525" cy="6675"/>
            </a:xfrm>
            <a:custGeom>
              <a:avLst/>
              <a:gdLst/>
              <a:ahLst/>
              <a:cxnLst/>
              <a:rect l="l" t="t" r="r" b="b"/>
              <a:pathLst>
                <a:path w="261" h="267" extrusionOk="0">
                  <a:moveTo>
                    <a:pt x="146" y="1"/>
                  </a:moveTo>
                  <a:cubicBezTo>
                    <a:pt x="99" y="1"/>
                    <a:pt x="51" y="33"/>
                    <a:pt x="38" y="91"/>
                  </a:cubicBezTo>
                  <a:cubicBezTo>
                    <a:pt x="1" y="157"/>
                    <a:pt x="38" y="227"/>
                    <a:pt x="87" y="260"/>
                  </a:cubicBezTo>
                  <a:cubicBezTo>
                    <a:pt x="100" y="264"/>
                    <a:pt x="113" y="266"/>
                    <a:pt x="124" y="266"/>
                  </a:cubicBezTo>
                  <a:cubicBezTo>
                    <a:pt x="175" y="266"/>
                    <a:pt x="214" y="232"/>
                    <a:pt x="244" y="178"/>
                  </a:cubicBezTo>
                  <a:cubicBezTo>
                    <a:pt x="260" y="108"/>
                    <a:pt x="223" y="38"/>
                    <a:pt x="174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38753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207" y="240"/>
                    <a:pt x="240" y="190"/>
                    <a:pt x="223" y="104"/>
                  </a:cubicBezTo>
                  <a:cubicBezTo>
                    <a:pt x="223" y="6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3875350" y="21882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7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57"/>
                    <a:pt x="17" y="227"/>
                    <a:pt x="87" y="260"/>
                  </a:cubicBezTo>
                  <a:cubicBezTo>
                    <a:pt x="97" y="264"/>
                    <a:pt x="107" y="266"/>
                    <a:pt x="117" y="266"/>
                  </a:cubicBezTo>
                  <a:cubicBezTo>
                    <a:pt x="161" y="266"/>
                    <a:pt x="210" y="231"/>
                    <a:pt x="223" y="178"/>
                  </a:cubicBezTo>
                  <a:cubicBezTo>
                    <a:pt x="240" y="107"/>
                    <a:pt x="207" y="37"/>
                    <a:pt x="153" y="4"/>
                  </a:cubicBezTo>
                  <a:cubicBezTo>
                    <a:pt x="145" y="2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3867625" y="22038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4" y="83"/>
                  </a:cubicBezTo>
                  <a:cubicBezTo>
                    <a:pt x="1" y="149"/>
                    <a:pt x="34" y="219"/>
                    <a:pt x="87" y="252"/>
                  </a:cubicBezTo>
                  <a:cubicBezTo>
                    <a:pt x="103" y="258"/>
                    <a:pt x="119" y="260"/>
                    <a:pt x="134" y="260"/>
                  </a:cubicBezTo>
                  <a:cubicBezTo>
                    <a:pt x="178" y="260"/>
                    <a:pt x="215" y="236"/>
                    <a:pt x="240" y="186"/>
                  </a:cubicBezTo>
                  <a:cubicBezTo>
                    <a:pt x="256" y="116"/>
                    <a:pt x="223" y="30"/>
                    <a:pt x="174" y="13"/>
                  </a:cubicBezTo>
                  <a:cubicBezTo>
                    <a:pt x="159" y="5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3904525" y="2184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87" y="17"/>
                    <a:pt x="87" y="17"/>
                    <a:pt x="71" y="17"/>
                  </a:cubicBezTo>
                  <a:cubicBezTo>
                    <a:pt x="38" y="33"/>
                    <a:pt x="1" y="103"/>
                    <a:pt x="17" y="153"/>
                  </a:cubicBezTo>
                  <a:cubicBezTo>
                    <a:pt x="17" y="186"/>
                    <a:pt x="38" y="223"/>
                    <a:pt x="54" y="239"/>
                  </a:cubicBezTo>
                  <a:cubicBezTo>
                    <a:pt x="66" y="251"/>
                    <a:pt x="86" y="263"/>
                    <a:pt x="109" y="263"/>
                  </a:cubicBezTo>
                  <a:cubicBezTo>
                    <a:pt x="119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33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3874950" y="223495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69" y="246"/>
                    <a:pt x="190" y="230"/>
                  </a:cubicBezTo>
                  <a:cubicBezTo>
                    <a:pt x="239" y="197"/>
                    <a:pt x="256" y="110"/>
                    <a:pt x="206" y="40"/>
                  </a:cubicBezTo>
                  <a:cubicBezTo>
                    <a:pt x="206" y="24"/>
                    <a:pt x="190" y="24"/>
                    <a:pt x="169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3871950" y="2284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lnTo>
                    <a:pt x="67" y="8"/>
                  </a:lnTo>
                  <a:cubicBezTo>
                    <a:pt x="34" y="45"/>
                    <a:pt x="1" y="95"/>
                    <a:pt x="1" y="148"/>
                  </a:cubicBezTo>
                  <a:cubicBezTo>
                    <a:pt x="17" y="181"/>
                    <a:pt x="17" y="214"/>
                    <a:pt x="50" y="231"/>
                  </a:cubicBezTo>
                  <a:cubicBezTo>
                    <a:pt x="67" y="251"/>
                    <a:pt x="104" y="268"/>
                    <a:pt x="137" y="268"/>
                  </a:cubicBezTo>
                  <a:cubicBezTo>
                    <a:pt x="186" y="251"/>
                    <a:pt x="240" y="181"/>
                    <a:pt x="223" y="111"/>
                  </a:cubicBezTo>
                  <a:lnTo>
                    <a:pt x="223" y="78"/>
                  </a:lnTo>
                  <a:cubicBezTo>
                    <a:pt x="207" y="45"/>
                    <a:pt x="186" y="25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3868450" y="22517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5" y="0"/>
                  </a:moveTo>
                  <a:cubicBezTo>
                    <a:pt x="117" y="0"/>
                    <a:pt x="109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17" y="178"/>
                    <a:pt x="38" y="215"/>
                    <a:pt x="54" y="232"/>
                  </a:cubicBezTo>
                  <a:cubicBezTo>
                    <a:pt x="87" y="248"/>
                    <a:pt x="120" y="265"/>
                    <a:pt x="141" y="265"/>
                  </a:cubicBezTo>
                  <a:cubicBezTo>
                    <a:pt x="174" y="248"/>
                    <a:pt x="190" y="232"/>
                    <a:pt x="207" y="215"/>
                  </a:cubicBezTo>
                  <a:cubicBezTo>
                    <a:pt x="244" y="178"/>
                    <a:pt x="244" y="145"/>
                    <a:pt x="244" y="112"/>
                  </a:cubicBezTo>
                  <a:cubicBezTo>
                    <a:pt x="223" y="75"/>
                    <a:pt x="207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43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3877525" y="2313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17" y="224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39" y="186"/>
                    <a:pt x="223" y="120"/>
                  </a:cubicBezTo>
                  <a:cubicBezTo>
                    <a:pt x="223" y="83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3889475" y="221615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6" y="0"/>
                  </a:moveTo>
                  <a:cubicBezTo>
                    <a:pt x="101" y="0"/>
                    <a:pt x="51" y="30"/>
                    <a:pt x="38" y="7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6" y="253"/>
                    <a:pt x="123" y="257"/>
                    <a:pt x="139" y="257"/>
                  </a:cubicBezTo>
                  <a:cubicBezTo>
                    <a:pt x="183" y="257"/>
                    <a:pt x="217" y="225"/>
                    <a:pt x="244" y="174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3898125" y="2202825"/>
              <a:ext cx="6025" cy="6650"/>
            </a:xfrm>
            <a:custGeom>
              <a:avLst/>
              <a:gdLst/>
              <a:ahLst/>
              <a:cxnLst/>
              <a:rect l="l" t="t" r="r" b="b"/>
              <a:pathLst>
                <a:path w="241" h="266" extrusionOk="0">
                  <a:moveTo>
                    <a:pt x="124" y="0"/>
                  </a:moveTo>
                  <a:cubicBezTo>
                    <a:pt x="80" y="0"/>
                    <a:pt x="31" y="35"/>
                    <a:pt x="17" y="88"/>
                  </a:cubicBezTo>
                  <a:cubicBezTo>
                    <a:pt x="1" y="158"/>
                    <a:pt x="17" y="228"/>
                    <a:pt x="87" y="261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4" y="175"/>
                  </a:cubicBezTo>
                  <a:cubicBezTo>
                    <a:pt x="240" y="109"/>
                    <a:pt x="207" y="39"/>
                    <a:pt x="153" y="6"/>
                  </a:cubicBezTo>
                  <a:cubicBezTo>
                    <a:pt x="144" y="2"/>
                    <a:pt x="13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3902875" y="22282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" y="88"/>
                    <a:pt x="1" y="158"/>
                    <a:pt x="34" y="228"/>
                  </a:cubicBezTo>
                  <a:cubicBezTo>
                    <a:pt x="52" y="255"/>
                    <a:pt x="81" y="267"/>
                    <a:pt x="112" y="267"/>
                  </a:cubicBezTo>
                  <a:cubicBezTo>
                    <a:pt x="137" y="267"/>
                    <a:pt x="164" y="259"/>
                    <a:pt x="186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3889075" y="21853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4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03" y="256"/>
                  </a:cubicBezTo>
                  <a:cubicBezTo>
                    <a:pt x="114" y="261"/>
                    <a:pt x="125" y="263"/>
                    <a:pt x="134" y="263"/>
                  </a:cubicBezTo>
                  <a:cubicBezTo>
                    <a:pt x="158" y="263"/>
                    <a:pt x="178" y="252"/>
                    <a:pt x="190" y="240"/>
                  </a:cubicBezTo>
                  <a:cubicBezTo>
                    <a:pt x="243" y="190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lnTo>
                    <a:pt x="1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3882675" y="2202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207" y="244"/>
                    <a:pt x="240" y="190"/>
                    <a:pt x="240" y="104"/>
                  </a:cubicBezTo>
                  <a:cubicBezTo>
                    <a:pt x="223" y="71"/>
                    <a:pt x="207" y="54"/>
                    <a:pt x="190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3888250" y="2232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17" y="190"/>
                    <a:pt x="33" y="207"/>
                    <a:pt x="50" y="223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4169125" y="24004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7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6"/>
                    <a:pt x="33" y="244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4"/>
                    <a:pt x="223" y="173"/>
                    <a:pt x="223" y="103"/>
                  </a:cubicBezTo>
                  <a:cubicBezTo>
                    <a:pt x="206" y="70"/>
                    <a:pt x="190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4209525" y="24081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0" y="244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39" y="190"/>
                    <a:pt x="223" y="120"/>
                  </a:cubicBezTo>
                  <a:cubicBezTo>
                    <a:pt x="223" y="71"/>
                    <a:pt x="186" y="38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4202600" y="23480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8" y="1"/>
                  </a:moveTo>
                  <a:cubicBezTo>
                    <a:pt x="34" y="1"/>
                    <a:pt x="1" y="71"/>
                    <a:pt x="1" y="137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71" y="256"/>
                    <a:pt x="104" y="256"/>
                    <a:pt x="121" y="256"/>
                  </a:cubicBezTo>
                  <a:cubicBezTo>
                    <a:pt x="191" y="240"/>
                    <a:pt x="224" y="174"/>
                    <a:pt x="224" y="104"/>
                  </a:cubicBezTo>
                  <a:cubicBezTo>
                    <a:pt x="224" y="71"/>
                    <a:pt x="207" y="34"/>
                    <a:pt x="174" y="17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4204375" y="24238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2" y="0"/>
                  </a:moveTo>
                  <a:cubicBezTo>
                    <a:pt x="96" y="0"/>
                    <a:pt x="89" y="2"/>
                    <a:pt x="83" y="7"/>
                  </a:cubicBezTo>
                  <a:cubicBezTo>
                    <a:pt x="50" y="7"/>
                    <a:pt x="33" y="28"/>
                    <a:pt x="17" y="61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33" y="234"/>
                  </a:cubicBezTo>
                  <a:cubicBezTo>
                    <a:pt x="66" y="251"/>
                    <a:pt x="83" y="267"/>
                    <a:pt x="120" y="267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06" y="78"/>
                    <a:pt x="186" y="45"/>
                    <a:pt x="169" y="28"/>
                  </a:cubicBezTo>
                  <a:cubicBezTo>
                    <a:pt x="153" y="28"/>
                    <a:pt x="153" y="7"/>
                    <a:pt x="136" y="7"/>
                  </a:cubicBezTo>
                  <a:cubicBezTo>
                    <a:pt x="125" y="7"/>
                    <a:pt x="11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4212925" y="23931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87" y="1"/>
                    <a:pt x="70" y="21"/>
                    <a:pt x="33" y="38"/>
                  </a:cubicBezTo>
                  <a:cubicBezTo>
                    <a:pt x="17" y="54"/>
                    <a:pt x="0" y="87"/>
                    <a:pt x="0" y="124"/>
                  </a:cubicBezTo>
                  <a:cubicBezTo>
                    <a:pt x="0" y="157"/>
                    <a:pt x="0" y="190"/>
                    <a:pt x="17" y="227"/>
                  </a:cubicBezTo>
                  <a:cubicBezTo>
                    <a:pt x="33" y="244"/>
                    <a:pt x="70" y="260"/>
                    <a:pt x="103" y="260"/>
                  </a:cubicBezTo>
                  <a:cubicBezTo>
                    <a:pt x="108" y="265"/>
                    <a:pt x="114" y="267"/>
                    <a:pt x="121" y="267"/>
                  </a:cubicBezTo>
                  <a:cubicBezTo>
                    <a:pt x="138" y="267"/>
                    <a:pt x="159" y="255"/>
                    <a:pt x="173" y="244"/>
                  </a:cubicBezTo>
                  <a:cubicBezTo>
                    <a:pt x="223" y="190"/>
                    <a:pt x="239" y="104"/>
                    <a:pt x="190" y="54"/>
                  </a:cubicBezTo>
                  <a:cubicBezTo>
                    <a:pt x="190" y="38"/>
                    <a:pt x="173" y="21"/>
                    <a:pt x="153" y="21"/>
                  </a:cubicBezTo>
                  <a:cubicBezTo>
                    <a:pt x="136" y="2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4213325" y="2362725"/>
              <a:ext cx="1775" cy="4650"/>
            </a:xfrm>
            <a:custGeom>
              <a:avLst/>
              <a:gdLst/>
              <a:ahLst/>
              <a:cxnLst/>
              <a:rect l="l" t="t" r="r" b="b"/>
              <a:pathLst>
                <a:path w="71" h="186" extrusionOk="0">
                  <a:moveTo>
                    <a:pt x="17" y="0"/>
                  </a:moveTo>
                  <a:cubicBezTo>
                    <a:pt x="17" y="0"/>
                    <a:pt x="1" y="0"/>
                    <a:pt x="1" y="17"/>
                  </a:cubicBezTo>
                  <a:lnTo>
                    <a:pt x="1" y="103"/>
                  </a:lnTo>
                  <a:cubicBezTo>
                    <a:pt x="17" y="135"/>
                    <a:pt x="32" y="167"/>
                    <a:pt x="67" y="169"/>
                  </a:cubicBezTo>
                  <a:lnTo>
                    <a:pt x="67" y="169"/>
                  </a:lnTo>
                  <a:cubicBezTo>
                    <a:pt x="51" y="108"/>
                    <a:pt x="32" y="46"/>
                    <a:pt x="17" y="0"/>
                  </a:cubicBezTo>
                  <a:close/>
                  <a:moveTo>
                    <a:pt x="67" y="169"/>
                  </a:moveTo>
                  <a:cubicBezTo>
                    <a:pt x="68" y="175"/>
                    <a:pt x="69" y="180"/>
                    <a:pt x="71" y="186"/>
                  </a:cubicBezTo>
                  <a:lnTo>
                    <a:pt x="71" y="169"/>
                  </a:lnTo>
                  <a:cubicBezTo>
                    <a:pt x="69" y="169"/>
                    <a:pt x="68" y="169"/>
                    <a:pt x="67" y="16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4149725" y="2203675"/>
              <a:ext cx="5700" cy="6475"/>
            </a:xfrm>
            <a:custGeom>
              <a:avLst/>
              <a:gdLst/>
              <a:ahLst/>
              <a:cxnLst/>
              <a:rect l="l" t="t" r="r" b="b"/>
              <a:pathLst>
                <a:path w="228" h="259" extrusionOk="0">
                  <a:moveTo>
                    <a:pt x="147" y="1"/>
                  </a:moveTo>
                  <a:cubicBezTo>
                    <a:pt x="102" y="1"/>
                    <a:pt x="52" y="33"/>
                    <a:pt x="38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3" y="254"/>
                    <a:pt x="118" y="259"/>
                    <a:pt x="132" y="259"/>
                  </a:cubicBezTo>
                  <a:cubicBezTo>
                    <a:pt x="168" y="259"/>
                    <a:pt x="201" y="230"/>
                    <a:pt x="228" y="194"/>
                  </a:cubicBezTo>
                  <a:cubicBezTo>
                    <a:pt x="207" y="124"/>
                    <a:pt x="191" y="75"/>
                    <a:pt x="174" y="5"/>
                  </a:cubicBezTo>
                  <a:cubicBezTo>
                    <a:pt x="166" y="2"/>
                    <a:pt x="157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4165700" y="2245000"/>
              <a:ext cx="3850" cy="6025"/>
            </a:xfrm>
            <a:custGeom>
              <a:avLst/>
              <a:gdLst/>
              <a:ahLst/>
              <a:cxnLst/>
              <a:rect l="l" t="t" r="r" b="b"/>
              <a:pathLst>
                <a:path w="154" h="241" extrusionOk="0">
                  <a:moveTo>
                    <a:pt x="67" y="1"/>
                  </a:moveTo>
                  <a:cubicBezTo>
                    <a:pt x="17" y="17"/>
                    <a:pt x="1" y="71"/>
                    <a:pt x="1" y="137"/>
                  </a:cubicBezTo>
                  <a:cubicBezTo>
                    <a:pt x="1" y="174"/>
                    <a:pt x="34" y="207"/>
                    <a:pt x="50" y="224"/>
                  </a:cubicBezTo>
                  <a:cubicBezTo>
                    <a:pt x="67" y="240"/>
                    <a:pt x="104" y="240"/>
                    <a:pt x="121" y="240"/>
                  </a:cubicBezTo>
                  <a:lnTo>
                    <a:pt x="154" y="240"/>
                  </a:lnTo>
                  <a:cubicBezTo>
                    <a:pt x="121" y="154"/>
                    <a:pt x="104" y="7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4197050" y="24404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0" y="34"/>
                  </a:cubicBezTo>
                  <a:cubicBezTo>
                    <a:pt x="17" y="67"/>
                    <a:pt x="0" y="154"/>
                    <a:pt x="33" y="207"/>
                  </a:cubicBezTo>
                  <a:cubicBezTo>
                    <a:pt x="50" y="240"/>
                    <a:pt x="87" y="257"/>
                    <a:pt x="120" y="257"/>
                  </a:cubicBezTo>
                  <a:cubicBezTo>
                    <a:pt x="136" y="257"/>
                    <a:pt x="169" y="257"/>
                    <a:pt x="190" y="224"/>
                  </a:cubicBezTo>
                  <a:cubicBezTo>
                    <a:pt x="223" y="207"/>
                    <a:pt x="239" y="170"/>
                    <a:pt x="239" y="137"/>
                  </a:cubicBezTo>
                  <a:cubicBezTo>
                    <a:pt x="239" y="104"/>
                    <a:pt x="223" y="67"/>
                    <a:pt x="206" y="50"/>
                  </a:cubicBezTo>
                  <a:cubicBezTo>
                    <a:pt x="206" y="34"/>
                    <a:pt x="190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3804450" y="2526300"/>
              <a:ext cx="3525" cy="5575"/>
            </a:xfrm>
            <a:custGeom>
              <a:avLst/>
              <a:gdLst/>
              <a:ahLst/>
              <a:cxnLst/>
              <a:rect l="l" t="t" r="r" b="b"/>
              <a:pathLst>
                <a:path w="141" h="223" extrusionOk="0">
                  <a:moveTo>
                    <a:pt x="140" y="0"/>
                  </a:moveTo>
                  <a:cubicBezTo>
                    <a:pt x="103" y="0"/>
                    <a:pt x="87" y="0"/>
                    <a:pt x="70" y="17"/>
                  </a:cubicBezTo>
                  <a:cubicBezTo>
                    <a:pt x="21" y="70"/>
                    <a:pt x="0" y="157"/>
                    <a:pt x="54" y="206"/>
                  </a:cubicBezTo>
                  <a:cubicBezTo>
                    <a:pt x="54" y="223"/>
                    <a:pt x="54" y="223"/>
                    <a:pt x="70" y="223"/>
                  </a:cubicBezTo>
                  <a:cubicBezTo>
                    <a:pt x="87" y="157"/>
                    <a:pt x="124" y="7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4206025" y="2377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57" y="260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4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4192725" y="2455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38"/>
                    <a:pt x="87" y="254"/>
                  </a:cubicBezTo>
                  <a:cubicBezTo>
                    <a:pt x="100" y="263"/>
                    <a:pt x="114" y="267"/>
                    <a:pt x="129" y="267"/>
                  </a:cubicBezTo>
                  <a:cubicBezTo>
                    <a:pt x="170" y="267"/>
                    <a:pt x="211" y="235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4186325" y="23978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0"/>
                    <a:pt x="1" y="70"/>
                    <a:pt x="17" y="140"/>
                  </a:cubicBezTo>
                  <a:cubicBezTo>
                    <a:pt x="17" y="173"/>
                    <a:pt x="34" y="206"/>
                    <a:pt x="50" y="223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3"/>
                    <a:pt x="186" y="223"/>
                    <a:pt x="207" y="206"/>
                  </a:cubicBezTo>
                  <a:cubicBezTo>
                    <a:pt x="223" y="173"/>
                    <a:pt x="240" y="140"/>
                    <a:pt x="240" y="103"/>
                  </a:cubicBezTo>
                  <a:cubicBezTo>
                    <a:pt x="223" y="70"/>
                    <a:pt x="207" y="37"/>
                    <a:pt x="186" y="17"/>
                  </a:cubicBezTo>
                  <a:lnTo>
                    <a:pt x="1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4089225" y="2184925"/>
              <a:ext cx="5600" cy="3600"/>
            </a:xfrm>
            <a:custGeom>
              <a:avLst/>
              <a:gdLst/>
              <a:ahLst/>
              <a:cxnLst/>
              <a:rect l="l" t="t" r="r" b="b"/>
              <a:pathLst>
                <a:path w="224" h="144" extrusionOk="0">
                  <a:moveTo>
                    <a:pt x="1" y="0"/>
                  </a:moveTo>
                  <a:lnTo>
                    <a:pt x="1" y="33"/>
                  </a:lnTo>
                  <a:cubicBezTo>
                    <a:pt x="1" y="66"/>
                    <a:pt x="17" y="103"/>
                    <a:pt x="50" y="120"/>
                  </a:cubicBezTo>
                  <a:cubicBezTo>
                    <a:pt x="65" y="132"/>
                    <a:pt x="86" y="143"/>
                    <a:pt x="102" y="143"/>
                  </a:cubicBezTo>
                  <a:cubicBezTo>
                    <a:pt x="109" y="143"/>
                    <a:pt x="116" y="141"/>
                    <a:pt x="120" y="136"/>
                  </a:cubicBezTo>
                  <a:cubicBezTo>
                    <a:pt x="190" y="136"/>
                    <a:pt x="223" y="66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4198275" y="2393950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44"/>
                    <a:pt x="223" y="227"/>
                    <a:pt x="223" y="174"/>
                  </a:cubicBezTo>
                  <a:cubicBezTo>
                    <a:pt x="244" y="124"/>
                    <a:pt x="244" y="71"/>
                    <a:pt x="207" y="38"/>
                  </a:cubicBezTo>
                  <a:cubicBezTo>
                    <a:pt x="207" y="21"/>
                    <a:pt x="190" y="21"/>
                    <a:pt x="174" y="5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4068625" y="2184925"/>
              <a:ext cx="6000" cy="5025"/>
            </a:xfrm>
            <a:custGeom>
              <a:avLst/>
              <a:gdLst/>
              <a:ahLst/>
              <a:cxnLst/>
              <a:rect l="l" t="t" r="r" b="b"/>
              <a:pathLst>
                <a:path w="240" h="201" extrusionOk="0">
                  <a:moveTo>
                    <a:pt x="33" y="0"/>
                  </a:moveTo>
                  <a:cubicBezTo>
                    <a:pt x="33" y="17"/>
                    <a:pt x="17" y="17"/>
                    <a:pt x="17" y="33"/>
                  </a:cubicBezTo>
                  <a:cubicBezTo>
                    <a:pt x="0" y="83"/>
                    <a:pt x="33" y="169"/>
                    <a:pt x="87" y="186"/>
                  </a:cubicBezTo>
                  <a:cubicBezTo>
                    <a:pt x="100" y="196"/>
                    <a:pt x="115" y="201"/>
                    <a:pt x="130" y="201"/>
                  </a:cubicBezTo>
                  <a:cubicBezTo>
                    <a:pt x="170" y="201"/>
                    <a:pt x="211" y="168"/>
                    <a:pt x="223" y="120"/>
                  </a:cubicBezTo>
                  <a:cubicBezTo>
                    <a:pt x="239" y="83"/>
                    <a:pt x="239" y="33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4106850" y="2474350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7" y="0"/>
                    <a:pt x="34" y="17"/>
                    <a:pt x="50" y="17"/>
                  </a:cubicBezTo>
                  <a:cubicBezTo>
                    <a:pt x="50" y="17"/>
                    <a:pt x="34" y="17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4182400" y="2442650"/>
              <a:ext cx="6025" cy="6375"/>
            </a:xfrm>
            <a:custGeom>
              <a:avLst/>
              <a:gdLst/>
              <a:ahLst/>
              <a:cxnLst/>
              <a:rect l="l" t="t" r="r" b="b"/>
              <a:pathLst>
                <a:path w="241" h="255" extrusionOk="0">
                  <a:moveTo>
                    <a:pt x="111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21"/>
                    <a:pt x="87" y="254"/>
                  </a:cubicBezTo>
                  <a:lnTo>
                    <a:pt x="137" y="254"/>
                  </a:lnTo>
                  <a:cubicBezTo>
                    <a:pt x="174" y="254"/>
                    <a:pt x="207" y="221"/>
                    <a:pt x="224" y="168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4" y="15"/>
                    <a:pt x="158" y="15"/>
                  </a:cubicBezTo>
                  <a:cubicBezTo>
                    <a:pt x="143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3796300" y="2514750"/>
              <a:ext cx="1375" cy="4675"/>
            </a:xfrm>
            <a:custGeom>
              <a:avLst/>
              <a:gdLst/>
              <a:ahLst/>
              <a:cxnLst/>
              <a:rect l="l" t="t" r="r" b="b"/>
              <a:pathLst>
                <a:path w="55" h="187" extrusionOk="0">
                  <a:moveTo>
                    <a:pt x="0" y="1"/>
                  </a:moveTo>
                  <a:lnTo>
                    <a:pt x="0" y="186"/>
                  </a:lnTo>
                  <a:cubicBezTo>
                    <a:pt x="17" y="170"/>
                    <a:pt x="38" y="153"/>
                    <a:pt x="38" y="137"/>
                  </a:cubicBezTo>
                  <a:cubicBezTo>
                    <a:pt x="54" y="83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4187975" y="2475175"/>
              <a:ext cx="5600" cy="5600"/>
            </a:xfrm>
            <a:custGeom>
              <a:avLst/>
              <a:gdLst/>
              <a:ahLst/>
              <a:cxnLst/>
              <a:rect l="l" t="t" r="r" b="b"/>
              <a:pathLst>
                <a:path w="224" h="224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1" y="190"/>
                    <a:pt x="17" y="207"/>
                    <a:pt x="38" y="223"/>
                  </a:cubicBezTo>
                  <a:cubicBezTo>
                    <a:pt x="104" y="190"/>
                    <a:pt x="157" y="157"/>
                    <a:pt x="223" y="120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4218900" y="24210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41" y="1"/>
                  </a:moveTo>
                  <a:cubicBezTo>
                    <a:pt x="103" y="1"/>
                    <a:pt x="70" y="17"/>
                    <a:pt x="54" y="38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70" y="261"/>
                    <a:pt x="103" y="261"/>
                  </a:cubicBezTo>
                  <a:cubicBezTo>
                    <a:pt x="141" y="261"/>
                    <a:pt x="157" y="261"/>
                    <a:pt x="190" y="244"/>
                  </a:cubicBezTo>
                  <a:cubicBezTo>
                    <a:pt x="190" y="174"/>
                    <a:pt x="190" y="104"/>
                    <a:pt x="207" y="54"/>
                  </a:cubicBezTo>
                  <a:cubicBezTo>
                    <a:pt x="190" y="38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4207775" y="2454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6" y="262"/>
                    <a:pt x="106" y="264"/>
                    <a:pt x="115" y="264"/>
                  </a:cubicBezTo>
                  <a:cubicBezTo>
                    <a:pt x="139" y="264"/>
                    <a:pt x="163" y="251"/>
                    <a:pt x="190" y="236"/>
                  </a:cubicBezTo>
                  <a:cubicBezTo>
                    <a:pt x="206" y="220"/>
                    <a:pt x="223" y="187"/>
                    <a:pt x="239" y="154"/>
                  </a:cubicBezTo>
                  <a:cubicBezTo>
                    <a:pt x="239" y="100"/>
                    <a:pt x="223" y="30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3800225" y="2543500"/>
              <a:ext cx="3000" cy="6000"/>
            </a:xfrm>
            <a:custGeom>
              <a:avLst/>
              <a:gdLst/>
              <a:ahLst/>
              <a:cxnLst/>
              <a:rect l="l" t="t" r="r" b="b"/>
              <a:pathLst>
                <a:path w="120" h="240" extrusionOk="0">
                  <a:moveTo>
                    <a:pt x="103" y="1"/>
                  </a:moveTo>
                  <a:cubicBezTo>
                    <a:pt x="66" y="1"/>
                    <a:pt x="50" y="17"/>
                    <a:pt x="33" y="50"/>
                  </a:cubicBezTo>
                  <a:cubicBezTo>
                    <a:pt x="17" y="67"/>
                    <a:pt x="0" y="104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50" y="224"/>
                    <a:pt x="66" y="224"/>
                    <a:pt x="66" y="240"/>
                  </a:cubicBezTo>
                  <a:cubicBezTo>
                    <a:pt x="87" y="153"/>
                    <a:pt x="103" y="6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3935450" y="2184925"/>
              <a:ext cx="1775" cy="425"/>
            </a:xfrm>
            <a:custGeom>
              <a:avLst/>
              <a:gdLst/>
              <a:ahLst/>
              <a:cxnLst/>
              <a:rect l="l" t="t" r="r" b="b"/>
              <a:pathLst>
                <a:path w="71" h="17" extrusionOk="0">
                  <a:moveTo>
                    <a:pt x="0" y="0"/>
                  </a:moveTo>
                  <a:cubicBezTo>
                    <a:pt x="0" y="17"/>
                    <a:pt x="17" y="17"/>
                    <a:pt x="38" y="17"/>
                  </a:cubicBezTo>
                  <a:cubicBezTo>
                    <a:pt x="54" y="17"/>
                    <a:pt x="54" y="17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3920400" y="2184925"/>
              <a:ext cx="5175" cy="1675"/>
            </a:xfrm>
            <a:custGeom>
              <a:avLst/>
              <a:gdLst/>
              <a:ahLst/>
              <a:cxnLst/>
              <a:rect l="l" t="t" r="r" b="b"/>
              <a:pathLst>
                <a:path w="207" h="67" extrusionOk="0">
                  <a:moveTo>
                    <a:pt x="0" y="0"/>
                  </a:moveTo>
                  <a:lnTo>
                    <a:pt x="21" y="17"/>
                  </a:lnTo>
                  <a:cubicBezTo>
                    <a:pt x="38" y="50"/>
                    <a:pt x="71" y="66"/>
                    <a:pt x="87" y="66"/>
                  </a:cubicBezTo>
                  <a:cubicBezTo>
                    <a:pt x="124" y="66"/>
                    <a:pt x="157" y="66"/>
                    <a:pt x="174" y="33"/>
                  </a:cubicBezTo>
                  <a:cubicBezTo>
                    <a:pt x="190" y="33"/>
                    <a:pt x="190" y="17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3796300" y="2218425"/>
              <a:ext cx="5175" cy="6400"/>
            </a:xfrm>
            <a:custGeom>
              <a:avLst/>
              <a:gdLst/>
              <a:ahLst/>
              <a:cxnLst/>
              <a:rect l="l" t="t" r="r" b="b"/>
              <a:pathLst>
                <a:path w="207" h="256" extrusionOk="0">
                  <a:moveTo>
                    <a:pt x="71" y="0"/>
                  </a:moveTo>
                  <a:cubicBezTo>
                    <a:pt x="54" y="0"/>
                    <a:pt x="17" y="17"/>
                    <a:pt x="0" y="33"/>
                  </a:cubicBezTo>
                  <a:lnTo>
                    <a:pt x="0" y="223"/>
                  </a:lnTo>
                  <a:cubicBezTo>
                    <a:pt x="17" y="223"/>
                    <a:pt x="17" y="223"/>
                    <a:pt x="17" y="239"/>
                  </a:cubicBezTo>
                  <a:cubicBezTo>
                    <a:pt x="54" y="256"/>
                    <a:pt x="71" y="256"/>
                    <a:pt x="104" y="256"/>
                  </a:cubicBezTo>
                  <a:cubicBezTo>
                    <a:pt x="141" y="256"/>
                    <a:pt x="157" y="239"/>
                    <a:pt x="174" y="206"/>
                  </a:cubicBezTo>
                  <a:cubicBezTo>
                    <a:pt x="190" y="169"/>
                    <a:pt x="207" y="136"/>
                    <a:pt x="190" y="103"/>
                  </a:cubicBezTo>
                  <a:cubicBezTo>
                    <a:pt x="190" y="66"/>
                    <a:pt x="174" y="50"/>
                    <a:pt x="157" y="17"/>
                  </a:cubicBezTo>
                  <a:cubicBezTo>
                    <a:pt x="141" y="17"/>
                    <a:pt x="141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4005025" y="2184925"/>
              <a:ext cx="4350" cy="1250"/>
            </a:xfrm>
            <a:custGeom>
              <a:avLst/>
              <a:gdLst/>
              <a:ahLst/>
              <a:cxnLst/>
              <a:rect l="l" t="t" r="r" b="b"/>
              <a:pathLst>
                <a:path w="174" h="50" extrusionOk="0">
                  <a:moveTo>
                    <a:pt x="0" y="0"/>
                  </a:moveTo>
                  <a:lnTo>
                    <a:pt x="17" y="17"/>
                  </a:lnTo>
                  <a:cubicBezTo>
                    <a:pt x="54" y="50"/>
                    <a:pt x="70" y="50"/>
                    <a:pt x="103" y="50"/>
                  </a:cubicBezTo>
                  <a:cubicBezTo>
                    <a:pt x="141" y="33"/>
                    <a:pt x="157" y="33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3816500" y="2184925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7" y="0"/>
                  </a:moveTo>
                  <a:cubicBezTo>
                    <a:pt x="1" y="66"/>
                    <a:pt x="34" y="136"/>
                    <a:pt x="87" y="169"/>
                  </a:cubicBezTo>
                  <a:cubicBezTo>
                    <a:pt x="99" y="172"/>
                    <a:pt x="110" y="174"/>
                    <a:pt x="121" y="174"/>
                  </a:cubicBezTo>
                  <a:cubicBezTo>
                    <a:pt x="174" y="174"/>
                    <a:pt x="212" y="141"/>
                    <a:pt x="240" y="83"/>
                  </a:cubicBezTo>
                  <a:lnTo>
                    <a:pt x="2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3837125" y="2184925"/>
              <a:ext cx="5575" cy="3000"/>
            </a:xfrm>
            <a:custGeom>
              <a:avLst/>
              <a:gdLst/>
              <a:ahLst/>
              <a:cxnLst/>
              <a:rect l="l" t="t" r="r" b="b"/>
              <a:pathLst>
                <a:path w="223" h="120" extrusionOk="0">
                  <a:moveTo>
                    <a:pt x="0" y="0"/>
                  </a:moveTo>
                  <a:cubicBezTo>
                    <a:pt x="17" y="33"/>
                    <a:pt x="33" y="66"/>
                    <a:pt x="54" y="83"/>
                  </a:cubicBezTo>
                  <a:cubicBezTo>
                    <a:pt x="70" y="103"/>
                    <a:pt x="103" y="120"/>
                    <a:pt x="136" y="120"/>
                  </a:cubicBezTo>
                  <a:cubicBezTo>
                    <a:pt x="173" y="103"/>
                    <a:pt x="206" y="5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4189725" y="24252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5" y="1"/>
                  </a:moveTo>
                  <a:cubicBezTo>
                    <a:pt x="80" y="1"/>
                    <a:pt x="28" y="31"/>
                    <a:pt x="1" y="75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3" y="255"/>
                    <a:pt x="169" y="247"/>
                    <a:pt x="190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4109425" y="2409150"/>
              <a:ext cx="6000" cy="6775"/>
            </a:xfrm>
            <a:custGeom>
              <a:avLst/>
              <a:gdLst/>
              <a:ahLst/>
              <a:cxnLst/>
              <a:rect l="l" t="t" r="r" b="b"/>
              <a:pathLst>
                <a:path w="240" h="271" extrusionOk="0">
                  <a:moveTo>
                    <a:pt x="110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70" y="254"/>
                    <a:pt x="207" y="238"/>
                    <a:pt x="224" y="184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0" y="15"/>
                    <a:pt x="153" y="15"/>
                  </a:cubicBezTo>
                  <a:cubicBezTo>
                    <a:pt x="140" y="5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4107275" y="24267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5" y="1"/>
                  </a:moveTo>
                  <a:cubicBezTo>
                    <a:pt x="91" y="1"/>
                    <a:pt x="79" y="6"/>
                    <a:pt x="70" y="16"/>
                  </a:cubicBezTo>
                  <a:cubicBezTo>
                    <a:pt x="33" y="33"/>
                    <a:pt x="17" y="49"/>
                    <a:pt x="17" y="82"/>
                  </a:cubicBezTo>
                  <a:cubicBezTo>
                    <a:pt x="0" y="119"/>
                    <a:pt x="0" y="152"/>
                    <a:pt x="17" y="169"/>
                  </a:cubicBezTo>
                  <a:cubicBezTo>
                    <a:pt x="17" y="202"/>
                    <a:pt x="50" y="239"/>
                    <a:pt x="87" y="255"/>
                  </a:cubicBezTo>
                  <a:cubicBezTo>
                    <a:pt x="96" y="258"/>
                    <a:pt x="105" y="260"/>
                    <a:pt x="114" y="260"/>
                  </a:cubicBezTo>
                  <a:cubicBezTo>
                    <a:pt x="159" y="260"/>
                    <a:pt x="209" y="229"/>
                    <a:pt x="223" y="185"/>
                  </a:cubicBezTo>
                  <a:cubicBezTo>
                    <a:pt x="239" y="119"/>
                    <a:pt x="223" y="33"/>
                    <a:pt x="153" y="16"/>
                  </a:cubicBezTo>
                  <a:cubicBezTo>
                    <a:pt x="136" y="6"/>
                    <a:pt x="120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4119750" y="24720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17" y="144"/>
                  </a:cubicBezTo>
                  <a:cubicBezTo>
                    <a:pt x="17" y="181"/>
                    <a:pt x="33" y="214"/>
                    <a:pt x="50" y="230"/>
                  </a:cubicBezTo>
                  <a:cubicBezTo>
                    <a:pt x="66" y="247"/>
                    <a:pt x="103" y="268"/>
                    <a:pt x="136" y="268"/>
                  </a:cubicBezTo>
                  <a:cubicBezTo>
                    <a:pt x="169" y="247"/>
                    <a:pt x="190" y="230"/>
                    <a:pt x="206" y="214"/>
                  </a:cubicBezTo>
                  <a:cubicBezTo>
                    <a:pt x="223" y="181"/>
                    <a:pt x="239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69" y="24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4106850" y="2459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34" y="54"/>
                    <a:pt x="17" y="87"/>
                    <a:pt x="17" y="120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0" y="240"/>
                    <a:pt x="87" y="260"/>
                    <a:pt x="104" y="260"/>
                  </a:cubicBezTo>
                  <a:cubicBezTo>
                    <a:pt x="137" y="260"/>
                    <a:pt x="170" y="260"/>
                    <a:pt x="190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4127475" y="24366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0"/>
                  </a:cubicBezTo>
                  <a:cubicBezTo>
                    <a:pt x="240" y="100"/>
                    <a:pt x="223" y="34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4121400" y="245655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7"/>
                    <a:pt x="0" y="143"/>
                  </a:cubicBezTo>
                  <a:cubicBezTo>
                    <a:pt x="21" y="214"/>
                    <a:pt x="70" y="267"/>
                    <a:pt x="124" y="267"/>
                  </a:cubicBezTo>
                  <a:cubicBezTo>
                    <a:pt x="157" y="247"/>
                    <a:pt x="190" y="230"/>
                    <a:pt x="206" y="214"/>
                  </a:cubicBezTo>
                  <a:cubicBezTo>
                    <a:pt x="227" y="181"/>
                    <a:pt x="227" y="143"/>
                    <a:pt x="227" y="110"/>
                  </a:cubicBezTo>
                  <a:cubicBezTo>
                    <a:pt x="227" y="77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4123975" y="24069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39"/>
                    <a:pt x="87" y="256"/>
                    <a:pt x="124" y="256"/>
                  </a:cubicBezTo>
                  <a:cubicBezTo>
                    <a:pt x="129" y="260"/>
                    <a:pt x="135" y="262"/>
                    <a:pt x="142" y="262"/>
                  </a:cubicBezTo>
                  <a:cubicBezTo>
                    <a:pt x="158" y="262"/>
                    <a:pt x="178" y="251"/>
                    <a:pt x="190" y="239"/>
                  </a:cubicBezTo>
                  <a:cubicBezTo>
                    <a:pt x="227" y="206"/>
                    <a:pt x="227" y="190"/>
                    <a:pt x="243" y="153"/>
                  </a:cubicBezTo>
                  <a:cubicBezTo>
                    <a:pt x="243" y="120"/>
                    <a:pt x="227" y="87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4072425" y="24511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87" y="1"/>
                    <a:pt x="71" y="1"/>
                    <a:pt x="38" y="34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37"/>
                    <a:pt x="1" y="174"/>
                    <a:pt x="21" y="207"/>
                  </a:cubicBezTo>
                  <a:cubicBezTo>
                    <a:pt x="54" y="223"/>
                    <a:pt x="87" y="240"/>
                    <a:pt x="124" y="256"/>
                  </a:cubicBezTo>
                  <a:cubicBezTo>
                    <a:pt x="141" y="256"/>
                    <a:pt x="157" y="256"/>
                    <a:pt x="174" y="240"/>
                  </a:cubicBezTo>
                  <a:cubicBezTo>
                    <a:pt x="228" y="190"/>
                    <a:pt x="244" y="104"/>
                    <a:pt x="190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41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4033775" y="2425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4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21" y="54"/>
                    <a:pt x="21" y="87"/>
                    <a:pt x="1" y="120"/>
                  </a:cubicBezTo>
                  <a:lnTo>
                    <a:pt x="1" y="157"/>
                  </a:lnTo>
                  <a:cubicBezTo>
                    <a:pt x="54" y="190"/>
                    <a:pt x="104" y="223"/>
                    <a:pt x="157" y="260"/>
                  </a:cubicBezTo>
                  <a:cubicBezTo>
                    <a:pt x="174" y="260"/>
                    <a:pt x="174" y="240"/>
                    <a:pt x="190" y="240"/>
                  </a:cubicBezTo>
                  <a:cubicBezTo>
                    <a:pt x="244" y="190"/>
                    <a:pt x="244" y="104"/>
                    <a:pt x="207" y="54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57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4048000" y="2438675"/>
              <a:ext cx="4350" cy="3950"/>
            </a:xfrm>
            <a:custGeom>
              <a:avLst/>
              <a:gdLst/>
              <a:ahLst/>
              <a:cxnLst/>
              <a:rect l="l" t="t" r="r" b="b"/>
              <a:pathLst>
                <a:path w="174" h="158" extrusionOk="0">
                  <a:moveTo>
                    <a:pt x="50" y="1"/>
                  </a:moveTo>
                  <a:cubicBezTo>
                    <a:pt x="34" y="1"/>
                    <a:pt x="17" y="17"/>
                    <a:pt x="1" y="17"/>
                  </a:cubicBezTo>
                  <a:cubicBezTo>
                    <a:pt x="50" y="71"/>
                    <a:pt x="120" y="104"/>
                    <a:pt x="174" y="158"/>
                  </a:cubicBezTo>
                  <a:lnTo>
                    <a:pt x="174" y="104"/>
                  </a:lnTo>
                  <a:cubicBezTo>
                    <a:pt x="174" y="71"/>
                    <a:pt x="153" y="54"/>
                    <a:pt x="137" y="17"/>
                  </a:cubicBezTo>
                  <a:cubicBezTo>
                    <a:pt x="120" y="17"/>
                    <a:pt x="120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4102525" y="23962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71" y="17"/>
                    <a:pt x="34" y="33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7" y="83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7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3817850" y="2495375"/>
              <a:ext cx="1250" cy="3025"/>
            </a:xfrm>
            <a:custGeom>
              <a:avLst/>
              <a:gdLst/>
              <a:ahLst/>
              <a:cxnLst/>
              <a:rect l="l" t="t" r="r" b="b"/>
              <a:pathLst>
                <a:path w="50" h="121" extrusionOk="0">
                  <a:moveTo>
                    <a:pt x="50" y="0"/>
                  </a:moveTo>
                  <a:cubicBezTo>
                    <a:pt x="33" y="0"/>
                    <a:pt x="33" y="17"/>
                    <a:pt x="17" y="33"/>
                  </a:cubicBezTo>
                  <a:cubicBezTo>
                    <a:pt x="0" y="54"/>
                    <a:pt x="0" y="87"/>
                    <a:pt x="0" y="120"/>
                  </a:cubicBezTo>
                  <a:cubicBezTo>
                    <a:pt x="17" y="71"/>
                    <a:pt x="33" y="33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4099950" y="24430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2" y="251"/>
                    <a:pt x="102" y="262"/>
                    <a:pt x="119" y="262"/>
                  </a:cubicBezTo>
                  <a:cubicBezTo>
                    <a:pt x="126" y="262"/>
                    <a:pt x="132" y="260"/>
                    <a:pt x="137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3" y="190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lnTo>
                    <a:pt x="137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4130875" y="2390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4" y="21"/>
                    <a:pt x="33" y="54"/>
                  </a:cubicBezTo>
                  <a:cubicBezTo>
                    <a:pt x="17" y="87"/>
                    <a:pt x="0" y="124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04" y="260"/>
                    <a:pt x="136" y="260"/>
                  </a:cubicBezTo>
                  <a:cubicBezTo>
                    <a:pt x="190" y="244"/>
                    <a:pt x="240" y="174"/>
                    <a:pt x="223" y="104"/>
                  </a:cubicBezTo>
                  <a:cubicBezTo>
                    <a:pt x="223" y="71"/>
                    <a:pt x="207" y="54"/>
                    <a:pt x="190" y="21"/>
                  </a:cubicBezTo>
                  <a:cubicBezTo>
                    <a:pt x="174" y="21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4145925" y="2484475"/>
              <a:ext cx="5175" cy="2775"/>
            </a:xfrm>
            <a:custGeom>
              <a:avLst/>
              <a:gdLst/>
              <a:ahLst/>
              <a:cxnLst/>
              <a:rect l="l" t="t" r="r" b="b"/>
              <a:pathLst>
                <a:path w="207" h="111" extrusionOk="0">
                  <a:moveTo>
                    <a:pt x="85" y="1"/>
                  </a:moveTo>
                  <a:cubicBezTo>
                    <a:pt x="67" y="1"/>
                    <a:pt x="45" y="13"/>
                    <a:pt x="33" y="24"/>
                  </a:cubicBezTo>
                  <a:cubicBezTo>
                    <a:pt x="17" y="41"/>
                    <a:pt x="0" y="57"/>
                    <a:pt x="0" y="78"/>
                  </a:cubicBezTo>
                  <a:cubicBezTo>
                    <a:pt x="70" y="94"/>
                    <a:pt x="136" y="94"/>
                    <a:pt x="207" y="111"/>
                  </a:cubicBezTo>
                  <a:cubicBezTo>
                    <a:pt x="207" y="94"/>
                    <a:pt x="190" y="57"/>
                    <a:pt x="190" y="57"/>
                  </a:cubicBezTo>
                  <a:cubicBezTo>
                    <a:pt x="174" y="24"/>
                    <a:pt x="153" y="24"/>
                    <a:pt x="136" y="8"/>
                  </a:cubicBezTo>
                  <a:lnTo>
                    <a:pt x="103" y="8"/>
                  </a:lnTo>
                  <a:cubicBezTo>
                    <a:pt x="99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4157475" y="243560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38" y="0"/>
                  </a:moveTo>
                  <a:cubicBezTo>
                    <a:pt x="86" y="0"/>
                    <a:pt x="48" y="30"/>
                    <a:pt x="21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1" y="254"/>
                    <a:pt x="117" y="258"/>
                    <a:pt x="132" y="258"/>
                  </a:cubicBezTo>
                  <a:cubicBezTo>
                    <a:pt x="173" y="258"/>
                    <a:pt x="212" y="225"/>
                    <a:pt x="227" y="177"/>
                  </a:cubicBezTo>
                  <a:cubicBezTo>
                    <a:pt x="260" y="107"/>
                    <a:pt x="227" y="37"/>
                    <a:pt x="173" y="4"/>
                  </a:cubicBezTo>
                  <a:cubicBezTo>
                    <a:pt x="161" y="1"/>
                    <a:pt x="149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4157975" y="2478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50" y="22"/>
                    <a:pt x="34" y="55"/>
                  </a:cubicBezTo>
                  <a:cubicBezTo>
                    <a:pt x="17" y="88"/>
                    <a:pt x="1" y="125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86" y="22"/>
                  </a:cubicBezTo>
                  <a:cubicBezTo>
                    <a:pt x="170" y="22"/>
                    <a:pt x="170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4164375" y="241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87" y="1"/>
                    <a:pt x="70" y="1"/>
                    <a:pt x="7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104"/>
                    <a:pt x="207" y="87"/>
                    <a:pt x="207" y="87"/>
                  </a:cubicBezTo>
                  <a:cubicBezTo>
                    <a:pt x="190" y="50"/>
                    <a:pt x="174" y="17"/>
                    <a:pt x="157" y="17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4162200" y="246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120" y="1"/>
                    <a:pt x="87" y="1"/>
                    <a:pt x="71" y="34"/>
                  </a:cubicBezTo>
                  <a:cubicBezTo>
                    <a:pt x="17" y="67"/>
                    <a:pt x="1" y="153"/>
                    <a:pt x="54" y="207"/>
                  </a:cubicBezTo>
                  <a:cubicBezTo>
                    <a:pt x="72" y="242"/>
                    <a:pt x="100" y="258"/>
                    <a:pt x="131" y="258"/>
                  </a:cubicBezTo>
                  <a:cubicBezTo>
                    <a:pt x="157" y="258"/>
                    <a:pt x="184" y="246"/>
                    <a:pt x="207" y="223"/>
                  </a:cubicBezTo>
                  <a:cubicBezTo>
                    <a:pt x="244" y="190"/>
                    <a:pt x="261" y="104"/>
                    <a:pt x="223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4175500" y="2429725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71" y="0"/>
                    <a:pt x="38" y="17"/>
                    <a:pt x="21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21" y="206"/>
                    <a:pt x="54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39"/>
                    <a:pt x="227" y="169"/>
                    <a:pt x="227" y="103"/>
                  </a:cubicBezTo>
                  <a:cubicBezTo>
                    <a:pt x="227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3955650" y="2235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3" y="207"/>
                    <a:pt x="71" y="22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07" y="38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4180250" y="24601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57" y="0"/>
                  </a:moveTo>
                  <a:cubicBezTo>
                    <a:pt x="120" y="0"/>
                    <a:pt x="87" y="0"/>
                    <a:pt x="70" y="21"/>
                  </a:cubicBezTo>
                  <a:cubicBezTo>
                    <a:pt x="54" y="38"/>
                    <a:pt x="37" y="54"/>
                    <a:pt x="17" y="87"/>
                  </a:cubicBezTo>
                  <a:cubicBezTo>
                    <a:pt x="0" y="104"/>
                    <a:pt x="17" y="141"/>
                    <a:pt x="17" y="174"/>
                  </a:cubicBezTo>
                  <a:cubicBezTo>
                    <a:pt x="37" y="207"/>
                    <a:pt x="54" y="244"/>
                    <a:pt x="87" y="260"/>
                  </a:cubicBezTo>
                  <a:cubicBezTo>
                    <a:pt x="96" y="263"/>
                    <a:pt x="105" y="264"/>
                    <a:pt x="115" y="264"/>
                  </a:cubicBezTo>
                  <a:cubicBezTo>
                    <a:pt x="162" y="264"/>
                    <a:pt x="209" y="232"/>
                    <a:pt x="223" y="174"/>
                  </a:cubicBezTo>
                  <a:cubicBezTo>
                    <a:pt x="244" y="104"/>
                    <a:pt x="223" y="38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4136850" y="24041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10" y="1"/>
                    <a:pt x="100" y="2"/>
                    <a:pt x="87" y="8"/>
                  </a:cubicBezTo>
                  <a:cubicBezTo>
                    <a:pt x="71" y="8"/>
                    <a:pt x="54" y="24"/>
                    <a:pt x="38" y="41"/>
                  </a:cubicBezTo>
                  <a:cubicBezTo>
                    <a:pt x="21" y="57"/>
                    <a:pt x="1" y="111"/>
                    <a:pt x="1" y="144"/>
                  </a:cubicBezTo>
                  <a:cubicBezTo>
                    <a:pt x="1" y="177"/>
                    <a:pt x="21" y="214"/>
                    <a:pt x="54" y="231"/>
                  </a:cubicBezTo>
                  <a:cubicBezTo>
                    <a:pt x="71" y="247"/>
                    <a:pt x="104" y="264"/>
                    <a:pt x="124" y="264"/>
                  </a:cubicBezTo>
                  <a:cubicBezTo>
                    <a:pt x="190" y="247"/>
                    <a:pt x="227" y="177"/>
                    <a:pt x="227" y="128"/>
                  </a:cubicBezTo>
                  <a:lnTo>
                    <a:pt x="227" y="111"/>
                  </a:lnTo>
                  <a:cubicBezTo>
                    <a:pt x="207" y="57"/>
                    <a:pt x="190" y="24"/>
                    <a:pt x="157" y="8"/>
                  </a:cubicBez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4135200" y="24515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" y="173"/>
                    <a:pt x="17" y="206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90" y="239"/>
                    <a:pt x="223" y="173"/>
                    <a:pt x="223" y="103"/>
                  </a:cubicBezTo>
                  <a:cubicBezTo>
                    <a:pt x="223" y="70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4134800" y="24674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60"/>
                  </a:cubicBezTo>
                  <a:cubicBezTo>
                    <a:pt x="113" y="265"/>
                    <a:pt x="122" y="267"/>
                    <a:pt x="132" y="267"/>
                  </a:cubicBezTo>
                  <a:cubicBezTo>
                    <a:pt x="154" y="267"/>
                    <a:pt x="174" y="255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4134800" y="2420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5"/>
                    <a:pt x="33" y="228"/>
                    <a:pt x="83" y="248"/>
                  </a:cubicBezTo>
                  <a:cubicBezTo>
                    <a:pt x="97" y="257"/>
                    <a:pt x="112" y="261"/>
                    <a:pt x="127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4153650" y="2402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40"/>
                  </a:cubicBezTo>
                  <a:cubicBezTo>
                    <a:pt x="82" y="251"/>
                    <a:pt x="102" y="265"/>
                    <a:pt x="118" y="265"/>
                  </a:cubicBezTo>
                  <a:cubicBezTo>
                    <a:pt x="125" y="265"/>
                    <a:pt x="132" y="262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4139950" y="23599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8" y="1"/>
                  </a:moveTo>
                  <a:cubicBezTo>
                    <a:pt x="64" y="1"/>
                    <a:pt x="45" y="14"/>
                    <a:pt x="33" y="26"/>
                  </a:cubicBezTo>
                  <a:cubicBezTo>
                    <a:pt x="17" y="59"/>
                    <a:pt x="0" y="75"/>
                    <a:pt x="0" y="112"/>
                  </a:cubicBezTo>
                  <a:cubicBezTo>
                    <a:pt x="0" y="145"/>
                    <a:pt x="0" y="178"/>
                    <a:pt x="17" y="215"/>
                  </a:cubicBezTo>
                  <a:cubicBezTo>
                    <a:pt x="33" y="248"/>
                    <a:pt x="66" y="265"/>
                    <a:pt x="83" y="265"/>
                  </a:cubicBezTo>
                  <a:cubicBezTo>
                    <a:pt x="120" y="265"/>
                    <a:pt x="153" y="248"/>
                    <a:pt x="169" y="232"/>
                  </a:cubicBezTo>
                  <a:cubicBezTo>
                    <a:pt x="223" y="195"/>
                    <a:pt x="223" y="112"/>
                    <a:pt x="186" y="42"/>
                  </a:cubicBezTo>
                  <a:cubicBezTo>
                    <a:pt x="169" y="26"/>
                    <a:pt x="169" y="26"/>
                    <a:pt x="136" y="9"/>
                  </a:cubicBezTo>
                  <a:lnTo>
                    <a:pt x="120" y="9"/>
                  </a:lnTo>
                  <a:cubicBezTo>
                    <a:pt x="109" y="3"/>
                    <a:pt x="98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4062125" y="22635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130" y="0"/>
                  </a:moveTo>
                  <a:cubicBezTo>
                    <a:pt x="119" y="0"/>
                    <a:pt x="106" y="4"/>
                    <a:pt x="87" y="12"/>
                  </a:cubicBezTo>
                  <a:cubicBezTo>
                    <a:pt x="71" y="12"/>
                    <a:pt x="38" y="29"/>
                    <a:pt x="21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21" y="219"/>
                    <a:pt x="54" y="235"/>
                  </a:cubicBezTo>
                  <a:cubicBezTo>
                    <a:pt x="66" y="250"/>
                    <a:pt x="86" y="262"/>
                    <a:pt x="104" y="262"/>
                  </a:cubicBezTo>
                  <a:cubicBezTo>
                    <a:pt x="111" y="262"/>
                    <a:pt x="118" y="260"/>
                    <a:pt x="124" y="256"/>
                  </a:cubicBezTo>
                  <a:cubicBezTo>
                    <a:pt x="190" y="256"/>
                    <a:pt x="227" y="186"/>
                    <a:pt x="227" y="116"/>
                  </a:cubicBezTo>
                  <a:cubicBezTo>
                    <a:pt x="227" y="83"/>
                    <a:pt x="207" y="50"/>
                    <a:pt x="174" y="29"/>
                  </a:cubicBezTo>
                  <a:cubicBezTo>
                    <a:pt x="174" y="12"/>
                    <a:pt x="157" y="12"/>
                    <a:pt x="157" y="12"/>
                  </a:cubicBezTo>
                  <a:cubicBezTo>
                    <a:pt x="149" y="4"/>
                    <a:pt x="141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4035950" y="2375900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5" y="1"/>
                  </a:moveTo>
                  <a:cubicBezTo>
                    <a:pt x="99" y="1"/>
                    <a:pt x="51" y="34"/>
                    <a:pt x="37" y="92"/>
                  </a:cubicBezTo>
                  <a:cubicBezTo>
                    <a:pt x="0" y="158"/>
                    <a:pt x="37" y="228"/>
                    <a:pt x="87" y="244"/>
                  </a:cubicBezTo>
                  <a:cubicBezTo>
                    <a:pt x="103" y="261"/>
                    <a:pt x="120" y="261"/>
                    <a:pt x="140" y="261"/>
                  </a:cubicBezTo>
                  <a:cubicBezTo>
                    <a:pt x="190" y="261"/>
                    <a:pt x="223" y="228"/>
                    <a:pt x="243" y="174"/>
                  </a:cubicBezTo>
                  <a:cubicBezTo>
                    <a:pt x="260" y="125"/>
                    <a:pt x="243" y="71"/>
                    <a:pt x="206" y="38"/>
                  </a:cubicBezTo>
                  <a:cubicBezTo>
                    <a:pt x="206" y="38"/>
                    <a:pt x="190" y="22"/>
                    <a:pt x="173" y="5"/>
                  </a:cubicBezTo>
                  <a:cubicBezTo>
                    <a:pt x="164" y="2"/>
                    <a:pt x="15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4035950" y="228270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26" y="0"/>
                  </a:moveTo>
                  <a:cubicBezTo>
                    <a:pt x="80" y="0"/>
                    <a:pt x="33" y="35"/>
                    <a:pt x="17" y="89"/>
                  </a:cubicBezTo>
                  <a:cubicBezTo>
                    <a:pt x="0" y="159"/>
                    <a:pt x="17" y="229"/>
                    <a:pt x="87" y="245"/>
                  </a:cubicBezTo>
                  <a:cubicBezTo>
                    <a:pt x="101" y="254"/>
                    <a:pt x="116" y="258"/>
                    <a:pt x="131" y="258"/>
                  </a:cubicBezTo>
                  <a:cubicBezTo>
                    <a:pt x="172" y="258"/>
                    <a:pt x="211" y="227"/>
                    <a:pt x="223" y="175"/>
                  </a:cubicBezTo>
                  <a:cubicBezTo>
                    <a:pt x="243" y="109"/>
                    <a:pt x="223" y="39"/>
                    <a:pt x="157" y="6"/>
                  </a:cubicBezTo>
                  <a:cubicBezTo>
                    <a:pt x="147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4040275" y="22364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40"/>
                    <a:pt x="240" y="170"/>
                    <a:pt x="240" y="104"/>
                  </a:cubicBezTo>
                  <a:cubicBezTo>
                    <a:pt x="223" y="67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4032125" y="23184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0"/>
                  </a:moveTo>
                  <a:cubicBezTo>
                    <a:pt x="87" y="0"/>
                    <a:pt x="67" y="21"/>
                    <a:pt x="3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" y="190"/>
                    <a:pt x="17" y="227"/>
                  </a:cubicBezTo>
                  <a:cubicBezTo>
                    <a:pt x="44" y="254"/>
                    <a:pt x="78" y="267"/>
                    <a:pt x="108" y="267"/>
                  </a:cubicBezTo>
                  <a:cubicBezTo>
                    <a:pt x="133" y="267"/>
                    <a:pt x="155" y="259"/>
                    <a:pt x="170" y="244"/>
                  </a:cubicBezTo>
                  <a:cubicBezTo>
                    <a:pt x="223" y="190"/>
                    <a:pt x="240" y="104"/>
                    <a:pt x="190" y="54"/>
                  </a:cubicBezTo>
                  <a:cubicBezTo>
                    <a:pt x="190" y="38"/>
                    <a:pt x="170" y="21"/>
                    <a:pt x="153" y="21"/>
                  </a:cubicBezTo>
                  <a:cubicBezTo>
                    <a:pt x="137" y="21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4034300" y="23934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1"/>
                  </a:moveTo>
                  <a:cubicBezTo>
                    <a:pt x="99" y="1"/>
                    <a:pt x="78" y="14"/>
                    <a:pt x="66" y="26"/>
                  </a:cubicBezTo>
                  <a:cubicBezTo>
                    <a:pt x="33" y="42"/>
                    <a:pt x="17" y="59"/>
                    <a:pt x="17" y="75"/>
                  </a:cubicBezTo>
                  <a:cubicBezTo>
                    <a:pt x="0" y="112"/>
                    <a:pt x="0" y="145"/>
                    <a:pt x="17" y="162"/>
                  </a:cubicBezTo>
                  <a:cubicBezTo>
                    <a:pt x="17" y="215"/>
                    <a:pt x="50" y="232"/>
                    <a:pt x="66" y="248"/>
                  </a:cubicBezTo>
                  <a:cubicBezTo>
                    <a:pt x="85" y="257"/>
                    <a:pt x="102" y="261"/>
                    <a:pt x="118" y="261"/>
                  </a:cubicBezTo>
                  <a:cubicBezTo>
                    <a:pt x="162" y="261"/>
                    <a:pt x="196" y="230"/>
                    <a:pt x="223" y="178"/>
                  </a:cubicBezTo>
                  <a:cubicBezTo>
                    <a:pt x="239" y="112"/>
                    <a:pt x="206" y="42"/>
                    <a:pt x="153" y="9"/>
                  </a:cubicBezTo>
                  <a:cubicBezTo>
                    <a:pt x="143" y="3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4040275" y="2330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4033375" y="23459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0" y="87"/>
                    <a:pt x="0" y="157"/>
                    <a:pt x="37" y="223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14" y="265"/>
                    <a:pt x="124" y="267"/>
                    <a:pt x="134" y="267"/>
                  </a:cubicBezTo>
                  <a:cubicBezTo>
                    <a:pt x="158" y="267"/>
                    <a:pt x="178" y="254"/>
                    <a:pt x="190" y="239"/>
                  </a:cubicBezTo>
                  <a:cubicBezTo>
                    <a:pt x="206" y="223"/>
                    <a:pt x="223" y="190"/>
                    <a:pt x="243" y="157"/>
                  </a:cubicBezTo>
                  <a:cubicBezTo>
                    <a:pt x="243" y="120"/>
                    <a:pt x="223" y="87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4034300" y="22987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8"/>
                    <a:pt x="17" y="154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83" y="257"/>
                    <a:pt x="103" y="257"/>
                    <a:pt x="136" y="257"/>
                  </a:cubicBezTo>
                  <a:cubicBezTo>
                    <a:pt x="206" y="240"/>
                    <a:pt x="239" y="191"/>
                    <a:pt x="223" y="104"/>
                  </a:cubicBezTo>
                  <a:cubicBezTo>
                    <a:pt x="223" y="67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4051000" y="23736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8" y="1"/>
                  </a:moveTo>
                  <a:cubicBezTo>
                    <a:pt x="85" y="1"/>
                    <a:pt x="65" y="12"/>
                    <a:pt x="54" y="24"/>
                  </a:cubicBezTo>
                  <a:cubicBezTo>
                    <a:pt x="0" y="78"/>
                    <a:pt x="0" y="160"/>
                    <a:pt x="33" y="214"/>
                  </a:cubicBezTo>
                  <a:cubicBezTo>
                    <a:pt x="54" y="230"/>
                    <a:pt x="87" y="247"/>
                    <a:pt x="103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06" y="214"/>
                    <a:pt x="223" y="181"/>
                    <a:pt x="223" y="144"/>
                  </a:cubicBezTo>
                  <a:cubicBezTo>
                    <a:pt x="239" y="111"/>
                    <a:pt x="223" y="78"/>
                    <a:pt x="206" y="41"/>
                  </a:cubicBezTo>
                  <a:cubicBezTo>
                    <a:pt x="190" y="24"/>
                    <a:pt x="173" y="24"/>
                    <a:pt x="157" y="8"/>
                  </a:cubicBezTo>
                  <a:lnTo>
                    <a:pt x="136" y="8"/>
                  </a:lnTo>
                  <a:cubicBezTo>
                    <a:pt x="127" y="3"/>
                    <a:pt x="117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4043675" y="2358475"/>
              <a:ext cx="5600" cy="6550"/>
            </a:xfrm>
            <a:custGeom>
              <a:avLst/>
              <a:gdLst/>
              <a:ahLst/>
              <a:cxnLst/>
              <a:rect l="l" t="t" r="r" b="b"/>
              <a:pathLst>
                <a:path w="224" h="262" extrusionOk="0">
                  <a:moveTo>
                    <a:pt x="96" y="1"/>
                  </a:moveTo>
                  <a:cubicBezTo>
                    <a:pt x="54" y="1"/>
                    <a:pt x="13" y="32"/>
                    <a:pt x="0" y="84"/>
                  </a:cubicBezTo>
                  <a:lnTo>
                    <a:pt x="0" y="150"/>
                  </a:lnTo>
                  <a:cubicBezTo>
                    <a:pt x="0" y="187"/>
                    <a:pt x="38" y="236"/>
                    <a:pt x="71" y="253"/>
                  </a:cubicBezTo>
                  <a:cubicBezTo>
                    <a:pt x="80" y="259"/>
                    <a:pt x="92" y="261"/>
                    <a:pt x="104" y="261"/>
                  </a:cubicBezTo>
                  <a:cubicBezTo>
                    <a:pt x="132" y="261"/>
                    <a:pt x="162" y="248"/>
                    <a:pt x="174" y="236"/>
                  </a:cubicBezTo>
                  <a:cubicBezTo>
                    <a:pt x="190" y="220"/>
                    <a:pt x="207" y="203"/>
                    <a:pt x="207" y="187"/>
                  </a:cubicBezTo>
                  <a:cubicBezTo>
                    <a:pt x="223" y="117"/>
                    <a:pt x="207" y="30"/>
                    <a:pt x="141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4054400" y="2403100"/>
              <a:ext cx="6100" cy="6750"/>
            </a:xfrm>
            <a:custGeom>
              <a:avLst/>
              <a:gdLst/>
              <a:ahLst/>
              <a:cxnLst/>
              <a:rect l="l" t="t" r="r" b="b"/>
              <a:pathLst>
                <a:path w="244" h="270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0" y="154"/>
                    <a:pt x="21" y="241"/>
                    <a:pt x="87" y="257"/>
                  </a:cubicBezTo>
                  <a:cubicBezTo>
                    <a:pt x="101" y="266"/>
                    <a:pt x="116" y="270"/>
                    <a:pt x="131" y="270"/>
                  </a:cubicBezTo>
                  <a:cubicBezTo>
                    <a:pt x="172" y="270"/>
                    <a:pt x="212" y="238"/>
                    <a:pt x="227" y="187"/>
                  </a:cubicBezTo>
                  <a:cubicBezTo>
                    <a:pt x="243" y="117"/>
                    <a:pt x="227" y="3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4052325" y="23271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36"/>
                    <a:pt x="83" y="252"/>
                  </a:cubicBezTo>
                  <a:cubicBezTo>
                    <a:pt x="97" y="252"/>
                    <a:pt x="109" y="260"/>
                    <a:pt x="120" y="260"/>
                  </a:cubicBezTo>
                  <a:cubicBezTo>
                    <a:pt x="126" y="260"/>
                    <a:pt x="131" y="258"/>
                    <a:pt x="137" y="252"/>
                  </a:cubicBezTo>
                  <a:cubicBezTo>
                    <a:pt x="170" y="252"/>
                    <a:pt x="207" y="219"/>
                    <a:pt x="223" y="18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86" y="30"/>
                    <a:pt x="170" y="13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4044600" y="23121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8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67" y="13"/>
                    <a:pt x="50" y="30"/>
                    <a:pt x="34" y="67"/>
                  </a:cubicBezTo>
                  <a:cubicBezTo>
                    <a:pt x="17" y="83"/>
                    <a:pt x="1" y="116"/>
                    <a:pt x="17" y="149"/>
                  </a:cubicBezTo>
                  <a:cubicBezTo>
                    <a:pt x="17" y="186"/>
                    <a:pt x="34" y="219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186" y="252"/>
                    <a:pt x="240" y="186"/>
                    <a:pt x="223" y="116"/>
                  </a:cubicBezTo>
                  <a:cubicBezTo>
                    <a:pt x="223" y="83"/>
                    <a:pt x="207" y="46"/>
                    <a:pt x="186" y="30"/>
                  </a:cubicBezTo>
                  <a:cubicBezTo>
                    <a:pt x="170" y="30"/>
                    <a:pt x="170" y="13"/>
                    <a:pt x="153" y="13"/>
                  </a:cubicBezTo>
                  <a:cubicBezTo>
                    <a:pt x="145" y="5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4048825" y="2295050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20" y="0"/>
                  </a:moveTo>
                  <a:cubicBezTo>
                    <a:pt x="101" y="0"/>
                    <a:pt x="78" y="13"/>
                    <a:pt x="54" y="27"/>
                  </a:cubicBezTo>
                  <a:cubicBezTo>
                    <a:pt x="17" y="77"/>
                    <a:pt x="1" y="163"/>
                    <a:pt x="54" y="213"/>
                  </a:cubicBezTo>
                  <a:cubicBezTo>
                    <a:pt x="74" y="244"/>
                    <a:pt x="106" y="263"/>
                    <a:pt x="139" y="263"/>
                  </a:cubicBezTo>
                  <a:cubicBezTo>
                    <a:pt x="162" y="263"/>
                    <a:pt x="186" y="254"/>
                    <a:pt x="207" y="234"/>
                  </a:cubicBezTo>
                  <a:cubicBezTo>
                    <a:pt x="244" y="180"/>
                    <a:pt x="260" y="110"/>
                    <a:pt x="223" y="44"/>
                  </a:cubicBezTo>
                  <a:cubicBezTo>
                    <a:pt x="207" y="27"/>
                    <a:pt x="190" y="27"/>
                    <a:pt x="174" y="7"/>
                  </a:cubicBezTo>
                  <a:lnTo>
                    <a:pt x="141" y="7"/>
                  </a:lnTo>
                  <a:cubicBezTo>
                    <a:pt x="135" y="2"/>
                    <a:pt x="12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4075525" y="23845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6" y="0"/>
                  </a:moveTo>
                  <a:cubicBezTo>
                    <a:pt x="104" y="0"/>
                    <a:pt x="83" y="17"/>
                    <a:pt x="50" y="33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25" y="265"/>
                    <a:pt x="131" y="267"/>
                    <a:pt x="137" y="267"/>
                  </a:cubicBezTo>
                  <a:cubicBezTo>
                    <a:pt x="154" y="267"/>
                    <a:pt x="174" y="254"/>
                    <a:pt x="186" y="239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86" y="17"/>
                    <a:pt x="169" y="17"/>
                  </a:cubicBezTo>
                  <a:cubicBezTo>
                    <a:pt x="153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4046250" y="23885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1"/>
                  </a:moveTo>
                  <a:cubicBezTo>
                    <a:pt x="88" y="1"/>
                    <a:pt x="50" y="34"/>
                    <a:pt x="38" y="81"/>
                  </a:cubicBezTo>
                  <a:cubicBezTo>
                    <a:pt x="1" y="152"/>
                    <a:pt x="38" y="222"/>
                    <a:pt x="87" y="255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4" y="259"/>
                    <a:pt x="213" y="226"/>
                    <a:pt x="244" y="168"/>
                  </a:cubicBezTo>
                  <a:cubicBezTo>
                    <a:pt x="260" y="119"/>
                    <a:pt x="223" y="32"/>
                    <a:pt x="174" y="16"/>
                  </a:cubicBezTo>
                  <a:cubicBezTo>
                    <a:pt x="159" y="5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4087900" y="2351600"/>
              <a:ext cx="5675" cy="6825"/>
            </a:xfrm>
            <a:custGeom>
              <a:avLst/>
              <a:gdLst/>
              <a:ahLst/>
              <a:cxnLst/>
              <a:rect l="l" t="t" r="r" b="b"/>
              <a:pathLst>
                <a:path w="227" h="273" extrusionOk="0">
                  <a:moveTo>
                    <a:pt x="132" y="0"/>
                  </a:moveTo>
                  <a:cubicBezTo>
                    <a:pt x="123" y="0"/>
                    <a:pt x="114" y="4"/>
                    <a:pt x="103" y="12"/>
                  </a:cubicBezTo>
                  <a:cubicBezTo>
                    <a:pt x="37" y="12"/>
                    <a:pt x="0" y="82"/>
                    <a:pt x="0" y="153"/>
                  </a:cubicBezTo>
                  <a:cubicBezTo>
                    <a:pt x="21" y="186"/>
                    <a:pt x="37" y="219"/>
                    <a:pt x="54" y="239"/>
                  </a:cubicBezTo>
                  <a:cubicBezTo>
                    <a:pt x="70" y="256"/>
                    <a:pt x="103" y="272"/>
                    <a:pt x="140" y="272"/>
                  </a:cubicBezTo>
                  <a:cubicBezTo>
                    <a:pt x="157" y="256"/>
                    <a:pt x="190" y="239"/>
                    <a:pt x="206" y="202"/>
                  </a:cubicBezTo>
                  <a:cubicBezTo>
                    <a:pt x="227" y="186"/>
                    <a:pt x="227" y="153"/>
                    <a:pt x="227" y="115"/>
                  </a:cubicBezTo>
                  <a:cubicBezTo>
                    <a:pt x="227" y="82"/>
                    <a:pt x="206" y="50"/>
                    <a:pt x="190" y="33"/>
                  </a:cubicBezTo>
                  <a:cubicBezTo>
                    <a:pt x="173" y="33"/>
                    <a:pt x="173" y="12"/>
                    <a:pt x="157" y="12"/>
                  </a:cubicBezTo>
                  <a:cubicBezTo>
                    <a:pt x="149" y="4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4090975" y="238425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lnTo>
                    <a:pt x="83" y="13"/>
                  </a:lnTo>
                  <a:cubicBezTo>
                    <a:pt x="34" y="30"/>
                    <a:pt x="1" y="100"/>
                    <a:pt x="17" y="149"/>
                  </a:cubicBezTo>
                  <a:cubicBezTo>
                    <a:pt x="17" y="187"/>
                    <a:pt x="34" y="220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207" y="252"/>
                    <a:pt x="240" y="187"/>
                    <a:pt x="240" y="116"/>
                  </a:cubicBezTo>
                  <a:cubicBezTo>
                    <a:pt x="224" y="100"/>
                    <a:pt x="224" y="100"/>
                    <a:pt x="224" y="83"/>
                  </a:cubicBezTo>
                  <a:cubicBezTo>
                    <a:pt x="207" y="46"/>
                    <a:pt x="186" y="30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4046675" y="2344725"/>
              <a:ext cx="6100" cy="6375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11" y="1"/>
                  </a:moveTo>
                  <a:cubicBezTo>
                    <a:pt x="71" y="1"/>
                    <a:pt x="33" y="33"/>
                    <a:pt x="21" y="81"/>
                  </a:cubicBezTo>
                  <a:cubicBezTo>
                    <a:pt x="0" y="151"/>
                    <a:pt x="21" y="221"/>
                    <a:pt x="70" y="254"/>
                  </a:cubicBezTo>
                  <a:lnTo>
                    <a:pt x="124" y="254"/>
                  </a:lnTo>
                  <a:cubicBezTo>
                    <a:pt x="173" y="254"/>
                    <a:pt x="206" y="221"/>
                    <a:pt x="227" y="168"/>
                  </a:cubicBezTo>
                  <a:cubicBezTo>
                    <a:pt x="243" y="135"/>
                    <a:pt x="227" y="81"/>
                    <a:pt x="190" y="48"/>
                  </a:cubicBezTo>
                  <a:cubicBezTo>
                    <a:pt x="190" y="32"/>
                    <a:pt x="173" y="15"/>
                    <a:pt x="157" y="15"/>
                  </a:cubicBezTo>
                  <a:cubicBezTo>
                    <a:pt x="142" y="5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4094375" y="2335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8" y="1"/>
                  </a:moveTo>
                  <a:cubicBezTo>
                    <a:pt x="86" y="1"/>
                    <a:pt x="65" y="12"/>
                    <a:pt x="50" y="24"/>
                  </a:cubicBezTo>
                  <a:cubicBezTo>
                    <a:pt x="1" y="78"/>
                    <a:pt x="1" y="160"/>
                    <a:pt x="34" y="214"/>
                  </a:cubicBezTo>
                  <a:cubicBezTo>
                    <a:pt x="50" y="230"/>
                    <a:pt x="88" y="247"/>
                    <a:pt x="104" y="263"/>
                  </a:cubicBezTo>
                  <a:cubicBezTo>
                    <a:pt x="137" y="263"/>
                    <a:pt x="174" y="247"/>
                    <a:pt x="191" y="230"/>
                  </a:cubicBezTo>
                  <a:cubicBezTo>
                    <a:pt x="240" y="181"/>
                    <a:pt x="240" y="111"/>
                    <a:pt x="207" y="40"/>
                  </a:cubicBezTo>
                  <a:cubicBezTo>
                    <a:pt x="191" y="24"/>
                    <a:pt x="174" y="24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8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4083675" y="2274175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1"/>
                  </a:moveTo>
                  <a:cubicBezTo>
                    <a:pt x="103" y="1"/>
                    <a:pt x="87" y="17"/>
                    <a:pt x="50" y="38"/>
                  </a:cubicBezTo>
                  <a:cubicBezTo>
                    <a:pt x="0" y="87"/>
                    <a:pt x="0" y="174"/>
                    <a:pt x="33" y="223"/>
                  </a:cubicBezTo>
                  <a:cubicBezTo>
                    <a:pt x="50" y="244"/>
                    <a:pt x="87" y="260"/>
                    <a:pt x="120" y="277"/>
                  </a:cubicBezTo>
                  <a:cubicBezTo>
                    <a:pt x="136" y="277"/>
                    <a:pt x="169" y="260"/>
                    <a:pt x="190" y="244"/>
                  </a:cubicBezTo>
                  <a:cubicBezTo>
                    <a:pt x="223" y="223"/>
                    <a:pt x="223" y="190"/>
                    <a:pt x="239" y="157"/>
                  </a:cubicBezTo>
                  <a:cubicBezTo>
                    <a:pt x="239" y="120"/>
                    <a:pt x="223" y="87"/>
                    <a:pt x="206" y="54"/>
                  </a:cubicBezTo>
                  <a:cubicBezTo>
                    <a:pt x="206" y="38"/>
                    <a:pt x="190" y="17"/>
                    <a:pt x="169" y="17"/>
                  </a:cubicBezTo>
                  <a:cubicBezTo>
                    <a:pt x="153" y="17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4087075" y="23039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12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cubicBezTo>
                    <a:pt x="96" y="256"/>
                    <a:pt x="105" y="257"/>
                    <a:pt x="115" y="257"/>
                  </a:cubicBezTo>
                  <a:cubicBezTo>
                    <a:pt x="159" y="257"/>
                    <a:pt x="209" y="227"/>
                    <a:pt x="223" y="187"/>
                  </a:cubicBezTo>
                  <a:cubicBezTo>
                    <a:pt x="239" y="117"/>
                    <a:pt x="223" y="30"/>
                    <a:pt x="157" y="14"/>
                  </a:cubicBezTo>
                  <a:cubicBezTo>
                    <a:pt x="143" y="5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4094375" y="22883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40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57"/>
                    <a:pt x="34" y="227"/>
                    <a:pt x="88" y="244"/>
                  </a:cubicBezTo>
                  <a:cubicBezTo>
                    <a:pt x="101" y="253"/>
                    <a:pt x="115" y="257"/>
                    <a:pt x="130" y="257"/>
                  </a:cubicBezTo>
                  <a:cubicBezTo>
                    <a:pt x="170" y="257"/>
                    <a:pt x="211" y="225"/>
                    <a:pt x="224" y="174"/>
                  </a:cubicBezTo>
                  <a:cubicBezTo>
                    <a:pt x="257" y="108"/>
                    <a:pt x="224" y="38"/>
                    <a:pt x="174" y="5"/>
                  </a:cubicBezTo>
                  <a:cubicBezTo>
                    <a:pt x="162" y="2"/>
                    <a:pt x="15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4048000" y="2423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71" y="263"/>
                    <a:pt x="117" y="263"/>
                  </a:cubicBezTo>
                  <a:cubicBezTo>
                    <a:pt x="124" y="263"/>
                    <a:pt x="131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40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4094800" y="231892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3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1" y="256"/>
                    <a:pt x="103" y="256"/>
                    <a:pt x="136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7" y="50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4069450" y="24013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6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4095625" y="23669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3" y="0"/>
                  </a:moveTo>
                  <a:cubicBezTo>
                    <a:pt x="70" y="17"/>
                    <a:pt x="54" y="37"/>
                    <a:pt x="38" y="54"/>
                  </a:cubicBezTo>
                  <a:cubicBezTo>
                    <a:pt x="21" y="87"/>
                    <a:pt x="0" y="120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7" y="255"/>
                    <a:pt x="92" y="267"/>
                    <a:pt x="112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4096550" y="22716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66" y="1"/>
                    <a:pt x="50" y="17"/>
                    <a:pt x="33" y="38"/>
                  </a:cubicBezTo>
                  <a:cubicBezTo>
                    <a:pt x="17" y="71"/>
                    <a:pt x="1" y="104"/>
                    <a:pt x="1" y="141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66" y="260"/>
                    <a:pt x="104" y="260"/>
                    <a:pt x="120" y="260"/>
                  </a:cubicBezTo>
                  <a:cubicBezTo>
                    <a:pt x="190" y="244"/>
                    <a:pt x="223" y="190"/>
                    <a:pt x="223" y="120"/>
                  </a:cubicBezTo>
                  <a:lnTo>
                    <a:pt x="223" y="104"/>
                  </a:lnTo>
                  <a:cubicBezTo>
                    <a:pt x="207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4079325" y="23395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34" y="1"/>
                    <a:pt x="1" y="67"/>
                    <a:pt x="17" y="137"/>
                  </a:cubicBezTo>
                  <a:cubicBezTo>
                    <a:pt x="17" y="170"/>
                    <a:pt x="34" y="207"/>
                    <a:pt x="55" y="223"/>
                  </a:cubicBezTo>
                  <a:cubicBezTo>
                    <a:pt x="88" y="256"/>
                    <a:pt x="104" y="256"/>
                    <a:pt x="137" y="256"/>
                  </a:cubicBezTo>
                  <a:cubicBezTo>
                    <a:pt x="174" y="240"/>
                    <a:pt x="191" y="223"/>
                    <a:pt x="207" y="207"/>
                  </a:cubicBezTo>
                  <a:cubicBezTo>
                    <a:pt x="224" y="170"/>
                    <a:pt x="240" y="137"/>
                    <a:pt x="224" y="104"/>
                  </a:cubicBezTo>
                  <a:cubicBezTo>
                    <a:pt x="224" y="67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3860300" y="22394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" y="190"/>
                    <a:pt x="17" y="206"/>
                    <a:pt x="5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7" y="256"/>
                    <a:pt x="190" y="223"/>
                    <a:pt x="207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3856900" y="23153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45"/>
                    <a:pt x="34" y="228"/>
                    <a:pt x="87" y="248"/>
                  </a:cubicBezTo>
                  <a:cubicBezTo>
                    <a:pt x="100" y="257"/>
                    <a:pt x="115" y="261"/>
                    <a:pt x="130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70" y="5"/>
                  </a:cubicBezTo>
                  <a:cubicBezTo>
                    <a:pt x="159" y="2"/>
                    <a:pt x="148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3856500" y="2284500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76"/>
                  </a:cubicBezTo>
                  <a:cubicBezTo>
                    <a:pt x="136" y="276"/>
                    <a:pt x="169" y="260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3861650" y="2269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86" y="244"/>
                    <a:pt x="240" y="174"/>
                    <a:pt x="223" y="104"/>
                  </a:cubicBezTo>
                  <a:cubicBezTo>
                    <a:pt x="223" y="71"/>
                    <a:pt x="207" y="38"/>
                    <a:pt x="186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3850425" y="23954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70" y="13"/>
                    <a:pt x="54" y="33"/>
                    <a:pt x="37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17" y="186"/>
                    <a:pt x="37" y="219"/>
                    <a:pt x="54" y="239"/>
                  </a:cubicBezTo>
                  <a:cubicBezTo>
                    <a:pt x="65" y="251"/>
                    <a:pt x="85" y="263"/>
                    <a:pt x="109" y="263"/>
                  </a:cubicBezTo>
                  <a:cubicBezTo>
                    <a:pt x="119" y="263"/>
                    <a:pt x="129" y="261"/>
                    <a:pt x="140" y="256"/>
                  </a:cubicBezTo>
                  <a:cubicBezTo>
                    <a:pt x="190" y="256"/>
                    <a:pt x="243" y="186"/>
                    <a:pt x="223" y="116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8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3853000" y="23510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37" y="54"/>
                    <a:pt x="17" y="87"/>
                    <a:pt x="17" y="120"/>
                  </a:cubicBezTo>
                  <a:cubicBezTo>
                    <a:pt x="0" y="157"/>
                    <a:pt x="17" y="190"/>
                    <a:pt x="37" y="207"/>
                  </a:cubicBezTo>
                  <a:cubicBezTo>
                    <a:pt x="56" y="247"/>
                    <a:pt x="88" y="264"/>
                    <a:pt x="121" y="264"/>
                  </a:cubicBezTo>
                  <a:cubicBezTo>
                    <a:pt x="144" y="264"/>
                    <a:pt x="169" y="255"/>
                    <a:pt x="190" y="240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3855575" y="2331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0" y="190"/>
                    <a:pt x="17" y="207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23" y="71"/>
                    <a:pt x="206" y="54"/>
                    <a:pt x="173" y="21"/>
                  </a:cubicBezTo>
                  <a:cubicBezTo>
                    <a:pt x="173" y="21"/>
                    <a:pt x="157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3865875" y="23446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87" y="1"/>
                  </a:moveTo>
                  <a:cubicBezTo>
                    <a:pt x="71" y="17"/>
                    <a:pt x="38" y="34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66" y="252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74" y="34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3885250" y="2403425"/>
              <a:ext cx="3025" cy="2600"/>
            </a:xfrm>
            <a:custGeom>
              <a:avLst/>
              <a:gdLst/>
              <a:ahLst/>
              <a:cxnLst/>
              <a:rect l="l" t="t" r="r" b="b"/>
              <a:pathLst>
                <a:path w="121" h="104" extrusionOk="0">
                  <a:moveTo>
                    <a:pt x="87" y="1"/>
                  </a:moveTo>
                  <a:cubicBezTo>
                    <a:pt x="50" y="1"/>
                    <a:pt x="34" y="21"/>
                    <a:pt x="17" y="38"/>
                  </a:cubicBezTo>
                  <a:cubicBezTo>
                    <a:pt x="1" y="54"/>
                    <a:pt x="1" y="71"/>
                    <a:pt x="1" y="104"/>
                  </a:cubicBezTo>
                  <a:cubicBezTo>
                    <a:pt x="34" y="71"/>
                    <a:pt x="87" y="38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3854325" y="23786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66"/>
                    <a:pt x="1" y="153"/>
                    <a:pt x="50" y="223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30" y="261"/>
                    <a:pt x="138" y="263"/>
                    <a:pt x="146" y="263"/>
                  </a:cubicBezTo>
                  <a:cubicBezTo>
                    <a:pt x="165" y="263"/>
                    <a:pt x="181" y="251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3871950" y="2406000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7" y="88"/>
                    <a:pt x="1" y="174"/>
                    <a:pt x="34" y="228"/>
                  </a:cubicBezTo>
                  <a:cubicBezTo>
                    <a:pt x="67" y="244"/>
                    <a:pt x="83" y="261"/>
                    <a:pt x="120" y="277"/>
                  </a:cubicBezTo>
                  <a:cubicBezTo>
                    <a:pt x="153" y="277"/>
                    <a:pt x="170" y="261"/>
                    <a:pt x="207" y="244"/>
                  </a:cubicBezTo>
                  <a:cubicBezTo>
                    <a:pt x="223" y="228"/>
                    <a:pt x="240" y="191"/>
                    <a:pt x="240" y="158"/>
                  </a:cubicBezTo>
                  <a:cubicBezTo>
                    <a:pt x="240" y="125"/>
                    <a:pt x="240" y="88"/>
                    <a:pt x="223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53" y="22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3870200" y="23274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37" y="0"/>
                  </a:moveTo>
                  <a:cubicBezTo>
                    <a:pt x="104" y="0"/>
                    <a:pt x="71" y="17"/>
                    <a:pt x="50" y="33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5" y="254"/>
                    <a:pt x="86" y="272"/>
                    <a:pt x="118" y="272"/>
                  </a:cubicBezTo>
                  <a:cubicBezTo>
                    <a:pt x="142" y="272"/>
                    <a:pt x="167" y="262"/>
                    <a:pt x="190" y="239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4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3861650" y="2363550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39"/>
                    <a:pt x="207" y="206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3857325" y="24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0" y="0"/>
                  </a:moveTo>
                  <a:cubicBezTo>
                    <a:pt x="82" y="0"/>
                    <a:pt x="31" y="35"/>
                    <a:pt x="17" y="91"/>
                  </a:cubicBezTo>
                  <a:cubicBezTo>
                    <a:pt x="0" y="144"/>
                    <a:pt x="33" y="231"/>
                    <a:pt x="87" y="247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73" y="264"/>
                    <a:pt x="206" y="231"/>
                    <a:pt x="223" y="177"/>
                  </a:cubicBezTo>
                  <a:cubicBezTo>
                    <a:pt x="239" y="128"/>
                    <a:pt x="239" y="74"/>
                    <a:pt x="206" y="41"/>
                  </a:cubicBezTo>
                  <a:lnTo>
                    <a:pt x="173" y="4"/>
                  </a:ln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4063875" y="23708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54" y="17"/>
                    <a:pt x="34" y="33"/>
                  </a:cubicBezTo>
                  <a:cubicBezTo>
                    <a:pt x="1" y="66"/>
                    <a:pt x="1" y="103"/>
                    <a:pt x="1" y="153"/>
                  </a:cubicBezTo>
                  <a:cubicBezTo>
                    <a:pt x="1" y="190"/>
                    <a:pt x="17" y="206"/>
                    <a:pt x="34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39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07" y="49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4061300" y="24343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21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57" y="260"/>
                    <a:pt x="174" y="244"/>
                    <a:pt x="207" y="227"/>
                  </a:cubicBezTo>
                  <a:cubicBezTo>
                    <a:pt x="240" y="190"/>
                    <a:pt x="260" y="104"/>
                    <a:pt x="223" y="54"/>
                  </a:cubicBezTo>
                  <a:cubicBezTo>
                    <a:pt x="207" y="21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4061700" y="2387450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9" y="1"/>
                  </a:moveTo>
                  <a:cubicBezTo>
                    <a:pt x="83" y="1"/>
                    <a:pt x="35" y="33"/>
                    <a:pt x="17" y="92"/>
                  </a:cubicBezTo>
                  <a:cubicBezTo>
                    <a:pt x="1" y="162"/>
                    <a:pt x="17" y="228"/>
                    <a:pt x="88" y="265"/>
                  </a:cubicBezTo>
                  <a:cubicBezTo>
                    <a:pt x="97" y="267"/>
                    <a:pt x="106" y="269"/>
                    <a:pt x="116" y="269"/>
                  </a:cubicBezTo>
                  <a:cubicBezTo>
                    <a:pt x="162" y="269"/>
                    <a:pt x="210" y="236"/>
                    <a:pt x="224" y="178"/>
                  </a:cubicBezTo>
                  <a:cubicBezTo>
                    <a:pt x="244" y="108"/>
                    <a:pt x="224" y="42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4061700" y="24180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5" y="17"/>
                    <a:pt x="1" y="87"/>
                    <a:pt x="17" y="157"/>
                  </a:cubicBezTo>
                  <a:cubicBezTo>
                    <a:pt x="17" y="190"/>
                    <a:pt x="38" y="223"/>
                    <a:pt x="71" y="239"/>
                  </a:cubicBezTo>
                  <a:cubicBezTo>
                    <a:pt x="88" y="260"/>
                    <a:pt x="121" y="260"/>
                    <a:pt x="141" y="260"/>
                  </a:cubicBezTo>
                  <a:cubicBezTo>
                    <a:pt x="207" y="260"/>
                    <a:pt x="244" y="190"/>
                    <a:pt x="244" y="120"/>
                  </a:cubicBezTo>
                  <a:cubicBezTo>
                    <a:pt x="224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8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4066450" y="23266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34" y="50"/>
                    <a:pt x="17" y="83"/>
                    <a:pt x="17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37" y="256"/>
                    <a:pt x="174" y="256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4057900" y="23570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66" y="21"/>
                    <a:pt x="50" y="38"/>
                    <a:pt x="33" y="54"/>
                  </a:cubicBezTo>
                  <a:cubicBezTo>
                    <a:pt x="17" y="87"/>
                    <a:pt x="0" y="124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69" y="21"/>
                    <a:pt x="169" y="21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3926475" y="2384575"/>
              <a:ext cx="5600" cy="4350"/>
            </a:xfrm>
            <a:custGeom>
              <a:avLst/>
              <a:gdLst/>
              <a:ahLst/>
              <a:cxnLst/>
              <a:rect l="l" t="t" r="r" b="b"/>
              <a:pathLst>
                <a:path w="224" h="174" extrusionOk="0">
                  <a:moveTo>
                    <a:pt x="120" y="0"/>
                  </a:moveTo>
                  <a:cubicBezTo>
                    <a:pt x="87" y="0"/>
                    <a:pt x="50" y="0"/>
                    <a:pt x="34" y="17"/>
                  </a:cubicBezTo>
                  <a:cubicBezTo>
                    <a:pt x="17" y="54"/>
                    <a:pt x="1" y="87"/>
                    <a:pt x="1" y="120"/>
                  </a:cubicBezTo>
                  <a:lnTo>
                    <a:pt x="1" y="174"/>
                  </a:lnTo>
                  <a:cubicBezTo>
                    <a:pt x="67" y="157"/>
                    <a:pt x="137" y="157"/>
                    <a:pt x="207" y="157"/>
                  </a:cubicBezTo>
                  <a:cubicBezTo>
                    <a:pt x="223" y="120"/>
                    <a:pt x="207" y="70"/>
                    <a:pt x="190" y="54"/>
                  </a:cubicBezTo>
                  <a:cubicBezTo>
                    <a:pt x="170" y="33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4063050" y="23416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67" y="24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60"/>
                    <a:pt x="240" y="190"/>
                    <a:pt x="240" y="103"/>
                  </a:cubicBezTo>
                  <a:cubicBezTo>
                    <a:pt x="223" y="70"/>
                    <a:pt x="207" y="37"/>
                    <a:pt x="170" y="21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4011925" y="2411450"/>
              <a:ext cx="6000" cy="6225"/>
            </a:xfrm>
            <a:custGeom>
              <a:avLst/>
              <a:gdLst/>
              <a:ahLst/>
              <a:cxnLst/>
              <a:rect l="l" t="t" r="r" b="b"/>
              <a:pathLst>
                <a:path w="240" h="249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71" y="10"/>
                    <a:pt x="50" y="26"/>
                    <a:pt x="34" y="59"/>
                  </a:cubicBezTo>
                  <a:cubicBezTo>
                    <a:pt x="17" y="76"/>
                    <a:pt x="1" y="113"/>
                    <a:pt x="1" y="146"/>
                  </a:cubicBezTo>
                  <a:cubicBezTo>
                    <a:pt x="50" y="179"/>
                    <a:pt x="104" y="216"/>
                    <a:pt x="174" y="249"/>
                  </a:cubicBezTo>
                  <a:cubicBezTo>
                    <a:pt x="207" y="232"/>
                    <a:pt x="240" y="162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4026975" y="24099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"/>
                    <a:pt x="1" y="71"/>
                    <a:pt x="17" y="153"/>
                  </a:cubicBezTo>
                  <a:cubicBezTo>
                    <a:pt x="17" y="190"/>
                    <a:pt x="34" y="223"/>
                    <a:pt x="67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70" y="256"/>
                    <a:pt x="190" y="223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3989150" y="2400850"/>
              <a:ext cx="5175" cy="3950"/>
            </a:xfrm>
            <a:custGeom>
              <a:avLst/>
              <a:gdLst/>
              <a:ahLst/>
              <a:cxnLst/>
              <a:rect l="l" t="t" r="r" b="b"/>
              <a:pathLst>
                <a:path w="207" h="158" extrusionOk="0">
                  <a:moveTo>
                    <a:pt x="104" y="1"/>
                  </a:moveTo>
                  <a:cubicBezTo>
                    <a:pt x="87" y="1"/>
                    <a:pt x="54" y="1"/>
                    <a:pt x="17" y="38"/>
                  </a:cubicBezTo>
                  <a:cubicBezTo>
                    <a:pt x="17" y="38"/>
                    <a:pt x="17" y="54"/>
                    <a:pt x="0" y="54"/>
                  </a:cubicBezTo>
                  <a:cubicBezTo>
                    <a:pt x="71" y="87"/>
                    <a:pt x="136" y="124"/>
                    <a:pt x="207" y="157"/>
                  </a:cubicBezTo>
                  <a:cubicBezTo>
                    <a:pt x="207" y="124"/>
                    <a:pt x="207" y="87"/>
                    <a:pt x="190" y="54"/>
                  </a:cubicBezTo>
                  <a:cubicBezTo>
                    <a:pt x="174" y="38"/>
                    <a:pt x="157" y="21"/>
                    <a:pt x="136" y="21"/>
                  </a:cubicBezTo>
                  <a:cubicBezTo>
                    <a:pt x="120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4066875" y="229410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14" y="1"/>
                  </a:moveTo>
                  <a:cubicBezTo>
                    <a:pt x="95" y="1"/>
                    <a:pt x="80" y="9"/>
                    <a:pt x="70" y="28"/>
                  </a:cubicBezTo>
                  <a:cubicBezTo>
                    <a:pt x="37" y="28"/>
                    <a:pt x="17" y="65"/>
                    <a:pt x="17" y="82"/>
                  </a:cubicBezTo>
                  <a:cubicBezTo>
                    <a:pt x="0" y="115"/>
                    <a:pt x="0" y="148"/>
                    <a:pt x="17" y="168"/>
                  </a:cubicBezTo>
                  <a:cubicBezTo>
                    <a:pt x="17" y="201"/>
                    <a:pt x="54" y="234"/>
                    <a:pt x="87" y="251"/>
                  </a:cubicBezTo>
                  <a:cubicBezTo>
                    <a:pt x="101" y="261"/>
                    <a:pt x="117" y="266"/>
                    <a:pt x="132" y="266"/>
                  </a:cubicBezTo>
                  <a:cubicBezTo>
                    <a:pt x="173" y="266"/>
                    <a:pt x="211" y="233"/>
                    <a:pt x="223" y="185"/>
                  </a:cubicBezTo>
                  <a:cubicBezTo>
                    <a:pt x="243" y="115"/>
                    <a:pt x="223" y="45"/>
                    <a:pt x="157" y="12"/>
                  </a:cubicBezTo>
                  <a:cubicBezTo>
                    <a:pt x="141" y="5"/>
                    <a:pt x="12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4029550" y="23629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8" y="0"/>
                  </a:moveTo>
                  <a:cubicBezTo>
                    <a:pt x="100" y="0"/>
                    <a:pt x="93" y="2"/>
                    <a:pt x="87" y="8"/>
                  </a:cubicBezTo>
                  <a:cubicBezTo>
                    <a:pt x="67" y="8"/>
                    <a:pt x="34" y="24"/>
                    <a:pt x="17" y="57"/>
                  </a:cubicBezTo>
                  <a:cubicBezTo>
                    <a:pt x="1" y="74"/>
                    <a:pt x="1" y="111"/>
                    <a:pt x="1" y="144"/>
                  </a:cubicBezTo>
                  <a:cubicBezTo>
                    <a:pt x="1" y="177"/>
                    <a:pt x="17" y="214"/>
                    <a:pt x="34" y="230"/>
                  </a:cubicBezTo>
                  <a:cubicBezTo>
                    <a:pt x="67" y="247"/>
                    <a:pt x="104" y="263"/>
                    <a:pt x="120" y="263"/>
                  </a:cubicBezTo>
                  <a:cubicBezTo>
                    <a:pt x="190" y="247"/>
                    <a:pt x="223" y="177"/>
                    <a:pt x="223" y="111"/>
                  </a:cubicBezTo>
                  <a:cubicBezTo>
                    <a:pt x="207" y="74"/>
                    <a:pt x="190" y="41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24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4066050" y="2246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87" y="17"/>
                    <a:pt x="50" y="33"/>
                  </a:cubicBezTo>
                  <a:cubicBezTo>
                    <a:pt x="17" y="83"/>
                    <a:pt x="0" y="153"/>
                    <a:pt x="33" y="223"/>
                  </a:cubicBezTo>
                  <a:cubicBezTo>
                    <a:pt x="50" y="239"/>
                    <a:pt x="87" y="256"/>
                    <a:pt x="120" y="256"/>
                  </a:cubicBezTo>
                  <a:cubicBezTo>
                    <a:pt x="125" y="261"/>
                    <a:pt x="131" y="263"/>
                    <a:pt x="138" y="263"/>
                  </a:cubicBezTo>
                  <a:cubicBezTo>
                    <a:pt x="156" y="263"/>
                    <a:pt x="178" y="251"/>
                    <a:pt x="190" y="239"/>
                  </a:cubicBezTo>
                  <a:cubicBezTo>
                    <a:pt x="223" y="206"/>
                    <a:pt x="239" y="186"/>
                    <a:pt x="239" y="153"/>
                  </a:cubicBezTo>
                  <a:cubicBezTo>
                    <a:pt x="239" y="120"/>
                    <a:pt x="223" y="83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3" y="0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4056150" y="22810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7" y="252"/>
                    <a:pt x="92" y="265"/>
                    <a:pt x="110" y="265"/>
                  </a:cubicBezTo>
                  <a:cubicBezTo>
                    <a:pt x="118" y="265"/>
                    <a:pt x="127" y="263"/>
                    <a:pt x="136" y="257"/>
                  </a:cubicBezTo>
                  <a:cubicBezTo>
                    <a:pt x="206" y="257"/>
                    <a:pt x="239" y="191"/>
                    <a:pt x="239" y="121"/>
                  </a:cubicBezTo>
                  <a:cubicBezTo>
                    <a:pt x="223" y="88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4026050" y="21939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1" y="0"/>
                  </a:moveTo>
                  <a:cubicBezTo>
                    <a:pt x="104" y="0"/>
                    <a:pt x="71" y="16"/>
                    <a:pt x="54" y="33"/>
                  </a:cubicBezTo>
                  <a:cubicBezTo>
                    <a:pt x="38" y="54"/>
                    <a:pt x="21" y="87"/>
                    <a:pt x="21" y="120"/>
                  </a:cubicBezTo>
                  <a:cubicBezTo>
                    <a:pt x="0" y="157"/>
                    <a:pt x="21" y="190"/>
                    <a:pt x="38" y="223"/>
                  </a:cubicBezTo>
                  <a:cubicBezTo>
                    <a:pt x="54" y="239"/>
                    <a:pt x="87" y="260"/>
                    <a:pt x="104" y="260"/>
                  </a:cubicBezTo>
                  <a:cubicBezTo>
                    <a:pt x="114" y="264"/>
                    <a:pt x="124" y="266"/>
                    <a:pt x="134" y="266"/>
                  </a:cubicBezTo>
                  <a:cubicBezTo>
                    <a:pt x="158" y="266"/>
                    <a:pt x="178" y="254"/>
                    <a:pt x="190" y="239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3"/>
                    <a:pt x="174" y="16"/>
                    <a:pt x="157" y="16"/>
                  </a:cubicBezTo>
                  <a:lnTo>
                    <a:pt x="14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4032125" y="22218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70"/>
                    <a:pt x="1" y="153"/>
                    <a:pt x="50" y="206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4078925" y="22893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19"/>
                    <a:pt x="87" y="256"/>
                  </a:cubicBezTo>
                  <a:cubicBezTo>
                    <a:pt x="98" y="259"/>
                    <a:pt x="108" y="260"/>
                    <a:pt x="118" y="260"/>
                  </a:cubicBezTo>
                  <a:cubicBezTo>
                    <a:pt x="170" y="260"/>
                    <a:pt x="212" y="225"/>
                    <a:pt x="240" y="170"/>
                  </a:cubicBezTo>
                  <a:cubicBezTo>
                    <a:pt x="256" y="100"/>
                    <a:pt x="223" y="30"/>
                    <a:pt x="174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4029150" y="22686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4"/>
                    <a:pt x="84" y="267"/>
                    <a:pt x="101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4006350" y="2212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11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53"/>
                    <a:pt x="17" y="219"/>
                    <a:pt x="88" y="256"/>
                  </a:cubicBezTo>
                  <a:cubicBezTo>
                    <a:pt x="88" y="256"/>
                    <a:pt x="95" y="264"/>
                    <a:pt x="105" y="264"/>
                  </a:cubicBezTo>
                  <a:cubicBezTo>
                    <a:pt x="110" y="264"/>
                    <a:pt x="115" y="262"/>
                    <a:pt x="121" y="256"/>
                  </a:cubicBezTo>
                  <a:cubicBezTo>
                    <a:pt x="170" y="256"/>
                    <a:pt x="207" y="219"/>
                    <a:pt x="224" y="186"/>
                  </a:cubicBezTo>
                  <a:cubicBezTo>
                    <a:pt x="240" y="133"/>
                    <a:pt x="224" y="83"/>
                    <a:pt x="207" y="50"/>
                  </a:cubicBezTo>
                  <a:cubicBezTo>
                    <a:pt x="191" y="29"/>
                    <a:pt x="170" y="13"/>
                    <a:pt x="154" y="13"/>
                  </a:cubicBezTo>
                  <a:cubicBezTo>
                    <a:pt x="140" y="4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4017500" y="2224500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9" y="1"/>
                  </a:moveTo>
                  <a:cubicBezTo>
                    <a:pt x="120" y="1"/>
                    <a:pt x="112" y="5"/>
                    <a:pt x="103" y="13"/>
                  </a:cubicBezTo>
                  <a:cubicBezTo>
                    <a:pt x="70" y="13"/>
                    <a:pt x="54" y="29"/>
                    <a:pt x="33" y="66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4" y="236"/>
                  </a:cubicBezTo>
                  <a:cubicBezTo>
                    <a:pt x="70" y="252"/>
                    <a:pt x="103" y="273"/>
                    <a:pt x="136" y="273"/>
                  </a:cubicBezTo>
                  <a:cubicBezTo>
                    <a:pt x="190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29"/>
                    <a:pt x="173" y="13"/>
                    <a:pt x="157" y="13"/>
                  </a:cubicBezTo>
                  <a:cubicBezTo>
                    <a:pt x="147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4011925" y="21946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7" y="0"/>
                  </a:moveTo>
                  <a:cubicBezTo>
                    <a:pt x="82" y="0"/>
                    <a:pt x="31" y="33"/>
                    <a:pt x="17" y="74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104" y="264"/>
                    <a:pt x="120" y="264"/>
                    <a:pt x="137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3" y="4"/>
                  </a:cubicBezTo>
                  <a:cubicBezTo>
                    <a:pt x="145" y="1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4010600" y="2241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21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44"/>
                    <a:pt x="87" y="260"/>
                    <a:pt x="103" y="260"/>
                  </a:cubicBezTo>
                  <a:cubicBezTo>
                    <a:pt x="140" y="260"/>
                    <a:pt x="173" y="260"/>
                    <a:pt x="190" y="227"/>
                  </a:cubicBezTo>
                  <a:cubicBezTo>
                    <a:pt x="206" y="206"/>
                    <a:pt x="227" y="173"/>
                    <a:pt x="227" y="140"/>
                  </a:cubicBezTo>
                  <a:cubicBezTo>
                    <a:pt x="243" y="103"/>
                    <a:pt x="227" y="70"/>
                    <a:pt x="206" y="54"/>
                  </a:cubicBezTo>
                  <a:cubicBezTo>
                    <a:pt x="190" y="37"/>
                    <a:pt x="173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4044075" y="226957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19" y="1"/>
                  </a:moveTo>
                  <a:cubicBezTo>
                    <a:pt x="72" y="1"/>
                    <a:pt x="34" y="34"/>
                    <a:pt x="22" y="82"/>
                  </a:cubicBezTo>
                  <a:cubicBezTo>
                    <a:pt x="1" y="152"/>
                    <a:pt x="38" y="222"/>
                    <a:pt x="88" y="255"/>
                  </a:cubicBezTo>
                  <a:cubicBezTo>
                    <a:pt x="97" y="258"/>
                    <a:pt x="107" y="259"/>
                    <a:pt x="117" y="259"/>
                  </a:cubicBezTo>
                  <a:cubicBezTo>
                    <a:pt x="163" y="259"/>
                    <a:pt x="211" y="229"/>
                    <a:pt x="228" y="185"/>
                  </a:cubicBezTo>
                  <a:cubicBezTo>
                    <a:pt x="244" y="119"/>
                    <a:pt x="228" y="32"/>
                    <a:pt x="174" y="16"/>
                  </a:cubicBezTo>
                  <a:cubicBezTo>
                    <a:pt x="155" y="6"/>
                    <a:pt x="13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4047600" y="221925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70"/>
                    <a:pt x="0" y="136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69" y="239"/>
                    <a:pt x="190" y="223"/>
                    <a:pt x="206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6" y="33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4035125" y="2252150"/>
              <a:ext cx="6400" cy="6600"/>
            </a:xfrm>
            <a:custGeom>
              <a:avLst/>
              <a:gdLst/>
              <a:ahLst/>
              <a:cxnLst/>
              <a:rect l="l" t="t" r="r" b="b"/>
              <a:pathLst>
                <a:path w="256" h="264" extrusionOk="0">
                  <a:moveTo>
                    <a:pt x="111" y="1"/>
                  </a:moveTo>
                  <a:cubicBezTo>
                    <a:pt x="92" y="1"/>
                    <a:pt x="76" y="13"/>
                    <a:pt x="50" y="24"/>
                  </a:cubicBezTo>
                  <a:cubicBezTo>
                    <a:pt x="17" y="74"/>
                    <a:pt x="0" y="160"/>
                    <a:pt x="33" y="214"/>
                  </a:cubicBezTo>
                  <a:cubicBezTo>
                    <a:pt x="50" y="230"/>
                    <a:pt x="87" y="247"/>
                    <a:pt x="120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39" y="177"/>
                    <a:pt x="256" y="111"/>
                    <a:pt x="206" y="41"/>
                  </a:cubicBezTo>
                  <a:cubicBezTo>
                    <a:pt x="206" y="24"/>
                    <a:pt x="190" y="24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4050575" y="22519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87" y="0"/>
                  </a:moveTo>
                  <a:cubicBezTo>
                    <a:pt x="34" y="33"/>
                    <a:pt x="1" y="83"/>
                    <a:pt x="17" y="136"/>
                  </a:cubicBezTo>
                  <a:cubicBezTo>
                    <a:pt x="17" y="169"/>
                    <a:pt x="34" y="206"/>
                    <a:pt x="50" y="223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207" y="239"/>
                    <a:pt x="240" y="169"/>
                    <a:pt x="240" y="103"/>
                  </a:cubicBezTo>
                  <a:cubicBezTo>
                    <a:pt x="223" y="83"/>
                    <a:pt x="223" y="83"/>
                    <a:pt x="223" y="66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4038925" y="22067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4" y="17"/>
                    <a:pt x="1" y="87"/>
                    <a:pt x="21" y="157"/>
                  </a:cubicBezTo>
                  <a:cubicBezTo>
                    <a:pt x="21" y="190"/>
                    <a:pt x="38" y="207"/>
                    <a:pt x="54" y="239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74" y="260"/>
                    <a:pt x="190" y="239"/>
                    <a:pt x="207" y="207"/>
                  </a:cubicBezTo>
                  <a:cubicBezTo>
                    <a:pt x="228" y="174"/>
                    <a:pt x="244" y="136"/>
                    <a:pt x="228" y="103"/>
                  </a:cubicBezTo>
                  <a:cubicBezTo>
                    <a:pt x="228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4040675" y="21913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8"/>
                    <a:pt x="1" y="158"/>
                  </a:cubicBezTo>
                  <a:cubicBezTo>
                    <a:pt x="15" y="215"/>
                    <a:pt x="58" y="264"/>
                    <a:pt x="113" y="264"/>
                  </a:cubicBezTo>
                  <a:cubicBezTo>
                    <a:pt x="121" y="264"/>
                    <a:pt x="129" y="263"/>
                    <a:pt x="137" y="261"/>
                  </a:cubicBezTo>
                  <a:cubicBezTo>
                    <a:pt x="158" y="261"/>
                    <a:pt x="191" y="240"/>
                    <a:pt x="207" y="207"/>
                  </a:cubicBezTo>
                  <a:cubicBezTo>
                    <a:pt x="224" y="174"/>
                    <a:pt x="224" y="137"/>
                    <a:pt x="224" y="104"/>
                  </a:cubicBezTo>
                  <a:cubicBezTo>
                    <a:pt x="224" y="71"/>
                    <a:pt x="207" y="55"/>
                    <a:pt x="174" y="17"/>
                  </a:cubicBezTo>
                  <a:lnTo>
                    <a:pt x="158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4053975" y="22024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1" y="0"/>
                  </a:moveTo>
                  <a:cubicBezTo>
                    <a:pt x="104" y="0"/>
                    <a:pt x="71" y="0"/>
                    <a:pt x="54" y="21"/>
                  </a:cubicBezTo>
                  <a:cubicBezTo>
                    <a:pt x="1" y="70"/>
                    <a:pt x="1" y="157"/>
                    <a:pt x="38" y="206"/>
                  </a:cubicBezTo>
                  <a:cubicBezTo>
                    <a:pt x="54" y="243"/>
                    <a:pt x="87" y="260"/>
                    <a:pt x="104" y="260"/>
                  </a:cubicBezTo>
                  <a:cubicBezTo>
                    <a:pt x="141" y="260"/>
                    <a:pt x="174" y="260"/>
                    <a:pt x="190" y="227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7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3974500" y="2185750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22" y="190"/>
                    <a:pt x="22" y="223"/>
                    <a:pt x="55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58" y="256"/>
                    <a:pt x="191" y="239"/>
                    <a:pt x="207" y="206"/>
                  </a:cubicBezTo>
                  <a:cubicBezTo>
                    <a:pt x="228" y="173"/>
                    <a:pt x="228" y="136"/>
                    <a:pt x="228" y="103"/>
                  </a:cubicBezTo>
                  <a:cubicBezTo>
                    <a:pt x="228" y="70"/>
                    <a:pt x="207" y="50"/>
                    <a:pt x="174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3983175" y="224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3971100" y="2236300"/>
              <a:ext cx="6025" cy="6475"/>
            </a:xfrm>
            <a:custGeom>
              <a:avLst/>
              <a:gdLst/>
              <a:ahLst/>
              <a:cxnLst/>
              <a:rect l="l" t="t" r="r" b="b"/>
              <a:pathLst>
                <a:path w="241" h="259" extrusionOk="0">
                  <a:moveTo>
                    <a:pt x="125" y="1"/>
                  </a:moveTo>
                  <a:cubicBezTo>
                    <a:pt x="79" y="1"/>
                    <a:pt x="31" y="33"/>
                    <a:pt x="17" y="73"/>
                  </a:cubicBezTo>
                  <a:cubicBezTo>
                    <a:pt x="1" y="143"/>
                    <a:pt x="17" y="229"/>
                    <a:pt x="88" y="246"/>
                  </a:cubicBezTo>
                  <a:cubicBezTo>
                    <a:pt x="101" y="255"/>
                    <a:pt x="115" y="259"/>
                    <a:pt x="130" y="259"/>
                  </a:cubicBezTo>
                  <a:cubicBezTo>
                    <a:pt x="170" y="259"/>
                    <a:pt x="211" y="227"/>
                    <a:pt x="224" y="176"/>
                  </a:cubicBezTo>
                  <a:cubicBezTo>
                    <a:pt x="240" y="110"/>
                    <a:pt x="224" y="40"/>
                    <a:pt x="158" y="7"/>
                  </a:cubicBezTo>
                  <a:cubicBezTo>
                    <a:pt x="147" y="3"/>
                    <a:pt x="136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3977600" y="22184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104" y="0"/>
                    <a:pt x="83" y="0"/>
                    <a:pt x="83" y="17"/>
                  </a:cubicBezTo>
                  <a:cubicBezTo>
                    <a:pt x="34" y="33"/>
                    <a:pt x="1" y="83"/>
                    <a:pt x="17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39"/>
                    <a:pt x="240" y="186"/>
                    <a:pt x="223" y="103"/>
                  </a:cubicBezTo>
                  <a:lnTo>
                    <a:pt x="223" y="83"/>
                  </a:lnTo>
                  <a:cubicBezTo>
                    <a:pt x="207" y="5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39621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83" y="256"/>
                    <a:pt x="103" y="256"/>
                  </a:cubicBezTo>
                  <a:cubicBezTo>
                    <a:pt x="136" y="256"/>
                    <a:pt x="169" y="256"/>
                    <a:pt x="186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86" y="34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3967300" y="22029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73" y="252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207" y="256"/>
                    <a:pt x="240" y="186"/>
                    <a:pt x="223" y="120"/>
                  </a:cubicBezTo>
                  <a:cubicBezTo>
                    <a:pt x="223" y="83"/>
                    <a:pt x="207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3991725" y="21859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4" y="1"/>
                  </a:moveTo>
                  <a:cubicBezTo>
                    <a:pt x="76" y="1"/>
                    <a:pt x="60" y="13"/>
                    <a:pt x="33" y="24"/>
                  </a:cubicBezTo>
                  <a:cubicBezTo>
                    <a:pt x="17" y="41"/>
                    <a:pt x="1" y="78"/>
                    <a:pt x="1" y="111"/>
                  </a:cubicBezTo>
                  <a:cubicBezTo>
                    <a:pt x="1" y="144"/>
                    <a:pt x="1" y="181"/>
                    <a:pt x="17" y="214"/>
                  </a:cubicBezTo>
                  <a:cubicBezTo>
                    <a:pt x="48" y="245"/>
                    <a:pt x="83" y="263"/>
                    <a:pt x="117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23" y="181"/>
                    <a:pt x="240" y="111"/>
                    <a:pt x="207" y="41"/>
                  </a:cubicBezTo>
                  <a:cubicBezTo>
                    <a:pt x="190" y="24"/>
                    <a:pt x="174" y="8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3995650" y="2243350"/>
              <a:ext cx="6400" cy="6425"/>
            </a:xfrm>
            <a:custGeom>
              <a:avLst/>
              <a:gdLst/>
              <a:ahLst/>
              <a:cxnLst/>
              <a:rect l="l" t="t" r="r" b="b"/>
              <a:pathLst>
                <a:path w="256" h="257" extrusionOk="0">
                  <a:moveTo>
                    <a:pt x="127" y="1"/>
                  </a:moveTo>
                  <a:cubicBezTo>
                    <a:pt x="86" y="1"/>
                    <a:pt x="45" y="32"/>
                    <a:pt x="33" y="83"/>
                  </a:cubicBezTo>
                  <a:cubicBezTo>
                    <a:pt x="0" y="154"/>
                    <a:pt x="33" y="220"/>
                    <a:pt x="83" y="257"/>
                  </a:cubicBezTo>
                  <a:lnTo>
                    <a:pt x="136" y="257"/>
                  </a:lnTo>
                  <a:cubicBezTo>
                    <a:pt x="186" y="257"/>
                    <a:pt x="223" y="220"/>
                    <a:pt x="239" y="170"/>
                  </a:cubicBezTo>
                  <a:cubicBezTo>
                    <a:pt x="256" y="137"/>
                    <a:pt x="239" y="83"/>
                    <a:pt x="223" y="50"/>
                  </a:cubicBezTo>
                  <a:cubicBezTo>
                    <a:pt x="206" y="34"/>
                    <a:pt x="186" y="13"/>
                    <a:pt x="169" y="13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3993075" y="2213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30"/>
                    <a:pt x="83" y="247"/>
                    <a:pt x="103" y="263"/>
                  </a:cubicBezTo>
                  <a:cubicBezTo>
                    <a:pt x="136" y="263"/>
                    <a:pt x="169" y="247"/>
                    <a:pt x="186" y="230"/>
                  </a:cubicBezTo>
                  <a:cubicBezTo>
                    <a:pt x="223" y="214"/>
                    <a:pt x="223" y="177"/>
                    <a:pt x="239" y="144"/>
                  </a:cubicBezTo>
                  <a:cubicBezTo>
                    <a:pt x="239" y="111"/>
                    <a:pt x="223" y="74"/>
                    <a:pt x="206" y="41"/>
                  </a:cubicBezTo>
                  <a:cubicBezTo>
                    <a:pt x="186" y="24"/>
                    <a:pt x="186" y="24"/>
                    <a:pt x="153" y="8"/>
                  </a:cubicBezTo>
                  <a:lnTo>
                    <a:pt x="136" y="8"/>
                  </a:lnTo>
                  <a:cubicBezTo>
                    <a:pt x="127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3999875" y="219845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1" y="0"/>
                  </a:moveTo>
                  <a:cubicBezTo>
                    <a:pt x="115" y="0"/>
                    <a:pt x="109" y="2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81"/>
                    <a:pt x="37" y="214"/>
                    <a:pt x="54" y="230"/>
                  </a:cubicBezTo>
                  <a:cubicBezTo>
                    <a:pt x="87" y="247"/>
                    <a:pt x="103" y="263"/>
                    <a:pt x="140" y="263"/>
                  </a:cubicBezTo>
                  <a:cubicBezTo>
                    <a:pt x="173" y="247"/>
                    <a:pt x="190" y="230"/>
                    <a:pt x="206" y="214"/>
                  </a:cubicBezTo>
                  <a:cubicBezTo>
                    <a:pt x="223" y="181"/>
                    <a:pt x="243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3989150" y="22303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7" y="71"/>
                    <a:pt x="190" y="38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4003375" y="22260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3" y="1"/>
                  </a:moveTo>
                  <a:cubicBezTo>
                    <a:pt x="59" y="1"/>
                    <a:pt x="14" y="33"/>
                    <a:pt x="0" y="72"/>
                  </a:cubicBezTo>
                  <a:lnTo>
                    <a:pt x="0" y="143"/>
                  </a:lnTo>
                  <a:cubicBezTo>
                    <a:pt x="0" y="192"/>
                    <a:pt x="33" y="229"/>
                    <a:pt x="66" y="246"/>
                  </a:cubicBezTo>
                  <a:cubicBezTo>
                    <a:pt x="82" y="252"/>
                    <a:pt x="99" y="256"/>
                    <a:pt x="116" y="256"/>
                  </a:cubicBezTo>
                  <a:cubicBezTo>
                    <a:pt x="139" y="256"/>
                    <a:pt x="160" y="248"/>
                    <a:pt x="169" y="229"/>
                  </a:cubicBezTo>
                  <a:cubicBezTo>
                    <a:pt x="186" y="213"/>
                    <a:pt x="207" y="192"/>
                    <a:pt x="207" y="176"/>
                  </a:cubicBezTo>
                  <a:cubicBezTo>
                    <a:pt x="240" y="110"/>
                    <a:pt x="207" y="39"/>
                    <a:pt x="153" y="6"/>
                  </a:cubicBezTo>
                  <a:cubicBezTo>
                    <a:pt x="139" y="2"/>
                    <a:pt x="12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3986575" y="2277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87"/>
                    <a:pt x="17" y="157"/>
                  </a:cubicBezTo>
                  <a:cubicBezTo>
                    <a:pt x="17" y="190"/>
                    <a:pt x="33" y="227"/>
                    <a:pt x="70" y="244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39" y="140"/>
                    <a:pt x="223" y="103"/>
                  </a:cubicBezTo>
                  <a:cubicBezTo>
                    <a:pt x="223" y="70"/>
                    <a:pt x="207" y="54"/>
                    <a:pt x="190" y="21"/>
                  </a:cubicBezTo>
                  <a:lnTo>
                    <a:pt x="157" y="21"/>
                  </a:lnTo>
                  <a:cubicBezTo>
                    <a:pt x="157" y="0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4022650" y="2208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3"/>
                  </a:cubicBezTo>
                  <a:cubicBezTo>
                    <a:pt x="17" y="191"/>
                    <a:pt x="33" y="224"/>
                    <a:pt x="70" y="240"/>
                  </a:cubicBezTo>
                  <a:cubicBezTo>
                    <a:pt x="82" y="252"/>
                    <a:pt x="102" y="265"/>
                    <a:pt x="118" y="265"/>
                  </a:cubicBezTo>
                  <a:cubicBezTo>
                    <a:pt x="125" y="265"/>
                    <a:pt x="132" y="263"/>
                    <a:pt x="136" y="257"/>
                  </a:cubicBezTo>
                  <a:cubicBezTo>
                    <a:pt x="207" y="257"/>
                    <a:pt x="240" y="191"/>
                    <a:pt x="240" y="121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57" y="1"/>
                    <a:pt x="13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4089225" y="242755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7"/>
                    <a:pt x="50" y="34"/>
                  </a:cubicBezTo>
                  <a:cubicBezTo>
                    <a:pt x="17" y="87"/>
                    <a:pt x="1" y="153"/>
                    <a:pt x="34" y="223"/>
                  </a:cubicBezTo>
                  <a:cubicBezTo>
                    <a:pt x="63" y="250"/>
                    <a:pt x="97" y="263"/>
                    <a:pt x="129" y="263"/>
                  </a:cubicBezTo>
                  <a:cubicBezTo>
                    <a:pt x="156" y="263"/>
                    <a:pt x="183" y="255"/>
                    <a:pt x="207" y="240"/>
                  </a:cubicBezTo>
                  <a:cubicBezTo>
                    <a:pt x="240" y="190"/>
                    <a:pt x="256" y="104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3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4080675" y="23691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86" y="17"/>
                  </a:cubicBezTo>
                  <a:cubicBezTo>
                    <a:pt x="186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4099550" y="22273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87" y="1"/>
                    <a:pt x="50" y="1"/>
                    <a:pt x="33" y="34"/>
                  </a:cubicBezTo>
                  <a:cubicBezTo>
                    <a:pt x="17" y="55"/>
                    <a:pt x="0" y="88"/>
                    <a:pt x="0" y="121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33" y="240"/>
                    <a:pt x="70" y="261"/>
                    <a:pt x="87" y="261"/>
                  </a:cubicBezTo>
                  <a:cubicBezTo>
                    <a:pt x="120" y="261"/>
                    <a:pt x="153" y="261"/>
                    <a:pt x="173" y="224"/>
                  </a:cubicBezTo>
                  <a:cubicBezTo>
                    <a:pt x="223" y="191"/>
                    <a:pt x="223" y="104"/>
                    <a:pt x="190" y="55"/>
                  </a:cubicBezTo>
                  <a:cubicBezTo>
                    <a:pt x="173" y="34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4084900" y="24446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71" y="21"/>
                    <a:pt x="54" y="37"/>
                    <a:pt x="38" y="54"/>
                  </a:cubicBezTo>
                  <a:cubicBezTo>
                    <a:pt x="17" y="87"/>
                    <a:pt x="1" y="124"/>
                    <a:pt x="17" y="157"/>
                  </a:cubicBezTo>
                  <a:cubicBezTo>
                    <a:pt x="17" y="190"/>
                    <a:pt x="38" y="227"/>
                    <a:pt x="54" y="243"/>
                  </a:cubicBezTo>
                  <a:cubicBezTo>
                    <a:pt x="78" y="255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7" y="21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4092625" y="2459800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13" y="1"/>
                  </a:moveTo>
                  <a:cubicBezTo>
                    <a:pt x="72" y="1"/>
                    <a:pt x="32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41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4" y="137"/>
                    <a:pt x="223" y="84"/>
                    <a:pt x="207" y="51"/>
                  </a:cubicBezTo>
                  <a:cubicBezTo>
                    <a:pt x="190" y="34"/>
                    <a:pt x="174" y="13"/>
                    <a:pt x="158" y="13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4099950" y="2194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2" y="0"/>
                  </a:moveTo>
                  <a:cubicBezTo>
                    <a:pt x="87" y="0"/>
                    <a:pt x="71" y="5"/>
                    <a:pt x="54" y="16"/>
                  </a:cubicBezTo>
                  <a:cubicBezTo>
                    <a:pt x="34" y="32"/>
                    <a:pt x="17" y="65"/>
                    <a:pt x="1" y="82"/>
                  </a:cubicBezTo>
                  <a:lnTo>
                    <a:pt x="1" y="168"/>
                  </a:lnTo>
                  <a:cubicBezTo>
                    <a:pt x="17" y="201"/>
                    <a:pt x="34" y="238"/>
                    <a:pt x="71" y="255"/>
                  </a:cubicBezTo>
                  <a:cubicBezTo>
                    <a:pt x="84" y="263"/>
                    <a:pt x="98" y="268"/>
                    <a:pt x="113" y="268"/>
                  </a:cubicBezTo>
                  <a:cubicBezTo>
                    <a:pt x="154" y="268"/>
                    <a:pt x="195" y="236"/>
                    <a:pt x="207" y="185"/>
                  </a:cubicBezTo>
                  <a:cubicBezTo>
                    <a:pt x="223" y="119"/>
                    <a:pt x="207" y="32"/>
                    <a:pt x="137" y="16"/>
                  </a:cubicBezTo>
                  <a:cubicBezTo>
                    <a:pt x="128" y="5"/>
                    <a:pt x="116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4096550" y="2413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4084500" y="24021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8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09" y="231"/>
                    <a:pt x="223" y="178"/>
                  </a:cubicBezTo>
                  <a:cubicBezTo>
                    <a:pt x="239" y="107"/>
                    <a:pt x="223" y="37"/>
                    <a:pt x="157" y="4"/>
                  </a:cubicBezTo>
                  <a:cubicBezTo>
                    <a:pt x="148" y="2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4079325" y="224532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9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61"/>
                    <a:pt x="17" y="227"/>
                    <a:pt x="88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4" y="178"/>
                  </a:cubicBezTo>
                  <a:cubicBezTo>
                    <a:pt x="240" y="141"/>
                    <a:pt x="224" y="75"/>
                    <a:pt x="207" y="37"/>
                  </a:cubicBezTo>
                  <a:cubicBezTo>
                    <a:pt x="191" y="37"/>
                    <a:pt x="174" y="21"/>
                    <a:pt x="158" y="4"/>
                  </a:cubicBezTo>
                  <a:cubicBezTo>
                    <a:pt x="149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4081100" y="23240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17"/>
                    <a:pt x="0" y="66"/>
                    <a:pt x="0" y="153"/>
                  </a:cubicBezTo>
                  <a:cubicBezTo>
                    <a:pt x="17" y="223"/>
                    <a:pt x="66" y="256"/>
                    <a:pt x="120" y="256"/>
                  </a:cubicBezTo>
                  <a:cubicBezTo>
                    <a:pt x="153" y="256"/>
                    <a:pt x="190" y="223"/>
                    <a:pt x="206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4076350" y="24153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5" y="1"/>
                  </a:moveTo>
                  <a:cubicBezTo>
                    <a:pt x="81" y="1"/>
                    <a:pt x="30" y="31"/>
                    <a:pt x="17" y="75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4"/>
                    <a:pt x="116" y="259"/>
                    <a:pt x="131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4076350" y="2259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2" y="1"/>
                  </a:moveTo>
                  <a:cubicBezTo>
                    <a:pt x="59" y="1"/>
                    <a:pt x="24" y="33"/>
                    <a:pt x="0" y="81"/>
                  </a:cubicBezTo>
                  <a:lnTo>
                    <a:pt x="0" y="151"/>
                  </a:lnTo>
                  <a:cubicBezTo>
                    <a:pt x="0" y="184"/>
                    <a:pt x="33" y="238"/>
                    <a:pt x="71" y="255"/>
                  </a:cubicBezTo>
                  <a:cubicBezTo>
                    <a:pt x="79" y="259"/>
                    <a:pt x="89" y="261"/>
                    <a:pt x="100" y="261"/>
                  </a:cubicBezTo>
                  <a:cubicBezTo>
                    <a:pt x="129" y="261"/>
                    <a:pt x="163" y="246"/>
                    <a:pt x="190" y="222"/>
                  </a:cubicBezTo>
                  <a:cubicBezTo>
                    <a:pt x="190" y="222"/>
                    <a:pt x="207" y="201"/>
                    <a:pt x="207" y="184"/>
                  </a:cubicBezTo>
                  <a:cubicBezTo>
                    <a:pt x="240" y="118"/>
                    <a:pt x="207" y="32"/>
                    <a:pt x="153" y="15"/>
                  </a:cubicBezTo>
                  <a:cubicBezTo>
                    <a:pt x="135" y="5"/>
                    <a:pt x="11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4074600" y="2309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7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4072425" y="2354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0"/>
                  </a:moveTo>
                  <a:cubicBezTo>
                    <a:pt x="124" y="0"/>
                    <a:pt x="87" y="0"/>
                    <a:pt x="54" y="38"/>
                  </a:cubicBezTo>
                  <a:cubicBezTo>
                    <a:pt x="21" y="71"/>
                    <a:pt x="1" y="157"/>
                    <a:pt x="54" y="207"/>
                  </a:cubicBezTo>
                  <a:cubicBezTo>
                    <a:pt x="71" y="244"/>
                    <a:pt x="87" y="260"/>
                    <a:pt x="124" y="260"/>
                  </a:cubicBezTo>
                  <a:cubicBezTo>
                    <a:pt x="157" y="260"/>
                    <a:pt x="174" y="260"/>
                    <a:pt x="207" y="227"/>
                  </a:cubicBezTo>
                  <a:cubicBezTo>
                    <a:pt x="228" y="207"/>
                    <a:pt x="244" y="174"/>
                    <a:pt x="244" y="141"/>
                  </a:cubicBezTo>
                  <a:cubicBezTo>
                    <a:pt x="244" y="104"/>
                    <a:pt x="244" y="71"/>
                    <a:pt x="228" y="54"/>
                  </a:cubicBezTo>
                  <a:cubicBezTo>
                    <a:pt x="207" y="38"/>
                    <a:pt x="190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4066875" y="21994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0" y="260"/>
                  </a:cubicBezTo>
                  <a:cubicBezTo>
                    <a:pt x="206" y="244"/>
                    <a:pt x="243" y="174"/>
                    <a:pt x="243" y="104"/>
                  </a:cubicBezTo>
                  <a:cubicBezTo>
                    <a:pt x="223" y="71"/>
                    <a:pt x="206" y="54"/>
                    <a:pt x="190" y="17"/>
                  </a:cubicBezTo>
                  <a:cubicBezTo>
                    <a:pt x="190" y="17"/>
                    <a:pt x="173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4064700" y="22192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4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53"/>
                    <a:pt x="21" y="190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27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41" y="0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3867625" y="23771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1" y="161"/>
                    <a:pt x="34" y="227"/>
                    <a:pt x="87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3" y="178"/>
                  </a:cubicBezTo>
                  <a:cubicBezTo>
                    <a:pt x="240" y="124"/>
                    <a:pt x="240" y="75"/>
                    <a:pt x="207" y="42"/>
                  </a:cubicBezTo>
                  <a:cubicBezTo>
                    <a:pt x="190" y="42"/>
                    <a:pt x="190" y="21"/>
                    <a:pt x="174" y="5"/>
                  </a:cubicBezTo>
                  <a:cubicBezTo>
                    <a:pt x="162" y="2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4054400" y="218615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21" y="223"/>
                    <a:pt x="54" y="240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20" y="267"/>
                    <a:pt x="130" y="265"/>
                    <a:pt x="140" y="261"/>
                  </a:cubicBezTo>
                  <a:cubicBezTo>
                    <a:pt x="190" y="261"/>
                    <a:pt x="243" y="190"/>
                    <a:pt x="227" y="120"/>
                  </a:cubicBezTo>
                  <a:cubicBezTo>
                    <a:pt x="227" y="87"/>
                    <a:pt x="206" y="54"/>
                    <a:pt x="173" y="34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4069025" y="22766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9" y="1"/>
                  </a:moveTo>
                  <a:cubicBezTo>
                    <a:pt x="81" y="1"/>
                    <a:pt x="31" y="33"/>
                    <a:pt x="17" y="91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4" y="265"/>
                    <a:pt x="120" y="265"/>
                    <a:pt x="137" y="265"/>
                  </a:cubicBezTo>
                  <a:cubicBezTo>
                    <a:pt x="174" y="265"/>
                    <a:pt x="207" y="227"/>
                    <a:pt x="223" y="178"/>
                  </a:cubicBezTo>
                  <a:cubicBezTo>
                    <a:pt x="240" y="124"/>
                    <a:pt x="223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4059550" y="23106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0"/>
                    <a:pt x="0" y="70"/>
                    <a:pt x="21" y="140"/>
                  </a:cubicBezTo>
                  <a:cubicBezTo>
                    <a:pt x="21" y="190"/>
                    <a:pt x="37" y="227"/>
                    <a:pt x="70" y="243"/>
                  </a:cubicBezTo>
                  <a:cubicBezTo>
                    <a:pt x="87" y="260"/>
                    <a:pt x="124" y="260"/>
                    <a:pt x="141" y="260"/>
                  </a:cubicBezTo>
                  <a:cubicBezTo>
                    <a:pt x="174" y="243"/>
                    <a:pt x="190" y="227"/>
                    <a:pt x="207" y="206"/>
                  </a:cubicBezTo>
                  <a:cubicBezTo>
                    <a:pt x="227" y="173"/>
                    <a:pt x="244" y="140"/>
                    <a:pt x="227" y="103"/>
                  </a:cubicBezTo>
                  <a:cubicBezTo>
                    <a:pt x="227" y="70"/>
                    <a:pt x="207" y="37"/>
                    <a:pt x="190" y="21"/>
                  </a:cubicBezTo>
                  <a:cubicBezTo>
                    <a:pt x="174" y="21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3959050" y="21885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12" y="0"/>
                  </a:moveTo>
                  <a:cubicBezTo>
                    <a:pt x="93" y="0"/>
                    <a:pt x="77" y="12"/>
                    <a:pt x="54" y="23"/>
                  </a:cubicBezTo>
                  <a:cubicBezTo>
                    <a:pt x="21" y="77"/>
                    <a:pt x="1" y="164"/>
                    <a:pt x="38" y="213"/>
                  </a:cubicBezTo>
                  <a:cubicBezTo>
                    <a:pt x="54" y="229"/>
                    <a:pt x="87" y="246"/>
                    <a:pt x="124" y="267"/>
                  </a:cubicBezTo>
                  <a:cubicBezTo>
                    <a:pt x="141" y="267"/>
                    <a:pt x="174" y="246"/>
                    <a:pt x="190" y="229"/>
                  </a:cubicBezTo>
                  <a:cubicBezTo>
                    <a:pt x="227" y="213"/>
                    <a:pt x="244" y="180"/>
                    <a:pt x="244" y="143"/>
                  </a:cubicBezTo>
                  <a:cubicBezTo>
                    <a:pt x="244" y="110"/>
                    <a:pt x="244" y="77"/>
                    <a:pt x="207" y="40"/>
                  </a:cubicBezTo>
                  <a:cubicBezTo>
                    <a:pt x="207" y="23"/>
                    <a:pt x="190" y="7"/>
                    <a:pt x="174" y="7"/>
                  </a:cubicBezTo>
                  <a:lnTo>
                    <a:pt x="141" y="7"/>
                  </a:lnTo>
                  <a:cubicBezTo>
                    <a:pt x="130" y="2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4077575" y="2212750"/>
              <a:ext cx="5700" cy="6700"/>
            </a:xfrm>
            <a:custGeom>
              <a:avLst/>
              <a:gdLst/>
              <a:ahLst/>
              <a:cxnLst/>
              <a:rect l="l" t="t" r="r" b="b"/>
              <a:pathLst>
                <a:path w="228" h="268" extrusionOk="0">
                  <a:moveTo>
                    <a:pt x="87" y="0"/>
                  </a:moveTo>
                  <a:cubicBezTo>
                    <a:pt x="71" y="21"/>
                    <a:pt x="38" y="38"/>
                    <a:pt x="22" y="54"/>
                  </a:cubicBezTo>
                  <a:cubicBezTo>
                    <a:pt x="1" y="87"/>
                    <a:pt x="1" y="124"/>
                    <a:pt x="1" y="157"/>
                  </a:cubicBezTo>
                  <a:cubicBezTo>
                    <a:pt x="1" y="190"/>
                    <a:pt x="22" y="227"/>
                    <a:pt x="38" y="244"/>
                  </a:cubicBezTo>
                  <a:cubicBezTo>
                    <a:pt x="61" y="255"/>
                    <a:pt x="85" y="267"/>
                    <a:pt x="104" y="267"/>
                  </a:cubicBezTo>
                  <a:cubicBezTo>
                    <a:pt x="111" y="267"/>
                    <a:pt x="119" y="265"/>
                    <a:pt x="125" y="260"/>
                  </a:cubicBezTo>
                  <a:cubicBezTo>
                    <a:pt x="191" y="260"/>
                    <a:pt x="228" y="190"/>
                    <a:pt x="228" y="124"/>
                  </a:cubicBezTo>
                  <a:cubicBezTo>
                    <a:pt x="207" y="87"/>
                    <a:pt x="191" y="54"/>
                    <a:pt x="174" y="38"/>
                  </a:cubicBezTo>
                  <a:cubicBezTo>
                    <a:pt x="174" y="21"/>
                    <a:pt x="158" y="21"/>
                    <a:pt x="158" y="21"/>
                  </a:cubicBezTo>
                  <a:cubicBezTo>
                    <a:pt x="125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4090475" y="22579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70" y="0"/>
                    <a:pt x="54" y="33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206" y="256"/>
                    <a:pt x="244" y="190"/>
                    <a:pt x="227" y="120"/>
                  </a:cubicBezTo>
                  <a:cubicBezTo>
                    <a:pt x="227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4092225" y="2211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98"/>
                    <a:pt x="33" y="214"/>
                    <a:pt x="70" y="247"/>
                  </a:cubicBezTo>
                  <a:cubicBezTo>
                    <a:pt x="87" y="247"/>
                    <a:pt x="120" y="264"/>
                    <a:pt x="136" y="264"/>
                  </a:cubicBezTo>
                  <a:cubicBezTo>
                    <a:pt x="174" y="247"/>
                    <a:pt x="206" y="231"/>
                    <a:pt x="223" y="214"/>
                  </a:cubicBezTo>
                  <a:cubicBezTo>
                    <a:pt x="239" y="181"/>
                    <a:pt x="239" y="144"/>
                    <a:pt x="239" y="111"/>
                  </a:cubicBezTo>
                  <a:cubicBezTo>
                    <a:pt x="223" y="78"/>
                    <a:pt x="223" y="41"/>
                    <a:pt x="190" y="25"/>
                  </a:cubicBezTo>
                  <a:lnTo>
                    <a:pt x="174" y="8"/>
                  </a:lnTo>
                  <a:lnTo>
                    <a:pt x="157" y="8"/>
                  </a:ln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4084900" y="22279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1" y="153"/>
                    <a:pt x="38" y="219"/>
                    <a:pt x="87" y="256"/>
                  </a:cubicBezTo>
                  <a:lnTo>
                    <a:pt x="141" y="256"/>
                  </a:lnTo>
                  <a:cubicBezTo>
                    <a:pt x="174" y="256"/>
                    <a:pt x="207" y="219"/>
                    <a:pt x="223" y="186"/>
                  </a:cubicBezTo>
                  <a:cubicBezTo>
                    <a:pt x="244" y="137"/>
                    <a:pt x="244" y="83"/>
                    <a:pt x="207" y="50"/>
                  </a:cubicBezTo>
                  <a:cubicBezTo>
                    <a:pt x="190" y="34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4072950" y="2231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50" y="17"/>
                    <a:pt x="0" y="87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69" y="256"/>
                    <a:pt x="186" y="239"/>
                    <a:pt x="207" y="206"/>
                  </a:cubicBezTo>
                  <a:cubicBezTo>
                    <a:pt x="223" y="190"/>
                    <a:pt x="239" y="153"/>
                    <a:pt x="239" y="120"/>
                  </a:cubicBezTo>
                  <a:cubicBezTo>
                    <a:pt x="223" y="87"/>
                    <a:pt x="207" y="50"/>
                    <a:pt x="186" y="33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4096150" y="2242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1"/>
                    <a:pt x="17" y="207"/>
                    <a:pt x="49" y="240"/>
                  </a:cubicBezTo>
                  <a:cubicBezTo>
                    <a:pt x="66" y="257"/>
                    <a:pt x="103" y="257"/>
                    <a:pt x="136" y="257"/>
                  </a:cubicBezTo>
                  <a:cubicBezTo>
                    <a:pt x="186" y="240"/>
                    <a:pt x="223" y="174"/>
                    <a:pt x="223" y="104"/>
                  </a:cubicBezTo>
                  <a:cubicBezTo>
                    <a:pt x="223" y="71"/>
                    <a:pt x="186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4081500" y="2195650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37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17" y="87"/>
                    <a:pt x="1" y="153"/>
                    <a:pt x="50" y="223"/>
                  </a:cubicBezTo>
                  <a:cubicBezTo>
                    <a:pt x="72" y="252"/>
                    <a:pt x="104" y="271"/>
                    <a:pt x="137" y="271"/>
                  </a:cubicBezTo>
                  <a:cubicBezTo>
                    <a:pt x="160" y="271"/>
                    <a:pt x="185" y="261"/>
                    <a:pt x="207" y="239"/>
                  </a:cubicBezTo>
                  <a:cubicBezTo>
                    <a:pt x="256" y="190"/>
                    <a:pt x="256" y="103"/>
                    <a:pt x="223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74" y="17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6" name="Google Shape;476;p2"/>
          <p:cNvSpPr/>
          <p:nvPr/>
        </p:nvSpPr>
        <p:spPr>
          <a:xfrm rot="5400000" flipH="1">
            <a:off x="6662939" y="4629379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7" name="Google Shape;477;p2"/>
          <p:cNvSpPr/>
          <p:nvPr/>
        </p:nvSpPr>
        <p:spPr>
          <a:xfrm rot="5400000" flipH="1">
            <a:off x="8334414" y="401941"/>
            <a:ext cx="496898" cy="406573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" name="Google Shape;478;p2"/>
          <p:cNvSpPr/>
          <p:nvPr/>
        </p:nvSpPr>
        <p:spPr>
          <a:xfrm rot="-3532039" flipH="1">
            <a:off x="465609" y="1200297"/>
            <a:ext cx="342801" cy="376148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9" name="Google Shape;479;p2"/>
          <p:cNvSpPr/>
          <p:nvPr/>
        </p:nvSpPr>
        <p:spPr>
          <a:xfrm>
            <a:off x="7340777" y="3783865"/>
            <a:ext cx="1803223" cy="1389052"/>
          </a:xfrm>
          <a:custGeom>
            <a:avLst/>
            <a:gdLst/>
            <a:ahLst/>
            <a:cxnLst/>
            <a:rect l="l" t="t" r="r" b="b"/>
            <a:pathLst>
              <a:path w="8573" h="6604" extrusionOk="0">
                <a:moveTo>
                  <a:pt x="5789" y="1"/>
                </a:moveTo>
                <a:cubicBezTo>
                  <a:pt x="3331" y="1"/>
                  <a:pt x="117" y="1067"/>
                  <a:pt x="1" y="6604"/>
                </a:cubicBezTo>
                <a:lnTo>
                  <a:pt x="8572" y="6604"/>
                </a:lnTo>
                <a:lnTo>
                  <a:pt x="8572" y="419"/>
                </a:lnTo>
                <a:cubicBezTo>
                  <a:pt x="8572" y="419"/>
                  <a:pt x="7329" y="1"/>
                  <a:pt x="578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 2">
  <p:cSld name="ONE_COLUMN_TEXT_1">
    <p:spTree>
      <p:nvGrpSpPr>
        <p:cNvPr id="1" name="Shape 6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2" name="Google Shape;6692;p17"/>
          <p:cNvSpPr txBox="1">
            <a:spLocks noGrp="1"/>
          </p:cNvSpPr>
          <p:nvPr>
            <p:ph type="body" idx="1"/>
          </p:nvPr>
        </p:nvSpPr>
        <p:spPr>
          <a:xfrm>
            <a:off x="4768875" y="2099625"/>
            <a:ext cx="3015600" cy="2117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rtl="0">
              <a:spcBef>
                <a:spcPts val="10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693" name="Google Shape;6693;p17"/>
          <p:cNvSpPr txBox="1">
            <a:spLocks noGrp="1"/>
          </p:cNvSpPr>
          <p:nvPr>
            <p:ph type="title"/>
          </p:nvPr>
        </p:nvSpPr>
        <p:spPr>
          <a:xfrm>
            <a:off x="4791101" y="746283"/>
            <a:ext cx="3015600" cy="9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694" name="Google Shape;6694;p17"/>
          <p:cNvGrpSpPr/>
          <p:nvPr/>
        </p:nvGrpSpPr>
        <p:grpSpPr>
          <a:xfrm rot="10800000" flipH="1">
            <a:off x="-827627" y="4447074"/>
            <a:ext cx="2192535" cy="1200546"/>
            <a:chOff x="2608082" y="2199486"/>
            <a:chExt cx="520125" cy="284800"/>
          </a:xfrm>
        </p:grpSpPr>
        <p:sp>
          <p:nvSpPr>
            <p:cNvPr id="6695" name="Google Shape;6695;p17"/>
            <p:cNvSpPr/>
            <p:nvPr/>
          </p:nvSpPr>
          <p:spPr>
            <a:xfrm>
              <a:off x="2871732" y="2283286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49"/>
                    <a:pt x="38" y="66"/>
                    <a:pt x="17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23" y="153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17"/>
            <p:cNvSpPr/>
            <p:nvPr/>
          </p:nvSpPr>
          <p:spPr>
            <a:xfrm>
              <a:off x="2858432" y="2282761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21"/>
                    <a:pt x="71" y="38"/>
                    <a:pt x="54" y="54"/>
                  </a:cubicBezTo>
                  <a:cubicBezTo>
                    <a:pt x="1" y="103"/>
                    <a:pt x="1" y="157"/>
                    <a:pt x="34" y="190"/>
                  </a:cubicBezTo>
                  <a:cubicBezTo>
                    <a:pt x="52" y="198"/>
                    <a:pt x="66" y="202"/>
                    <a:pt x="79" y="202"/>
                  </a:cubicBezTo>
                  <a:cubicBezTo>
                    <a:pt x="92" y="202"/>
                    <a:pt x="104" y="198"/>
                    <a:pt x="120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207" y="157"/>
                  </a:cubicBezTo>
                  <a:cubicBezTo>
                    <a:pt x="261" y="103"/>
                    <a:pt x="261" y="38"/>
                    <a:pt x="224" y="21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17"/>
            <p:cNvSpPr/>
            <p:nvPr/>
          </p:nvSpPr>
          <p:spPr>
            <a:xfrm>
              <a:off x="2853707" y="2271211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20" y="17"/>
                    <a:pt x="87" y="34"/>
                  </a:cubicBezTo>
                  <a:cubicBezTo>
                    <a:pt x="54" y="50"/>
                    <a:pt x="37" y="8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4"/>
                    <a:pt x="190" y="174"/>
                  </a:cubicBezTo>
                  <a:cubicBezTo>
                    <a:pt x="223" y="153"/>
                    <a:pt x="243" y="137"/>
                    <a:pt x="260" y="104"/>
                  </a:cubicBezTo>
                  <a:cubicBezTo>
                    <a:pt x="260" y="71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17"/>
            <p:cNvSpPr/>
            <p:nvPr/>
          </p:nvSpPr>
          <p:spPr>
            <a:xfrm>
              <a:off x="2871332" y="2294811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2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3" y="54"/>
                    <a:pt x="0" y="104"/>
                    <a:pt x="17" y="157"/>
                  </a:cubicBezTo>
                  <a:cubicBezTo>
                    <a:pt x="29" y="182"/>
                    <a:pt x="61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223" y="157"/>
                    <a:pt x="260" y="104"/>
                    <a:pt x="239" y="54"/>
                  </a:cubicBezTo>
                  <a:cubicBezTo>
                    <a:pt x="23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17"/>
            <p:cNvSpPr/>
            <p:nvPr/>
          </p:nvSpPr>
          <p:spPr>
            <a:xfrm>
              <a:off x="2866182" y="2317836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0"/>
                  </a:moveTo>
                  <a:cubicBezTo>
                    <a:pt x="159" y="0"/>
                    <a:pt x="149" y="2"/>
                    <a:pt x="136" y="7"/>
                  </a:cubicBezTo>
                  <a:cubicBezTo>
                    <a:pt x="103" y="7"/>
                    <a:pt x="70" y="24"/>
                    <a:pt x="54" y="40"/>
                  </a:cubicBezTo>
                  <a:cubicBezTo>
                    <a:pt x="0" y="94"/>
                    <a:pt x="0" y="164"/>
                    <a:pt x="33" y="181"/>
                  </a:cubicBezTo>
                  <a:cubicBezTo>
                    <a:pt x="70" y="197"/>
                    <a:pt x="87" y="197"/>
                    <a:pt x="120" y="197"/>
                  </a:cubicBezTo>
                  <a:cubicBezTo>
                    <a:pt x="136" y="197"/>
                    <a:pt x="136" y="197"/>
                    <a:pt x="157" y="181"/>
                  </a:cubicBezTo>
                  <a:cubicBezTo>
                    <a:pt x="173" y="181"/>
                    <a:pt x="190" y="164"/>
                    <a:pt x="206" y="143"/>
                  </a:cubicBezTo>
                  <a:cubicBezTo>
                    <a:pt x="260" y="94"/>
                    <a:pt x="260" y="40"/>
                    <a:pt x="223" y="7"/>
                  </a:cubicBezTo>
                  <a:cubicBezTo>
                    <a:pt x="201" y="7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17"/>
            <p:cNvSpPr/>
            <p:nvPr/>
          </p:nvSpPr>
          <p:spPr>
            <a:xfrm>
              <a:off x="2876057" y="2235961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20"/>
                    <a:pt x="1" y="157"/>
                    <a:pt x="17" y="174"/>
                  </a:cubicBezTo>
                  <a:cubicBezTo>
                    <a:pt x="34" y="190"/>
                    <a:pt x="50" y="190"/>
                    <a:pt x="87" y="190"/>
                  </a:cubicBezTo>
                  <a:lnTo>
                    <a:pt x="137" y="190"/>
                  </a:lnTo>
                  <a:cubicBezTo>
                    <a:pt x="153" y="174"/>
                    <a:pt x="153" y="174"/>
                    <a:pt x="174" y="174"/>
                  </a:cubicBezTo>
                  <a:cubicBezTo>
                    <a:pt x="207" y="157"/>
                    <a:pt x="224" y="120"/>
                    <a:pt x="224" y="104"/>
                  </a:cubicBezTo>
                  <a:cubicBezTo>
                    <a:pt x="257" y="38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17"/>
            <p:cNvSpPr/>
            <p:nvPr/>
          </p:nvSpPr>
          <p:spPr>
            <a:xfrm>
              <a:off x="2861432" y="2306461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174" y="1"/>
                  </a:moveTo>
                  <a:cubicBezTo>
                    <a:pt x="157" y="1"/>
                    <a:pt x="120" y="1"/>
                    <a:pt x="87" y="34"/>
                  </a:cubicBezTo>
                  <a:cubicBezTo>
                    <a:pt x="54" y="50"/>
                    <a:pt x="38" y="67"/>
                    <a:pt x="38" y="104"/>
                  </a:cubicBezTo>
                  <a:cubicBezTo>
                    <a:pt x="0" y="153"/>
                    <a:pt x="38" y="186"/>
                    <a:pt x="104" y="186"/>
                  </a:cubicBezTo>
                  <a:cubicBezTo>
                    <a:pt x="120" y="186"/>
                    <a:pt x="141" y="186"/>
                    <a:pt x="174" y="170"/>
                  </a:cubicBezTo>
                  <a:lnTo>
                    <a:pt x="190" y="170"/>
                  </a:lnTo>
                  <a:cubicBezTo>
                    <a:pt x="223" y="137"/>
                    <a:pt x="244" y="120"/>
                    <a:pt x="260" y="83"/>
                  </a:cubicBezTo>
                  <a:cubicBezTo>
                    <a:pt x="277" y="3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17"/>
            <p:cNvSpPr/>
            <p:nvPr/>
          </p:nvSpPr>
          <p:spPr>
            <a:xfrm>
              <a:off x="2851132" y="2213711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40" y="206"/>
                    <a:pt x="173" y="186"/>
                  </a:cubicBezTo>
                  <a:lnTo>
                    <a:pt x="190" y="169"/>
                  </a:lnTo>
                  <a:cubicBezTo>
                    <a:pt x="223" y="153"/>
                    <a:pt x="243" y="136"/>
                    <a:pt x="260" y="103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17"/>
            <p:cNvSpPr/>
            <p:nvPr/>
          </p:nvSpPr>
          <p:spPr>
            <a:xfrm>
              <a:off x="2845557" y="2248436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2" y="198"/>
                    <a:pt x="75" y="203"/>
                    <a:pt x="89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7" y="190"/>
                  </a:lnTo>
                  <a:cubicBezTo>
                    <a:pt x="190" y="174"/>
                    <a:pt x="207" y="157"/>
                    <a:pt x="223" y="157"/>
                  </a:cubicBezTo>
                  <a:cubicBezTo>
                    <a:pt x="260" y="104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17"/>
            <p:cNvSpPr/>
            <p:nvPr/>
          </p:nvSpPr>
          <p:spPr>
            <a:xfrm>
              <a:off x="2850707" y="2225486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4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54" y="44"/>
                    <a:pt x="1" y="94"/>
                    <a:pt x="17" y="147"/>
                  </a:cubicBezTo>
                  <a:cubicBezTo>
                    <a:pt x="28" y="179"/>
                    <a:pt x="61" y="198"/>
                    <a:pt x="97" y="198"/>
                  </a:cubicBezTo>
                  <a:cubicBezTo>
                    <a:pt x="117" y="198"/>
                    <a:pt x="138" y="192"/>
                    <a:pt x="157" y="180"/>
                  </a:cubicBezTo>
                  <a:cubicBezTo>
                    <a:pt x="223" y="164"/>
                    <a:pt x="277" y="94"/>
                    <a:pt x="260" y="44"/>
                  </a:cubicBezTo>
                  <a:cubicBezTo>
                    <a:pt x="245" y="17"/>
                    <a:pt x="20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17"/>
            <p:cNvSpPr/>
            <p:nvPr/>
          </p:nvSpPr>
          <p:spPr>
            <a:xfrm>
              <a:off x="2846382" y="2307136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3" y="0"/>
                    <a:pt x="118" y="2"/>
                    <a:pt x="104" y="7"/>
                  </a:cubicBezTo>
                  <a:cubicBezTo>
                    <a:pt x="38" y="40"/>
                    <a:pt x="1" y="110"/>
                    <a:pt x="1" y="143"/>
                  </a:cubicBezTo>
                  <a:cubicBezTo>
                    <a:pt x="14" y="178"/>
                    <a:pt x="47" y="197"/>
                    <a:pt x="87" y="197"/>
                  </a:cubicBezTo>
                  <a:cubicBezTo>
                    <a:pt x="109" y="197"/>
                    <a:pt x="133" y="191"/>
                    <a:pt x="157" y="180"/>
                  </a:cubicBezTo>
                  <a:cubicBezTo>
                    <a:pt x="207" y="159"/>
                    <a:pt x="260" y="93"/>
                    <a:pt x="244" y="40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17"/>
            <p:cNvSpPr/>
            <p:nvPr/>
          </p:nvSpPr>
          <p:spPr>
            <a:xfrm>
              <a:off x="2848557" y="2259561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21"/>
                  </a:cubicBezTo>
                  <a:cubicBezTo>
                    <a:pt x="54" y="54"/>
                    <a:pt x="37" y="71"/>
                    <a:pt x="3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41"/>
                    <a:pt x="243" y="124"/>
                    <a:pt x="260" y="87"/>
                  </a:cubicBezTo>
                  <a:cubicBezTo>
                    <a:pt x="276" y="38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17"/>
            <p:cNvSpPr/>
            <p:nvPr/>
          </p:nvSpPr>
          <p:spPr>
            <a:xfrm>
              <a:off x="2842982" y="22819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37" y="0"/>
                    <a:pt x="104" y="0"/>
                    <a:pt x="87" y="17"/>
                  </a:cubicBezTo>
                  <a:cubicBezTo>
                    <a:pt x="54" y="33"/>
                    <a:pt x="33" y="71"/>
                    <a:pt x="17" y="87"/>
                  </a:cubicBezTo>
                  <a:cubicBezTo>
                    <a:pt x="0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60" y="71"/>
                    <a:pt x="260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17"/>
            <p:cNvSpPr/>
            <p:nvPr/>
          </p:nvSpPr>
          <p:spPr>
            <a:xfrm>
              <a:off x="2842557" y="2293061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4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190"/>
                    <a:pt x="88" y="190"/>
                  </a:cubicBezTo>
                  <a:lnTo>
                    <a:pt x="154" y="190"/>
                  </a:lnTo>
                  <a:cubicBezTo>
                    <a:pt x="154" y="174"/>
                    <a:pt x="174" y="174"/>
                    <a:pt x="174" y="174"/>
                  </a:cubicBezTo>
                  <a:cubicBezTo>
                    <a:pt x="207" y="157"/>
                    <a:pt x="224" y="124"/>
                    <a:pt x="240" y="104"/>
                  </a:cubicBezTo>
                  <a:cubicBezTo>
                    <a:pt x="257" y="71"/>
                    <a:pt x="240" y="54"/>
                    <a:pt x="240" y="38"/>
                  </a:cubicBezTo>
                  <a:cubicBezTo>
                    <a:pt x="224" y="21"/>
                    <a:pt x="191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17"/>
            <p:cNvSpPr/>
            <p:nvPr/>
          </p:nvSpPr>
          <p:spPr>
            <a:xfrm>
              <a:off x="2863607" y="2351086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57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33" y="50"/>
                    <a:pt x="17" y="71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1"/>
                    <a:pt x="157" y="191"/>
                  </a:cubicBezTo>
                  <a:lnTo>
                    <a:pt x="173" y="174"/>
                  </a:lnTo>
                  <a:cubicBezTo>
                    <a:pt x="206" y="153"/>
                    <a:pt x="223" y="120"/>
                    <a:pt x="239" y="104"/>
                  </a:cubicBezTo>
                  <a:cubicBezTo>
                    <a:pt x="239" y="71"/>
                    <a:pt x="239" y="50"/>
                    <a:pt x="223" y="3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17"/>
            <p:cNvSpPr/>
            <p:nvPr/>
          </p:nvSpPr>
          <p:spPr>
            <a:xfrm>
              <a:off x="2852057" y="2202461"/>
              <a:ext cx="5575" cy="1775"/>
            </a:xfrm>
            <a:custGeom>
              <a:avLst/>
              <a:gdLst/>
              <a:ahLst/>
              <a:cxnLst/>
              <a:rect l="l" t="t" r="r" b="b"/>
              <a:pathLst>
                <a:path w="223" h="71" extrusionOk="0">
                  <a:moveTo>
                    <a:pt x="0" y="1"/>
                  </a:moveTo>
                  <a:cubicBezTo>
                    <a:pt x="0" y="17"/>
                    <a:pt x="17" y="54"/>
                    <a:pt x="33" y="54"/>
                  </a:cubicBezTo>
                  <a:cubicBezTo>
                    <a:pt x="50" y="71"/>
                    <a:pt x="83" y="71"/>
                    <a:pt x="120" y="71"/>
                  </a:cubicBezTo>
                  <a:cubicBezTo>
                    <a:pt x="120" y="71"/>
                    <a:pt x="136" y="71"/>
                    <a:pt x="136" y="54"/>
                  </a:cubicBezTo>
                  <a:cubicBezTo>
                    <a:pt x="169" y="54"/>
                    <a:pt x="186" y="38"/>
                    <a:pt x="206" y="17"/>
                  </a:cubicBezTo>
                  <a:cubicBezTo>
                    <a:pt x="206" y="17"/>
                    <a:pt x="206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17"/>
            <p:cNvSpPr/>
            <p:nvPr/>
          </p:nvSpPr>
          <p:spPr>
            <a:xfrm>
              <a:off x="2885032" y="227163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24" y="0"/>
                    <a:pt x="87" y="17"/>
                    <a:pt x="71" y="33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20"/>
                    <a:pt x="1" y="157"/>
                    <a:pt x="21" y="173"/>
                  </a:cubicBezTo>
                  <a:cubicBezTo>
                    <a:pt x="21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57" y="173"/>
                    <a:pt x="157" y="173"/>
                    <a:pt x="174" y="173"/>
                  </a:cubicBezTo>
                  <a:cubicBezTo>
                    <a:pt x="207" y="157"/>
                    <a:pt x="227" y="120"/>
                    <a:pt x="227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17"/>
            <p:cNvSpPr/>
            <p:nvPr/>
          </p:nvSpPr>
          <p:spPr>
            <a:xfrm>
              <a:off x="2879882" y="2202061"/>
              <a:ext cx="6525" cy="4350"/>
            </a:xfrm>
            <a:custGeom>
              <a:avLst/>
              <a:gdLst/>
              <a:ahLst/>
              <a:cxnLst/>
              <a:rect l="l" t="t" r="r" b="b"/>
              <a:pathLst>
                <a:path w="261" h="174" extrusionOk="0">
                  <a:moveTo>
                    <a:pt x="87" y="0"/>
                  </a:moveTo>
                  <a:cubicBezTo>
                    <a:pt x="54" y="17"/>
                    <a:pt x="38" y="33"/>
                    <a:pt x="21" y="70"/>
                  </a:cubicBezTo>
                  <a:cubicBezTo>
                    <a:pt x="0" y="120"/>
                    <a:pt x="38" y="173"/>
                    <a:pt x="104" y="173"/>
                  </a:cubicBezTo>
                  <a:cubicBezTo>
                    <a:pt x="124" y="173"/>
                    <a:pt x="141" y="157"/>
                    <a:pt x="141" y="157"/>
                  </a:cubicBezTo>
                  <a:lnTo>
                    <a:pt x="157" y="157"/>
                  </a:lnTo>
                  <a:cubicBezTo>
                    <a:pt x="174" y="157"/>
                    <a:pt x="190" y="136"/>
                    <a:pt x="190" y="136"/>
                  </a:cubicBezTo>
                  <a:cubicBezTo>
                    <a:pt x="227" y="120"/>
                    <a:pt x="244" y="87"/>
                    <a:pt x="260" y="70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17"/>
            <p:cNvSpPr/>
            <p:nvPr/>
          </p:nvSpPr>
          <p:spPr>
            <a:xfrm>
              <a:off x="2837832" y="2213461"/>
              <a:ext cx="6925" cy="4900"/>
            </a:xfrm>
            <a:custGeom>
              <a:avLst/>
              <a:gdLst/>
              <a:ahLst/>
              <a:cxnLst/>
              <a:rect l="l" t="t" r="r" b="b"/>
              <a:pathLst>
                <a:path w="277" h="196" extrusionOk="0">
                  <a:moveTo>
                    <a:pt x="172" y="1"/>
                  </a:moveTo>
                  <a:cubicBezTo>
                    <a:pt x="161" y="1"/>
                    <a:pt x="149" y="3"/>
                    <a:pt x="136" y="10"/>
                  </a:cubicBezTo>
                  <a:cubicBezTo>
                    <a:pt x="103" y="10"/>
                    <a:pt x="87" y="27"/>
                    <a:pt x="54" y="60"/>
                  </a:cubicBezTo>
                  <a:cubicBezTo>
                    <a:pt x="0" y="93"/>
                    <a:pt x="0" y="163"/>
                    <a:pt x="54" y="179"/>
                  </a:cubicBezTo>
                  <a:cubicBezTo>
                    <a:pt x="70" y="196"/>
                    <a:pt x="103" y="196"/>
                    <a:pt x="136" y="196"/>
                  </a:cubicBezTo>
                  <a:cubicBezTo>
                    <a:pt x="136" y="196"/>
                    <a:pt x="157" y="196"/>
                    <a:pt x="157" y="179"/>
                  </a:cubicBezTo>
                  <a:cubicBezTo>
                    <a:pt x="190" y="179"/>
                    <a:pt x="206" y="163"/>
                    <a:pt x="223" y="146"/>
                  </a:cubicBezTo>
                  <a:cubicBezTo>
                    <a:pt x="260" y="93"/>
                    <a:pt x="277" y="43"/>
                    <a:pt x="223" y="10"/>
                  </a:cubicBezTo>
                  <a:cubicBezTo>
                    <a:pt x="212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17"/>
            <p:cNvSpPr/>
            <p:nvPr/>
          </p:nvSpPr>
          <p:spPr>
            <a:xfrm>
              <a:off x="2805657" y="2213186"/>
              <a:ext cx="6850" cy="4775"/>
            </a:xfrm>
            <a:custGeom>
              <a:avLst/>
              <a:gdLst/>
              <a:ahLst/>
              <a:cxnLst/>
              <a:rect l="l" t="t" r="r" b="b"/>
              <a:pathLst>
                <a:path w="274" h="191" extrusionOk="0">
                  <a:moveTo>
                    <a:pt x="170" y="0"/>
                  </a:moveTo>
                  <a:cubicBezTo>
                    <a:pt x="137" y="0"/>
                    <a:pt x="121" y="0"/>
                    <a:pt x="83" y="21"/>
                  </a:cubicBezTo>
                  <a:cubicBezTo>
                    <a:pt x="50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1" y="190"/>
                    <a:pt x="137" y="190"/>
                    <a:pt x="154" y="174"/>
                  </a:cubicBezTo>
                  <a:cubicBezTo>
                    <a:pt x="207" y="157"/>
                    <a:pt x="240" y="124"/>
                    <a:pt x="257" y="87"/>
                  </a:cubicBezTo>
                  <a:cubicBezTo>
                    <a:pt x="273" y="38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17"/>
            <p:cNvSpPr/>
            <p:nvPr/>
          </p:nvSpPr>
          <p:spPr>
            <a:xfrm>
              <a:off x="2817632" y="2202886"/>
              <a:ext cx="6500" cy="4250"/>
            </a:xfrm>
            <a:custGeom>
              <a:avLst/>
              <a:gdLst/>
              <a:ahLst/>
              <a:cxnLst/>
              <a:rect l="l" t="t" r="r" b="b"/>
              <a:pathLst>
                <a:path w="260" h="170" extrusionOk="0">
                  <a:moveTo>
                    <a:pt x="87" y="0"/>
                  </a:moveTo>
                  <a:cubicBezTo>
                    <a:pt x="70" y="0"/>
                    <a:pt x="70" y="21"/>
                    <a:pt x="54" y="21"/>
                  </a:cubicBezTo>
                  <a:cubicBezTo>
                    <a:pt x="0" y="70"/>
                    <a:pt x="0" y="124"/>
                    <a:pt x="54" y="157"/>
                  </a:cubicBezTo>
                  <a:cubicBezTo>
                    <a:pt x="62" y="165"/>
                    <a:pt x="74" y="169"/>
                    <a:pt x="89" y="169"/>
                  </a:cubicBezTo>
                  <a:cubicBezTo>
                    <a:pt x="104" y="169"/>
                    <a:pt x="122" y="165"/>
                    <a:pt x="140" y="157"/>
                  </a:cubicBezTo>
                  <a:lnTo>
                    <a:pt x="157" y="157"/>
                  </a:lnTo>
                  <a:cubicBezTo>
                    <a:pt x="190" y="140"/>
                    <a:pt x="206" y="140"/>
                    <a:pt x="223" y="124"/>
                  </a:cubicBezTo>
                  <a:cubicBezTo>
                    <a:pt x="243" y="87"/>
                    <a:pt x="260" y="70"/>
                    <a:pt x="260" y="37"/>
                  </a:cubicBezTo>
                  <a:cubicBezTo>
                    <a:pt x="260" y="21"/>
                    <a:pt x="260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17"/>
            <p:cNvSpPr/>
            <p:nvPr/>
          </p:nvSpPr>
          <p:spPr>
            <a:xfrm>
              <a:off x="2831432" y="2248411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71" y="1"/>
                  </a:moveTo>
                  <a:cubicBezTo>
                    <a:pt x="150" y="1"/>
                    <a:pt x="127" y="6"/>
                    <a:pt x="104" y="18"/>
                  </a:cubicBezTo>
                  <a:cubicBezTo>
                    <a:pt x="34" y="34"/>
                    <a:pt x="1" y="105"/>
                    <a:pt x="17" y="138"/>
                  </a:cubicBezTo>
                  <a:cubicBezTo>
                    <a:pt x="28" y="172"/>
                    <a:pt x="53" y="192"/>
                    <a:pt x="88" y="192"/>
                  </a:cubicBezTo>
                  <a:cubicBezTo>
                    <a:pt x="107" y="192"/>
                    <a:pt x="129" y="186"/>
                    <a:pt x="153" y="175"/>
                  </a:cubicBezTo>
                  <a:cubicBezTo>
                    <a:pt x="223" y="158"/>
                    <a:pt x="256" y="88"/>
                    <a:pt x="240" y="55"/>
                  </a:cubicBezTo>
                  <a:cubicBezTo>
                    <a:pt x="240" y="20"/>
                    <a:pt x="21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17"/>
            <p:cNvSpPr/>
            <p:nvPr/>
          </p:nvSpPr>
          <p:spPr>
            <a:xfrm>
              <a:off x="2882457" y="2315836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21" y="191"/>
                    <a:pt x="71" y="191"/>
                  </a:cubicBezTo>
                  <a:cubicBezTo>
                    <a:pt x="71" y="191"/>
                    <a:pt x="78" y="198"/>
                    <a:pt x="83" y="198"/>
                  </a:cubicBezTo>
                  <a:cubicBezTo>
                    <a:pt x="85" y="198"/>
                    <a:pt x="87" y="196"/>
                    <a:pt x="87" y="191"/>
                  </a:cubicBezTo>
                  <a:lnTo>
                    <a:pt x="157" y="191"/>
                  </a:lnTo>
                  <a:cubicBezTo>
                    <a:pt x="190" y="174"/>
                    <a:pt x="207" y="158"/>
                    <a:pt x="227" y="120"/>
                  </a:cubicBezTo>
                  <a:cubicBezTo>
                    <a:pt x="244" y="120"/>
                    <a:pt x="244" y="104"/>
                    <a:pt x="244" y="104"/>
                  </a:cubicBezTo>
                  <a:cubicBezTo>
                    <a:pt x="260" y="5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17"/>
            <p:cNvSpPr/>
            <p:nvPr/>
          </p:nvSpPr>
          <p:spPr>
            <a:xfrm>
              <a:off x="2885557" y="2212336"/>
              <a:ext cx="6400" cy="510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66" y="34"/>
                    <a:pt x="33" y="55"/>
                    <a:pt x="17" y="88"/>
                  </a:cubicBezTo>
                  <a:cubicBezTo>
                    <a:pt x="17" y="105"/>
                    <a:pt x="0" y="138"/>
                    <a:pt x="17" y="158"/>
                  </a:cubicBezTo>
                  <a:cubicBezTo>
                    <a:pt x="17" y="175"/>
                    <a:pt x="33" y="191"/>
                    <a:pt x="50" y="191"/>
                  </a:cubicBezTo>
                  <a:cubicBezTo>
                    <a:pt x="66" y="199"/>
                    <a:pt x="84" y="203"/>
                    <a:pt x="101" y="203"/>
                  </a:cubicBezTo>
                  <a:cubicBezTo>
                    <a:pt x="119" y="203"/>
                    <a:pt x="136" y="199"/>
                    <a:pt x="153" y="191"/>
                  </a:cubicBezTo>
                  <a:cubicBezTo>
                    <a:pt x="223" y="158"/>
                    <a:pt x="256" y="105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17"/>
            <p:cNvSpPr/>
            <p:nvPr/>
          </p:nvSpPr>
          <p:spPr>
            <a:xfrm>
              <a:off x="2872157" y="2268611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5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21" y="72"/>
                    <a:pt x="21" y="105"/>
                    <a:pt x="21" y="121"/>
                  </a:cubicBezTo>
                  <a:cubicBezTo>
                    <a:pt x="0" y="154"/>
                    <a:pt x="21" y="175"/>
                    <a:pt x="37" y="191"/>
                  </a:cubicBezTo>
                  <a:cubicBezTo>
                    <a:pt x="54" y="199"/>
                    <a:pt x="66" y="204"/>
                    <a:pt x="79" y="204"/>
                  </a:cubicBezTo>
                  <a:cubicBezTo>
                    <a:pt x="92" y="204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5"/>
                    <a:pt x="190" y="175"/>
                    <a:pt x="206" y="154"/>
                  </a:cubicBezTo>
                  <a:cubicBezTo>
                    <a:pt x="260" y="105"/>
                    <a:pt x="260" y="51"/>
                    <a:pt x="227" y="18"/>
                  </a:cubicBezTo>
                  <a:cubicBezTo>
                    <a:pt x="208" y="6"/>
                    <a:pt x="187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17"/>
            <p:cNvSpPr/>
            <p:nvPr/>
          </p:nvSpPr>
          <p:spPr>
            <a:xfrm>
              <a:off x="2877807" y="2248011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37" y="1"/>
                  </a:moveTo>
                  <a:cubicBezTo>
                    <a:pt x="104" y="1"/>
                    <a:pt x="67" y="17"/>
                    <a:pt x="50" y="50"/>
                  </a:cubicBezTo>
                  <a:cubicBezTo>
                    <a:pt x="1" y="88"/>
                    <a:pt x="1" y="154"/>
                    <a:pt x="50" y="191"/>
                  </a:cubicBezTo>
                  <a:lnTo>
                    <a:pt x="121" y="191"/>
                  </a:lnTo>
                  <a:cubicBezTo>
                    <a:pt x="137" y="191"/>
                    <a:pt x="154" y="191"/>
                    <a:pt x="154" y="174"/>
                  </a:cubicBezTo>
                  <a:cubicBezTo>
                    <a:pt x="170" y="174"/>
                    <a:pt x="187" y="154"/>
                    <a:pt x="207" y="137"/>
                  </a:cubicBezTo>
                  <a:cubicBezTo>
                    <a:pt x="240" y="121"/>
                    <a:pt x="240" y="88"/>
                    <a:pt x="257" y="71"/>
                  </a:cubicBezTo>
                  <a:cubicBezTo>
                    <a:pt x="257" y="50"/>
                    <a:pt x="240" y="17"/>
                    <a:pt x="224" y="17"/>
                  </a:cubicBezTo>
                  <a:cubicBezTo>
                    <a:pt x="207" y="1"/>
                    <a:pt x="170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17"/>
            <p:cNvSpPr/>
            <p:nvPr/>
          </p:nvSpPr>
          <p:spPr>
            <a:xfrm>
              <a:off x="2885032" y="2225236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1"/>
                  </a:moveTo>
                  <a:cubicBezTo>
                    <a:pt x="157" y="1"/>
                    <a:pt x="124" y="1"/>
                    <a:pt x="104" y="17"/>
                  </a:cubicBezTo>
                  <a:cubicBezTo>
                    <a:pt x="54" y="34"/>
                    <a:pt x="1" y="104"/>
                    <a:pt x="21" y="157"/>
                  </a:cubicBezTo>
                  <a:cubicBezTo>
                    <a:pt x="33" y="182"/>
                    <a:pt x="72" y="197"/>
                    <a:pt x="113" y="197"/>
                  </a:cubicBezTo>
                  <a:cubicBezTo>
                    <a:pt x="128" y="197"/>
                    <a:pt x="143" y="195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17"/>
            <p:cNvSpPr/>
            <p:nvPr/>
          </p:nvSpPr>
          <p:spPr>
            <a:xfrm>
              <a:off x="2878232" y="2303386"/>
              <a:ext cx="6425" cy="5000"/>
            </a:xfrm>
            <a:custGeom>
              <a:avLst/>
              <a:gdLst/>
              <a:ahLst/>
              <a:cxnLst/>
              <a:rect l="l" t="t" r="r" b="b"/>
              <a:pathLst>
                <a:path w="257" h="200" extrusionOk="0">
                  <a:moveTo>
                    <a:pt x="170" y="1"/>
                  </a:moveTo>
                  <a:cubicBezTo>
                    <a:pt x="150" y="1"/>
                    <a:pt x="128" y="7"/>
                    <a:pt x="104" y="21"/>
                  </a:cubicBezTo>
                  <a:cubicBezTo>
                    <a:pt x="33" y="54"/>
                    <a:pt x="0" y="103"/>
                    <a:pt x="17" y="157"/>
                  </a:cubicBezTo>
                  <a:cubicBezTo>
                    <a:pt x="17" y="188"/>
                    <a:pt x="45" y="199"/>
                    <a:pt x="83" y="199"/>
                  </a:cubicBezTo>
                  <a:cubicBezTo>
                    <a:pt x="104" y="199"/>
                    <a:pt x="129" y="196"/>
                    <a:pt x="153" y="190"/>
                  </a:cubicBezTo>
                  <a:cubicBezTo>
                    <a:pt x="223" y="157"/>
                    <a:pt x="256" y="103"/>
                    <a:pt x="240" y="54"/>
                  </a:cubicBezTo>
                  <a:cubicBezTo>
                    <a:pt x="229" y="20"/>
                    <a:pt x="204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17"/>
            <p:cNvSpPr/>
            <p:nvPr/>
          </p:nvSpPr>
          <p:spPr>
            <a:xfrm>
              <a:off x="2882982" y="2258336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17" y="70"/>
                    <a:pt x="17" y="87"/>
                  </a:cubicBezTo>
                  <a:cubicBezTo>
                    <a:pt x="0" y="153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3"/>
                  </a:cubicBezTo>
                  <a:cubicBezTo>
                    <a:pt x="153" y="173"/>
                    <a:pt x="169" y="173"/>
                    <a:pt x="186" y="153"/>
                  </a:cubicBezTo>
                  <a:cubicBezTo>
                    <a:pt x="206" y="136"/>
                    <a:pt x="223" y="120"/>
                    <a:pt x="239" y="87"/>
                  </a:cubicBezTo>
                  <a:cubicBezTo>
                    <a:pt x="256" y="70"/>
                    <a:pt x="239" y="33"/>
                    <a:pt x="239" y="1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17"/>
            <p:cNvSpPr/>
            <p:nvPr/>
          </p:nvSpPr>
          <p:spPr>
            <a:xfrm>
              <a:off x="2813807" y="2340786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20" y="1"/>
                    <a:pt x="104" y="17"/>
                    <a:pt x="67" y="34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53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190"/>
                    <a:pt x="153" y="190"/>
                  </a:cubicBezTo>
                  <a:lnTo>
                    <a:pt x="170" y="174"/>
                  </a:lnTo>
                  <a:cubicBezTo>
                    <a:pt x="207" y="153"/>
                    <a:pt x="223" y="120"/>
                    <a:pt x="240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17"/>
            <p:cNvSpPr/>
            <p:nvPr/>
          </p:nvSpPr>
          <p:spPr>
            <a:xfrm>
              <a:off x="2795357" y="2283386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78" y="0"/>
                  </a:moveTo>
                  <a:cubicBezTo>
                    <a:pt x="166" y="0"/>
                    <a:pt x="153" y="4"/>
                    <a:pt x="137" y="13"/>
                  </a:cubicBezTo>
                  <a:cubicBezTo>
                    <a:pt x="104" y="13"/>
                    <a:pt x="67" y="29"/>
                    <a:pt x="50" y="45"/>
                  </a:cubicBezTo>
                  <a:cubicBezTo>
                    <a:pt x="1" y="99"/>
                    <a:pt x="1" y="165"/>
                    <a:pt x="34" y="182"/>
                  </a:cubicBezTo>
                  <a:cubicBezTo>
                    <a:pt x="50" y="202"/>
                    <a:pt x="83" y="202"/>
                    <a:pt x="120" y="202"/>
                  </a:cubicBezTo>
                  <a:cubicBezTo>
                    <a:pt x="137" y="202"/>
                    <a:pt x="137" y="182"/>
                    <a:pt x="153" y="182"/>
                  </a:cubicBezTo>
                  <a:cubicBezTo>
                    <a:pt x="170" y="182"/>
                    <a:pt x="186" y="165"/>
                    <a:pt x="207" y="149"/>
                  </a:cubicBezTo>
                  <a:cubicBezTo>
                    <a:pt x="223" y="132"/>
                    <a:pt x="240" y="99"/>
                    <a:pt x="240" y="78"/>
                  </a:cubicBezTo>
                  <a:cubicBezTo>
                    <a:pt x="240" y="45"/>
                    <a:pt x="240" y="29"/>
                    <a:pt x="223" y="13"/>
                  </a:cubicBezTo>
                  <a:cubicBezTo>
                    <a:pt x="205" y="4"/>
                    <a:pt x="191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17"/>
            <p:cNvSpPr/>
            <p:nvPr/>
          </p:nvSpPr>
          <p:spPr>
            <a:xfrm>
              <a:off x="2807732" y="2272586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2" y="5"/>
                    <a:pt x="103" y="16"/>
                  </a:cubicBezTo>
                  <a:cubicBezTo>
                    <a:pt x="54" y="32"/>
                    <a:pt x="21" y="65"/>
                    <a:pt x="0" y="119"/>
                  </a:cubicBezTo>
                  <a:lnTo>
                    <a:pt x="0" y="152"/>
                  </a:lnTo>
                  <a:cubicBezTo>
                    <a:pt x="14" y="184"/>
                    <a:pt x="46" y="204"/>
                    <a:pt x="86" y="204"/>
                  </a:cubicBezTo>
                  <a:cubicBezTo>
                    <a:pt x="108" y="204"/>
                    <a:pt x="132" y="198"/>
                    <a:pt x="157" y="185"/>
                  </a:cubicBezTo>
                  <a:cubicBezTo>
                    <a:pt x="207" y="168"/>
                    <a:pt x="260" y="98"/>
                    <a:pt x="244" y="49"/>
                  </a:cubicBezTo>
                  <a:cubicBezTo>
                    <a:pt x="244" y="32"/>
                    <a:pt x="227" y="32"/>
                    <a:pt x="207" y="16"/>
                  </a:cubicBezTo>
                  <a:cubicBezTo>
                    <a:pt x="198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17"/>
            <p:cNvSpPr/>
            <p:nvPr/>
          </p:nvSpPr>
          <p:spPr>
            <a:xfrm>
              <a:off x="2802582" y="226091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32" y="171"/>
                    <a:pt x="56" y="190"/>
                    <a:pt x="92" y="190"/>
                  </a:cubicBezTo>
                  <a:cubicBezTo>
                    <a:pt x="111" y="190"/>
                    <a:pt x="133" y="185"/>
                    <a:pt x="157" y="174"/>
                  </a:cubicBezTo>
                  <a:cubicBezTo>
                    <a:pt x="173" y="174"/>
                    <a:pt x="190" y="153"/>
                    <a:pt x="206" y="136"/>
                  </a:cubicBezTo>
                  <a:cubicBezTo>
                    <a:pt x="244" y="120"/>
                    <a:pt x="260" y="70"/>
                    <a:pt x="244" y="33"/>
                  </a:cubicBezTo>
                  <a:cubicBezTo>
                    <a:pt x="244" y="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17"/>
            <p:cNvSpPr/>
            <p:nvPr/>
          </p:nvSpPr>
          <p:spPr>
            <a:xfrm>
              <a:off x="2800007" y="229358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57" y="0"/>
                    <a:pt x="124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4" y="206"/>
                    <a:pt x="140" y="186"/>
                    <a:pt x="173" y="186"/>
                  </a:cubicBezTo>
                  <a:lnTo>
                    <a:pt x="190" y="169"/>
                  </a:lnTo>
                  <a:cubicBezTo>
                    <a:pt x="227" y="153"/>
                    <a:pt x="243" y="136"/>
                    <a:pt x="260" y="103"/>
                  </a:cubicBezTo>
                  <a:cubicBezTo>
                    <a:pt x="260" y="66"/>
                    <a:pt x="260" y="50"/>
                    <a:pt x="243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17"/>
            <p:cNvSpPr/>
            <p:nvPr/>
          </p:nvSpPr>
          <p:spPr>
            <a:xfrm>
              <a:off x="2793207" y="2271636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33" y="70"/>
                    <a:pt x="17" y="87"/>
                  </a:cubicBezTo>
                  <a:cubicBezTo>
                    <a:pt x="0" y="120"/>
                    <a:pt x="17" y="136"/>
                    <a:pt x="17" y="157"/>
                  </a:cubicBezTo>
                  <a:cubicBezTo>
                    <a:pt x="33" y="190"/>
                    <a:pt x="66" y="190"/>
                    <a:pt x="87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69" y="173"/>
                    <a:pt x="190" y="157"/>
                  </a:cubicBezTo>
                  <a:cubicBezTo>
                    <a:pt x="206" y="136"/>
                    <a:pt x="239" y="120"/>
                    <a:pt x="239" y="87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17"/>
            <p:cNvSpPr/>
            <p:nvPr/>
          </p:nvSpPr>
          <p:spPr>
            <a:xfrm>
              <a:off x="2784132" y="2250036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9" y="0"/>
                  </a:moveTo>
                  <a:cubicBezTo>
                    <a:pt x="137" y="0"/>
                    <a:pt x="90" y="15"/>
                    <a:pt x="54" y="40"/>
                  </a:cubicBezTo>
                  <a:cubicBezTo>
                    <a:pt x="0" y="93"/>
                    <a:pt x="0" y="159"/>
                    <a:pt x="37" y="176"/>
                  </a:cubicBezTo>
                  <a:cubicBezTo>
                    <a:pt x="54" y="196"/>
                    <a:pt x="87" y="196"/>
                    <a:pt x="120" y="196"/>
                  </a:cubicBezTo>
                  <a:cubicBezTo>
                    <a:pt x="140" y="176"/>
                    <a:pt x="140" y="176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60" y="93"/>
                    <a:pt x="260" y="40"/>
                    <a:pt x="223" y="7"/>
                  </a:cubicBezTo>
                  <a:cubicBezTo>
                    <a:pt x="210" y="2"/>
                    <a:pt x="19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17"/>
            <p:cNvSpPr/>
            <p:nvPr/>
          </p:nvSpPr>
          <p:spPr>
            <a:xfrm>
              <a:off x="2789682" y="2259161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57"/>
                    <a:pt x="38" y="190"/>
                    <a:pt x="87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57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17"/>
            <p:cNvSpPr/>
            <p:nvPr/>
          </p:nvSpPr>
          <p:spPr>
            <a:xfrm>
              <a:off x="2781957" y="2294411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33"/>
                    <a:pt x="21" y="70"/>
                    <a:pt x="21" y="87"/>
                  </a:cubicBezTo>
                  <a:cubicBezTo>
                    <a:pt x="1" y="120"/>
                    <a:pt x="1" y="136"/>
                    <a:pt x="21" y="153"/>
                  </a:cubicBezTo>
                  <a:cubicBezTo>
                    <a:pt x="38" y="173"/>
                    <a:pt x="54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3"/>
                  </a:cubicBezTo>
                  <a:cubicBezTo>
                    <a:pt x="207" y="136"/>
                    <a:pt x="227" y="120"/>
                    <a:pt x="244" y="87"/>
                  </a:cubicBezTo>
                  <a:cubicBezTo>
                    <a:pt x="260" y="33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17"/>
            <p:cNvSpPr/>
            <p:nvPr/>
          </p:nvSpPr>
          <p:spPr>
            <a:xfrm>
              <a:off x="2809082" y="2282336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53" y="1"/>
                  </a:moveTo>
                  <a:cubicBezTo>
                    <a:pt x="136" y="17"/>
                    <a:pt x="120" y="17"/>
                    <a:pt x="103" y="17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3" y="208"/>
                    <a:pt x="88" y="208"/>
                  </a:cubicBezTo>
                  <a:cubicBezTo>
                    <a:pt x="107" y="208"/>
                    <a:pt x="129" y="202"/>
                    <a:pt x="153" y="191"/>
                  </a:cubicBezTo>
                  <a:cubicBezTo>
                    <a:pt x="173" y="191"/>
                    <a:pt x="190" y="174"/>
                    <a:pt x="206" y="158"/>
                  </a:cubicBezTo>
                  <a:cubicBezTo>
                    <a:pt x="239" y="141"/>
                    <a:pt x="256" y="87"/>
                    <a:pt x="239" y="55"/>
                  </a:cubicBezTo>
                  <a:cubicBezTo>
                    <a:pt x="239" y="17"/>
                    <a:pt x="206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17"/>
            <p:cNvSpPr/>
            <p:nvPr/>
          </p:nvSpPr>
          <p:spPr>
            <a:xfrm>
              <a:off x="2809907" y="2328661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0" y="0"/>
                    <a:pt x="182" y="1"/>
                    <a:pt x="173" y="3"/>
                  </a:cubicBezTo>
                  <a:cubicBezTo>
                    <a:pt x="140" y="3"/>
                    <a:pt x="103" y="3"/>
                    <a:pt x="87" y="20"/>
                  </a:cubicBezTo>
                  <a:cubicBezTo>
                    <a:pt x="54" y="40"/>
                    <a:pt x="37" y="73"/>
                    <a:pt x="16" y="90"/>
                  </a:cubicBezTo>
                  <a:cubicBezTo>
                    <a:pt x="0" y="143"/>
                    <a:pt x="37" y="193"/>
                    <a:pt x="103" y="193"/>
                  </a:cubicBezTo>
                  <a:cubicBezTo>
                    <a:pt x="120" y="193"/>
                    <a:pt x="140" y="193"/>
                    <a:pt x="157" y="176"/>
                  </a:cubicBezTo>
                  <a:cubicBezTo>
                    <a:pt x="173" y="176"/>
                    <a:pt x="173" y="176"/>
                    <a:pt x="190" y="160"/>
                  </a:cubicBezTo>
                  <a:cubicBezTo>
                    <a:pt x="223" y="143"/>
                    <a:pt x="243" y="123"/>
                    <a:pt x="243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17"/>
            <p:cNvSpPr/>
            <p:nvPr/>
          </p:nvSpPr>
          <p:spPr>
            <a:xfrm>
              <a:off x="2804332" y="2319286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5" y="1"/>
                  </a:moveTo>
                  <a:cubicBezTo>
                    <a:pt x="127" y="1"/>
                    <a:pt x="86" y="20"/>
                    <a:pt x="54" y="53"/>
                  </a:cubicBezTo>
                  <a:cubicBezTo>
                    <a:pt x="0" y="106"/>
                    <a:pt x="0" y="156"/>
                    <a:pt x="54" y="189"/>
                  </a:cubicBezTo>
                  <a:cubicBezTo>
                    <a:pt x="65" y="189"/>
                    <a:pt x="83" y="198"/>
                    <a:pt x="104" y="198"/>
                  </a:cubicBezTo>
                  <a:cubicBezTo>
                    <a:pt x="114" y="198"/>
                    <a:pt x="125" y="195"/>
                    <a:pt x="136" y="189"/>
                  </a:cubicBezTo>
                  <a:lnTo>
                    <a:pt x="157" y="189"/>
                  </a:lnTo>
                  <a:cubicBezTo>
                    <a:pt x="190" y="172"/>
                    <a:pt x="207" y="156"/>
                    <a:pt x="223" y="139"/>
                  </a:cubicBezTo>
                  <a:cubicBezTo>
                    <a:pt x="260" y="106"/>
                    <a:pt x="277" y="36"/>
                    <a:pt x="223" y="20"/>
                  </a:cubicBezTo>
                  <a:cubicBezTo>
                    <a:pt x="206" y="6"/>
                    <a:pt x="186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17"/>
            <p:cNvSpPr/>
            <p:nvPr/>
          </p:nvSpPr>
          <p:spPr>
            <a:xfrm>
              <a:off x="2812482" y="2294811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1"/>
                  </a:moveTo>
                  <a:cubicBezTo>
                    <a:pt x="157" y="1"/>
                    <a:pt x="120" y="1"/>
                    <a:pt x="103" y="17"/>
                  </a:cubicBezTo>
                  <a:cubicBezTo>
                    <a:pt x="54" y="34"/>
                    <a:pt x="0" y="104"/>
                    <a:pt x="17" y="157"/>
                  </a:cubicBezTo>
                  <a:cubicBezTo>
                    <a:pt x="32" y="182"/>
                    <a:pt x="62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87"/>
                    <a:pt x="260" y="54"/>
                  </a:cubicBezTo>
                  <a:cubicBezTo>
                    <a:pt x="24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17"/>
            <p:cNvSpPr/>
            <p:nvPr/>
          </p:nvSpPr>
          <p:spPr>
            <a:xfrm>
              <a:off x="2812882" y="2235561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7" y="157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17"/>
            <p:cNvSpPr/>
            <p:nvPr/>
          </p:nvSpPr>
          <p:spPr>
            <a:xfrm>
              <a:off x="2815457" y="2249711"/>
              <a:ext cx="6525" cy="5225"/>
            </a:xfrm>
            <a:custGeom>
              <a:avLst/>
              <a:gdLst/>
              <a:ahLst/>
              <a:cxnLst/>
              <a:rect l="l" t="t" r="r" b="b"/>
              <a:pathLst>
                <a:path w="261" h="209" extrusionOk="0">
                  <a:moveTo>
                    <a:pt x="163" y="1"/>
                  </a:moveTo>
                  <a:cubicBezTo>
                    <a:pt x="144" y="1"/>
                    <a:pt x="123" y="6"/>
                    <a:pt x="104" y="20"/>
                  </a:cubicBezTo>
                  <a:cubicBezTo>
                    <a:pt x="38" y="53"/>
                    <a:pt x="1" y="106"/>
                    <a:pt x="1" y="156"/>
                  </a:cubicBezTo>
                  <a:cubicBezTo>
                    <a:pt x="14" y="190"/>
                    <a:pt x="45" y="209"/>
                    <a:pt x="84" y="209"/>
                  </a:cubicBezTo>
                  <a:cubicBezTo>
                    <a:pt x="106" y="209"/>
                    <a:pt x="132" y="202"/>
                    <a:pt x="157" y="189"/>
                  </a:cubicBezTo>
                  <a:cubicBezTo>
                    <a:pt x="207" y="156"/>
                    <a:pt x="260" y="106"/>
                    <a:pt x="244" y="53"/>
                  </a:cubicBezTo>
                  <a:cubicBezTo>
                    <a:pt x="233" y="21"/>
                    <a:pt x="200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17"/>
            <p:cNvSpPr/>
            <p:nvPr/>
          </p:nvSpPr>
          <p:spPr>
            <a:xfrm>
              <a:off x="2807307" y="2223786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6" y="0"/>
                  </a:moveTo>
                  <a:cubicBezTo>
                    <a:pt x="145" y="0"/>
                    <a:pt x="133" y="2"/>
                    <a:pt x="120" y="9"/>
                  </a:cubicBezTo>
                  <a:cubicBezTo>
                    <a:pt x="104" y="9"/>
                    <a:pt x="71" y="26"/>
                    <a:pt x="38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8" y="178"/>
                  </a:cubicBezTo>
                  <a:cubicBezTo>
                    <a:pt x="55" y="195"/>
                    <a:pt x="88" y="195"/>
                    <a:pt x="120" y="195"/>
                  </a:cubicBezTo>
                  <a:cubicBezTo>
                    <a:pt x="120" y="195"/>
                    <a:pt x="141" y="195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2"/>
                    <a:pt x="261" y="42"/>
                    <a:pt x="207" y="9"/>
                  </a:cubicBezTo>
                  <a:cubicBezTo>
                    <a:pt x="196" y="9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17"/>
            <p:cNvSpPr/>
            <p:nvPr/>
          </p:nvSpPr>
          <p:spPr>
            <a:xfrm>
              <a:off x="2803082" y="2248011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1" y="0"/>
                  </a:moveTo>
                  <a:cubicBezTo>
                    <a:pt x="142" y="0"/>
                    <a:pt x="121" y="6"/>
                    <a:pt x="104" y="17"/>
                  </a:cubicBezTo>
                  <a:cubicBezTo>
                    <a:pt x="67" y="34"/>
                    <a:pt x="34" y="50"/>
                    <a:pt x="17" y="88"/>
                  </a:cubicBezTo>
                  <a:cubicBezTo>
                    <a:pt x="1" y="104"/>
                    <a:pt x="1" y="121"/>
                    <a:pt x="1" y="154"/>
                  </a:cubicBezTo>
                  <a:cubicBezTo>
                    <a:pt x="17" y="174"/>
                    <a:pt x="34" y="174"/>
                    <a:pt x="50" y="191"/>
                  </a:cubicBezTo>
                  <a:cubicBezTo>
                    <a:pt x="56" y="196"/>
                    <a:pt x="64" y="198"/>
                    <a:pt x="73" y="198"/>
                  </a:cubicBezTo>
                  <a:cubicBezTo>
                    <a:pt x="93" y="198"/>
                    <a:pt x="120" y="191"/>
                    <a:pt x="153" y="191"/>
                  </a:cubicBezTo>
                  <a:cubicBezTo>
                    <a:pt x="207" y="154"/>
                    <a:pt x="257" y="88"/>
                    <a:pt x="240" y="50"/>
                  </a:cubicBezTo>
                  <a:cubicBezTo>
                    <a:pt x="229" y="19"/>
                    <a:pt x="196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17"/>
            <p:cNvSpPr/>
            <p:nvPr/>
          </p:nvSpPr>
          <p:spPr>
            <a:xfrm>
              <a:off x="2861832" y="2246261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7"/>
                    <a:pt x="104" y="17"/>
                    <a:pt x="88" y="38"/>
                  </a:cubicBezTo>
                  <a:cubicBezTo>
                    <a:pt x="55" y="54"/>
                    <a:pt x="38" y="87"/>
                    <a:pt x="22" y="104"/>
                  </a:cubicBezTo>
                  <a:cubicBezTo>
                    <a:pt x="1" y="158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5" y="207"/>
                    <a:pt x="141" y="207"/>
                    <a:pt x="158" y="191"/>
                  </a:cubicBezTo>
                  <a:cubicBezTo>
                    <a:pt x="191" y="174"/>
                    <a:pt x="228" y="158"/>
                    <a:pt x="244" y="141"/>
                  </a:cubicBezTo>
                  <a:cubicBezTo>
                    <a:pt x="244" y="120"/>
                    <a:pt x="244" y="120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17"/>
            <p:cNvSpPr/>
            <p:nvPr/>
          </p:nvSpPr>
          <p:spPr>
            <a:xfrm>
              <a:off x="2857607" y="2234111"/>
              <a:ext cx="6850" cy="4925"/>
            </a:xfrm>
            <a:custGeom>
              <a:avLst/>
              <a:gdLst/>
              <a:ahLst/>
              <a:cxnLst/>
              <a:rect l="l" t="t" r="r" b="b"/>
              <a:pathLst>
                <a:path w="274" h="197" extrusionOk="0">
                  <a:moveTo>
                    <a:pt x="165" y="0"/>
                  </a:moveTo>
                  <a:cubicBezTo>
                    <a:pt x="149" y="0"/>
                    <a:pt x="134" y="3"/>
                    <a:pt x="120" y="9"/>
                  </a:cubicBezTo>
                  <a:cubicBezTo>
                    <a:pt x="50" y="42"/>
                    <a:pt x="1" y="112"/>
                    <a:pt x="17" y="145"/>
                  </a:cubicBezTo>
                  <a:cubicBezTo>
                    <a:pt x="28" y="177"/>
                    <a:pt x="61" y="197"/>
                    <a:pt x="97" y="197"/>
                  </a:cubicBezTo>
                  <a:cubicBezTo>
                    <a:pt x="116" y="197"/>
                    <a:pt x="136" y="191"/>
                    <a:pt x="153" y="178"/>
                  </a:cubicBezTo>
                  <a:cubicBezTo>
                    <a:pt x="224" y="161"/>
                    <a:pt x="273" y="91"/>
                    <a:pt x="257" y="42"/>
                  </a:cubicBezTo>
                  <a:cubicBezTo>
                    <a:pt x="245" y="18"/>
                    <a:pt x="205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17"/>
            <p:cNvSpPr/>
            <p:nvPr/>
          </p:nvSpPr>
          <p:spPr>
            <a:xfrm>
              <a:off x="2841232" y="223688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3" y="17"/>
                    <a:pt x="87" y="34"/>
                  </a:cubicBezTo>
                  <a:cubicBezTo>
                    <a:pt x="54" y="50"/>
                    <a:pt x="37" y="83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1" y="186"/>
                    <a:pt x="157" y="186"/>
                  </a:cubicBezTo>
                  <a:cubicBezTo>
                    <a:pt x="174" y="186"/>
                    <a:pt x="174" y="170"/>
                    <a:pt x="190" y="170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50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17"/>
            <p:cNvSpPr/>
            <p:nvPr/>
          </p:nvSpPr>
          <p:spPr>
            <a:xfrm>
              <a:off x="2838232" y="2271436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61" y="1"/>
                    <a:pt x="152" y="3"/>
                    <a:pt x="141" y="8"/>
                  </a:cubicBezTo>
                  <a:cubicBezTo>
                    <a:pt x="104" y="8"/>
                    <a:pt x="71" y="25"/>
                    <a:pt x="54" y="62"/>
                  </a:cubicBezTo>
                  <a:cubicBezTo>
                    <a:pt x="1" y="95"/>
                    <a:pt x="1" y="165"/>
                    <a:pt x="38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41" y="198"/>
                    <a:pt x="141" y="198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44" y="128"/>
                    <a:pt x="244" y="95"/>
                    <a:pt x="244" y="78"/>
                  </a:cubicBezTo>
                  <a:cubicBezTo>
                    <a:pt x="261" y="41"/>
                    <a:pt x="244" y="25"/>
                    <a:pt x="223" y="8"/>
                  </a:cubicBezTo>
                  <a:cubicBezTo>
                    <a:pt x="201" y="8"/>
                    <a:pt x="18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17"/>
            <p:cNvSpPr/>
            <p:nvPr/>
          </p:nvSpPr>
          <p:spPr>
            <a:xfrm>
              <a:off x="2864432" y="2202061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37" y="54"/>
                    <a:pt x="21" y="87"/>
                    <a:pt x="21" y="103"/>
                  </a:cubicBezTo>
                  <a:cubicBezTo>
                    <a:pt x="0" y="136"/>
                    <a:pt x="0" y="157"/>
                    <a:pt x="21" y="173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40" y="206"/>
                    <a:pt x="157" y="190"/>
                  </a:cubicBezTo>
                  <a:cubicBezTo>
                    <a:pt x="157" y="190"/>
                    <a:pt x="173" y="190"/>
                    <a:pt x="173" y="173"/>
                  </a:cubicBezTo>
                  <a:cubicBezTo>
                    <a:pt x="206" y="157"/>
                    <a:pt x="227" y="136"/>
                    <a:pt x="243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17"/>
            <p:cNvSpPr/>
            <p:nvPr/>
          </p:nvSpPr>
          <p:spPr>
            <a:xfrm>
              <a:off x="2866582" y="2214361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1"/>
                  </a:moveTo>
                  <a:cubicBezTo>
                    <a:pt x="140" y="1"/>
                    <a:pt x="91" y="19"/>
                    <a:pt x="54" y="57"/>
                  </a:cubicBezTo>
                  <a:cubicBezTo>
                    <a:pt x="1" y="94"/>
                    <a:pt x="1" y="160"/>
                    <a:pt x="38" y="180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41" y="197"/>
                    <a:pt x="157" y="197"/>
                    <a:pt x="157" y="180"/>
                  </a:cubicBezTo>
                  <a:cubicBezTo>
                    <a:pt x="174" y="180"/>
                    <a:pt x="190" y="160"/>
                    <a:pt x="207" y="143"/>
                  </a:cubicBezTo>
                  <a:cubicBezTo>
                    <a:pt x="260" y="110"/>
                    <a:pt x="260" y="40"/>
                    <a:pt x="223" y="7"/>
                  </a:cubicBezTo>
                  <a:cubicBezTo>
                    <a:pt x="211" y="3"/>
                    <a:pt x="197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17"/>
            <p:cNvSpPr/>
            <p:nvPr/>
          </p:nvSpPr>
          <p:spPr>
            <a:xfrm>
              <a:off x="2864432" y="2258736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20"/>
                    <a:pt x="21" y="157"/>
                    <a:pt x="21" y="174"/>
                  </a:cubicBezTo>
                  <a:cubicBezTo>
                    <a:pt x="37" y="190"/>
                    <a:pt x="70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17"/>
            <p:cNvSpPr/>
            <p:nvPr/>
          </p:nvSpPr>
          <p:spPr>
            <a:xfrm>
              <a:off x="2827932" y="2293061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0" y="1"/>
                  </a:moveTo>
                  <a:cubicBezTo>
                    <a:pt x="87" y="21"/>
                    <a:pt x="54" y="38"/>
                    <a:pt x="38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57"/>
                    <a:pt x="1" y="174"/>
                    <a:pt x="17" y="190"/>
                  </a:cubicBezTo>
                  <a:cubicBezTo>
                    <a:pt x="36" y="199"/>
                    <a:pt x="49" y="203"/>
                    <a:pt x="62" y="203"/>
                  </a:cubicBezTo>
                  <a:cubicBezTo>
                    <a:pt x="75" y="203"/>
                    <a:pt x="87" y="199"/>
                    <a:pt x="104" y="190"/>
                  </a:cubicBezTo>
                  <a:lnTo>
                    <a:pt x="141" y="190"/>
                  </a:lnTo>
                  <a:cubicBezTo>
                    <a:pt x="157" y="174"/>
                    <a:pt x="174" y="174"/>
                    <a:pt x="190" y="157"/>
                  </a:cubicBezTo>
                  <a:cubicBezTo>
                    <a:pt x="244" y="104"/>
                    <a:pt x="244" y="38"/>
                    <a:pt x="207" y="21"/>
                  </a:cubicBezTo>
                  <a:cubicBezTo>
                    <a:pt x="174" y="1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17"/>
            <p:cNvSpPr/>
            <p:nvPr/>
          </p:nvSpPr>
          <p:spPr>
            <a:xfrm>
              <a:off x="2823707" y="2317436"/>
              <a:ext cx="6000" cy="4825"/>
            </a:xfrm>
            <a:custGeom>
              <a:avLst/>
              <a:gdLst/>
              <a:ahLst/>
              <a:cxnLst/>
              <a:rect l="l" t="t" r="r" b="b"/>
              <a:pathLst>
                <a:path w="240" h="193" extrusionOk="0">
                  <a:moveTo>
                    <a:pt x="138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56"/>
                    <a:pt x="0" y="77"/>
                  </a:cubicBezTo>
                  <a:lnTo>
                    <a:pt x="0" y="143"/>
                  </a:lnTo>
                  <a:cubicBezTo>
                    <a:pt x="0" y="159"/>
                    <a:pt x="17" y="180"/>
                    <a:pt x="33" y="180"/>
                  </a:cubicBezTo>
                  <a:cubicBezTo>
                    <a:pt x="50" y="188"/>
                    <a:pt x="67" y="192"/>
                    <a:pt x="85" y="192"/>
                  </a:cubicBezTo>
                  <a:cubicBezTo>
                    <a:pt x="103" y="192"/>
                    <a:pt x="120" y="188"/>
                    <a:pt x="137" y="180"/>
                  </a:cubicBezTo>
                  <a:cubicBezTo>
                    <a:pt x="207" y="143"/>
                    <a:pt x="240" y="94"/>
                    <a:pt x="223" y="40"/>
                  </a:cubicBezTo>
                  <a:cubicBezTo>
                    <a:pt x="223" y="16"/>
                    <a:pt x="186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17"/>
            <p:cNvSpPr/>
            <p:nvPr/>
          </p:nvSpPr>
          <p:spPr>
            <a:xfrm>
              <a:off x="2835657" y="2319286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5" y="1"/>
                  </a:moveTo>
                  <a:cubicBezTo>
                    <a:pt x="153" y="1"/>
                    <a:pt x="129" y="6"/>
                    <a:pt x="104" y="20"/>
                  </a:cubicBezTo>
                  <a:cubicBezTo>
                    <a:pt x="38" y="36"/>
                    <a:pt x="1" y="106"/>
                    <a:pt x="17" y="139"/>
                  </a:cubicBezTo>
                  <a:cubicBezTo>
                    <a:pt x="31" y="171"/>
                    <a:pt x="56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3" y="156"/>
                    <a:pt x="260" y="85"/>
                    <a:pt x="244" y="53"/>
                  </a:cubicBezTo>
                  <a:cubicBezTo>
                    <a:pt x="244" y="20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17"/>
            <p:cNvSpPr/>
            <p:nvPr/>
          </p:nvSpPr>
          <p:spPr>
            <a:xfrm>
              <a:off x="2872157" y="222348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21"/>
                    <a:pt x="87" y="38"/>
                  </a:cubicBezTo>
                  <a:cubicBezTo>
                    <a:pt x="54" y="54"/>
                    <a:pt x="37" y="87"/>
                    <a:pt x="21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4" y="207"/>
                    <a:pt x="140" y="207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41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17"/>
            <p:cNvSpPr/>
            <p:nvPr/>
          </p:nvSpPr>
          <p:spPr>
            <a:xfrm>
              <a:off x="2818032" y="2305961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206"/>
                    <a:pt x="87" y="206"/>
                  </a:cubicBezTo>
                  <a:cubicBezTo>
                    <a:pt x="104" y="206"/>
                    <a:pt x="124" y="206"/>
                    <a:pt x="141" y="190"/>
                  </a:cubicBezTo>
                  <a:lnTo>
                    <a:pt x="157" y="190"/>
                  </a:lnTo>
                  <a:lnTo>
                    <a:pt x="174" y="173"/>
                  </a:lnTo>
                  <a:cubicBezTo>
                    <a:pt x="207" y="157"/>
                    <a:pt x="227" y="140"/>
                    <a:pt x="244" y="103"/>
                  </a:cubicBezTo>
                  <a:cubicBezTo>
                    <a:pt x="244" y="87"/>
                    <a:pt x="244" y="54"/>
                    <a:pt x="227" y="37"/>
                  </a:cubicBezTo>
                  <a:cubicBezTo>
                    <a:pt x="227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17"/>
            <p:cNvSpPr/>
            <p:nvPr/>
          </p:nvSpPr>
          <p:spPr>
            <a:xfrm>
              <a:off x="2810307" y="2373711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3" y="1"/>
                  </a:moveTo>
                  <a:cubicBezTo>
                    <a:pt x="121" y="1"/>
                    <a:pt x="74" y="16"/>
                    <a:pt x="38" y="40"/>
                  </a:cubicBezTo>
                  <a:cubicBezTo>
                    <a:pt x="21" y="73"/>
                    <a:pt x="0" y="94"/>
                    <a:pt x="0" y="127"/>
                  </a:cubicBezTo>
                  <a:cubicBezTo>
                    <a:pt x="0" y="143"/>
                    <a:pt x="0" y="160"/>
                    <a:pt x="38" y="176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76"/>
                    <a:pt x="141" y="176"/>
                  </a:cubicBezTo>
                  <a:cubicBezTo>
                    <a:pt x="157" y="176"/>
                    <a:pt x="174" y="160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3" y="3"/>
                    <a:pt x="179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17"/>
            <p:cNvSpPr/>
            <p:nvPr/>
          </p:nvSpPr>
          <p:spPr>
            <a:xfrm>
              <a:off x="2833507" y="2304711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53"/>
                    <a:pt x="37" y="207"/>
                    <a:pt x="87" y="207"/>
                  </a:cubicBezTo>
                  <a:cubicBezTo>
                    <a:pt x="103" y="207"/>
                    <a:pt x="140" y="207"/>
                    <a:pt x="157" y="190"/>
                  </a:cubicBezTo>
                  <a:cubicBezTo>
                    <a:pt x="157" y="190"/>
                    <a:pt x="173" y="190"/>
                    <a:pt x="190" y="174"/>
                  </a:cubicBezTo>
                  <a:cubicBezTo>
                    <a:pt x="206" y="153"/>
                    <a:pt x="227" y="137"/>
                    <a:pt x="243" y="104"/>
                  </a:cubicBez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17"/>
            <p:cNvSpPr/>
            <p:nvPr/>
          </p:nvSpPr>
          <p:spPr>
            <a:xfrm>
              <a:off x="2858432" y="2340786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20" y="17"/>
                    <a:pt x="87" y="34"/>
                    <a:pt x="54" y="50"/>
                  </a:cubicBezTo>
                  <a:cubicBezTo>
                    <a:pt x="17" y="104"/>
                    <a:pt x="1" y="153"/>
                    <a:pt x="54" y="190"/>
                  </a:cubicBezTo>
                  <a:cubicBezTo>
                    <a:pt x="63" y="198"/>
                    <a:pt x="75" y="203"/>
                    <a:pt x="90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3"/>
                  </a:cubicBezTo>
                  <a:cubicBezTo>
                    <a:pt x="240" y="120"/>
                    <a:pt x="261" y="104"/>
                    <a:pt x="261" y="71"/>
                  </a:cubicBezTo>
                  <a:cubicBezTo>
                    <a:pt x="261" y="50"/>
                    <a:pt x="240" y="34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17"/>
            <p:cNvSpPr/>
            <p:nvPr/>
          </p:nvSpPr>
          <p:spPr>
            <a:xfrm>
              <a:off x="2862782" y="2362461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6" y="1"/>
                  </a:moveTo>
                  <a:cubicBezTo>
                    <a:pt x="189" y="1"/>
                    <a:pt x="180" y="3"/>
                    <a:pt x="169" y="8"/>
                  </a:cubicBezTo>
                  <a:cubicBezTo>
                    <a:pt x="103" y="8"/>
                    <a:pt x="33" y="45"/>
                    <a:pt x="17" y="94"/>
                  </a:cubicBezTo>
                  <a:cubicBezTo>
                    <a:pt x="0" y="148"/>
                    <a:pt x="33" y="197"/>
                    <a:pt x="103" y="197"/>
                  </a:cubicBezTo>
                  <a:cubicBezTo>
                    <a:pt x="120" y="197"/>
                    <a:pt x="136" y="197"/>
                    <a:pt x="153" y="181"/>
                  </a:cubicBezTo>
                  <a:cubicBezTo>
                    <a:pt x="169" y="181"/>
                    <a:pt x="169" y="181"/>
                    <a:pt x="190" y="164"/>
                  </a:cubicBezTo>
                  <a:cubicBezTo>
                    <a:pt x="223" y="148"/>
                    <a:pt x="239" y="131"/>
                    <a:pt x="239" y="94"/>
                  </a:cubicBezTo>
                  <a:cubicBezTo>
                    <a:pt x="256" y="78"/>
                    <a:pt x="256" y="45"/>
                    <a:pt x="239" y="28"/>
                  </a:cubicBezTo>
                  <a:cubicBezTo>
                    <a:pt x="227" y="14"/>
                    <a:pt x="216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17"/>
            <p:cNvSpPr/>
            <p:nvPr/>
          </p:nvSpPr>
          <p:spPr>
            <a:xfrm>
              <a:off x="2910807" y="2306561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61" y="1"/>
                  </a:moveTo>
                  <a:cubicBezTo>
                    <a:pt x="139" y="1"/>
                    <a:pt x="114" y="5"/>
                    <a:pt x="87" y="13"/>
                  </a:cubicBezTo>
                  <a:cubicBezTo>
                    <a:pt x="54" y="30"/>
                    <a:pt x="21" y="63"/>
                    <a:pt x="0" y="100"/>
                  </a:cubicBezTo>
                  <a:lnTo>
                    <a:pt x="0" y="149"/>
                  </a:lnTo>
                  <a:cubicBezTo>
                    <a:pt x="13" y="183"/>
                    <a:pt x="45" y="202"/>
                    <a:pt x="79" y="202"/>
                  </a:cubicBezTo>
                  <a:cubicBezTo>
                    <a:pt x="100" y="202"/>
                    <a:pt x="121" y="196"/>
                    <a:pt x="141" y="182"/>
                  </a:cubicBezTo>
                  <a:cubicBezTo>
                    <a:pt x="206" y="149"/>
                    <a:pt x="260" y="100"/>
                    <a:pt x="244" y="46"/>
                  </a:cubicBezTo>
                  <a:cubicBezTo>
                    <a:pt x="227" y="30"/>
                    <a:pt x="227" y="30"/>
                    <a:pt x="206" y="13"/>
                  </a:cubicBezTo>
                  <a:cubicBezTo>
                    <a:pt x="198" y="5"/>
                    <a:pt x="18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17"/>
            <p:cNvSpPr/>
            <p:nvPr/>
          </p:nvSpPr>
          <p:spPr>
            <a:xfrm>
              <a:off x="2912132" y="2316261"/>
              <a:ext cx="6425" cy="5225"/>
            </a:xfrm>
            <a:custGeom>
              <a:avLst/>
              <a:gdLst/>
              <a:ahLst/>
              <a:cxnLst/>
              <a:rect l="l" t="t" r="r" b="b"/>
              <a:pathLst>
                <a:path w="257" h="209" extrusionOk="0">
                  <a:moveTo>
                    <a:pt x="153" y="0"/>
                  </a:moveTo>
                  <a:cubicBezTo>
                    <a:pt x="137" y="0"/>
                    <a:pt x="120" y="21"/>
                    <a:pt x="104" y="21"/>
                  </a:cubicBezTo>
                  <a:cubicBezTo>
                    <a:pt x="34" y="54"/>
                    <a:pt x="1" y="103"/>
                    <a:pt x="17" y="157"/>
                  </a:cubicBezTo>
                  <a:cubicBezTo>
                    <a:pt x="17" y="189"/>
                    <a:pt x="47" y="209"/>
                    <a:pt x="85" y="209"/>
                  </a:cubicBezTo>
                  <a:cubicBezTo>
                    <a:pt x="106" y="209"/>
                    <a:pt x="130" y="203"/>
                    <a:pt x="153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0" y="124"/>
                    <a:pt x="257" y="87"/>
                    <a:pt x="240" y="54"/>
                  </a:cubicBezTo>
                  <a:cubicBezTo>
                    <a:pt x="240" y="21"/>
                    <a:pt x="207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17"/>
            <p:cNvSpPr/>
            <p:nvPr/>
          </p:nvSpPr>
          <p:spPr>
            <a:xfrm>
              <a:off x="2916882" y="2374711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34" y="54"/>
                    <a:pt x="17" y="70"/>
                    <a:pt x="1" y="103"/>
                  </a:cubicBezTo>
                  <a:cubicBezTo>
                    <a:pt x="1" y="120"/>
                    <a:pt x="1" y="157"/>
                    <a:pt x="17" y="173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7"/>
                    <a:pt x="223" y="120"/>
                    <a:pt x="223" y="103"/>
                  </a:cubicBezTo>
                  <a:cubicBezTo>
                    <a:pt x="256" y="54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17"/>
            <p:cNvSpPr/>
            <p:nvPr/>
          </p:nvSpPr>
          <p:spPr>
            <a:xfrm>
              <a:off x="2920707" y="2339961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57" y="1"/>
                    <a:pt x="120" y="17"/>
                    <a:pt x="103" y="34"/>
                  </a:cubicBezTo>
                  <a:cubicBezTo>
                    <a:pt x="70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207"/>
                    <a:pt x="140" y="186"/>
                  </a:cubicBezTo>
                  <a:lnTo>
                    <a:pt x="173" y="186"/>
                  </a:lnTo>
                  <a:lnTo>
                    <a:pt x="190" y="170"/>
                  </a:ln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17"/>
            <p:cNvSpPr/>
            <p:nvPr/>
          </p:nvSpPr>
          <p:spPr>
            <a:xfrm>
              <a:off x="2925857" y="2363986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3" y="0"/>
                  </a:moveTo>
                  <a:cubicBezTo>
                    <a:pt x="157" y="0"/>
                    <a:pt x="120" y="0"/>
                    <a:pt x="103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3" y="173"/>
                    <a:pt x="190" y="173"/>
                    <a:pt x="206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17"/>
            <p:cNvSpPr/>
            <p:nvPr/>
          </p:nvSpPr>
          <p:spPr>
            <a:xfrm>
              <a:off x="2930582" y="2327086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0"/>
                  </a:moveTo>
                  <a:cubicBezTo>
                    <a:pt x="104" y="17"/>
                    <a:pt x="71" y="33"/>
                    <a:pt x="55" y="50"/>
                  </a:cubicBezTo>
                  <a:cubicBezTo>
                    <a:pt x="17" y="66"/>
                    <a:pt x="17" y="103"/>
                    <a:pt x="1" y="120"/>
                  </a:cubicBezTo>
                  <a:cubicBezTo>
                    <a:pt x="1" y="153"/>
                    <a:pt x="17" y="169"/>
                    <a:pt x="34" y="186"/>
                  </a:cubicBezTo>
                  <a:cubicBezTo>
                    <a:pt x="44" y="196"/>
                    <a:pt x="58" y="201"/>
                    <a:pt x="73" y="201"/>
                  </a:cubicBezTo>
                  <a:cubicBezTo>
                    <a:pt x="88" y="201"/>
                    <a:pt x="104" y="196"/>
                    <a:pt x="120" y="186"/>
                  </a:cubicBezTo>
                  <a:lnTo>
                    <a:pt x="158" y="186"/>
                  </a:lnTo>
                  <a:cubicBezTo>
                    <a:pt x="174" y="169"/>
                    <a:pt x="191" y="153"/>
                    <a:pt x="207" y="153"/>
                  </a:cubicBezTo>
                  <a:cubicBezTo>
                    <a:pt x="261" y="103"/>
                    <a:pt x="261" y="33"/>
                    <a:pt x="224" y="17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17"/>
            <p:cNvSpPr/>
            <p:nvPr/>
          </p:nvSpPr>
          <p:spPr>
            <a:xfrm>
              <a:off x="2926257" y="2351086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71" y="0"/>
                  </a:moveTo>
                  <a:cubicBezTo>
                    <a:pt x="151" y="0"/>
                    <a:pt x="129" y="6"/>
                    <a:pt x="104" y="17"/>
                  </a:cubicBezTo>
                  <a:cubicBezTo>
                    <a:pt x="71" y="34"/>
                    <a:pt x="38" y="71"/>
                    <a:pt x="21" y="87"/>
                  </a:cubicBezTo>
                  <a:cubicBezTo>
                    <a:pt x="21" y="104"/>
                    <a:pt x="1" y="137"/>
                    <a:pt x="21" y="153"/>
                  </a:cubicBezTo>
                  <a:cubicBezTo>
                    <a:pt x="21" y="174"/>
                    <a:pt x="38" y="191"/>
                    <a:pt x="54" y="191"/>
                  </a:cubicBezTo>
                  <a:cubicBezTo>
                    <a:pt x="71" y="199"/>
                    <a:pt x="88" y="203"/>
                    <a:pt x="106" y="203"/>
                  </a:cubicBezTo>
                  <a:cubicBezTo>
                    <a:pt x="123" y="203"/>
                    <a:pt x="141" y="199"/>
                    <a:pt x="157" y="191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33" y="18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17"/>
            <p:cNvSpPr/>
            <p:nvPr/>
          </p:nvSpPr>
          <p:spPr>
            <a:xfrm>
              <a:off x="2869157" y="2328736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23" y="157"/>
                    <a:pt x="244" y="120"/>
                    <a:pt x="244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17"/>
            <p:cNvSpPr/>
            <p:nvPr/>
          </p:nvSpPr>
          <p:spPr>
            <a:xfrm>
              <a:off x="2866582" y="2376436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0"/>
                  </a:moveTo>
                  <a:cubicBezTo>
                    <a:pt x="153" y="0"/>
                    <a:pt x="129" y="6"/>
                    <a:pt x="104" y="18"/>
                  </a:cubicBezTo>
                  <a:cubicBezTo>
                    <a:pt x="38" y="51"/>
                    <a:pt x="1" y="104"/>
                    <a:pt x="17" y="154"/>
                  </a:cubicBezTo>
                  <a:cubicBezTo>
                    <a:pt x="30" y="188"/>
                    <a:pt x="56" y="200"/>
                    <a:pt x="90" y="200"/>
                  </a:cubicBezTo>
                  <a:cubicBezTo>
                    <a:pt x="110" y="200"/>
                    <a:pt x="132" y="197"/>
                    <a:pt x="157" y="191"/>
                  </a:cubicBezTo>
                  <a:cubicBezTo>
                    <a:pt x="223" y="154"/>
                    <a:pt x="260" y="104"/>
                    <a:pt x="244" y="51"/>
                  </a:cubicBezTo>
                  <a:cubicBezTo>
                    <a:pt x="244" y="19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17"/>
            <p:cNvSpPr/>
            <p:nvPr/>
          </p:nvSpPr>
          <p:spPr>
            <a:xfrm>
              <a:off x="2903082" y="232748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7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7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17"/>
            <p:cNvSpPr/>
            <p:nvPr/>
          </p:nvSpPr>
          <p:spPr>
            <a:xfrm>
              <a:off x="2874307" y="234078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34"/>
                  </a:cubicBezTo>
                  <a:cubicBezTo>
                    <a:pt x="54" y="50"/>
                    <a:pt x="38" y="71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74" y="174"/>
                    <a:pt x="174" y="174"/>
                    <a:pt x="190" y="174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71"/>
                    <a:pt x="261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17"/>
            <p:cNvSpPr/>
            <p:nvPr/>
          </p:nvSpPr>
          <p:spPr>
            <a:xfrm>
              <a:off x="2900507" y="2270811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103"/>
                  </a:cubicBezTo>
                  <a:cubicBezTo>
                    <a:pt x="0" y="153"/>
                    <a:pt x="37" y="190"/>
                    <a:pt x="87" y="190"/>
                  </a:cubicBezTo>
                  <a:lnTo>
                    <a:pt x="140" y="190"/>
                  </a:lnTo>
                  <a:cubicBezTo>
                    <a:pt x="140" y="190"/>
                    <a:pt x="157" y="190"/>
                    <a:pt x="157" y="169"/>
                  </a:cubicBezTo>
                  <a:cubicBezTo>
                    <a:pt x="173" y="169"/>
                    <a:pt x="173" y="169"/>
                    <a:pt x="190" y="153"/>
                  </a:cubicBezTo>
                  <a:cubicBezTo>
                    <a:pt x="206" y="136"/>
                    <a:pt x="243" y="120"/>
                    <a:pt x="243" y="87"/>
                  </a:cubicBezTo>
                  <a:cubicBezTo>
                    <a:pt x="260" y="66"/>
                    <a:pt x="260" y="33"/>
                    <a:pt x="243" y="17"/>
                  </a:cubicBezTo>
                  <a:cubicBezTo>
                    <a:pt x="227" y="0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17"/>
            <p:cNvSpPr/>
            <p:nvPr/>
          </p:nvSpPr>
          <p:spPr>
            <a:xfrm>
              <a:off x="2892357" y="2293061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4"/>
                    <a:pt x="37" y="71"/>
                    <a:pt x="37" y="104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73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0" y="104"/>
                  </a:cubicBezTo>
                  <a:cubicBezTo>
                    <a:pt x="277" y="38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17"/>
            <p:cNvSpPr/>
            <p:nvPr/>
          </p:nvSpPr>
          <p:spPr>
            <a:xfrm>
              <a:off x="2886782" y="2283661"/>
              <a:ext cx="6925" cy="5100"/>
            </a:xfrm>
            <a:custGeom>
              <a:avLst/>
              <a:gdLst/>
              <a:ahLst/>
              <a:cxnLst/>
              <a:rect l="l" t="t" r="r" b="b"/>
              <a:pathLst>
                <a:path w="277" h="204" extrusionOk="0">
                  <a:moveTo>
                    <a:pt x="173" y="1"/>
                  </a:moveTo>
                  <a:cubicBezTo>
                    <a:pt x="136" y="1"/>
                    <a:pt x="92" y="19"/>
                    <a:pt x="71" y="51"/>
                  </a:cubicBezTo>
                  <a:cubicBezTo>
                    <a:pt x="17" y="105"/>
                    <a:pt x="1" y="154"/>
                    <a:pt x="54" y="191"/>
                  </a:cubicBezTo>
                  <a:cubicBezTo>
                    <a:pt x="63" y="199"/>
                    <a:pt x="75" y="204"/>
                    <a:pt x="89" y="204"/>
                  </a:cubicBezTo>
                  <a:cubicBezTo>
                    <a:pt x="104" y="204"/>
                    <a:pt x="120" y="199"/>
                    <a:pt x="137" y="191"/>
                  </a:cubicBezTo>
                  <a:lnTo>
                    <a:pt x="174" y="191"/>
                  </a:lnTo>
                  <a:cubicBezTo>
                    <a:pt x="190" y="171"/>
                    <a:pt x="207" y="171"/>
                    <a:pt x="223" y="154"/>
                  </a:cubicBezTo>
                  <a:cubicBezTo>
                    <a:pt x="277" y="105"/>
                    <a:pt x="277" y="51"/>
                    <a:pt x="223" y="18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17"/>
            <p:cNvSpPr/>
            <p:nvPr/>
          </p:nvSpPr>
          <p:spPr>
            <a:xfrm>
              <a:off x="2912957" y="23622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5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8" y="190"/>
                  </a:cubicBezTo>
                  <a:cubicBezTo>
                    <a:pt x="174" y="190"/>
                    <a:pt x="174" y="190"/>
                    <a:pt x="191" y="173"/>
                  </a:cubicBezTo>
                  <a:cubicBezTo>
                    <a:pt x="207" y="157"/>
                    <a:pt x="244" y="140"/>
                    <a:pt x="244" y="103"/>
                  </a:cubicBezTo>
                  <a:cubicBezTo>
                    <a:pt x="261" y="54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17"/>
            <p:cNvSpPr/>
            <p:nvPr/>
          </p:nvSpPr>
          <p:spPr>
            <a:xfrm>
              <a:off x="2974407" y="2328711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3" y="38"/>
                    <a:pt x="0" y="104"/>
                    <a:pt x="17" y="158"/>
                  </a:cubicBezTo>
                  <a:cubicBezTo>
                    <a:pt x="17" y="182"/>
                    <a:pt x="54" y="197"/>
                    <a:pt x="102" y="197"/>
                  </a:cubicBezTo>
                  <a:cubicBezTo>
                    <a:pt x="119" y="197"/>
                    <a:pt x="138" y="195"/>
                    <a:pt x="157" y="191"/>
                  </a:cubicBezTo>
                  <a:cubicBezTo>
                    <a:pt x="223" y="158"/>
                    <a:pt x="260" y="104"/>
                    <a:pt x="239" y="55"/>
                  </a:cubicBezTo>
                  <a:cubicBezTo>
                    <a:pt x="229" y="20"/>
                    <a:pt x="204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17"/>
            <p:cNvSpPr/>
            <p:nvPr/>
          </p:nvSpPr>
          <p:spPr>
            <a:xfrm>
              <a:off x="2968832" y="2351611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90" y="0"/>
                  </a:moveTo>
                  <a:cubicBezTo>
                    <a:pt x="177" y="0"/>
                    <a:pt x="163" y="5"/>
                    <a:pt x="153" y="13"/>
                  </a:cubicBezTo>
                  <a:cubicBezTo>
                    <a:pt x="120" y="13"/>
                    <a:pt x="87" y="29"/>
                    <a:pt x="71" y="50"/>
                  </a:cubicBezTo>
                  <a:cubicBezTo>
                    <a:pt x="17" y="99"/>
                    <a:pt x="1" y="170"/>
                    <a:pt x="50" y="186"/>
                  </a:cubicBezTo>
                  <a:cubicBezTo>
                    <a:pt x="71" y="203"/>
                    <a:pt x="104" y="203"/>
                    <a:pt x="137" y="203"/>
                  </a:cubicBezTo>
                  <a:cubicBezTo>
                    <a:pt x="137" y="203"/>
                    <a:pt x="153" y="186"/>
                    <a:pt x="174" y="186"/>
                  </a:cubicBezTo>
                  <a:cubicBezTo>
                    <a:pt x="190" y="186"/>
                    <a:pt x="207" y="170"/>
                    <a:pt x="223" y="153"/>
                  </a:cubicBezTo>
                  <a:cubicBezTo>
                    <a:pt x="277" y="99"/>
                    <a:pt x="277" y="50"/>
                    <a:pt x="223" y="13"/>
                  </a:cubicBezTo>
                  <a:cubicBezTo>
                    <a:pt x="215" y="5"/>
                    <a:pt x="203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17"/>
            <p:cNvSpPr/>
            <p:nvPr/>
          </p:nvSpPr>
          <p:spPr>
            <a:xfrm>
              <a:off x="2959357" y="232873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7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0" y="190"/>
                    <a:pt x="140" y="190"/>
                    <a:pt x="157" y="190"/>
                  </a:cubicBez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3" y="120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17"/>
            <p:cNvSpPr/>
            <p:nvPr/>
          </p:nvSpPr>
          <p:spPr>
            <a:xfrm>
              <a:off x="2964507" y="2340386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17"/>
                  </a:cubicBezTo>
                  <a:cubicBezTo>
                    <a:pt x="54" y="33"/>
                    <a:pt x="37" y="66"/>
                    <a:pt x="17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0" y="190"/>
                    <a:pt x="141" y="190"/>
                    <a:pt x="157" y="169"/>
                  </a:cubicBezTo>
                  <a:cubicBezTo>
                    <a:pt x="174" y="169"/>
                    <a:pt x="190" y="169"/>
                    <a:pt x="190" y="153"/>
                  </a:cubicBezTo>
                  <a:cubicBezTo>
                    <a:pt x="223" y="136"/>
                    <a:pt x="244" y="120"/>
                    <a:pt x="260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17"/>
            <p:cNvSpPr/>
            <p:nvPr/>
          </p:nvSpPr>
          <p:spPr>
            <a:xfrm>
              <a:off x="2980882" y="2281936"/>
              <a:ext cx="6025" cy="4775"/>
            </a:xfrm>
            <a:custGeom>
              <a:avLst/>
              <a:gdLst/>
              <a:ahLst/>
              <a:cxnLst/>
              <a:rect l="l" t="t" r="r" b="b"/>
              <a:pathLst>
                <a:path w="241" h="191" extrusionOk="0">
                  <a:moveTo>
                    <a:pt x="137" y="0"/>
                  </a:moveTo>
                  <a:cubicBezTo>
                    <a:pt x="104" y="0"/>
                    <a:pt x="67" y="17"/>
                    <a:pt x="50" y="54"/>
                  </a:cubicBezTo>
                  <a:cubicBezTo>
                    <a:pt x="1" y="87"/>
                    <a:pt x="1" y="157"/>
                    <a:pt x="34" y="174"/>
                  </a:cubicBezTo>
                  <a:cubicBezTo>
                    <a:pt x="67" y="190"/>
                    <a:pt x="83" y="190"/>
                    <a:pt x="120" y="190"/>
                  </a:cubicBezTo>
                  <a:cubicBezTo>
                    <a:pt x="137" y="190"/>
                    <a:pt x="137" y="190"/>
                    <a:pt x="153" y="174"/>
                  </a:cubicBezTo>
                  <a:cubicBezTo>
                    <a:pt x="170" y="174"/>
                    <a:pt x="186" y="157"/>
                    <a:pt x="207" y="136"/>
                  </a:cubicBezTo>
                  <a:cubicBezTo>
                    <a:pt x="224" y="120"/>
                    <a:pt x="240" y="87"/>
                    <a:pt x="240" y="71"/>
                  </a:cubicBezTo>
                  <a:cubicBezTo>
                    <a:pt x="240" y="33"/>
                    <a:pt x="240" y="17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17"/>
            <p:cNvSpPr/>
            <p:nvPr/>
          </p:nvSpPr>
          <p:spPr>
            <a:xfrm>
              <a:off x="2974807" y="231718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0"/>
                    <a:pt x="17" y="66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0" y="190"/>
                    <a:pt x="141" y="190"/>
                    <a:pt x="157" y="169"/>
                  </a:cubicBezTo>
                  <a:lnTo>
                    <a:pt x="190" y="169"/>
                  </a:lnTo>
                  <a:cubicBezTo>
                    <a:pt x="207" y="137"/>
                    <a:pt x="244" y="120"/>
                    <a:pt x="244" y="87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17"/>
            <p:cNvSpPr/>
            <p:nvPr/>
          </p:nvSpPr>
          <p:spPr>
            <a:xfrm>
              <a:off x="2975232" y="2302536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57" y="1"/>
                  </a:moveTo>
                  <a:cubicBezTo>
                    <a:pt x="119" y="1"/>
                    <a:pt x="75" y="20"/>
                    <a:pt x="54" y="55"/>
                  </a:cubicBezTo>
                  <a:cubicBezTo>
                    <a:pt x="21" y="71"/>
                    <a:pt x="0" y="104"/>
                    <a:pt x="0" y="121"/>
                  </a:cubicBezTo>
                  <a:cubicBezTo>
                    <a:pt x="0" y="158"/>
                    <a:pt x="21" y="174"/>
                    <a:pt x="37" y="191"/>
                  </a:cubicBezTo>
                  <a:cubicBezTo>
                    <a:pt x="45" y="199"/>
                    <a:pt x="58" y="203"/>
                    <a:pt x="73" y="203"/>
                  </a:cubicBezTo>
                  <a:cubicBezTo>
                    <a:pt x="88" y="203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4"/>
                    <a:pt x="190" y="174"/>
                    <a:pt x="206" y="158"/>
                  </a:cubicBezTo>
                  <a:cubicBezTo>
                    <a:pt x="260" y="104"/>
                    <a:pt x="260" y="34"/>
                    <a:pt x="206" y="17"/>
                  </a:cubicBezTo>
                  <a:cubicBezTo>
                    <a:pt x="195" y="6"/>
                    <a:pt x="17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17"/>
            <p:cNvSpPr/>
            <p:nvPr/>
          </p:nvSpPr>
          <p:spPr>
            <a:xfrm>
              <a:off x="2941307" y="236356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3"/>
                    <a:pt x="38" y="190"/>
                  </a:cubicBezTo>
                  <a:cubicBezTo>
                    <a:pt x="60" y="190"/>
                    <a:pt x="74" y="198"/>
                    <a:pt x="92" y="198"/>
                  </a:cubicBezTo>
                  <a:cubicBezTo>
                    <a:pt x="100" y="198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44" y="104"/>
                    <a:pt x="260" y="67"/>
                  </a:cubicBezTo>
                  <a:cubicBezTo>
                    <a:pt x="260" y="50"/>
                    <a:pt x="244" y="17"/>
                    <a:pt x="223" y="17"/>
                  </a:cubicBezTo>
                  <a:cubicBezTo>
                    <a:pt x="190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17"/>
            <p:cNvSpPr/>
            <p:nvPr/>
          </p:nvSpPr>
          <p:spPr>
            <a:xfrm>
              <a:off x="2936157" y="2338636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4"/>
                    <a:pt x="38" y="87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4" y="136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17"/>
            <p:cNvSpPr/>
            <p:nvPr/>
          </p:nvSpPr>
          <p:spPr>
            <a:xfrm>
              <a:off x="2936157" y="2397886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1" y="1"/>
                    <a:pt x="120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1" y="189"/>
                    <a:pt x="44" y="207"/>
                    <a:pt x="85" y="207"/>
                  </a:cubicBezTo>
                  <a:cubicBezTo>
                    <a:pt x="108" y="207"/>
                    <a:pt x="132" y="202"/>
                    <a:pt x="157" y="190"/>
                  </a:cubicBezTo>
                  <a:cubicBezTo>
                    <a:pt x="174" y="190"/>
                    <a:pt x="190" y="174"/>
                    <a:pt x="190" y="157"/>
                  </a:cubicBezTo>
                  <a:cubicBezTo>
                    <a:pt x="223" y="120"/>
                    <a:pt x="244" y="87"/>
                    <a:pt x="244" y="5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17"/>
            <p:cNvSpPr/>
            <p:nvPr/>
          </p:nvSpPr>
          <p:spPr>
            <a:xfrm>
              <a:off x="2946457" y="23747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38" y="54"/>
                    <a:pt x="17" y="87"/>
                    <a:pt x="1" y="103"/>
                  </a:cubicBezTo>
                  <a:cubicBezTo>
                    <a:pt x="1" y="136"/>
                    <a:pt x="1" y="157"/>
                    <a:pt x="17" y="173"/>
                  </a:cubicBezTo>
                  <a:cubicBezTo>
                    <a:pt x="17" y="190"/>
                    <a:pt x="54" y="206"/>
                    <a:pt x="87" y="206"/>
                  </a:cubicBezTo>
                  <a:cubicBezTo>
                    <a:pt x="104" y="206"/>
                    <a:pt x="120" y="206"/>
                    <a:pt x="141" y="190"/>
                  </a:cubicBezTo>
                  <a:cubicBezTo>
                    <a:pt x="158" y="190"/>
                    <a:pt x="158" y="173"/>
                    <a:pt x="174" y="173"/>
                  </a:cubicBezTo>
                  <a:cubicBezTo>
                    <a:pt x="207" y="157"/>
                    <a:pt x="223" y="136"/>
                    <a:pt x="223" y="103"/>
                  </a:cubicBezTo>
                  <a:cubicBezTo>
                    <a:pt x="261" y="54"/>
                    <a:pt x="223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17"/>
            <p:cNvSpPr/>
            <p:nvPr/>
          </p:nvSpPr>
          <p:spPr>
            <a:xfrm>
              <a:off x="2954607" y="2351486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80" y="1"/>
                  </a:moveTo>
                  <a:cubicBezTo>
                    <a:pt x="161" y="1"/>
                    <a:pt x="141" y="6"/>
                    <a:pt x="124" y="18"/>
                  </a:cubicBezTo>
                  <a:cubicBezTo>
                    <a:pt x="54" y="55"/>
                    <a:pt x="1" y="104"/>
                    <a:pt x="21" y="158"/>
                  </a:cubicBezTo>
                  <a:cubicBezTo>
                    <a:pt x="32" y="189"/>
                    <a:pt x="62" y="201"/>
                    <a:pt x="96" y="201"/>
                  </a:cubicBezTo>
                  <a:cubicBezTo>
                    <a:pt x="116" y="201"/>
                    <a:pt x="138" y="197"/>
                    <a:pt x="157" y="191"/>
                  </a:cubicBezTo>
                  <a:cubicBezTo>
                    <a:pt x="227" y="158"/>
                    <a:pt x="277" y="104"/>
                    <a:pt x="260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17"/>
            <p:cNvSpPr/>
            <p:nvPr/>
          </p:nvSpPr>
          <p:spPr>
            <a:xfrm>
              <a:off x="2954207" y="2363986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33"/>
                  </a:cubicBezTo>
                  <a:cubicBezTo>
                    <a:pt x="54" y="50"/>
                    <a:pt x="37" y="70"/>
                    <a:pt x="17" y="103"/>
                  </a:cubicBezTo>
                  <a:cubicBezTo>
                    <a:pt x="0" y="120"/>
                    <a:pt x="17" y="153"/>
                    <a:pt x="37" y="173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0" y="190"/>
                    <a:pt x="140" y="190"/>
                    <a:pt x="157" y="173"/>
                  </a:cubicBezTo>
                  <a:cubicBezTo>
                    <a:pt x="190" y="153"/>
                    <a:pt x="243" y="136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17"/>
            <p:cNvSpPr/>
            <p:nvPr/>
          </p:nvSpPr>
          <p:spPr>
            <a:xfrm>
              <a:off x="2949457" y="2385761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1" y="0"/>
                    <a:pt x="182" y="1"/>
                    <a:pt x="174" y="3"/>
                  </a:cubicBezTo>
                  <a:cubicBezTo>
                    <a:pt x="141" y="3"/>
                    <a:pt x="103" y="3"/>
                    <a:pt x="87" y="24"/>
                  </a:cubicBezTo>
                  <a:cubicBezTo>
                    <a:pt x="54" y="40"/>
                    <a:pt x="38" y="73"/>
                    <a:pt x="21" y="90"/>
                  </a:cubicBezTo>
                  <a:cubicBezTo>
                    <a:pt x="0" y="143"/>
                    <a:pt x="38" y="193"/>
                    <a:pt x="103" y="193"/>
                  </a:cubicBezTo>
                  <a:cubicBezTo>
                    <a:pt x="124" y="193"/>
                    <a:pt x="141" y="193"/>
                    <a:pt x="157" y="176"/>
                  </a:cubicBezTo>
                  <a:cubicBezTo>
                    <a:pt x="207" y="160"/>
                    <a:pt x="244" y="127"/>
                    <a:pt x="244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17"/>
            <p:cNvSpPr/>
            <p:nvPr/>
          </p:nvSpPr>
          <p:spPr>
            <a:xfrm>
              <a:off x="2856282" y="2294811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4"/>
                    <a:pt x="37" y="71"/>
                    <a:pt x="17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44" y="120"/>
                    <a:pt x="244" y="104"/>
                  </a:cubicBezTo>
                  <a:cubicBezTo>
                    <a:pt x="277" y="54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17"/>
            <p:cNvSpPr/>
            <p:nvPr/>
          </p:nvSpPr>
          <p:spPr>
            <a:xfrm>
              <a:off x="2740332" y="2307286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37" y="34"/>
                    <a:pt x="17" y="71"/>
                    <a:pt x="17" y="87"/>
                  </a:cubicBezTo>
                  <a:cubicBezTo>
                    <a:pt x="0" y="120"/>
                    <a:pt x="0" y="137"/>
                    <a:pt x="17" y="153"/>
                  </a:cubicBezTo>
                  <a:cubicBezTo>
                    <a:pt x="37" y="174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4"/>
                  </a:cubicBezTo>
                  <a:cubicBezTo>
                    <a:pt x="157" y="174"/>
                    <a:pt x="173" y="174"/>
                    <a:pt x="173" y="153"/>
                  </a:cubicBezTo>
                  <a:cubicBezTo>
                    <a:pt x="206" y="137"/>
                    <a:pt x="223" y="120"/>
                    <a:pt x="243" y="87"/>
                  </a:cubicBezTo>
                  <a:cubicBezTo>
                    <a:pt x="260" y="34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17"/>
            <p:cNvSpPr/>
            <p:nvPr/>
          </p:nvSpPr>
          <p:spPr>
            <a:xfrm>
              <a:off x="2766082" y="2294811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7"/>
                    <a:pt x="244" y="137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17"/>
            <p:cNvSpPr/>
            <p:nvPr/>
          </p:nvSpPr>
          <p:spPr>
            <a:xfrm>
              <a:off x="2759707" y="2328736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20" y="0"/>
                    <a:pt x="50" y="37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56" y="87"/>
                  </a:cubicBezTo>
                  <a:cubicBezTo>
                    <a:pt x="256" y="70"/>
                    <a:pt x="256" y="37"/>
                    <a:pt x="239" y="17"/>
                  </a:cubicBezTo>
                  <a:cubicBezTo>
                    <a:pt x="223" y="0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17"/>
            <p:cNvSpPr/>
            <p:nvPr/>
          </p:nvSpPr>
          <p:spPr>
            <a:xfrm>
              <a:off x="2982957" y="22351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24" y="17"/>
                    <a:pt x="87" y="17"/>
                  </a:cubicBezTo>
                  <a:cubicBezTo>
                    <a:pt x="54" y="50"/>
                    <a:pt x="37" y="71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24" y="190"/>
                    <a:pt x="141" y="190"/>
                  </a:cubicBezTo>
                  <a:lnTo>
                    <a:pt x="157" y="190"/>
                  </a:lnTo>
                  <a:cubicBezTo>
                    <a:pt x="174" y="190"/>
                    <a:pt x="174" y="174"/>
                    <a:pt x="190" y="174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71"/>
                    <a:pt x="260" y="50"/>
                    <a:pt x="244" y="34"/>
                  </a:cubicBezTo>
                  <a:cubicBezTo>
                    <a:pt x="227" y="17"/>
                    <a:pt x="206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17"/>
            <p:cNvSpPr/>
            <p:nvPr/>
          </p:nvSpPr>
          <p:spPr>
            <a:xfrm>
              <a:off x="2755357" y="230688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1" y="17"/>
                    <a:pt x="88" y="33"/>
                    <a:pt x="71" y="50"/>
                  </a:cubicBezTo>
                  <a:cubicBezTo>
                    <a:pt x="17" y="103"/>
                    <a:pt x="1" y="153"/>
                    <a:pt x="55" y="190"/>
                  </a:cubicBezTo>
                  <a:cubicBezTo>
                    <a:pt x="71" y="206"/>
                    <a:pt x="104" y="206"/>
                    <a:pt x="137" y="206"/>
                  </a:cubicBezTo>
                  <a:cubicBezTo>
                    <a:pt x="137" y="190"/>
                    <a:pt x="158" y="190"/>
                    <a:pt x="174" y="190"/>
                  </a:cubicBezTo>
                  <a:cubicBezTo>
                    <a:pt x="191" y="169"/>
                    <a:pt x="207" y="169"/>
                    <a:pt x="224" y="153"/>
                  </a:cubicBezTo>
                  <a:cubicBezTo>
                    <a:pt x="240" y="120"/>
                    <a:pt x="261" y="103"/>
                    <a:pt x="261" y="66"/>
                  </a:cubicBezTo>
                  <a:cubicBezTo>
                    <a:pt x="261" y="50"/>
                    <a:pt x="261" y="33"/>
                    <a:pt x="224" y="17"/>
                  </a:cubicBezTo>
                  <a:cubicBezTo>
                    <a:pt x="207" y="0"/>
                    <a:pt x="174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17"/>
            <p:cNvSpPr/>
            <p:nvPr/>
          </p:nvSpPr>
          <p:spPr>
            <a:xfrm>
              <a:off x="2743832" y="2318011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53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33" y="54"/>
                    <a:pt x="17" y="71"/>
                    <a:pt x="17" y="104"/>
                  </a:cubicBezTo>
                  <a:cubicBezTo>
                    <a:pt x="0" y="157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4"/>
                  </a:cubicBezTo>
                  <a:cubicBezTo>
                    <a:pt x="186" y="157"/>
                    <a:pt x="223" y="136"/>
                    <a:pt x="239" y="87"/>
                  </a:cubicBezTo>
                  <a:cubicBezTo>
                    <a:pt x="256" y="33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17"/>
            <p:cNvSpPr/>
            <p:nvPr/>
          </p:nvSpPr>
          <p:spPr>
            <a:xfrm>
              <a:off x="2779382" y="23416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8"/>
                  </a:cubicBezTo>
                  <a:cubicBezTo>
                    <a:pt x="38" y="54"/>
                    <a:pt x="21" y="87"/>
                    <a:pt x="1" y="104"/>
                  </a:cubicBezTo>
                  <a:lnTo>
                    <a:pt x="1" y="157"/>
                  </a:lnTo>
                  <a:cubicBezTo>
                    <a:pt x="38" y="174"/>
                    <a:pt x="54" y="190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7" y="141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17"/>
            <p:cNvSpPr/>
            <p:nvPr/>
          </p:nvSpPr>
          <p:spPr>
            <a:xfrm>
              <a:off x="2771232" y="230688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5" y="50"/>
                    <a:pt x="38" y="66"/>
                    <a:pt x="17" y="103"/>
                  </a:cubicBezTo>
                  <a:cubicBezTo>
                    <a:pt x="1" y="153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69"/>
                    <a:pt x="174" y="169"/>
                    <a:pt x="191" y="169"/>
                  </a:cubicBezTo>
                  <a:cubicBezTo>
                    <a:pt x="224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17"/>
            <p:cNvSpPr/>
            <p:nvPr/>
          </p:nvSpPr>
          <p:spPr>
            <a:xfrm>
              <a:off x="2802582" y="236356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4"/>
                  </a:cubicBezTo>
                  <a:cubicBezTo>
                    <a:pt x="37" y="50"/>
                    <a:pt x="21" y="67"/>
                    <a:pt x="0" y="104"/>
                  </a:cubicBezTo>
                  <a:cubicBezTo>
                    <a:pt x="0" y="120"/>
                    <a:pt x="0" y="153"/>
                    <a:pt x="21" y="170"/>
                  </a:cubicBezTo>
                  <a:cubicBezTo>
                    <a:pt x="37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0"/>
                    <a:pt x="173" y="170"/>
                  </a:cubicBezTo>
                  <a:cubicBezTo>
                    <a:pt x="206" y="153"/>
                    <a:pt x="227" y="120"/>
                    <a:pt x="227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17"/>
            <p:cNvSpPr/>
            <p:nvPr/>
          </p:nvSpPr>
          <p:spPr>
            <a:xfrm>
              <a:off x="2792257" y="2225236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58" y="1"/>
                  </a:moveTo>
                  <a:cubicBezTo>
                    <a:pt x="141" y="1"/>
                    <a:pt x="125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4" y="189"/>
                    <a:pt x="47" y="208"/>
                    <a:pt x="87" y="208"/>
                  </a:cubicBezTo>
                  <a:cubicBezTo>
                    <a:pt x="109" y="208"/>
                    <a:pt x="133" y="202"/>
                    <a:pt x="158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28" y="17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17"/>
            <p:cNvSpPr/>
            <p:nvPr/>
          </p:nvSpPr>
          <p:spPr>
            <a:xfrm>
              <a:off x="2787632" y="2203486"/>
              <a:ext cx="6000" cy="4775"/>
            </a:xfrm>
            <a:custGeom>
              <a:avLst/>
              <a:gdLst/>
              <a:ahLst/>
              <a:cxnLst/>
              <a:rect l="l" t="t" r="r" b="b"/>
              <a:pathLst>
                <a:path w="240" h="191" extrusionOk="0">
                  <a:moveTo>
                    <a:pt x="151" y="1"/>
                  </a:moveTo>
                  <a:cubicBezTo>
                    <a:pt x="131" y="1"/>
                    <a:pt x="110" y="5"/>
                    <a:pt x="83" y="13"/>
                  </a:cubicBezTo>
                  <a:cubicBezTo>
                    <a:pt x="50" y="30"/>
                    <a:pt x="17" y="63"/>
                    <a:pt x="0" y="100"/>
                  </a:cubicBezTo>
                  <a:lnTo>
                    <a:pt x="0" y="149"/>
                  </a:lnTo>
                  <a:cubicBezTo>
                    <a:pt x="12" y="173"/>
                    <a:pt x="42" y="191"/>
                    <a:pt x="83" y="191"/>
                  </a:cubicBezTo>
                  <a:cubicBezTo>
                    <a:pt x="99" y="191"/>
                    <a:pt x="117" y="188"/>
                    <a:pt x="137" y="182"/>
                  </a:cubicBezTo>
                  <a:cubicBezTo>
                    <a:pt x="207" y="149"/>
                    <a:pt x="240" y="79"/>
                    <a:pt x="223" y="46"/>
                  </a:cubicBezTo>
                  <a:cubicBezTo>
                    <a:pt x="223" y="30"/>
                    <a:pt x="223" y="13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17"/>
            <p:cNvSpPr/>
            <p:nvPr/>
          </p:nvSpPr>
          <p:spPr>
            <a:xfrm>
              <a:off x="2788457" y="2213186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0"/>
                  </a:moveTo>
                  <a:cubicBezTo>
                    <a:pt x="153" y="0"/>
                    <a:pt x="136" y="0"/>
                    <a:pt x="120" y="21"/>
                  </a:cubicBezTo>
                  <a:cubicBezTo>
                    <a:pt x="50" y="38"/>
                    <a:pt x="0" y="104"/>
                    <a:pt x="17" y="157"/>
                  </a:cubicBezTo>
                  <a:cubicBezTo>
                    <a:pt x="29" y="181"/>
                    <a:pt x="70" y="197"/>
                    <a:pt x="110" y="197"/>
                  </a:cubicBezTo>
                  <a:cubicBezTo>
                    <a:pt x="125" y="197"/>
                    <a:pt x="140" y="195"/>
                    <a:pt x="153" y="190"/>
                  </a:cubicBezTo>
                  <a:cubicBezTo>
                    <a:pt x="190" y="174"/>
                    <a:pt x="190" y="157"/>
                    <a:pt x="207" y="157"/>
                  </a:cubicBezTo>
                  <a:cubicBezTo>
                    <a:pt x="240" y="124"/>
                    <a:pt x="256" y="87"/>
                    <a:pt x="256" y="54"/>
                  </a:cubicBezTo>
                  <a:cubicBezTo>
                    <a:pt x="240" y="21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17"/>
            <p:cNvSpPr/>
            <p:nvPr/>
          </p:nvSpPr>
          <p:spPr>
            <a:xfrm>
              <a:off x="2779907" y="2224411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36" y="1"/>
                    <a:pt x="103" y="1"/>
                    <a:pt x="66" y="17"/>
                  </a:cubicBezTo>
                  <a:cubicBezTo>
                    <a:pt x="50" y="50"/>
                    <a:pt x="33" y="67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0"/>
                  </a:cubicBezTo>
                  <a:lnTo>
                    <a:pt x="186" y="170"/>
                  </a:lnTo>
                  <a:cubicBezTo>
                    <a:pt x="206" y="137"/>
                    <a:pt x="239" y="120"/>
                    <a:pt x="239" y="87"/>
                  </a:cubicBezTo>
                  <a:cubicBezTo>
                    <a:pt x="256" y="67"/>
                    <a:pt x="256" y="34"/>
                    <a:pt x="239" y="17"/>
                  </a:cubicBezTo>
                  <a:cubicBezTo>
                    <a:pt x="223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17"/>
            <p:cNvSpPr/>
            <p:nvPr/>
          </p:nvSpPr>
          <p:spPr>
            <a:xfrm>
              <a:off x="2781957" y="22377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71"/>
                    <a:pt x="1" y="104"/>
                  </a:cubicBezTo>
                  <a:cubicBezTo>
                    <a:pt x="1" y="120"/>
                    <a:pt x="1" y="153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190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3"/>
                    <a:pt x="227" y="120"/>
                    <a:pt x="244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17"/>
            <p:cNvSpPr/>
            <p:nvPr/>
          </p:nvSpPr>
          <p:spPr>
            <a:xfrm>
              <a:off x="2775157" y="2269636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2" y="0"/>
                  </a:moveTo>
                  <a:cubicBezTo>
                    <a:pt x="151" y="0"/>
                    <a:pt x="127" y="4"/>
                    <a:pt x="104" y="10"/>
                  </a:cubicBezTo>
                  <a:cubicBezTo>
                    <a:pt x="34" y="47"/>
                    <a:pt x="1" y="97"/>
                    <a:pt x="17" y="150"/>
                  </a:cubicBezTo>
                  <a:cubicBezTo>
                    <a:pt x="28" y="182"/>
                    <a:pt x="54" y="200"/>
                    <a:pt x="89" y="200"/>
                  </a:cubicBezTo>
                  <a:cubicBezTo>
                    <a:pt x="108" y="200"/>
                    <a:pt x="130" y="195"/>
                    <a:pt x="153" y="183"/>
                  </a:cubicBezTo>
                  <a:cubicBezTo>
                    <a:pt x="223" y="150"/>
                    <a:pt x="256" y="97"/>
                    <a:pt x="240" y="47"/>
                  </a:cubicBezTo>
                  <a:cubicBezTo>
                    <a:pt x="240" y="13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17"/>
            <p:cNvSpPr/>
            <p:nvPr/>
          </p:nvSpPr>
          <p:spPr>
            <a:xfrm>
              <a:off x="2843382" y="234078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1" y="1"/>
                    <a:pt x="88" y="17"/>
                    <a:pt x="71" y="34"/>
                  </a:cubicBezTo>
                  <a:cubicBezTo>
                    <a:pt x="38" y="50"/>
                    <a:pt x="17" y="87"/>
                    <a:pt x="1" y="104"/>
                  </a:cubicBezTo>
                  <a:cubicBezTo>
                    <a:pt x="1" y="137"/>
                    <a:pt x="1" y="153"/>
                    <a:pt x="17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1" y="207"/>
                    <a:pt x="141" y="190"/>
                  </a:cubicBezTo>
                  <a:cubicBezTo>
                    <a:pt x="158" y="190"/>
                    <a:pt x="174" y="190"/>
                    <a:pt x="174" y="174"/>
                  </a:cubicBezTo>
                  <a:cubicBezTo>
                    <a:pt x="207" y="153"/>
                    <a:pt x="224" y="137"/>
                    <a:pt x="244" y="104"/>
                  </a:cubicBezTo>
                  <a:cubicBezTo>
                    <a:pt x="261" y="50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17"/>
            <p:cNvSpPr/>
            <p:nvPr/>
          </p:nvSpPr>
          <p:spPr>
            <a:xfrm>
              <a:off x="2846382" y="2351911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24" y="1"/>
                    <a:pt x="87" y="17"/>
                  </a:cubicBezTo>
                  <a:cubicBezTo>
                    <a:pt x="54" y="38"/>
                    <a:pt x="38" y="71"/>
                    <a:pt x="21" y="87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4" y="191"/>
                    <a:pt x="141" y="191"/>
                    <a:pt x="174" y="174"/>
                  </a:cubicBezTo>
                  <a:cubicBezTo>
                    <a:pt x="207" y="158"/>
                    <a:pt x="244" y="120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17"/>
            <p:cNvSpPr/>
            <p:nvPr/>
          </p:nvSpPr>
          <p:spPr>
            <a:xfrm>
              <a:off x="2833082" y="236398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20" y="17"/>
                    <a:pt x="104" y="17"/>
                  </a:cubicBezTo>
                  <a:cubicBezTo>
                    <a:pt x="38" y="50"/>
                    <a:pt x="1" y="103"/>
                    <a:pt x="17" y="153"/>
                  </a:cubicBezTo>
                  <a:cubicBezTo>
                    <a:pt x="17" y="188"/>
                    <a:pt x="47" y="207"/>
                    <a:pt x="87" y="207"/>
                  </a:cubicBezTo>
                  <a:cubicBezTo>
                    <a:pt x="108" y="207"/>
                    <a:pt x="133" y="201"/>
                    <a:pt x="157" y="190"/>
                  </a:cubicBezTo>
                  <a:cubicBezTo>
                    <a:pt x="174" y="190"/>
                    <a:pt x="190" y="173"/>
                    <a:pt x="207" y="153"/>
                  </a:cubicBezTo>
                  <a:cubicBezTo>
                    <a:pt x="244" y="120"/>
                    <a:pt x="260" y="87"/>
                    <a:pt x="244" y="50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17"/>
            <p:cNvSpPr/>
            <p:nvPr/>
          </p:nvSpPr>
          <p:spPr>
            <a:xfrm>
              <a:off x="2838232" y="2329661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0"/>
                  </a:moveTo>
                  <a:cubicBezTo>
                    <a:pt x="104" y="17"/>
                    <a:pt x="87" y="33"/>
                    <a:pt x="54" y="50"/>
                  </a:cubicBezTo>
                  <a:cubicBezTo>
                    <a:pt x="1" y="103"/>
                    <a:pt x="1" y="153"/>
                    <a:pt x="54" y="186"/>
                  </a:cubicBezTo>
                  <a:cubicBezTo>
                    <a:pt x="63" y="196"/>
                    <a:pt x="75" y="201"/>
                    <a:pt x="87" y="201"/>
                  </a:cubicBezTo>
                  <a:cubicBezTo>
                    <a:pt x="100" y="201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69"/>
                    <a:pt x="207" y="169"/>
                    <a:pt x="207" y="153"/>
                  </a:cubicBezTo>
                  <a:cubicBezTo>
                    <a:pt x="244" y="120"/>
                    <a:pt x="261" y="103"/>
                    <a:pt x="261" y="66"/>
                  </a:cubicBezTo>
                  <a:cubicBezTo>
                    <a:pt x="261" y="50"/>
                    <a:pt x="244" y="33"/>
                    <a:pt x="223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17"/>
            <p:cNvSpPr/>
            <p:nvPr/>
          </p:nvSpPr>
          <p:spPr>
            <a:xfrm>
              <a:off x="2797432" y="2236886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73" y="1"/>
                  </a:moveTo>
                  <a:cubicBezTo>
                    <a:pt x="140" y="1"/>
                    <a:pt x="124" y="1"/>
                    <a:pt x="87" y="17"/>
                  </a:cubicBezTo>
                  <a:cubicBezTo>
                    <a:pt x="54" y="34"/>
                    <a:pt x="37" y="67"/>
                    <a:pt x="21" y="104"/>
                  </a:cubicBezTo>
                  <a:cubicBezTo>
                    <a:pt x="0" y="153"/>
                    <a:pt x="37" y="186"/>
                    <a:pt x="103" y="186"/>
                  </a:cubicBezTo>
                  <a:lnTo>
                    <a:pt x="157" y="186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27" y="137"/>
                    <a:pt x="243" y="120"/>
                    <a:pt x="243" y="104"/>
                  </a:cubicBezTo>
                  <a:cubicBezTo>
                    <a:pt x="260" y="67"/>
                    <a:pt x="260" y="50"/>
                    <a:pt x="243" y="17"/>
                  </a:cubicBezTo>
                  <a:cubicBezTo>
                    <a:pt x="227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17"/>
            <p:cNvSpPr/>
            <p:nvPr/>
          </p:nvSpPr>
          <p:spPr>
            <a:xfrm>
              <a:off x="2851532" y="2330061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67"/>
                    <a:pt x="1" y="104"/>
                  </a:cubicBezTo>
                  <a:cubicBezTo>
                    <a:pt x="1" y="137"/>
                    <a:pt x="1" y="153"/>
                    <a:pt x="21" y="170"/>
                  </a:cubicBezTo>
                  <a:cubicBezTo>
                    <a:pt x="38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90" y="170"/>
                    <a:pt x="227" y="137"/>
                    <a:pt x="244" y="104"/>
                  </a:cubicBezTo>
                  <a:lnTo>
                    <a:pt x="244" y="87"/>
                  </a:lnTo>
                  <a:cubicBezTo>
                    <a:pt x="244" y="34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17"/>
            <p:cNvSpPr/>
            <p:nvPr/>
          </p:nvSpPr>
          <p:spPr>
            <a:xfrm>
              <a:off x="2852057" y="2317586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60" y="0"/>
                  </a:moveTo>
                  <a:cubicBezTo>
                    <a:pt x="141" y="0"/>
                    <a:pt x="121" y="6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3" y="208"/>
                    <a:pt x="83" y="208"/>
                  </a:cubicBezTo>
                  <a:cubicBezTo>
                    <a:pt x="104" y="208"/>
                    <a:pt x="128" y="202"/>
                    <a:pt x="153" y="191"/>
                  </a:cubicBezTo>
                  <a:cubicBezTo>
                    <a:pt x="206" y="153"/>
                    <a:pt x="256" y="104"/>
                    <a:pt x="239" y="50"/>
                  </a:cubicBezTo>
                  <a:cubicBezTo>
                    <a:pt x="229" y="18"/>
                    <a:pt x="196" y="0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17"/>
            <p:cNvSpPr/>
            <p:nvPr/>
          </p:nvSpPr>
          <p:spPr>
            <a:xfrm>
              <a:off x="2829282" y="2351911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1"/>
                  </a:moveTo>
                  <a:cubicBezTo>
                    <a:pt x="153" y="1"/>
                    <a:pt x="136" y="1"/>
                    <a:pt x="120" y="17"/>
                  </a:cubicBezTo>
                  <a:cubicBezTo>
                    <a:pt x="50" y="38"/>
                    <a:pt x="0" y="104"/>
                    <a:pt x="17" y="158"/>
                  </a:cubicBezTo>
                  <a:cubicBezTo>
                    <a:pt x="29" y="182"/>
                    <a:pt x="69" y="197"/>
                    <a:pt x="116" y="197"/>
                  </a:cubicBezTo>
                  <a:cubicBezTo>
                    <a:pt x="134" y="197"/>
                    <a:pt x="151" y="195"/>
                    <a:pt x="169" y="191"/>
                  </a:cubicBezTo>
                  <a:cubicBezTo>
                    <a:pt x="190" y="174"/>
                    <a:pt x="206" y="174"/>
                    <a:pt x="206" y="158"/>
                  </a:cubicBezTo>
                  <a:cubicBezTo>
                    <a:pt x="239" y="120"/>
                    <a:pt x="256" y="87"/>
                    <a:pt x="256" y="54"/>
                  </a:cubicBezTo>
                  <a:cubicBezTo>
                    <a:pt x="239" y="17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17"/>
            <p:cNvSpPr/>
            <p:nvPr/>
          </p:nvSpPr>
          <p:spPr>
            <a:xfrm>
              <a:off x="2815457" y="2352836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4"/>
                    <a:pt x="54" y="187"/>
                  </a:cubicBezTo>
                  <a:cubicBezTo>
                    <a:pt x="65" y="187"/>
                    <a:pt x="84" y="196"/>
                    <a:pt x="106" y="196"/>
                  </a:cubicBezTo>
                  <a:cubicBezTo>
                    <a:pt x="117" y="196"/>
                    <a:pt x="128" y="193"/>
                    <a:pt x="141" y="187"/>
                  </a:cubicBezTo>
                  <a:lnTo>
                    <a:pt x="157" y="187"/>
                  </a:lnTo>
                  <a:cubicBezTo>
                    <a:pt x="190" y="170"/>
                    <a:pt x="207" y="154"/>
                    <a:pt x="227" y="154"/>
                  </a:cubicBezTo>
                  <a:cubicBezTo>
                    <a:pt x="244" y="121"/>
                    <a:pt x="260" y="104"/>
                    <a:pt x="260" y="67"/>
                  </a:cubicBezTo>
                  <a:cubicBezTo>
                    <a:pt x="260" y="50"/>
                    <a:pt x="244" y="34"/>
                    <a:pt x="227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17"/>
            <p:cNvSpPr/>
            <p:nvPr/>
          </p:nvSpPr>
          <p:spPr>
            <a:xfrm>
              <a:off x="2820607" y="2363161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0"/>
                    <a:pt x="38" y="66"/>
                    <a:pt x="21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17"/>
                  </a:cubicBezTo>
                  <a:cubicBezTo>
                    <a:pt x="228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17"/>
            <p:cNvSpPr/>
            <p:nvPr/>
          </p:nvSpPr>
          <p:spPr>
            <a:xfrm>
              <a:off x="2811657" y="2387986"/>
              <a:ext cx="4750" cy="4775"/>
            </a:xfrm>
            <a:custGeom>
              <a:avLst/>
              <a:gdLst/>
              <a:ahLst/>
              <a:cxnLst/>
              <a:rect l="l" t="t" r="r" b="b"/>
              <a:pathLst>
                <a:path w="190" h="191" extrusionOk="0">
                  <a:moveTo>
                    <a:pt x="87" y="1"/>
                  </a:moveTo>
                  <a:cubicBezTo>
                    <a:pt x="50" y="1"/>
                    <a:pt x="17" y="17"/>
                    <a:pt x="0" y="38"/>
                  </a:cubicBezTo>
                  <a:cubicBezTo>
                    <a:pt x="17" y="87"/>
                    <a:pt x="33" y="141"/>
                    <a:pt x="50" y="191"/>
                  </a:cubicBezTo>
                  <a:lnTo>
                    <a:pt x="70" y="191"/>
                  </a:lnTo>
                  <a:cubicBezTo>
                    <a:pt x="87" y="191"/>
                    <a:pt x="103" y="174"/>
                    <a:pt x="103" y="174"/>
                  </a:cubicBezTo>
                  <a:cubicBezTo>
                    <a:pt x="136" y="158"/>
                    <a:pt x="153" y="120"/>
                    <a:pt x="173" y="104"/>
                  </a:cubicBezTo>
                  <a:cubicBezTo>
                    <a:pt x="190" y="54"/>
                    <a:pt x="15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17"/>
            <p:cNvSpPr/>
            <p:nvPr/>
          </p:nvSpPr>
          <p:spPr>
            <a:xfrm>
              <a:off x="2828357" y="2342161"/>
              <a:ext cx="6100" cy="4800"/>
            </a:xfrm>
            <a:custGeom>
              <a:avLst/>
              <a:gdLst/>
              <a:ahLst/>
              <a:cxnLst/>
              <a:rect l="l" t="t" r="r" b="b"/>
              <a:pathLst>
                <a:path w="244" h="192" extrusionOk="0">
                  <a:moveTo>
                    <a:pt x="154" y="0"/>
                  </a:moveTo>
                  <a:cubicBezTo>
                    <a:pt x="135" y="0"/>
                    <a:pt x="113" y="5"/>
                    <a:pt x="87" y="16"/>
                  </a:cubicBezTo>
                  <a:cubicBezTo>
                    <a:pt x="54" y="32"/>
                    <a:pt x="21" y="65"/>
                    <a:pt x="0" y="98"/>
                  </a:cubicBezTo>
                  <a:lnTo>
                    <a:pt x="0" y="152"/>
                  </a:lnTo>
                  <a:cubicBezTo>
                    <a:pt x="15" y="176"/>
                    <a:pt x="46" y="191"/>
                    <a:pt x="88" y="191"/>
                  </a:cubicBezTo>
                  <a:cubicBezTo>
                    <a:pt x="104" y="191"/>
                    <a:pt x="121" y="189"/>
                    <a:pt x="140" y="185"/>
                  </a:cubicBezTo>
                  <a:cubicBezTo>
                    <a:pt x="206" y="152"/>
                    <a:pt x="243" y="98"/>
                    <a:pt x="227" y="49"/>
                  </a:cubicBezTo>
                  <a:cubicBezTo>
                    <a:pt x="227" y="32"/>
                    <a:pt x="227" y="16"/>
                    <a:pt x="206" y="16"/>
                  </a:cubicBezTo>
                  <a:cubicBezTo>
                    <a:pt x="190" y="5"/>
                    <a:pt x="173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17"/>
            <p:cNvSpPr/>
            <p:nvPr/>
          </p:nvSpPr>
          <p:spPr>
            <a:xfrm>
              <a:off x="2822782" y="2330061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1"/>
                    <a:pt x="120" y="17"/>
                  </a:cubicBezTo>
                  <a:cubicBezTo>
                    <a:pt x="54" y="50"/>
                    <a:pt x="0" y="104"/>
                    <a:pt x="17" y="153"/>
                  </a:cubicBezTo>
                  <a:cubicBezTo>
                    <a:pt x="30" y="188"/>
                    <a:pt x="62" y="200"/>
                    <a:pt x="102" y="200"/>
                  </a:cubicBezTo>
                  <a:cubicBezTo>
                    <a:pt x="124" y="200"/>
                    <a:pt x="149" y="196"/>
                    <a:pt x="174" y="190"/>
                  </a:cubicBezTo>
                  <a:cubicBezTo>
                    <a:pt x="190" y="170"/>
                    <a:pt x="207" y="170"/>
                    <a:pt x="207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17"/>
            <p:cNvSpPr/>
            <p:nvPr/>
          </p:nvSpPr>
          <p:spPr>
            <a:xfrm>
              <a:off x="2749382" y="2328736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2" y="0"/>
                    <a:pt x="23" y="7"/>
                    <a:pt x="33" y="12"/>
                  </a:cubicBezTo>
                  <a:lnTo>
                    <a:pt x="33" y="12"/>
                  </a:lnTo>
                  <a:cubicBezTo>
                    <a:pt x="31" y="0"/>
                    <a:pt x="16" y="0"/>
                    <a:pt x="1" y="0"/>
                  </a:cubicBezTo>
                  <a:close/>
                  <a:moveTo>
                    <a:pt x="33" y="12"/>
                  </a:moveTo>
                  <a:cubicBezTo>
                    <a:pt x="34" y="14"/>
                    <a:pt x="34" y="15"/>
                    <a:pt x="34" y="17"/>
                  </a:cubicBezTo>
                  <a:lnTo>
                    <a:pt x="50" y="17"/>
                  </a:lnTo>
                  <a:cubicBezTo>
                    <a:pt x="45" y="17"/>
                    <a:pt x="39" y="15"/>
                    <a:pt x="33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17"/>
            <p:cNvSpPr/>
            <p:nvPr/>
          </p:nvSpPr>
          <p:spPr>
            <a:xfrm>
              <a:off x="2760532" y="231718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70" y="33"/>
                  </a:cubicBezTo>
                  <a:cubicBezTo>
                    <a:pt x="54" y="50"/>
                    <a:pt x="17" y="87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20" y="207"/>
                    <a:pt x="136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39" y="137"/>
                    <a:pt x="239" y="104"/>
                  </a:cubicBezTo>
                  <a:cubicBezTo>
                    <a:pt x="260" y="66"/>
                    <a:pt x="260" y="50"/>
                    <a:pt x="239" y="33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17"/>
            <p:cNvSpPr/>
            <p:nvPr/>
          </p:nvSpPr>
          <p:spPr>
            <a:xfrm>
              <a:off x="2714957" y="2226361"/>
              <a:ext cx="6125" cy="4875"/>
            </a:xfrm>
            <a:custGeom>
              <a:avLst/>
              <a:gdLst/>
              <a:ahLst/>
              <a:cxnLst/>
              <a:rect l="l" t="t" r="r" b="b"/>
              <a:pathLst>
                <a:path w="245" h="195" extrusionOk="0">
                  <a:moveTo>
                    <a:pt x="170" y="0"/>
                  </a:moveTo>
                  <a:cubicBezTo>
                    <a:pt x="161" y="0"/>
                    <a:pt x="152" y="3"/>
                    <a:pt x="141" y="9"/>
                  </a:cubicBezTo>
                  <a:cubicBezTo>
                    <a:pt x="104" y="9"/>
                    <a:pt x="71" y="26"/>
                    <a:pt x="54" y="59"/>
                  </a:cubicBezTo>
                  <a:cubicBezTo>
                    <a:pt x="1" y="92"/>
                    <a:pt x="1" y="162"/>
                    <a:pt x="38" y="178"/>
                  </a:cubicBezTo>
                  <a:cubicBezTo>
                    <a:pt x="71" y="195"/>
                    <a:pt x="87" y="195"/>
                    <a:pt x="124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8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28" y="9"/>
                  </a:cubicBezTo>
                  <a:cubicBezTo>
                    <a:pt x="203" y="9"/>
                    <a:pt x="187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17"/>
            <p:cNvSpPr/>
            <p:nvPr/>
          </p:nvSpPr>
          <p:spPr>
            <a:xfrm>
              <a:off x="2714957" y="22720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8"/>
                  </a:cubicBezTo>
                  <a:cubicBezTo>
                    <a:pt x="54" y="54"/>
                    <a:pt x="38" y="87"/>
                    <a:pt x="21" y="104"/>
                  </a:cubicBezTo>
                  <a:cubicBezTo>
                    <a:pt x="1" y="157"/>
                    <a:pt x="38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57" y="190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07" y="157"/>
                    <a:pt x="244" y="141"/>
                    <a:pt x="244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28" y="17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17"/>
            <p:cNvSpPr/>
            <p:nvPr/>
          </p:nvSpPr>
          <p:spPr>
            <a:xfrm>
              <a:off x="2727857" y="222658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3"/>
                    <a:pt x="21" y="103"/>
                  </a:cubicBezTo>
                  <a:cubicBezTo>
                    <a:pt x="0" y="136"/>
                    <a:pt x="21" y="169"/>
                    <a:pt x="37" y="186"/>
                  </a:cubicBezTo>
                  <a:cubicBezTo>
                    <a:pt x="54" y="207"/>
                    <a:pt x="70" y="207"/>
                    <a:pt x="87" y="207"/>
                  </a:cubicBezTo>
                  <a:cubicBezTo>
                    <a:pt x="124" y="207"/>
                    <a:pt x="140" y="207"/>
                    <a:pt x="157" y="186"/>
                  </a:cubicBezTo>
                  <a:cubicBezTo>
                    <a:pt x="190" y="169"/>
                    <a:pt x="227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17"/>
            <p:cNvSpPr/>
            <p:nvPr/>
          </p:nvSpPr>
          <p:spPr>
            <a:xfrm>
              <a:off x="3023782" y="2269886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0"/>
                    <a:pt x="70" y="21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9" y="190"/>
                    <a:pt x="74" y="197"/>
                    <a:pt x="91" y="197"/>
                  </a:cubicBezTo>
                  <a:cubicBezTo>
                    <a:pt x="99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7"/>
                    <a:pt x="206" y="140"/>
                  </a:cubicBezTo>
                  <a:cubicBezTo>
                    <a:pt x="243" y="124"/>
                    <a:pt x="243" y="103"/>
                    <a:pt x="243" y="70"/>
                  </a:cubicBezTo>
                  <a:cubicBezTo>
                    <a:pt x="260" y="54"/>
                    <a:pt x="243" y="21"/>
                    <a:pt x="223" y="21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17"/>
            <p:cNvSpPr/>
            <p:nvPr/>
          </p:nvSpPr>
          <p:spPr>
            <a:xfrm>
              <a:off x="2961507" y="2316761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4"/>
                    <a:pt x="34" y="186"/>
                  </a:cubicBezTo>
                  <a:cubicBezTo>
                    <a:pt x="44" y="197"/>
                    <a:pt x="57" y="202"/>
                    <a:pt x="72" y="202"/>
                  </a:cubicBezTo>
                  <a:cubicBezTo>
                    <a:pt x="87" y="202"/>
                    <a:pt x="104" y="197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190" y="154"/>
                    <a:pt x="207" y="154"/>
                  </a:cubicBezTo>
                  <a:cubicBezTo>
                    <a:pt x="261" y="104"/>
                    <a:pt x="261" y="34"/>
                    <a:pt x="207" y="17"/>
                  </a:cubicBezTo>
                  <a:cubicBezTo>
                    <a:pt x="190" y="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17"/>
            <p:cNvSpPr/>
            <p:nvPr/>
          </p:nvSpPr>
          <p:spPr>
            <a:xfrm>
              <a:off x="2905232" y="2341111"/>
              <a:ext cx="6475" cy="4850"/>
            </a:xfrm>
            <a:custGeom>
              <a:avLst/>
              <a:gdLst/>
              <a:ahLst/>
              <a:cxnLst/>
              <a:rect l="l" t="t" r="r" b="b"/>
              <a:pathLst>
                <a:path w="259" h="194" extrusionOk="0">
                  <a:moveTo>
                    <a:pt x="182" y="1"/>
                  </a:moveTo>
                  <a:cubicBezTo>
                    <a:pt x="174" y="1"/>
                    <a:pt x="166" y="2"/>
                    <a:pt x="157" y="4"/>
                  </a:cubicBezTo>
                  <a:cubicBezTo>
                    <a:pt x="141" y="4"/>
                    <a:pt x="104" y="4"/>
                    <a:pt x="71" y="21"/>
                  </a:cubicBezTo>
                  <a:cubicBezTo>
                    <a:pt x="38" y="37"/>
                    <a:pt x="17" y="74"/>
                    <a:pt x="17" y="91"/>
                  </a:cubicBezTo>
                  <a:cubicBezTo>
                    <a:pt x="1" y="124"/>
                    <a:pt x="1" y="140"/>
                    <a:pt x="17" y="161"/>
                  </a:cubicBezTo>
                  <a:cubicBezTo>
                    <a:pt x="38" y="177"/>
                    <a:pt x="54" y="194"/>
                    <a:pt x="87" y="194"/>
                  </a:cubicBezTo>
                  <a:cubicBezTo>
                    <a:pt x="104" y="194"/>
                    <a:pt x="141" y="194"/>
                    <a:pt x="157" y="177"/>
                  </a:cubicBezTo>
                  <a:cubicBezTo>
                    <a:pt x="157" y="177"/>
                    <a:pt x="174" y="177"/>
                    <a:pt x="174" y="161"/>
                  </a:cubicBezTo>
                  <a:cubicBezTo>
                    <a:pt x="207" y="140"/>
                    <a:pt x="223" y="124"/>
                    <a:pt x="244" y="91"/>
                  </a:cubicBezTo>
                  <a:cubicBezTo>
                    <a:pt x="258" y="44"/>
                    <a:pt x="232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17"/>
            <p:cNvSpPr/>
            <p:nvPr/>
          </p:nvSpPr>
          <p:spPr>
            <a:xfrm>
              <a:off x="2692707" y="2305111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34"/>
                    <a:pt x="0" y="104"/>
                    <a:pt x="17" y="158"/>
                  </a:cubicBezTo>
                  <a:cubicBezTo>
                    <a:pt x="17" y="182"/>
                    <a:pt x="54" y="197"/>
                    <a:pt x="100" y="197"/>
                  </a:cubicBezTo>
                  <a:cubicBezTo>
                    <a:pt x="117" y="197"/>
                    <a:pt x="135" y="195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17"/>
            <p:cNvSpPr/>
            <p:nvPr/>
          </p:nvSpPr>
          <p:spPr>
            <a:xfrm>
              <a:off x="2769582" y="2234711"/>
              <a:ext cx="6025" cy="5200"/>
            </a:xfrm>
            <a:custGeom>
              <a:avLst/>
              <a:gdLst/>
              <a:ahLst/>
              <a:cxnLst/>
              <a:rect l="l" t="t" r="r" b="b"/>
              <a:pathLst>
                <a:path w="241" h="208" extrusionOk="0">
                  <a:moveTo>
                    <a:pt x="146" y="0"/>
                  </a:moveTo>
                  <a:cubicBezTo>
                    <a:pt x="106" y="0"/>
                    <a:pt x="66" y="19"/>
                    <a:pt x="34" y="51"/>
                  </a:cubicBezTo>
                  <a:cubicBezTo>
                    <a:pt x="17" y="88"/>
                    <a:pt x="1" y="104"/>
                    <a:pt x="1" y="137"/>
                  </a:cubicBezTo>
                  <a:cubicBezTo>
                    <a:pt x="1" y="154"/>
                    <a:pt x="1" y="170"/>
                    <a:pt x="34" y="191"/>
                  </a:cubicBezTo>
                  <a:cubicBezTo>
                    <a:pt x="50" y="207"/>
                    <a:pt x="67" y="207"/>
                    <a:pt x="104" y="207"/>
                  </a:cubicBezTo>
                  <a:cubicBezTo>
                    <a:pt x="121" y="191"/>
                    <a:pt x="137" y="191"/>
                    <a:pt x="137" y="191"/>
                  </a:cubicBezTo>
                  <a:cubicBezTo>
                    <a:pt x="153" y="170"/>
                    <a:pt x="170" y="170"/>
                    <a:pt x="186" y="154"/>
                  </a:cubicBezTo>
                  <a:cubicBezTo>
                    <a:pt x="240" y="104"/>
                    <a:pt x="240" y="51"/>
                    <a:pt x="207" y="18"/>
                  </a:cubicBezTo>
                  <a:cubicBezTo>
                    <a:pt x="188" y="6"/>
                    <a:pt x="167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17"/>
            <p:cNvSpPr/>
            <p:nvPr/>
          </p:nvSpPr>
          <p:spPr>
            <a:xfrm>
              <a:off x="2670757" y="2296561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06" y="153"/>
                    <a:pt x="243" y="120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17"/>
            <p:cNvSpPr/>
            <p:nvPr/>
          </p:nvSpPr>
          <p:spPr>
            <a:xfrm>
              <a:off x="2652707" y="2273061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82" y="1"/>
                  </a:moveTo>
                  <a:cubicBezTo>
                    <a:pt x="170" y="1"/>
                    <a:pt x="157" y="5"/>
                    <a:pt x="141" y="13"/>
                  </a:cubicBezTo>
                  <a:cubicBezTo>
                    <a:pt x="104" y="13"/>
                    <a:pt x="71" y="30"/>
                    <a:pt x="54" y="46"/>
                  </a:cubicBezTo>
                  <a:cubicBezTo>
                    <a:pt x="1" y="100"/>
                    <a:pt x="1" y="166"/>
                    <a:pt x="38" y="182"/>
                  </a:cubicBezTo>
                  <a:cubicBezTo>
                    <a:pt x="71" y="203"/>
                    <a:pt x="87" y="203"/>
                    <a:pt x="120" y="203"/>
                  </a:cubicBezTo>
                  <a:cubicBezTo>
                    <a:pt x="141" y="182"/>
                    <a:pt x="141" y="182"/>
                    <a:pt x="157" y="182"/>
                  </a:cubicBezTo>
                  <a:cubicBezTo>
                    <a:pt x="174" y="182"/>
                    <a:pt x="190" y="166"/>
                    <a:pt x="207" y="149"/>
                  </a:cubicBezTo>
                  <a:cubicBezTo>
                    <a:pt x="223" y="133"/>
                    <a:pt x="244" y="100"/>
                    <a:pt x="244" y="79"/>
                  </a:cubicBezTo>
                  <a:cubicBezTo>
                    <a:pt x="244" y="46"/>
                    <a:pt x="244" y="30"/>
                    <a:pt x="223" y="13"/>
                  </a:cubicBezTo>
                  <a:cubicBezTo>
                    <a:pt x="207" y="5"/>
                    <a:pt x="194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17"/>
            <p:cNvSpPr/>
            <p:nvPr/>
          </p:nvSpPr>
          <p:spPr>
            <a:xfrm>
              <a:off x="2656632" y="2294811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20" y="1"/>
                    <a:pt x="50" y="34"/>
                    <a:pt x="33" y="104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3" y="190"/>
                    <a:pt x="169" y="174"/>
                  </a:cubicBezTo>
                  <a:cubicBezTo>
                    <a:pt x="169" y="174"/>
                    <a:pt x="190" y="174"/>
                    <a:pt x="190" y="157"/>
                  </a:cubicBezTo>
                  <a:cubicBezTo>
                    <a:pt x="223" y="137"/>
                    <a:pt x="239" y="120"/>
                    <a:pt x="256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39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17"/>
            <p:cNvSpPr/>
            <p:nvPr/>
          </p:nvSpPr>
          <p:spPr>
            <a:xfrm>
              <a:off x="2685807" y="2296561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69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3" y="34"/>
                    <a:pt x="0" y="104"/>
                    <a:pt x="17" y="153"/>
                  </a:cubicBezTo>
                  <a:cubicBezTo>
                    <a:pt x="17" y="181"/>
                    <a:pt x="55" y="197"/>
                    <a:pt x="103" y="197"/>
                  </a:cubicBezTo>
                  <a:cubicBezTo>
                    <a:pt x="120" y="197"/>
                    <a:pt x="138" y="195"/>
                    <a:pt x="157" y="191"/>
                  </a:cubicBezTo>
                  <a:cubicBezTo>
                    <a:pt x="223" y="153"/>
                    <a:pt x="260" y="87"/>
                    <a:pt x="239" y="50"/>
                  </a:cubicBezTo>
                  <a:cubicBezTo>
                    <a:pt x="229" y="18"/>
                    <a:pt x="204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17"/>
            <p:cNvSpPr/>
            <p:nvPr/>
          </p:nvSpPr>
          <p:spPr>
            <a:xfrm>
              <a:off x="2686632" y="2270336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6" y="0"/>
                  </a:moveTo>
                  <a:cubicBezTo>
                    <a:pt x="126" y="0"/>
                    <a:pt x="86" y="20"/>
                    <a:pt x="54" y="52"/>
                  </a:cubicBezTo>
                  <a:cubicBezTo>
                    <a:pt x="21" y="69"/>
                    <a:pt x="21" y="106"/>
                    <a:pt x="0" y="122"/>
                  </a:cubicBezTo>
                  <a:cubicBezTo>
                    <a:pt x="0" y="155"/>
                    <a:pt x="21" y="172"/>
                    <a:pt x="37" y="188"/>
                  </a:cubicBezTo>
                  <a:cubicBezTo>
                    <a:pt x="48" y="188"/>
                    <a:pt x="66" y="197"/>
                    <a:pt x="88" y="197"/>
                  </a:cubicBezTo>
                  <a:cubicBezTo>
                    <a:pt x="99" y="197"/>
                    <a:pt x="111" y="195"/>
                    <a:pt x="124" y="188"/>
                  </a:cubicBezTo>
                  <a:lnTo>
                    <a:pt x="157" y="188"/>
                  </a:lnTo>
                  <a:cubicBezTo>
                    <a:pt x="173" y="172"/>
                    <a:pt x="190" y="155"/>
                    <a:pt x="206" y="155"/>
                  </a:cubicBezTo>
                  <a:cubicBezTo>
                    <a:pt x="260" y="106"/>
                    <a:pt x="260" y="36"/>
                    <a:pt x="227" y="19"/>
                  </a:cubicBezTo>
                  <a:cubicBezTo>
                    <a:pt x="208" y="6"/>
                    <a:pt x="187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17"/>
            <p:cNvSpPr/>
            <p:nvPr/>
          </p:nvSpPr>
          <p:spPr>
            <a:xfrm>
              <a:off x="2686207" y="228491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8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0" y="191"/>
                    <a:pt x="141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44" y="121"/>
                    <a:pt x="244" y="88"/>
                  </a:cubicBezTo>
                  <a:cubicBezTo>
                    <a:pt x="260" y="38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17"/>
            <p:cNvSpPr/>
            <p:nvPr/>
          </p:nvSpPr>
          <p:spPr>
            <a:xfrm>
              <a:off x="2672907" y="228451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7" y="0"/>
                  </a:moveTo>
                  <a:cubicBezTo>
                    <a:pt x="104" y="17"/>
                    <a:pt x="71" y="33"/>
                    <a:pt x="54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47" y="190"/>
                    <a:pt x="67" y="197"/>
                    <a:pt x="88" y="197"/>
                  </a:cubicBezTo>
                  <a:cubicBezTo>
                    <a:pt x="98" y="197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190" y="157"/>
                    <a:pt x="207" y="137"/>
                  </a:cubicBezTo>
                  <a:cubicBezTo>
                    <a:pt x="260" y="104"/>
                    <a:pt x="260" y="33"/>
                    <a:pt x="223" y="17"/>
                  </a:cubicBezTo>
                  <a:cubicBezTo>
                    <a:pt x="190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17"/>
            <p:cNvSpPr/>
            <p:nvPr/>
          </p:nvSpPr>
          <p:spPr>
            <a:xfrm>
              <a:off x="2882057" y="2375536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03" y="21"/>
                    <a:pt x="87" y="37"/>
                  </a:cubicBezTo>
                  <a:cubicBezTo>
                    <a:pt x="54" y="54"/>
                    <a:pt x="37" y="87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206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40"/>
                    <a:pt x="243" y="103"/>
                  </a:cubicBezTo>
                  <a:cubicBezTo>
                    <a:pt x="276" y="54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17"/>
            <p:cNvSpPr/>
            <p:nvPr/>
          </p:nvSpPr>
          <p:spPr>
            <a:xfrm>
              <a:off x="2992857" y="2222261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20" y="0"/>
                  </a:moveTo>
                  <a:cubicBezTo>
                    <a:pt x="103" y="0"/>
                    <a:pt x="70" y="17"/>
                    <a:pt x="37" y="50"/>
                  </a:cubicBezTo>
                  <a:cubicBezTo>
                    <a:pt x="17" y="70"/>
                    <a:pt x="0" y="103"/>
                    <a:pt x="0" y="120"/>
                  </a:cubicBezTo>
                  <a:cubicBezTo>
                    <a:pt x="0" y="153"/>
                    <a:pt x="17" y="173"/>
                    <a:pt x="37" y="190"/>
                  </a:cubicBezTo>
                  <a:cubicBezTo>
                    <a:pt x="48" y="190"/>
                    <a:pt x="67" y="197"/>
                    <a:pt x="87" y="197"/>
                  </a:cubicBezTo>
                  <a:cubicBezTo>
                    <a:pt x="98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60" y="103"/>
                    <a:pt x="260" y="33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17"/>
            <p:cNvSpPr/>
            <p:nvPr/>
          </p:nvSpPr>
          <p:spPr>
            <a:xfrm>
              <a:off x="2991207" y="2211536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0"/>
                  </a:moveTo>
                  <a:cubicBezTo>
                    <a:pt x="136" y="0"/>
                    <a:pt x="120" y="0"/>
                    <a:pt x="83" y="33"/>
                  </a:cubicBezTo>
                  <a:cubicBezTo>
                    <a:pt x="50" y="50"/>
                    <a:pt x="33" y="66"/>
                    <a:pt x="33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69" y="170"/>
                  </a:cubicBezTo>
                  <a:cubicBezTo>
                    <a:pt x="206" y="153"/>
                    <a:pt x="239" y="137"/>
                    <a:pt x="256" y="87"/>
                  </a:cubicBezTo>
                  <a:cubicBezTo>
                    <a:pt x="272" y="33"/>
                    <a:pt x="239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17"/>
            <p:cNvSpPr/>
            <p:nvPr/>
          </p:nvSpPr>
          <p:spPr>
            <a:xfrm>
              <a:off x="2802157" y="230728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34"/>
                    <a:pt x="17" y="71"/>
                    <a:pt x="17" y="87"/>
                  </a:cubicBezTo>
                  <a:cubicBezTo>
                    <a:pt x="1" y="120"/>
                    <a:pt x="1" y="137"/>
                    <a:pt x="17" y="153"/>
                  </a:cubicBezTo>
                  <a:cubicBezTo>
                    <a:pt x="38" y="190"/>
                    <a:pt x="71" y="190"/>
                    <a:pt x="87" y="190"/>
                  </a:cubicBezTo>
                  <a:cubicBezTo>
                    <a:pt x="120" y="190"/>
                    <a:pt x="141" y="190"/>
                    <a:pt x="157" y="174"/>
                  </a:cubicBezTo>
                  <a:cubicBezTo>
                    <a:pt x="174" y="174"/>
                    <a:pt x="174" y="174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17"/>
            <p:cNvSpPr/>
            <p:nvPr/>
          </p:nvSpPr>
          <p:spPr>
            <a:xfrm>
              <a:off x="2988107" y="2200811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04" y="1"/>
                  </a:moveTo>
                  <a:cubicBezTo>
                    <a:pt x="104" y="1"/>
                    <a:pt x="87" y="17"/>
                    <a:pt x="71" y="17"/>
                  </a:cubicBezTo>
                  <a:cubicBezTo>
                    <a:pt x="38" y="34"/>
                    <a:pt x="21" y="67"/>
                    <a:pt x="0" y="83"/>
                  </a:cubicBezTo>
                  <a:cubicBezTo>
                    <a:pt x="0" y="120"/>
                    <a:pt x="0" y="137"/>
                    <a:pt x="21" y="153"/>
                  </a:cubicBezTo>
                  <a:cubicBezTo>
                    <a:pt x="38" y="186"/>
                    <a:pt x="54" y="186"/>
                    <a:pt x="87" y="186"/>
                  </a:cubicBezTo>
                  <a:cubicBezTo>
                    <a:pt x="104" y="186"/>
                    <a:pt x="124" y="186"/>
                    <a:pt x="141" y="170"/>
                  </a:cubicBezTo>
                  <a:cubicBezTo>
                    <a:pt x="157" y="170"/>
                    <a:pt x="174" y="170"/>
                    <a:pt x="174" y="153"/>
                  </a:cubicBezTo>
                  <a:cubicBezTo>
                    <a:pt x="207" y="137"/>
                    <a:pt x="227" y="120"/>
                    <a:pt x="244" y="83"/>
                  </a:cubicBezTo>
                  <a:cubicBezTo>
                    <a:pt x="260" y="50"/>
                    <a:pt x="244" y="17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17"/>
            <p:cNvSpPr/>
            <p:nvPr/>
          </p:nvSpPr>
          <p:spPr>
            <a:xfrm>
              <a:off x="2967482" y="2292661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20"/>
                    <a:pt x="1" y="157"/>
                    <a:pt x="22" y="173"/>
                  </a:cubicBezTo>
                  <a:cubicBezTo>
                    <a:pt x="38" y="190"/>
                    <a:pt x="71" y="190"/>
                    <a:pt x="88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40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17"/>
            <p:cNvSpPr/>
            <p:nvPr/>
          </p:nvSpPr>
          <p:spPr>
            <a:xfrm>
              <a:off x="2978732" y="2269886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7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24"/>
                    <a:pt x="17" y="157"/>
                    <a:pt x="17" y="173"/>
                  </a:cubicBezTo>
                  <a:cubicBezTo>
                    <a:pt x="33" y="190"/>
                    <a:pt x="66" y="190"/>
                    <a:pt x="10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90" y="173"/>
                  </a:cubicBezTo>
                  <a:cubicBezTo>
                    <a:pt x="206" y="157"/>
                    <a:pt x="239" y="124"/>
                    <a:pt x="239" y="103"/>
                  </a:cubicBezTo>
                  <a:cubicBezTo>
                    <a:pt x="256" y="37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17"/>
            <p:cNvSpPr/>
            <p:nvPr/>
          </p:nvSpPr>
          <p:spPr>
            <a:xfrm>
              <a:off x="3008307" y="22106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17" y="87"/>
                    <a:pt x="17" y="103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0"/>
                  </a:cubicBezTo>
                  <a:lnTo>
                    <a:pt x="174" y="174"/>
                  </a:lnTo>
                  <a:cubicBezTo>
                    <a:pt x="207" y="157"/>
                    <a:pt x="223" y="141"/>
                    <a:pt x="244" y="103"/>
                  </a:cubicBezTo>
                  <a:cubicBezTo>
                    <a:pt x="260" y="70"/>
                    <a:pt x="244" y="54"/>
                    <a:pt x="244" y="37"/>
                  </a:cubicBezTo>
                  <a:cubicBezTo>
                    <a:pt x="223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17"/>
            <p:cNvSpPr/>
            <p:nvPr/>
          </p:nvSpPr>
          <p:spPr>
            <a:xfrm>
              <a:off x="2748457" y="2296161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24" y="0"/>
                    <a:pt x="104" y="17"/>
                    <a:pt x="71" y="33"/>
                  </a:cubicBezTo>
                  <a:cubicBezTo>
                    <a:pt x="38" y="50"/>
                    <a:pt x="21" y="66"/>
                    <a:pt x="21" y="103"/>
                  </a:cubicBezTo>
                  <a:cubicBezTo>
                    <a:pt x="1" y="136"/>
                    <a:pt x="1" y="153"/>
                    <a:pt x="38" y="169"/>
                  </a:cubicBezTo>
                  <a:cubicBezTo>
                    <a:pt x="38" y="186"/>
                    <a:pt x="71" y="186"/>
                    <a:pt x="87" y="186"/>
                  </a:cubicBezTo>
                  <a:lnTo>
                    <a:pt x="157" y="186"/>
                  </a:lnTo>
                  <a:cubicBezTo>
                    <a:pt x="190" y="169"/>
                    <a:pt x="228" y="136"/>
                    <a:pt x="244" y="103"/>
                  </a:cubicBezTo>
                  <a:lnTo>
                    <a:pt x="244" y="83"/>
                  </a:lnTo>
                  <a:cubicBezTo>
                    <a:pt x="260" y="33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17"/>
            <p:cNvSpPr/>
            <p:nvPr/>
          </p:nvSpPr>
          <p:spPr>
            <a:xfrm>
              <a:off x="2885032" y="23279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04" y="17"/>
                    <a:pt x="71" y="33"/>
                  </a:cubicBezTo>
                  <a:cubicBezTo>
                    <a:pt x="38" y="50"/>
                    <a:pt x="21" y="87"/>
                    <a:pt x="21" y="103"/>
                  </a:cubicBezTo>
                  <a:cubicBezTo>
                    <a:pt x="1" y="136"/>
                    <a:pt x="1" y="153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4" y="206"/>
                    <a:pt x="157" y="190"/>
                  </a:cubicBezTo>
                  <a:cubicBezTo>
                    <a:pt x="157" y="190"/>
                    <a:pt x="174" y="190"/>
                    <a:pt x="174" y="173"/>
                  </a:cubicBezTo>
                  <a:cubicBezTo>
                    <a:pt x="207" y="153"/>
                    <a:pt x="227" y="136"/>
                    <a:pt x="244" y="103"/>
                  </a:cubicBezTo>
                  <a:cubicBezTo>
                    <a:pt x="260" y="50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17"/>
            <p:cNvSpPr/>
            <p:nvPr/>
          </p:nvSpPr>
          <p:spPr>
            <a:xfrm>
              <a:off x="2878632" y="2352161"/>
              <a:ext cx="6950" cy="4925"/>
            </a:xfrm>
            <a:custGeom>
              <a:avLst/>
              <a:gdLst/>
              <a:ahLst/>
              <a:cxnLst/>
              <a:rect l="l" t="t" r="r" b="b"/>
              <a:pathLst>
                <a:path w="278" h="197" extrusionOk="0">
                  <a:moveTo>
                    <a:pt x="172" y="0"/>
                  </a:moveTo>
                  <a:cubicBezTo>
                    <a:pt x="161" y="0"/>
                    <a:pt x="149" y="2"/>
                    <a:pt x="137" y="7"/>
                  </a:cubicBezTo>
                  <a:cubicBezTo>
                    <a:pt x="121" y="7"/>
                    <a:pt x="88" y="28"/>
                    <a:pt x="50" y="61"/>
                  </a:cubicBezTo>
                  <a:cubicBezTo>
                    <a:pt x="17" y="94"/>
                    <a:pt x="1" y="164"/>
                    <a:pt x="50" y="181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4" y="197"/>
                    <a:pt x="154" y="181"/>
                  </a:cubicBezTo>
                  <a:cubicBezTo>
                    <a:pt x="191" y="181"/>
                    <a:pt x="207" y="164"/>
                    <a:pt x="224" y="148"/>
                  </a:cubicBezTo>
                  <a:cubicBezTo>
                    <a:pt x="257" y="110"/>
                    <a:pt x="277" y="44"/>
                    <a:pt x="224" y="7"/>
                  </a:cubicBezTo>
                  <a:cubicBezTo>
                    <a:pt x="213" y="7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17"/>
            <p:cNvSpPr/>
            <p:nvPr/>
          </p:nvSpPr>
          <p:spPr>
            <a:xfrm>
              <a:off x="2663007" y="2260911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0"/>
                    <a:pt x="38" y="87"/>
                    <a:pt x="38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206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3"/>
                    <a:pt x="244" y="136"/>
                    <a:pt x="261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17"/>
            <p:cNvSpPr/>
            <p:nvPr/>
          </p:nvSpPr>
          <p:spPr>
            <a:xfrm>
              <a:off x="2938732" y="2259161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17"/>
                    <a:pt x="120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7" y="190"/>
                  </a:cubicBezTo>
                  <a:cubicBezTo>
                    <a:pt x="174" y="190"/>
                    <a:pt x="190" y="190"/>
                    <a:pt x="190" y="173"/>
                  </a:cubicBezTo>
                  <a:cubicBezTo>
                    <a:pt x="223" y="157"/>
                    <a:pt x="244" y="140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17"/>
            <p:cNvSpPr/>
            <p:nvPr/>
          </p:nvSpPr>
          <p:spPr>
            <a:xfrm>
              <a:off x="2954207" y="2247611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20" y="17"/>
                    <a:pt x="87" y="33"/>
                  </a:cubicBezTo>
                  <a:cubicBezTo>
                    <a:pt x="54" y="50"/>
                    <a:pt x="37" y="66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17"/>
            <p:cNvSpPr/>
            <p:nvPr/>
          </p:nvSpPr>
          <p:spPr>
            <a:xfrm>
              <a:off x="2835657" y="2225661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17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1" y="157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0"/>
                    <a:pt x="260" y="87"/>
                  </a:cubicBezTo>
                  <a:cubicBezTo>
                    <a:pt x="277" y="37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17"/>
            <p:cNvSpPr/>
            <p:nvPr/>
          </p:nvSpPr>
          <p:spPr>
            <a:xfrm>
              <a:off x="2896257" y="2305461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89" y="1"/>
                  </a:moveTo>
                  <a:cubicBezTo>
                    <a:pt x="183" y="1"/>
                    <a:pt x="177" y="1"/>
                    <a:pt x="170" y="4"/>
                  </a:cubicBezTo>
                  <a:cubicBezTo>
                    <a:pt x="137" y="4"/>
                    <a:pt x="104" y="4"/>
                    <a:pt x="67" y="20"/>
                  </a:cubicBezTo>
                  <a:cubicBezTo>
                    <a:pt x="50" y="41"/>
                    <a:pt x="17" y="74"/>
                    <a:pt x="17" y="90"/>
                  </a:cubicBezTo>
                  <a:cubicBezTo>
                    <a:pt x="1" y="123"/>
                    <a:pt x="1" y="144"/>
                    <a:pt x="17" y="160"/>
                  </a:cubicBezTo>
                  <a:cubicBezTo>
                    <a:pt x="34" y="177"/>
                    <a:pt x="50" y="193"/>
                    <a:pt x="88" y="193"/>
                  </a:cubicBezTo>
                  <a:cubicBezTo>
                    <a:pt x="104" y="193"/>
                    <a:pt x="137" y="193"/>
                    <a:pt x="154" y="177"/>
                  </a:cubicBezTo>
                  <a:cubicBezTo>
                    <a:pt x="154" y="177"/>
                    <a:pt x="170" y="177"/>
                    <a:pt x="191" y="160"/>
                  </a:cubicBezTo>
                  <a:cubicBezTo>
                    <a:pt x="207" y="144"/>
                    <a:pt x="224" y="123"/>
                    <a:pt x="240" y="90"/>
                  </a:cubicBezTo>
                  <a:cubicBezTo>
                    <a:pt x="255" y="47"/>
                    <a:pt x="231" y="1"/>
                    <a:pt x="1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17"/>
            <p:cNvSpPr/>
            <p:nvPr/>
          </p:nvSpPr>
          <p:spPr>
            <a:xfrm>
              <a:off x="2657457" y="228328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87" y="33"/>
                  </a:cubicBezTo>
                  <a:cubicBezTo>
                    <a:pt x="54" y="49"/>
                    <a:pt x="33" y="82"/>
                    <a:pt x="17" y="103"/>
                  </a:cubicBezTo>
                  <a:cubicBezTo>
                    <a:pt x="0" y="153"/>
                    <a:pt x="33" y="206"/>
                    <a:pt x="103" y="206"/>
                  </a:cubicBezTo>
                  <a:cubicBezTo>
                    <a:pt x="120" y="206"/>
                    <a:pt x="136" y="206"/>
                    <a:pt x="157" y="186"/>
                  </a:cubicBezTo>
                  <a:cubicBezTo>
                    <a:pt x="173" y="186"/>
                    <a:pt x="173" y="186"/>
                    <a:pt x="190" y="169"/>
                  </a:cubicBezTo>
                  <a:cubicBezTo>
                    <a:pt x="223" y="153"/>
                    <a:pt x="239" y="136"/>
                    <a:pt x="239" y="103"/>
                  </a:cubicBezTo>
                  <a:cubicBezTo>
                    <a:pt x="260" y="82"/>
                    <a:pt x="260" y="49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17"/>
            <p:cNvSpPr/>
            <p:nvPr/>
          </p:nvSpPr>
          <p:spPr>
            <a:xfrm>
              <a:off x="3091182" y="2234636"/>
              <a:ext cx="6400" cy="4850"/>
            </a:xfrm>
            <a:custGeom>
              <a:avLst/>
              <a:gdLst/>
              <a:ahLst/>
              <a:cxnLst/>
              <a:rect l="l" t="t" r="r" b="b"/>
              <a:pathLst>
                <a:path w="256" h="194" extrusionOk="0">
                  <a:moveTo>
                    <a:pt x="183" y="1"/>
                  </a:moveTo>
                  <a:cubicBezTo>
                    <a:pt x="175" y="1"/>
                    <a:pt x="166" y="2"/>
                    <a:pt x="157" y="4"/>
                  </a:cubicBezTo>
                  <a:cubicBezTo>
                    <a:pt x="124" y="4"/>
                    <a:pt x="87" y="4"/>
                    <a:pt x="70" y="21"/>
                  </a:cubicBezTo>
                  <a:cubicBezTo>
                    <a:pt x="38" y="37"/>
                    <a:pt x="21" y="70"/>
                    <a:pt x="0" y="91"/>
                  </a:cubicBezTo>
                  <a:cubicBezTo>
                    <a:pt x="0" y="124"/>
                    <a:pt x="0" y="140"/>
                    <a:pt x="21" y="157"/>
                  </a:cubicBezTo>
                  <a:cubicBezTo>
                    <a:pt x="38" y="173"/>
                    <a:pt x="54" y="194"/>
                    <a:pt x="87" y="194"/>
                  </a:cubicBezTo>
                  <a:cubicBezTo>
                    <a:pt x="103" y="194"/>
                    <a:pt x="124" y="194"/>
                    <a:pt x="141" y="173"/>
                  </a:cubicBezTo>
                  <a:cubicBezTo>
                    <a:pt x="157" y="173"/>
                    <a:pt x="157" y="173"/>
                    <a:pt x="174" y="157"/>
                  </a:cubicBezTo>
                  <a:cubicBezTo>
                    <a:pt x="207" y="140"/>
                    <a:pt x="227" y="124"/>
                    <a:pt x="227" y="91"/>
                  </a:cubicBezTo>
                  <a:cubicBezTo>
                    <a:pt x="256" y="44"/>
                    <a:pt x="235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17"/>
            <p:cNvSpPr/>
            <p:nvPr/>
          </p:nvSpPr>
          <p:spPr>
            <a:xfrm>
              <a:off x="3093757" y="2200611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1" y="0"/>
                  </a:moveTo>
                  <a:cubicBezTo>
                    <a:pt x="142" y="0"/>
                    <a:pt x="123" y="3"/>
                    <a:pt x="104" y="9"/>
                  </a:cubicBezTo>
                  <a:cubicBezTo>
                    <a:pt x="54" y="42"/>
                    <a:pt x="0" y="112"/>
                    <a:pt x="21" y="145"/>
                  </a:cubicBezTo>
                  <a:cubicBezTo>
                    <a:pt x="32" y="177"/>
                    <a:pt x="63" y="197"/>
                    <a:pt x="99" y="197"/>
                  </a:cubicBezTo>
                  <a:cubicBezTo>
                    <a:pt x="118" y="197"/>
                    <a:pt x="138" y="191"/>
                    <a:pt x="157" y="178"/>
                  </a:cubicBezTo>
                  <a:cubicBezTo>
                    <a:pt x="227" y="161"/>
                    <a:pt x="277" y="91"/>
                    <a:pt x="260" y="42"/>
                  </a:cubicBezTo>
                  <a:cubicBezTo>
                    <a:pt x="248" y="18"/>
                    <a:pt x="208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17"/>
            <p:cNvSpPr/>
            <p:nvPr/>
          </p:nvSpPr>
          <p:spPr>
            <a:xfrm>
              <a:off x="3077057" y="2245436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1"/>
                  </a:moveTo>
                  <a:cubicBezTo>
                    <a:pt x="153" y="1"/>
                    <a:pt x="137" y="1"/>
                    <a:pt x="104" y="17"/>
                  </a:cubicBezTo>
                  <a:cubicBezTo>
                    <a:pt x="50" y="34"/>
                    <a:pt x="1" y="104"/>
                    <a:pt x="17" y="153"/>
                  </a:cubicBezTo>
                  <a:cubicBezTo>
                    <a:pt x="29" y="181"/>
                    <a:pt x="70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174" y="174"/>
                    <a:pt x="190" y="174"/>
                    <a:pt x="207" y="153"/>
                  </a:cubicBezTo>
                  <a:cubicBezTo>
                    <a:pt x="240" y="120"/>
                    <a:pt x="256" y="87"/>
                    <a:pt x="256" y="50"/>
                  </a:cubicBezTo>
                  <a:cubicBezTo>
                    <a:pt x="240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17"/>
            <p:cNvSpPr/>
            <p:nvPr/>
          </p:nvSpPr>
          <p:spPr>
            <a:xfrm>
              <a:off x="3099432" y="2211286"/>
              <a:ext cx="6825" cy="5000"/>
            </a:xfrm>
            <a:custGeom>
              <a:avLst/>
              <a:gdLst/>
              <a:ahLst/>
              <a:cxnLst/>
              <a:rect l="l" t="t" r="r" b="b"/>
              <a:pathLst>
                <a:path w="273" h="200" extrusionOk="0">
                  <a:moveTo>
                    <a:pt x="179" y="1"/>
                  </a:moveTo>
                  <a:cubicBezTo>
                    <a:pt x="159" y="1"/>
                    <a:pt x="138" y="4"/>
                    <a:pt x="120" y="10"/>
                  </a:cubicBezTo>
                  <a:cubicBezTo>
                    <a:pt x="50" y="43"/>
                    <a:pt x="0" y="97"/>
                    <a:pt x="17" y="147"/>
                  </a:cubicBezTo>
                  <a:cubicBezTo>
                    <a:pt x="27" y="180"/>
                    <a:pt x="59" y="200"/>
                    <a:pt x="94" y="200"/>
                  </a:cubicBezTo>
                  <a:cubicBezTo>
                    <a:pt x="114" y="200"/>
                    <a:pt x="135" y="193"/>
                    <a:pt x="153" y="180"/>
                  </a:cubicBezTo>
                  <a:cubicBezTo>
                    <a:pt x="223" y="147"/>
                    <a:pt x="272" y="97"/>
                    <a:pt x="256" y="43"/>
                  </a:cubicBezTo>
                  <a:cubicBezTo>
                    <a:pt x="245" y="12"/>
                    <a:pt x="213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17"/>
            <p:cNvSpPr/>
            <p:nvPr/>
          </p:nvSpPr>
          <p:spPr>
            <a:xfrm>
              <a:off x="3083457" y="2212761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0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7" y="38"/>
                    <a:pt x="0" y="104"/>
                    <a:pt x="21" y="141"/>
                  </a:cubicBezTo>
                  <a:cubicBezTo>
                    <a:pt x="21" y="178"/>
                    <a:pt x="58" y="197"/>
                    <a:pt x="106" y="197"/>
                  </a:cubicBezTo>
                  <a:cubicBezTo>
                    <a:pt x="122" y="197"/>
                    <a:pt x="139" y="195"/>
                    <a:pt x="157" y="191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17"/>
            <p:cNvSpPr/>
            <p:nvPr/>
          </p:nvSpPr>
          <p:spPr>
            <a:xfrm>
              <a:off x="3080882" y="2257761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84" y="0"/>
                  </a:moveTo>
                  <a:cubicBezTo>
                    <a:pt x="175" y="0"/>
                    <a:pt x="166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0" y="143"/>
                  </a:cubicBezTo>
                  <a:cubicBezTo>
                    <a:pt x="13" y="177"/>
                    <a:pt x="44" y="196"/>
                    <a:pt x="83" y="196"/>
                  </a:cubicBezTo>
                  <a:cubicBezTo>
                    <a:pt x="106" y="196"/>
                    <a:pt x="131" y="189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27" y="126"/>
                    <a:pt x="243" y="73"/>
                    <a:pt x="243" y="40"/>
                  </a:cubicBezTo>
                  <a:cubicBezTo>
                    <a:pt x="231" y="16"/>
                    <a:pt x="208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17"/>
            <p:cNvSpPr/>
            <p:nvPr/>
          </p:nvSpPr>
          <p:spPr>
            <a:xfrm>
              <a:off x="3098907" y="222348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1" y="141"/>
                    <a:pt x="21" y="157"/>
                    <a:pt x="38" y="174"/>
                  </a:cubicBezTo>
                  <a:cubicBezTo>
                    <a:pt x="54" y="190"/>
                    <a:pt x="71" y="190"/>
                    <a:pt x="104" y="190"/>
                  </a:cubicBezTo>
                  <a:lnTo>
                    <a:pt x="157" y="190"/>
                  </a:lnTo>
                  <a:cubicBezTo>
                    <a:pt x="207" y="174"/>
                    <a:pt x="244" y="141"/>
                    <a:pt x="244" y="104"/>
                  </a:cubicBezTo>
                  <a:lnTo>
                    <a:pt x="244" y="87"/>
                  </a:ln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17"/>
            <p:cNvSpPr/>
            <p:nvPr/>
          </p:nvSpPr>
          <p:spPr>
            <a:xfrm>
              <a:off x="2900082" y="2479536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104" y="0"/>
                  </a:moveTo>
                  <a:cubicBezTo>
                    <a:pt x="87" y="17"/>
                    <a:pt x="54" y="33"/>
                    <a:pt x="17" y="49"/>
                  </a:cubicBezTo>
                  <a:cubicBezTo>
                    <a:pt x="17" y="66"/>
                    <a:pt x="1" y="66"/>
                    <a:pt x="1" y="87"/>
                  </a:cubicBezTo>
                  <a:cubicBezTo>
                    <a:pt x="71" y="103"/>
                    <a:pt x="141" y="120"/>
                    <a:pt x="207" y="120"/>
                  </a:cubicBezTo>
                  <a:cubicBezTo>
                    <a:pt x="207" y="120"/>
                    <a:pt x="223" y="87"/>
                    <a:pt x="223" y="66"/>
                  </a:cubicBezTo>
                  <a:cubicBezTo>
                    <a:pt x="223" y="49"/>
                    <a:pt x="207" y="33"/>
                    <a:pt x="190" y="17"/>
                  </a:cubicBezTo>
                  <a:cubicBezTo>
                    <a:pt x="174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17"/>
            <p:cNvSpPr/>
            <p:nvPr/>
          </p:nvSpPr>
          <p:spPr>
            <a:xfrm>
              <a:off x="2678882" y="2204211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228" y="1"/>
                  </a:moveTo>
                  <a:cubicBezTo>
                    <a:pt x="174" y="1"/>
                    <a:pt x="141" y="17"/>
                    <a:pt x="87" y="17"/>
                  </a:cubicBezTo>
                  <a:lnTo>
                    <a:pt x="71" y="17"/>
                  </a:lnTo>
                  <a:cubicBezTo>
                    <a:pt x="38" y="34"/>
                    <a:pt x="21" y="50"/>
                    <a:pt x="21" y="87"/>
                  </a:cubicBezTo>
                  <a:cubicBezTo>
                    <a:pt x="1" y="120"/>
                    <a:pt x="1" y="137"/>
                    <a:pt x="21" y="153"/>
                  </a:cubicBezTo>
                  <a:cubicBezTo>
                    <a:pt x="38" y="174"/>
                    <a:pt x="54" y="190"/>
                    <a:pt x="87" y="190"/>
                  </a:cubicBezTo>
                  <a:cubicBezTo>
                    <a:pt x="104" y="190"/>
                    <a:pt x="124" y="174"/>
                    <a:pt x="157" y="174"/>
                  </a:cubicBezTo>
                  <a:lnTo>
                    <a:pt x="174" y="153"/>
                  </a:lnTo>
                  <a:cubicBezTo>
                    <a:pt x="207" y="137"/>
                    <a:pt x="228" y="104"/>
                    <a:pt x="244" y="87"/>
                  </a:cubicBezTo>
                  <a:cubicBezTo>
                    <a:pt x="244" y="50"/>
                    <a:pt x="244" y="17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17"/>
            <p:cNvSpPr/>
            <p:nvPr/>
          </p:nvSpPr>
          <p:spPr>
            <a:xfrm>
              <a:off x="3102007" y="2267811"/>
              <a:ext cx="5175" cy="3425"/>
            </a:xfrm>
            <a:custGeom>
              <a:avLst/>
              <a:gdLst/>
              <a:ahLst/>
              <a:cxnLst/>
              <a:rect l="l" t="t" r="r" b="b"/>
              <a:pathLst>
                <a:path w="207" h="137" extrusionOk="0">
                  <a:moveTo>
                    <a:pt x="153" y="1"/>
                  </a:moveTo>
                  <a:cubicBezTo>
                    <a:pt x="120" y="1"/>
                    <a:pt x="83" y="17"/>
                    <a:pt x="66" y="34"/>
                  </a:cubicBezTo>
                  <a:cubicBezTo>
                    <a:pt x="33" y="50"/>
                    <a:pt x="17" y="67"/>
                    <a:pt x="0" y="104"/>
                  </a:cubicBezTo>
                  <a:lnTo>
                    <a:pt x="0" y="137"/>
                  </a:lnTo>
                  <a:cubicBezTo>
                    <a:pt x="66" y="104"/>
                    <a:pt x="136" y="67"/>
                    <a:pt x="206" y="17"/>
                  </a:cubicBezTo>
                  <a:cubicBezTo>
                    <a:pt x="206" y="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17"/>
            <p:cNvSpPr/>
            <p:nvPr/>
          </p:nvSpPr>
          <p:spPr>
            <a:xfrm>
              <a:off x="3094282" y="2245436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1"/>
                  </a:moveTo>
                  <a:cubicBezTo>
                    <a:pt x="136" y="1"/>
                    <a:pt x="103" y="1"/>
                    <a:pt x="83" y="17"/>
                  </a:cubicBezTo>
                  <a:cubicBezTo>
                    <a:pt x="50" y="34"/>
                    <a:pt x="33" y="71"/>
                    <a:pt x="17" y="87"/>
                  </a:cubicBezTo>
                  <a:cubicBezTo>
                    <a:pt x="0" y="153"/>
                    <a:pt x="33" y="191"/>
                    <a:pt x="103" y="191"/>
                  </a:cubicBezTo>
                  <a:cubicBezTo>
                    <a:pt x="120" y="191"/>
                    <a:pt x="136" y="191"/>
                    <a:pt x="153" y="174"/>
                  </a:cubicBezTo>
                  <a:cubicBezTo>
                    <a:pt x="206" y="153"/>
                    <a:pt x="239" y="120"/>
                    <a:pt x="256" y="87"/>
                  </a:cubicBezTo>
                  <a:cubicBezTo>
                    <a:pt x="272" y="34"/>
                    <a:pt x="239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17"/>
            <p:cNvSpPr/>
            <p:nvPr/>
          </p:nvSpPr>
          <p:spPr>
            <a:xfrm>
              <a:off x="3086032" y="2269061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24" y="17"/>
                    <a:pt x="87" y="17"/>
                  </a:cubicBezTo>
                  <a:cubicBezTo>
                    <a:pt x="54" y="33"/>
                    <a:pt x="37" y="70"/>
                    <a:pt x="21" y="103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4" y="120"/>
                    <a:pt x="244" y="103"/>
                  </a:cubicBezTo>
                  <a:cubicBezTo>
                    <a:pt x="260" y="70"/>
                    <a:pt x="260" y="54"/>
                    <a:pt x="244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17"/>
            <p:cNvSpPr/>
            <p:nvPr/>
          </p:nvSpPr>
          <p:spPr>
            <a:xfrm>
              <a:off x="3095932" y="2256161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20" y="1"/>
                  </a:moveTo>
                  <a:cubicBezTo>
                    <a:pt x="87" y="1"/>
                    <a:pt x="70" y="17"/>
                    <a:pt x="37" y="54"/>
                  </a:cubicBezTo>
                  <a:cubicBezTo>
                    <a:pt x="17" y="71"/>
                    <a:pt x="0" y="104"/>
                    <a:pt x="0" y="120"/>
                  </a:cubicBezTo>
                  <a:cubicBezTo>
                    <a:pt x="0" y="137"/>
                    <a:pt x="17" y="174"/>
                    <a:pt x="37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40" y="190"/>
                    <a:pt x="140" y="174"/>
                  </a:cubicBezTo>
                  <a:cubicBezTo>
                    <a:pt x="173" y="174"/>
                    <a:pt x="190" y="157"/>
                    <a:pt x="206" y="137"/>
                  </a:cubicBezTo>
                  <a:cubicBezTo>
                    <a:pt x="243" y="104"/>
                    <a:pt x="260" y="34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17"/>
            <p:cNvSpPr/>
            <p:nvPr/>
          </p:nvSpPr>
          <p:spPr>
            <a:xfrm>
              <a:off x="3075707" y="2235661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72" y="0"/>
                  </a:moveTo>
                  <a:cubicBezTo>
                    <a:pt x="152" y="0"/>
                    <a:pt x="131" y="4"/>
                    <a:pt x="104" y="13"/>
                  </a:cubicBezTo>
                  <a:cubicBezTo>
                    <a:pt x="55" y="29"/>
                    <a:pt x="22" y="66"/>
                    <a:pt x="22" y="99"/>
                  </a:cubicBezTo>
                  <a:cubicBezTo>
                    <a:pt x="22" y="116"/>
                    <a:pt x="1" y="132"/>
                    <a:pt x="22" y="153"/>
                  </a:cubicBezTo>
                  <a:cubicBezTo>
                    <a:pt x="34" y="177"/>
                    <a:pt x="63" y="192"/>
                    <a:pt x="106" y="192"/>
                  </a:cubicBezTo>
                  <a:cubicBezTo>
                    <a:pt x="122" y="192"/>
                    <a:pt x="139" y="190"/>
                    <a:pt x="158" y="186"/>
                  </a:cubicBezTo>
                  <a:cubicBezTo>
                    <a:pt x="228" y="153"/>
                    <a:pt x="261" y="99"/>
                    <a:pt x="244" y="50"/>
                  </a:cubicBezTo>
                  <a:cubicBezTo>
                    <a:pt x="244" y="29"/>
                    <a:pt x="244" y="13"/>
                    <a:pt x="228" y="13"/>
                  </a:cubicBezTo>
                  <a:cubicBezTo>
                    <a:pt x="209" y="4"/>
                    <a:pt x="192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17"/>
            <p:cNvSpPr/>
            <p:nvPr/>
          </p:nvSpPr>
          <p:spPr>
            <a:xfrm>
              <a:off x="3086032" y="2223086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40" y="0"/>
                  </a:moveTo>
                  <a:cubicBezTo>
                    <a:pt x="103" y="17"/>
                    <a:pt x="70" y="37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4" y="198"/>
                    <a:pt x="66" y="202"/>
                    <a:pt x="79" y="202"/>
                  </a:cubicBezTo>
                  <a:cubicBezTo>
                    <a:pt x="92" y="202"/>
                    <a:pt x="105" y="198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73"/>
                    <a:pt x="206" y="157"/>
                  </a:cubicBezTo>
                  <a:cubicBezTo>
                    <a:pt x="244" y="120"/>
                    <a:pt x="244" y="103"/>
                    <a:pt x="260" y="70"/>
                  </a:cubicBezTo>
                  <a:cubicBezTo>
                    <a:pt x="260" y="54"/>
                    <a:pt x="244" y="37"/>
                    <a:pt x="227" y="17"/>
                  </a:cubicBezTo>
                  <a:cubicBezTo>
                    <a:pt x="206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17"/>
            <p:cNvSpPr/>
            <p:nvPr/>
          </p:nvSpPr>
          <p:spPr>
            <a:xfrm>
              <a:off x="3008732" y="2328311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0" y="1"/>
                    <a:pt x="124" y="17"/>
                    <a:pt x="103" y="17"/>
                  </a:cubicBezTo>
                  <a:cubicBezTo>
                    <a:pt x="37" y="54"/>
                    <a:pt x="0" y="104"/>
                    <a:pt x="0" y="157"/>
                  </a:cubicBezTo>
                  <a:cubicBezTo>
                    <a:pt x="13" y="189"/>
                    <a:pt x="46" y="208"/>
                    <a:pt x="86" y="208"/>
                  </a:cubicBezTo>
                  <a:cubicBezTo>
                    <a:pt x="108" y="208"/>
                    <a:pt x="132" y="202"/>
                    <a:pt x="157" y="190"/>
                  </a:cubicBezTo>
                  <a:cubicBezTo>
                    <a:pt x="173" y="190"/>
                    <a:pt x="190" y="174"/>
                    <a:pt x="190" y="157"/>
                  </a:cubicBezTo>
                  <a:cubicBezTo>
                    <a:pt x="227" y="120"/>
                    <a:pt x="243" y="87"/>
                    <a:pt x="243" y="54"/>
                  </a:cubicBezTo>
                  <a:cubicBezTo>
                    <a:pt x="227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17"/>
            <p:cNvSpPr/>
            <p:nvPr/>
          </p:nvSpPr>
          <p:spPr>
            <a:xfrm>
              <a:off x="3009232" y="2315686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7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60"/>
                    <a:pt x="17" y="93"/>
                  </a:cubicBezTo>
                  <a:cubicBezTo>
                    <a:pt x="1" y="110"/>
                    <a:pt x="1" y="126"/>
                    <a:pt x="1" y="147"/>
                  </a:cubicBezTo>
                  <a:cubicBezTo>
                    <a:pt x="1" y="164"/>
                    <a:pt x="17" y="180"/>
                    <a:pt x="34" y="197"/>
                  </a:cubicBezTo>
                  <a:cubicBezTo>
                    <a:pt x="67" y="197"/>
                    <a:pt x="104" y="197"/>
                    <a:pt x="137" y="180"/>
                  </a:cubicBezTo>
                  <a:cubicBezTo>
                    <a:pt x="207" y="164"/>
                    <a:pt x="240" y="93"/>
                    <a:pt x="240" y="44"/>
                  </a:cubicBezTo>
                  <a:cubicBezTo>
                    <a:pt x="228" y="17"/>
                    <a:pt x="186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17"/>
            <p:cNvSpPr/>
            <p:nvPr/>
          </p:nvSpPr>
          <p:spPr>
            <a:xfrm>
              <a:off x="3050457" y="2256986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53" y="1"/>
                  </a:moveTo>
                  <a:cubicBezTo>
                    <a:pt x="120" y="1"/>
                    <a:pt x="83" y="21"/>
                    <a:pt x="67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17" y="190"/>
                    <a:pt x="50" y="207"/>
                    <a:pt x="83" y="207"/>
                  </a:cubicBezTo>
                  <a:cubicBezTo>
                    <a:pt x="104" y="207"/>
                    <a:pt x="120" y="190"/>
                    <a:pt x="137" y="190"/>
                  </a:cubicBezTo>
                  <a:cubicBezTo>
                    <a:pt x="153" y="190"/>
                    <a:pt x="153" y="174"/>
                    <a:pt x="170" y="174"/>
                  </a:cubicBezTo>
                  <a:cubicBezTo>
                    <a:pt x="207" y="157"/>
                    <a:pt x="223" y="124"/>
                    <a:pt x="223" y="104"/>
                  </a:cubicBezTo>
                  <a:cubicBezTo>
                    <a:pt x="240" y="54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17"/>
            <p:cNvSpPr/>
            <p:nvPr/>
          </p:nvSpPr>
          <p:spPr>
            <a:xfrm>
              <a:off x="2899257" y="2421486"/>
              <a:ext cx="6425" cy="5075"/>
            </a:xfrm>
            <a:custGeom>
              <a:avLst/>
              <a:gdLst/>
              <a:ahLst/>
              <a:cxnLst/>
              <a:rect l="l" t="t" r="r" b="b"/>
              <a:pathLst>
                <a:path w="257" h="203" extrusionOk="0">
                  <a:moveTo>
                    <a:pt x="137" y="1"/>
                  </a:moveTo>
                  <a:cubicBezTo>
                    <a:pt x="104" y="17"/>
                    <a:pt x="71" y="38"/>
                    <a:pt x="50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52" y="199"/>
                    <a:pt x="65" y="203"/>
                    <a:pt x="78" y="203"/>
                  </a:cubicBezTo>
                  <a:cubicBezTo>
                    <a:pt x="91" y="203"/>
                    <a:pt x="104" y="199"/>
                    <a:pt x="120" y="190"/>
                  </a:cubicBezTo>
                  <a:lnTo>
                    <a:pt x="153" y="190"/>
                  </a:lnTo>
                  <a:cubicBezTo>
                    <a:pt x="174" y="174"/>
                    <a:pt x="190" y="174"/>
                    <a:pt x="207" y="157"/>
                  </a:cubicBezTo>
                  <a:cubicBezTo>
                    <a:pt x="256" y="104"/>
                    <a:pt x="256" y="54"/>
                    <a:pt x="223" y="17"/>
                  </a:cubicBezTo>
                  <a:cubicBezTo>
                    <a:pt x="190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17"/>
            <p:cNvSpPr/>
            <p:nvPr/>
          </p:nvSpPr>
          <p:spPr>
            <a:xfrm>
              <a:off x="2933157" y="2431811"/>
              <a:ext cx="6950" cy="4750"/>
            </a:xfrm>
            <a:custGeom>
              <a:avLst/>
              <a:gdLst/>
              <a:ahLst/>
              <a:cxnLst/>
              <a:rect l="l" t="t" r="r" b="b"/>
              <a:pathLst>
                <a:path w="278" h="190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74" y="190"/>
                  </a:lnTo>
                  <a:cubicBezTo>
                    <a:pt x="174" y="173"/>
                    <a:pt x="191" y="173"/>
                    <a:pt x="191" y="173"/>
                  </a:cubicBezTo>
                  <a:cubicBezTo>
                    <a:pt x="224" y="157"/>
                    <a:pt x="240" y="120"/>
                    <a:pt x="261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17"/>
            <p:cNvSpPr/>
            <p:nvPr/>
          </p:nvSpPr>
          <p:spPr>
            <a:xfrm>
              <a:off x="2645382" y="22621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1" y="157"/>
                    <a:pt x="38" y="190"/>
                  </a:cubicBezTo>
                  <a:cubicBezTo>
                    <a:pt x="54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lnTo>
                    <a:pt x="244" y="87"/>
                  </a:lnTo>
                  <a:cubicBezTo>
                    <a:pt x="261" y="38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17"/>
            <p:cNvSpPr/>
            <p:nvPr/>
          </p:nvSpPr>
          <p:spPr>
            <a:xfrm>
              <a:off x="3063357" y="2246261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1"/>
                  </a:moveTo>
                  <a:cubicBezTo>
                    <a:pt x="103" y="17"/>
                    <a:pt x="66" y="38"/>
                    <a:pt x="50" y="54"/>
                  </a:cubicBezTo>
                  <a:cubicBezTo>
                    <a:pt x="0" y="104"/>
                    <a:pt x="0" y="158"/>
                    <a:pt x="50" y="191"/>
                  </a:cubicBezTo>
                  <a:cubicBezTo>
                    <a:pt x="58" y="199"/>
                    <a:pt x="71" y="203"/>
                    <a:pt x="85" y="203"/>
                  </a:cubicBezTo>
                  <a:cubicBezTo>
                    <a:pt x="98" y="203"/>
                    <a:pt x="112" y="199"/>
                    <a:pt x="120" y="191"/>
                  </a:cubicBezTo>
                  <a:lnTo>
                    <a:pt x="153" y="191"/>
                  </a:lnTo>
                  <a:cubicBezTo>
                    <a:pt x="169" y="174"/>
                    <a:pt x="186" y="158"/>
                    <a:pt x="206" y="158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8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17"/>
            <p:cNvSpPr/>
            <p:nvPr/>
          </p:nvSpPr>
          <p:spPr>
            <a:xfrm>
              <a:off x="2681057" y="2216061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8" y="1"/>
                  </a:moveTo>
                  <a:cubicBezTo>
                    <a:pt x="136" y="1"/>
                    <a:pt x="90" y="18"/>
                    <a:pt x="54" y="42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70" y="195"/>
                    <a:pt x="87" y="195"/>
                    <a:pt x="120" y="195"/>
                  </a:cubicBezTo>
                  <a:cubicBezTo>
                    <a:pt x="141" y="195"/>
                    <a:pt x="141" y="178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60" y="92"/>
                    <a:pt x="260" y="42"/>
                    <a:pt x="223" y="9"/>
                  </a:cubicBezTo>
                  <a:cubicBezTo>
                    <a:pt x="209" y="3"/>
                    <a:pt x="194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17"/>
            <p:cNvSpPr/>
            <p:nvPr/>
          </p:nvSpPr>
          <p:spPr>
            <a:xfrm>
              <a:off x="2608082" y="2272961"/>
              <a:ext cx="6000" cy="4675"/>
            </a:xfrm>
            <a:custGeom>
              <a:avLst/>
              <a:gdLst/>
              <a:ahLst/>
              <a:cxnLst/>
              <a:rect l="l" t="t" r="r" b="b"/>
              <a:pathLst>
                <a:path w="240" h="187" extrusionOk="0">
                  <a:moveTo>
                    <a:pt x="153" y="1"/>
                  </a:moveTo>
                  <a:cubicBezTo>
                    <a:pt x="120" y="1"/>
                    <a:pt x="87" y="17"/>
                    <a:pt x="5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33" y="137"/>
                    <a:pt x="87" y="170"/>
                    <a:pt x="120" y="186"/>
                  </a:cubicBezTo>
                  <a:lnTo>
                    <a:pt x="136" y="186"/>
                  </a:lnTo>
                  <a:cubicBezTo>
                    <a:pt x="153" y="186"/>
                    <a:pt x="153" y="186"/>
                    <a:pt x="174" y="170"/>
                  </a:cubicBezTo>
                  <a:cubicBezTo>
                    <a:pt x="190" y="153"/>
                    <a:pt x="223" y="137"/>
                    <a:pt x="223" y="104"/>
                  </a:cubicBezTo>
                  <a:cubicBezTo>
                    <a:pt x="239" y="50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17"/>
            <p:cNvSpPr/>
            <p:nvPr/>
          </p:nvSpPr>
          <p:spPr>
            <a:xfrm>
              <a:off x="3068507" y="2256586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17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86" y="173"/>
                  </a:cubicBezTo>
                  <a:cubicBezTo>
                    <a:pt x="207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17"/>
            <p:cNvSpPr/>
            <p:nvPr/>
          </p:nvSpPr>
          <p:spPr>
            <a:xfrm>
              <a:off x="2609832" y="2263061"/>
              <a:ext cx="425" cy="850"/>
            </a:xfrm>
            <a:custGeom>
              <a:avLst/>
              <a:gdLst/>
              <a:ahLst/>
              <a:cxnLst/>
              <a:rect l="l" t="t" r="r" b="b"/>
              <a:pathLst>
                <a:path w="17" h="34" extrusionOk="0">
                  <a:moveTo>
                    <a:pt x="0" y="34"/>
                  </a:moveTo>
                  <a:cubicBezTo>
                    <a:pt x="0" y="34"/>
                    <a:pt x="17" y="17"/>
                    <a:pt x="17" y="1"/>
                  </a:cubicBezTo>
                  <a:lnTo>
                    <a:pt x="17" y="1"/>
                  </a:lnTo>
                  <a:cubicBezTo>
                    <a:pt x="17" y="17"/>
                    <a:pt x="0" y="34"/>
                    <a:pt x="0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17"/>
            <p:cNvSpPr/>
            <p:nvPr/>
          </p:nvSpPr>
          <p:spPr>
            <a:xfrm>
              <a:off x="2665582" y="2215361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8" y="70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1" y="206"/>
                    <a:pt x="141" y="190"/>
                    <a:pt x="174" y="190"/>
                  </a:cubicBezTo>
                  <a:lnTo>
                    <a:pt x="191" y="173"/>
                  </a:lnTo>
                  <a:cubicBezTo>
                    <a:pt x="224" y="157"/>
                    <a:pt x="244" y="120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17"/>
            <p:cNvSpPr/>
            <p:nvPr/>
          </p:nvSpPr>
          <p:spPr>
            <a:xfrm>
              <a:off x="3071082" y="2210911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55" y="1"/>
                  </a:moveTo>
                  <a:cubicBezTo>
                    <a:pt x="139" y="1"/>
                    <a:pt x="122" y="3"/>
                    <a:pt x="104" y="9"/>
                  </a:cubicBezTo>
                  <a:cubicBezTo>
                    <a:pt x="66" y="25"/>
                    <a:pt x="33" y="58"/>
                    <a:pt x="17" y="75"/>
                  </a:cubicBezTo>
                  <a:cubicBezTo>
                    <a:pt x="17" y="112"/>
                    <a:pt x="0" y="129"/>
                    <a:pt x="17" y="145"/>
                  </a:cubicBezTo>
                  <a:cubicBezTo>
                    <a:pt x="17" y="162"/>
                    <a:pt x="33" y="178"/>
                    <a:pt x="50" y="195"/>
                  </a:cubicBezTo>
                  <a:cubicBezTo>
                    <a:pt x="83" y="195"/>
                    <a:pt x="120" y="195"/>
                    <a:pt x="153" y="178"/>
                  </a:cubicBezTo>
                  <a:cubicBezTo>
                    <a:pt x="223" y="162"/>
                    <a:pt x="256" y="91"/>
                    <a:pt x="240" y="42"/>
                  </a:cubicBezTo>
                  <a:cubicBezTo>
                    <a:pt x="228" y="18"/>
                    <a:pt x="196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17"/>
            <p:cNvSpPr/>
            <p:nvPr/>
          </p:nvSpPr>
          <p:spPr>
            <a:xfrm>
              <a:off x="3070557" y="2223486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21"/>
                    <a:pt x="104" y="21"/>
                  </a:cubicBezTo>
                  <a:cubicBezTo>
                    <a:pt x="54" y="54"/>
                    <a:pt x="1" y="104"/>
                    <a:pt x="21" y="157"/>
                  </a:cubicBezTo>
                  <a:cubicBezTo>
                    <a:pt x="32" y="189"/>
                    <a:pt x="62" y="200"/>
                    <a:pt x="97" y="200"/>
                  </a:cubicBezTo>
                  <a:cubicBezTo>
                    <a:pt x="117" y="200"/>
                    <a:pt x="138" y="196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4"/>
                    <a:pt x="261" y="87"/>
                    <a:pt x="261" y="54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17"/>
            <p:cNvSpPr/>
            <p:nvPr/>
          </p:nvSpPr>
          <p:spPr>
            <a:xfrm>
              <a:off x="2988632" y="2246261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66" y="38"/>
                    <a:pt x="33" y="54"/>
                    <a:pt x="17" y="87"/>
                  </a:cubicBezTo>
                  <a:cubicBezTo>
                    <a:pt x="0" y="104"/>
                    <a:pt x="0" y="141"/>
                    <a:pt x="0" y="158"/>
                  </a:cubicBezTo>
                  <a:cubicBezTo>
                    <a:pt x="17" y="174"/>
                    <a:pt x="33" y="191"/>
                    <a:pt x="50" y="191"/>
                  </a:cubicBezTo>
                  <a:cubicBezTo>
                    <a:pt x="58" y="199"/>
                    <a:pt x="75" y="203"/>
                    <a:pt x="95" y="203"/>
                  </a:cubicBezTo>
                  <a:cubicBezTo>
                    <a:pt x="115" y="203"/>
                    <a:pt x="136" y="199"/>
                    <a:pt x="153" y="191"/>
                  </a:cubicBezTo>
                  <a:cubicBezTo>
                    <a:pt x="206" y="158"/>
                    <a:pt x="256" y="104"/>
                    <a:pt x="239" y="54"/>
                  </a:cubicBezTo>
                  <a:cubicBezTo>
                    <a:pt x="228" y="20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17"/>
            <p:cNvSpPr/>
            <p:nvPr/>
          </p:nvSpPr>
          <p:spPr>
            <a:xfrm>
              <a:off x="2918132" y="2283661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5"/>
                    <a:pt x="17" y="154"/>
                  </a:cubicBezTo>
                  <a:cubicBezTo>
                    <a:pt x="30" y="189"/>
                    <a:pt x="62" y="201"/>
                    <a:pt x="97" y="201"/>
                  </a:cubicBezTo>
                  <a:cubicBezTo>
                    <a:pt x="117" y="201"/>
                    <a:pt x="138" y="197"/>
                    <a:pt x="157" y="191"/>
                  </a:cubicBezTo>
                  <a:cubicBezTo>
                    <a:pt x="223" y="154"/>
                    <a:pt x="276" y="105"/>
                    <a:pt x="260" y="51"/>
                  </a:cubicBezTo>
                  <a:cubicBezTo>
                    <a:pt x="249" y="19"/>
                    <a:pt x="216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17"/>
            <p:cNvSpPr/>
            <p:nvPr/>
          </p:nvSpPr>
          <p:spPr>
            <a:xfrm>
              <a:off x="2908232" y="2202236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76" y="0"/>
                  </a:moveTo>
                  <a:cubicBezTo>
                    <a:pt x="153" y="0"/>
                    <a:pt x="128" y="4"/>
                    <a:pt x="103" y="10"/>
                  </a:cubicBezTo>
                  <a:cubicBezTo>
                    <a:pt x="54" y="47"/>
                    <a:pt x="0" y="96"/>
                    <a:pt x="21" y="150"/>
                  </a:cubicBezTo>
                  <a:cubicBezTo>
                    <a:pt x="32" y="182"/>
                    <a:pt x="63" y="200"/>
                    <a:pt x="98" y="200"/>
                  </a:cubicBezTo>
                  <a:cubicBezTo>
                    <a:pt x="117" y="200"/>
                    <a:pt x="138" y="195"/>
                    <a:pt x="157" y="183"/>
                  </a:cubicBezTo>
                  <a:cubicBezTo>
                    <a:pt x="227" y="150"/>
                    <a:pt x="260" y="96"/>
                    <a:pt x="260" y="47"/>
                  </a:cubicBezTo>
                  <a:cubicBezTo>
                    <a:pt x="249" y="12"/>
                    <a:pt x="217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17"/>
            <p:cNvSpPr/>
            <p:nvPr/>
          </p:nvSpPr>
          <p:spPr>
            <a:xfrm>
              <a:off x="2897907" y="221436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1"/>
                  </a:moveTo>
                  <a:cubicBezTo>
                    <a:pt x="140" y="1"/>
                    <a:pt x="123" y="3"/>
                    <a:pt x="104" y="7"/>
                  </a:cubicBezTo>
                  <a:cubicBezTo>
                    <a:pt x="38" y="40"/>
                    <a:pt x="1" y="110"/>
                    <a:pt x="22" y="143"/>
                  </a:cubicBezTo>
                  <a:cubicBezTo>
                    <a:pt x="22" y="178"/>
                    <a:pt x="50" y="197"/>
                    <a:pt x="88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228" y="160"/>
                    <a:pt x="261" y="94"/>
                    <a:pt x="244" y="40"/>
                  </a:cubicBezTo>
                  <a:cubicBezTo>
                    <a:pt x="232" y="16"/>
                    <a:pt x="200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17"/>
            <p:cNvSpPr/>
            <p:nvPr/>
          </p:nvSpPr>
          <p:spPr>
            <a:xfrm>
              <a:off x="2905657" y="2235961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8"/>
                  </a:cubicBezTo>
                  <a:cubicBezTo>
                    <a:pt x="37" y="54"/>
                    <a:pt x="21" y="87"/>
                    <a:pt x="0" y="104"/>
                  </a:cubicBezTo>
                  <a:cubicBezTo>
                    <a:pt x="0" y="141"/>
                    <a:pt x="0" y="157"/>
                    <a:pt x="21" y="174"/>
                  </a:cubicBezTo>
                  <a:cubicBezTo>
                    <a:pt x="21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4"/>
                    <a:pt x="173" y="174"/>
                  </a:cubicBezTo>
                  <a:cubicBezTo>
                    <a:pt x="206" y="157"/>
                    <a:pt x="227" y="120"/>
                    <a:pt x="227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17"/>
            <p:cNvSpPr/>
            <p:nvPr/>
          </p:nvSpPr>
          <p:spPr>
            <a:xfrm>
              <a:off x="2890182" y="2237236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63" y="1"/>
                  </a:moveTo>
                  <a:cubicBezTo>
                    <a:pt x="145" y="1"/>
                    <a:pt x="126" y="6"/>
                    <a:pt x="104" y="20"/>
                  </a:cubicBezTo>
                  <a:cubicBezTo>
                    <a:pt x="54" y="36"/>
                    <a:pt x="21" y="69"/>
                    <a:pt x="21" y="106"/>
                  </a:cubicBezTo>
                  <a:cubicBezTo>
                    <a:pt x="1" y="123"/>
                    <a:pt x="1" y="139"/>
                    <a:pt x="21" y="139"/>
                  </a:cubicBezTo>
                  <a:cubicBezTo>
                    <a:pt x="21" y="173"/>
                    <a:pt x="48" y="192"/>
                    <a:pt x="85" y="192"/>
                  </a:cubicBezTo>
                  <a:cubicBezTo>
                    <a:pt x="107" y="192"/>
                    <a:pt x="132" y="186"/>
                    <a:pt x="157" y="172"/>
                  </a:cubicBezTo>
                  <a:cubicBezTo>
                    <a:pt x="228" y="156"/>
                    <a:pt x="260" y="90"/>
                    <a:pt x="244" y="53"/>
                  </a:cubicBezTo>
                  <a:cubicBezTo>
                    <a:pt x="244" y="36"/>
                    <a:pt x="228" y="20"/>
                    <a:pt x="228" y="20"/>
                  </a:cubicBezTo>
                  <a:cubicBezTo>
                    <a:pt x="206" y="10"/>
                    <a:pt x="186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17"/>
            <p:cNvSpPr/>
            <p:nvPr/>
          </p:nvSpPr>
          <p:spPr>
            <a:xfrm>
              <a:off x="2891532" y="2247211"/>
              <a:ext cx="6400" cy="4725"/>
            </a:xfrm>
            <a:custGeom>
              <a:avLst/>
              <a:gdLst/>
              <a:ahLst/>
              <a:cxnLst/>
              <a:rect l="l" t="t" r="r" b="b"/>
              <a:pathLst>
                <a:path w="256" h="189" extrusionOk="0">
                  <a:moveTo>
                    <a:pt x="153" y="0"/>
                  </a:moveTo>
                  <a:cubicBezTo>
                    <a:pt x="153" y="0"/>
                    <a:pt x="120" y="0"/>
                    <a:pt x="103" y="16"/>
                  </a:cubicBezTo>
                  <a:cubicBezTo>
                    <a:pt x="50" y="33"/>
                    <a:pt x="0" y="103"/>
                    <a:pt x="17" y="136"/>
                  </a:cubicBezTo>
                  <a:cubicBezTo>
                    <a:pt x="28" y="168"/>
                    <a:pt x="61" y="188"/>
                    <a:pt x="96" y="188"/>
                  </a:cubicBezTo>
                  <a:cubicBezTo>
                    <a:pt x="115" y="188"/>
                    <a:pt x="135" y="182"/>
                    <a:pt x="153" y="169"/>
                  </a:cubicBezTo>
                  <a:cubicBezTo>
                    <a:pt x="174" y="169"/>
                    <a:pt x="190" y="153"/>
                    <a:pt x="206" y="153"/>
                  </a:cubicBezTo>
                  <a:cubicBezTo>
                    <a:pt x="239" y="120"/>
                    <a:pt x="256" y="82"/>
                    <a:pt x="256" y="49"/>
                  </a:cubicBezTo>
                  <a:cubicBezTo>
                    <a:pt x="239" y="16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17"/>
            <p:cNvSpPr/>
            <p:nvPr/>
          </p:nvSpPr>
          <p:spPr>
            <a:xfrm>
              <a:off x="2773807" y="233048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5" y="50"/>
                    <a:pt x="17" y="70"/>
                    <a:pt x="17" y="103"/>
                  </a:cubicBezTo>
                  <a:cubicBezTo>
                    <a:pt x="1" y="153"/>
                    <a:pt x="38" y="190"/>
                    <a:pt x="88" y="190"/>
                  </a:cubicBezTo>
                  <a:cubicBezTo>
                    <a:pt x="121" y="190"/>
                    <a:pt x="141" y="190"/>
                    <a:pt x="158" y="173"/>
                  </a:cubicBezTo>
                  <a:lnTo>
                    <a:pt x="191" y="173"/>
                  </a:lnTo>
                  <a:cubicBezTo>
                    <a:pt x="207" y="136"/>
                    <a:pt x="244" y="120"/>
                    <a:pt x="244" y="87"/>
                  </a:cubicBezTo>
                  <a:cubicBezTo>
                    <a:pt x="261" y="33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17"/>
            <p:cNvSpPr/>
            <p:nvPr/>
          </p:nvSpPr>
          <p:spPr>
            <a:xfrm>
              <a:off x="2894932" y="2259161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0"/>
                  </a:moveTo>
                  <a:cubicBezTo>
                    <a:pt x="157" y="0"/>
                    <a:pt x="141" y="17"/>
                    <a:pt x="120" y="17"/>
                  </a:cubicBezTo>
                  <a:cubicBezTo>
                    <a:pt x="54" y="54"/>
                    <a:pt x="0" y="103"/>
                    <a:pt x="17" y="157"/>
                  </a:cubicBezTo>
                  <a:cubicBezTo>
                    <a:pt x="30" y="189"/>
                    <a:pt x="62" y="207"/>
                    <a:pt x="102" y="207"/>
                  </a:cubicBezTo>
                  <a:cubicBezTo>
                    <a:pt x="124" y="207"/>
                    <a:pt x="149" y="202"/>
                    <a:pt x="174" y="190"/>
                  </a:cubicBezTo>
                  <a:cubicBezTo>
                    <a:pt x="190" y="173"/>
                    <a:pt x="207" y="173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17"/>
            <p:cNvSpPr/>
            <p:nvPr/>
          </p:nvSpPr>
          <p:spPr>
            <a:xfrm>
              <a:off x="2906157" y="2281911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54" y="1"/>
                  </a:moveTo>
                  <a:cubicBezTo>
                    <a:pt x="132" y="1"/>
                    <a:pt x="108" y="6"/>
                    <a:pt x="83" y="18"/>
                  </a:cubicBezTo>
                  <a:cubicBezTo>
                    <a:pt x="50" y="18"/>
                    <a:pt x="34" y="55"/>
                    <a:pt x="17" y="88"/>
                  </a:cubicBezTo>
                  <a:cubicBezTo>
                    <a:pt x="1" y="104"/>
                    <a:pt x="1" y="121"/>
                    <a:pt x="1" y="137"/>
                  </a:cubicBezTo>
                  <a:cubicBezTo>
                    <a:pt x="1" y="175"/>
                    <a:pt x="17" y="175"/>
                    <a:pt x="50" y="191"/>
                  </a:cubicBezTo>
                  <a:cubicBezTo>
                    <a:pt x="67" y="191"/>
                    <a:pt x="104" y="191"/>
                    <a:pt x="137" y="175"/>
                  </a:cubicBezTo>
                  <a:cubicBezTo>
                    <a:pt x="207" y="158"/>
                    <a:pt x="256" y="88"/>
                    <a:pt x="240" y="55"/>
                  </a:cubicBezTo>
                  <a:cubicBezTo>
                    <a:pt x="229" y="20"/>
                    <a:pt x="196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17"/>
            <p:cNvSpPr/>
            <p:nvPr/>
          </p:nvSpPr>
          <p:spPr>
            <a:xfrm>
              <a:off x="2905657" y="2294661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93" y="0"/>
                  </a:moveTo>
                  <a:cubicBezTo>
                    <a:pt x="182" y="0"/>
                    <a:pt x="170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21" y="143"/>
                  </a:cubicBezTo>
                  <a:cubicBezTo>
                    <a:pt x="21" y="178"/>
                    <a:pt x="49" y="197"/>
                    <a:pt x="88" y="197"/>
                  </a:cubicBezTo>
                  <a:cubicBezTo>
                    <a:pt x="108" y="197"/>
                    <a:pt x="132" y="191"/>
                    <a:pt x="157" y="180"/>
                  </a:cubicBezTo>
                  <a:cubicBezTo>
                    <a:pt x="173" y="180"/>
                    <a:pt x="190" y="163"/>
                    <a:pt x="206" y="143"/>
                  </a:cubicBezTo>
                  <a:cubicBezTo>
                    <a:pt x="243" y="126"/>
                    <a:pt x="260" y="77"/>
                    <a:pt x="243" y="40"/>
                  </a:cubicBezTo>
                  <a:cubicBezTo>
                    <a:pt x="243" y="16"/>
                    <a:pt x="224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17"/>
            <p:cNvSpPr/>
            <p:nvPr/>
          </p:nvSpPr>
          <p:spPr>
            <a:xfrm>
              <a:off x="2915957" y="226946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0" y="157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lnTo>
                    <a:pt x="190" y="174"/>
                  </a:lnTo>
                  <a:cubicBezTo>
                    <a:pt x="207" y="141"/>
                    <a:pt x="244" y="120"/>
                    <a:pt x="244" y="87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17"/>
            <p:cNvSpPr/>
            <p:nvPr/>
          </p:nvSpPr>
          <p:spPr>
            <a:xfrm>
              <a:off x="2908732" y="2246686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21"/>
                    <a:pt x="83" y="37"/>
                  </a:cubicBezTo>
                  <a:cubicBezTo>
                    <a:pt x="50" y="54"/>
                    <a:pt x="34" y="87"/>
                    <a:pt x="17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207"/>
                    <a:pt x="153" y="190"/>
                  </a:cubicBezTo>
                  <a:cubicBezTo>
                    <a:pt x="207" y="174"/>
                    <a:pt x="240" y="141"/>
                    <a:pt x="240" y="103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17"/>
            <p:cNvSpPr/>
            <p:nvPr/>
          </p:nvSpPr>
          <p:spPr>
            <a:xfrm>
              <a:off x="2910382" y="2257736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0"/>
                  </a:moveTo>
                  <a:cubicBezTo>
                    <a:pt x="145" y="0"/>
                    <a:pt x="133" y="2"/>
                    <a:pt x="120" y="8"/>
                  </a:cubicBezTo>
                  <a:cubicBezTo>
                    <a:pt x="87" y="8"/>
                    <a:pt x="71" y="24"/>
                    <a:pt x="38" y="41"/>
                  </a:cubicBezTo>
                  <a:cubicBezTo>
                    <a:pt x="17" y="74"/>
                    <a:pt x="1" y="94"/>
                    <a:pt x="1" y="127"/>
                  </a:cubicBezTo>
                  <a:cubicBezTo>
                    <a:pt x="1" y="14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lnTo>
                    <a:pt x="141" y="177"/>
                  </a:lnTo>
                  <a:cubicBezTo>
                    <a:pt x="158" y="177"/>
                    <a:pt x="190" y="160"/>
                    <a:pt x="207" y="144"/>
                  </a:cubicBezTo>
                  <a:cubicBezTo>
                    <a:pt x="244" y="94"/>
                    <a:pt x="261" y="41"/>
                    <a:pt x="207" y="8"/>
                  </a:cubicBezTo>
                  <a:cubicBezTo>
                    <a:pt x="196" y="8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17"/>
            <p:cNvSpPr/>
            <p:nvPr/>
          </p:nvSpPr>
          <p:spPr>
            <a:xfrm>
              <a:off x="2913907" y="2212761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1" y="0"/>
                  </a:moveTo>
                  <a:cubicBezTo>
                    <a:pt x="150" y="0"/>
                    <a:pt x="126" y="6"/>
                    <a:pt x="103" y="17"/>
                  </a:cubicBezTo>
                  <a:cubicBezTo>
                    <a:pt x="49" y="55"/>
                    <a:pt x="0" y="104"/>
                    <a:pt x="17" y="158"/>
                  </a:cubicBezTo>
                  <a:cubicBezTo>
                    <a:pt x="29" y="182"/>
                    <a:pt x="69" y="197"/>
                    <a:pt x="110" y="197"/>
                  </a:cubicBezTo>
                  <a:cubicBezTo>
                    <a:pt x="125" y="197"/>
                    <a:pt x="139" y="195"/>
                    <a:pt x="153" y="191"/>
                  </a:cubicBezTo>
                  <a:cubicBezTo>
                    <a:pt x="223" y="158"/>
                    <a:pt x="272" y="104"/>
                    <a:pt x="256" y="55"/>
                  </a:cubicBezTo>
                  <a:cubicBezTo>
                    <a:pt x="245" y="20"/>
                    <a:pt x="211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17"/>
            <p:cNvSpPr/>
            <p:nvPr/>
          </p:nvSpPr>
          <p:spPr>
            <a:xfrm>
              <a:off x="2913382" y="22252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87" y="17"/>
                  </a:cubicBezTo>
                  <a:cubicBezTo>
                    <a:pt x="54" y="54"/>
                    <a:pt x="38" y="71"/>
                    <a:pt x="21" y="87"/>
                  </a:cubicBezTo>
                  <a:cubicBezTo>
                    <a:pt x="0" y="120"/>
                    <a:pt x="21" y="157"/>
                    <a:pt x="38" y="174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90" y="157"/>
                    <a:pt x="227" y="137"/>
                    <a:pt x="244" y="87"/>
                  </a:cubicBezTo>
                  <a:cubicBezTo>
                    <a:pt x="260" y="3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17"/>
            <p:cNvSpPr/>
            <p:nvPr/>
          </p:nvSpPr>
          <p:spPr>
            <a:xfrm>
              <a:off x="2900507" y="2224836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17"/>
                    <a:pt x="70" y="33"/>
                    <a:pt x="54" y="50"/>
                  </a:cubicBezTo>
                  <a:cubicBezTo>
                    <a:pt x="0" y="103"/>
                    <a:pt x="0" y="153"/>
                    <a:pt x="37" y="190"/>
                  </a:cubicBezTo>
                  <a:cubicBezTo>
                    <a:pt x="59" y="190"/>
                    <a:pt x="74" y="197"/>
                    <a:pt x="92" y="197"/>
                  </a:cubicBezTo>
                  <a:cubicBezTo>
                    <a:pt x="101" y="197"/>
                    <a:pt x="111" y="195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43" y="120"/>
                    <a:pt x="243" y="103"/>
                    <a:pt x="243" y="70"/>
                  </a:cubicBezTo>
                  <a:cubicBezTo>
                    <a:pt x="260" y="50"/>
                    <a:pt x="243" y="17"/>
                    <a:pt x="227" y="17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17"/>
            <p:cNvSpPr/>
            <p:nvPr/>
          </p:nvSpPr>
          <p:spPr>
            <a:xfrm>
              <a:off x="2789282" y="23188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3" y="0"/>
                    <a:pt x="71" y="21"/>
                  </a:cubicBezTo>
                  <a:cubicBezTo>
                    <a:pt x="54" y="38"/>
                    <a:pt x="17" y="71"/>
                    <a:pt x="17" y="87"/>
                  </a:cubicBezTo>
                  <a:cubicBezTo>
                    <a:pt x="0" y="141"/>
                    <a:pt x="38" y="190"/>
                    <a:pt x="87" y="190"/>
                  </a:cubicBezTo>
                  <a:cubicBezTo>
                    <a:pt x="103" y="190"/>
                    <a:pt x="141" y="190"/>
                    <a:pt x="157" y="174"/>
                  </a:cubicBezTo>
                  <a:cubicBezTo>
                    <a:pt x="157" y="174"/>
                    <a:pt x="174" y="174"/>
                    <a:pt x="190" y="157"/>
                  </a:cubicBezTo>
                  <a:cubicBezTo>
                    <a:pt x="207" y="141"/>
                    <a:pt x="223" y="124"/>
                    <a:pt x="244" y="87"/>
                  </a:cubicBezTo>
                  <a:cubicBezTo>
                    <a:pt x="260" y="38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17"/>
            <p:cNvSpPr/>
            <p:nvPr/>
          </p:nvSpPr>
          <p:spPr>
            <a:xfrm>
              <a:off x="2789682" y="2304286"/>
              <a:ext cx="6525" cy="4975"/>
            </a:xfrm>
            <a:custGeom>
              <a:avLst/>
              <a:gdLst/>
              <a:ahLst/>
              <a:cxnLst/>
              <a:rect l="l" t="t" r="r" b="b"/>
              <a:pathLst>
                <a:path w="261" h="199" extrusionOk="0">
                  <a:moveTo>
                    <a:pt x="157" y="0"/>
                  </a:moveTo>
                  <a:cubicBezTo>
                    <a:pt x="119" y="0"/>
                    <a:pt x="76" y="19"/>
                    <a:pt x="55" y="51"/>
                  </a:cubicBezTo>
                  <a:cubicBezTo>
                    <a:pt x="22" y="67"/>
                    <a:pt x="1" y="104"/>
                    <a:pt x="1" y="121"/>
                  </a:cubicBezTo>
                  <a:cubicBezTo>
                    <a:pt x="1" y="154"/>
                    <a:pt x="22" y="170"/>
                    <a:pt x="38" y="191"/>
                  </a:cubicBezTo>
                  <a:cubicBezTo>
                    <a:pt x="49" y="191"/>
                    <a:pt x="67" y="198"/>
                    <a:pt x="89" y="198"/>
                  </a:cubicBezTo>
                  <a:cubicBezTo>
                    <a:pt x="100" y="198"/>
                    <a:pt x="112" y="196"/>
                    <a:pt x="125" y="191"/>
                  </a:cubicBezTo>
                  <a:lnTo>
                    <a:pt x="158" y="191"/>
                  </a:lnTo>
                  <a:cubicBezTo>
                    <a:pt x="174" y="170"/>
                    <a:pt x="191" y="154"/>
                    <a:pt x="207" y="137"/>
                  </a:cubicBezTo>
                  <a:cubicBezTo>
                    <a:pt x="261" y="104"/>
                    <a:pt x="261" y="34"/>
                    <a:pt x="207" y="18"/>
                  </a:cubicBezTo>
                  <a:cubicBezTo>
                    <a:pt x="195" y="6"/>
                    <a:pt x="17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17"/>
            <p:cNvSpPr/>
            <p:nvPr/>
          </p:nvSpPr>
          <p:spPr>
            <a:xfrm>
              <a:off x="2818032" y="2260311"/>
              <a:ext cx="6100" cy="4950"/>
            </a:xfrm>
            <a:custGeom>
              <a:avLst/>
              <a:gdLst/>
              <a:ahLst/>
              <a:cxnLst/>
              <a:rect l="l" t="t" r="r" b="b"/>
              <a:pathLst>
                <a:path w="244" h="198" extrusionOk="0">
                  <a:moveTo>
                    <a:pt x="162" y="1"/>
                  </a:moveTo>
                  <a:cubicBezTo>
                    <a:pt x="154" y="1"/>
                    <a:pt x="146" y="2"/>
                    <a:pt x="141" y="8"/>
                  </a:cubicBezTo>
                  <a:cubicBezTo>
                    <a:pt x="104" y="8"/>
                    <a:pt x="71" y="24"/>
                    <a:pt x="54" y="41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8"/>
                    <a:pt x="87" y="198"/>
                    <a:pt x="124" y="198"/>
                  </a:cubicBezTo>
                  <a:cubicBezTo>
                    <a:pt x="141" y="198"/>
                    <a:pt x="141" y="17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27" y="127"/>
                    <a:pt x="244" y="94"/>
                    <a:pt x="244" y="74"/>
                  </a:cubicBezTo>
                  <a:cubicBezTo>
                    <a:pt x="244" y="41"/>
                    <a:pt x="244" y="24"/>
                    <a:pt x="207" y="8"/>
                  </a:cubicBezTo>
                  <a:cubicBezTo>
                    <a:pt x="196" y="8"/>
                    <a:pt x="17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17"/>
            <p:cNvSpPr/>
            <p:nvPr/>
          </p:nvSpPr>
          <p:spPr>
            <a:xfrm>
              <a:off x="2788857" y="2330461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0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4" y="34"/>
                    <a:pt x="1" y="104"/>
                    <a:pt x="1" y="137"/>
                  </a:cubicBezTo>
                  <a:cubicBezTo>
                    <a:pt x="12" y="172"/>
                    <a:pt x="45" y="191"/>
                    <a:pt x="87" y="191"/>
                  </a:cubicBezTo>
                  <a:cubicBezTo>
                    <a:pt x="109" y="191"/>
                    <a:pt x="133" y="186"/>
                    <a:pt x="158" y="174"/>
                  </a:cubicBezTo>
                  <a:cubicBezTo>
                    <a:pt x="207" y="154"/>
                    <a:pt x="261" y="88"/>
                    <a:pt x="240" y="51"/>
                  </a:cubicBezTo>
                  <a:cubicBezTo>
                    <a:pt x="229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17"/>
            <p:cNvSpPr/>
            <p:nvPr/>
          </p:nvSpPr>
          <p:spPr>
            <a:xfrm>
              <a:off x="2821957" y="2223486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4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3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3" y="157"/>
                    <a:pt x="240" y="141"/>
                    <a:pt x="240" y="104"/>
                  </a:cubicBezTo>
                  <a:cubicBezTo>
                    <a:pt x="256" y="87"/>
                    <a:pt x="256" y="54"/>
                    <a:pt x="240" y="38"/>
                  </a:cubicBezTo>
                  <a:cubicBezTo>
                    <a:pt x="223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17"/>
            <p:cNvSpPr/>
            <p:nvPr/>
          </p:nvSpPr>
          <p:spPr>
            <a:xfrm>
              <a:off x="2800007" y="2351511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21" y="70"/>
                    <a:pt x="21" y="87"/>
                  </a:cubicBezTo>
                  <a:cubicBezTo>
                    <a:pt x="0" y="136"/>
                    <a:pt x="21" y="174"/>
                    <a:pt x="54" y="190"/>
                  </a:cubicBezTo>
                  <a:lnTo>
                    <a:pt x="87" y="190"/>
                  </a:lnTo>
                  <a:cubicBezTo>
                    <a:pt x="103" y="190"/>
                    <a:pt x="124" y="190"/>
                    <a:pt x="157" y="174"/>
                  </a:cubicBezTo>
                  <a:cubicBezTo>
                    <a:pt x="173" y="174"/>
                    <a:pt x="206" y="136"/>
                    <a:pt x="227" y="120"/>
                  </a:cubicBezTo>
                  <a:cubicBezTo>
                    <a:pt x="227" y="103"/>
                    <a:pt x="243" y="103"/>
                    <a:pt x="243" y="87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17"/>
            <p:cNvSpPr/>
            <p:nvPr/>
          </p:nvSpPr>
          <p:spPr>
            <a:xfrm>
              <a:off x="2795782" y="2339036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33" y="38"/>
                    <a:pt x="0" y="104"/>
                    <a:pt x="0" y="157"/>
                  </a:cubicBezTo>
                  <a:cubicBezTo>
                    <a:pt x="12" y="181"/>
                    <a:pt x="53" y="197"/>
                    <a:pt x="100" y="197"/>
                  </a:cubicBezTo>
                  <a:cubicBezTo>
                    <a:pt x="117" y="197"/>
                    <a:pt x="135" y="195"/>
                    <a:pt x="153" y="190"/>
                  </a:cubicBezTo>
                  <a:cubicBezTo>
                    <a:pt x="206" y="157"/>
                    <a:pt x="256" y="87"/>
                    <a:pt x="239" y="54"/>
                  </a:cubicBezTo>
                  <a:cubicBezTo>
                    <a:pt x="229" y="19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17"/>
            <p:cNvSpPr/>
            <p:nvPr/>
          </p:nvSpPr>
          <p:spPr>
            <a:xfrm>
              <a:off x="2822782" y="227163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20"/>
                    <a:pt x="0" y="157"/>
                    <a:pt x="17" y="173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07" y="157"/>
                    <a:pt x="244" y="120"/>
                    <a:pt x="244" y="103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17"/>
            <p:cNvSpPr/>
            <p:nvPr/>
          </p:nvSpPr>
          <p:spPr>
            <a:xfrm>
              <a:off x="2775582" y="2318411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3" y="1"/>
                  </a:moveTo>
                  <a:cubicBezTo>
                    <a:pt x="120" y="1"/>
                    <a:pt x="87" y="17"/>
                    <a:pt x="70" y="55"/>
                  </a:cubicBezTo>
                  <a:cubicBezTo>
                    <a:pt x="17" y="88"/>
                    <a:pt x="0" y="158"/>
                    <a:pt x="50" y="191"/>
                  </a:cubicBezTo>
                  <a:lnTo>
                    <a:pt x="136" y="191"/>
                  </a:lnTo>
                  <a:cubicBezTo>
                    <a:pt x="136" y="191"/>
                    <a:pt x="153" y="191"/>
                    <a:pt x="173" y="174"/>
                  </a:cubicBezTo>
                  <a:cubicBezTo>
                    <a:pt x="190" y="174"/>
                    <a:pt x="206" y="158"/>
                    <a:pt x="223" y="141"/>
                  </a:cubicBezTo>
                  <a:cubicBezTo>
                    <a:pt x="276" y="104"/>
                    <a:pt x="276" y="38"/>
                    <a:pt x="223" y="17"/>
                  </a:cubicBezTo>
                  <a:cubicBezTo>
                    <a:pt x="206" y="1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17"/>
            <p:cNvSpPr/>
            <p:nvPr/>
          </p:nvSpPr>
          <p:spPr>
            <a:xfrm>
              <a:off x="2826282" y="2282336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50" y="55"/>
                    <a:pt x="34" y="71"/>
                    <a:pt x="17" y="104"/>
                  </a:cubicBezTo>
                  <a:cubicBezTo>
                    <a:pt x="1" y="158"/>
                    <a:pt x="34" y="207"/>
                    <a:pt x="83" y="207"/>
                  </a:cubicBezTo>
                  <a:cubicBezTo>
                    <a:pt x="120" y="207"/>
                    <a:pt x="137" y="191"/>
                    <a:pt x="153" y="191"/>
                  </a:cubicBezTo>
                  <a:cubicBezTo>
                    <a:pt x="186" y="174"/>
                    <a:pt x="223" y="141"/>
                    <a:pt x="240" y="104"/>
                  </a:cubicBezTo>
                  <a:cubicBezTo>
                    <a:pt x="256" y="55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17"/>
            <p:cNvSpPr/>
            <p:nvPr/>
          </p:nvSpPr>
          <p:spPr>
            <a:xfrm>
              <a:off x="2779382" y="22819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4"/>
                    <a:pt x="38" y="71"/>
                    <a:pt x="21" y="103"/>
                  </a:cubicBezTo>
                  <a:cubicBezTo>
                    <a:pt x="1" y="157"/>
                    <a:pt x="21" y="190"/>
                    <a:pt x="71" y="190"/>
                  </a:cubicBezTo>
                  <a:cubicBezTo>
                    <a:pt x="71" y="207"/>
                    <a:pt x="87" y="207"/>
                    <a:pt x="104" y="207"/>
                  </a:cubicBezTo>
                  <a:cubicBezTo>
                    <a:pt x="124" y="207"/>
                    <a:pt x="141" y="190"/>
                    <a:pt x="157" y="190"/>
                  </a:cubicBezTo>
                  <a:cubicBezTo>
                    <a:pt x="190" y="174"/>
                    <a:pt x="207" y="157"/>
                    <a:pt x="227" y="120"/>
                  </a:cubicBezTo>
                  <a:cubicBezTo>
                    <a:pt x="244" y="120"/>
                    <a:pt x="244" y="103"/>
                    <a:pt x="244" y="103"/>
                  </a:cubicBezTo>
                  <a:cubicBezTo>
                    <a:pt x="260" y="54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17"/>
            <p:cNvSpPr/>
            <p:nvPr/>
          </p:nvSpPr>
          <p:spPr>
            <a:xfrm>
              <a:off x="2830932" y="226048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37"/>
                    <a:pt x="21" y="170"/>
                    <a:pt x="37" y="191"/>
                  </a:cubicBezTo>
                  <a:cubicBezTo>
                    <a:pt x="54" y="191"/>
                    <a:pt x="70" y="207"/>
                    <a:pt x="87" y="207"/>
                  </a:cubicBezTo>
                  <a:cubicBezTo>
                    <a:pt x="103" y="207"/>
                    <a:pt x="140" y="207"/>
                    <a:pt x="157" y="191"/>
                  </a:cubicBezTo>
                  <a:cubicBezTo>
                    <a:pt x="190" y="170"/>
                    <a:pt x="227" y="137"/>
                    <a:pt x="243" y="104"/>
                  </a:cubicBezTo>
                  <a:lnTo>
                    <a:pt x="243" y="87"/>
                  </a:ln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17"/>
            <p:cNvSpPr/>
            <p:nvPr/>
          </p:nvSpPr>
          <p:spPr>
            <a:xfrm>
              <a:off x="2822357" y="221236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4"/>
                    <a:pt x="34" y="71"/>
                    <a:pt x="34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190"/>
                    <a:pt x="174" y="190"/>
                  </a:cubicBezTo>
                  <a:lnTo>
                    <a:pt x="191" y="174"/>
                  </a:lnTo>
                  <a:cubicBezTo>
                    <a:pt x="224" y="157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3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17"/>
            <p:cNvSpPr/>
            <p:nvPr/>
          </p:nvSpPr>
          <p:spPr>
            <a:xfrm>
              <a:off x="2825757" y="2237711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5" y="0"/>
                  </a:moveTo>
                  <a:cubicBezTo>
                    <a:pt x="154" y="0"/>
                    <a:pt x="129" y="6"/>
                    <a:pt x="104" y="17"/>
                  </a:cubicBezTo>
                  <a:cubicBezTo>
                    <a:pt x="38" y="34"/>
                    <a:pt x="1" y="104"/>
                    <a:pt x="22" y="153"/>
                  </a:cubicBezTo>
                  <a:cubicBezTo>
                    <a:pt x="34" y="181"/>
                    <a:pt x="64" y="197"/>
                    <a:pt x="107" y="197"/>
                  </a:cubicBezTo>
                  <a:cubicBezTo>
                    <a:pt x="122" y="197"/>
                    <a:pt x="139" y="195"/>
                    <a:pt x="158" y="190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44" y="18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17"/>
            <p:cNvSpPr/>
            <p:nvPr/>
          </p:nvSpPr>
          <p:spPr>
            <a:xfrm>
              <a:off x="2920707" y="2294086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8" y="1"/>
                  </a:moveTo>
                  <a:cubicBezTo>
                    <a:pt x="173" y="1"/>
                    <a:pt x="157" y="5"/>
                    <a:pt x="140" y="13"/>
                  </a:cubicBezTo>
                  <a:cubicBezTo>
                    <a:pt x="120" y="13"/>
                    <a:pt x="87" y="30"/>
                    <a:pt x="54" y="46"/>
                  </a:cubicBezTo>
                  <a:cubicBezTo>
                    <a:pt x="17" y="100"/>
                    <a:pt x="0" y="166"/>
                    <a:pt x="54" y="186"/>
                  </a:cubicBezTo>
                  <a:cubicBezTo>
                    <a:pt x="70" y="203"/>
                    <a:pt x="103" y="203"/>
                    <a:pt x="140" y="203"/>
                  </a:cubicBezTo>
                  <a:cubicBezTo>
                    <a:pt x="140" y="203"/>
                    <a:pt x="157" y="186"/>
                    <a:pt x="173" y="186"/>
                  </a:cubicBezTo>
                  <a:cubicBezTo>
                    <a:pt x="190" y="186"/>
                    <a:pt x="206" y="166"/>
                    <a:pt x="223" y="149"/>
                  </a:cubicBezTo>
                  <a:cubicBezTo>
                    <a:pt x="243" y="133"/>
                    <a:pt x="260" y="100"/>
                    <a:pt x="260" y="83"/>
                  </a:cubicBezTo>
                  <a:cubicBezTo>
                    <a:pt x="260" y="46"/>
                    <a:pt x="243" y="30"/>
                    <a:pt x="223" y="13"/>
                  </a:cubicBezTo>
                  <a:cubicBezTo>
                    <a:pt x="215" y="5"/>
                    <a:pt x="202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17"/>
            <p:cNvSpPr/>
            <p:nvPr/>
          </p:nvSpPr>
          <p:spPr>
            <a:xfrm>
              <a:off x="2967482" y="223596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5" y="1"/>
                    <a:pt x="104" y="17"/>
                    <a:pt x="71" y="38"/>
                  </a:cubicBezTo>
                  <a:cubicBezTo>
                    <a:pt x="38" y="54"/>
                    <a:pt x="22" y="87"/>
                    <a:pt x="1" y="104"/>
                  </a:cubicBezTo>
                  <a:cubicBezTo>
                    <a:pt x="1" y="141"/>
                    <a:pt x="1" y="157"/>
                    <a:pt x="22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5" y="207"/>
                    <a:pt x="141" y="190"/>
                  </a:cubicBezTo>
                  <a:cubicBezTo>
                    <a:pt x="158" y="190"/>
                    <a:pt x="174" y="174"/>
                    <a:pt x="174" y="174"/>
                  </a:cubicBezTo>
                  <a:cubicBezTo>
                    <a:pt x="207" y="157"/>
                    <a:pt x="228" y="141"/>
                    <a:pt x="244" y="104"/>
                  </a:cubicBezTo>
                  <a:cubicBezTo>
                    <a:pt x="261" y="54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17"/>
            <p:cNvSpPr/>
            <p:nvPr/>
          </p:nvSpPr>
          <p:spPr>
            <a:xfrm>
              <a:off x="2974407" y="2211536"/>
              <a:ext cx="6000" cy="5000"/>
            </a:xfrm>
            <a:custGeom>
              <a:avLst/>
              <a:gdLst/>
              <a:ahLst/>
              <a:cxnLst/>
              <a:rect l="l" t="t" r="r" b="b"/>
              <a:pathLst>
                <a:path w="240" h="200" extrusionOk="0">
                  <a:moveTo>
                    <a:pt x="157" y="0"/>
                  </a:moveTo>
                  <a:cubicBezTo>
                    <a:pt x="136" y="0"/>
                    <a:pt x="120" y="0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4" y="200"/>
                    <a:pt x="84" y="200"/>
                  </a:cubicBezTo>
                  <a:cubicBezTo>
                    <a:pt x="107" y="200"/>
                    <a:pt x="132" y="196"/>
                    <a:pt x="157" y="190"/>
                  </a:cubicBezTo>
                  <a:cubicBezTo>
                    <a:pt x="173" y="170"/>
                    <a:pt x="190" y="170"/>
                    <a:pt x="190" y="153"/>
                  </a:cubicBezTo>
                  <a:cubicBezTo>
                    <a:pt x="223" y="120"/>
                    <a:pt x="239" y="87"/>
                    <a:pt x="239" y="50"/>
                  </a:cubicBez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17"/>
            <p:cNvSpPr/>
            <p:nvPr/>
          </p:nvSpPr>
          <p:spPr>
            <a:xfrm>
              <a:off x="2965482" y="2222661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68" y="1"/>
                  </a:moveTo>
                  <a:cubicBezTo>
                    <a:pt x="135" y="1"/>
                    <a:pt x="102" y="17"/>
                    <a:pt x="81" y="34"/>
                  </a:cubicBezTo>
                  <a:cubicBezTo>
                    <a:pt x="48" y="54"/>
                    <a:pt x="31" y="71"/>
                    <a:pt x="15" y="104"/>
                  </a:cubicBezTo>
                  <a:cubicBezTo>
                    <a:pt x="1" y="150"/>
                    <a:pt x="24" y="194"/>
                    <a:pt x="76" y="194"/>
                  </a:cubicBezTo>
                  <a:cubicBezTo>
                    <a:pt x="84" y="194"/>
                    <a:pt x="92" y="193"/>
                    <a:pt x="102" y="190"/>
                  </a:cubicBezTo>
                  <a:lnTo>
                    <a:pt x="151" y="190"/>
                  </a:lnTo>
                  <a:cubicBezTo>
                    <a:pt x="168" y="174"/>
                    <a:pt x="168" y="174"/>
                    <a:pt x="184" y="174"/>
                  </a:cubicBezTo>
                  <a:cubicBezTo>
                    <a:pt x="221" y="157"/>
                    <a:pt x="238" y="120"/>
                    <a:pt x="238" y="104"/>
                  </a:cubicBezTo>
                  <a:cubicBezTo>
                    <a:pt x="254" y="71"/>
                    <a:pt x="254" y="54"/>
                    <a:pt x="238" y="34"/>
                  </a:cubicBezTo>
                  <a:cubicBezTo>
                    <a:pt x="221" y="17"/>
                    <a:pt x="205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17"/>
            <p:cNvSpPr/>
            <p:nvPr/>
          </p:nvSpPr>
          <p:spPr>
            <a:xfrm>
              <a:off x="2975232" y="2257511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03" y="206"/>
                    <a:pt x="140" y="186"/>
                    <a:pt x="157" y="186"/>
                  </a:cubicBezTo>
                  <a:cubicBezTo>
                    <a:pt x="157" y="186"/>
                    <a:pt x="173" y="169"/>
                    <a:pt x="190" y="169"/>
                  </a:cubicBezTo>
                  <a:cubicBezTo>
                    <a:pt x="206" y="153"/>
                    <a:pt x="227" y="120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17"/>
            <p:cNvSpPr/>
            <p:nvPr/>
          </p:nvSpPr>
          <p:spPr>
            <a:xfrm>
              <a:off x="2969657" y="2248286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0"/>
                  </a:moveTo>
                  <a:cubicBezTo>
                    <a:pt x="140" y="0"/>
                    <a:pt x="91" y="20"/>
                    <a:pt x="54" y="60"/>
                  </a:cubicBezTo>
                  <a:cubicBezTo>
                    <a:pt x="1" y="93"/>
                    <a:pt x="1" y="163"/>
                    <a:pt x="38" y="180"/>
                  </a:cubicBezTo>
                  <a:cubicBezTo>
                    <a:pt x="71" y="196"/>
                    <a:pt x="87" y="196"/>
                    <a:pt x="120" y="196"/>
                  </a:cubicBezTo>
                  <a:cubicBezTo>
                    <a:pt x="141" y="196"/>
                    <a:pt x="141" y="196"/>
                    <a:pt x="157" y="180"/>
                  </a:cubicBezTo>
                  <a:cubicBezTo>
                    <a:pt x="174" y="180"/>
                    <a:pt x="190" y="163"/>
                    <a:pt x="207" y="143"/>
                  </a:cubicBezTo>
                  <a:cubicBezTo>
                    <a:pt x="260" y="93"/>
                    <a:pt x="260" y="39"/>
                    <a:pt x="223" y="6"/>
                  </a:cubicBezTo>
                  <a:cubicBezTo>
                    <a:pt x="211" y="2"/>
                    <a:pt x="198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17"/>
            <p:cNvSpPr/>
            <p:nvPr/>
          </p:nvSpPr>
          <p:spPr>
            <a:xfrm>
              <a:off x="2964907" y="228018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87"/>
                    <a:pt x="21" y="103"/>
                  </a:cubicBezTo>
                  <a:cubicBezTo>
                    <a:pt x="1" y="157"/>
                    <a:pt x="21" y="190"/>
                    <a:pt x="71" y="206"/>
                  </a:cubicBezTo>
                  <a:lnTo>
                    <a:pt x="104" y="206"/>
                  </a:lnTo>
                  <a:cubicBezTo>
                    <a:pt x="125" y="206"/>
                    <a:pt x="141" y="206"/>
                    <a:pt x="158" y="190"/>
                  </a:cubicBezTo>
                  <a:cubicBezTo>
                    <a:pt x="191" y="173"/>
                    <a:pt x="228" y="157"/>
                    <a:pt x="244" y="141"/>
                  </a:cubicBezTo>
                  <a:lnTo>
                    <a:pt x="244" y="103"/>
                  </a:lnTo>
                  <a:cubicBezTo>
                    <a:pt x="261" y="54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17"/>
            <p:cNvSpPr/>
            <p:nvPr/>
          </p:nvSpPr>
          <p:spPr>
            <a:xfrm>
              <a:off x="2960682" y="2268061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7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50" y="40"/>
                    <a:pt x="1" y="94"/>
                    <a:pt x="17" y="143"/>
                  </a:cubicBezTo>
                  <a:cubicBezTo>
                    <a:pt x="28" y="177"/>
                    <a:pt x="53" y="196"/>
                    <a:pt x="87" y="196"/>
                  </a:cubicBezTo>
                  <a:cubicBezTo>
                    <a:pt x="107" y="196"/>
                    <a:pt x="129" y="190"/>
                    <a:pt x="153" y="176"/>
                  </a:cubicBezTo>
                  <a:cubicBezTo>
                    <a:pt x="223" y="160"/>
                    <a:pt x="256" y="94"/>
                    <a:pt x="256" y="40"/>
                  </a:cubicBezTo>
                  <a:cubicBezTo>
                    <a:pt x="244" y="16"/>
                    <a:pt x="20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17"/>
            <p:cNvSpPr/>
            <p:nvPr/>
          </p:nvSpPr>
          <p:spPr>
            <a:xfrm>
              <a:off x="2973157" y="2201736"/>
              <a:ext cx="6000" cy="4900"/>
            </a:xfrm>
            <a:custGeom>
              <a:avLst/>
              <a:gdLst/>
              <a:ahLst/>
              <a:cxnLst/>
              <a:rect l="l" t="t" r="r" b="b"/>
              <a:pathLst>
                <a:path w="240" h="196" extrusionOk="0">
                  <a:moveTo>
                    <a:pt x="151" y="1"/>
                  </a:moveTo>
                  <a:cubicBezTo>
                    <a:pt x="132" y="1"/>
                    <a:pt x="110" y="5"/>
                    <a:pt x="83" y="13"/>
                  </a:cubicBezTo>
                  <a:cubicBezTo>
                    <a:pt x="50" y="30"/>
                    <a:pt x="17" y="67"/>
                    <a:pt x="1" y="100"/>
                  </a:cubicBezTo>
                  <a:lnTo>
                    <a:pt x="1" y="149"/>
                  </a:lnTo>
                  <a:cubicBezTo>
                    <a:pt x="11" y="184"/>
                    <a:pt x="36" y="196"/>
                    <a:pt x="70" y="196"/>
                  </a:cubicBezTo>
                  <a:cubicBezTo>
                    <a:pt x="89" y="196"/>
                    <a:pt x="112" y="192"/>
                    <a:pt x="137" y="186"/>
                  </a:cubicBezTo>
                  <a:cubicBezTo>
                    <a:pt x="207" y="149"/>
                    <a:pt x="240" y="100"/>
                    <a:pt x="223" y="46"/>
                  </a:cubicBezTo>
                  <a:cubicBezTo>
                    <a:pt x="223" y="30"/>
                    <a:pt x="223" y="30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17"/>
            <p:cNvSpPr/>
            <p:nvPr/>
          </p:nvSpPr>
          <p:spPr>
            <a:xfrm>
              <a:off x="2956782" y="230513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87" y="33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20"/>
                    <a:pt x="243" y="103"/>
                  </a:cubicBezTo>
                  <a:cubicBezTo>
                    <a:pt x="260" y="70"/>
                    <a:pt x="260" y="54"/>
                    <a:pt x="243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17"/>
            <p:cNvSpPr/>
            <p:nvPr/>
          </p:nvSpPr>
          <p:spPr>
            <a:xfrm>
              <a:off x="2938732" y="2353086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5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38" y="40"/>
                    <a:pt x="1" y="111"/>
                    <a:pt x="17" y="144"/>
                  </a:cubicBezTo>
                  <a:cubicBezTo>
                    <a:pt x="17" y="177"/>
                    <a:pt x="45" y="197"/>
                    <a:pt x="84" y="197"/>
                  </a:cubicBezTo>
                  <a:cubicBezTo>
                    <a:pt x="106" y="197"/>
                    <a:pt x="132" y="190"/>
                    <a:pt x="157" y="177"/>
                  </a:cubicBezTo>
                  <a:cubicBezTo>
                    <a:pt x="223" y="160"/>
                    <a:pt x="260" y="94"/>
                    <a:pt x="244" y="40"/>
                  </a:cubicBezTo>
                  <a:cubicBezTo>
                    <a:pt x="229" y="16"/>
                    <a:pt x="198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17"/>
            <p:cNvSpPr/>
            <p:nvPr/>
          </p:nvSpPr>
          <p:spPr>
            <a:xfrm>
              <a:off x="2945232" y="2327086"/>
              <a:ext cx="6400" cy="4650"/>
            </a:xfrm>
            <a:custGeom>
              <a:avLst/>
              <a:gdLst/>
              <a:ahLst/>
              <a:cxnLst/>
              <a:rect l="l" t="t" r="r" b="b"/>
              <a:pathLst>
                <a:path w="256" h="186" extrusionOk="0">
                  <a:moveTo>
                    <a:pt x="169" y="0"/>
                  </a:moveTo>
                  <a:cubicBezTo>
                    <a:pt x="120" y="0"/>
                    <a:pt x="50" y="33"/>
                    <a:pt x="33" y="103"/>
                  </a:cubicBezTo>
                  <a:cubicBezTo>
                    <a:pt x="0" y="153"/>
                    <a:pt x="33" y="186"/>
                    <a:pt x="103" y="186"/>
                  </a:cubicBezTo>
                  <a:lnTo>
                    <a:pt x="169" y="186"/>
                  </a:lnTo>
                  <a:cubicBezTo>
                    <a:pt x="169" y="169"/>
                    <a:pt x="190" y="169"/>
                    <a:pt x="190" y="169"/>
                  </a:cubicBezTo>
                  <a:cubicBezTo>
                    <a:pt x="223" y="153"/>
                    <a:pt x="240" y="120"/>
                    <a:pt x="256" y="103"/>
                  </a:cubicBezTo>
                  <a:cubicBezTo>
                    <a:pt x="256" y="66"/>
                    <a:pt x="256" y="50"/>
                    <a:pt x="240" y="17"/>
                  </a:cubicBezTo>
                  <a:cubicBezTo>
                    <a:pt x="223" y="0"/>
                    <a:pt x="207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17"/>
            <p:cNvSpPr/>
            <p:nvPr/>
          </p:nvSpPr>
          <p:spPr>
            <a:xfrm>
              <a:off x="2946057" y="23158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6" y="1"/>
                    <a:pt x="103" y="1"/>
                    <a:pt x="70" y="17"/>
                  </a:cubicBezTo>
                  <a:cubicBezTo>
                    <a:pt x="54" y="38"/>
                    <a:pt x="33" y="71"/>
                    <a:pt x="17" y="87"/>
                  </a:cubicBezTo>
                  <a:cubicBezTo>
                    <a:pt x="0" y="141"/>
                    <a:pt x="33" y="191"/>
                    <a:pt x="87" y="191"/>
                  </a:cubicBezTo>
                  <a:cubicBezTo>
                    <a:pt x="120" y="191"/>
                    <a:pt x="136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39" y="120"/>
                    <a:pt x="239" y="87"/>
                  </a:cubicBezTo>
                  <a:cubicBezTo>
                    <a:pt x="260" y="71"/>
                    <a:pt x="260" y="38"/>
                    <a:pt x="239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17"/>
            <p:cNvSpPr/>
            <p:nvPr/>
          </p:nvSpPr>
          <p:spPr>
            <a:xfrm>
              <a:off x="2951607" y="2293586"/>
              <a:ext cx="6950" cy="4650"/>
            </a:xfrm>
            <a:custGeom>
              <a:avLst/>
              <a:gdLst/>
              <a:ahLst/>
              <a:cxnLst/>
              <a:rect l="l" t="t" r="r" b="b"/>
              <a:pathLst>
                <a:path w="278" h="186" extrusionOk="0">
                  <a:moveTo>
                    <a:pt x="174" y="0"/>
                  </a:moveTo>
                  <a:cubicBezTo>
                    <a:pt x="141" y="0"/>
                    <a:pt x="121" y="0"/>
                    <a:pt x="88" y="17"/>
                  </a:cubicBezTo>
                  <a:cubicBezTo>
                    <a:pt x="55" y="33"/>
                    <a:pt x="38" y="66"/>
                    <a:pt x="17" y="83"/>
                  </a:cubicBezTo>
                  <a:cubicBezTo>
                    <a:pt x="1" y="153"/>
                    <a:pt x="38" y="186"/>
                    <a:pt x="104" y="186"/>
                  </a:cubicBezTo>
                  <a:cubicBezTo>
                    <a:pt x="121" y="186"/>
                    <a:pt x="141" y="186"/>
                    <a:pt x="158" y="169"/>
                  </a:cubicBezTo>
                  <a:cubicBezTo>
                    <a:pt x="174" y="169"/>
                    <a:pt x="191" y="169"/>
                    <a:pt x="191" y="153"/>
                  </a:cubicBezTo>
                  <a:cubicBezTo>
                    <a:pt x="224" y="136"/>
                    <a:pt x="244" y="120"/>
                    <a:pt x="261" y="8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17"/>
            <p:cNvSpPr/>
            <p:nvPr/>
          </p:nvSpPr>
          <p:spPr>
            <a:xfrm>
              <a:off x="2949032" y="2341036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9" y="1"/>
                  </a:moveTo>
                  <a:cubicBezTo>
                    <a:pt x="142" y="1"/>
                    <a:pt x="123" y="3"/>
                    <a:pt x="104" y="7"/>
                  </a:cubicBezTo>
                  <a:cubicBezTo>
                    <a:pt x="55" y="40"/>
                    <a:pt x="1" y="94"/>
                    <a:pt x="17" y="143"/>
                  </a:cubicBezTo>
                  <a:cubicBezTo>
                    <a:pt x="31" y="178"/>
                    <a:pt x="64" y="197"/>
                    <a:pt x="99" y="197"/>
                  </a:cubicBezTo>
                  <a:cubicBezTo>
                    <a:pt x="119" y="197"/>
                    <a:pt x="139" y="192"/>
                    <a:pt x="158" y="180"/>
                  </a:cubicBezTo>
                  <a:cubicBezTo>
                    <a:pt x="224" y="164"/>
                    <a:pt x="261" y="94"/>
                    <a:pt x="261" y="40"/>
                  </a:cubicBezTo>
                  <a:cubicBezTo>
                    <a:pt x="249" y="16"/>
                    <a:pt x="208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17"/>
            <p:cNvSpPr/>
            <p:nvPr/>
          </p:nvSpPr>
          <p:spPr>
            <a:xfrm>
              <a:off x="2977807" y="2224011"/>
              <a:ext cx="6500" cy="4725"/>
            </a:xfrm>
            <a:custGeom>
              <a:avLst/>
              <a:gdLst/>
              <a:ahLst/>
              <a:cxnLst/>
              <a:rect l="l" t="t" r="r" b="b"/>
              <a:pathLst>
                <a:path w="260" h="189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21" y="168"/>
                    <a:pt x="48" y="188"/>
                    <a:pt x="87" y="188"/>
                  </a:cubicBezTo>
                  <a:cubicBezTo>
                    <a:pt x="108" y="188"/>
                    <a:pt x="132" y="182"/>
                    <a:pt x="157" y="169"/>
                  </a:cubicBezTo>
                  <a:cubicBezTo>
                    <a:pt x="173" y="169"/>
                    <a:pt x="190" y="153"/>
                    <a:pt x="206" y="136"/>
                  </a:cubicBezTo>
                  <a:cubicBezTo>
                    <a:pt x="243" y="120"/>
                    <a:pt x="260" y="66"/>
                    <a:pt x="243" y="33"/>
                  </a:cubicBezTo>
                  <a:cubicBezTo>
                    <a:pt x="243" y="17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17"/>
            <p:cNvSpPr/>
            <p:nvPr/>
          </p:nvSpPr>
          <p:spPr>
            <a:xfrm>
              <a:off x="2925857" y="23055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37" y="54"/>
                    <a:pt x="17" y="71"/>
                    <a:pt x="17" y="104"/>
                  </a:cubicBezTo>
                  <a:cubicBezTo>
                    <a:pt x="0" y="120"/>
                    <a:pt x="0" y="157"/>
                    <a:pt x="17" y="174"/>
                  </a:cubicBezTo>
                  <a:cubicBezTo>
                    <a:pt x="37" y="190"/>
                    <a:pt x="54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lnTo>
                    <a:pt x="173" y="174"/>
                  </a:lnTo>
                  <a:cubicBezTo>
                    <a:pt x="206" y="141"/>
                    <a:pt x="223" y="120"/>
                    <a:pt x="244" y="87"/>
                  </a:cubicBezTo>
                  <a:cubicBezTo>
                    <a:pt x="260" y="38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17"/>
            <p:cNvSpPr/>
            <p:nvPr/>
          </p:nvSpPr>
          <p:spPr>
            <a:xfrm>
              <a:off x="2933982" y="22944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38" y="50"/>
                    <a:pt x="22" y="87"/>
                    <a:pt x="22" y="103"/>
                  </a:cubicBezTo>
                  <a:cubicBezTo>
                    <a:pt x="1" y="136"/>
                    <a:pt x="1" y="173"/>
                    <a:pt x="38" y="190"/>
                  </a:cubicBezTo>
                  <a:cubicBezTo>
                    <a:pt x="38" y="190"/>
                    <a:pt x="71" y="206"/>
                    <a:pt x="88" y="206"/>
                  </a:cubicBezTo>
                  <a:cubicBezTo>
                    <a:pt x="104" y="206"/>
                    <a:pt x="125" y="190"/>
                    <a:pt x="158" y="190"/>
                  </a:cubicBezTo>
                  <a:cubicBezTo>
                    <a:pt x="191" y="173"/>
                    <a:pt x="228" y="136"/>
                    <a:pt x="244" y="103"/>
                  </a:cubicBezTo>
                  <a:lnTo>
                    <a:pt x="244" y="87"/>
                  </a:ln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17"/>
            <p:cNvSpPr/>
            <p:nvPr/>
          </p:nvSpPr>
          <p:spPr>
            <a:xfrm>
              <a:off x="2929357" y="2316261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53" y="0"/>
                  </a:moveTo>
                  <a:cubicBezTo>
                    <a:pt x="137" y="0"/>
                    <a:pt x="104" y="21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4"/>
                    <a:pt x="223" y="141"/>
                    <a:pt x="240" y="103"/>
                  </a:cubicBezTo>
                  <a:cubicBezTo>
                    <a:pt x="256" y="37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17"/>
            <p:cNvSpPr/>
            <p:nvPr/>
          </p:nvSpPr>
          <p:spPr>
            <a:xfrm>
              <a:off x="2915532" y="23287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21" y="0"/>
                    <a:pt x="104" y="17"/>
                  </a:cubicBezTo>
                  <a:cubicBezTo>
                    <a:pt x="38" y="37"/>
                    <a:pt x="1" y="103"/>
                    <a:pt x="17" y="140"/>
                  </a:cubicBezTo>
                  <a:cubicBezTo>
                    <a:pt x="31" y="172"/>
                    <a:pt x="56" y="191"/>
                    <a:pt x="91" y="191"/>
                  </a:cubicBezTo>
                  <a:cubicBezTo>
                    <a:pt x="111" y="191"/>
                    <a:pt x="133" y="185"/>
                    <a:pt x="158" y="173"/>
                  </a:cubicBezTo>
                  <a:cubicBezTo>
                    <a:pt x="174" y="173"/>
                    <a:pt x="191" y="157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44" y="17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17"/>
            <p:cNvSpPr/>
            <p:nvPr/>
          </p:nvSpPr>
          <p:spPr>
            <a:xfrm>
              <a:off x="2934507" y="2282186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53" y="1"/>
                  </a:moveTo>
                  <a:cubicBezTo>
                    <a:pt x="138" y="1"/>
                    <a:pt x="121" y="3"/>
                    <a:pt x="104" y="7"/>
                  </a:cubicBezTo>
                  <a:cubicBezTo>
                    <a:pt x="34" y="44"/>
                    <a:pt x="1" y="110"/>
                    <a:pt x="17" y="147"/>
                  </a:cubicBezTo>
                  <a:cubicBezTo>
                    <a:pt x="17" y="179"/>
                    <a:pt x="45" y="197"/>
                    <a:pt x="83" y="197"/>
                  </a:cubicBezTo>
                  <a:cubicBezTo>
                    <a:pt x="104" y="197"/>
                    <a:pt x="128" y="192"/>
                    <a:pt x="153" y="180"/>
                  </a:cubicBezTo>
                  <a:cubicBezTo>
                    <a:pt x="223" y="164"/>
                    <a:pt x="256" y="93"/>
                    <a:pt x="240" y="44"/>
                  </a:cubicBezTo>
                  <a:cubicBezTo>
                    <a:pt x="228" y="17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17"/>
            <p:cNvSpPr/>
            <p:nvPr/>
          </p:nvSpPr>
          <p:spPr>
            <a:xfrm>
              <a:off x="2941307" y="2305236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4" y="0"/>
                  </a:moveTo>
                  <a:cubicBezTo>
                    <a:pt x="161" y="0"/>
                    <a:pt x="149" y="4"/>
                    <a:pt x="141" y="13"/>
                  </a:cubicBezTo>
                  <a:cubicBezTo>
                    <a:pt x="104" y="13"/>
                    <a:pt x="71" y="29"/>
                    <a:pt x="54" y="50"/>
                  </a:cubicBezTo>
                  <a:cubicBezTo>
                    <a:pt x="1" y="99"/>
                    <a:pt x="1" y="169"/>
                    <a:pt x="38" y="186"/>
                  </a:cubicBezTo>
                  <a:cubicBezTo>
                    <a:pt x="54" y="202"/>
                    <a:pt x="87" y="202"/>
                    <a:pt x="120" y="202"/>
                  </a:cubicBezTo>
                  <a:cubicBezTo>
                    <a:pt x="141" y="202"/>
                    <a:pt x="141" y="186"/>
                    <a:pt x="157" y="186"/>
                  </a:cubicBezTo>
                  <a:cubicBezTo>
                    <a:pt x="174" y="186"/>
                    <a:pt x="190" y="169"/>
                    <a:pt x="207" y="153"/>
                  </a:cubicBezTo>
                  <a:cubicBezTo>
                    <a:pt x="223" y="132"/>
                    <a:pt x="244" y="99"/>
                    <a:pt x="244" y="83"/>
                  </a:cubicBezTo>
                  <a:cubicBezTo>
                    <a:pt x="244" y="50"/>
                    <a:pt x="244" y="29"/>
                    <a:pt x="207" y="13"/>
                  </a:cubicBezTo>
                  <a:cubicBezTo>
                    <a:pt x="199" y="4"/>
                    <a:pt x="186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17"/>
            <p:cNvSpPr/>
            <p:nvPr/>
          </p:nvSpPr>
          <p:spPr>
            <a:xfrm>
              <a:off x="2925032" y="2257511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0"/>
                    <a:pt x="17" y="103"/>
                  </a:cubicBezTo>
                  <a:cubicBezTo>
                    <a:pt x="0" y="153"/>
                    <a:pt x="33" y="206"/>
                    <a:pt x="87" y="206"/>
                  </a:cubicBezTo>
                  <a:cubicBezTo>
                    <a:pt x="120" y="206"/>
                    <a:pt x="136" y="206"/>
                    <a:pt x="153" y="186"/>
                  </a:cubicBezTo>
                  <a:cubicBezTo>
                    <a:pt x="173" y="186"/>
                    <a:pt x="173" y="169"/>
                    <a:pt x="190" y="169"/>
                  </a:cubicBezTo>
                  <a:cubicBezTo>
                    <a:pt x="206" y="153"/>
                    <a:pt x="239" y="136"/>
                    <a:pt x="239" y="103"/>
                  </a:cubicBezTo>
                  <a:cubicBezTo>
                    <a:pt x="256" y="66"/>
                    <a:pt x="256" y="50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17"/>
            <p:cNvSpPr/>
            <p:nvPr/>
          </p:nvSpPr>
          <p:spPr>
            <a:xfrm>
              <a:off x="2928832" y="227161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4"/>
                    <a:pt x="1" y="104"/>
                    <a:pt x="21" y="158"/>
                  </a:cubicBezTo>
                  <a:cubicBezTo>
                    <a:pt x="21" y="182"/>
                    <a:pt x="57" y="197"/>
                    <a:pt x="103" y="197"/>
                  </a:cubicBezTo>
                  <a:cubicBezTo>
                    <a:pt x="120" y="197"/>
                    <a:pt x="139" y="195"/>
                    <a:pt x="158" y="191"/>
                  </a:cubicBezTo>
                  <a:cubicBezTo>
                    <a:pt x="228" y="158"/>
                    <a:pt x="261" y="88"/>
                    <a:pt x="244" y="55"/>
                  </a:cubicBezTo>
                  <a:cubicBezTo>
                    <a:pt x="233" y="20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17"/>
            <p:cNvSpPr/>
            <p:nvPr/>
          </p:nvSpPr>
          <p:spPr>
            <a:xfrm>
              <a:off x="2955132" y="2233236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0"/>
                  </a:moveTo>
                  <a:cubicBezTo>
                    <a:pt x="117" y="0"/>
                    <a:pt x="70" y="16"/>
                    <a:pt x="33" y="44"/>
                  </a:cubicBezTo>
                  <a:cubicBezTo>
                    <a:pt x="17" y="77"/>
                    <a:pt x="0" y="93"/>
                    <a:pt x="0" y="126"/>
                  </a:cubicBezTo>
                  <a:cubicBezTo>
                    <a:pt x="0" y="147"/>
                    <a:pt x="0" y="180"/>
                    <a:pt x="33" y="180"/>
                  </a:cubicBezTo>
                  <a:cubicBezTo>
                    <a:pt x="50" y="196"/>
                    <a:pt x="83" y="196"/>
                    <a:pt x="103" y="196"/>
                  </a:cubicBezTo>
                  <a:cubicBezTo>
                    <a:pt x="120" y="196"/>
                    <a:pt x="136" y="180"/>
                    <a:pt x="136" y="180"/>
                  </a:cubicBezTo>
                  <a:cubicBezTo>
                    <a:pt x="153" y="180"/>
                    <a:pt x="169" y="163"/>
                    <a:pt x="186" y="147"/>
                  </a:cubicBezTo>
                  <a:cubicBezTo>
                    <a:pt x="239" y="93"/>
                    <a:pt x="239" y="44"/>
                    <a:pt x="206" y="7"/>
                  </a:cubicBezTo>
                  <a:cubicBezTo>
                    <a:pt x="192" y="2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17"/>
            <p:cNvSpPr/>
            <p:nvPr/>
          </p:nvSpPr>
          <p:spPr>
            <a:xfrm>
              <a:off x="2953782" y="225941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7" y="0"/>
                  </a:moveTo>
                  <a:cubicBezTo>
                    <a:pt x="140" y="0"/>
                    <a:pt x="122" y="2"/>
                    <a:pt x="104" y="7"/>
                  </a:cubicBezTo>
                  <a:cubicBezTo>
                    <a:pt x="54" y="44"/>
                    <a:pt x="1" y="93"/>
                    <a:pt x="17" y="147"/>
                  </a:cubicBezTo>
                  <a:cubicBezTo>
                    <a:pt x="28" y="179"/>
                    <a:pt x="61" y="197"/>
                    <a:pt x="97" y="197"/>
                  </a:cubicBezTo>
                  <a:cubicBezTo>
                    <a:pt x="117" y="197"/>
                    <a:pt x="138" y="192"/>
                    <a:pt x="157" y="180"/>
                  </a:cubicBezTo>
                  <a:cubicBezTo>
                    <a:pt x="223" y="163"/>
                    <a:pt x="260" y="93"/>
                    <a:pt x="260" y="44"/>
                  </a:cubicBezTo>
                  <a:cubicBezTo>
                    <a:pt x="245" y="17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17"/>
            <p:cNvSpPr/>
            <p:nvPr/>
          </p:nvSpPr>
          <p:spPr>
            <a:xfrm>
              <a:off x="2960282" y="2212361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0"/>
                  </a:moveTo>
                  <a:cubicBezTo>
                    <a:pt x="103" y="17"/>
                    <a:pt x="83" y="33"/>
                    <a:pt x="50" y="54"/>
                  </a:cubicBezTo>
                  <a:cubicBezTo>
                    <a:pt x="0" y="104"/>
                    <a:pt x="0" y="157"/>
                    <a:pt x="50" y="190"/>
                  </a:cubicBezTo>
                  <a:cubicBezTo>
                    <a:pt x="58" y="198"/>
                    <a:pt x="71" y="202"/>
                    <a:pt x="87" y="202"/>
                  </a:cubicBezTo>
                  <a:cubicBezTo>
                    <a:pt x="102" y="202"/>
                    <a:pt x="120" y="198"/>
                    <a:pt x="136" y="190"/>
                  </a:cubicBezTo>
                  <a:lnTo>
                    <a:pt x="153" y="190"/>
                  </a:lnTo>
                  <a:cubicBezTo>
                    <a:pt x="186" y="174"/>
                    <a:pt x="206" y="174"/>
                    <a:pt x="223" y="157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3"/>
                    <a:pt x="223" y="17"/>
                  </a:cubicBezTo>
                  <a:cubicBezTo>
                    <a:pt x="206" y="0"/>
                    <a:pt x="16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17"/>
            <p:cNvSpPr/>
            <p:nvPr/>
          </p:nvSpPr>
          <p:spPr>
            <a:xfrm>
              <a:off x="2948632" y="2282336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6" y="1"/>
                  </a:moveTo>
                  <a:cubicBezTo>
                    <a:pt x="104" y="17"/>
                    <a:pt x="71" y="38"/>
                    <a:pt x="54" y="55"/>
                  </a:cubicBezTo>
                  <a:cubicBezTo>
                    <a:pt x="0" y="104"/>
                    <a:pt x="0" y="158"/>
                    <a:pt x="54" y="191"/>
                  </a:cubicBezTo>
                  <a:cubicBezTo>
                    <a:pt x="65" y="191"/>
                    <a:pt x="76" y="198"/>
                    <a:pt x="92" y="198"/>
                  </a:cubicBezTo>
                  <a:cubicBezTo>
                    <a:pt x="100" y="198"/>
                    <a:pt x="109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0" y="104"/>
                    <a:pt x="260" y="38"/>
                    <a:pt x="223" y="17"/>
                  </a:cubicBezTo>
                  <a:cubicBezTo>
                    <a:pt x="207" y="1"/>
                    <a:pt x="174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17"/>
            <p:cNvSpPr/>
            <p:nvPr/>
          </p:nvSpPr>
          <p:spPr>
            <a:xfrm>
              <a:off x="2944307" y="22708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44" y="120"/>
                    <a:pt x="244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17"/>
            <p:cNvSpPr/>
            <p:nvPr/>
          </p:nvSpPr>
          <p:spPr>
            <a:xfrm>
              <a:off x="2947382" y="2223086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4" y="0"/>
                  </a:moveTo>
                  <a:cubicBezTo>
                    <a:pt x="121" y="0"/>
                    <a:pt x="83" y="17"/>
                    <a:pt x="67" y="37"/>
                  </a:cubicBezTo>
                  <a:cubicBezTo>
                    <a:pt x="34" y="54"/>
                    <a:pt x="17" y="87"/>
                    <a:pt x="1" y="103"/>
                  </a:cubicBezTo>
                  <a:cubicBezTo>
                    <a:pt x="1" y="140"/>
                    <a:pt x="1" y="157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1" y="190"/>
                    <a:pt x="137" y="190"/>
                  </a:cubicBezTo>
                  <a:cubicBezTo>
                    <a:pt x="154" y="190"/>
                    <a:pt x="170" y="173"/>
                    <a:pt x="170" y="173"/>
                  </a:cubicBezTo>
                  <a:cubicBezTo>
                    <a:pt x="207" y="157"/>
                    <a:pt x="224" y="140"/>
                    <a:pt x="240" y="103"/>
                  </a:cubicBezTo>
                  <a:cubicBezTo>
                    <a:pt x="257" y="54"/>
                    <a:pt x="224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17"/>
            <p:cNvSpPr/>
            <p:nvPr/>
          </p:nvSpPr>
          <p:spPr>
            <a:xfrm>
              <a:off x="2701257" y="2285361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70" y="0"/>
                  </a:moveTo>
                  <a:cubicBezTo>
                    <a:pt x="132" y="0"/>
                    <a:pt x="85" y="19"/>
                    <a:pt x="54" y="53"/>
                  </a:cubicBezTo>
                  <a:cubicBezTo>
                    <a:pt x="17" y="103"/>
                    <a:pt x="0" y="156"/>
                    <a:pt x="54" y="189"/>
                  </a:cubicBezTo>
                  <a:cubicBezTo>
                    <a:pt x="65" y="189"/>
                    <a:pt x="83" y="196"/>
                    <a:pt x="104" y="196"/>
                  </a:cubicBezTo>
                  <a:cubicBezTo>
                    <a:pt x="115" y="196"/>
                    <a:pt x="126" y="195"/>
                    <a:pt x="137" y="189"/>
                  </a:cubicBezTo>
                  <a:lnTo>
                    <a:pt x="174" y="189"/>
                  </a:lnTo>
                  <a:cubicBezTo>
                    <a:pt x="190" y="173"/>
                    <a:pt x="207" y="156"/>
                    <a:pt x="223" y="156"/>
                  </a:cubicBezTo>
                  <a:cubicBezTo>
                    <a:pt x="277" y="103"/>
                    <a:pt x="277" y="37"/>
                    <a:pt x="223" y="20"/>
                  </a:cubicBezTo>
                  <a:cubicBezTo>
                    <a:pt x="211" y="6"/>
                    <a:pt x="192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17"/>
            <p:cNvSpPr/>
            <p:nvPr/>
          </p:nvSpPr>
          <p:spPr>
            <a:xfrm>
              <a:off x="2636432" y="2225236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190"/>
                    <a:pt x="153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39" y="120"/>
                    <a:pt x="239" y="104"/>
                  </a:cubicBezTo>
                  <a:cubicBezTo>
                    <a:pt x="256" y="71"/>
                    <a:pt x="256" y="54"/>
                    <a:pt x="239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17"/>
            <p:cNvSpPr/>
            <p:nvPr/>
          </p:nvSpPr>
          <p:spPr>
            <a:xfrm>
              <a:off x="2640232" y="223941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0"/>
                  </a:moveTo>
                  <a:cubicBezTo>
                    <a:pt x="151" y="0"/>
                    <a:pt x="128" y="6"/>
                    <a:pt x="104" y="19"/>
                  </a:cubicBezTo>
                  <a:cubicBezTo>
                    <a:pt x="38" y="36"/>
                    <a:pt x="1" y="106"/>
                    <a:pt x="21" y="139"/>
                  </a:cubicBezTo>
                  <a:cubicBezTo>
                    <a:pt x="32" y="171"/>
                    <a:pt x="57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7" y="155"/>
                    <a:pt x="260" y="85"/>
                    <a:pt x="244" y="52"/>
                  </a:cubicBezTo>
                  <a:cubicBezTo>
                    <a:pt x="233" y="20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17"/>
            <p:cNvSpPr/>
            <p:nvPr/>
          </p:nvSpPr>
          <p:spPr>
            <a:xfrm>
              <a:off x="2645907" y="2250036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33" y="40"/>
                    <a:pt x="0" y="93"/>
                    <a:pt x="17" y="143"/>
                  </a:cubicBezTo>
                  <a:cubicBezTo>
                    <a:pt x="27" y="177"/>
                    <a:pt x="51" y="196"/>
                    <a:pt x="85" y="196"/>
                  </a:cubicBezTo>
                  <a:cubicBezTo>
                    <a:pt x="104" y="196"/>
                    <a:pt x="127" y="189"/>
                    <a:pt x="153" y="176"/>
                  </a:cubicBezTo>
                  <a:cubicBezTo>
                    <a:pt x="223" y="159"/>
                    <a:pt x="256" y="93"/>
                    <a:pt x="240" y="40"/>
                  </a:cubicBezTo>
                  <a:cubicBezTo>
                    <a:pt x="240" y="15"/>
                    <a:pt x="202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17"/>
            <p:cNvSpPr/>
            <p:nvPr/>
          </p:nvSpPr>
          <p:spPr>
            <a:xfrm>
              <a:off x="2632107" y="2261836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90" y="0"/>
                  </a:moveTo>
                  <a:cubicBezTo>
                    <a:pt x="177" y="0"/>
                    <a:pt x="165" y="5"/>
                    <a:pt x="157" y="13"/>
                  </a:cubicBezTo>
                  <a:cubicBezTo>
                    <a:pt x="120" y="13"/>
                    <a:pt x="87" y="33"/>
                    <a:pt x="70" y="50"/>
                  </a:cubicBezTo>
                  <a:cubicBezTo>
                    <a:pt x="16" y="99"/>
                    <a:pt x="0" y="169"/>
                    <a:pt x="54" y="186"/>
                  </a:cubicBezTo>
                  <a:cubicBezTo>
                    <a:pt x="70" y="202"/>
                    <a:pt x="103" y="202"/>
                    <a:pt x="140" y="202"/>
                  </a:cubicBezTo>
                  <a:cubicBezTo>
                    <a:pt x="140" y="186"/>
                    <a:pt x="157" y="186"/>
                    <a:pt x="173" y="186"/>
                  </a:cubicBezTo>
                  <a:cubicBezTo>
                    <a:pt x="190" y="169"/>
                    <a:pt x="206" y="169"/>
                    <a:pt x="223" y="153"/>
                  </a:cubicBezTo>
                  <a:cubicBezTo>
                    <a:pt x="243" y="137"/>
                    <a:pt x="260" y="99"/>
                    <a:pt x="260" y="83"/>
                  </a:cubicBezTo>
                  <a:cubicBezTo>
                    <a:pt x="260" y="50"/>
                    <a:pt x="260" y="33"/>
                    <a:pt x="223" y="13"/>
                  </a:cubicBezTo>
                  <a:cubicBezTo>
                    <a:pt x="214" y="5"/>
                    <a:pt x="202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17"/>
            <p:cNvSpPr/>
            <p:nvPr/>
          </p:nvSpPr>
          <p:spPr>
            <a:xfrm>
              <a:off x="2650132" y="2226986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57" y="1"/>
                    <a:pt x="120" y="17"/>
                    <a:pt x="87" y="34"/>
                  </a:cubicBezTo>
                  <a:cubicBezTo>
                    <a:pt x="54" y="50"/>
                    <a:pt x="38" y="87"/>
                    <a:pt x="38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1"/>
                  </a:cubicBezTo>
                  <a:lnTo>
                    <a:pt x="190" y="170"/>
                  </a:lnTo>
                  <a:cubicBezTo>
                    <a:pt x="223" y="153"/>
                    <a:pt x="244" y="137"/>
                    <a:pt x="260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17"/>
            <p:cNvSpPr/>
            <p:nvPr/>
          </p:nvSpPr>
          <p:spPr>
            <a:xfrm>
              <a:off x="2627357" y="2237311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4" y="190"/>
                    <a:pt x="141" y="190"/>
                    <a:pt x="157" y="169"/>
                  </a:cubicBezTo>
                  <a:cubicBezTo>
                    <a:pt x="174" y="169"/>
                    <a:pt x="174" y="169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17"/>
            <p:cNvSpPr/>
            <p:nvPr/>
          </p:nvSpPr>
          <p:spPr>
            <a:xfrm>
              <a:off x="2629507" y="2251411"/>
              <a:ext cx="6950" cy="4950"/>
            </a:xfrm>
            <a:custGeom>
              <a:avLst/>
              <a:gdLst/>
              <a:ahLst/>
              <a:cxnLst/>
              <a:rect l="l" t="t" r="r" b="b"/>
              <a:pathLst>
                <a:path w="278" h="198" extrusionOk="0">
                  <a:moveTo>
                    <a:pt x="180" y="1"/>
                  </a:moveTo>
                  <a:cubicBezTo>
                    <a:pt x="160" y="1"/>
                    <a:pt x="139" y="6"/>
                    <a:pt x="120" y="18"/>
                  </a:cubicBezTo>
                  <a:cubicBezTo>
                    <a:pt x="55" y="38"/>
                    <a:pt x="1" y="104"/>
                    <a:pt x="17" y="158"/>
                  </a:cubicBezTo>
                  <a:cubicBezTo>
                    <a:pt x="33" y="182"/>
                    <a:pt x="72" y="197"/>
                    <a:pt x="119" y="197"/>
                  </a:cubicBezTo>
                  <a:cubicBezTo>
                    <a:pt x="137" y="197"/>
                    <a:pt x="155" y="195"/>
                    <a:pt x="174" y="191"/>
                  </a:cubicBezTo>
                  <a:cubicBezTo>
                    <a:pt x="224" y="158"/>
                    <a:pt x="277" y="104"/>
                    <a:pt x="261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17"/>
            <p:cNvSpPr/>
            <p:nvPr/>
          </p:nvSpPr>
          <p:spPr>
            <a:xfrm>
              <a:off x="2665182" y="2227161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7" y="1"/>
                  </a:moveTo>
                  <a:cubicBezTo>
                    <a:pt x="154" y="1"/>
                    <a:pt x="129" y="4"/>
                    <a:pt x="104" y="10"/>
                  </a:cubicBezTo>
                  <a:cubicBezTo>
                    <a:pt x="54" y="43"/>
                    <a:pt x="0" y="97"/>
                    <a:pt x="17" y="146"/>
                  </a:cubicBezTo>
                  <a:cubicBezTo>
                    <a:pt x="28" y="181"/>
                    <a:pt x="61" y="201"/>
                    <a:pt x="98" y="201"/>
                  </a:cubicBezTo>
                  <a:cubicBezTo>
                    <a:pt x="118" y="201"/>
                    <a:pt x="138" y="195"/>
                    <a:pt x="157" y="184"/>
                  </a:cubicBezTo>
                  <a:cubicBezTo>
                    <a:pt x="223" y="146"/>
                    <a:pt x="277" y="97"/>
                    <a:pt x="260" y="43"/>
                  </a:cubicBezTo>
                  <a:cubicBezTo>
                    <a:pt x="247" y="12"/>
                    <a:pt x="216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17"/>
            <p:cNvSpPr/>
            <p:nvPr/>
          </p:nvSpPr>
          <p:spPr>
            <a:xfrm>
              <a:off x="2652307" y="2215036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87" y="1"/>
                  </a:moveTo>
                  <a:cubicBezTo>
                    <a:pt x="172" y="1"/>
                    <a:pt x="155" y="5"/>
                    <a:pt x="136" y="13"/>
                  </a:cubicBezTo>
                  <a:cubicBezTo>
                    <a:pt x="103" y="13"/>
                    <a:pt x="87" y="30"/>
                    <a:pt x="54" y="50"/>
                  </a:cubicBezTo>
                  <a:cubicBezTo>
                    <a:pt x="0" y="100"/>
                    <a:pt x="0" y="170"/>
                    <a:pt x="54" y="186"/>
                  </a:cubicBezTo>
                  <a:cubicBezTo>
                    <a:pt x="70" y="203"/>
                    <a:pt x="103" y="203"/>
                    <a:pt x="136" y="203"/>
                  </a:cubicBezTo>
                  <a:lnTo>
                    <a:pt x="157" y="186"/>
                  </a:lnTo>
                  <a:cubicBezTo>
                    <a:pt x="190" y="186"/>
                    <a:pt x="206" y="170"/>
                    <a:pt x="223" y="153"/>
                  </a:cubicBezTo>
                  <a:cubicBezTo>
                    <a:pt x="260" y="100"/>
                    <a:pt x="276" y="50"/>
                    <a:pt x="223" y="13"/>
                  </a:cubicBezTo>
                  <a:cubicBezTo>
                    <a:pt x="214" y="5"/>
                    <a:pt x="202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17"/>
            <p:cNvSpPr/>
            <p:nvPr/>
          </p:nvSpPr>
          <p:spPr>
            <a:xfrm>
              <a:off x="2672082" y="2235811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50" y="44"/>
                    <a:pt x="1" y="93"/>
                    <a:pt x="17" y="147"/>
                  </a:cubicBezTo>
                  <a:cubicBezTo>
                    <a:pt x="28" y="179"/>
                    <a:pt x="61" y="197"/>
                    <a:pt x="96" y="197"/>
                  </a:cubicBezTo>
                  <a:cubicBezTo>
                    <a:pt x="116" y="197"/>
                    <a:pt x="136" y="191"/>
                    <a:pt x="153" y="180"/>
                  </a:cubicBezTo>
                  <a:cubicBezTo>
                    <a:pt x="223" y="147"/>
                    <a:pt x="256" y="93"/>
                    <a:pt x="256" y="44"/>
                  </a:cubicBezTo>
                  <a:cubicBezTo>
                    <a:pt x="244" y="16"/>
                    <a:pt x="203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17"/>
            <p:cNvSpPr/>
            <p:nvPr/>
          </p:nvSpPr>
          <p:spPr>
            <a:xfrm>
              <a:off x="2676307" y="2248011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0"/>
                    <a:pt x="38" y="88"/>
                    <a:pt x="21" y="104"/>
                  </a:cubicBezTo>
                  <a:cubicBezTo>
                    <a:pt x="1" y="154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4" y="207"/>
                    <a:pt x="141" y="191"/>
                    <a:pt x="157" y="191"/>
                  </a:cubicBezTo>
                  <a:cubicBezTo>
                    <a:pt x="190" y="174"/>
                    <a:pt x="227" y="154"/>
                    <a:pt x="244" y="121"/>
                  </a:cubicBezTo>
                  <a:lnTo>
                    <a:pt x="244" y="104"/>
                  </a:ln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17"/>
            <p:cNvSpPr/>
            <p:nvPr/>
          </p:nvSpPr>
          <p:spPr>
            <a:xfrm>
              <a:off x="2668182" y="2272961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86"/>
                    <a:pt x="157" y="186"/>
                  </a:cubicBezTo>
                  <a:cubicBezTo>
                    <a:pt x="173" y="186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17"/>
            <p:cNvSpPr/>
            <p:nvPr/>
          </p:nvSpPr>
          <p:spPr>
            <a:xfrm>
              <a:off x="2622207" y="2274311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3" y="0"/>
                  </a:moveTo>
                  <a:cubicBezTo>
                    <a:pt x="143" y="0"/>
                    <a:pt x="122" y="4"/>
                    <a:pt x="103" y="13"/>
                  </a:cubicBezTo>
                  <a:cubicBezTo>
                    <a:pt x="54" y="29"/>
                    <a:pt x="21" y="66"/>
                    <a:pt x="0" y="99"/>
                  </a:cubicBezTo>
                  <a:lnTo>
                    <a:pt x="0" y="153"/>
                  </a:lnTo>
                  <a:cubicBezTo>
                    <a:pt x="14" y="185"/>
                    <a:pt x="46" y="203"/>
                    <a:pt x="86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06" y="153"/>
                    <a:pt x="260" y="99"/>
                    <a:pt x="243" y="50"/>
                  </a:cubicBezTo>
                  <a:cubicBezTo>
                    <a:pt x="243" y="29"/>
                    <a:pt x="227" y="29"/>
                    <a:pt x="206" y="13"/>
                  </a:cubicBezTo>
                  <a:cubicBezTo>
                    <a:pt x="198" y="4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17"/>
            <p:cNvSpPr/>
            <p:nvPr/>
          </p:nvSpPr>
          <p:spPr>
            <a:xfrm>
              <a:off x="2655757" y="2238536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71" y="1"/>
                  </a:moveTo>
                  <a:cubicBezTo>
                    <a:pt x="138" y="1"/>
                    <a:pt x="101" y="17"/>
                    <a:pt x="68" y="38"/>
                  </a:cubicBezTo>
                  <a:cubicBezTo>
                    <a:pt x="52" y="54"/>
                    <a:pt x="35" y="71"/>
                    <a:pt x="19" y="104"/>
                  </a:cubicBezTo>
                  <a:cubicBezTo>
                    <a:pt x="1" y="150"/>
                    <a:pt x="26" y="194"/>
                    <a:pt x="66" y="194"/>
                  </a:cubicBezTo>
                  <a:cubicBezTo>
                    <a:pt x="72" y="194"/>
                    <a:pt x="78" y="193"/>
                    <a:pt x="85" y="190"/>
                  </a:cubicBezTo>
                  <a:lnTo>
                    <a:pt x="155" y="190"/>
                  </a:lnTo>
                  <a:cubicBezTo>
                    <a:pt x="171" y="174"/>
                    <a:pt x="171" y="174"/>
                    <a:pt x="188" y="174"/>
                  </a:cubicBezTo>
                  <a:cubicBezTo>
                    <a:pt x="204" y="157"/>
                    <a:pt x="241" y="120"/>
                    <a:pt x="241" y="104"/>
                  </a:cubicBezTo>
                  <a:cubicBezTo>
                    <a:pt x="258" y="54"/>
                    <a:pt x="225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17"/>
            <p:cNvSpPr/>
            <p:nvPr/>
          </p:nvSpPr>
          <p:spPr>
            <a:xfrm>
              <a:off x="2660032" y="2250186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36" y="1"/>
                  </a:moveTo>
                  <a:cubicBezTo>
                    <a:pt x="103" y="1"/>
                    <a:pt x="87" y="17"/>
                    <a:pt x="54" y="50"/>
                  </a:cubicBezTo>
                  <a:cubicBezTo>
                    <a:pt x="0" y="87"/>
                    <a:pt x="0" y="153"/>
                    <a:pt x="54" y="190"/>
                  </a:cubicBezTo>
                  <a:lnTo>
                    <a:pt x="120" y="190"/>
                  </a:lnTo>
                  <a:cubicBezTo>
                    <a:pt x="136" y="190"/>
                    <a:pt x="157" y="190"/>
                    <a:pt x="157" y="170"/>
                  </a:cubicBezTo>
                  <a:cubicBezTo>
                    <a:pt x="173" y="170"/>
                    <a:pt x="206" y="153"/>
                    <a:pt x="206" y="137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17"/>
            <p:cNvSpPr/>
            <p:nvPr/>
          </p:nvSpPr>
          <p:spPr>
            <a:xfrm>
              <a:off x="2686632" y="222523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57"/>
                    <a:pt x="37" y="207"/>
                    <a:pt x="87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17"/>
            <p:cNvSpPr/>
            <p:nvPr/>
          </p:nvSpPr>
          <p:spPr>
            <a:xfrm>
              <a:off x="2617057" y="2262136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157" y="1"/>
                  </a:moveTo>
                  <a:cubicBezTo>
                    <a:pt x="140" y="1"/>
                    <a:pt x="124" y="21"/>
                    <a:pt x="103" y="21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21" y="190"/>
                    <a:pt x="48" y="209"/>
                    <a:pt x="87" y="209"/>
                  </a:cubicBezTo>
                  <a:cubicBezTo>
                    <a:pt x="108" y="209"/>
                    <a:pt x="132" y="204"/>
                    <a:pt x="157" y="190"/>
                  </a:cubicBezTo>
                  <a:cubicBezTo>
                    <a:pt x="173" y="190"/>
                    <a:pt x="190" y="174"/>
                    <a:pt x="206" y="157"/>
                  </a:cubicBezTo>
                  <a:cubicBezTo>
                    <a:pt x="243" y="125"/>
                    <a:pt x="260" y="87"/>
                    <a:pt x="243" y="54"/>
                  </a:cubicBezTo>
                  <a:cubicBezTo>
                    <a:pt x="243" y="21"/>
                    <a:pt x="206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17"/>
            <p:cNvSpPr/>
            <p:nvPr/>
          </p:nvSpPr>
          <p:spPr>
            <a:xfrm>
              <a:off x="2858857" y="2444686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3" y="17"/>
                    <a:pt x="87" y="38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0" y="157"/>
                    <a:pt x="37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41" y="190"/>
                    <a:pt x="157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3" y="141"/>
                    <a:pt x="244" y="104"/>
                  </a:cubicBezTo>
                  <a:lnTo>
                    <a:pt x="244" y="38"/>
                  </a:ln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17"/>
            <p:cNvSpPr/>
            <p:nvPr/>
          </p:nvSpPr>
          <p:spPr>
            <a:xfrm>
              <a:off x="2853282" y="2433561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57" y="0"/>
                    <a:pt x="120" y="0"/>
                    <a:pt x="104" y="17"/>
                  </a:cubicBezTo>
                  <a:cubicBezTo>
                    <a:pt x="54" y="33"/>
                    <a:pt x="1" y="103"/>
                    <a:pt x="17" y="153"/>
                  </a:cubicBezTo>
                  <a:cubicBezTo>
                    <a:pt x="29" y="180"/>
                    <a:pt x="71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4" y="173"/>
                    <a:pt x="190" y="173"/>
                    <a:pt x="207" y="153"/>
                  </a:cubicBezTo>
                  <a:cubicBezTo>
                    <a:pt x="240" y="120"/>
                    <a:pt x="260" y="87"/>
                    <a:pt x="260" y="50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17"/>
            <p:cNvSpPr/>
            <p:nvPr/>
          </p:nvSpPr>
          <p:spPr>
            <a:xfrm>
              <a:off x="2864432" y="2456161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42" y="1"/>
                  </a:moveTo>
                  <a:cubicBezTo>
                    <a:pt x="124" y="1"/>
                    <a:pt x="105" y="3"/>
                    <a:pt x="87" y="7"/>
                  </a:cubicBezTo>
                  <a:cubicBezTo>
                    <a:pt x="54" y="24"/>
                    <a:pt x="21" y="57"/>
                    <a:pt x="21" y="73"/>
                  </a:cubicBezTo>
                  <a:cubicBezTo>
                    <a:pt x="0" y="110"/>
                    <a:pt x="0" y="127"/>
                    <a:pt x="0" y="143"/>
                  </a:cubicBezTo>
                  <a:cubicBezTo>
                    <a:pt x="0" y="160"/>
                    <a:pt x="21" y="176"/>
                    <a:pt x="37" y="197"/>
                  </a:cubicBezTo>
                  <a:cubicBezTo>
                    <a:pt x="70" y="197"/>
                    <a:pt x="103" y="197"/>
                    <a:pt x="140" y="176"/>
                  </a:cubicBezTo>
                  <a:cubicBezTo>
                    <a:pt x="206" y="160"/>
                    <a:pt x="243" y="94"/>
                    <a:pt x="227" y="40"/>
                  </a:cubicBezTo>
                  <a:cubicBezTo>
                    <a:pt x="227" y="16"/>
                    <a:pt x="189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17"/>
            <p:cNvSpPr/>
            <p:nvPr/>
          </p:nvSpPr>
          <p:spPr>
            <a:xfrm>
              <a:off x="2876482" y="2457986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6" y="1"/>
                  </a:moveTo>
                  <a:cubicBezTo>
                    <a:pt x="154" y="1"/>
                    <a:pt x="129" y="7"/>
                    <a:pt x="103" y="21"/>
                  </a:cubicBezTo>
                  <a:cubicBezTo>
                    <a:pt x="33" y="37"/>
                    <a:pt x="0" y="103"/>
                    <a:pt x="17" y="157"/>
                  </a:cubicBezTo>
                  <a:cubicBezTo>
                    <a:pt x="29" y="181"/>
                    <a:pt x="61" y="196"/>
                    <a:pt x="105" y="196"/>
                  </a:cubicBezTo>
                  <a:cubicBezTo>
                    <a:pt x="121" y="196"/>
                    <a:pt x="138" y="194"/>
                    <a:pt x="157" y="190"/>
                  </a:cubicBezTo>
                  <a:cubicBezTo>
                    <a:pt x="223" y="157"/>
                    <a:pt x="260" y="87"/>
                    <a:pt x="240" y="54"/>
                  </a:cubicBezTo>
                  <a:cubicBezTo>
                    <a:pt x="240" y="20"/>
                    <a:pt x="213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17"/>
            <p:cNvSpPr/>
            <p:nvPr/>
          </p:nvSpPr>
          <p:spPr>
            <a:xfrm>
              <a:off x="2868757" y="2431811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0" y="0"/>
                  </a:moveTo>
                  <a:cubicBezTo>
                    <a:pt x="87" y="17"/>
                    <a:pt x="54" y="37"/>
                    <a:pt x="33" y="54"/>
                  </a:cubicBezTo>
                  <a:cubicBezTo>
                    <a:pt x="17" y="70"/>
                    <a:pt x="0" y="103"/>
                    <a:pt x="0" y="140"/>
                  </a:cubicBezTo>
                  <a:cubicBezTo>
                    <a:pt x="0" y="157"/>
                    <a:pt x="0" y="173"/>
                    <a:pt x="17" y="190"/>
                  </a:cubicBezTo>
                  <a:cubicBezTo>
                    <a:pt x="35" y="198"/>
                    <a:pt x="49" y="202"/>
                    <a:pt x="62" y="202"/>
                  </a:cubicBezTo>
                  <a:cubicBezTo>
                    <a:pt x="74" y="202"/>
                    <a:pt x="87" y="198"/>
                    <a:pt x="103" y="190"/>
                  </a:cubicBezTo>
                  <a:lnTo>
                    <a:pt x="136" y="190"/>
                  </a:lnTo>
                  <a:cubicBezTo>
                    <a:pt x="157" y="173"/>
                    <a:pt x="173" y="173"/>
                    <a:pt x="190" y="157"/>
                  </a:cubicBezTo>
                  <a:cubicBezTo>
                    <a:pt x="239" y="103"/>
                    <a:pt x="239" y="54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17"/>
            <p:cNvSpPr/>
            <p:nvPr/>
          </p:nvSpPr>
          <p:spPr>
            <a:xfrm>
              <a:off x="2874307" y="2443436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41" y="17"/>
                    <a:pt x="104" y="17"/>
                    <a:pt x="71" y="34"/>
                  </a:cubicBezTo>
                  <a:cubicBezTo>
                    <a:pt x="54" y="50"/>
                    <a:pt x="17" y="88"/>
                    <a:pt x="17" y="104"/>
                  </a:cubicBezTo>
                  <a:cubicBezTo>
                    <a:pt x="1" y="154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1"/>
                  </a:cubicBezTo>
                  <a:cubicBezTo>
                    <a:pt x="157" y="191"/>
                    <a:pt x="174" y="191"/>
                    <a:pt x="190" y="170"/>
                  </a:cubicBezTo>
                  <a:cubicBezTo>
                    <a:pt x="207" y="154"/>
                    <a:pt x="223" y="137"/>
                    <a:pt x="244" y="104"/>
                  </a:cubicBezTo>
                  <a:cubicBezTo>
                    <a:pt x="261" y="50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17"/>
            <p:cNvSpPr/>
            <p:nvPr/>
          </p:nvSpPr>
          <p:spPr>
            <a:xfrm>
              <a:off x="2849882" y="2421336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91" y="0"/>
                  </a:moveTo>
                  <a:cubicBezTo>
                    <a:pt x="180" y="0"/>
                    <a:pt x="167" y="2"/>
                    <a:pt x="153" y="7"/>
                  </a:cubicBezTo>
                  <a:lnTo>
                    <a:pt x="104" y="7"/>
                  </a:lnTo>
                  <a:cubicBezTo>
                    <a:pt x="34" y="44"/>
                    <a:pt x="1" y="93"/>
                    <a:pt x="17" y="147"/>
                  </a:cubicBezTo>
                  <a:cubicBezTo>
                    <a:pt x="28" y="179"/>
                    <a:pt x="54" y="197"/>
                    <a:pt x="89" y="197"/>
                  </a:cubicBezTo>
                  <a:cubicBezTo>
                    <a:pt x="108" y="197"/>
                    <a:pt x="130" y="192"/>
                    <a:pt x="153" y="180"/>
                  </a:cubicBezTo>
                  <a:cubicBezTo>
                    <a:pt x="170" y="180"/>
                    <a:pt x="190" y="163"/>
                    <a:pt x="207" y="147"/>
                  </a:cubicBezTo>
                  <a:cubicBezTo>
                    <a:pt x="240" y="126"/>
                    <a:pt x="256" y="77"/>
                    <a:pt x="240" y="44"/>
                  </a:cubicBezTo>
                  <a:cubicBezTo>
                    <a:pt x="240" y="17"/>
                    <a:pt x="222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17"/>
            <p:cNvSpPr/>
            <p:nvPr/>
          </p:nvSpPr>
          <p:spPr>
            <a:xfrm>
              <a:off x="2848557" y="2411286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4" y="1"/>
                  </a:moveTo>
                  <a:cubicBezTo>
                    <a:pt x="143" y="1"/>
                    <a:pt x="122" y="5"/>
                    <a:pt x="103" y="13"/>
                  </a:cubicBezTo>
                  <a:cubicBezTo>
                    <a:pt x="54" y="34"/>
                    <a:pt x="17" y="83"/>
                    <a:pt x="0" y="116"/>
                  </a:cubicBezTo>
                  <a:lnTo>
                    <a:pt x="0" y="153"/>
                  </a:lnTo>
                  <a:cubicBezTo>
                    <a:pt x="11" y="185"/>
                    <a:pt x="44" y="203"/>
                    <a:pt x="85" y="203"/>
                  </a:cubicBezTo>
                  <a:cubicBezTo>
                    <a:pt x="107" y="203"/>
                    <a:pt x="132" y="198"/>
                    <a:pt x="157" y="186"/>
                  </a:cubicBezTo>
                  <a:cubicBezTo>
                    <a:pt x="206" y="170"/>
                    <a:pt x="260" y="100"/>
                    <a:pt x="243" y="50"/>
                  </a:cubicBezTo>
                  <a:cubicBezTo>
                    <a:pt x="243" y="50"/>
                    <a:pt x="223" y="34"/>
                    <a:pt x="223" y="13"/>
                  </a:cubicBezTo>
                  <a:cubicBezTo>
                    <a:pt x="206" y="5"/>
                    <a:pt x="186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17"/>
            <p:cNvSpPr/>
            <p:nvPr/>
          </p:nvSpPr>
          <p:spPr>
            <a:xfrm>
              <a:off x="2623957" y="2284111"/>
              <a:ext cx="6000" cy="4750"/>
            </a:xfrm>
            <a:custGeom>
              <a:avLst/>
              <a:gdLst/>
              <a:ahLst/>
              <a:cxnLst/>
              <a:rect l="l" t="t" r="r" b="b"/>
              <a:pathLst>
                <a:path w="240" h="190" extrusionOk="0">
                  <a:moveTo>
                    <a:pt x="136" y="0"/>
                  </a:moveTo>
                  <a:cubicBezTo>
                    <a:pt x="120" y="0"/>
                    <a:pt x="103" y="16"/>
                    <a:pt x="87" y="16"/>
                  </a:cubicBezTo>
                  <a:cubicBezTo>
                    <a:pt x="54" y="33"/>
                    <a:pt x="17" y="70"/>
                    <a:pt x="0" y="103"/>
                  </a:cubicBezTo>
                  <a:cubicBezTo>
                    <a:pt x="54" y="120"/>
                    <a:pt x="103" y="153"/>
                    <a:pt x="136" y="190"/>
                  </a:cubicBezTo>
                  <a:cubicBezTo>
                    <a:pt x="157" y="173"/>
                    <a:pt x="173" y="173"/>
                    <a:pt x="190" y="153"/>
                  </a:cubicBezTo>
                  <a:cubicBezTo>
                    <a:pt x="223" y="120"/>
                    <a:pt x="239" y="87"/>
                    <a:pt x="223" y="49"/>
                  </a:cubicBezTo>
                  <a:cubicBezTo>
                    <a:pt x="223" y="16"/>
                    <a:pt x="190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17"/>
            <p:cNvSpPr/>
            <p:nvPr/>
          </p:nvSpPr>
          <p:spPr>
            <a:xfrm>
              <a:off x="2617557" y="2249561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48" y="1"/>
                  </a:moveTo>
                  <a:cubicBezTo>
                    <a:pt x="133" y="1"/>
                    <a:pt x="117" y="3"/>
                    <a:pt x="104" y="9"/>
                  </a:cubicBezTo>
                  <a:cubicBezTo>
                    <a:pt x="50" y="26"/>
                    <a:pt x="34" y="59"/>
                    <a:pt x="17" y="92"/>
                  </a:cubicBezTo>
                  <a:cubicBezTo>
                    <a:pt x="1" y="112"/>
                    <a:pt x="1" y="129"/>
                    <a:pt x="1" y="145"/>
                  </a:cubicBezTo>
                  <a:cubicBezTo>
                    <a:pt x="17" y="162"/>
                    <a:pt x="17" y="178"/>
                    <a:pt x="50" y="195"/>
                  </a:cubicBezTo>
                  <a:cubicBezTo>
                    <a:pt x="67" y="195"/>
                    <a:pt x="104" y="195"/>
                    <a:pt x="137" y="178"/>
                  </a:cubicBezTo>
                  <a:cubicBezTo>
                    <a:pt x="207" y="162"/>
                    <a:pt x="256" y="92"/>
                    <a:pt x="240" y="42"/>
                  </a:cubicBezTo>
                  <a:cubicBezTo>
                    <a:pt x="228" y="18"/>
                    <a:pt x="188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17"/>
            <p:cNvSpPr/>
            <p:nvPr/>
          </p:nvSpPr>
          <p:spPr>
            <a:xfrm>
              <a:off x="2824107" y="2420661"/>
              <a:ext cx="2625" cy="3425"/>
            </a:xfrm>
            <a:custGeom>
              <a:avLst/>
              <a:gdLst/>
              <a:ahLst/>
              <a:cxnLst/>
              <a:rect l="l" t="t" r="r" b="b"/>
              <a:pathLst>
                <a:path w="105" h="137" extrusionOk="0">
                  <a:moveTo>
                    <a:pt x="1" y="1"/>
                  </a:moveTo>
                  <a:cubicBezTo>
                    <a:pt x="17" y="50"/>
                    <a:pt x="34" y="104"/>
                    <a:pt x="50" y="137"/>
                  </a:cubicBezTo>
                  <a:lnTo>
                    <a:pt x="67" y="137"/>
                  </a:lnTo>
                  <a:lnTo>
                    <a:pt x="67" y="120"/>
                  </a:lnTo>
                  <a:cubicBezTo>
                    <a:pt x="88" y="120"/>
                    <a:pt x="88" y="104"/>
                    <a:pt x="88" y="104"/>
                  </a:cubicBezTo>
                  <a:cubicBezTo>
                    <a:pt x="104" y="50"/>
                    <a:pt x="6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17"/>
            <p:cNvSpPr/>
            <p:nvPr/>
          </p:nvSpPr>
          <p:spPr>
            <a:xfrm>
              <a:off x="2843382" y="239963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04" y="1"/>
                  </a:moveTo>
                  <a:cubicBezTo>
                    <a:pt x="38" y="34"/>
                    <a:pt x="1" y="104"/>
                    <a:pt x="17" y="137"/>
                  </a:cubicBezTo>
                  <a:cubicBezTo>
                    <a:pt x="30" y="171"/>
                    <a:pt x="55" y="190"/>
                    <a:pt x="89" y="190"/>
                  </a:cubicBezTo>
                  <a:cubicBezTo>
                    <a:pt x="109" y="190"/>
                    <a:pt x="132" y="183"/>
                    <a:pt x="158" y="170"/>
                  </a:cubicBezTo>
                  <a:cubicBezTo>
                    <a:pt x="174" y="170"/>
                    <a:pt x="191" y="153"/>
                    <a:pt x="207" y="153"/>
                  </a:cubicBezTo>
                  <a:cubicBezTo>
                    <a:pt x="244" y="120"/>
                    <a:pt x="261" y="67"/>
                    <a:pt x="244" y="50"/>
                  </a:cubicBezTo>
                  <a:cubicBezTo>
                    <a:pt x="244" y="17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17"/>
            <p:cNvSpPr/>
            <p:nvPr/>
          </p:nvSpPr>
          <p:spPr>
            <a:xfrm>
              <a:off x="2840807" y="24322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58" y="1"/>
                    <a:pt x="120" y="21"/>
                    <a:pt x="87" y="38"/>
                  </a:cubicBezTo>
                  <a:cubicBezTo>
                    <a:pt x="54" y="54"/>
                    <a:pt x="38" y="87"/>
                    <a:pt x="38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7"/>
                    <a:pt x="244" y="141"/>
                    <a:pt x="261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17"/>
            <p:cNvSpPr/>
            <p:nvPr/>
          </p:nvSpPr>
          <p:spPr>
            <a:xfrm>
              <a:off x="2773007" y="2203386"/>
              <a:ext cx="6000" cy="3850"/>
            </a:xfrm>
            <a:custGeom>
              <a:avLst/>
              <a:gdLst/>
              <a:ahLst/>
              <a:cxnLst/>
              <a:rect l="l" t="t" r="r" b="b"/>
              <a:pathLst>
                <a:path w="240" h="154" extrusionOk="0">
                  <a:moveTo>
                    <a:pt x="33" y="1"/>
                  </a:moveTo>
                  <a:cubicBezTo>
                    <a:pt x="33" y="17"/>
                    <a:pt x="16" y="34"/>
                    <a:pt x="0" y="50"/>
                  </a:cubicBezTo>
                  <a:cubicBezTo>
                    <a:pt x="0" y="67"/>
                    <a:pt x="0" y="104"/>
                    <a:pt x="16" y="120"/>
                  </a:cubicBezTo>
                  <a:cubicBezTo>
                    <a:pt x="33" y="137"/>
                    <a:pt x="49" y="153"/>
                    <a:pt x="87" y="153"/>
                  </a:cubicBezTo>
                  <a:cubicBezTo>
                    <a:pt x="103" y="153"/>
                    <a:pt x="120" y="137"/>
                    <a:pt x="153" y="137"/>
                  </a:cubicBezTo>
                  <a:lnTo>
                    <a:pt x="173" y="120"/>
                  </a:lnTo>
                  <a:cubicBezTo>
                    <a:pt x="206" y="104"/>
                    <a:pt x="223" y="67"/>
                    <a:pt x="239" y="5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17"/>
            <p:cNvSpPr/>
            <p:nvPr/>
          </p:nvSpPr>
          <p:spPr>
            <a:xfrm>
              <a:off x="2940482" y="2201236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1" y="0"/>
                  </a:moveTo>
                  <a:lnTo>
                    <a:pt x="1" y="50"/>
                  </a:lnTo>
                  <a:cubicBezTo>
                    <a:pt x="13" y="77"/>
                    <a:pt x="54" y="93"/>
                    <a:pt x="101" y="93"/>
                  </a:cubicBezTo>
                  <a:cubicBezTo>
                    <a:pt x="118" y="93"/>
                    <a:pt x="136" y="91"/>
                    <a:pt x="153" y="87"/>
                  </a:cubicBezTo>
                  <a:cubicBezTo>
                    <a:pt x="190" y="66"/>
                    <a:pt x="223" y="33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17"/>
            <p:cNvSpPr/>
            <p:nvPr/>
          </p:nvSpPr>
          <p:spPr>
            <a:xfrm>
              <a:off x="3037582" y="2200311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54"/>
                    <a:pt x="17" y="70"/>
                    <a:pt x="33" y="87"/>
                  </a:cubicBezTo>
                  <a:cubicBezTo>
                    <a:pt x="44" y="87"/>
                    <a:pt x="63" y="94"/>
                    <a:pt x="85" y="94"/>
                  </a:cubicBezTo>
                  <a:cubicBezTo>
                    <a:pt x="96" y="94"/>
                    <a:pt x="108" y="92"/>
                    <a:pt x="120" y="87"/>
                  </a:cubicBezTo>
                  <a:lnTo>
                    <a:pt x="137" y="87"/>
                  </a:lnTo>
                  <a:cubicBezTo>
                    <a:pt x="170" y="70"/>
                    <a:pt x="186" y="54"/>
                    <a:pt x="207" y="37"/>
                  </a:cubicBezTo>
                  <a:cubicBezTo>
                    <a:pt x="223" y="37"/>
                    <a:pt x="223" y="21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17"/>
            <p:cNvSpPr/>
            <p:nvPr/>
          </p:nvSpPr>
          <p:spPr>
            <a:xfrm>
              <a:off x="3061607" y="2234311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53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0" y="137"/>
                    <a:pt x="0" y="153"/>
                    <a:pt x="17" y="170"/>
                  </a:cubicBezTo>
                  <a:cubicBezTo>
                    <a:pt x="33" y="186"/>
                    <a:pt x="50" y="207"/>
                    <a:pt x="87" y="207"/>
                  </a:cubicBezTo>
                  <a:cubicBezTo>
                    <a:pt x="103" y="207"/>
                    <a:pt x="120" y="186"/>
                    <a:pt x="136" y="186"/>
                  </a:cubicBezTo>
                  <a:cubicBezTo>
                    <a:pt x="153" y="186"/>
                    <a:pt x="173" y="170"/>
                    <a:pt x="173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17"/>
            <p:cNvSpPr/>
            <p:nvPr/>
          </p:nvSpPr>
          <p:spPr>
            <a:xfrm>
              <a:off x="2755357" y="2248836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37" y="1"/>
                  </a:moveTo>
                  <a:cubicBezTo>
                    <a:pt x="104" y="17"/>
                    <a:pt x="71" y="38"/>
                    <a:pt x="55" y="55"/>
                  </a:cubicBezTo>
                  <a:cubicBezTo>
                    <a:pt x="1" y="104"/>
                    <a:pt x="1" y="158"/>
                    <a:pt x="55" y="191"/>
                  </a:cubicBezTo>
                  <a:cubicBezTo>
                    <a:pt x="71" y="207"/>
                    <a:pt x="88" y="207"/>
                    <a:pt x="121" y="207"/>
                  </a:cubicBezTo>
                  <a:cubicBezTo>
                    <a:pt x="137" y="191"/>
                    <a:pt x="158" y="191"/>
                    <a:pt x="158" y="191"/>
                  </a:cubicBezTo>
                  <a:cubicBezTo>
                    <a:pt x="174" y="174"/>
                    <a:pt x="191" y="174"/>
                    <a:pt x="207" y="158"/>
                  </a:cubicBezTo>
                  <a:cubicBezTo>
                    <a:pt x="261" y="104"/>
                    <a:pt x="261" y="55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17"/>
            <p:cNvSpPr/>
            <p:nvPr/>
          </p:nvSpPr>
          <p:spPr>
            <a:xfrm>
              <a:off x="2759282" y="2212761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34" y="38"/>
                    <a:pt x="17" y="71"/>
                    <a:pt x="17" y="88"/>
                  </a:cubicBezTo>
                  <a:cubicBezTo>
                    <a:pt x="1" y="141"/>
                    <a:pt x="17" y="174"/>
                    <a:pt x="50" y="191"/>
                  </a:cubicBezTo>
                  <a:lnTo>
                    <a:pt x="83" y="191"/>
                  </a:lnTo>
                  <a:cubicBezTo>
                    <a:pt x="104" y="191"/>
                    <a:pt x="120" y="191"/>
                    <a:pt x="153" y="174"/>
                  </a:cubicBezTo>
                  <a:cubicBezTo>
                    <a:pt x="170" y="174"/>
                    <a:pt x="207" y="141"/>
                    <a:pt x="223" y="121"/>
                  </a:cubicBezTo>
                  <a:cubicBezTo>
                    <a:pt x="223" y="104"/>
                    <a:pt x="240" y="104"/>
                    <a:pt x="240" y="88"/>
                  </a:cubicBezTo>
                  <a:cubicBezTo>
                    <a:pt x="256" y="38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17"/>
            <p:cNvSpPr/>
            <p:nvPr/>
          </p:nvSpPr>
          <p:spPr>
            <a:xfrm>
              <a:off x="3058207" y="2267136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1"/>
                  </a:moveTo>
                  <a:cubicBezTo>
                    <a:pt x="117" y="1"/>
                    <a:pt x="70" y="17"/>
                    <a:pt x="33" y="44"/>
                  </a:cubicBezTo>
                  <a:cubicBezTo>
                    <a:pt x="17" y="77"/>
                    <a:pt x="0" y="94"/>
                    <a:pt x="0" y="131"/>
                  </a:cubicBezTo>
                  <a:cubicBezTo>
                    <a:pt x="0" y="147"/>
                    <a:pt x="0" y="164"/>
                    <a:pt x="17" y="180"/>
                  </a:cubicBezTo>
                  <a:cubicBezTo>
                    <a:pt x="50" y="197"/>
                    <a:pt x="66" y="197"/>
                    <a:pt x="103" y="197"/>
                  </a:cubicBezTo>
                  <a:cubicBezTo>
                    <a:pt x="120" y="197"/>
                    <a:pt x="120" y="180"/>
                    <a:pt x="136" y="180"/>
                  </a:cubicBezTo>
                  <a:cubicBezTo>
                    <a:pt x="153" y="180"/>
                    <a:pt x="169" y="164"/>
                    <a:pt x="186" y="147"/>
                  </a:cubicBezTo>
                  <a:cubicBezTo>
                    <a:pt x="239" y="94"/>
                    <a:pt x="239" y="44"/>
                    <a:pt x="206" y="7"/>
                  </a:cubicBezTo>
                  <a:cubicBezTo>
                    <a:pt x="192" y="3"/>
                    <a:pt x="177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17"/>
            <p:cNvSpPr/>
            <p:nvPr/>
          </p:nvSpPr>
          <p:spPr>
            <a:xfrm>
              <a:off x="2923682" y="2201636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7" y="1"/>
                  </a:moveTo>
                  <a:cubicBezTo>
                    <a:pt x="124" y="1"/>
                    <a:pt x="104" y="1"/>
                    <a:pt x="87" y="17"/>
                  </a:cubicBezTo>
                  <a:cubicBezTo>
                    <a:pt x="54" y="34"/>
                    <a:pt x="38" y="71"/>
                    <a:pt x="21" y="87"/>
                  </a:cubicBezTo>
                  <a:cubicBezTo>
                    <a:pt x="1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74" y="174"/>
                    <a:pt x="190" y="174"/>
                    <a:pt x="190" y="153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77" y="50"/>
                    <a:pt x="244" y="1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17"/>
            <p:cNvSpPr/>
            <p:nvPr/>
          </p:nvSpPr>
          <p:spPr>
            <a:xfrm>
              <a:off x="2879057" y="2468286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2" y="199"/>
                    <a:pt x="75" y="203"/>
                    <a:pt x="87" y="203"/>
                  </a:cubicBezTo>
                  <a:cubicBezTo>
                    <a:pt x="99" y="203"/>
                    <a:pt x="112" y="199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207" y="174"/>
                    <a:pt x="207" y="157"/>
                  </a:cubicBezTo>
                  <a:cubicBezTo>
                    <a:pt x="240" y="124"/>
                    <a:pt x="260" y="104"/>
                    <a:pt x="260" y="71"/>
                  </a:cubicBezTo>
                  <a:cubicBezTo>
                    <a:pt x="260" y="54"/>
                    <a:pt x="240" y="38"/>
                    <a:pt x="223" y="21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17"/>
            <p:cNvSpPr/>
            <p:nvPr/>
          </p:nvSpPr>
          <p:spPr>
            <a:xfrm>
              <a:off x="3049957" y="2200811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4"/>
                    <a:pt x="21" y="67"/>
                    <a:pt x="21" y="83"/>
                  </a:cubicBezTo>
                  <a:cubicBezTo>
                    <a:pt x="0" y="120"/>
                    <a:pt x="0" y="137"/>
                    <a:pt x="21" y="170"/>
                  </a:cubicBezTo>
                  <a:cubicBezTo>
                    <a:pt x="37" y="186"/>
                    <a:pt x="54" y="186"/>
                    <a:pt x="87" y="186"/>
                  </a:cubicBezTo>
                  <a:cubicBezTo>
                    <a:pt x="103" y="186"/>
                    <a:pt x="140" y="186"/>
                    <a:pt x="157" y="170"/>
                  </a:cubicBezTo>
                  <a:cubicBezTo>
                    <a:pt x="157" y="170"/>
                    <a:pt x="173" y="170"/>
                    <a:pt x="173" y="153"/>
                  </a:cubicBezTo>
                  <a:cubicBezTo>
                    <a:pt x="206" y="137"/>
                    <a:pt x="227" y="120"/>
                    <a:pt x="243" y="83"/>
                  </a:cubicBezTo>
                  <a:cubicBezTo>
                    <a:pt x="260" y="3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17"/>
            <p:cNvSpPr/>
            <p:nvPr/>
          </p:nvSpPr>
          <p:spPr>
            <a:xfrm>
              <a:off x="3047382" y="2245036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0"/>
                  </a:moveTo>
                  <a:cubicBezTo>
                    <a:pt x="140" y="0"/>
                    <a:pt x="124" y="0"/>
                    <a:pt x="87" y="17"/>
                  </a:cubicBezTo>
                  <a:cubicBezTo>
                    <a:pt x="54" y="50"/>
                    <a:pt x="37" y="66"/>
                    <a:pt x="21" y="103"/>
                  </a:cubicBezTo>
                  <a:cubicBezTo>
                    <a:pt x="0" y="136"/>
                    <a:pt x="37" y="169"/>
                    <a:pt x="70" y="190"/>
                  </a:cubicBezTo>
                  <a:lnTo>
                    <a:pt x="103" y="190"/>
                  </a:lnTo>
                  <a:cubicBezTo>
                    <a:pt x="124" y="190"/>
                    <a:pt x="140" y="190"/>
                    <a:pt x="157" y="169"/>
                  </a:cubicBezTo>
                  <a:cubicBezTo>
                    <a:pt x="190" y="169"/>
                    <a:pt x="227" y="136"/>
                    <a:pt x="243" y="120"/>
                  </a:cubicBezTo>
                  <a:cubicBezTo>
                    <a:pt x="243" y="103"/>
                    <a:pt x="243" y="103"/>
                    <a:pt x="260" y="87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17"/>
            <p:cNvSpPr/>
            <p:nvPr/>
          </p:nvSpPr>
          <p:spPr>
            <a:xfrm>
              <a:off x="3043982" y="2281211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1" y="1"/>
                  </a:moveTo>
                  <a:cubicBezTo>
                    <a:pt x="168" y="1"/>
                    <a:pt x="155" y="5"/>
                    <a:pt x="136" y="13"/>
                  </a:cubicBezTo>
                  <a:cubicBezTo>
                    <a:pt x="103" y="13"/>
                    <a:pt x="70" y="29"/>
                    <a:pt x="54" y="46"/>
                  </a:cubicBezTo>
                  <a:cubicBezTo>
                    <a:pt x="0" y="100"/>
                    <a:pt x="0" y="165"/>
                    <a:pt x="33" y="186"/>
                  </a:cubicBezTo>
                  <a:cubicBezTo>
                    <a:pt x="70" y="203"/>
                    <a:pt x="87" y="203"/>
                    <a:pt x="120" y="203"/>
                  </a:cubicBezTo>
                  <a:cubicBezTo>
                    <a:pt x="136" y="203"/>
                    <a:pt x="136" y="186"/>
                    <a:pt x="157" y="186"/>
                  </a:cubicBezTo>
                  <a:cubicBezTo>
                    <a:pt x="173" y="186"/>
                    <a:pt x="190" y="165"/>
                    <a:pt x="206" y="149"/>
                  </a:cubicBezTo>
                  <a:cubicBezTo>
                    <a:pt x="260" y="100"/>
                    <a:pt x="260" y="46"/>
                    <a:pt x="223" y="13"/>
                  </a:cubicBezTo>
                  <a:cubicBezTo>
                    <a:pt x="206" y="5"/>
                    <a:pt x="194" y="1"/>
                    <a:pt x="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17"/>
            <p:cNvSpPr/>
            <p:nvPr/>
          </p:nvSpPr>
          <p:spPr>
            <a:xfrm>
              <a:off x="3057257" y="2281511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"/>
                    <a:pt x="104" y="17"/>
                    <a:pt x="88" y="34"/>
                  </a:cubicBezTo>
                  <a:cubicBezTo>
                    <a:pt x="55" y="50"/>
                    <a:pt x="38" y="71"/>
                    <a:pt x="17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1" y="207"/>
                    <a:pt x="141" y="191"/>
                    <a:pt x="158" y="191"/>
                  </a:cubicBezTo>
                  <a:cubicBezTo>
                    <a:pt x="174" y="191"/>
                    <a:pt x="174" y="174"/>
                    <a:pt x="191" y="174"/>
                  </a:cubicBezTo>
                  <a:cubicBezTo>
                    <a:pt x="224" y="153"/>
                    <a:pt x="244" y="120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17"/>
            <p:cNvSpPr/>
            <p:nvPr/>
          </p:nvSpPr>
          <p:spPr>
            <a:xfrm>
              <a:off x="3052107" y="221276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6" y="0"/>
                  </a:moveTo>
                  <a:cubicBezTo>
                    <a:pt x="128" y="0"/>
                    <a:pt x="87" y="20"/>
                    <a:pt x="54" y="55"/>
                  </a:cubicBezTo>
                  <a:cubicBezTo>
                    <a:pt x="1" y="104"/>
                    <a:pt x="1" y="158"/>
                    <a:pt x="54" y="191"/>
                  </a:cubicBezTo>
                  <a:cubicBezTo>
                    <a:pt x="65" y="191"/>
                    <a:pt x="84" y="198"/>
                    <a:pt x="100" y="198"/>
                  </a:cubicBezTo>
                  <a:cubicBezTo>
                    <a:pt x="108" y="198"/>
                    <a:pt x="115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1" y="104"/>
                    <a:pt x="261" y="38"/>
                    <a:pt x="223" y="17"/>
                  </a:cubicBezTo>
                  <a:cubicBezTo>
                    <a:pt x="206" y="6"/>
                    <a:pt x="186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17"/>
            <p:cNvSpPr/>
            <p:nvPr/>
          </p:nvSpPr>
          <p:spPr>
            <a:xfrm>
              <a:off x="3057682" y="2222261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17"/>
                  </a:cubicBezTo>
                  <a:cubicBezTo>
                    <a:pt x="54" y="33"/>
                    <a:pt x="38" y="70"/>
                    <a:pt x="21" y="87"/>
                  </a:cubicBezTo>
                  <a:cubicBezTo>
                    <a:pt x="0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17"/>
            <p:cNvSpPr/>
            <p:nvPr/>
          </p:nvSpPr>
          <p:spPr>
            <a:xfrm>
              <a:off x="2712382" y="2215961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76" y="0"/>
                  </a:moveTo>
                  <a:cubicBezTo>
                    <a:pt x="155" y="0"/>
                    <a:pt x="131" y="5"/>
                    <a:pt x="104" y="13"/>
                  </a:cubicBezTo>
                  <a:cubicBezTo>
                    <a:pt x="38" y="46"/>
                    <a:pt x="1" y="96"/>
                    <a:pt x="21" y="149"/>
                  </a:cubicBezTo>
                  <a:cubicBezTo>
                    <a:pt x="21" y="181"/>
                    <a:pt x="49" y="201"/>
                    <a:pt x="88" y="201"/>
                  </a:cubicBezTo>
                  <a:cubicBezTo>
                    <a:pt x="109" y="201"/>
                    <a:pt x="133" y="195"/>
                    <a:pt x="157" y="182"/>
                  </a:cubicBezTo>
                  <a:cubicBezTo>
                    <a:pt x="227" y="149"/>
                    <a:pt x="260" y="96"/>
                    <a:pt x="244" y="46"/>
                  </a:cubicBezTo>
                  <a:cubicBezTo>
                    <a:pt x="234" y="13"/>
                    <a:pt x="209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17"/>
            <p:cNvSpPr/>
            <p:nvPr/>
          </p:nvSpPr>
          <p:spPr>
            <a:xfrm>
              <a:off x="2700007" y="2214086"/>
              <a:ext cx="6425" cy="5100"/>
            </a:xfrm>
            <a:custGeom>
              <a:avLst/>
              <a:gdLst/>
              <a:ahLst/>
              <a:cxnLst/>
              <a:rect l="l" t="t" r="r" b="b"/>
              <a:pathLst>
                <a:path w="257" h="204" extrusionOk="0">
                  <a:moveTo>
                    <a:pt x="168" y="1"/>
                  </a:moveTo>
                  <a:cubicBezTo>
                    <a:pt x="149" y="1"/>
                    <a:pt x="127" y="6"/>
                    <a:pt x="104" y="18"/>
                  </a:cubicBezTo>
                  <a:cubicBezTo>
                    <a:pt x="67" y="35"/>
                    <a:pt x="34" y="51"/>
                    <a:pt x="17" y="88"/>
                  </a:cubicBezTo>
                  <a:cubicBezTo>
                    <a:pt x="1" y="105"/>
                    <a:pt x="1" y="121"/>
                    <a:pt x="17" y="154"/>
                  </a:cubicBezTo>
                  <a:cubicBezTo>
                    <a:pt x="17" y="171"/>
                    <a:pt x="34" y="191"/>
                    <a:pt x="50" y="191"/>
                  </a:cubicBezTo>
                  <a:cubicBezTo>
                    <a:pt x="67" y="199"/>
                    <a:pt x="84" y="204"/>
                    <a:pt x="102" y="204"/>
                  </a:cubicBezTo>
                  <a:cubicBezTo>
                    <a:pt x="120" y="204"/>
                    <a:pt x="137" y="199"/>
                    <a:pt x="154" y="191"/>
                  </a:cubicBezTo>
                  <a:cubicBezTo>
                    <a:pt x="224" y="154"/>
                    <a:pt x="257" y="105"/>
                    <a:pt x="240" y="51"/>
                  </a:cubicBezTo>
                  <a:cubicBezTo>
                    <a:pt x="229" y="19"/>
                    <a:pt x="203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17"/>
            <p:cNvSpPr/>
            <p:nvPr/>
          </p:nvSpPr>
          <p:spPr>
            <a:xfrm>
              <a:off x="2704657" y="2238636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72" y="1"/>
                  </a:moveTo>
                  <a:cubicBezTo>
                    <a:pt x="152" y="1"/>
                    <a:pt x="130" y="5"/>
                    <a:pt x="104" y="13"/>
                  </a:cubicBezTo>
                  <a:cubicBezTo>
                    <a:pt x="54" y="50"/>
                    <a:pt x="21" y="83"/>
                    <a:pt x="21" y="116"/>
                  </a:cubicBezTo>
                  <a:cubicBezTo>
                    <a:pt x="1" y="137"/>
                    <a:pt x="1" y="137"/>
                    <a:pt x="21" y="153"/>
                  </a:cubicBezTo>
                  <a:cubicBezTo>
                    <a:pt x="21" y="185"/>
                    <a:pt x="49" y="203"/>
                    <a:pt x="87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27" y="170"/>
                    <a:pt x="260" y="100"/>
                    <a:pt x="244" y="50"/>
                  </a:cubicBezTo>
                  <a:cubicBezTo>
                    <a:pt x="244" y="50"/>
                    <a:pt x="227" y="34"/>
                    <a:pt x="227" y="13"/>
                  </a:cubicBezTo>
                  <a:cubicBezTo>
                    <a:pt x="209" y="5"/>
                    <a:pt x="191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17"/>
            <p:cNvSpPr/>
            <p:nvPr/>
          </p:nvSpPr>
          <p:spPr>
            <a:xfrm>
              <a:off x="2706007" y="2248686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1" y="1"/>
                  </a:moveTo>
                  <a:cubicBezTo>
                    <a:pt x="179" y="1"/>
                    <a:pt x="167" y="3"/>
                    <a:pt x="153" y="7"/>
                  </a:cubicBezTo>
                  <a:lnTo>
                    <a:pt x="103" y="7"/>
                  </a:ln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53" y="197"/>
                    <a:pt x="88" y="197"/>
                  </a:cubicBezTo>
                  <a:cubicBezTo>
                    <a:pt x="107" y="197"/>
                    <a:pt x="129" y="192"/>
                    <a:pt x="153" y="180"/>
                  </a:cubicBezTo>
                  <a:cubicBezTo>
                    <a:pt x="173" y="180"/>
                    <a:pt x="190" y="164"/>
                    <a:pt x="206" y="147"/>
                  </a:cubicBezTo>
                  <a:cubicBezTo>
                    <a:pt x="239" y="127"/>
                    <a:pt x="256" y="77"/>
                    <a:pt x="256" y="44"/>
                  </a:cubicBezTo>
                  <a:cubicBezTo>
                    <a:pt x="244" y="17"/>
                    <a:pt x="222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17"/>
            <p:cNvSpPr/>
            <p:nvPr/>
          </p:nvSpPr>
          <p:spPr>
            <a:xfrm>
              <a:off x="2709407" y="2260911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0"/>
                  </a:moveTo>
                  <a:cubicBezTo>
                    <a:pt x="157" y="0"/>
                    <a:pt x="140" y="0"/>
                    <a:pt x="120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90" y="174"/>
                    <a:pt x="206" y="174"/>
                    <a:pt x="206" y="153"/>
                  </a:cubicBezTo>
                  <a:cubicBezTo>
                    <a:pt x="243" y="120"/>
                    <a:pt x="260" y="87"/>
                    <a:pt x="260" y="50"/>
                  </a:cubicBezTo>
                  <a:cubicBezTo>
                    <a:pt x="24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17"/>
            <p:cNvSpPr/>
            <p:nvPr/>
          </p:nvSpPr>
          <p:spPr>
            <a:xfrm>
              <a:off x="2699507" y="222698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1"/>
                  </a:moveTo>
                  <a:cubicBezTo>
                    <a:pt x="141" y="1"/>
                    <a:pt x="124" y="1"/>
                    <a:pt x="103" y="17"/>
                  </a:cubicBezTo>
                  <a:cubicBezTo>
                    <a:pt x="54" y="34"/>
                    <a:pt x="0" y="104"/>
                    <a:pt x="21" y="137"/>
                  </a:cubicBezTo>
                  <a:cubicBezTo>
                    <a:pt x="31" y="171"/>
                    <a:pt x="55" y="190"/>
                    <a:pt x="89" y="190"/>
                  </a:cubicBezTo>
                  <a:cubicBezTo>
                    <a:pt x="108" y="190"/>
                    <a:pt x="131" y="184"/>
                    <a:pt x="157" y="170"/>
                  </a:cubicBez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60" y="67"/>
                    <a:pt x="260" y="50"/>
                  </a:cubicBezTo>
                  <a:cubicBezTo>
                    <a:pt x="244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17"/>
            <p:cNvSpPr/>
            <p:nvPr/>
          </p:nvSpPr>
          <p:spPr>
            <a:xfrm>
              <a:off x="2692282" y="2249536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70" y="1"/>
                  </a:moveTo>
                  <a:cubicBezTo>
                    <a:pt x="159" y="1"/>
                    <a:pt x="148" y="3"/>
                    <a:pt x="137" y="10"/>
                  </a:cubicBezTo>
                  <a:cubicBezTo>
                    <a:pt x="104" y="10"/>
                    <a:pt x="67" y="27"/>
                    <a:pt x="50" y="60"/>
                  </a:cubicBezTo>
                  <a:cubicBezTo>
                    <a:pt x="1" y="93"/>
                    <a:pt x="1" y="163"/>
                    <a:pt x="34" y="179"/>
                  </a:cubicBezTo>
                  <a:cubicBezTo>
                    <a:pt x="67" y="196"/>
                    <a:pt x="83" y="196"/>
                    <a:pt x="120" y="196"/>
                  </a:cubicBezTo>
                  <a:cubicBezTo>
                    <a:pt x="137" y="196"/>
                    <a:pt x="137" y="196"/>
                    <a:pt x="153" y="179"/>
                  </a:cubicBezTo>
                  <a:cubicBezTo>
                    <a:pt x="170" y="179"/>
                    <a:pt x="186" y="163"/>
                    <a:pt x="207" y="146"/>
                  </a:cubicBezTo>
                  <a:cubicBezTo>
                    <a:pt x="240" y="130"/>
                    <a:pt x="240" y="93"/>
                    <a:pt x="256" y="76"/>
                  </a:cubicBezTo>
                  <a:cubicBezTo>
                    <a:pt x="256" y="43"/>
                    <a:pt x="240" y="27"/>
                    <a:pt x="223" y="10"/>
                  </a:cubicBezTo>
                  <a:cubicBezTo>
                    <a:pt x="212" y="10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17"/>
            <p:cNvSpPr/>
            <p:nvPr/>
          </p:nvSpPr>
          <p:spPr>
            <a:xfrm>
              <a:off x="2750632" y="22373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7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57" y="206"/>
                    <a:pt x="173" y="190"/>
                  </a:cubicBezTo>
                  <a:cubicBezTo>
                    <a:pt x="173" y="190"/>
                    <a:pt x="190" y="190"/>
                    <a:pt x="190" y="169"/>
                  </a:cubicBezTo>
                  <a:cubicBezTo>
                    <a:pt x="223" y="153"/>
                    <a:pt x="244" y="136"/>
                    <a:pt x="260" y="103"/>
                  </a:cubicBezTo>
                  <a:cubicBezTo>
                    <a:pt x="260" y="87"/>
                    <a:pt x="260" y="50"/>
                    <a:pt x="244" y="33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17"/>
            <p:cNvSpPr/>
            <p:nvPr/>
          </p:nvSpPr>
          <p:spPr>
            <a:xfrm>
              <a:off x="2697432" y="2259561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37" y="1"/>
                    <a:pt x="104" y="21"/>
                    <a:pt x="67" y="38"/>
                  </a:cubicBezTo>
                  <a:cubicBezTo>
                    <a:pt x="50" y="54"/>
                    <a:pt x="17" y="87"/>
                    <a:pt x="17" y="104"/>
                  </a:cubicBezTo>
                  <a:cubicBezTo>
                    <a:pt x="1" y="157"/>
                    <a:pt x="34" y="207"/>
                    <a:pt x="83" y="207"/>
                  </a:cubicBezTo>
                  <a:cubicBezTo>
                    <a:pt x="104" y="207"/>
                    <a:pt x="137" y="207"/>
                    <a:pt x="153" y="190"/>
                  </a:cubicBezTo>
                  <a:cubicBezTo>
                    <a:pt x="153" y="190"/>
                    <a:pt x="170" y="190"/>
                    <a:pt x="186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87"/>
                    <a:pt x="240" y="54"/>
                    <a:pt x="240" y="38"/>
                  </a:cubicBezTo>
                  <a:cubicBezTo>
                    <a:pt x="224" y="21"/>
                    <a:pt x="18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17"/>
            <p:cNvSpPr/>
            <p:nvPr/>
          </p:nvSpPr>
          <p:spPr>
            <a:xfrm>
              <a:off x="2742482" y="2214536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20" y="17"/>
                    <a:pt x="87" y="33"/>
                    <a:pt x="54" y="50"/>
                  </a:cubicBezTo>
                  <a:cubicBezTo>
                    <a:pt x="17" y="103"/>
                    <a:pt x="1" y="153"/>
                    <a:pt x="54" y="190"/>
                  </a:cubicBezTo>
                  <a:cubicBezTo>
                    <a:pt x="62" y="198"/>
                    <a:pt x="75" y="202"/>
                    <a:pt x="89" y="202"/>
                  </a:cubicBezTo>
                  <a:cubicBezTo>
                    <a:pt x="104" y="202"/>
                    <a:pt x="120" y="198"/>
                    <a:pt x="137" y="190"/>
                  </a:cubicBezTo>
                  <a:lnTo>
                    <a:pt x="174" y="190"/>
                  </a:lnTo>
                  <a:cubicBezTo>
                    <a:pt x="190" y="173"/>
                    <a:pt x="207" y="173"/>
                    <a:pt x="223" y="153"/>
                  </a:cubicBezTo>
                  <a:cubicBezTo>
                    <a:pt x="277" y="103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17"/>
            <p:cNvSpPr/>
            <p:nvPr/>
          </p:nvSpPr>
          <p:spPr>
            <a:xfrm>
              <a:off x="2739907" y="224801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04" y="1"/>
                    <a:pt x="87" y="17"/>
                  </a:cubicBezTo>
                  <a:cubicBezTo>
                    <a:pt x="54" y="50"/>
                    <a:pt x="34" y="71"/>
                    <a:pt x="17" y="104"/>
                  </a:cubicBezTo>
                  <a:cubicBezTo>
                    <a:pt x="1" y="154"/>
                    <a:pt x="34" y="191"/>
                    <a:pt x="104" y="191"/>
                  </a:cubicBezTo>
                  <a:cubicBezTo>
                    <a:pt x="120" y="191"/>
                    <a:pt x="137" y="191"/>
                    <a:pt x="157" y="174"/>
                  </a:cubicBezTo>
                  <a:lnTo>
                    <a:pt x="190" y="174"/>
                  </a:lnTo>
                  <a:cubicBezTo>
                    <a:pt x="223" y="137"/>
                    <a:pt x="240" y="121"/>
                    <a:pt x="260" y="88"/>
                  </a:cubicBezTo>
                  <a:cubicBezTo>
                    <a:pt x="260" y="71"/>
                    <a:pt x="260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17"/>
            <p:cNvSpPr/>
            <p:nvPr/>
          </p:nvSpPr>
          <p:spPr>
            <a:xfrm>
              <a:off x="2690532" y="2237711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37"/>
                    <a:pt x="17" y="174"/>
                  </a:cubicBezTo>
                  <a:cubicBezTo>
                    <a:pt x="17" y="190"/>
                    <a:pt x="50" y="190"/>
                    <a:pt x="87" y="190"/>
                  </a:cubicBezTo>
                  <a:cubicBezTo>
                    <a:pt x="104" y="190"/>
                    <a:pt x="120" y="190"/>
                    <a:pt x="137" y="174"/>
                  </a:cubicBezTo>
                  <a:cubicBezTo>
                    <a:pt x="153" y="174"/>
                    <a:pt x="153" y="174"/>
                    <a:pt x="174" y="153"/>
                  </a:cubicBezTo>
                  <a:cubicBezTo>
                    <a:pt x="207" y="137"/>
                    <a:pt x="223" y="120"/>
                    <a:pt x="223" y="87"/>
                  </a:cubicBezTo>
                  <a:cubicBezTo>
                    <a:pt x="256" y="34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17"/>
            <p:cNvSpPr/>
            <p:nvPr/>
          </p:nvSpPr>
          <p:spPr>
            <a:xfrm>
              <a:off x="2745882" y="2225661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lnTo>
                    <a:pt x="190" y="173"/>
                  </a:lnTo>
                  <a:cubicBezTo>
                    <a:pt x="207" y="140"/>
                    <a:pt x="227" y="120"/>
                    <a:pt x="244" y="87"/>
                  </a:cubicBezTo>
                  <a:cubicBezTo>
                    <a:pt x="260" y="37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17"/>
            <p:cNvSpPr/>
            <p:nvPr/>
          </p:nvSpPr>
          <p:spPr>
            <a:xfrm>
              <a:off x="2722707" y="2203811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57" y="0"/>
                  </a:moveTo>
                  <a:cubicBezTo>
                    <a:pt x="140" y="0"/>
                    <a:pt x="124" y="17"/>
                    <a:pt x="103" y="17"/>
                  </a:cubicBezTo>
                  <a:cubicBezTo>
                    <a:pt x="54" y="50"/>
                    <a:pt x="0" y="103"/>
                    <a:pt x="21" y="153"/>
                  </a:cubicBezTo>
                  <a:cubicBezTo>
                    <a:pt x="31" y="187"/>
                    <a:pt x="56" y="200"/>
                    <a:pt x="90" y="200"/>
                  </a:cubicBezTo>
                  <a:cubicBezTo>
                    <a:pt x="109" y="200"/>
                    <a:pt x="132" y="196"/>
                    <a:pt x="157" y="190"/>
                  </a:cubicBezTo>
                  <a:cubicBezTo>
                    <a:pt x="227" y="153"/>
                    <a:pt x="260" y="103"/>
                    <a:pt x="260" y="50"/>
                  </a:cubicBezTo>
                  <a:cubicBezTo>
                    <a:pt x="243" y="17"/>
                    <a:pt x="227" y="17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17"/>
            <p:cNvSpPr/>
            <p:nvPr/>
          </p:nvSpPr>
          <p:spPr>
            <a:xfrm>
              <a:off x="2735157" y="223771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04" y="1"/>
                    <a:pt x="71" y="17"/>
                    <a:pt x="54" y="50"/>
                  </a:cubicBezTo>
                  <a:cubicBezTo>
                    <a:pt x="1" y="87"/>
                    <a:pt x="1" y="153"/>
                    <a:pt x="54" y="174"/>
                  </a:cubicBezTo>
                  <a:cubicBezTo>
                    <a:pt x="71" y="190"/>
                    <a:pt x="87" y="190"/>
                    <a:pt x="120" y="190"/>
                  </a:cubicBezTo>
                  <a:cubicBezTo>
                    <a:pt x="141" y="190"/>
                    <a:pt x="158" y="190"/>
                    <a:pt x="158" y="174"/>
                  </a:cubicBezTo>
                  <a:cubicBezTo>
                    <a:pt x="174" y="174"/>
                    <a:pt x="191" y="153"/>
                    <a:pt x="207" y="137"/>
                  </a:cubicBezTo>
                  <a:cubicBezTo>
                    <a:pt x="244" y="120"/>
                    <a:pt x="261" y="87"/>
                    <a:pt x="261" y="71"/>
                  </a:cubicBezTo>
                  <a:cubicBezTo>
                    <a:pt x="261" y="34"/>
                    <a:pt x="244" y="17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17"/>
            <p:cNvSpPr/>
            <p:nvPr/>
          </p:nvSpPr>
          <p:spPr>
            <a:xfrm>
              <a:off x="3106232" y="2234311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1"/>
                  </a:moveTo>
                  <a:cubicBezTo>
                    <a:pt x="103" y="17"/>
                    <a:pt x="87" y="34"/>
                    <a:pt x="54" y="50"/>
                  </a:cubicBezTo>
                  <a:cubicBezTo>
                    <a:pt x="0" y="104"/>
                    <a:pt x="0" y="153"/>
                    <a:pt x="54" y="186"/>
                  </a:cubicBezTo>
                  <a:cubicBezTo>
                    <a:pt x="62" y="196"/>
                    <a:pt x="75" y="202"/>
                    <a:pt x="87" y="202"/>
                  </a:cubicBezTo>
                  <a:cubicBezTo>
                    <a:pt x="99" y="202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206" y="170"/>
                    <a:pt x="206" y="153"/>
                  </a:cubicBezTo>
                  <a:cubicBezTo>
                    <a:pt x="244" y="120"/>
                    <a:pt x="260" y="104"/>
                    <a:pt x="260" y="67"/>
                  </a:cubicBezTo>
                  <a:cubicBezTo>
                    <a:pt x="260" y="50"/>
                    <a:pt x="244" y="34"/>
                    <a:pt x="223" y="17"/>
                  </a:cubicBezTo>
                  <a:cubicBezTo>
                    <a:pt x="206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17"/>
            <p:cNvSpPr/>
            <p:nvPr/>
          </p:nvSpPr>
          <p:spPr>
            <a:xfrm>
              <a:off x="2666532" y="2204636"/>
              <a:ext cx="5175" cy="1350"/>
            </a:xfrm>
            <a:custGeom>
              <a:avLst/>
              <a:gdLst/>
              <a:ahLst/>
              <a:cxnLst/>
              <a:rect l="l" t="t" r="r" b="b"/>
              <a:pathLst>
                <a:path w="207" h="54" extrusionOk="0">
                  <a:moveTo>
                    <a:pt x="0" y="0"/>
                  </a:moveTo>
                  <a:cubicBezTo>
                    <a:pt x="0" y="17"/>
                    <a:pt x="17" y="33"/>
                    <a:pt x="33" y="33"/>
                  </a:cubicBezTo>
                  <a:cubicBezTo>
                    <a:pt x="50" y="54"/>
                    <a:pt x="83" y="54"/>
                    <a:pt x="120" y="54"/>
                  </a:cubicBezTo>
                  <a:lnTo>
                    <a:pt x="136" y="33"/>
                  </a:lnTo>
                  <a:cubicBezTo>
                    <a:pt x="169" y="33"/>
                    <a:pt x="186" y="17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17"/>
            <p:cNvSpPr/>
            <p:nvPr/>
          </p:nvSpPr>
          <p:spPr>
            <a:xfrm>
              <a:off x="2694357" y="2204211"/>
              <a:ext cx="6500" cy="3425"/>
            </a:xfrm>
            <a:custGeom>
              <a:avLst/>
              <a:gdLst/>
              <a:ahLst/>
              <a:cxnLst/>
              <a:rect l="l" t="t" r="r" b="b"/>
              <a:pathLst>
                <a:path w="260" h="137" extrusionOk="0">
                  <a:moveTo>
                    <a:pt x="54" y="1"/>
                  </a:moveTo>
                  <a:cubicBezTo>
                    <a:pt x="37" y="17"/>
                    <a:pt x="37" y="34"/>
                    <a:pt x="21" y="50"/>
                  </a:cubicBezTo>
                  <a:cubicBezTo>
                    <a:pt x="0" y="104"/>
                    <a:pt x="37" y="137"/>
                    <a:pt x="103" y="137"/>
                  </a:cubicBezTo>
                  <a:lnTo>
                    <a:pt x="157" y="137"/>
                  </a:lnTo>
                  <a:cubicBezTo>
                    <a:pt x="173" y="120"/>
                    <a:pt x="190" y="120"/>
                    <a:pt x="190" y="120"/>
                  </a:cubicBezTo>
                  <a:cubicBezTo>
                    <a:pt x="227" y="104"/>
                    <a:pt x="243" y="71"/>
                    <a:pt x="260" y="50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17"/>
            <p:cNvSpPr/>
            <p:nvPr/>
          </p:nvSpPr>
          <p:spPr>
            <a:xfrm>
              <a:off x="2709807" y="2204211"/>
              <a:ext cx="6525" cy="2200"/>
            </a:xfrm>
            <a:custGeom>
              <a:avLst/>
              <a:gdLst/>
              <a:ahLst/>
              <a:cxnLst/>
              <a:rect l="l" t="t" r="r" b="b"/>
              <a:pathLst>
                <a:path w="261" h="88" extrusionOk="0">
                  <a:moveTo>
                    <a:pt x="21" y="1"/>
                  </a:moveTo>
                  <a:cubicBezTo>
                    <a:pt x="1" y="50"/>
                    <a:pt x="38" y="87"/>
                    <a:pt x="104" y="87"/>
                  </a:cubicBezTo>
                  <a:lnTo>
                    <a:pt x="174" y="87"/>
                  </a:lnTo>
                  <a:cubicBezTo>
                    <a:pt x="174" y="71"/>
                    <a:pt x="190" y="71"/>
                    <a:pt x="190" y="71"/>
                  </a:cubicBezTo>
                  <a:cubicBezTo>
                    <a:pt x="227" y="50"/>
                    <a:pt x="244" y="17"/>
                    <a:pt x="2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17"/>
            <p:cNvSpPr/>
            <p:nvPr/>
          </p:nvSpPr>
          <p:spPr>
            <a:xfrm>
              <a:off x="2738157" y="2203811"/>
              <a:ext cx="6525" cy="4250"/>
            </a:xfrm>
            <a:custGeom>
              <a:avLst/>
              <a:gdLst/>
              <a:ahLst/>
              <a:cxnLst/>
              <a:rect l="l" t="t" r="r" b="b"/>
              <a:pathLst>
                <a:path w="261" h="170" extrusionOk="0">
                  <a:moveTo>
                    <a:pt x="87" y="0"/>
                  </a:moveTo>
                  <a:cubicBezTo>
                    <a:pt x="54" y="17"/>
                    <a:pt x="38" y="50"/>
                    <a:pt x="21" y="66"/>
                  </a:cubicBezTo>
                  <a:cubicBezTo>
                    <a:pt x="0" y="120"/>
                    <a:pt x="38" y="169"/>
                    <a:pt x="104" y="169"/>
                  </a:cubicBezTo>
                  <a:cubicBezTo>
                    <a:pt x="124" y="169"/>
                    <a:pt x="141" y="169"/>
                    <a:pt x="157" y="153"/>
                  </a:cubicBezTo>
                  <a:cubicBezTo>
                    <a:pt x="174" y="153"/>
                    <a:pt x="190" y="136"/>
                    <a:pt x="190" y="136"/>
                  </a:cubicBezTo>
                  <a:cubicBezTo>
                    <a:pt x="227" y="120"/>
                    <a:pt x="244" y="103"/>
                    <a:pt x="260" y="66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17"/>
            <p:cNvSpPr/>
            <p:nvPr/>
          </p:nvSpPr>
          <p:spPr>
            <a:xfrm>
              <a:off x="2995007" y="2386336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37" y="1"/>
                    <a:pt x="120" y="17"/>
                    <a:pt x="87" y="34"/>
                  </a:cubicBezTo>
                  <a:cubicBezTo>
                    <a:pt x="54" y="50"/>
                    <a:pt x="34" y="83"/>
                    <a:pt x="17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0" y="207"/>
                    <a:pt x="137" y="186"/>
                    <a:pt x="157" y="186"/>
                  </a:cubicBezTo>
                  <a:cubicBezTo>
                    <a:pt x="174" y="186"/>
                    <a:pt x="190" y="170"/>
                    <a:pt x="190" y="170"/>
                  </a:cubicBezTo>
                  <a:cubicBezTo>
                    <a:pt x="223" y="153"/>
                    <a:pt x="240" y="137"/>
                    <a:pt x="260" y="104"/>
                  </a:cubicBezTo>
                  <a:cubicBezTo>
                    <a:pt x="277" y="50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17"/>
            <p:cNvSpPr/>
            <p:nvPr/>
          </p:nvSpPr>
          <p:spPr>
            <a:xfrm>
              <a:off x="2892757" y="2456486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6" y="1"/>
                  </a:moveTo>
                  <a:cubicBezTo>
                    <a:pt x="145" y="1"/>
                    <a:pt x="124" y="5"/>
                    <a:pt x="104" y="11"/>
                  </a:cubicBezTo>
                  <a:cubicBezTo>
                    <a:pt x="38" y="44"/>
                    <a:pt x="1" y="97"/>
                    <a:pt x="1" y="147"/>
                  </a:cubicBezTo>
                  <a:cubicBezTo>
                    <a:pt x="14" y="182"/>
                    <a:pt x="47" y="201"/>
                    <a:pt x="87" y="201"/>
                  </a:cubicBezTo>
                  <a:cubicBezTo>
                    <a:pt x="109" y="201"/>
                    <a:pt x="133" y="196"/>
                    <a:pt x="157" y="184"/>
                  </a:cubicBezTo>
                  <a:cubicBezTo>
                    <a:pt x="207" y="147"/>
                    <a:pt x="261" y="97"/>
                    <a:pt x="244" y="44"/>
                  </a:cubicBezTo>
                  <a:cubicBezTo>
                    <a:pt x="234" y="12"/>
                    <a:pt x="202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17"/>
            <p:cNvSpPr/>
            <p:nvPr/>
          </p:nvSpPr>
          <p:spPr>
            <a:xfrm>
              <a:off x="2892357" y="2468811"/>
              <a:ext cx="6100" cy="4650"/>
            </a:xfrm>
            <a:custGeom>
              <a:avLst/>
              <a:gdLst/>
              <a:ahLst/>
              <a:cxnLst/>
              <a:rect l="l" t="t" r="r" b="b"/>
              <a:pathLst>
                <a:path w="244" h="186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36"/>
                    <a:pt x="0" y="153"/>
                    <a:pt x="17" y="169"/>
                  </a:cubicBezTo>
                  <a:cubicBezTo>
                    <a:pt x="37" y="186"/>
                    <a:pt x="54" y="186"/>
                    <a:pt x="87" y="186"/>
                  </a:cubicBezTo>
                  <a:lnTo>
                    <a:pt x="141" y="186"/>
                  </a:lnTo>
                  <a:cubicBezTo>
                    <a:pt x="190" y="169"/>
                    <a:pt x="223" y="136"/>
                    <a:pt x="244" y="103"/>
                  </a:cubicBezTo>
                  <a:lnTo>
                    <a:pt x="244" y="83"/>
                  </a:lnTo>
                  <a:cubicBezTo>
                    <a:pt x="244" y="33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17"/>
            <p:cNvSpPr/>
            <p:nvPr/>
          </p:nvSpPr>
          <p:spPr>
            <a:xfrm>
              <a:off x="3031907" y="2305536"/>
              <a:ext cx="4775" cy="4350"/>
            </a:xfrm>
            <a:custGeom>
              <a:avLst/>
              <a:gdLst/>
              <a:ahLst/>
              <a:cxnLst/>
              <a:rect l="l" t="t" r="r" b="b"/>
              <a:pathLst>
                <a:path w="191" h="174" extrusionOk="0">
                  <a:moveTo>
                    <a:pt x="190" y="1"/>
                  </a:moveTo>
                  <a:cubicBezTo>
                    <a:pt x="174" y="1"/>
                    <a:pt x="141" y="1"/>
                    <a:pt x="104" y="17"/>
                  </a:cubicBezTo>
                  <a:cubicBezTo>
                    <a:pt x="38" y="38"/>
                    <a:pt x="1" y="104"/>
                    <a:pt x="1" y="141"/>
                  </a:cubicBezTo>
                  <a:cubicBezTo>
                    <a:pt x="21" y="157"/>
                    <a:pt x="21" y="157"/>
                    <a:pt x="21" y="174"/>
                  </a:cubicBezTo>
                  <a:cubicBezTo>
                    <a:pt x="71" y="104"/>
                    <a:pt x="141" y="54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17"/>
            <p:cNvSpPr/>
            <p:nvPr/>
          </p:nvSpPr>
          <p:spPr>
            <a:xfrm>
              <a:off x="2754957" y="2203386"/>
              <a:ext cx="5600" cy="1700"/>
            </a:xfrm>
            <a:custGeom>
              <a:avLst/>
              <a:gdLst/>
              <a:ahLst/>
              <a:cxnLst/>
              <a:rect l="l" t="t" r="r" b="b"/>
              <a:pathLst>
                <a:path w="224" h="68" extrusionOk="0">
                  <a:moveTo>
                    <a:pt x="223" y="1"/>
                  </a:moveTo>
                  <a:cubicBezTo>
                    <a:pt x="137" y="1"/>
                    <a:pt x="71" y="1"/>
                    <a:pt x="0" y="17"/>
                  </a:cubicBezTo>
                  <a:cubicBezTo>
                    <a:pt x="11" y="49"/>
                    <a:pt x="44" y="67"/>
                    <a:pt x="84" y="67"/>
                  </a:cubicBezTo>
                  <a:cubicBezTo>
                    <a:pt x="106" y="67"/>
                    <a:pt x="130" y="62"/>
                    <a:pt x="153" y="50"/>
                  </a:cubicBezTo>
                  <a:cubicBezTo>
                    <a:pt x="174" y="50"/>
                    <a:pt x="207" y="34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17"/>
            <p:cNvSpPr/>
            <p:nvPr/>
          </p:nvSpPr>
          <p:spPr>
            <a:xfrm>
              <a:off x="2995832" y="2371961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7" y="1"/>
                  </a:moveTo>
                  <a:cubicBezTo>
                    <a:pt x="124" y="1"/>
                    <a:pt x="75" y="20"/>
                    <a:pt x="38" y="61"/>
                  </a:cubicBezTo>
                  <a:cubicBezTo>
                    <a:pt x="21" y="77"/>
                    <a:pt x="1" y="94"/>
                    <a:pt x="1" y="127"/>
                  </a:cubicBezTo>
                  <a:cubicBezTo>
                    <a:pt x="1" y="143"/>
                    <a:pt x="1" y="180"/>
                    <a:pt x="38" y="180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97"/>
                    <a:pt x="141" y="180"/>
                  </a:cubicBezTo>
                  <a:cubicBezTo>
                    <a:pt x="157" y="180"/>
                    <a:pt x="190" y="164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5" y="3"/>
                    <a:pt x="181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17"/>
            <p:cNvSpPr/>
            <p:nvPr/>
          </p:nvSpPr>
          <p:spPr>
            <a:xfrm>
              <a:off x="3003557" y="230471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41" y="1"/>
                    <a:pt x="104" y="1"/>
                    <a:pt x="88" y="17"/>
                  </a:cubicBezTo>
                  <a:cubicBezTo>
                    <a:pt x="55" y="34"/>
                    <a:pt x="22" y="71"/>
                    <a:pt x="22" y="87"/>
                  </a:cubicBezTo>
                  <a:cubicBezTo>
                    <a:pt x="1" y="153"/>
                    <a:pt x="38" y="190"/>
                    <a:pt x="88" y="190"/>
                  </a:cubicBezTo>
                  <a:lnTo>
                    <a:pt x="141" y="190"/>
                  </a:lnTo>
                  <a:cubicBezTo>
                    <a:pt x="141" y="190"/>
                    <a:pt x="141" y="174"/>
                    <a:pt x="158" y="174"/>
                  </a:cubicBezTo>
                  <a:cubicBezTo>
                    <a:pt x="158" y="174"/>
                    <a:pt x="174" y="174"/>
                    <a:pt x="191" y="153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71"/>
                    <a:pt x="244" y="34"/>
                    <a:pt x="244" y="17"/>
                  </a:cubicBezTo>
                  <a:cubicBezTo>
                    <a:pt x="228" y="1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17"/>
            <p:cNvSpPr/>
            <p:nvPr/>
          </p:nvSpPr>
          <p:spPr>
            <a:xfrm>
              <a:off x="3000982" y="2351086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71" y="207"/>
                    <a:pt x="104" y="207"/>
                    <a:pt x="141" y="207"/>
                  </a:cubicBezTo>
                  <a:cubicBezTo>
                    <a:pt x="141" y="191"/>
                    <a:pt x="158" y="191"/>
                    <a:pt x="158" y="191"/>
                  </a:cubicBezTo>
                  <a:cubicBezTo>
                    <a:pt x="191" y="174"/>
                    <a:pt x="207" y="174"/>
                    <a:pt x="228" y="153"/>
                  </a:cubicBezTo>
                  <a:cubicBezTo>
                    <a:pt x="244" y="120"/>
                    <a:pt x="261" y="104"/>
                    <a:pt x="261" y="71"/>
                  </a:cubicBezTo>
                  <a:cubicBezTo>
                    <a:pt x="261" y="50"/>
                    <a:pt x="244" y="34"/>
                    <a:pt x="228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17"/>
            <p:cNvSpPr/>
            <p:nvPr/>
          </p:nvSpPr>
          <p:spPr>
            <a:xfrm>
              <a:off x="2925857" y="2467061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17" y="70"/>
                    <a:pt x="17" y="87"/>
                  </a:cubicBezTo>
                  <a:cubicBezTo>
                    <a:pt x="0" y="120"/>
                    <a:pt x="0" y="136"/>
                    <a:pt x="17" y="153"/>
                  </a:cubicBezTo>
                  <a:cubicBezTo>
                    <a:pt x="37" y="173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3"/>
                  </a:cubicBezTo>
                  <a:cubicBezTo>
                    <a:pt x="157" y="173"/>
                    <a:pt x="173" y="173"/>
                    <a:pt x="173" y="153"/>
                  </a:cubicBezTo>
                  <a:cubicBezTo>
                    <a:pt x="206" y="136"/>
                    <a:pt x="223" y="120"/>
                    <a:pt x="244" y="87"/>
                  </a:cubicBezTo>
                  <a:cubicBezTo>
                    <a:pt x="260" y="33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17"/>
            <p:cNvSpPr/>
            <p:nvPr/>
          </p:nvSpPr>
          <p:spPr>
            <a:xfrm>
              <a:off x="3065407" y="219988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24" y="1"/>
                    <a:pt x="104" y="1"/>
                    <a:pt x="104" y="17"/>
                  </a:cubicBezTo>
                  <a:cubicBezTo>
                    <a:pt x="71" y="38"/>
                    <a:pt x="38" y="54"/>
                    <a:pt x="38" y="87"/>
                  </a:cubicBezTo>
                  <a:cubicBezTo>
                    <a:pt x="1" y="141"/>
                    <a:pt x="38" y="190"/>
                    <a:pt x="104" y="190"/>
                  </a:cubicBezTo>
                  <a:cubicBezTo>
                    <a:pt x="124" y="190"/>
                    <a:pt x="141" y="190"/>
                    <a:pt x="141" y="174"/>
                  </a:cubicBezTo>
                  <a:lnTo>
                    <a:pt x="174" y="174"/>
                  </a:lnTo>
                  <a:cubicBezTo>
                    <a:pt x="174" y="174"/>
                    <a:pt x="190" y="174"/>
                    <a:pt x="190" y="157"/>
                  </a:cubicBezTo>
                  <a:cubicBezTo>
                    <a:pt x="227" y="141"/>
                    <a:pt x="244" y="120"/>
                    <a:pt x="260" y="87"/>
                  </a:cubicBezTo>
                  <a:cubicBezTo>
                    <a:pt x="260" y="71"/>
                    <a:pt x="260" y="38"/>
                    <a:pt x="244" y="17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17"/>
            <p:cNvSpPr/>
            <p:nvPr/>
          </p:nvSpPr>
          <p:spPr>
            <a:xfrm>
              <a:off x="3070557" y="226988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5" y="0"/>
                    <a:pt x="87" y="21"/>
                    <a:pt x="71" y="37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40"/>
                    <a:pt x="1" y="157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5" y="190"/>
                    <a:pt x="141" y="190"/>
                  </a:cubicBezTo>
                  <a:cubicBezTo>
                    <a:pt x="157" y="190"/>
                    <a:pt x="157" y="173"/>
                    <a:pt x="174" y="173"/>
                  </a:cubicBezTo>
                  <a:cubicBezTo>
                    <a:pt x="207" y="157"/>
                    <a:pt x="228" y="124"/>
                    <a:pt x="228" y="103"/>
                  </a:cubicBezTo>
                  <a:cubicBezTo>
                    <a:pt x="261" y="54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17"/>
            <p:cNvSpPr/>
            <p:nvPr/>
          </p:nvSpPr>
          <p:spPr>
            <a:xfrm>
              <a:off x="2843382" y="2446036"/>
              <a:ext cx="6125" cy="4750"/>
            </a:xfrm>
            <a:custGeom>
              <a:avLst/>
              <a:gdLst/>
              <a:ahLst/>
              <a:cxnLst/>
              <a:rect l="l" t="t" r="r" b="b"/>
              <a:pathLst>
                <a:path w="245" h="190" extrusionOk="0">
                  <a:moveTo>
                    <a:pt x="158" y="0"/>
                  </a:moveTo>
                  <a:cubicBezTo>
                    <a:pt x="121" y="0"/>
                    <a:pt x="88" y="0"/>
                    <a:pt x="55" y="17"/>
                  </a:cubicBezTo>
                  <a:cubicBezTo>
                    <a:pt x="38" y="50"/>
                    <a:pt x="1" y="66"/>
                    <a:pt x="1" y="103"/>
                  </a:cubicBezTo>
                  <a:cubicBezTo>
                    <a:pt x="17" y="136"/>
                    <a:pt x="55" y="169"/>
                    <a:pt x="71" y="190"/>
                  </a:cubicBezTo>
                  <a:cubicBezTo>
                    <a:pt x="104" y="190"/>
                    <a:pt x="121" y="190"/>
                    <a:pt x="141" y="169"/>
                  </a:cubicBezTo>
                  <a:cubicBezTo>
                    <a:pt x="158" y="169"/>
                    <a:pt x="158" y="169"/>
                    <a:pt x="174" y="153"/>
                  </a:cubicBezTo>
                  <a:cubicBezTo>
                    <a:pt x="191" y="136"/>
                    <a:pt x="224" y="120"/>
                    <a:pt x="224" y="87"/>
                  </a:cubicBezTo>
                  <a:cubicBezTo>
                    <a:pt x="244" y="33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17"/>
            <p:cNvSpPr/>
            <p:nvPr/>
          </p:nvSpPr>
          <p:spPr>
            <a:xfrm>
              <a:off x="2988107" y="2259161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0"/>
                  </a:moveTo>
                  <a:cubicBezTo>
                    <a:pt x="141" y="0"/>
                    <a:pt x="124" y="0"/>
                    <a:pt x="104" y="17"/>
                  </a:cubicBezTo>
                  <a:cubicBezTo>
                    <a:pt x="38" y="37"/>
                    <a:pt x="0" y="103"/>
                    <a:pt x="21" y="140"/>
                  </a:cubicBezTo>
                  <a:cubicBezTo>
                    <a:pt x="33" y="178"/>
                    <a:pt x="64" y="196"/>
                    <a:pt x="109" y="196"/>
                  </a:cubicBezTo>
                  <a:cubicBezTo>
                    <a:pt x="123" y="196"/>
                    <a:pt x="140" y="194"/>
                    <a:pt x="157" y="190"/>
                  </a:cubicBezTo>
                  <a:cubicBezTo>
                    <a:pt x="174" y="173"/>
                    <a:pt x="190" y="157"/>
                    <a:pt x="207" y="157"/>
                  </a:cubicBezTo>
                  <a:cubicBezTo>
                    <a:pt x="244" y="120"/>
                    <a:pt x="260" y="87"/>
                    <a:pt x="244" y="54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17"/>
            <p:cNvSpPr/>
            <p:nvPr/>
          </p:nvSpPr>
          <p:spPr>
            <a:xfrm>
              <a:off x="3110957" y="2244611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58" y="1"/>
                    <a:pt x="121" y="17"/>
                    <a:pt x="88" y="34"/>
                  </a:cubicBezTo>
                  <a:cubicBezTo>
                    <a:pt x="55" y="50"/>
                    <a:pt x="34" y="67"/>
                    <a:pt x="34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1" y="207"/>
                    <a:pt x="137" y="186"/>
                    <a:pt x="174" y="186"/>
                  </a:cubicBezTo>
                  <a:lnTo>
                    <a:pt x="191" y="170"/>
                  </a:lnTo>
                  <a:cubicBezTo>
                    <a:pt x="224" y="153"/>
                    <a:pt x="240" y="120"/>
                    <a:pt x="261" y="104"/>
                  </a:cubicBezTo>
                  <a:cubicBezTo>
                    <a:pt x="261" y="67"/>
                    <a:pt x="261" y="50"/>
                    <a:pt x="240" y="34"/>
                  </a:cubicBezTo>
                  <a:cubicBezTo>
                    <a:pt x="22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17"/>
            <p:cNvSpPr/>
            <p:nvPr/>
          </p:nvSpPr>
          <p:spPr>
            <a:xfrm>
              <a:off x="3110557" y="2256161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4" y="1"/>
                  </a:moveTo>
                  <a:cubicBezTo>
                    <a:pt x="104" y="1"/>
                    <a:pt x="33" y="34"/>
                    <a:pt x="17" y="87"/>
                  </a:cubicBezTo>
                  <a:cubicBezTo>
                    <a:pt x="1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71"/>
                    <a:pt x="256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17"/>
            <p:cNvSpPr/>
            <p:nvPr/>
          </p:nvSpPr>
          <p:spPr>
            <a:xfrm>
              <a:off x="3116957" y="2222261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7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3"/>
                    <a:pt x="243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17"/>
            <p:cNvSpPr/>
            <p:nvPr/>
          </p:nvSpPr>
          <p:spPr>
            <a:xfrm>
              <a:off x="3080882" y="2199486"/>
              <a:ext cx="6500" cy="3925"/>
            </a:xfrm>
            <a:custGeom>
              <a:avLst/>
              <a:gdLst/>
              <a:ahLst/>
              <a:cxnLst/>
              <a:rect l="l" t="t" r="r" b="b"/>
              <a:pathLst>
                <a:path w="260" h="157" extrusionOk="0">
                  <a:moveTo>
                    <a:pt x="260" y="0"/>
                  </a:moveTo>
                  <a:cubicBezTo>
                    <a:pt x="190" y="17"/>
                    <a:pt x="124" y="17"/>
                    <a:pt x="54" y="17"/>
                  </a:cubicBezTo>
                  <a:cubicBezTo>
                    <a:pt x="54" y="17"/>
                    <a:pt x="37" y="33"/>
                    <a:pt x="37" y="54"/>
                  </a:cubicBezTo>
                  <a:cubicBezTo>
                    <a:pt x="0" y="103"/>
                    <a:pt x="37" y="157"/>
                    <a:pt x="103" y="157"/>
                  </a:cubicBezTo>
                  <a:cubicBezTo>
                    <a:pt x="124" y="157"/>
                    <a:pt x="140" y="157"/>
                    <a:pt x="173" y="136"/>
                  </a:cubicBezTo>
                  <a:cubicBezTo>
                    <a:pt x="173" y="136"/>
                    <a:pt x="190" y="136"/>
                    <a:pt x="190" y="120"/>
                  </a:cubicBezTo>
                  <a:cubicBezTo>
                    <a:pt x="227" y="103"/>
                    <a:pt x="243" y="87"/>
                    <a:pt x="260" y="54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17"/>
            <p:cNvSpPr/>
            <p:nvPr/>
          </p:nvSpPr>
          <p:spPr>
            <a:xfrm>
              <a:off x="3122107" y="2234311"/>
              <a:ext cx="6100" cy="4675"/>
            </a:xfrm>
            <a:custGeom>
              <a:avLst/>
              <a:gdLst/>
              <a:ahLst/>
              <a:cxnLst/>
              <a:rect l="l" t="t" r="r" b="b"/>
              <a:pathLst>
                <a:path w="244" h="18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0" y="153"/>
                    <a:pt x="37" y="186"/>
                    <a:pt x="87" y="186"/>
                  </a:cubicBezTo>
                  <a:lnTo>
                    <a:pt x="157" y="186"/>
                  </a:lnTo>
                  <a:cubicBezTo>
                    <a:pt x="157" y="170"/>
                    <a:pt x="173" y="170"/>
                    <a:pt x="190" y="170"/>
                  </a:cubicBezTo>
                  <a:cubicBezTo>
                    <a:pt x="206" y="153"/>
                    <a:pt x="227" y="137"/>
                    <a:pt x="244" y="104"/>
                  </a:cubicBezTo>
                  <a:lnTo>
                    <a:pt x="244" y="34"/>
                  </a:lnTo>
                  <a:cubicBezTo>
                    <a:pt x="227" y="1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17"/>
            <p:cNvSpPr/>
            <p:nvPr/>
          </p:nvSpPr>
          <p:spPr>
            <a:xfrm>
              <a:off x="3041807" y="2293061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44" y="141"/>
                    <a:pt x="244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17"/>
            <p:cNvSpPr/>
            <p:nvPr/>
          </p:nvSpPr>
          <p:spPr>
            <a:xfrm>
              <a:off x="3073132" y="2282186"/>
              <a:ext cx="4375" cy="1925"/>
            </a:xfrm>
            <a:custGeom>
              <a:avLst/>
              <a:gdLst/>
              <a:ahLst/>
              <a:cxnLst/>
              <a:rect l="l" t="t" r="r" b="b"/>
              <a:pathLst>
                <a:path w="175" h="77" extrusionOk="0">
                  <a:moveTo>
                    <a:pt x="142" y="1"/>
                  </a:moveTo>
                  <a:cubicBezTo>
                    <a:pt x="107" y="1"/>
                    <a:pt x="62" y="17"/>
                    <a:pt x="38" y="44"/>
                  </a:cubicBezTo>
                  <a:cubicBezTo>
                    <a:pt x="26" y="56"/>
                    <a:pt x="23" y="68"/>
                    <a:pt x="14" y="74"/>
                  </a:cubicBezTo>
                  <a:lnTo>
                    <a:pt x="14" y="74"/>
                  </a:lnTo>
                  <a:cubicBezTo>
                    <a:pt x="78" y="56"/>
                    <a:pt x="128" y="22"/>
                    <a:pt x="174" y="7"/>
                  </a:cubicBezTo>
                  <a:cubicBezTo>
                    <a:pt x="165" y="3"/>
                    <a:pt x="154" y="1"/>
                    <a:pt x="142" y="1"/>
                  </a:cubicBezTo>
                  <a:close/>
                  <a:moveTo>
                    <a:pt x="14" y="74"/>
                  </a:moveTo>
                  <a:lnTo>
                    <a:pt x="14" y="74"/>
                  </a:lnTo>
                  <a:cubicBezTo>
                    <a:pt x="10" y="75"/>
                    <a:pt x="5" y="76"/>
                    <a:pt x="1" y="77"/>
                  </a:cubicBezTo>
                  <a:cubicBezTo>
                    <a:pt x="7" y="77"/>
                    <a:pt x="11" y="76"/>
                    <a:pt x="14" y="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17"/>
            <p:cNvSpPr/>
            <p:nvPr/>
          </p:nvSpPr>
          <p:spPr>
            <a:xfrm>
              <a:off x="2883382" y="2431811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0"/>
                  </a:moveTo>
                  <a:cubicBezTo>
                    <a:pt x="104" y="0"/>
                    <a:pt x="34" y="54"/>
                    <a:pt x="17" y="103"/>
                  </a:cubicBezTo>
                  <a:cubicBezTo>
                    <a:pt x="1" y="157"/>
                    <a:pt x="34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cubicBezTo>
                    <a:pt x="153" y="173"/>
                    <a:pt x="170" y="173"/>
                    <a:pt x="190" y="173"/>
                  </a:cubicBezTo>
                  <a:cubicBezTo>
                    <a:pt x="207" y="157"/>
                    <a:pt x="223" y="120"/>
                    <a:pt x="240" y="103"/>
                  </a:cubicBezTo>
                  <a:cubicBezTo>
                    <a:pt x="256" y="70"/>
                    <a:pt x="240" y="54"/>
                    <a:pt x="240" y="37"/>
                  </a:cubicBezTo>
                  <a:cubicBezTo>
                    <a:pt x="223" y="17"/>
                    <a:pt x="19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17"/>
            <p:cNvSpPr/>
            <p:nvPr/>
          </p:nvSpPr>
          <p:spPr>
            <a:xfrm>
              <a:off x="2992432" y="2432211"/>
              <a:ext cx="3950" cy="4775"/>
            </a:xfrm>
            <a:custGeom>
              <a:avLst/>
              <a:gdLst/>
              <a:ahLst/>
              <a:cxnLst/>
              <a:rect l="l" t="t" r="r" b="b"/>
              <a:pathLst>
                <a:path w="158" h="191" extrusionOk="0">
                  <a:moveTo>
                    <a:pt x="157" y="1"/>
                  </a:moveTo>
                  <a:cubicBezTo>
                    <a:pt x="137" y="1"/>
                    <a:pt x="104" y="1"/>
                    <a:pt x="87" y="21"/>
                  </a:cubicBezTo>
                  <a:cubicBezTo>
                    <a:pt x="54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24"/>
                    <a:pt x="137" y="7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17"/>
            <p:cNvSpPr/>
            <p:nvPr/>
          </p:nvSpPr>
          <p:spPr>
            <a:xfrm>
              <a:off x="2982132" y="2444086"/>
              <a:ext cx="6000" cy="4950"/>
            </a:xfrm>
            <a:custGeom>
              <a:avLst/>
              <a:gdLst/>
              <a:ahLst/>
              <a:cxnLst/>
              <a:rect l="l" t="t" r="r" b="b"/>
              <a:pathLst>
                <a:path w="240" h="198" extrusionOk="0">
                  <a:moveTo>
                    <a:pt x="167" y="1"/>
                  </a:moveTo>
                  <a:cubicBezTo>
                    <a:pt x="159" y="1"/>
                    <a:pt x="149" y="2"/>
                    <a:pt x="136" y="8"/>
                  </a:cubicBezTo>
                  <a:cubicBezTo>
                    <a:pt x="103" y="8"/>
                    <a:pt x="70" y="24"/>
                    <a:pt x="54" y="41"/>
                  </a:cubicBezTo>
                  <a:cubicBezTo>
                    <a:pt x="0" y="95"/>
                    <a:pt x="0" y="165"/>
                    <a:pt x="33" y="181"/>
                  </a:cubicBezTo>
                  <a:cubicBezTo>
                    <a:pt x="54" y="198"/>
                    <a:pt x="87" y="198"/>
                    <a:pt x="120" y="198"/>
                  </a:cubicBezTo>
                  <a:cubicBezTo>
                    <a:pt x="136" y="198"/>
                    <a:pt x="136" y="181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23" y="128"/>
                    <a:pt x="239" y="95"/>
                    <a:pt x="239" y="78"/>
                  </a:cubicBezTo>
                  <a:cubicBezTo>
                    <a:pt x="239" y="41"/>
                    <a:pt x="239" y="24"/>
                    <a:pt x="207" y="8"/>
                  </a:cubicBezTo>
                  <a:cubicBezTo>
                    <a:pt x="196" y="8"/>
                    <a:pt x="185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17"/>
            <p:cNvSpPr/>
            <p:nvPr/>
          </p:nvSpPr>
          <p:spPr>
            <a:xfrm>
              <a:off x="2970057" y="245498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5" y="54"/>
                    <a:pt x="22" y="71"/>
                    <a:pt x="22" y="104"/>
                  </a:cubicBezTo>
                  <a:cubicBezTo>
                    <a:pt x="1" y="157"/>
                    <a:pt x="38" y="207"/>
                    <a:pt x="88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cubicBezTo>
                    <a:pt x="261" y="5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17"/>
            <p:cNvSpPr/>
            <p:nvPr/>
          </p:nvSpPr>
          <p:spPr>
            <a:xfrm>
              <a:off x="3006157" y="2362636"/>
              <a:ext cx="1350" cy="3125"/>
            </a:xfrm>
            <a:custGeom>
              <a:avLst/>
              <a:gdLst/>
              <a:ahLst/>
              <a:cxnLst/>
              <a:rect l="l" t="t" r="r" b="b"/>
              <a:pathLst>
                <a:path w="54" h="125" extrusionOk="0">
                  <a:moveTo>
                    <a:pt x="54" y="1"/>
                  </a:moveTo>
                  <a:lnTo>
                    <a:pt x="54" y="1"/>
                  </a:lnTo>
                  <a:cubicBezTo>
                    <a:pt x="37" y="21"/>
                    <a:pt x="37" y="38"/>
                    <a:pt x="21" y="54"/>
                  </a:cubicBezTo>
                  <a:cubicBezTo>
                    <a:pt x="0" y="87"/>
                    <a:pt x="21" y="104"/>
                    <a:pt x="37" y="124"/>
                  </a:cubicBezTo>
                  <a:cubicBezTo>
                    <a:pt x="37" y="87"/>
                    <a:pt x="54" y="38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17"/>
            <p:cNvSpPr/>
            <p:nvPr/>
          </p:nvSpPr>
          <p:spPr>
            <a:xfrm>
              <a:off x="3109207" y="2199886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1"/>
                  </a:moveTo>
                  <a:cubicBezTo>
                    <a:pt x="141" y="1"/>
                    <a:pt x="125" y="1"/>
                    <a:pt x="87" y="38"/>
                  </a:cubicBezTo>
                  <a:cubicBezTo>
                    <a:pt x="55" y="54"/>
                    <a:pt x="38" y="71"/>
                    <a:pt x="22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191" y="174"/>
                  </a:cubicBezTo>
                  <a:cubicBezTo>
                    <a:pt x="228" y="141"/>
                    <a:pt x="244" y="120"/>
                    <a:pt x="261" y="104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17"/>
            <p:cNvSpPr/>
            <p:nvPr/>
          </p:nvSpPr>
          <p:spPr>
            <a:xfrm>
              <a:off x="2985107" y="24095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5" y="50"/>
                    <a:pt x="38" y="67"/>
                    <a:pt x="17" y="104"/>
                  </a:cubicBezTo>
                  <a:cubicBezTo>
                    <a:pt x="1" y="153"/>
                    <a:pt x="38" y="207"/>
                    <a:pt x="88" y="207"/>
                  </a:cubicBezTo>
                  <a:cubicBezTo>
                    <a:pt x="120" y="207"/>
                    <a:pt x="141" y="186"/>
                    <a:pt x="158" y="186"/>
                  </a:cubicBezTo>
                  <a:cubicBezTo>
                    <a:pt x="174" y="186"/>
                    <a:pt x="174" y="170"/>
                    <a:pt x="191" y="170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50"/>
                    <a:pt x="22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17"/>
            <p:cNvSpPr/>
            <p:nvPr/>
          </p:nvSpPr>
          <p:spPr>
            <a:xfrm>
              <a:off x="2919057" y="2442086"/>
              <a:ext cx="6400" cy="5225"/>
            </a:xfrm>
            <a:custGeom>
              <a:avLst/>
              <a:gdLst/>
              <a:ahLst/>
              <a:cxnLst/>
              <a:rect l="l" t="t" r="r" b="b"/>
              <a:pathLst>
                <a:path w="256" h="209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2" y="208"/>
                    <a:pt x="87" y="208"/>
                  </a:cubicBezTo>
                  <a:cubicBezTo>
                    <a:pt x="106" y="208"/>
                    <a:pt x="128" y="203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17"/>
            <p:cNvSpPr/>
            <p:nvPr/>
          </p:nvSpPr>
          <p:spPr>
            <a:xfrm>
              <a:off x="2909982" y="2467461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36" y="1"/>
                    <a:pt x="103" y="17"/>
                    <a:pt x="87" y="34"/>
                  </a:cubicBezTo>
                  <a:cubicBezTo>
                    <a:pt x="54" y="54"/>
                    <a:pt x="33" y="87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39" y="137"/>
                    <a:pt x="239" y="104"/>
                  </a:cubicBezTo>
                  <a:cubicBezTo>
                    <a:pt x="277" y="54"/>
                    <a:pt x="239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17"/>
            <p:cNvSpPr/>
            <p:nvPr/>
          </p:nvSpPr>
          <p:spPr>
            <a:xfrm>
              <a:off x="2923282" y="245458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57"/>
                    <a:pt x="17" y="190"/>
                    <a:pt x="70" y="190"/>
                  </a:cubicBezTo>
                  <a:cubicBezTo>
                    <a:pt x="70" y="206"/>
                    <a:pt x="87" y="206"/>
                    <a:pt x="87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90" y="173"/>
                    <a:pt x="206" y="157"/>
                    <a:pt x="223" y="120"/>
                  </a:cubicBezTo>
                  <a:cubicBezTo>
                    <a:pt x="243" y="120"/>
                    <a:pt x="243" y="103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17"/>
            <p:cNvSpPr/>
            <p:nvPr/>
          </p:nvSpPr>
          <p:spPr>
            <a:xfrm>
              <a:off x="2915132" y="247953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17"/>
                    <a:pt x="71" y="33"/>
                  </a:cubicBezTo>
                  <a:cubicBezTo>
                    <a:pt x="54" y="49"/>
                    <a:pt x="33" y="66"/>
                    <a:pt x="17" y="103"/>
                  </a:cubicBezTo>
                  <a:cubicBezTo>
                    <a:pt x="0" y="153"/>
                    <a:pt x="33" y="190"/>
                    <a:pt x="87" y="190"/>
                  </a:cubicBezTo>
                  <a:lnTo>
                    <a:pt x="157" y="190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0" y="120"/>
                    <a:pt x="240" y="103"/>
                  </a:cubicBezTo>
                  <a:cubicBezTo>
                    <a:pt x="260" y="66"/>
                    <a:pt x="260" y="49"/>
                    <a:pt x="240" y="33"/>
                  </a:cubicBezTo>
                  <a:cubicBezTo>
                    <a:pt x="223" y="17"/>
                    <a:pt x="19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17"/>
            <p:cNvSpPr/>
            <p:nvPr/>
          </p:nvSpPr>
          <p:spPr>
            <a:xfrm>
              <a:off x="2939157" y="2456011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3" y="1"/>
                  </a:moveTo>
                  <a:cubicBezTo>
                    <a:pt x="161" y="1"/>
                    <a:pt x="149" y="5"/>
                    <a:pt x="140" y="13"/>
                  </a:cubicBezTo>
                  <a:cubicBezTo>
                    <a:pt x="103" y="13"/>
                    <a:pt x="70" y="30"/>
                    <a:pt x="54" y="46"/>
                  </a:cubicBezTo>
                  <a:cubicBezTo>
                    <a:pt x="0" y="100"/>
                    <a:pt x="0" y="166"/>
                    <a:pt x="37" y="182"/>
                  </a:cubicBezTo>
                  <a:cubicBezTo>
                    <a:pt x="54" y="203"/>
                    <a:pt x="87" y="203"/>
                    <a:pt x="124" y="203"/>
                  </a:cubicBezTo>
                  <a:cubicBezTo>
                    <a:pt x="124" y="203"/>
                    <a:pt x="140" y="182"/>
                    <a:pt x="157" y="182"/>
                  </a:cubicBezTo>
                  <a:cubicBezTo>
                    <a:pt x="173" y="182"/>
                    <a:pt x="190" y="166"/>
                    <a:pt x="206" y="149"/>
                  </a:cubicBezTo>
                  <a:cubicBezTo>
                    <a:pt x="227" y="133"/>
                    <a:pt x="243" y="100"/>
                    <a:pt x="243" y="79"/>
                  </a:cubicBezTo>
                  <a:cubicBezTo>
                    <a:pt x="243" y="46"/>
                    <a:pt x="243" y="30"/>
                    <a:pt x="206" y="13"/>
                  </a:cubicBezTo>
                  <a:cubicBezTo>
                    <a:pt x="198" y="5"/>
                    <a:pt x="18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17"/>
            <p:cNvSpPr/>
            <p:nvPr/>
          </p:nvSpPr>
          <p:spPr>
            <a:xfrm>
              <a:off x="2933582" y="24769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5" y="0"/>
                  </a:moveTo>
                  <a:cubicBezTo>
                    <a:pt x="117" y="0"/>
                    <a:pt x="70" y="18"/>
                    <a:pt x="38" y="50"/>
                  </a:cubicBezTo>
                  <a:cubicBezTo>
                    <a:pt x="17" y="67"/>
                    <a:pt x="0" y="104"/>
                    <a:pt x="0" y="121"/>
                  </a:cubicBezTo>
                  <a:cubicBezTo>
                    <a:pt x="0" y="153"/>
                    <a:pt x="17" y="170"/>
                    <a:pt x="38" y="191"/>
                  </a:cubicBezTo>
                  <a:lnTo>
                    <a:pt x="120" y="191"/>
                  </a:lnTo>
                  <a:cubicBezTo>
                    <a:pt x="120" y="191"/>
                    <a:pt x="141" y="191"/>
                    <a:pt x="141" y="170"/>
                  </a:cubicBezTo>
                  <a:cubicBezTo>
                    <a:pt x="174" y="170"/>
                    <a:pt x="190" y="153"/>
                    <a:pt x="207" y="137"/>
                  </a:cubicBezTo>
                  <a:cubicBezTo>
                    <a:pt x="260" y="104"/>
                    <a:pt x="260" y="34"/>
                    <a:pt x="207" y="17"/>
                  </a:cubicBezTo>
                  <a:cubicBezTo>
                    <a:pt x="195" y="6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17"/>
            <p:cNvSpPr/>
            <p:nvPr/>
          </p:nvSpPr>
          <p:spPr>
            <a:xfrm>
              <a:off x="2927607" y="2422586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0" y="1"/>
                  </a:moveTo>
                  <a:cubicBezTo>
                    <a:pt x="134" y="1"/>
                    <a:pt x="91" y="12"/>
                    <a:pt x="70" y="43"/>
                  </a:cubicBezTo>
                  <a:cubicBezTo>
                    <a:pt x="17" y="97"/>
                    <a:pt x="0" y="146"/>
                    <a:pt x="50" y="179"/>
                  </a:cubicBezTo>
                  <a:cubicBezTo>
                    <a:pt x="70" y="200"/>
                    <a:pt x="103" y="200"/>
                    <a:pt x="136" y="200"/>
                  </a:cubicBezTo>
                  <a:cubicBezTo>
                    <a:pt x="136" y="179"/>
                    <a:pt x="153" y="179"/>
                    <a:pt x="174" y="179"/>
                  </a:cubicBezTo>
                  <a:cubicBezTo>
                    <a:pt x="190" y="163"/>
                    <a:pt x="207" y="163"/>
                    <a:pt x="223" y="146"/>
                  </a:cubicBezTo>
                  <a:cubicBezTo>
                    <a:pt x="277" y="97"/>
                    <a:pt x="277" y="43"/>
                    <a:pt x="223" y="10"/>
                  </a:cubicBezTo>
                  <a:cubicBezTo>
                    <a:pt x="211" y="4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17"/>
            <p:cNvSpPr/>
            <p:nvPr/>
          </p:nvSpPr>
          <p:spPr>
            <a:xfrm>
              <a:off x="2887207" y="2445861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48" y="1"/>
                  </a:moveTo>
                  <a:cubicBezTo>
                    <a:pt x="133" y="1"/>
                    <a:pt x="118" y="3"/>
                    <a:pt x="103" y="7"/>
                  </a:cubicBezTo>
                  <a:cubicBezTo>
                    <a:pt x="37" y="40"/>
                    <a:pt x="0" y="110"/>
                    <a:pt x="0" y="143"/>
                  </a:cubicBezTo>
                  <a:cubicBezTo>
                    <a:pt x="11" y="177"/>
                    <a:pt x="43" y="196"/>
                    <a:pt x="82" y="196"/>
                  </a:cubicBezTo>
                  <a:cubicBezTo>
                    <a:pt x="105" y="196"/>
                    <a:pt x="131" y="190"/>
                    <a:pt x="157" y="176"/>
                  </a:cubicBezTo>
                  <a:cubicBezTo>
                    <a:pt x="206" y="160"/>
                    <a:pt x="260" y="94"/>
                    <a:pt x="243" y="40"/>
                  </a:cubicBezTo>
                  <a:cubicBezTo>
                    <a:pt x="228" y="16"/>
                    <a:pt x="189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17"/>
            <p:cNvSpPr/>
            <p:nvPr/>
          </p:nvSpPr>
          <p:spPr>
            <a:xfrm>
              <a:off x="2889357" y="2398311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37"/>
                  </a:cubicBezTo>
                  <a:cubicBezTo>
                    <a:pt x="54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90"/>
                    <a:pt x="157" y="190"/>
                    <a:pt x="174" y="173"/>
                  </a:cubicBezTo>
                  <a:lnTo>
                    <a:pt x="190" y="173"/>
                  </a:lnTo>
                  <a:cubicBezTo>
                    <a:pt x="223" y="140"/>
                    <a:pt x="240" y="120"/>
                    <a:pt x="261" y="87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17"/>
            <p:cNvSpPr/>
            <p:nvPr/>
          </p:nvSpPr>
          <p:spPr>
            <a:xfrm>
              <a:off x="2894507" y="240996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5" y="50"/>
                    <a:pt x="34" y="87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0" y="206"/>
                    <a:pt x="137" y="206"/>
                    <a:pt x="174" y="190"/>
                  </a:cubicBezTo>
                  <a:cubicBezTo>
                    <a:pt x="174" y="190"/>
                    <a:pt x="191" y="190"/>
                    <a:pt x="191" y="169"/>
                  </a:cubicBezTo>
                  <a:cubicBezTo>
                    <a:pt x="224" y="153"/>
                    <a:pt x="240" y="136"/>
                    <a:pt x="261" y="103"/>
                  </a:cubicBezTo>
                  <a:cubicBezTo>
                    <a:pt x="261" y="87"/>
                    <a:pt x="261" y="50"/>
                    <a:pt x="240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17"/>
            <p:cNvSpPr/>
            <p:nvPr/>
          </p:nvSpPr>
          <p:spPr>
            <a:xfrm>
              <a:off x="2994607" y="2398136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7" y="1"/>
                  </a:moveTo>
                  <a:cubicBezTo>
                    <a:pt x="140" y="1"/>
                    <a:pt x="122" y="3"/>
                    <a:pt x="103" y="7"/>
                  </a:cubicBez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60" y="197"/>
                    <a:pt x="96" y="197"/>
                  </a:cubicBezTo>
                  <a:cubicBezTo>
                    <a:pt x="115" y="197"/>
                    <a:pt x="135" y="192"/>
                    <a:pt x="153" y="180"/>
                  </a:cubicBezTo>
                  <a:cubicBezTo>
                    <a:pt x="223" y="164"/>
                    <a:pt x="256" y="94"/>
                    <a:pt x="256" y="44"/>
                  </a:cubicBezTo>
                  <a:cubicBezTo>
                    <a:pt x="244" y="17"/>
                    <a:pt x="205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17"/>
            <p:cNvSpPr/>
            <p:nvPr/>
          </p:nvSpPr>
          <p:spPr>
            <a:xfrm>
              <a:off x="2943882" y="24662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50"/>
                    <a:pt x="38" y="83"/>
                    <a:pt x="17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186"/>
                    <a:pt x="157" y="186"/>
                  </a:cubicBezTo>
                  <a:cubicBezTo>
                    <a:pt x="174" y="186"/>
                    <a:pt x="190" y="169"/>
                    <a:pt x="190" y="169"/>
                  </a:cubicBezTo>
                  <a:cubicBezTo>
                    <a:pt x="223" y="153"/>
                    <a:pt x="244" y="120"/>
                    <a:pt x="261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17"/>
            <p:cNvSpPr/>
            <p:nvPr/>
          </p:nvSpPr>
          <p:spPr>
            <a:xfrm>
              <a:off x="2897082" y="2433561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37" y="0"/>
                    <a:pt x="104" y="17"/>
                    <a:pt x="88" y="33"/>
                  </a:cubicBezTo>
                  <a:cubicBezTo>
                    <a:pt x="55" y="50"/>
                    <a:pt x="34" y="70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1" y="206"/>
                    <a:pt x="137" y="190"/>
                    <a:pt x="158" y="190"/>
                  </a:cubicBezTo>
                  <a:cubicBezTo>
                    <a:pt x="174" y="190"/>
                    <a:pt x="174" y="173"/>
                    <a:pt x="191" y="173"/>
                  </a:cubicBezTo>
                  <a:cubicBezTo>
                    <a:pt x="224" y="153"/>
                    <a:pt x="240" y="120"/>
                    <a:pt x="240" y="103"/>
                  </a:cubicBezTo>
                  <a:cubicBezTo>
                    <a:pt x="277" y="50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17"/>
            <p:cNvSpPr/>
            <p:nvPr/>
          </p:nvSpPr>
          <p:spPr>
            <a:xfrm>
              <a:off x="2902257" y="2445086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5"/>
                    <a:pt x="33" y="71"/>
                    <a:pt x="33" y="104"/>
                  </a:cubicBezTo>
                  <a:cubicBezTo>
                    <a:pt x="0" y="158"/>
                    <a:pt x="33" y="191"/>
                    <a:pt x="103" y="191"/>
                  </a:cubicBezTo>
                  <a:lnTo>
                    <a:pt x="173" y="191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8"/>
                    <a:pt x="239" y="125"/>
                    <a:pt x="260" y="104"/>
                  </a:cubicBezTo>
                  <a:cubicBezTo>
                    <a:pt x="276" y="38"/>
                    <a:pt x="239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17"/>
            <p:cNvSpPr/>
            <p:nvPr/>
          </p:nvSpPr>
          <p:spPr>
            <a:xfrm>
              <a:off x="2906982" y="2456561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8" y="1"/>
                  </a:moveTo>
                  <a:cubicBezTo>
                    <a:pt x="159" y="1"/>
                    <a:pt x="149" y="2"/>
                    <a:pt x="137" y="8"/>
                  </a:cubicBezTo>
                  <a:cubicBezTo>
                    <a:pt x="104" y="8"/>
                    <a:pt x="71" y="24"/>
                    <a:pt x="50" y="57"/>
                  </a:cubicBezTo>
                  <a:cubicBezTo>
                    <a:pt x="1" y="94"/>
                    <a:pt x="1" y="160"/>
                    <a:pt x="34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37" y="198"/>
                    <a:pt x="137" y="198"/>
                    <a:pt x="153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56" y="94"/>
                    <a:pt x="256" y="41"/>
                    <a:pt x="223" y="8"/>
                  </a:cubicBezTo>
                  <a:cubicBezTo>
                    <a:pt x="201" y="8"/>
                    <a:pt x="187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17"/>
            <p:cNvSpPr/>
            <p:nvPr/>
          </p:nvSpPr>
          <p:spPr>
            <a:xfrm>
              <a:off x="2979557" y="2398311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3" y="0"/>
                  </a:moveTo>
                  <a:cubicBezTo>
                    <a:pt x="136" y="0"/>
                    <a:pt x="120" y="0"/>
                    <a:pt x="87" y="17"/>
                  </a:cubicBezTo>
                  <a:cubicBezTo>
                    <a:pt x="54" y="37"/>
                    <a:pt x="33" y="70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7" y="173"/>
                  </a:cubicBezTo>
                  <a:cubicBezTo>
                    <a:pt x="173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60" y="87"/>
                  </a:cubicBezTo>
                  <a:cubicBezTo>
                    <a:pt x="277" y="37"/>
                    <a:pt x="239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17"/>
            <p:cNvSpPr/>
            <p:nvPr/>
          </p:nvSpPr>
          <p:spPr>
            <a:xfrm>
              <a:off x="2946457" y="2433386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94" y="1"/>
                  </a:moveTo>
                  <a:cubicBezTo>
                    <a:pt x="183" y="1"/>
                    <a:pt x="171" y="3"/>
                    <a:pt x="158" y="7"/>
                  </a:cubicBezTo>
                  <a:lnTo>
                    <a:pt x="104" y="7"/>
                  </a:lnTo>
                  <a:cubicBezTo>
                    <a:pt x="38" y="40"/>
                    <a:pt x="1" y="110"/>
                    <a:pt x="17" y="143"/>
                  </a:cubicBezTo>
                  <a:cubicBezTo>
                    <a:pt x="17" y="178"/>
                    <a:pt x="47" y="197"/>
                    <a:pt x="87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174" y="180"/>
                    <a:pt x="191" y="160"/>
                    <a:pt x="207" y="143"/>
                  </a:cubicBezTo>
                  <a:cubicBezTo>
                    <a:pt x="244" y="127"/>
                    <a:pt x="261" y="77"/>
                    <a:pt x="244" y="40"/>
                  </a:cubicBezTo>
                  <a:cubicBezTo>
                    <a:pt x="244" y="16"/>
                    <a:pt x="224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17"/>
            <p:cNvSpPr/>
            <p:nvPr/>
          </p:nvSpPr>
          <p:spPr>
            <a:xfrm>
              <a:off x="2975232" y="2421061"/>
              <a:ext cx="6500" cy="4800"/>
            </a:xfrm>
            <a:custGeom>
              <a:avLst/>
              <a:gdLst/>
              <a:ahLst/>
              <a:cxnLst/>
              <a:rect l="l" t="t" r="r" b="b"/>
              <a:pathLst>
                <a:path w="260" h="192" extrusionOk="0">
                  <a:moveTo>
                    <a:pt x="170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21" y="172"/>
                    <a:pt x="49" y="191"/>
                    <a:pt x="88" y="191"/>
                  </a:cubicBezTo>
                  <a:cubicBezTo>
                    <a:pt x="108" y="191"/>
                    <a:pt x="132" y="186"/>
                    <a:pt x="157" y="174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17"/>
            <p:cNvSpPr/>
            <p:nvPr/>
          </p:nvSpPr>
          <p:spPr>
            <a:xfrm>
              <a:off x="2985532" y="2349761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3" y="21"/>
                    <a:pt x="71" y="37"/>
                  </a:cubicBezTo>
                  <a:cubicBezTo>
                    <a:pt x="38" y="54"/>
                    <a:pt x="21" y="70"/>
                    <a:pt x="21" y="103"/>
                  </a:cubicBezTo>
                  <a:cubicBezTo>
                    <a:pt x="0" y="140"/>
                    <a:pt x="21" y="190"/>
                    <a:pt x="71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27" y="124"/>
                  </a:cubicBezTo>
                  <a:lnTo>
                    <a:pt x="244" y="103"/>
                  </a:lnTo>
                  <a:cubicBezTo>
                    <a:pt x="260" y="37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17"/>
            <p:cNvSpPr/>
            <p:nvPr/>
          </p:nvSpPr>
          <p:spPr>
            <a:xfrm>
              <a:off x="2974807" y="24331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17" y="87"/>
                    <a:pt x="17" y="104"/>
                  </a:cubicBezTo>
                  <a:cubicBezTo>
                    <a:pt x="1" y="137"/>
                    <a:pt x="1" y="170"/>
                    <a:pt x="38" y="190"/>
                  </a:cubicBezTo>
                  <a:cubicBezTo>
                    <a:pt x="38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90" y="170"/>
                    <a:pt x="223" y="137"/>
                    <a:pt x="244" y="104"/>
                  </a:cubicBezTo>
                  <a:lnTo>
                    <a:pt x="244" y="87"/>
                  </a:ln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17"/>
            <p:cNvSpPr/>
            <p:nvPr/>
          </p:nvSpPr>
          <p:spPr>
            <a:xfrm>
              <a:off x="2989457" y="2421086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0"/>
                  </a:moveTo>
                  <a:cubicBezTo>
                    <a:pt x="103" y="17"/>
                    <a:pt x="70" y="33"/>
                    <a:pt x="50" y="54"/>
                  </a:cubicBezTo>
                  <a:cubicBezTo>
                    <a:pt x="0" y="103"/>
                    <a:pt x="0" y="157"/>
                    <a:pt x="50" y="190"/>
                  </a:cubicBezTo>
                  <a:cubicBezTo>
                    <a:pt x="63" y="190"/>
                    <a:pt x="83" y="197"/>
                    <a:pt x="99" y="197"/>
                  </a:cubicBezTo>
                  <a:cubicBezTo>
                    <a:pt x="107" y="197"/>
                    <a:pt x="114" y="195"/>
                    <a:pt x="120" y="190"/>
                  </a:cubicBezTo>
                  <a:lnTo>
                    <a:pt x="153" y="190"/>
                  </a:lnTo>
                  <a:cubicBezTo>
                    <a:pt x="173" y="173"/>
                    <a:pt x="190" y="157"/>
                    <a:pt x="206" y="157"/>
                  </a:cubicBezTo>
                  <a:cubicBezTo>
                    <a:pt x="256" y="103"/>
                    <a:pt x="256" y="33"/>
                    <a:pt x="223" y="17"/>
                  </a:cubicBezTo>
                  <a:cubicBezTo>
                    <a:pt x="206" y="0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17"/>
            <p:cNvSpPr/>
            <p:nvPr/>
          </p:nvSpPr>
          <p:spPr>
            <a:xfrm>
              <a:off x="2988107" y="23618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4"/>
                    <a:pt x="21" y="87"/>
                    <a:pt x="0" y="104"/>
                  </a:cubicBezTo>
                  <a:cubicBezTo>
                    <a:pt x="0" y="137"/>
                    <a:pt x="0" y="157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7"/>
                    <a:pt x="227" y="137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17"/>
            <p:cNvSpPr/>
            <p:nvPr/>
          </p:nvSpPr>
          <p:spPr>
            <a:xfrm>
              <a:off x="2981707" y="2386111"/>
              <a:ext cx="6950" cy="4900"/>
            </a:xfrm>
            <a:custGeom>
              <a:avLst/>
              <a:gdLst/>
              <a:ahLst/>
              <a:cxnLst/>
              <a:rect l="l" t="t" r="r" b="b"/>
              <a:pathLst>
                <a:path w="278" h="196" extrusionOk="0">
                  <a:moveTo>
                    <a:pt x="172" y="1"/>
                  </a:moveTo>
                  <a:cubicBezTo>
                    <a:pt x="161" y="1"/>
                    <a:pt x="149" y="3"/>
                    <a:pt x="137" y="10"/>
                  </a:cubicBezTo>
                  <a:cubicBezTo>
                    <a:pt x="104" y="10"/>
                    <a:pt x="87" y="26"/>
                    <a:pt x="50" y="59"/>
                  </a:cubicBezTo>
                  <a:cubicBezTo>
                    <a:pt x="1" y="92"/>
                    <a:pt x="1" y="162"/>
                    <a:pt x="50" y="179"/>
                  </a:cubicBezTo>
                  <a:cubicBezTo>
                    <a:pt x="71" y="195"/>
                    <a:pt x="104" y="195"/>
                    <a:pt x="120" y="195"/>
                  </a:cubicBezTo>
                  <a:cubicBezTo>
                    <a:pt x="137" y="195"/>
                    <a:pt x="153" y="195"/>
                    <a:pt x="153" y="179"/>
                  </a:cubicBezTo>
                  <a:cubicBezTo>
                    <a:pt x="174" y="179"/>
                    <a:pt x="207" y="162"/>
                    <a:pt x="207" y="146"/>
                  </a:cubicBezTo>
                  <a:cubicBezTo>
                    <a:pt x="256" y="92"/>
                    <a:pt x="277" y="43"/>
                    <a:pt x="224" y="10"/>
                  </a:cubicBezTo>
                  <a:cubicBezTo>
                    <a:pt x="213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17"/>
            <p:cNvSpPr/>
            <p:nvPr/>
          </p:nvSpPr>
          <p:spPr>
            <a:xfrm>
              <a:off x="2956357" y="2467461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1"/>
                  </a:moveTo>
                  <a:cubicBezTo>
                    <a:pt x="137" y="1"/>
                    <a:pt x="120" y="1"/>
                    <a:pt x="104" y="17"/>
                  </a:cubicBezTo>
                  <a:cubicBezTo>
                    <a:pt x="34" y="34"/>
                    <a:pt x="1" y="104"/>
                    <a:pt x="17" y="157"/>
                  </a:cubicBezTo>
                  <a:cubicBezTo>
                    <a:pt x="29" y="181"/>
                    <a:pt x="61" y="197"/>
                    <a:pt x="105" y="197"/>
                  </a:cubicBezTo>
                  <a:cubicBezTo>
                    <a:pt x="121" y="197"/>
                    <a:pt x="139" y="195"/>
                    <a:pt x="157" y="190"/>
                  </a:cubicBezTo>
                  <a:cubicBezTo>
                    <a:pt x="174" y="174"/>
                    <a:pt x="190" y="157"/>
                    <a:pt x="207" y="157"/>
                  </a:cubicBezTo>
                  <a:cubicBezTo>
                    <a:pt x="240" y="120"/>
                    <a:pt x="260" y="87"/>
                    <a:pt x="240" y="54"/>
                  </a:cubicBezTo>
                  <a:cubicBezTo>
                    <a:pt x="240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17"/>
            <p:cNvSpPr/>
            <p:nvPr/>
          </p:nvSpPr>
          <p:spPr>
            <a:xfrm>
              <a:off x="2969657" y="2410336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5"/>
                    <a:pt x="1" y="105"/>
                    <a:pt x="17" y="154"/>
                  </a:cubicBezTo>
                  <a:cubicBezTo>
                    <a:pt x="17" y="181"/>
                    <a:pt x="55" y="198"/>
                    <a:pt x="103" y="198"/>
                  </a:cubicBezTo>
                  <a:cubicBezTo>
                    <a:pt x="120" y="198"/>
                    <a:pt x="139" y="196"/>
                    <a:pt x="157" y="191"/>
                  </a:cubicBezTo>
                  <a:cubicBezTo>
                    <a:pt x="223" y="154"/>
                    <a:pt x="260" y="105"/>
                    <a:pt x="244" y="51"/>
                  </a:cubicBezTo>
                  <a:cubicBezTo>
                    <a:pt x="230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17"/>
            <p:cNvSpPr/>
            <p:nvPr/>
          </p:nvSpPr>
          <p:spPr>
            <a:xfrm>
              <a:off x="2951607" y="2445236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3" y="5"/>
                    <a:pt x="104" y="16"/>
                  </a:cubicBezTo>
                  <a:cubicBezTo>
                    <a:pt x="55" y="32"/>
                    <a:pt x="17" y="65"/>
                    <a:pt x="1" y="119"/>
                  </a:cubicBezTo>
                  <a:lnTo>
                    <a:pt x="1" y="152"/>
                  </a:lnTo>
                  <a:cubicBezTo>
                    <a:pt x="12" y="184"/>
                    <a:pt x="45" y="204"/>
                    <a:pt x="81" y="204"/>
                  </a:cubicBezTo>
                  <a:cubicBezTo>
                    <a:pt x="101" y="204"/>
                    <a:pt x="122" y="198"/>
                    <a:pt x="141" y="185"/>
                  </a:cubicBezTo>
                  <a:cubicBezTo>
                    <a:pt x="207" y="168"/>
                    <a:pt x="261" y="98"/>
                    <a:pt x="244" y="49"/>
                  </a:cubicBezTo>
                  <a:cubicBezTo>
                    <a:pt x="244" y="32"/>
                    <a:pt x="224" y="32"/>
                    <a:pt x="207" y="16"/>
                  </a:cubicBezTo>
                  <a:cubicBezTo>
                    <a:pt x="199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17"/>
            <p:cNvSpPr/>
            <p:nvPr/>
          </p:nvSpPr>
          <p:spPr>
            <a:xfrm>
              <a:off x="2952957" y="2454986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53" y="1"/>
                  </a:moveTo>
                  <a:cubicBezTo>
                    <a:pt x="137" y="17"/>
                    <a:pt x="120" y="17"/>
                    <a:pt x="104" y="17"/>
                  </a:cubicBezTo>
                  <a:cubicBezTo>
                    <a:pt x="34" y="54"/>
                    <a:pt x="1" y="104"/>
                    <a:pt x="17" y="157"/>
                  </a:cubicBezTo>
                  <a:cubicBezTo>
                    <a:pt x="17" y="189"/>
                    <a:pt x="46" y="208"/>
                    <a:pt x="85" y="208"/>
                  </a:cubicBezTo>
                  <a:cubicBezTo>
                    <a:pt x="106" y="208"/>
                    <a:pt x="130" y="202"/>
                    <a:pt x="153" y="190"/>
                  </a:cubicBezTo>
                  <a:cubicBezTo>
                    <a:pt x="170" y="190"/>
                    <a:pt x="190" y="174"/>
                    <a:pt x="207" y="157"/>
                  </a:cubicBezTo>
                  <a:cubicBezTo>
                    <a:pt x="240" y="141"/>
                    <a:pt x="256" y="87"/>
                    <a:pt x="240" y="54"/>
                  </a:cubicBezTo>
                  <a:cubicBezTo>
                    <a:pt x="240" y="17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17"/>
            <p:cNvSpPr/>
            <p:nvPr/>
          </p:nvSpPr>
          <p:spPr>
            <a:xfrm>
              <a:off x="2961507" y="243296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2" y="0"/>
                  </a:moveTo>
                  <a:cubicBezTo>
                    <a:pt x="161" y="0"/>
                    <a:pt x="149" y="2"/>
                    <a:pt x="137" y="8"/>
                  </a:cubicBezTo>
                  <a:cubicBezTo>
                    <a:pt x="120" y="8"/>
                    <a:pt x="87" y="24"/>
                    <a:pt x="54" y="41"/>
                  </a:cubicBezTo>
                  <a:cubicBezTo>
                    <a:pt x="17" y="94"/>
                    <a:pt x="1" y="160"/>
                    <a:pt x="54" y="177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7" y="177"/>
                    <a:pt x="174" y="177"/>
                  </a:cubicBezTo>
                  <a:cubicBezTo>
                    <a:pt x="190" y="177"/>
                    <a:pt x="207" y="160"/>
                    <a:pt x="223" y="144"/>
                  </a:cubicBezTo>
                  <a:cubicBezTo>
                    <a:pt x="240" y="127"/>
                    <a:pt x="261" y="94"/>
                    <a:pt x="261" y="74"/>
                  </a:cubicBezTo>
                  <a:cubicBezTo>
                    <a:pt x="261" y="41"/>
                    <a:pt x="240" y="24"/>
                    <a:pt x="223" y="8"/>
                  </a:cubicBezTo>
                  <a:cubicBezTo>
                    <a:pt x="212" y="8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17"/>
            <p:cNvSpPr/>
            <p:nvPr/>
          </p:nvSpPr>
          <p:spPr>
            <a:xfrm>
              <a:off x="2966657" y="244426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37" y="1"/>
                    <a:pt x="104" y="17"/>
                    <a:pt x="71" y="34"/>
                  </a:cubicBezTo>
                  <a:cubicBezTo>
                    <a:pt x="55" y="55"/>
                    <a:pt x="17" y="71"/>
                    <a:pt x="17" y="104"/>
                  </a:cubicBezTo>
                  <a:cubicBezTo>
                    <a:pt x="1" y="121"/>
                    <a:pt x="1" y="158"/>
                    <a:pt x="17" y="174"/>
                  </a:cubicBezTo>
                  <a:cubicBezTo>
                    <a:pt x="34" y="191"/>
                    <a:pt x="55" y="191"/>
                    <a:pt x="88" y="191"/>
                  </a:cubicBezTo>
                  <a:lnTo>
                    <a:pt x="158" y="191"/>
                  </a:lnTo>
                  <a:cubicBezTo>
                    <a:pt x="158" y="174"/>
                    <a:pt x="174" y="174"/>
                    <a:pt x="174" y="174"/>
                  </a:cubicBezTo>
                  <a:cubicBezTo>
                    <a:pt x="207" y="158"/>
                    <a:pt x="224" y="121"/>
                    <a:pt x="240" y="104"/>
                  </a:cubicBezTo>
                  <a:cubicBezTo>
                    <a:pt x="261" y="34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17"/>
            <p:cNvSpPr/>
            <p:nvPr/>
          </p:nvSpPr>
          <p:spPr>
            <a:xfrm>
              <a:off x="3113957" y="221136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2" y="0"/>
                  </a:moveTo>
                  <a:cubicBezTo>
                    <a:pt x="154" y="0"/>
                    <a:pt x="146" y="2"/>
                    <a:pt x="141" y="7"/>
                  </a:cubicBezTo>
                  <a:cubicBezTo>
                    <a:pt x="104" y="7"/>
                    <a:pt x="71" y="24"/>
                    <a:pt x="54" y="57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cubicBezTo>
                    <a:pt x="141" y="197"/>
                    <a:pt x="141" y="19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60" y="94"/>
                    <a:pt x="260" y="40"/>
                    <a:pt x="207" y="7"/>
                  </a:cubicBezTo>
                  <a:cubicBezTo>
                    <a:pt x="196" y="7"/>
                    <a:pt x="177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17"/>
            <p:cNvSpPr/>
            <p:nvPr/>
          </p:nvSpPr>
          <p:spPr>
            <a:xfrm>
              <a:off x="2732582" y="2285361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78" y="0"/>
                  </a:moveTo>
                  <a:cubicBezTo>
                    <a:pt x="155" y="0"/>
                    <a:pt x="130" y="6"/>
                    <a:pt x="104" y="20"/>
                  </a:cubicBezTo>
                  <a:cubicBezTo>
                    <a:pt x="54" y="37"/>
                    <a:pt x="1" y="103"/>
                    <a:pt x="17" y="156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89"/>
                  </a:cubicBezTo>
                  <a:cubicBezTo>
                    <a:pt x="223" y="156"/>
                    <a:pt x="261" y="86"/>
                    <a:pt x="261" y="53"/>
                  </a:cubicBezTo>
                  <a:cubicBezTo>
                    <a:pt x="250" y="19"/>
                    <a:pt x="218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17"/>
            <p:cNvSpPr/>
            <p:nvPr/>
          </p:nvSpPr>
          <p:spPr>
            <a:xfrm>
              <a:off x="2735157" y="2295636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41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3" y="199"/>
                    <a:pt x="75" y="203"/>
                    <a:pt x="90" y="203"/>
                  </a:cubicBezTo>
                  <a:cubicBezTo>
                    <a:pt x="105" y="203"/>
                    <a:pt x="123" y="199"/>
                    <a:pt x="141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7"/>
                  </a:cubicBezTo>
                  <a:cubicBezTo>
                    <a:pt x="244" y="124"/>
                    <a:pt x="261" y="104"/>
                    <a:pt x="261" y="71"/>
                  </a:cubicBezTo>
                  <a:cubicBezTo>
                    <a:pt x="261" y="54"/>
                    <a:pt x="244" y="38"/>
                    <a:pt x="224" y="21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17"/>
            <p:cNvSpPr/>
            <p:nvPr/>
          </p:nvSpPr>
          <p:spPr>
            <a:xfrm>
              <a:off x="2730432" y="2271136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94" y="0"/>
                  </a:moveTo>
                  <a:cubicBezTo>
                    <a:pt x="187" y="0"/>
                    <a:pt x="181" y="1"/>
                    <a:pt x="173" y="4"/>
                  </a:cubicBezTo>
                  <a:cubicBezTo>
                    <a:pt x="140" y="4"/>
                    <a:pt x="103" y="4"/>
                    <a:pt x="70" y="20"/>
                  </a:cubicBezTo>
                  <a:cubicBezTo>
                    <a:pt x="54" y="37"/>
                    <a:pt x="37" y="74"/>
                    <a:pt x="21" y="90"/>
                  </a:cubicBezTo>
                  <a:cubicBezTo>
                    <a:pt x="0" y="140"/>
                    <a:pt x="37" y="193"/>
                    <a:pt x="87" y="193"/>
                  </a:cubicBezTo>
                  <a:cubicBezTo>
                    <a:pt x="124" y="193"/>
                    <a:pt x="140" y="193"/>
                    <a:pt x="157" y="177"/>
                  </a:cubicBezTo>
                  <a:cubicBezTo>
                    <a:pt x="173" y="177"/>
                    <a:pt x="173" y="177"/>
                    <a:pt x="190" y="156"/>
                  </a:cubicBezTo>
                  <a:cubicBezTo>
                    <a:pt x="206" y="140"/>
                    <a:pt x="243" y="123"/>
                    <a:pt x="243" y="90"/>
                  </a:cubicBezTo>
                  <a:cubicBezTo>
                    <a:pt x="258" y="44"/>
                    <a:pt x="235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17"/>
            <p:cNvSpPr/>
            <p:nvPr/>
          </p:nvSpPr>
          <p:spPr>
            <a:xfrm>
              <a:off x="2720107" y="2296161"/>
              <a:ext cx="6525" cy="5150"/>
            </a:xfrm>
            <a:custGeom>
              <a:avLst/>
              <a:gdLst/>
              <a:ahLst/>
              <a:cxnLst/>
              <a:rect l="l" t="t" r="r" b="b"/>
              <a:pathLst>
                <a:path w="261" h="206" extrusionOk="0">
                  <a:moveTo>
                    <a:pt x="158" y="0"/>
                  </a:moveTo>
                  <a:cubicBezTo>
                    <a:pt x="141" y="0"/>
                    <a:pt x="125" y="17"/>
                    <a:pt x="104" y="17"/>
                  </a:cubicBezTo>
                  <a:cubicBezTo>
                    <a:pt x="38" y="50"/>
                    <a:pt x="1" y="103"/>
                    <a:pt x="1" y="153"/>
                  </a:cubicBezTo>
                  <a:cubicBezTo>
                    <a:pt x="14" y="187"/>
                    <a:pt x="45" y="206"/>
                    <a:pt x="84" y="206"/>
                  </a:cubicBezTo>
                  <a:cubicBezTo>
                    <a:pt x="107" y="206"/>
                    <a:pt x="132" y="200"/>
                    <a:pt x="158" y="186"/>
                  </a:cubicBezTo>
                  <a:cubicBezTo>
                    <a:pt x="174" y="169"/>
                    <a:pt x="191" y="169"/>
                    <a:pt x="207" y="153"/>
                  </a:cubicBezTo>
                  <a:cubicBezTo>
                    <a:pt x="244" y="120"/>
                    <a:pt x="261" y="83"/>
                    <a:pt x="244" y="50"/>
                  </a:cubicBezTo>
                  <a:cubicBezTo>
                    <a:pt x="228" y="17"/>
                    <a:pt x="191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17"/>
            <p:cNvSpPr/>
            <p:nvPr/>
          </p:nvSpPr>
          <p:spPr>
            <a:xfrm>
              <a:off x="2720632" y="2283536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8" y="0"/>
                  </a:moveTo>
                  <a:cubicBezTo>
                    <a:pt x="121" y="0"/>
                    <a:pt x="102" y="2"/>
                    <a:pt x="83" y="7"/>
                  </a:cubicBezTo>
                  <a:cubicBezTo>
                    <a:pt x="50" y="23"/>
                    <a:pt x="34" y="56"/>
                    <a:pt x="17" y="72"/>
                  </a:cubicBezTo>
                  <a:cubicBezTo>
                    <a:pt x="1" y="110"/>
                    <a:pt x="1" y="126"/>
                    <a:pt x="1" y="143"/>
                  </a:cubicBezTo>
                  <a:cubicBezTo>
                    <a:pt x="1" y="159"/>
                    <a:pt x="17" y="176"/>
                    <a:pt x="34" y="196"/>
                  </a:cubicBezTo>
                  <a:cubicBezTo>
                    <a:pt x="67" y="196"/>
                    <a:pt x="104" y="196"/>
                    <a:pt x="137" y="176"/>
                  </a:cubicBezTo>
                  <a:cubicBezTo>
                    <a:pt x="207" y="159"/>
                    <a:pt x="240" y="93"/>
                    <a:pt x="240" y="39"/>
                  </a:cubicBezTo>
                  <a:cubicBezTo>
                    <a:pt x="228" y="15"/>
                    <a:pt x="187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17"/>
            <p:cNvSpPr/>
            <p:nvPr/>
          </p:nvSpPr>
          <p:spPr>
            <a:xfrm>
              <a:off x="2739507" y="2259161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4"/>
                    <a:pt x="17" y="103"/>
                  </a:cubicBezTo>
                  <a:cubicBezTo>
                    <a:pt x="0" y="157"/>
                    <a:pt x="33" y="206"/>
                    <a:pt x="87" y="206"/>
                  </a:cubicBezTo>
                  <a:cubicBezTo>
                    <a:pt x="120" y="206"/>
                    <a:pt x="136" y="190"/>
                    <a:pt x="153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17"/>
            <p:cNvSpPr/>
            <p:nvPr/>
          </p:nvSpPr>
          <p:spPr>
            <a:xfrm>
              <a:off x="2724857" y="2259161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20" y="0"/>
                  </a:moveTo>
                  <a:cubicBezTo>
                    <a:pt x="87" y="17"/>
                    <a:pt x="71" y="37"/>
                    <a:pt x="38" y="54"/>
                  </a:cubicBezTo>
                  <a:cubicBezTo>
                    <a:pt x="17" y="87"/>
                    <a:pt x="1" y="103"/>
                    <a:pt x="1" y="140"/>
                  </a:cubicBezTo>
                  <a:cubicBezTo>
                    <a:pt x="1" y="157"/>
                    <a:pt x="1" y="173"/>
                    <a:pt x="38" y="190"/>
                  </a:cubicBezTo>
                  <a:cubicBezTo>
                    <a:pt x="54" y="206"/>
                    <a:pt x="87" y="206"/>
                    <a:pt x="104" y="206"/>
                  </a:cubicBezTo>
                  <a:cubicBezTo>
                    <a:pt x="120" y="190"/>
                    <a:pt x="141" y="190"/>
                    <a:pt x="141" y="190"/>
                  </a:cubicBezTo>
                  <a:cubicBezTo>
                    <a:pt x="157" y="173"/>
                    <a:pt x="190" y="173"/>
                    <a:pt x="190" y="157"/>
                  </a:cubicBezTo>
                  <a:cubicBezTo>
                    <a:pt x="244" y="103"/>
                    <a:pt x="244" y="54"/>
                    <a:pt x="207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17"/>
            <p:cNvSpPr/>
            <p:nvPr/>
          </p:nvSpPr>
          <p:spPr>
            <a:xfrm>
              <a:off x="2763107" y="2283911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72" y="1"/>
                  </a:moveTo>
                  <a:cubicBezTo>
                    <a:pt x="161" y="1"/>
                    <a:pt x="149" y="3"/>
                    <a:pt x="136" y="8"/>
                  </a:cubicBezTo>
                  <a:cubicBezTo>
                    <a:pt x="103" y="8"/>
                    <a:pt x="70" y="24"/>
                    <a:pt x="54" y="57"/>
                  </a:cubicBezTo>
                  <a:cubicBezTo>
                    <a:pt x="0" y="95"/>
                    <a:pt x="0" y="161"/>
                    <a:pt x="33" y="181"/>
                  </a:cubicBezTo>
                  <a:cubicBezTo>
                    <a:pt x="70" y="198"/>
                    <a:pt x="87" y="198"/>
                    <a:pt x="120" y="198"/>
                  </a:cubicBezTo>
                  <a:cubicBezTo>
                    <a:pt x="136" y="198"/>
                    <a:pt x="136" y="198"/>
                    <a:pt x="157" y="181"/>
                  </a:cubicBezTo>
                  <a:cubicBezTo>
                    <a:pt x="173" y="181"/>
                    <a:pt x="190" y="161"/>
                    <a:pt x="206" y="144"/>
                  </a:cubicBezTo>
                  <a:cubicBezTo>
                    <a:pt x="260" y="95"/>
                    <a:pt x="260" y="41"/>
                    <a:pt x="223" y="8"/>
                  </a:cubicBezTo>
                  <a:cubicBezTo>
                    <a:pt x="212" y="8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17"/>
            <p:cNvSpPr/>
            <p:nvPr/>
          </p:nvSpPr>
          <p:spPr>
            <a:xfrm>
              <a:off x="2824932" y="2388711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9" y="1"/>
                  </a:moveTo>
                  <a:cubicBezTo>
                    <a:pt x="137" y="1"/>
                    <a:pt x="90" y="18"/>
                    <a:pt x="55" y="42"/>
                  </a:cubicBezTo>
                  <a:cubicBezTo>
                    <a:pt x="1" y="91"/>
                    <a:pt x="1" y="162"/>
                    <a:pt x="34" y="178"/>
                  </a:cubicBezTo>
                  <a:cubicBezTo>
                    <a:pt x="55" y="195"/>
                    <a:pt x="88" y="195"/>
                    <a:pt x="121" y="195"/>
                  </a:cubicBezTo>
                  <a:cubicBezTo>
                    <a:pt x="137" y="195"/>
                    <a:pt x="137" y="178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1"/>
                    <a:pt x="261" y="42"/>
                    <a:pt x="224" y="9"/>
                  </a:cubicBezTo>
                  <a:cubicBezTo>
                    <a:pt x="210" y="3"/>
                    <a:pt x="195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17"/>
            <p:cNvSpPr/>
            <p:nvPr/>
          </p:nvSpPr>
          <p:spPr>
            <a:xfrm>
              <a:off x="2768657" y="2249261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0"/>
                  </a:moveTo>
                  <a:cubicBezTo>
                    <a:pt x="141" y="0"/>
                    <a:pt x="104" y="21"/>
                    <a:pt x="87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1" y="104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17"/>
            <p:cNvSpPr/>
            <p:nvPr/>
          </p:nvSpPr>
          <p:spPr>
            <a:xfrm>
              <a:off x="2743307" y="227336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8" y="34"/>
                    <a:pt x="1" y="104"/>
                    <a:pt x="21" y="137"/>
                  </a:cubicBezTo>
                  <a:cubicBezTo>
                    <a:pt x="21" y="171"/>
                    <a:pt x="48" y="190"/>
                    <a:pt x="85" y="190"/>
                  </a:cubicBezTo>
                  <a:cubicBezTo>
                    <a:pt x="106" y="190"/>
                    <a:pt x="132" y="184"/>
                    <a:pt x="157" y="170"/>
                  </a:cubicBezTo>
                  <a:cubicBezTo>
                    <a:pt x="227" y="154"/>
                    <a:pt x="260" y="88"/>
                    <a:pt x="244" y="51"/>
                  </a:cubicBezTo>
                  <a:cubicBezTo>
                    <a:pt x="233" y="19"/>
                    <a:pt x="207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17"/>
            <p:cNvSpPr/>
            <p:nvPr/>
          </p:nvSpPr>
          <p:spPr>
            <a:xfrm>
              <a:off x="2768257" y="2260886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4"/>
                    <a:pt x="17" y="154"/>
                  </a:cubicBezTo>
                  <a:cubicBezTo>
                    <a:pt x="27" y="188"/>
                    <a:pt x="53" y="201"/>
                    <a:pt x="89" y="201"/>
                  </a:cubicBezTo>
                  <a:cubicBezTo>
                    <a:pt x="109" y="201"/>
                    <a:pt x="132" y="197"/>
                    <a:pt x="157" y="191"/>
                  </a:cubicBezTo>
                  <a:cubicBezTo>
                    <a:pt x="223" y="154"/>
                    <a:pt x="260" y="104"/>
                    <a:pt x="260" y="51"/>
                  </a:cubicBezTo>
                  <a:cubicBezTo>
                    <a:pt x="247" y="19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17"/>
            <p:cNvSpPr/>
            <p:nvPr/>
          </p:nvSpPr>
          <p:spPr>
            <a:xfrm>
              <a:off x="2748982" y="2283936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3" y="1"/>
                  </a:moveTo>
                  <a:cubicBezTo>
                    <a:pt x="138" y="1"/>
                    <a:pt x="121" y="3"/>
                    <a:pt x="103" y="7"/>
                  </a:cubicBezTo>
                  <a:cubicBezTo>
                    <a:pt x="33" y="40"/>
                    <a:pt x="0" y="94"/>
                    <a:pt x="17" y="143"/>
                  </a:cubicBezTo>
                  <a:cubicBezTo>
                    <a:pt x="17" y="178"/>
                    <a:pt x="45" y="197"/>
                    <a:pt x="84" y="197"/>
                  </a:cubicBezTo>
                  <a:cubicBezTo>
                    <a:pt x="105" y="197"/>
                    <a:pt x="128" y="192"/>
                    <a:pt x="153" y="180"/>
                  </a:cubicBezTo>
                  <a:cubicBezTo>
                    <a:pt x="223" y="143"/>
                    <a:pt x="256" y="94"/>
                    <a:pt x="239" y="40"/>
                  </a:cubicBezTo>
                  <a:cubicBezTo>
                    <a:pt x="227" y="16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17"/>
            <p:cNvSpPr/>
            <p:nvPr/>
          </p:nvSpPr>
          <p:spPr>
            <a:xfrm>
              <a:off x="2753207" y="2260911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3" y="17"/>
                    <a:pt x="87" y="33"/>
                  </a:cubicBezTo>
                  <a:cubicBezTo>
                    <a:pt x="54" y="50"/>
                    <a:pt x="38" y="87"/>
                    <a:pt x="17" y="103"/>
                  </a:cubicBezTo>
                  <a:cubicBezTo>
                    <a:pt x="0" y="153"/>
                    <a:pt x="38" y="206"/>
                    <a:pt x="103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3"/>
                    <a:pt x="244" y="120"/>
                    <a:pt x="260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17"/>
            <p:cNvSpPr/>
            <p:nvPr/>
          </p:nvSpPr>
          <p:spPr>
            <a:xfrm>
              <a:off x="2758782" y="2272461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21"/>
                    <a:pt x="70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0" y="157"/>
                    <a:pt x="37" y="190"/>
                    <a:pt x="87" y="190"/>
                  </a:cubicBezTo>
                  <a:lnTo>
                    <a:pt x="157" y="190"/>
                  </a:lnTo>
                  <a:cubicBezTo>
                    <a:pt x="157" y="173"/>
                    <a:pt x="173" y="173"/>
                    <a:pt x="190" y="173"/>
                  </a:cubicBezTo>
                  <a:cubicBezTo>
                    <a:pt x="206" y="157"/>
                    <a:pt x="227" y="124"/>
                    <a:pt x="243" y="103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17"/>
            <p:cNvSpPr/>
            <p:nvPr/>
          </p:nvSpPr>
          <p:spPr>
            <a:xfrm>
              <a:off x="2761857" y="2224836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3" y="17"/>
                    <a:pt x="67" y="33"/>
                  </a:cubicBezTo>
                  <a:cubicBezTo>
                    <a:pt x="34" y="50"/>
                    <a:pt x="17" y="70"/>
                    <a:pt x="1" y="103"/>
                  </a:cubicBezTo>
                  <a:cubicBezTo>
                    <a:pt x="1" y="120"/>
                    <a:pt x="1" y="153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3"/>
                    <a:pt x="223" y="120"/>
                    <a:pt x="223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17"/>
            <p:cNvSpPr/>
            <p:nvPr/>
          </p:nvSpPr>
          <p:spPr>
            <a:xfrm>
              <a:off x="2640757" y="2284111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3"/>
                  </a:cubicBezTo>
                  <a:cubicBezTo>
                    <a:pt x="50" y="49"/>
                    <a:pt x="17" y="70"/>
                    <a:pt x="17" y="103"/>
                  </a:cubicBezTo>
                  <a:cubicBezTo>
                    <a:pt x="0" y="153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3"/>
                    <a:pt x="223" y="136"/>
                    <a:pt x="239" y="103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17"/>
            <p:cNvSpPr/>
            <p:nvPr/>
          </p:nvSpPr>
          <p:spPr>
            <a:xfrm>
              <a:off x="2637257" y="2273386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3"/>
                    <a:pt x="17" y="66"/>
                    <a:pt x="17" y="87"/>
                  </a:cubicBezTo>
                  <a:cubicBezTo>
                    <a:pt x="0" y="120"/>
                    <a:pt x="0" y="136"/>
                    <a:pt x="17" y="169"/>
                  </a:cubicBezTo>
                  <a:cubicBezTo>
                    <a:pt x="37" y="190"/>
                    <a:pt x="70" y="190"/>
                    <a:pt x="87" y="190"/>
                  </a:cubicBezTo>
                  <a:cubicBezTo>
                    <a:pt x="103" y="190"/>
                    <a:pt x="140" y="190"/>
                    <a:pt x="157" y="169"/>
                  </a:cubicBezTo>
                  <a:cubicBezTo>
                    <a:pt x="157" y="169"/>
                    <a:pt x="173" y="169"/>
                    <a:pt x="190" y="153"/>
                  </a:cubicBezTo>
                  <a:cubicBezTo>
                    <a:pt x="206" y="136"/>
                    <a:pt x="223" y="120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17"/>
            <p:cNvSpPr/>
            <p:nvPr/>
          </p:nvSpPr>
          <p:spPr>
            <a:xfrm>
              <a:off x="2679807" y="2308111"/>
              <a:ext cx="2200" cy="450"/>
            </a:xfrm>
            <a:custGeom>
              <a:avLst/>
              <a:gdLst/>
              <a:ahLst/>
              <a:cxnLst/>
              <a:rect l="l" t="t" r="r" b="b"/>
              <a:pathLst>
                <a:path w="88" h="18" extrusionOk="0">
                  <a:moveTo>
                    <a:pt x="1" y="1"/>
                  </a:moveTo>
                  <a:cubicBezTo>
                    <a:pt x="34" y="1"/>
                    <a:pt x="50" y="17"/>
                    <a:pt x="87" y="17"/>
                  </a:cubicBezTo>
                  <a:cubicBezTo>
                    <a:pt x="87" y="1"/>
                    <a:pt x="50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17"/>
            <p:cNvSpPr/>
            <p:nvPr/>
          </p:nvSpPr>
          <p:spPr>
            <a:xfrm>
              <a:off x="2822782" y="237646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20"/>
                    <a:pt x="0" y="153"/>
                    <a:pt x="17" y="169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20" y="190"/>
                    <a:pt x="141" y="190"/>
                  </a:cubicBezTo>
                  <a:cubicBezTo>
                    <a:pt x="157" y="190"/>
                    <a:pt x="174" y="169"/>
                    <a:pt x="174" y="169"/>
                  </a:cubicBezTo>
                  <a:cubicBezTo>
                    <a:pt x="207" y="153"/>
                    <a:pt x="223" y="120"/>
                    <a:pt x="244" y="103"/>
                  </a:cubicBezTo>
                  <a:cubicBezTo>
                    <a:pt x="260" y="50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17"/>
            <p:cNvSpPr/>
            <p:nvPr/>
          </p:nvSpPr>
          <p:spPr>
            <a:xfrm>
              <a:off x="2678882" y="226048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38" y="67"/>
                    <a:pt x="21" y="104"/>
                  </a:cubicBezTo>
                  <a:cubicBezTo>
                    <a:pt x="1" y="120"/>
                    <a:pt x="21" y="137"/>
                    <a:pt x="21" y="170"/>
                  </a:cubicBezTo>
                  <a:cubicBezTo>
                    <a:pt x="38" y="191"/>
                    <a:pt x="71" y="191"/>
                    <a:pt x="87" y="191"/>
                  </a:cubicBezTo>
                  <a:cubicBezTo>
                    <a:pt x="124" y="191"/>
                    <a:pt x="141" y="191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17"/>
            <p:cNvSpPr/>
            <p:nvPr/>
          </p:nvSpPr>
          <p:spPr>
            <a:xfrm>
              <a:off x="2643332" y="2294811"/>
              <a:ext cx="5175" cy="3025"/>
            </a:xfrm>
            <a:custGeom>
              <a:avLst/>
              <a:gdLst/>
              <a:ahLst/>
              <a:cxnLst/>
              <a:rect l="l" t="t" r="r" b="b"/>
              <a:pathLst>
                <a:path w="207" h="121" extrusionOk="0">
                  <a:moveTo>
                    <a:pt x="83" y="1"/>
                  </a:moveTo>
                  <a:cubicBezTo>
                    <a:pt x="50" y="17"/>
                    <a:pt x="17" y="34"/>
                    <a:pt x="0" y="54"/>
                  </a:cubicBezTo>
                  <a:cubicBezTo>
                    <a:pt x="50" y="71"/>
                    <a:pt x="120" y="104"/>
                    <a:pt x="169" y="120"/>
                  </a:cubicBezTo>
                  <a:cubicBezTo>
                    <a:pt x="207" y="87"/>
                    <a:pt x="207" y="34"/>
                    <a:pt x="169" y="17"/>
                  </a:cubicBezTo>
                  <a:cubicBezTo>
                    <a:pt x="136" y="1"/>
                    <a:pt x="120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17"/>
            <p:cNvSpPr/>
            <p:nvPr/>
          </p:nvSpPr>
          <p:spPr>
            <a:xfrm>
              <a:off x="2818957" y="2408461"/>
              <a:ext cx="3425" cy="4500"/>
            </a:xfrm>
            <a:custGeom>
              <a:avLst/>
              <a:gdLst/>
              <a:ahLst/>
              <a:cxnLst/>
              <a:rect l="l" t="t" r="r" b="b"/>
              <a:pathLst>
                <a:path w="137" h="180" extrusionOk="0">
                  <a:moveTo>
                    <a:pt x="42" y="0"/>
                  </a:moveTo>
                  <a:cubicBezTo>
                    <a:pt x="28" y="0"/>
                    <a:pt x="14" y="2"/>
                    <a:pt x="1" y="6"/>
                  </a:cubicBezTo>
                  <a:cubicBezTo>
                    <a:pt x="17" y="60"/>
                    <a:pt x="34" y="110"/>
                    <a:pt x="50" y="180"/>
                  </a:cubicBezTo>
                  <a:cubicBezTo>
                    <a:pt x="104" y="147"/>
                    <a:pt x="137" y="93"/>
                    <a:pt x="120" y="44"/>
                  </a:cubicBezTo>
                  <a:cubicBezTo>
                    <a:pt x="120" y="16"/>
                    <a:pt x="82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17"/>
            <p:cNvSpPr/>
            <p:nvPr/>
          </p:nvSpPr>
          <p:spPr>
            <a:xfrm>
              <a:off x="2699507" y="2273386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57" y="0"/>
                  </a:moveTo>
                  <a:cubicBezTo>
                    <a:pt x="124" y="0"/>
                    <a:pt x="87" y="0"/>
                    <a:pt x="70" y="17"/>
                  </a:cubicBezTo>
                  <a:cubicBezTo>
                    <a:pt x="37" y="50"/>
                    <a:pt x="21" y="66"/>
                    <a:pt x="0" y="103"/>
                  </a:cubicBezTo>
                  <a:cubicBezTo>
                    <a:pt x="0" y="120"/>
                    <a:pt x="0" y="153"/>
                    <a:pt x="21" y="169"/>
                  </a:cubicBezTo>
                  <a:cubicBezTo>
                    <a:pt x="21" y="190"/>
                    <a:pt x="54" y="190"/>
                    <a:pt x="87" y="190"/>
                  </a:cubicBezTo>
                  <a:cubicBezTo>
                    <a:pt x="103" y="190"/>
                    <a:pt x="124" y="190"/>
                    <a:pt x="141" y="169"/>
                  </a:cubicBezTo>
                  <a:cubicBezTo>
                    <a:pt x="157" y="169"/>
                    <a:pt x="157" y="169"/>
                    <a:pt x="174" y="153"/>
                  </a:cubicBezTo>
                  <a:cubicBezTo>
                    <a:pt x="190" y="136"/>
                    <a:pt x="227" y="120"/>
                    <a:pt x="227" y="87"/>
                  </a:cubicBezTo>
                  <a:cubicBezTo>
                    <a:pt x="244" y="33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17"/>
            <p:cNvSpPr/>
            <p:nvPr/>
          </p:nvSpPr>
          <p:spPr>
            <a:xfrm>
              <a:off x="2720107" y="2237711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58" y="1"/>
                  </a:moveTo>
                  <a:cubicBezTo>
                    <a:pt x="125" y="1"/>
                    <a:pt x="88" y="17"/>
                    <a:pt x="71" y="34"/>
                  </a:cubicBezTo>
                  <a:cubicBezTo>
                    <a:pt x="38" y="50"/>
                    <a:pt x="22" y="71"/>
                    <a:pt x="1" y="104"/>
                  </a:cubicBezTo>
                  <a:cubicBezTo>
                    <a:pt x="1" y="120"/>
                    <a:pt x="1" y="153"/>
                    <a:pt x="22" y="174"/>
                  </a:cubicBezTo>
                  <a:cubicBezTo>
                    <a:pt x="22" y="186"/>
                    <a:pt x="38" y="197"/>
                    <a:pt x="59" y="197"/>
                  </a:cubicBezTo>
                  <a:cubicBezTo>
                    <a:pt x="68" y="197"/>
                    <a:pt x="78" y="195"/>
                    <a:pt x="88" y="190"/>
                  </a:cubicBezTo>
                  <a:lnTo>
                    <a:pt x="141" y="190"/>
                  </a:lnTo>
                  <a:cubicBezTo>
                    <a:pt x="158" y="174"/>
                    <a:pt x="158" y="174"/>
                    <a:pt x="174" y="174"/>
                  </a:cubicBezTo>
                  <a:cubicBezTo>
                    <a:pt x="191" y="153"/>
                    <a:pt x="228" y="120"/>
                    <a:pt x="228" y="104"/>
                  </a:cubicBezTo>
                  <a:cubicBezTo>
                    <a:pt x="244" y="50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17"/>
            <p:cNvSpPr/>
            <p:nvPr/>
          </p:nvSpPr>
          <p:spPr>
            <a:xfrm>
              <a:off x="2723207" y="2248436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17"/>
                    <a:pt x="83" y="33"/>
                  </a:cubicBezTo>
                  <a:cubicBezTo>
                    <a:pt x="50" y="54"/>
                    <a:pt x="34" y="71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190"/>
                    <a:pt x="153" y="190"/>
                  </a:cubicBezTo>
                  <a:cubicBezTo>
                    <a:pt x="207" y="174"/>
                    <a:pt x="240" y="137"/>
                    <a:pt x="240" y="104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17"/>
            <p:cNvSpPr/>
            <p:nvPr/>
          </p:nvSpPr>
          <p:spPr>
            <a:xfrm>
              <a:off x="2710732" y="2306886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37" y="0"/>
                    <a:pt x="104" y="17"/>
                    <a:pt x="67" y="33"/>
                  </a:cubicBezTo>
                  <a:cubicBezTo>
                    <a:pt x="34" y="50"/>
                    <a:pt x="17" y="87"/>
                    <a:pt x="17" y="103"/>
                  </a:cubicBezTo>
                  <a:cubicBezTo>
                    <a:pt x="1" y="136"/>
                    <a:pt x="1" y="153"/>
                    <a:pt x="17" y="169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lnTo>
                    <a:pt x="170" y="169"/>
                  </a:lnTo>
                  <a:cubicBezTo>
                    <a:pt x="207" y="153"/>
                    <a:pt x="223" y="120"/>
                    <a:pt x="240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17"/>
            <p:cNvSpPr/>
            <p:nvPr/>
          </p:nvSpPr>
          <p:spPr>
            <a:xfrm>
              <a:off x="2706832" y="2294811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20" y="1"/>
                    <a:pt x="87" y="17"/>
                  </a:cubicBezTo>
                  <a:cubicBezTo>
                    <a:pt x="54" y="34"/>
                    <a:pt x="37" y="71"/>
                    <a:pt x="1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37"/>
                    <a:pt x="243" y="120"/>
                    <a:pt x="260" y="87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17"/>
            <p:cNvSpPr/>
            <p:nvPr/>
          </p:nvSpPr>
          <p:spPr>
            <a:xfrm>
              <a:off x="2728357" y="2214511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73" y="0"/>
                  </a:moveTo>
                  <a:cubicBezTo>
                    <a:pt x="151" y="0"/>
                    <a:pt x="127" y="6"/>
                    <a:pt x="104" y="18"/>
                  </a:cubicBezTo>
                  <a:cubicBezTo>
                    <a:pt x="50" y="34"/>
                    <a:pt x="1" y="104"/>
                    <a:pt x="17" y="154"/>
                  </a:cubicBezTo>
                  <a:cubicBezTo>
                    <a:pt x="29" y="181"/>
                    <a:pt x="71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223" y="154"/>
                    <a:pt x="256" y="88"/>
                    <a:pt x="256" y="51"/>
                  </a:cubicBezTo>
                  <a:cubicBezTo>
                    <a:pt x="246" y="19"/>
                    <a:pt x="21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17"/>
            <p:cNvSpPr/>
            <p:nvPr/>
          </p:nvSpPr>
          <p:spPr>
            <a:xfrm>
              <a:off x="2727032" y="2318011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36" y="0"/>
                  </a:moveTo>
                  <a:cubicBezTo>
                    <a:pt x="120" y="0"/>
                    <a:pt x="103" y="0"/>
                    <a:pt x="87" y="17"/>
                  </a:cubicBezTo>
                  <a:cubicBezTo>
                    <a:pt x="33" y="33"/>
                    <a:pt x="0" y="71"/>
                    <a:pt x="0" y="104"/>
                  </a:cubicBezTo>
                  <a:cubicBezTo>
                    <a:pt x="33" y="120"/>
                    <a:pt x="87" y="136"/>
                    <a:pt x="136" y="157"/>
                  </a:cubicBezTo>
                  <a:cubicBezTo>
                    <a:pt x="157" y="157"/>
                    <a:pt x="157" y="157"/>
                    <a:pt x="173" y="174"/>
                  </a:cubicBezTo>
                  <a:cubicBezTo>
                    <a:pt x="173" y="157"/>
                    <a:pt x="173" y="157"/>
                    <a:pt x="190" y="157"/>
                  </a:cubicBezTo>
                  <a:cubicBezTo>
                    <a:pt x="223" y="120"/>
                    <a:pt x="239" y="87"/>
                    <a:pt x="223" y="54"/>
                  </a:cubicBezTo>
                  <a:cubicBezTo>
                    <a:pt x="206" y="17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17"/>
            <p:cNvSpPr/>
            <p:nvPr/>
          </p:nvSpPr>
          <p:spPr>
            <a:xfrm>
              <a:off x="2725282" y="2308211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0" y="1"/>
                  </a:moveTo>
                  <a:cubicBezTo>
                    <a:pt x="139" y="1"/>
                    <a:pt x="113" y="5"/>
                    <a:pt x="87" y="13"/>
                  </a:cubicBezTo>
                  <a:cubicBezTo>
                    <a:pt x="54" y="34"/>
                    <a:pt x="21" y="67"/>
                    <a:pt x="0" y="100"/>
                  </a:cubicBezTo>
                  <a:lnTo>
                    <a:pt x="0" y="153"/>
                  </a:lnTo>
                  <a:cubicBezTo>
                    <a:pt x="13" y="185"/>
                    <a:pt x="44" y="196"/>
                    <a:pt x="79" y="196"/>
                  </a:cubicBezTo>
                  <a:cubicBezTo>
                    <a:pt x="99" y="196"/>
                    <a:pt x="121" y="192"/>
                    <a:pt x="140" y="186"/>
                  </a:cubicBezTo>
                  <a:cubicBezTo>
                    <a:pt x="206" y="153"/>
                    <a:pt x="243" y="100"/>
                    <a:pt x="243" y="50"/>
                  </a:cubicBezTo>
                  <a:lnTo>
                    <a:pt x="206" y="13"/>
                  </a:lnTo>
                  <a:cubicBezTo>
                    <a:pt x="198" y="5"/>
                    <a:pt x="182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17"/>
            <p:cNvSpPr/>
            <p:nvPr/>
          </p:nvSpPr>
          <p:spPr>
            <a:xfrm>
              <a:off x="3016457" y="2259161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7"/>
                    <a:pt x="21" y="70"/>
                    <a:pt x="21" y="87"/>
                  </a:cubicBezTo>
                  <a:cubicBezTo>
                    <a:pt x="0" y="120"/>
                    <a:pt x="21" y="157"/>
                    <a:pt x="37" y="173"/>
                  </a:cubicBezTo>
                  <a:cubicBezTo>
                    <a:pt x="54" y="190"/>
                    <a:pt x="70" y="190"/>
                    <a:pt x="87" y="190"/>
                  </a:cubicBezTo>
                  <a:cubicBezTo>
                    <a:pt x="124" y="190"/>
                    <a:pt x="140" y="190"/>
                    <a:pt x="157" y="173"/>
                  </a:cubicBezTo>
                  <a:cubicBezTo>
                    <a:pt x="190" y="157"/>
                    <a:pt x="227" y="120"/>
                    <a:pt x="244" y="87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17"/>
            <p:cNvSpPr/>
            <p:nvPr/>
          </p:nvSpPr>
          <p:spPr>
            <a:xfrm>
              <a:off x="3016957" y="2246686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5" y="1"/>
                  </a:moveTo>
                  <a:cubicBezTo>
                    <a:pt x="153" y="1"/>
                    <a:pt x="128" y="7"/>
                    <a:pt x="104" y="21"/>
                  </a:cubicBezTo>
                  <a:cubicBezTo>
                    <a:pt x="50" y="37"/>
                    <a:pt x="1" y="103"/>
                    <a:pt x="17" y="157"/>
                  </a:cubicBezTo>
                  <a:cubicBezTo>
                    <a:pt x="29" y="181"/>
                    <a:pt x="59" y="197"/>
                    <a:pt x="102" y="197"/>
                  </a:cubicBezTo>
                  <a:cubicBezTo>
                    <a:pt x="117" y="197"/>
                    <a:pt x="135" y="194"/>
                    <a:pt x="153" y="190"/>
                  </a:cubicBezTo>
                  <a:cubicBezTo>
                    <a:pt x="224" y="157"/>
                    <a:pt x="257" y="103"/>
                    <a:pt x="257" y="54"/>
                  </a:cubicBezTo>
                  <a:cubicBezTo>
                    <a:pt x="246" y="20"/>
                    <a:pt x="214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17"/>
            <p:cNvSpPr/>
            <p:nvPr/>
          </p:nvSpPr>
          <p:spPr>
            <a:xfrm>
              <a:off x="3011807" y="2280686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4"/>
                  </a:cubicBezTo>
                  <a:cubicBezTo>
                    <a:pt x="50" y="50"/>
                    <a:pt x="34" y="83"/>
                    <a:pt x="17" y="104"/>
                  </a:cubicBezTo>
                  <a:cubicBezTo>
                    <a:pt x="1" y="153"/>
                    <a:pt x="34" y="207"/>
                    <a:pt x="83" y="207"/>
                  </a:cubicBezTo>
                  <a:cubicBezTo>
                    <a:pt x="120" y="207"/>
                    <a:pt x="137" y="186"/>
                    <a:pt x="153" y="186"/>
                  </a:cubicBezTo>
                  <a:cubicBezTo>
                    <a:pt x="186" y="170"/>
                    <a:pt x="223" y="137"/>
                    <a:pt x="240" y="104"/>
                  </a:cubicBezTo>
                  <a:cubicBezTo>
                    <a:pt x="256" y="50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17"/>
            <p:cNvSpPr/>
            <p:nvPr/>
          </p:nvSpPr>
          <p:spPr>
            <a:xfrm>
              <a:off x="3023357" y="2211936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37" y="1"/>
                  </a:moveTo>
                  <a:cubicBezTo>
                    <a:pt x="120" y="1"/>
                    <a:pt x="87" y="17"/>
                    <a:pt x="54" y="50"/>
                  </a:cubicBezTo>
                  <a:cubicBezTo>
                    <a:pt x="17" y="104"/>
                    <a:pt x="1" y="154"/>
                    <a:pt x="54" y="191"/>
                  </a:cubicBezTo>
                  <a:cubicBezTo>
                    <a:pt x="65" y="191"/>
                    <a:pt x="83" y="198"/>
                    <a:pt x="104" y="198"/>
                  </a:cubicBezTo>
                  <a:cubicBezTo>
                    <a:pt x="115" y="198"/>
                    <a:pt x="126" y="196"/>
                    <a:pt x="137" y="191"/>
                  </a:cubicBezTo>
                  <a:lnTo>
                    <a:pt x="174" y="191"/>
                  </a:lnTo>
                  <a:cubicBezTo>
                    <a:pt x="190" y="174"/>
                    <a:pt x="207" y="154"/>
                    <a:pt x="223" y="137"/>
                  </a:cubicBezTo>
                  <a:cubicBezTo>
                    <a:pt x="277" y="104"/>
                    <a:pt x="277" y="34"/>
                    <a:pt x="223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17"/>
            <p:cNvSpPr/>
            <p:nvPr/>
          </p:nvSpPr>
          <p:spPr>
            <a:xfrm>
              <a:off x="3021607" y="2224011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8" y="186"/>
                    <a:pt x="87" y="186"/>
                  </a:cubicBezTo>
                  <a:lnTo>
                    <a:pt x="157" y="186"/>
                  </a:lnTo>
                  <a:cubicBezTo>
                    <a:pt x="157" y="169"/>
                    <a:pt x="174" y="169"/>
                    <a:pt x="174" y="169"/>
                  </a:cubicBezTo>
                  <a:cubicBezTo>
                    <a:pt x="207" y="136"/>
                    <a:pt x="227" y="120"/>
                    <a:pt x="244" y="103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17"/>
            <p:cNvSpPr/>
            <p:nvPr/>
          </p:nvSpPr>
          <p:spPr>
            <a:xfrm>
              <a:off x="3026757" y="2235136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4"/>
                  </a:cubicBezTo>
                  <a:cubicBezTo>
                    <a:pt x="54" y="50"/>
                    <a:pt x="38" y="87"/>
                    <a:pt x="21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4" y="207"/>
                    <a:pt x="141" y="207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7" y="153"/>
                    <a:pt x="244" y="137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17"/>
            <p:cNvSpPr/>
            <p:nvPr/>
          </p:nvSpPr>
          <p:spPr>
            <a:xfrm>
              <a:off x="3011307" y="2235961"/>
              <a:ext cx="6500" cy="5200"/>
            </a:xfrm>
            <a:custGeom>
              <a:avLst/>
              <a:gdLst/>
              <a:ahLst/>
              <a:cxnLst/>
              <a:rect l="l" t="t" r="r" b="b"/>
              <a:pathLst>
                <a:path w="260" h="208" extrusionOk="0">
                  <a:moveTo>
                    <a:pt x="174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31" y="189"/>
                    <a:pt x="56" y="207"/>
                    <a:pt x="91" y="207"/>
                  </a:cubicBezTo>
                  <a:cubicBezTo>
                    <a:pt x="110" y="207"/>
                    <a:pt x="132" y="202"/>
                    <a:pt x="157" y="190"/>
                  </a:cubicBezTo>
                  <a:cubicBezTo>
                    <a:pt x="227" y="157"/>
                    <a:pt x="260" y="104"/>
                    <a:pt x="243" y="54"/>
                  </a:cubicBezTo>
                  <a:cubicBezTo>
                    <a:pt x="243" y="19"/>
                    <a:pt x="21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17"/>
            <p:cNvSpPr/>
            <p:nvPr/>
          </p:nvSpPr>
          <p:spPr>
            <a:xfrm>
              <a:off x="2994607" y="2281111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03" y="0"/>
                  </a:moveTo>
                  <a:cubicBezTo>
                    <a:pt x="33" y="33"/>
                    <a:pt x="0" y="104"/>
                    <a:pt x="17" y="136"/>
                  </a:cubicBezTo>
                  <a:cubicBezTo>
                    <a:pt x="27" y="170"/>
                    <a:pt x="52" y="189"/>
                    <a:pt x="86" y="189"/>
                  </a:cubicBezTo>
                  <a:cubicBezTo>
                    <a:pt x="106" y="189"/>
                    <a:pt x="129" y="183"/>
                    <a:pt x="153" y="169"/>
                  </a:cubicBezTo>
                  <a:cubicBezTo>
                    <a:pt x="173" y="169"/>
                    <a:pt x="190" y="153"/>
                    <a:pt x="206" y="153"/>
                  </a:cubicBezTo>
                  <a:cubicBezTo>
                    <a:pt x="239" y="120"/>
                    <a:pt x="256" y="66"/>
                    <a:pt x="239" y="33"/>
                  </a:cubicBezTo>
                  <a:cubicBezTo>
                    <a:pt x="239" y="17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17"/>
            <p:cNvSpPr/>
            <p:nvPr/>
          </p:nvSpPr>
          <p:spPr>
            <a:xfrm>
              <a:off x="3031082" y="2246686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37" y="0"/>
                  </a:moveTo>
                  <a:cubicBezTo>
                    <a:pt x="104" y="21"/>
                    <a:pt x="87" y="37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71" y="207"/>
                    <a:pt x="104" y="207"/>
                    <a:pt x="137" y="207"/>
                  </a:cubicBezTo>
                  <a:cubicBezTo>
                    <a:pt x="137" y="190"/>
                    <a:pt x="157" y="190"/>
                    <a:pt x="157" y="190"/>
                  </a:cubicBezTo>
                  <a:cubicBezTo>
                    <a:pt x="190" y="174"/>
                    <a:pt x="207" y="174"/>
                    <a:pt x="223" y="157"/>
                  </a:cubicBezTo>
                  <a:cubicBezTo>
                    <a:pt x="260" y="103"/>
                    <a:pt x="277" y="54"/>
                    <a:pt x="223" y="21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17"/>
            <p:cNvSpPr/>
            <p:nvPr/>
          </p:nvSpPr>
          <p:spPr>
            <a:xfrm>
              <a:off x="2993257" y="2271161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56" y="0"/>
                  </a:moveTo>
                  <a:cubicBezTo>
                    <a:pt x="137" y="0"/>
                    <a:pt x="119" y="5"/>
                    <a:pt x="104" y="19"/>
                  </a:cubicBezTo>
                  <a:cubicBezTo>
                    <a:pt x="54" y="36"/>
                    <a:pt x="21" y="73"/>
                    <a:pt x="21" y="106"/>
                  </a:cubicBezTo>
                  <a:cubicBezTo>
                    <a:pt x="1" y="122"/>
                    <a:pt x="1" y="139"/>
                    <a:pt x="1" y="139"/>
                  </a:cubicBezTo>
                  <a:cubicBezTo>
                    <a:pt x="14" y="174"/>
                    <a:pt x="47" y="193"/>
                    <a:pt x="87" y="193"/>
                  </a:cubicBezTo>
                  <a:cubicBezTo>
                    <a:pt x="109" y="193"/>
                    <a:pt x="133" y="187"/>
                    <a:pt x="157" y="176"/>
                  </a:cubicBezTo>
                  <a:cubicBezTo>
                    <a:pt x="207" y="155"/>
                    <a:pt x="260" y="89"/>
                    <a:pt x="244" y="52"/>
                  </a:cubicBezTo>
                  <a:cubicBezTo>
                    <a:pt x="244" y="36"/>
                    <a:pt x="227" y="19"/>
                    <a:pt x="227" y="19"/>
                  </a:cubicBezTo>
                  <a:cubicBezTo>
                    <a:pt x="206" y="10"/>
                    <a:pt x="180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17"/>
            <p:cNvSpPr/>
            <p:nvPr/>
          </p:nvSpPr>
          <p:spPr>
            <a:xfrm>
              <a:off x="2998407" y="2233811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4" y="206"/>
                    <a:pt x="141" y="190"/>
                    <a:pt x="157" y="190"/>
                  </a:cubicBezTo>
                  <a:cubicBezTo>
                    <a:pt x="174" y="190"/>
                    <a:pt x="190" y="173"/>
                    <a:pt x="190" y="173"/>
                  </a:cubicBezTo>
                  <a:cubicBezTo>
                    <a:pt x="228" y="157"/>
                    <a:pt x="244" y="124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17"/>
            <p:cNvSpPr/>
            <p:nvPr/>
          </p:nvSpPr>
          <p:spPr>
            <a:xfrm>
              <a:off x="3000982" y="2248286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4" y="0"/>
                    <a:pt x="118" y="2"/>
                    <a:pt x="104" y="6"/>
                  </a:cubicBezTo>
                  <a:cubicBezTo>
                    <a:pt x="38" y="39"/>
                    <a:pt x="1" y="93"/>
                    <a:pt x="1" y="143"/>
                  </a:cubicBezTo>
                  <a:cubicBezTo>
                    <a:pt x="14" y="177"/>
                    <a:pt x="47" y="197"/>
                    <a:pt x="87" y="197"/>
                  </a:cubicBezTo>
                  <a:cubicBezTo>
                    <a:pt x="109" y="197"/>
                    <a:pt x="133" y="191"/>
                    <a:pt x="158" y="180"/>
                  </a:cubicBezTo>
                  <a:cubicBezTo>
                    <a:pt x="207" y="163"/>
                    <a:pt x="261" y="93"/>
                    <a:pt x="244" y="39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17"/>
            <p:cNvSpPr/>
            <p:nvPr/>
          </p:nvSpPr>
          <p:spPr>
            <a:xfrm>
              <a:off x="3003157" y="2200811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17" y="83"/>
                    <a:pt x="0" y="137"/>
                    <a:pt x="54" y="170"/>
                  </a:cubicBezTo>
                  <a:cubicBezTo>
                    <a:pt x="71" y="186"/>
                    <a:pt x="104" y="186"/>
                    <a:pt x="141" y="186"/>
                  </a:cubicBezTo>
                  <a:cubicBezTo>
                    <a:pt x="141" y="170"/>
                    <a:pt x="157" y="170"/>
                    <a:pt x="174" y="170"/>
                  </a:cubicBezTo>
                  <a:cubicBezTo>
                    <a:pt x="190" y="153"/>
                    <a:pt x="207" y="153"/>
                    <a:pt x="223" y="137"/>
                  </a:cubicBezTo>
                  <a:cubicBezTo>
                    <a:pt x="244" y="120"/>
                    <a:pt x="260" y="83"/>
                    <a:pt x="260" y="67"/>
                  </a:cubicBezTo>
                  <a:cubicBezTo>
                    <a:pt x="260" y="34"/>
                    <a:pt x="244" y="17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17"/>
            <p:cNvSpPr/>
            <p:nvPr/>
          </p:nvSpPr>
          <p:spPr>
            <a:xfrm>
              <a:off x="3007482" y="2222261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74" y="0"/>
                  </a:moveTo>
                  <a:cubicBezTo>
                    <a:pt x="104" y="0"/>
                    <a:pt x="34" y="33"/>
                    <a:pt x="17" y="87"/>
                  </a:cubicBezTo>
                  <a:cubicBezTo>
                    <a:pt x="1" y="153"/>
                    <a:pt x="34" y="190"/>
                    <a:pt x="104" y="190"/>
                  </a:cubicBezTo>
                  <a:cubicBezTo>
                    <a:pt x="120" y="190"/>
                    <a:pt x="137" y="190"/>
                    <a:pt x="153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56" y="70"/>
                    <a:pt x="256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17"/>
            <p:cNvSpPr/>
            <p:nvPr/>
          </p:nvSpPr>
          <p:spPr>
            <a:xfrm>
              <a:off x="2936582" y="2235961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8"/>
                    <a:pt x="21" y="71"/>
                    <a:pt x="21" y="87"/>
                  </a:cubicBezTo>
                  <a:cubicBezTo>
                    <a:pt x="0" y="157"/>
                    <a:pt x="37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cubicBezTo>
                    <a:pt x="157" y="174"/>
                    <a:pt x="173" y="174"/>
                    <a:pt x="173" y="157"/>
                  </a:cubicBezTo>
                  <a:cubicBezTo>
                    <a:pt x="206" y="141"/>
                    <a:pt x="227" y="120"/>
                    <a:pt x="243" y="87"/>
                  </a:cubicBezTo>
                  <a:cubicBezTo>
                    <a:pt x="243" y="71"/>
                    <a:pt x="243" y="38"/>
                    <a:pt x="227" y="17"/>
                  </a:cubicBezTo>
                  <a:cubicBezTo>
                    <a:pt x="227" y="1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17"/>
            <p:cNvSpPr/>
            <p:nvPr/>
          </p:nvSpPr>
          <p:spPr>
            <a:xfrm>
              <a:off x="2920707" y="2235961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1"/>
                  </a:moveTo>
                  <a:cubicBezTo>
                    <a:pt x="103" y="17"/>
                    <a:pt x="70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5" y="190"/>
                    <a:pt x="83" y="198"/>
                    <a:pt x="99" y="198"/>
                  </a:cubicBezTo>
                  <a:cubicBezTo>
                    <a:pt x="107" y="198"/>
                    <a:pt x="114" y="196"/>
                    <a:pt x="120" y="190"/>
                  </a:cubicBezTo>
                  <a:lnTo>
                    <a:pt x="157" y="190"/>
                  </a:ln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104"/>
                    <a:pt x="260" y="71"/>
                  </a:cubicBezTo>
                  <a:cubicBezTo>
                    <a:pt x="260" y="54"/>
                    <a:pt x="243" y="17"/>
                    <a:pt x="223" y="17"/>
                  </a:cubicBezTo>
                  <a:cubicBezTo>
                    <a:pt x="206" y="1"/>
                    <a:pt x="17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17"/>
            <p:cNvSpPr/>
            <p:nvPr/>
          </p:nvSpPr>
          <p:spPr>
            <a:xfrm>
              <a:off x="3036657" y="2223936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2" y="1"/>
                  </a:moveTo>
                  <a:cubicBezTo>
                    <a:pt x="143" y="1"/>
                    <a:pt x="122" y="7"/>
                    <a:pt x="103" y="20"/>
                  </a:cubicBezTo>
                  <a:cubicBezTo>
                    <a:pt x="37" y="36"/>
                    <a:pt x="0" y="106"/>
                    <a:pt x="0" y="139"/>
                  </a:cubicBezTo>
                  <a:cubicBezTo>
                    <a:pt x="11" y="171"/>
                    <a:pt x="44" y="191"/>
                    <a:pt x="85" y="191"/>
                  </a:cubicBezTo>
                  <a:cubicBezTo>
                    <a:pt x="108" y="191"/>
                    <a:pt x="132" y="185"/>
                    <a:pt x="157" y="172"/>
                  </a:cubicBezTo>
                  <a:cubicBezTo>
                    <a:pt x="207" y="156"/>
                    <a:pt x="260" y="86"/>
                    <a:pt x="244" y="53"/>
                  </a:cubicBezTo>
                  <a:cubicBezTo>
                    <a:pt x="230" y="21"/>
                    <a:pt x="19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17"/>
            <p:cNvSpPr/>
            <p:nvPr/>
          </p:nvSpPr>
          <p:spPr>
            <a:xfrm>
              <a:off x="2928007" y="2212886"/>
              <a:ext cx="6950" cy="5075"/>
            </a:xfrm>
            <a:custGeom>
              <a:avLst/>
              <a:gdLst/>
              <a:ahLst/>
              <a:cxnLst/>
              <a:rect l="l" t="t" r="r" b="b"/>
              <a:pathLst>
                <a:path w="278" h="203" extrusionOk="0">
                  <a:moveTo>
                    <a:pt x="191" y="0"/>
                  </a:moveTo>
                  <a:cubicBezTo>
                    <a:pt x="178" y="0"/>
                    <a:pt x="166" y="4"/>
                    <a:pt x="158" y="12"/>
                  </a:cubicBezTo>
                  <a:cubicBezTo>
                    <a:pt x="120" y="12"/>
                    <a:pt x="87" y="33"/>
                    <a:pt x="71" y="50"/>
                  </a:cubicBezTo>
                  <a:cubicBezTo>
                    <a:pt x="17" y="99"/>
                    <a:pt x="1" y="169"/>
                    <a:pt x="54" y="186"/>
                  </a:cubicBezTo>
                  <a:cubicBezTo>
                    <a:pt x="71" y="202"/>
                    <a:pt x="104" y="202"/>
                    <a:pt x="137" y="202"/>
                  </a:cubicBezTo>
                  <a:cubicBezTo>
                    <a:pt x="137" y="202"/>
                    <a:pt x="158" y="186"/>
                    <a:pt x="174" y="186"/>
                  </a:cubicBezTo>
                  <a:cubicBezTo>
                    <a:pt x="191" y="186"/>
                    <a:pt x="207" y="169"/>
                    <a:pt x="223" y="153"/>
                  </a:cubicBezTo>
                  <a:cubicBezTo>
                    <a:pt x="277" y="99"/>
                    <a:pt x="277" y="50"/>
                    <a:pt x="223" y="12"/>
                  </a:cubicBezTo>
                  <a:cubicBezTo>
                    <a:pt x="215" y="4"/>
                    <a:pt x="203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17"/>
            <p:cNvSpPr/>
            <p:nvPr/>
          </p:nvSpPr>
          <p:spPr>
            <a:xfrm>
              <a:off x="2925432" y="224626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20" y="17"/>
                    <a:pt x="87" y="38"/>
                  </a:cubicBezTo>
                  <a:cubicBezTo>
                    <a:pt x="54" y="54"/>
                    <a:pt x="34" y="71"/>
                    <a:pt x="17" y="104"/>
                  </a:cubicBezTo>
                  <a:cubicBezTo>
                    <a:pt x="1" y="158"/>
                    <a:pt x="34" y="191"/>
                    <a:pt x="104" y="191"/>
                  </a:cubicBezTo>
                  <a:lnTo>
                    <a:pt x="157" y="191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8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8"/>
                  </a:cubicBezTo>
                  <a:cubicBezTo>
                    <a:pt x="223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17"/>
            <p:cNvSpPr/>
            <p:nvPr/>
          </p:nvSpPr>
          <p:spPr>
            <a:xfrm>
              <a:off x="2802582" y="2202886"/>
              <a:ext cx="6100" cy="4350"/>
            </a:xfrm>
            <a:custGeom>
              <a:avLst/>
              <a:gdLst/>
              <a:ahLst/>
              <a:cxnLst/>
              <a:rect l="l" t="t" r="r" b="b"/>
              <a:pathLst>
                <a:path w="244" h="174" extrusionOk="0">
                  <a:moveTo>
                    <a:pt x="70" y="0"/>
                  </a:moveTo>
                  <a:cubicBezTo>
                    <a:pt x="37" y="21"/>
                    <a:pt x="21" y="54"/>
                    <a:pt x="0" y="70"/>
                  </a:cubicBezTo>
                  <a:cubicBezTo>
                    <a:pt x="0" y="103"/>
                    <a:pt x="0" y="124"/>
                    <a:pt x="21" y="140"/>
                  </a:cubicBezTo>
                  <a:cubicBezTo>
                    <a:pt x="37" y="157"/>
                    <a:pt x="54" y="173"/>
                    <a:pt x="87" y="173"/>
                  </a:cubicBezTo>
                  <a:cubicBezTo>
                    <a:pt x="103" y="173"/>
                    <a:pt x="124" y="173"/>
                    <a:pt x="140" y="157"/>
                  </a:cubicBezTo>
                  <a:cubicBezTo>
                    <a:pt x="157" y="157"/>
                    <a:pt x="173" y="140"/>
                    <a:pt x="173" y="140"/>
                  </a:cubicBezTo>
                  <a:cubicBezTo>
                    <a:pt x="206" y="124"/>
                    <a:pt x="227" y="103"/>
                    <a:pt x="244" y="70"/>
                  </a:cubicBezTo>
                  <a:cubicBezTo>
                    <a:pt x="244" y="37"/>
                    <a:pt x="244" y="21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17"/>
            <p:cNvSpPr/>
            <p:nvPr/>
          </p:nvSpPr>
          <p:spPr>
            <a:xfrm>
              <a:off x="2895332" y="2202061"/>
              <a:ext cx="6525" cy="3000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38" y="0"/>
                  </a:moveTo>
                  <a:lnTo>
                    <a:pt x="38" y="17"/>
                  </a:lnTo>
                  <a:cubicBezTo>
                    <a:pt x="1" y="70"/>
                    <a:pt x="38" y="120"/>
                    <a:pt x="104" y="120"/>
                  </a:cubicBezTo>
                  <a:cubicBezTo>
                    <a:pt x="125" y="120"/>
                    <a:pt x="141" y="103"/>
                    <a:pt x="174" y="103"/>
                  </a:cubicBezTo>
                  <a:lnTo>
                    <a:pt x="191" y="87"/>
                  </a:lnTo>
                  <a:cubicBezTo>
                    <a:pt x="228" y="70"/>
                    <a:pt x="244" y="33"/>
                    <a:pt x="261" y="17"/>
                  </a:cubicBezTo>
                  <a:lnTo>
                    <a:pt x="2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17"/>
            <p:cNvSpPr/>
            <p:nvPr/>
          </p:nvSpPr>
          <p:spPr>
            <a:xfrm>
              <a:off x="2833507" y="2202461"/>
              <a:ext cx="6500" cy="4350"/>
            </a:xfrm>
            <a:custGeom>
              <a:avLst/>
              <a:gdLst/>
              <a:ahLst/>
              <a:cxnLst/>
              <a:rect l="l" t="t" r="r" b="b"/>
              <a:pathLst>
                <a:path w="260" h="174" extrusionOk="0">
                  <a:moveTo>
                    <a:pt x="70" y="1"/>
                  </a:moveTo>
                  <a:cubicBezTo>
                    <a:pt x="54" y="38"/>
                    <a:pt x="21" y="54"/>
                    <a:pt x="21" y="87"/>
                  </a:cubicBezTo>
                  <a:cubicBezTo>
                    <a:pt x="0" y="141"/>
                    <a:pt x="37" y="174"/>
                    <a:pt x="87" y="174"/>
                  </a:cubicBezTo>
                  <a:cubicBezTo>
                    <a:pt x="124" y="174"/>
                    <a:pt x="140" y="174"/>
                    <a:pt x="157" y="157"/>
                  </a:cubicBezTo>
                  <a:lnTo>
                    <a:pt x="190" y="157"/>
                  </a:lnTo>
                  <a:cubicBezTo>
                    <a:pt x="206" y="120"/>
                    <a:pt x="243" y="104"/>
                    <a:pt x="243" y="71"/>
                  </a:cubicBezTo>
                  <a:cubicBezTo>
                    <a:pt x="260" y="54"/>
                    <a:pt x="260" y="17"/>
                    <a:pt x="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17"/>
            <p:cNvSpPr/>
            <p:nvPr/>
          </p:nvSpPr>
          <p:spPr>
            <a:xfrm>
              <a:off x="2931407" y="22240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5" y="50"/>
                    <a:pt x="22" y="66"/>
                    <a:pt x="22" y="103"/>
                  </a:cubicBezTo>
                  <a:cubicBezTo>
                    <a:pt x="1" y="153"/>
                    <a:pt x="38" y="206"/>
                    <a:pt x="87" y="206"/>
                  </a:cubicBezTo>
                  <a:cubicBezTo>
                    <a:pt x="125" y="206"/>
                    <a:pt x="141" y="186"/>
                    <a:pt x="158" y="186"/>
                  </a:cubicBezTo>
                  <a:cubicBezTo>
                    <a:pt x="174" y="169"/>
                    <a:pt x="174" y="169"/>
                    <a:pt x="191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50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17"/>
            <p:cNvSpPr/>
            <p:nvPr/>
          </p:nvSpPr>
          <p:spPr>
            <a:xfrm>
              <a:off x="3019107" y="2200311"/>
              <a:ext cx="6450" cy="4825"/>
            </a:xfrm>
            <a:custGeom>
              <a:avLst/>
              <a:gdLst/>
              <a:ahLst/>
              <a:cxnLst/>
              <a:rect l="l" t="t" r="r" b="b"/>
              <a:pathLst>
                <a:path w="258" h="193" extrusionOk="0">
                  <a:moveTo>
                    <a:pt x="154" y="0"/>
                  </a:moveTo>
                  <a:cubicBezTo>
                    <a:pt x="121" y="0"/>
                    <a:pt x="100" y="21"/>
                    <a:pt x="67" y="37"/>
                  </a:cubicBezTo>
                  <a:cubicBezTo>
                    <a:pt x="51" y="54"/>
                    <a:pt x="34" y="70"/>
                    <a:pt x="18" y="103"/>
                  </a:cubicBezTo>
                  <a:cubicBezTo>
                    <a:pt x="0" y="150"/>
                    <a:pt x="26" y="193"/>
                    <a:pt x="65" y="193"/>
                  </a:cubicBezTo>
                  <a:cubicBezTo>
                    <a:pt x="71" y="193"/>
                    <a:pt x="77" y="192"/>
                    <a:pt x="84" y="190"/>
                  </a:cubicBezTo>
                  <a:lnTo>
                    <a:pt x="154" y="190"/>
                  </a:lnTo>
                  <a:cubicBezTo>
                    <a:pt x="171" y="173"/>
                    <a:pt x="171" y="173"/>
                    <a:pt x="187" y="173"/>
                  </a:cubicBezTo>
                  <a:cubicBezTo>
                    <a:pt x="204" y="157"/>
                    <a:pt x="241" y="124"/>
                    <a:pt x="241" y="103"/>
                  </a:cubicBezTo>
                  <a:cubicBezTo>
                    <a:pt x="257" y="70"/>
                    <a:pt x="257" y="54"/>
                    <a:pt x="241" y="37"/>
                  </a:cubicBezTo>
                  <a:cubicBezTo>
                    <a:pt x="224" y="21"/>
                    <a:pt x="204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17"/>
            <p:cNvSpPr/>
            <p:nvPr/>
          </p:nvSpPr>
          <p:spPr>
            <a:xfrm>
              <a:off x="2958532" y="2201236"/>
              <a:ext cx="6000" cy="4250"/>
            </a:xfrm>
            <a:custGeom>
              <a:avLst/>
              <a:gdLst/>
              <a:ahLst/>
              <a:cxnLst/>
              <a:rect l="l" t="t" r="r" b="b"/>
              <a:pathLst>
                <a:path w="240" h="170" extrusionOk="0">
                  <a:moveTo>
                    <a:pt x="70" y="0"/>
                  </a:moveTo>
                  <a:cubicBezTo>
                    <a:pt x="33" y="17"/>
                    <a:pt x="17" y="50"/>
                    <a:pt x="17" y="66"/>
                  </a:cubicBezTo>
                  <a:cubicBezTo>
                    <a:pt x="0" y="103"/>
                    <a:pt x="0" y="120"/>
                    <a:pt x="17" y="136"/>
                  </a:cubicBezTo>
                  <a:cubicBezTo>
                    <a:pt x="33" y="153"/>
                    <a:pt x="50" y="169"/>
                    <a:pt x="87" y="169"/>
                  </a:cubicBezTo>
                  <a:cubicBezTo>
                    <a:pt x="103" y="169"/>
                    <a:pt x="120" y="169"/>
                    <a:pt x="153" y="153"/>
                  </a:cubicBezTo>
                  <a:lnTo>
                    <a:pt x="173" y="136"/>
                  </a:lnTo>
                  <a:cubicBezTo>
                    <a:pt x="206" y="120"/>
                    <a:pt x="223" y="103"/>
                    <a:pt x="239" y="66"/>
                  </a:cubicBezTo>
                  <a:cubicBezTo>
                    <a:pt x="239" y="33"/>
                    <a:pt x="239" y="17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17"/>
            <p:cNvSpPr/>
            <p:nvPr/>
          </p:nvSpPr>
          <p:spPr>
            <a:xfrm>
              <a:off x="2774757" y="2214111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1"/>
                  </a:moveTo>
                  <a:cubicBezTo>
                    <a:pt x="103" y="17"/>
                    <a:pt x="83" y="34"/>
                    <a:pt x="50" y="50"/>
                  </a:cubicBezTo>
                  <a:cubicBezTo>
                    <a:pt x="0" y="104"/>
                    <a:pt x="0" y="153"/>
                    <a:pt x="50" y="190"/>
                  </a:cubicBezTo>
                  <a:cubicBezTo>
                    <a:pt x="61" y="190"/>
                    <a:pt x="81" y="198"/>
                    <a:pt x="103" y="198"/>
                  </a:cubicBezTo>
                  <a:cubicBezTo>
                    <a:pt x="114" y="198"/>
                    <a:pt x="125" y="196"/>
                    <a:pt x="136" y="190"/>
                  </a:cubicBezTo>
                  <a:lnTo>
                    <a:pt x="153" y="190"/>
                  </a:lnTo>
                  <a:cubicBezTo>
                    <a:pt x="186" y="170"/>
                    <a:pt x="206" y="153"/>
                    <a:pt x="223" y="137"/>
                  </a:cubicBezTo>
                  <a:cubicBezTo>
                    <a:pt x="239" y="120"/>
                    <a:pt x="256" y="104"/>
                    <a:pt x="256" y="67"/>
                  </a:cubicBezTo>
                  <a:cubicBezTo>
                    <a:pt x="256" y="50"/>
                    <a:pt x="239" y="17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17"/>
            <p:cNvSpPr/>
            <p:nvPr/>
          </p:nvSpPr>
          <p:spPr>
            <a:xfrm>
              <a:off x="3037057" y="221236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38" y="33"/>
                    <a:pt x="21" y="71"/>
                    <a:pt x="21" y="87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8" y="174"/>
                  </a:cubicBezTo>
                  <a:cubicBezTo>
                    <a:pt x="158" y="174"/>
                    <a:pt x="174" y="174"/>
                    <a:pt x="174" y="157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17"/>
            <p:cNvSpPr/>
            <p:nvPr/>
          </p:nvSpPr>
          <p:spPr>
            <a:xfrm>
              <a:off x="2944807" y="2211111"/>
              <a:ext cx="6425" cy="4675"/>
            </a:xfrm>
            <a:custGeom>
              <a:avLst/>
              <a:gdLst/>
              <a:ahLst/>
              <a:cxnLst/>
              <a:rect l="l" t="t" r="r" b="b"/>
              <a:pathLst>
                <a:path w="257" h="187" extrusionOk="0">
                  <a:moveTo>
                    <a:pt x="153" y="1"/>
                  </a:moveTo>
                  <a:cubicBezTo>
                    <a:pt x="137" y="1"/>
                    <a:pt x="104" y="1"/>
                    <a:pt x="67" y="34"/>
                  </a:cubicBezTo>
                  <a:cubicBezTo>
                    <a:pt x="34" y="50"/>
                    <a:pt x="17" y="67"/>
                    <a:pt x="17" y="104"/>
                  </a:cubicBezTo>
                  <a:cubicBezTo>
                    <a:pt x="1" y="137"/>
                    <a:pt x="17" y="187"/>
                    <a:pt x="67" y="187"/>
                  </a:cubicBezTo>
                  <a:lnTo>
                    <a:pt x="153" y="187"/>
                  </a:lnTo>
                  <a:cubicBezTo>
                    <a:pt x="170" y="170"/>
                    <a:pt x="207" y="154"/>
                    <a:pt x="224" y="121"/>
                  </a:cubicBezTo>
                  <a:lnTo>
                    <a:pt x="240" y="104"/>
                  </a:lnTo>
                  <a:cubicBezTo>
                    <a:pt x="257" y="3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17"/>
            <p:cNvSpPr/>
            <p:nvPr/>
          </p:nvSpPr>
          <p:spPr>
            <a:xfrm>
              <a:off x="2940907" y="2247311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7" y="0"/>
                  </a:moveTo>
                  <a:cubicBezTo>
                    <a:pt x="172" y="0"/>
                    <a:pt x="155" y="4"/>
                    <a:pt x="136" y="12"/>
                  </a:cubicBezTo>
                  <a:cubicBezTo>
                    <a:pt x="103" y="12"/>
                    <a:pt x="70" y="29"/>
                    <a:pt x="54" y="45"/>
                  </a:cubicBezTo>
                  <a:cubicBezTo>
                    <a:pt x="0" y="99"/>
                    <a:pt x="0" y="165"/>
                    <a:pt x="54" y="182"/>
                  </a:cubicBezTo>
                  <a:cubicBezTo>
                    <a:pt x="70" y="202"/>
                    <a:pt x="103" y="202"/>
                    <a:pt x="120" y="202"/>
                  </a:cubicBezTo>
                  <a:cubicBezTo>
                    <a:pt x="136" y="202"/>
                    <a:pt x="157" y="182"/>
                    <a:pt x="157" y="182"/>
                  </a:cubicBezTo>
                  <a:cubicBezTo>
                    <a:pt x="173" y="182"/>
                    <a:pt x="190" y="165"/>
                    <a:pt x="206" y="149"/>
                  </a:cubicBezTo>
                  <a:cubicBezTo>
                    <a:pt x="260" y="99"/>
                    <a:pt x="260" y="45"/>
                    <a:pt x="223" y="12"/>
                  </a:cubicBezTo>
                  <a:cubicBezTo>
                    <a:pt x="215" y="4"/>
                    <a:pt x="202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17"/>
            <p:cNvSpPr/>
            <p:nvPr/>
          </p:nvSpPr>
          <p:spPr>
            <a:xfrm>
              <a:off x="3003557" y="2258736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41" y="1"/>
                  </a:moveTo>
                  <a:cubicBezTo>
                    <a:pt x="104" y="1"/>
                    <a:pt x="71" y="17"/>
                    <a:pt x="55" y="54"/>
                  </a:cubicBezTo>
                  <a:cubicBezTo>
                    <a:pt x="1" y="87"/>
                    <a:pt x="1" y="157"/>
                    <a:pt x="38" y="190"/>
                  </a:cubicBezTo>
                  <a:lnTo>
                    <a:pt x="125" y="190"/>
                  </a:lnTo>
                  <a:cubicBezTo>
                    <a:pt x="141" y="190"/>
                    <a:pt x="141" y="190"/>
                    <a:pt x="158" y="174"/>
                  </a:cubicBezTo>
                  <a:cubicBezTo>
                    <a:pt x="174" y="174"/>
                    <a:pt x="191" y="157"/>
                    <a:pt x="207" y="137"/>
                  </a:cubicBezTo>
                  <a:cubicBezTo>
                    <a:pt x="228" y="120"/>
                    <a:pt x="244" y="87"/>
                    <a:pt x="244" y="71"/>
                  </a:cubicBezTo>
                  <a:cubicBezTo>
                    <a:pt x="244" y="54"/>
                    <a:pt x="244" y="17"/>
                    <a:pt x="207" y="17"/>
                  </a:cubicBezTo>
                  <a:cubicBezTo>
                    <a:pt x="191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17"/>
            <p:cNvSpPr/>
            <p:nvPr/>
          </p:nvSpPr>
          <p:spPr>
            <a:xfrm>
              <a:off x="2965832" y="2396136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1" y="207"/>
                    <a:pt x="137" y="207"/>
                    <a:pt x="154" y="190"/>
                  </a:cubicBezTo>
                  <a:cubicBezTo>
                    <a:pt x="170" y="190"/>
                    <a:pt x="170" y="190"/>
                    <a:pt x="191" y="174"/>
                  </a:cubicBezTo>
                  <a:cubicBezTo>
                    <a:pt x="207" y="157"/>
                    <a:pt x="240" y="141"/>
                    <a:pt x="240" y="104"/>
                  </a:cubicBezTo>
                  <a:cubicBezTo>
                    <a:pt x="257" y="87"/>
                    <a:pt x="257" y="54"/>
                    <a:pt x="240" y="38"/>
                  </a:cubicBezTo>
                  <a:cubicBezTo>
                    <a:pt x="224" y="21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17"/>
            <p:cNvSpPr/>
            <p:nvPr/>
          </p:nvSpPr>
          <p:spPr>
            <a:xfrm>
              <a:off x="2966257" y="2385011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57"/>
                    <a:pt x="33" y="206"/>
                    <a:pt x="104" y="206"/>
                  </a:cubicBezTo>
                  <a:cubicBezTo>
                    <a:pt x="120" y="206"/>
                    <a:pt x="137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0" y="120"/>
                    <a:pt x="256" y="103"/>
                  </a:cubicBezTo>
                  <a:cubicBezTo>
                    <a:pt x="256" y="70"/>
                    <a:pt x="256" y="54"/>
                    <a:pt x="240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17"/>
            <p:cNvSpPr/>
            <p:nvPr/>
          </p:nvSpPr>
          <p:spPr>
            <a:xfrm>
              <a:off x="2830507" y="239788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57" y="174"/>
                    <a:pt x="174" y="174"/>
                    <a:pt x="190" y="174"/>
                  </a:cubicBezTo>
                  <a:cubicBezTo>
                    <a:pt x="207" y="157"/>
                    <a:pt x="223" y="120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17"/>
            <p:cNvSpPr/>
            <p:nvPr/>
          </p:nvSpPr>
          <p:spPr>
            <a:xfrm>
              <a:off x="2972232" y="23626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20" y="207"/>
                    <a:pt x="141" y="190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07" y="157"/>
                    <a:pt x="244" y="124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17"/>
            <p:cNvSpPr/>
            <p:nvPr/>
          </p:nvSpPr>
          <p:spPr>
            <a:xfrm>
              <a:off x="2958932" y="2422361"/>
              <a:ext cx="6925" cy="5050"/>
            </a:xfrm>
            <a:custGeom>
              <a:avLst/>
              <a:gdLst/>
              <a:ahLst/>
              <a:cxnLst/>
              <a:rect l="l" t="t" r="r" b="b"/>
              <a:pathLst>
                <a:path w="277" h="202" extrusionOk="0">
                  <a:moveTo>
                    <a:pt x="179" y="0"/>
                  </a:moveTo>
                  <a:cubicBezTo>
                    <a:pt x="160" y="0"/>
                    <a:pt x="139" y="6"/>
                    <a:pt x="120" y="19"/>
                  </a:cubicBezTo>
                  <a:cubicBezTo>
                    <a:pt x="54" y="52"/>
                    <a:pt x="1" y="106"/>
                    <a:pt x="17" y="155"/>
                  </a:cubicBezTo>
                  <a:cubicBezTo>
                    <a:pt x="27" y="189"/>
                    <a:pt x="58" y="201"/>
                    <a:pt x="93" y="201"/>
                  </a:cubicBezTo>
                  <a:cubicBezTo>
                    <a:pt x="114" y="201"/>
                    <a:pt x="137" y="196"/>
                    <a:pt x="157" y="188"/>
                  </a:cubicBezTo>
                  <a:cubicBezTo>
                    <a:pt x="223" y="155"/>
                    <a:pt x="277" y="106"/>
                    <a:pt x="260" y="52"/>
                  </a:cubicBezTo>
                  <a:cubicBezTo>
                    <a:pt x="247" y="20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17"/>
            <p:cNvSpPr/>
            <p:nvPr/>
          </p:nvSpPr>
          <p:spPr>
            <a:xfrm>
              <a:off x="2981307" y="2337336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68" y="0"/>
                  </a:moveTo>
                  <a:cubicBezTo>
                    <a:pt x="148" y="0"/>
                    <a:pt x="127" y="6"/>
                    <a:pt x="103" y="19"/>
                  </a:cubicBezTo>
                  <a:cubicBezTo>
                    <a:pt x="33" y="52"/>
                    <a:pt x="0" y="106"/>
                    <a:pt x="0" y="155"/>
                  </a:cubicBezTo>
                  <a:cubicBezTo>
                    <a:pt x="12" y="179"/>
                    <a:pt x="52" y="196"/>
                    <a:pt x="98" y="196"/>
                  </a:cubicBezTo>
                  <a:cubicBezTo>
                    <a:pt x="116" y="196"/>
                    <a:pt x="135" y="194"/>
                    <a:pt x="153" y="188"/>
                  </a:cubicBezTo>
                  <a:cubicBezTo>
                    <a:pt x="207" y="155"/>
                    <a:pt x="256" y="106"/>
                    <a:pt x="240" y="52"/>
                  </a:cubicBezTo>
                  <a:cubicBezTo>
                    <a:pt x="229" y="20"/>
                    <a:pt x="203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17"/>
            <p:cNvSpPr/>
            <p:nvPr/>
          </p:nvSpPr>
          <p:spPr>
            <a:xfrm>
              <a:off x="2977382" y="2374711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7"/>
                  </a:cubicBezTo>
                  <a:cubicBezTo>
                    <a:pt x="207" y="136"/>
                    <a:pt x="223" y="120"/>
                    <a:pt x="244" y="87"/>
                  </a:cubicBezTo>
                  <a:cubicBezTo>
                    <a:pt x="260" y="70"/>
                    <a:pt x="244" y="33"/>
                    <a:pt x="244" y="17"/>
                  </a:cubicBezTo>
                  <a:cubicBezTo>
                    <a:pt x="223" y="0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17"/>
            <p:cNvSpPr/>
            <p:nvPr/>
          </p:nvSpPr>
          <p:spPr>
            <a:xfrm>
              <a:off x="2937082" y="2444261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34"/>
                    <a:pt x="17" y="71"/>
                    <a:pt x="17" y="88"/>
                  </a:cubicBezTo>
                  <a:cubicBezTo>
                    <a:pt x="1" y="121"/>
                    <a:pt x="1" y="137"/>
                    <a:pt x="17" y="158"/>
                  </a:cubicBezTo>
                  <a:cubicBezTo>
                    <a:pt x="34" y="174"/>
                    <a:pt x="67" y="191"/>
                    <a:pt x="83" y="191"/>
                  </a:cubicBezTo>
                  <a:cubicBezTo>
                    <a:pt x="104" y="191"/>
                    <a:pt x="137" y="191"/>
                    <a:pt x="153" y="174"/>
                  </a:cubicBezTo>
                  <a:cubicBezTo>
                    <a:pt x="153" y="174"/>
                    <a:pt x="170" y="174"/>
                    <a:pt x="186" y="158"/>
                  </a:cubicBezTo>
                  <a:cubicBezTo>
                    <a:pt x="207" y="137"/>
                    <a:pt x="223" y="121"/>
                    <a:pt x="240" y="88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17"/>
            <p:cNvSpPr/>
            <p:nvPr/>
          </p:nvSpPr>
          <p:spPr>
            <a:xfrm>
              <a:off x="2932357" y="2385836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0"/>
                  </a:moveTo>
                  <a:cubicBezTo>
                    <a:pt x="153" y="0"/>
                    <a:pt x="120" y="0"/>
                    <a:pt x="103" y="21"/>
                  </a:cubicBezTo>
                  <a:cubicBezTo>
                    <a:pt x="49" y="37"/>
                    <a:pt x="0" y="103"/>
                    <a:pt x="17" y="157"/>
                  </a:cubicBezTo>
                  <a:cubicBezTo>
                    <a:pt x="29" y="181"/>
                    <a:pt x="69" y="196"/>
                    <a:pt x="110" y="196"/>
                  </a:cubicBezTo>
                  <a:cubicBezTo>
                    <a:pt x="125" y="196"/>
                    <a:pt x="139" y="194"/>
                    <a:pt x="153" y="190"/>
                  </a:cubicBezTo>
                  <a:cubicBezTo>
                    <a:pt x="169" y="173"/>
                    <a:pt x="190" y="157"/>
                    <a:pt x="206" y="157"/>
                  </a:cubicBezTo>
                  <a:cubicBezTo>
                    <a:pt x="239" y="124"/>
                    <a:pt x="256" y="87"/>
                    <a:pt x="256" y="54"/>
                  </a:cubicBezTo>
                  <a:cubicBezTo>
                    <a:pt x="239" y="21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17"/>
            <p:cNvSpPr/>
            <p:nvPr/>
          </p:nvSpPr>
          <p:spPr>
            <a:xfrm>
              <a:off x="2931007" y="23761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2" y="1"/>
                    <a:pt x="130" y="5"/>
                    <a:pt x="103" y="13"/>
                  </a:cubicBezTo>
                  <a:cubicBezTo>
                    <a:pt x="54" y="30"/>
                    <a:pt x="17" y="63"/>
                    <a:pt x="17" y="100"/>
                  </a:cubicBezTo>
                  <a:cubicBezTo>
                    <a:pt x="0" y="116"/>
                    <a:pt x="0" y="133"/>
                    <a:pt x="17" y="149"/>
                  </a:cubicBezTo>
                  <a:cubicBezTo>
                    <a:pt x="17" y="173"/>
                    <a:pt x="54" y="190"/>
                    <a:pt x="100" y="190"/>
                  </a:cubicBezTo>
                  <a:cubicBezTo>
                    <a:pt x="118" y="190"/>
                    <a:pt x="138" y="188"/>
                    <a:pt x="157" y="182"/>
                  </a:cubicBezTo>
                  <a:cubicBezTo>
                    <a:pt x="223" y="149"/>
                    <a:pt x="260" y="79"/>
                    <a:pt x="244" y="46"/>
                  </a:cubicBezTo>
                  <a:cubicBezTo>
                    <a:pt x="244" y="30"/>
                    <a:pt x="223" y="13"/>
                    <a:pt x="223" y="13"/>
                  </a:cubicBezTo>
                  <a:cubicBezTo>
                    <a:pt x="207" y="5"/>
                    <a:pt x="19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17"/>
            <p:cNvSpPr/>
            <p:nvPr/>
          </p:nvSpPr>
          <p:spPr>
            <a:xfrm>
              <a:off x="2956782" y="2408186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87" y="34"/>
                  </a:cubicBezTo>
                  <a:cubicBezTo>
                    <a:pt x="54" y="55"/>
                    <a:pt x="37" y="71"/>
                    <a:pt x="17" y="104"/>
                  </a:cubicBezTo>
                  <a:cubicBezTo>
                    <a:pt x="0" y="158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23" y="137"/>
                    <a:pt x="243" y="121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17"/>
            <p:cNvSpPr/>
            <p:nvPr/>
          </p:nvSpPr>
          <p:spPr>
            <a:xfrm>
              <a:off x="2985532" y="22922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57" y="1"/>
                    <a:pt x="124" y="1"/>
                    <a:pt x="87" y="17"/>
                  </a:cubicBezTo>
                  <a:cubicBezTo>
                    <a:pt x="54" y="34"/>
                    <a:pt x="38" y="71"/>
                    <a:pt x="38" y="87"/>
                  </a:cubicBezTo>
                  <a:cubicBezTo>
                    <a:pt x="0" y="137"/>
                    <a:pt x="38" y="190"/>
                    <a:pt x="103" y="190"/>
                  </a:cubicBezTo>
                  <a:cubicBezTo>
                    <a:pt x="124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60" y="71"/>
                    <a:pt x="260" y="34"/>
                    <a:pt x="244" y="17"/>
                  </a:cubicBezTo>
                  <a:cubicBezTo>
                    <a:pt x="244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17"/>
            <p:cNvSpPr/>
            <p:nvPr/>
          </p:nvSpPr>
          <p:spPr>
            <a:xfrm>
              <a:off x="2951207" y="2396436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5" y="0"/>
                  </a:moveTo>
                  <a:cubicBezTo>
                    <a:pt x="144" y="0"/>
                    <a:pt x="132" y="2"/>
                    <a:pt x="120" y="9"/>
                  </a:cubicBezTo>
                  <a:cubicBezTo>
                    <a:pt x="87" y="9"/>
                    <a:pt x="71" y="26"/>
                    <a:pt x="33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3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20" y="195"/>
                    <a:pt x="137" y="195"/>
                    <a:pt x="13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40" y="92"/>
                    <a:pt x="260" y="42"/>
                    <a:pt x="207" y="9"/>
                  </a:cubicBezTo>
                  <a:cubicBezTo>
                    <a:pt x="196" y="9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17"/>
            <p:cNvSpPr/>
            <p:nvPr/>
          </p:nvSpPr>
          <p:spPr>
            <a:xfrm>
              <a:off x="2946882" y="242066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3" y="0"/>
                  </a:moveTo>
                  <a:cubicBezTo>
                    <a:pt x="143" y="0"/>
                    <a:pt x="122" y="6"/>
                    <a:pt x="103" y="17"/>
                  </a:cubicBezTo>
                  <a:cubicBezTo>
                    <a:pt x="54" y="34"/>
                    <a:pt x="37" y="50"/>
                    <a:pt x="21" y="87"/>
                  </a:cubicBezTo>
                  <a:cubicBezTo>
                    <a:pt x="0" y="104"/>
                    <a:pt x="0" y="120"/>
                    <a:pt x="0" y="137"/>
                  </a:cubicBezTo>
                  <a:cubicBezTo>
                    <a:pt x="21" y="174"/>
                    <a:pt x="21" y="174"/>
                    <a:pt x="54" y="190"/>
                  </a:cubicBezTo>
                  <a:cubicBezTo>
                    <a:pt x="59" y="196"/>
                    <a:pt x="67" y="198"/>
                    <a:pt x="75" y="198"/>
                  </a:cubicBezTo>
                  <a:cubicBezTo>
                    <a:pt x="93" y="198"/>
                    <a:pt x="116" y="190"/>
                    <a:pt x="141" y="190"/>
                  </a:cubicBezTo>
                  <a:cubicBezTo>
                    <a:pt x="206" y="153"/>
                    <a:pt x="260" y="87"/>
                    <a:pt x="244" y="50"/>
                  </a:cubicBezTo>
                  <a:cubicBezTo>
                    <a:pt x="233" y="18"/>
                    <a:pt x="200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17"/>
            <p:cNvSpPr/>
            <p:nvPr/>
          </p:nvSpPr>
          <p:spPr>
            <a:xfrm>
              <a:off x="2941307" y="2409536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74" y="1"/>
                  </a:moveTo>
                  <a:cubicBezTo>
                    <a:pt x="141" y="1"/>
                    <a:pt x="120" y="1"/>
                    <a:pt x="87" y="17"/>
                  </a:cubicBezTo>
                  <a:cubicBezTo>
                    <a:pt x="54" y="34"/>
                    <a:pt x="38" y="67"/>
                    <a:pt x="17" y="104"/>
                  </a:cubicBezTo>
                  <a:cubicBezTo>
                    <a:pt x="1" y="153"/>
                    <a:pt x="38" y="186"/>
                    <a:pt x="87" y="186"/>
                  </a:cubicBezTo>
                  <a:lnTo>
                    <a:pt x="141" y="186"/>
                  </a:lnTo>
                  <a:cubicBezTo>
                    <a:pt x="141" y="186"/>
                    <a:pt x="157" y="186"/>
                    <a:pt x="157" y="170"/>
                  </a:cubicBezTo>
                  <a:lnTo>
                    <a:pt x="190" y="170"/>
                  </a:lnTo>
                  <a:cubicBezTo>
                    <a:pt x="207" y="137"/>
                    <a:pt x="244" y="120"/>
                    <a:pt x="244" y="83"/>
                  </a:cubicBezTo>
                  <a:cubicBezTo>
                    <a:pt x="260" y="67"/>
                    <a:pt x="260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17"/>
            <p:cNvSpPr/>
            <p:nvPr/>
          </p:nvSpPr>
          <p:spPr>
            <a:xfrm>
              <a:off x="2998007" y="2293061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3" y="1"/>
                  </a:moveTo>
                  <a:cubicBezTo>
                    <a:pt x="157" y="1"/>
                    <a:pt x="140" y="1"/>
                    <a:pt x="103" y="21"/>
                  </a:cubicBezTo>
                  <a:cubicBezTo>
                    <a:pt x="54" y="54"/>
                    <a:pt x="0" y="104"/>
                    <a:pt x="17" y="157"/>
                  </a:cubicBezTo>
                  <a:cubicBezTo>
                    <a:pt x="30" y="189"/>
                    <a:pt x="61" y="200"/>
                    <a:pt x="96" y="200"/>
                  </a:cubicBezTo>
                  <a:cubicBezTo>
                    <a:pt x="116" y="200"/>
                    <a:pt x="137" y="196"/>
                    <a:pt x="157" y="190"/>
                  </a:cubicBezTo>
                  <a:cubicBezTo>
                    <a:pt x="173" y="174"/>
                    <a:pt x="190" y="174"/>
                    <a:pt x="206" y="157"/>
                  </a:cubicBezTo>
                  <a:cubicBezTo>
                    <a:pt x="244" y="124"/>
                    <a:pt x="260" y="87"/>
                    <a:pt x="260" y="54"/>
                  </a:cubicBezTo>
                  <a:cubicBezTo>
                    <a:pt x="244" y="2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17"/>
            <p:cNvSpPr/>
            <p:nvPr/>
          </p:nvSpPr>
          <p:spPr>
            <a:xfrm>
              <a:off x="3013457" y="2291511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1" y="1"/>
                  </a:moveTo>
                  <a:cubicBezTo>
                    <a:pt x="156" y="1"/>
                    <a:pt x="139" y="5"/>
                    <a:pt x="120" y="13"/>
                  </a:cubicBezTo>
                  <a:cubicBezTo>
                    <a:pt x="87" y="13"/>
                    <a:pt x="54" y="30"/>
                    <a:pt x="38" y="46"/>
                  </a:cubicBezTo>
                  <a:cubicBezTo>
                    <a:pt x="17" y="83"/>
                    <a:pt x="1" y="100"/>
                    <a:pt x="1" y="133"/>
                  </a:cubicBezTo>
                  <a:cubicBezTo>
                    <a:pt x="1" y="149"/>
                    <a:pt x="1" y="166"/>
                    <a:pt x="38" y="186"/>
                  </a:cubicBezTo>
                  <a:cubicBezTo>
                    <a:pt x="54" y="203"/>
                    <a:pt x="71" y="203"/>
                    <a:pt x="104" y="203"/>
                  </a:cubicBezTo>
                  <a:cubicBezTo>
                    <a:pt x="120" y="203"/>
                    <a:pt x="141" y="186"/>
                    <a:pt x="141" y="186"/>
                  </a:cubicBezTo>
                  <a:cubicBezTo>
                    <a:pt x="157" y="186"/>
                    <a:pt x="174" y="166"/>
                    <a:pt x="190" y="149"/>
                  </a:cubicBezTo>
                  <a:cubicBezTo>
                    <a:pt x="244" y="100"/>
                    <a:pt x="244" y="46"/>
                    <a:pt x="207" y="13"/>
                  </a:cubicBezTo>
                  <a:cubicBezTo>
                    <a:pt x="199" y="5"/>
                    <a:pt x="186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17"/>
            <p:cNvSpPr/>
            <p:nvPr/>
          </p:nvSpPr>
          <p:spPr>
            <a:xfrm>
              <a:off x="3019032" y="230336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70" y="22"/>
                  </a:cubicBezTo>
                  <a:cubicBezTo>
                    <a:pt x="54" y="38"/>
                    <a:pt x="21" y="71"/>
                    <a:pt x="21" y="88"/>
                  </a:cubicBezTo>
                  <a:cubicBezTo>
                    <a:pt x="0" y="158"/>
                    <a:pt x="37" y="191"/>
                    <a:pt x="87" y="191"/>
                  </a:cubicBezTo>
                  <a:cubicBezTo>
                    <a:pt x="103" y="191"/>
                    <a:pt x="141" y="191"/>
                    <a:pt x="157" y="174"/>
                  </a:cubicBezTo>
                  <a:cubicBezTo>
                    <a:pt x="157" y="174"/>
                    <a:pt x="174" y="174"/>
                    <a:pt x="190" y="158"/>
                  </a:cubicBezTo>
                  <a:cubicBezTo>
                    <a:pt x="207" y="141"/>
                    <a:pt x="227" y="125"/>
                    <a:pt x="244" y="88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17"/>
            <p:cNvSpPr/>
            <p:nvPr/>
          </p:nvSpPr>
          <p:spPr>
            <a:xfrm>
              <a:off x="3028107" y="2291411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0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0"/>
                    <a:pt x="153" y="190"/>
                  </a:cubicBezTo>
                  <a:cubicBezTo>
                    <a:pt x="153" y="190"/>
                    <a:pt x="173" y="170"/>
                    <a:pt x="190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67"/>
                    <a:pt x="239" y="50"/>
                    <a:pt x="239" y="34"/>
                  </a:cubicBezTo>
                  <a:cubicBezTo>
                    <a:pt x="223" y="17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17"/>
            <p:cNvSpPr/>
            <p:nvPr/>
          </p:nvSpPr>
          <p:spPr>
            <a:xfrm>
              <a:off x="3021182" y="2317586"/>
              <a:ext cx="4375" cy="4775"/>
            </a:xfrm>
            <a:custGeom>
              <a:avLst/>
              <a:gdLst/>
              <a:ahLst/>
              <a:cxnLst/>
              <a:rect l="l" t="t" r="r" b="b"/>
              <a:pathLst>
                <a:path w="175" h="191" extrusionOk="0">
                  <a:moveTo>
                    <a:pt x="174" y="1"/>
                  </a:moveTo>
                  <a:cubicBezTo>
                    <a:pt x="158" y="1"/>
                    <a:pt x="121" y="1"/>
                    <a:pt x="104" y="17"/>
                  </a:cubicBezTo>
                  <a:cubicBezTo>
                    <a:pt x="55" y="34"/>
                    <a:pt x="1" y="104"/>
                    <a:pt x="17" y="153"/>
                  </a:cubicBezTo>
                  <a:cubicBezTo>
                    <a:pt x="17" y="153"/>
                    <a:pt x="38" y="174"/>
                    <a:pt x="38" y="191"/>
                  </a:cubicBezTo>
                  <a:cubicBezTo>
                    <a:pt x="88" y="121"/>
                    <a:pt x="121" y="50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17"/>
            <p:cNvSpPr/>
            <p:nvPr/>
          </p:nvSpPr>
          <p:spPr>
            <a:xfrm>
              <a:off x="3039232" y="226988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0" y="140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4"/>
                    <a:pt x="260" y="87"/>
                  </a:cubicBezTo>
                  <a:cubicBezTo>
                    <a:pt x="260" y="70"/>
                    <a:pt x="260" y="37"/>
                    <a:pt x="244" y="21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17"/>
            <p:cNvSpPr/>
            <p:nvPr/>
          </p:nvSpPr>
          <p:spPr>
            <a:xfrm>
              <a:off x="3034482" y="225791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57" y="170"/>
                    <a:pt x="174" y="170"/>
                    <a:pt x="174" y="170"/>
                  </a:cubicBezTo>
                  <a:cubicBezTo>
                    <a:pt x="207" y="153"/>
                    <a:pt x="228" y="120"/>
                    <a:pt x="244" y="104"/>
                  </a:cubicBezTo>
                  <a:cubicBezTo>
                    <a:pt x="261" y="34"/>
                    <a:pt x="228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17"/>
            <p:cNvSpPr/>
            <p:nvPr/>
          </p:nvSpPr>
          <p:spPr>
            <a:xfrm>
              <a:off x="3028507" y="228018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21"/>
                    <a:pt x="87" y="37"/>
                  </a:cubicBezTo>
                  <a:cubicBezTo>
                    <a:pt x="54" y="54"/>
                    <a:pt x="34" y="70"/>
                    <a:pt x="17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60" y="70"/>
                    <a:pt x="260" y="54"/>
                    <a:pt x="240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17"/>
            <p:cNvSpPr/>
            <p:nvPr/>
          </p:nvSpPr>
          <p:spPr>
            <a:xfrm>
              <a:off x="3043157" y="2232536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7" y="1"/>
                  </a:moveTo>
                  <a:cubicBezTo>
                    <a:pt x="157" y="1"/>
                    <a:pt x="137" y="6"/>
                    <a:pt x="120" y="18"/>
                  </a:cubicBezTo>
                  <a:cubicBezTo>
                    <a:pt x="50" y="35"/>
                    <a:pt x="0" y="105"/>
                    <a:pt x="17" y="154"/>
                  </a:cubicBezTo>
                  <a:cubicBezTo>
                    <a:pt x="29" y="181"/>
                    <a:pt x="70" y="198"/>
                    <a:pt x="111" y="198"/>
                  </a:cubicBezTo>
                  <a:cubicBezTo>
                    <a:pt x="125" y="198"/>
                    <a:pt x="140" y="196"/>
                    <a:pt x="153" y="191"/>
                  </a:cubicBezTo>
                  <a:cubicBezTo>
                    <a:pt x="223" y="154"/>
                    <a:pt x="272" y="88"/>
                    <a:pt x="256" y="51"/>
                  </a:cubicBezTo>
                  <a:cubicBezTo>
                    <a:pt x="245" y="19"/>
                    <a:pt x="212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17"/>
            <p:cNvSpPr/>
            <p:nvPr/>
          </p:nvSpPr>
          <p:spPr>
            <a:xfrm>
              <a:off x="2999332" y="2339036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34" y="54"/>
                    <a:pt x="17" y="87"/>
                    <a:pt x="17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207"/>
                    <a:pt x="153" y="190"/>
                  </a:cubicBezTo>
                  <a:cubicBezTo>
                    <a:pt x="153" y="190"/>
                    <a:pt x="170" y="190"/>
                    <a:pt x="170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5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17"/>
            <p:cNvSpPr/>
            <p:nvPr/>
          </p:nvSpPr>
          <p:spPr>
            <a:xfrm>
              <a:off x="2995432" y="2327086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50"/>
                    <a:pt x="37" y="66"/>
                    <a:pt x="17" y="103"/>
                  </a:cubicBezTo>
                  <a:cubicBezTo>
                    <a:pt x="0" y="153"/>
                    <a:pt x="37" y="186"/>
                    <a:pt x="103" y="186"/>
                  </a:cubicBezTo>
                  <a:cubicBezTo>
                    <a:pt x="120" y="186"/>
                    <a:pt x="140" y="186"/>
                    <a:pt x="157" y="169"/>
                  </a:cubicBezTo>
                  <a:lnTo>
                    <a:pt x="190" y="169"/>
                  </a:lnTo>
                  <a:cubicBezTo>
                    <a:pt x="223" y="136"/>
                    <a:pt x="243" y="120"/>
                    <a:pt x="260" y="83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17"/>
            <p:cNvSpPr/>
            <p:nvPr/>
          </p:nvSpPr>
          <p:spPr>
            <a:xfrm>
              <a:off x="2989857" y="2317586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72" y="0"/>
                  </a:moveTo>
                  <a:cubicBezTo>
                    <a:pt x="134" y="0"/>
                    <a:pt x="86" y="18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62" y="199"/>
                    <a:pt x="75" y="203"/>
                    <a:pt x="89" y="203"/>
                  </a:cubicBezTo>
                  <a:cubicBezTo>
                    <a:pt x="104" y="203"/>
                    <a:pt x="120" y="199"/>
                    <a:pt x="137" y="191"/>
                  </a:cubicBezTo>
                  <a:lnTo>
                    <a:pt x="157" y="191"/>
                  </a:lnTo>
                  <a:cubicBezTo>
                    <a:pt x="190" y="174"/>
                    <a:pt x="207" y="174"/>
                    <a:pt x="223" y="153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12" y="6"/>
                    <a:pt x="193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17"/>
            <p:cNvSpPr/>
            <p:nvPr/>
          </p:nvSpPr>
          <p:spPr>
            <a:xfrm>
              <a:off x="3008307" y="226988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38" y="70"/>
                    <a:pt x="17" y="103"/>
                  </a:cubicBezTo>
                  <a:cubicBezTo>
                    <a:pt x="1" y="124"/>
                    <a:pt x="17" y="157"/>
                    <a:pt x="17" y="173"/>
                  </a:cubicBezTo>
                  <a:cubicBezTo>
                    <a:pt x="38" y="190"/>
                    <a:pt x="71" y="206"/>
                    <a:pt x="87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07" y="157"/>
                    <a:pt x="244" y="124"/>
                    <a:pt x="244" y="103"/>
                  </a:cubicBezTo>
                  <a:cubicBezTo>
                    <a:pt x="260" y="54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17"/>
            <p:cNvSpPr/>
            <p:nvPr/>
          </p:nvSpPr>
          <p:spPr>
            <a:xfrm>
              <a:off x="2925857" y="241036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7" y="50"/>
                    <a:pt x="17" y="71"/>
                    <a:pt x="0" y="104"/>
                  </a:cubicBezTo>
                  <a:cubicBezTo>
                    <a:pt x="0" y="120"/>
                    <a:pt x="0" y="153"/>
                    <a:pt x="17" y="174"/>
                  </a:cubicBezTo>
                  <a:cubicBezTo>
                    <a:pt x="17" y="190"/>
                    <a:pt x="54" y="207"/>
                    <a:pt x="87" y="207"/>
                  </a:cubicBezTo>
                  <a:cubicBezTo>
                    <a:pt x="103" y="207"/>
                    <a:pt x="120" y="190"/>
                    <a:pt x="140" y="190"/>
                  </a:cubicBezTo>
                  <a:cubicBezTo>
                    <a:pt x="157" y="174"/>
                    <a:pt x="157" y="174"/>
                    <a:pt x="173" y="174"/>
                  </a:cubicBezTo>
                  <a:cubicBezTo>
                    <a:pt x="206" y="153"/>
                    <a:pt x="223" y="120"/>
                    <a:pt x="223" y="104"/>
                  </a:cubicBez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17"/>
            <p:cNvSpPr/>
            <p:nvPr/>
          </p:nvSpPr>
          <p:spPr>
            <a:xfrm>
              <a:off x="2987707" y="2305536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54" y="54"/>
                    <a:pt x="37" y="71"/>
                    <a:pt x="16" y="104"/>
                  </a:cubicBezTo>
                  <a:cubicBezTo>
                    <a:pt x="0" y="120"/>
                    <a:pt x="16" y="157"/>
                    <a:pt x="16" y="174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8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17"/>
            <p:cNvSpPr/>
            <p:nvPr/>
          </p:nvSpPr>
          <p:spPr>
            <a:xfrm>
              <a:off x="2961507" y="2374711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63" y="198"/>
                    <a:pt x="75" y="202"/>
                    <a:pt x="87" y="202"/>
                  </a:cubicBezTo>
                  <a:cubicBezTo>
                    <a:pt x="100" y="202"/>
                    <a:pt x="112" y="198"/>
                    <a:pt x="120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07" y="157"/>
                  </a:cubicBezTo>
                  <a:cubicBezTo>
                    <a:pt x="240" y="120"/>
                    <a:pt x="261" y="103"/>
                    <a:pt x="261" y="70"/>
                  </a:cubicBezTo>
                  <a:cubicBezTo>
                    <a:pt x="261" y="54"/>
                    <a:pt x="240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17"/>
            <p:cNvSpPr/>
            <p:nvPr/>
          </p:nvSpPr>
          <p:spPr>
            <a:xfrm>
              <a:off x="2867007" y="242108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37" y="70"/>
                    <a:pt x="21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90" y="173"/>
                    <a:pt x="227" y="136"/>
                    <a:pt x="243" y="103"/>
                  </a:cubicBezTo>
                  <a:cubicBezTo>
                    <a:pt x="260" y="54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17"/>
            <p:cNvSpPr/>
            <p:nvPr/>
          </p:nvSpPr>
          <p:spPr>
            <a:xfrm>
              <a:off x="2863607" y="2410361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54" y="50"/>
                    <a:pt x="17" y="71"/>
                    <a:pt x="17" y="104"/>
                  </a:cubicBezTo>
                  <a:cubicBezTo>
                    <a:pt x="0" y="120"/>
                    <a:pt x="17" y="153"/>
                    <a:pt x="17" y="174"/>
                  </a:cubicBezTo>
                  <a:cubicBezTo>
                    <a:pt x="33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3"/>
                    <a:pt x="239" y="120"/>
                    <a:pt x="239" y="104"/>
                  </a:cubicBezTo>
                  <a:cubicBezTo>
                    <a:pt x="260" y="50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17"/>
            <p:cNvSpPr/>
            <p:nvPr/>
          </p:nvSpPr>
          <p:spPr>
            <a:xfrm>
              <a:off x="2858857" y="2399011"/>
              <a:ext cx="6100" cy="4875"/>
            </a:xfrm>
            <a:custGeom>
              <a:avLst/>
              <a:gdLst/>
              <a:ahLst/>
              <a:cxnLst/>
              <a:rect l="l" t="t" r="r" b="b"/>
              <a:pathLst>
                <a:path w="244" h="195" extrusionOk="0">
                  <a:moveTo>
                    <a:pt x="161" y="0"/>
                  </a:moveTo>
                  <a:cubicBezTo>
                    <a:pt x="153" y="0"/>
                    <a:pt x="146" y="2"/>
                    <a:pt x="141" y="9"/>
                  </a:cubicBezTo>
                  <a:cubicBezTo>
                    <a:pt x="103" y="9"/>
                    <a:pt x="70" y="26"/>
                    <a:pt x="54" y="59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3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07" y="9"/>
                  </a:cubicBezTo>
                  <a:cubicBezTo>
                    <a:pt x="196" y="9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17"/>
            <p:cNvSpPr/>
            <p:nvPr/>
          </p:nvSpPr>
          <p:spPr>
            <a:xfrm>
              <a:off x="2856282" y="2388611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7" y="0"/>
                  </a:moveTo>
                  <a:cubicBezTo>
                    <a:pt x="146" y="0"/>
                    <a:pt x="124" y="5"/>
                    <a:pt x="103" y="13"/>
                  </a:cubicBezTo>
                  <a:cubicBezTo>
                    <a:pt x="37" y="46"/>
                    <a:pt x="0" y="95"/>
                    <a:pt x="0" y="149"/>
                  </a:cubicBezTo>
                  <a:cubicBezTo>
                    <a:pt x="11" y="181"/>
                    <a:pt x="44" y="201"/>
                    <a:pt x="85" y="201"/>
                  </a:cubicBezTo>
                  <a:cubicBezTo>
                    <a:pt x="108" y="201"/>
                    <a:pt x="132" y="195"/>
                    <a:pt x="157" y="182"/>
                  </a:cubicBezTo>
                  <a:cubicBezTo>
                    <a:pt x="206" y="149"/>
                    <a:pt x="260" y="95"/>
                    <a:pt x="244" y="46"/>
                  </a:cubicBezTo>
                  <a:cubicBezTo>
                    <a:pt x="231" y="13"/>
                    <a:pt x="201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17"/>
            <p:cNvSpPr/>
            <p:nvPr/>
          </p:nvSpPr>
          <p:spPr>
            <a:xfrm>
              <a:off x="2876482" y="2364386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57" y="1"/>
                    <a:pt x="120" y="1"/>
                    <a:pt x="87" y="17"/>
                  </a:cubicBezTo>
                  <a:cubicBezTo>
                    <a:pt x="54" y="34"/>
                    <a:pt x="33" y="71"/>
                    <a:pt x="33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3" y="137"/>
                    <a:pt x="240" y="120"/>
                    <a:pt x="260" y="87"/>
                  </a:cubicBezTo>
                  <a:cubicBezTo>
                    <a:pt x="277" y="34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17"/>
            <p:cNvSpPr/>
            <p:nvPr/>
          </p:nvSpPr>
          <p:spPr>
            <a:xfrm>
              <a:off x="2923682" y="239706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4" y="190"/>
                    <a:pt x="141" y="190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0" y="67"/>
                    <a:pt x="244" y="34"/>
                    <a:pt x="244" y="17"/>
                  </a:cubicBezTo>
                  <a:cubicBezTo>
                    <a:pt x="227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17"/>
            <p:cNvSpPr/>
            <p:nvPr/>
          </p:nvSpPr>
          <p:spPr>
            <a:xfrm>
              <a:off x="2871732" y="23992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0"/>
                    <a:pt x="17" y="83"/>
                    <a:pt x="17" y="103"/>
                  </a:cubicBezTo>
                  <a:cubicBezTo>
                    <a:pt x="1" y="136"/>
                    <a:pt x="17" y="169"/>
                    <a:pt x="38" y="186"/>
                  </a:cubicBezTo>
                  <a:cubicBezTo>
                    <a:pt x="54" y="206"/>
                    <a:pt x="71" y="206"/>
                    <a:pt x="87" y="206"/>
                  </a:cubicBezTo>
                  <a:cubicBezTo>
                    <a:pt x="104" y="206"/>
                    <a:pt x="141" y="206"/>
                    <a:pt x="157" y="186"/>
                  </a:cubicBezTo>
                  <a:cubicBezTo>
                    <a:pt x="190" y="169"/>
                    <a:pt x="223" y="136"/>
                    <a:pt x="244" y="103"/>
                  </a:cubicBezTo>
                  <a:cubicBezTo>
                    <a:pt x="260" y="50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17"/>
            <p:cNvSpPr/>
            <p:nvPr/>
          </p:nvSpPr>
          <p:spPr>
            <a:xfrm>
              <a:off x="2853707" y="2374286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71"/>
                    <a:pt x="17" y="104"/>
                  </a:cubicBezTo>
                  <a:cubicBezTo>
                    <a:pt x="0" y="153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17"/>
            <p:cNvSpPr/>
            <p:nvPr/>
          </p:nvSpPr>
          <p:spPr>
            <a:xfrm>
              <a:off x="2879057" y="2410186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8" y="0"/>
                  </a:moveTo>
                  <a:cubicBezTo>
                    <a:pt x="159" y="0"/>
                    <a:pt x="149" y="2"/>
                    <a:pt x="137" y="8"/>
                  </a:cubicBezTo>
                  <a:cubicBezTo>
                    <a:pt x="104" y="8"/>
                    <a:pt x="71" y="24"/>
                    <a:pt x="54" y="57"/>
                  </a:cubicBezTo>
                  <a:cubicBezTo>
                    <a:pt x="0" y="94"/>
                    <a:pt x="0" y="160"/>
                    <a:pt x="33" y="181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37" y="197"/>
                    <a:pt x="137" y="197"/>
                    <a:pt x="157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40" y="127"/>
                    <a:pt x="240" y="94"/>
                    <a:pt x="240" y="78"/>
                  </a:cubicBezTo>
                  <a:cubicBezTo>
                    <a:pt x="260" y="41"/>
                    <a:pt x="240" y="24"/>
                    <a:pt x="223" y="8"/>
                  </a:cubicBezTo>
                  <a:cubicBezTo>
                    <a:pt x="201" y="8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17"/>
            <p:cNvSpPr/>
            <p:nvPr/>
          </p:nvSpPr>
          <p:spPr>
            <a:xfrm>
              <a:off x="2836082" y="2422186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69" y="1"/>
                  </a:moveTo>
                  <a:cubicBezTo>
                    <a:pt x="161" y="1"/>
                    <a:pt x="151" y="3"/>
                    <a:pt x="140" y="10"/>
                  </a:cubicBezTo>
                  <a:cubicBezTo>
                    <a:pt x="103" y="10"/>
                    <a:pt x="70" y="26"/>
                    <a:pt x="54" y="43"/>
                  </a:cubicBezTo>
                  <a:cubicBezTo>
                    <a:pt x="0" y="92"/>
                    <a:pt x="0" y="162"/>
                    <a:pt x="37" y="179"/>
                  </a:cubicBezTo>
                  <a:cubicBezTo>
                    <a:pt x="70" y="195"/>
                    <a:pt x="87" y="195"/>
                    <a:pt x="124" y="195"/>
                  </a:cubicBezTo>
                  <a:cubicBezTo>
                    <a:pt x="140" y="195"/>
                    <a:pt x="140" y="179"/>
                    <a:pt x="157" y="179"/>
                  </a:cubicBezTo>
                  <a:cubicBezTo>
                    <a:pt x="173" y="179"/>
                    <a:pt x="190" y="162"/>
                    <a:pt x="206" y="146"/>
                  </a:cubicBezTo>
                  <a:cubicBezTo>
                    <a:pt x="227" y="129"/>
                    <a:pt x="243" y="92"/>
                    <a:pt x="243" y="76"/>
                  </a:cubicBezTo>
                  <a:cubicBezTo>
                    <a:pt x="243" y="43"/>
                    <a:pt x="243" y="26"/>
                    <a:pt x="227" y="10"/>
                  </a:cubicBezTo>
                  <a:cubicBezTo>
                    <a:pt x="202" y="10"/>
                    <a:pt x="187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17"/>
            <p:cNvSpPr/>
            <p:nvPr/>
          </p:nvSpPr>
          <p:spPr>
            <a:xfrm>
              <a:off x="2834007" y="2410361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50"/>
                    <a:pt x="34" y="71"/>
                    <a:pt x="17" y="104"/>
                  </a:cubicBezTo>
                  <a:cubicBezTo>
                    <a:pt x="1" y="120"/>
                    <a:pt x="17" y="137"/>
                    <a:pt x="17" y="174"/>
                  </a:cubicBezTo>
                  <a:cubicBezTo>
                    <a:pt x="34" y="190"/>
                    <a:pt x="67" y="190"/>
                    <a:pt x="83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0" y="174"/>
                    <a:pt x="170" y="174"/>
                    <a:pt x="186" y="153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17"/>
            <p:cNvSpPr/>
            <p:nvPr/>
          </p:nvSpPr>
          <p:spPr>
            <a:xfrm>
              <a:off x="2838232" y="237553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17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4" y="124"/>
                    <a:pt x="244" y="103"/>
                  </a:cubicBezTo>
                  <a:cubicBezTo>
                    <a:pt x="261" y="70"/>
                    <a:pt x="261" y="54"/>
                    <a:pt x="244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17"/>
            <p:cNvSpPr/>
            <p:nvPr/>
          </p:nvSpPr>
          <p:spPr>
            <a:xfrm>
              <a:off x="2843807" y="2386736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4" y="1"/>
                  </a:moveTo>
                  <a:cubicBezTo>
                    <a:pt x="144" y="1"/>
                    <a:pt x="122" y="6"/>
                    <a:pt x="104" y="18"/>
                  </a:cubicBezTo>
                  <a:cubicBezTo>
                    <a:pt x="71" y="34"/>
                    <a:pt x="38" y="51"/>
                    <a:pt x="21" y="88"/>
                  </a:cubicBezTo>
                  <a:cubicBezTo>
                    <a:pt x="0" y="104"/>
                    <a:pt x="0" y="121"/>
                    <a:pt x="0" y="154"/>
                  </a:cubicBezTo>
                  <a:cubicBezTo>
                    <a:pt x="21" y="170"/>
                    <a:pt x="38" y="191"/>
                    <a:pt x="54" y="191"/>
                  </a:cubicBezTo>
                  <a:cubicBezTo>
                    <a:pt x="62" y="199"/>
                    <a:pt x="75" y="203"/>
                    <a:pt x="92" y="203"/>
                  </a:cubicBezTo>
                  <a:cubicBezTo>
                    <a:pt x="109" y="203"/>
                    <a:pt x="130" y="199"/>
                    <a:pt x="157" y="191"/>
                  </a:cubicBezTo>
                  <a:cubicBezTo>
                    <a:pt x="207" y="154"/>
                    <a:pt x="260" y="88"/>
                    <a:pt x="244" y="51"/>
                  </a:cubicBezTo>
                  <a:cubicBezTo>
                    <a:pt x="233" y="19"/>
                    <a:pt x="200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17"/>
            <p:cNvSpPr/>
            <p:nvPr/>
          </p:nvSpPr>
          <p:spPr>
            <a:xfrm>
              <a:off x="2848132" y="23626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20" y="1"/>
                  </a:moveTo>
                  <a:cubicBezTo>
                    <a:pt x="104" y="1"/>
                    <a:pt x="71" y="21"/>
                    <a:pt x="34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41"/>
                    <a:pt x="17" y="174"/>
                    <a:pt x="34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90" y="157"/>
                    <a:pt x="207" y="141"/>
                  </a:cubicBezTo>
                  <a:cubicBezTo>
                    <a:pt x="260" y="87"/>
                    <a:pt x="260" y="38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17"/>
            <p:cNvSpPr/>
            <p:nvPr/>
          </p:nvSpPr>
          <p:spPr>
            <a:xfrm>
              <a:off x="2872157" y="2387161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5" y="0"/>
                  </a:moveTo>
                  <a:cubicBezTo>
                    <a:pt x="153" y="0"/>
                    <a:pt x="128" y="6"/>
                    <a:pt x="103" y="17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33" y="177"/>
                    <a:pt x="64" y="197"/>
                    <a:pt x="109" y="197"/>
                  </a:cubicBezTo>
                  <a:cubicBezTo>
                    <a:pt x="124" y="197"/>
                    <a:pt x="140" y="195"/>
                    <a:pt x="157" y="191"/>
                  </a:cubicBezTo>
                  <a:cubicBezTo>
                    <a:pt x="227" y="153"/>
                    <a:pt x="260" y="87"/>
                    <a:pt x="243" y="50"/>
                  </a:cubicBezTo>
                  <a:cubicBezTo>
                    <a:pt x="243" y="18"/>
                    <a:pt x="214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17"/>
            <p:cNvSpPr/>
            <p:nvPr/>
          </p:nvSpPr>
          <p:spPr>
            <a:xfrm>
              <a:off x="2907407" y="2353236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4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0" y="88"/>
                    <a:pt x="0" y="154"/>
                    <a:pt x="54" y="191"/>
                  </a:cubicBezTo>
                  <a:lnTo>
                    <a:pt x="120" y="191"/>
                  </a:lnTo>
                  <a:cubicBezTo>
                    <a:pt x="136" y="191"/>
                    <a:pt x="157" y="191"/>
                    <a:pt x="157" y="171"/>
                  </a:cubicBezTo>
                  <a:cubicBezTo>
                    <a:pt x="173" y="171"/>
                    <a:pt x="190" y="154"/>
                    <a:pt x="206" y="138"/>
                  </a:cubicBezTo>
                  <a:cubicBezTo>
                    <a:pt x="260" y="105"/>
                    <a:pt x="260" y="34"/>
                    <a:pt x="223" y="18"/>
                  </a:cubicBezTo>
                  <a:cubicBezTo>
                    <a:pt x="205" y="6"/>
                    <a:pt x="18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17"/>
            <p:cNvSpPr/>
            <p:nvPr/>
          </p:nvSpPr>
          <p:spPr>
            <a:xfrm>
              <a:off x="2912132" y="2433536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4" y="1"/>
                  </a:moveTo>
                  <a:cubicBezTo>
                    <a:pt x="153" y="1"/>
                    <a:pt x="129" y="6"/>
                    <a:pt x="104" y="18"/>
                  </a:cubicBezTo>
                  <a:cubicBezTo>
                    <a:pt x="34" y="51"/>
                    <a:pt x="1" y="104"/>
                    <a:pt x="17" y="154"/>
                  </a:cubicBezTo>
                  <a:cubicBezTo>
                    <a:pt x="28" y="188"/>
                    <a:pt x="54" y="201"/>
                    <a:pt x="89" y="201"/>
                  </a:cubicBezTo>
                  <a:cubicBezTo>
                    <a:pt x="108" y="201"/>
                    <a:pt x="130" y="197"/>
                    <a:pt x="153" y="191"/>
                  </a:cubicBezTo>
                  <a:cubicBezTo>
                    <a:pt x="224" y="154"/>
                    <a:pt x="257" y="104"/>
                    <a:pt x="240" y="51"/>
                  </a:cubicBezTo>
                  <a:cubicBezTo>
                    <a:pt x="240" y="19"/>
                    <a:pt x="21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17"/>
            <p:cNvSpPr/>
            <p:nvPr/>
          </p:nvSpPr>
          <p:spPr>
            <a:xfrm>
              <a:off x="2905657" y="2397486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57" y="0"/>
                  </a:moveTo>
                  <a:cubicBezTo>
                    <a:pt x="124" y="0"/>
                    <a:pt x="87" y="17"/>
                    <a:pt x="70" y="33"/>
                  </a:cubicBezTo>
                  <a:cubicBezTo>
                    <a:pt x="37" y="50"/>
                    <a:pt x="21" y="70"/>
                    <a:pt x="0" y="103"/>
                  </a:cubicBezTo>
                  <a:cubicBezTo>
                    <a:pt x="0" y="120"/>
                    <a:pt x="0" y="153"/>
                    <a:pt x="21" y="173"/>
                  </a:cubicBezTo>
                  <a:cubicBezTo>
                    <a:pt x="21" y="185"/>
                    <a:pt x="37" y="197"/>
                    <a:pt x="59" y="197"/>
                  </a:cubicBezTo>
                  <a:cubicBezTo>
                    <a:pt x="67" y="197"/>
                    <a:pt x="77" y="195"/>
                    <a:pt x="87" y="190"/>
                  </a:cubicBezTo>
                  <a:lnTo>
                    <a:pt x="140" y="190"/>
                  </a:lnTo>
                  <a:cubicBezTo>
                    <a:pt x="157" y="173"/>
                    <a:pt x="157" y="173"/>
                    <a:pt x="173" y="173"/>
                  </a:cubicBezTo>
                  <a:cubicBezTo>
                    <a:pt x="190" y="153"/>
                    <a:pt x="227" y="120"/>
                    <a:pt x="227" y="103"/>
                  </a:cubicBezTo>
                  <a:cubicBezTo>
                    <a:pt x="243" y="5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17"/>
            <p:cNvSpPr/>
            <p:nvPr/>
          </p:nvSpPr>
          <p:spPr>
            <a:xfrm>
              <a:off x="2902657" y="2385411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7"/>
                  </a:cubicBezTo>
                  <a:cubicBezTo>
                    <a:pt x="1" y="141"/>
                    <a:pt x="38" y="174"/>
                    <a:pt x="71" y="190"/>
                  </a:cubicBezTo>
                  <a:lnTo>
                    <a:pt x="104" y="190"/>
                  </a:lnTo>
                  <a:cubicBezTo>
                    <a:pt x="120" y="190"/>
                    <a:pt x="141" y="190"/>
                    <a:pt x="157" y="174"/>
                  </a:cubicBezTo>
                  <a:cubicBezTo>
                    <a:pt x="190" y="157"/>
                    <a:pt x="223" y="141"/>
                    <a:pt x="244" y="120"/>
                  </a:cubicBezTo>
                  <a:cubicBezTo>
                    <a:pt x="244" y="104"/>
                    <a:pt x="244" y="104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17"/>
            <p:cNvSpPr/>
            <p:nvPr/>
          </p:nvSpPr>
          <p:spPr>
            <a:xfrm>
              <a:off x="2912557" y="2421911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36" y="0"/>
                    <a:pt x="103" y="21"/>
                    <a:pt x="87" y="37"/>
                  </a:cubicBezTo>
                  <a:cubicBezTo>
                    <a:pt x="54" y="54"/>
                    <a:pt x="33" y="70"/>
                    <a:pt x="17" y="103"/>
                  </a:cubicBezTo>
                  <a:cubicBezTo>
                    <a:pt x="0" y="157"/>
                    <a:pt x="33" y="190"/>
                    <a:pt x="103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17"/>
            <p:cNvSpPr/>
            <p:nvPr/>
          </p:nvSpPr>
          <p:spPr>
            <a:xfrm>
              <a:off x="2918532" y="238676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0"/>
                  </a:moveTo>
                  <a:cubicBezTo>
                    <a:pt x="104" y="17"/>
                    <a:pt x="71" y="17"/>
                    <a:pt x="54" y="50"/>
                  </a:cubicBezTo>
                  <a:cubicBezTo>
                    <a:pt x="1" y="103"/>
                    <a:pt x="1" y="153"/>
                    <a:pt x="54" y="190"/>
                  </a:cubicBezTo>
                  <a:cubicBezTo>
                    <a:pt x="65" y="190"/>
                    <a:pt x="76" y="197"/>
                    <a:pt x="93" y="197"/>
                  </a:cubicBezTo>
                  <a:cubicBezTo>
                    <a:pt x="102" y="197"/>
                    <a:pt x="112" y="196"/>
                    <a:pt x="124" y="190"/>
                  </a:cubicBezTo>
                  <a:lnTo>
                    <a:pt x="157" y="190"/>
                  </a:lnTo>
                  <a:cubicBezTo>
                    <a:pt x="174" y="169"/>
                    <a:pt x="190" y="153"/>
                    <a:pt x="207" y="136"/>
                  </a:cubicBezTo>
                  <a:cubicBezTo>
                    <a:pt x="244" y="120"/>
                    <a:pt x="260" y="103"/>
                    <a:pt x="260" y="66"/>
                  </a:cubicBezTo>
                  <a:cubicBezTo>
                    <a:pt x="260" y="50"/>
                    <a:pt x="244" y="17"/>
                    <a:pt x="227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17"/>
            <p:cNvSpPr/>
            <p:nvPr/>
          </p:nvSpPr>
          <p:spPr>
            <a:xfrm>
              <a:off x="2912957" y="2407361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65" y="0"/>
                  </a:moveTo>
                  <a:cubicBezTo>
                    <a:pt x="127" y="0"/>
                    <a:pt x="86" y="19"/>
                    <a:pt x="55" y="50"/>
                  </a:cubicBezTo>
                  <a:cubicBezTo>
                    <a:pt x="17" y="88"/>
                    <a:pt x="17" y="104"/>
                    <a:pt x="17" y="137"/>
                  </a:cubicBezTo>
                  <a:cubicBezTo>
                    <a:pt x="1" y="154"/>
                    <a:pt x="17" y="170"/>
                    <a:pt x="38" y="191"/>
                  </a:cubicBezTo>
                  <a:cubicBezTo>
                    <a:pt x="71" y="207"/>
                    <a:pt x="87" y="207"/>
                    <a:pt x="120" y="207"/>
                  </a:cubicBezTo>
                  <a:cubicBezTo>
                    <a:pt x="141" y="191"/>
                    <a:pt x="141" y="191"/>
                    <a:pt x="158" y="191"/>
                  </a:cubicBezTo>
                  <a:cubicBezTo>
                    <a:pt x="174" y="170"/>
                    <a:pt x="191" y="170"/>
                    <a:pt x="207" y="154"/>
                  </a:cubicBezTo>
                  <a:cubicBezTo>
                    <a:pt x="261" y="104"/>
                    <a:pt x="261" y="50"/>
                    <a:pt x="224" y="17"/>
                  </a:cubicBezTo>
                  <a:cubicBezTo>
                    <a:pt x="206" y="6"/>
                    <a:pt x="186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17"/>
            <p:cNvSpPr/>
            <p:nvPr/>
          </p:nvSpPr>
          <p:spPr>
            <a:xfrm>
              <a:off x="2892757" y="2338061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33" y="0"/>
                    <a:pt x="75" y="19"/>
                    <a:pt x="38" y="56"/>
                  </a:cubicBezTo>
                  <a:cubicBezTo>
                    <a:pt x="21" y="77"/>
                    <a:pt x="1" y="110"/>
                    <a:pt x="1" y="126"/>
                  </a:cubicBezTo>
                  <a:cubicBezTo>
                    <a:pt x="1" y="143"/>
                    <a:pt x="21" y="180"/>
                    <a:pt x="38" y="180"/>
                  </a:cubicBezTo>
                  <a:cubicBezTo>
                    <a:pt x="54" y="196"/>
                    <a:pt x="87" y="196"/>
                    <a:pt x="125" y="196"/>
                  </a:cubicBezTo>
                  <a:cubicBezTo>
                    <a:pt x="125" y="196"/>
                    <a:pt x="141" y="196"/>
                    <a:pt x="141" y="180"/>
                  </a:cubicBezTo>
                  <a:cubicBezTo>
                    <a:pt x="174" y="180"/>
                    <a:pt x="190" y="159"/>
                    <a:pt x="207" y="143"/>
                  </a:cubicBezTo>
                  <a:cubicBezTo>
                    <a:pt x="244" y="110"/>
                    <a:pt x="261" y="40"/>
                    <a:pt x="207" y="7"/>
                  </a:cubicBezTo>
                  <a:cubicBezTo>
                    <a:pt x="199" y="2"/>
                    <a:pt x="18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17"/>
            <p:cNvSpPr/>
            <p:nvPr/>
          </p:nvSpPr>
          <p:spPr>
            <a:xfrm>
              <a:off x="2891932" y="2352336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21"/>
                    <a:pt x="87" y="37"/>
                  </a:cubicBezTo>
                  <a:cubicBezTo>
                    <a:pt x="54" y="54"/>
                    <a:pt x="34" y="87"/>
                    <a:pt x="34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207"/>
                    <a:pt x="174" y="190"/>
                  </a:cubicBezTo>
                  <a:cubicBezTo>
                    <a:pt x="174" y="190"/>
                    <a:pt x="190" y="190"/>
                    <a:pt x="190" y="174"/>
                  </a:cubicBezTo>
                  <a:cubicBezTo>
                    <a:pt x="223" y="157"/>
                    <a:pt x="240" y="141"/>
                    <a:pt x="261" y="103"/>
                  </a:cubicBezTo>
                  <a:cubicBezTo>
                    <a:pt x="277" y="54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17"/>
            <p:cNvSpPr/>
            <p:nvPr/>
          </p:nvSpPr>
          <p:spPr>
            <a:xfrm>
              <a:off x="2891532" y="2364236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4" y="0"/>
                  </a:moveTo>
                  <a:cubicBezTo>
                    <a:pt x="150" y="0"/>
                    <a:pt x="134" y="2"/>
                    <a:pt x="120" y="7"/>
                  </a:cubicBezTo>
                  <a:cubicBezTo>
                    <a:pt x="50" y="40"/>
                    <a:pt x="0" y="110"/>
                    <a:pt x="17" y="143"/>
                  </a:cubicBezTo>
                  <a:cubicBezTo>
                    <a:pt x="28" y="178"/>
                    <a:pt x="61" y="197"/>
                    <a:pt x="102" y="197"/>
                  </a:cubicBezTo>
                  <a:cubicBezTo>
                    <a:pt x="125" y="197"/>
                    <a:pt x="149" y="191"/>
                    <a:pt x="174" y="180"/>
                  </a:cubicBezTo>
                  <a:cubicBezTo>
                    <a:pt x="223" y="163"/>
                    <a:pt x="277" y="93"/>
                    <a:pt x="256" y="40"/>
                  </a:cubicBezTo>
                  <a:cubicBezTo>
                    <a:pt x="244" y="16"/>
                    <a:pt x="205" y="0"/>
                    <a:pt x="1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17"/>
            <p:cNvSpPr/>
            <p:nvPr/>
          </p:nvSpPr>
          <p:spPr>
            <a:xfrm>
              <a:off x="2886382" y="2387161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6" y="1"/>
                  </a:moveTo>
                  <a:cubicBezTo>
                    <a:pt x="103" y="17"/>
                    <a:pt x="87" y="34"/>
                    <a:pt x="50" y="50"/>
                  </a:cubicBezTo>
                  <a:cubicBezTo>
                    <a:pt x="0" y="104"/>
                    <a:pt x="0" y="153"/>
                    <a:pt x="50" y="191"/>
                  </a:cubicBezTo>
                  <a:cubicBezTo>
                    <a:pt x="60" y="199"/>
                    <a:pt x="73" y="203"/>
                    <a:pt x="88" y="203"/>
                  </a:cubicBezTo>
                  <a:cubicBezTo>
                    <a:pt x="103" y="203"/>
                    <a:pt x="120" y="199"/>
                    <a:pt x="136" y="191"/>
                  </a:cubicBezTo>
                  <a:lnTo>
                    <a:pt x="153" y="191"/>
                  </a:lnTo>
                  <a:cubicBezTo>
                    <a:pt x="190" y="174"/>
                    <a:pt x="206" y="174"/>
                    <a:pt x="223" y="153"/>
                  </a:cubicBezTo>
                  <a:cubicBezTo>
                    <a:pt x="256" y="104"/>
                    <a:pt x="276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17"/>
            <p:cNvSpPr/>
            <p:nvPr/>
          </p:nvSpPr>
          <p:spPr>
            <a:xfrm>
              <a:off x="2883807" y="2420661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73" y="1"/>
                  </a:moveTo>
                  <a:cubicBezTo>
                    <a:pt x="136" y="1"/>
                    <a:pt x="103" y="1"/>
                    <a:pt x="87" y="17"/>
                  </a:cubicBezTo>
                  <a:cubicBezTo>
                    <a:pt x="50" y="50"/>
                    <a:pt x="33" y="71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4"/>
                  </a:cubicBezTo>
                  <a:cubicBezTo>
                    <a:pt x="173" y="174"/>
                    <a:pt x="173" y="174"/>
                    <a:pt x="190" y="153"/>
                  </a:cubicBezTo>
                  <a:cubicBezTo>
                    <a:pt x="223" y="137"/>
                    <a:pt x="239" y="120"/>
                    <a:pt x="239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23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17"/>
            <p:cNvSpPr/>
            <p:nvPr/>
          </p:nvSpPr>
          <p:spPr>
            <a:xfrm>
              <a:off x="2897907" y="2317286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91" y="1"/>
                  </a:moveTo>
                  <a:cubicBezTo>
                    <a:pt x="178" y="1"/>
                    <a:pt x="166" y="5"/>
                    <a:pt x="158" y="13"/>
                  </a:cubicBezTo>
                  <a:cubicBezTo>
                    <a:pt x="125" y="13"/>
                    <a:pt x="88" y="29"/>
                    <a:pt x="71" y="46"/>
                  </a:cubicBezTo>
                  <a:cubicBezTo>
                    <a:pt x="22" y="100"/>
                    <a:pt x="1" y="165"/>
                    <a:pt x="55" y="186"/>
                  </a:cubicBezTo>
                  <a:cubicBezTo>
                    <a:pt x="71" y="203"/>
                    <a:pt x="104" y="203"/>
                    <a:pt x="141" y="203"/>
                  </a:cubicBezTo>
                  <a:cubicBezTo>
                    <a:pt x="141" y="186"/>
                    <a:pt x="158" y="186"/>
                    <a:pt x="174" y="186"/>
                  </a:cubicBezTo>
                  <a:cubicBezTo>
                    <a:pt x="191" y="186"/>
                    <a:pt x="207" y="165"/>
                    <a:pt x="228" y="149"/>
                  </a:cubicBezTo>
                  <a:cubicBezTo>
                    <a:pt x="244" y="133"/>
                    <a:pt x="261" y="100"/>
                    <a:pt x="261" y="83"/>
                  </a:cubicBezTo>
                  <a:cubicBezTo>
                    <a:pt x="261" y="46"/>
                    <a:pt x="261" y="29"/>
                    <a:pt x="228" y="13"/>
                  </a:cubicBezTo>
                  <a:cubicBezTo>
                    <a:pt x="217" y="5"/>
                    <a:pt x="204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17"/>
            <p:cNvSpPr/>
            <p:nvPr/>
          </p:nvSpPr>
          <p:spPr>
            <a:xfrm>
              <a:off x="2898432" y="2372961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79" y="1"/>
                  </a:moveTo>
                  <a:cubicBezTo>
                    <a:pt x="159" y="1"/>
                    <a:pt x="138" y="7"/>
                    <a:pt x="120" y="21"/>
                  </a:cubicBezTo>
                  <a:cubicBezTo>
                    <a:pt x="50" y="37"/>
                    <a:pt x="1" y="103"/>
                    <a:pt x="17" y="140"/>
                  </a:cubicBezTo>
                  <a:cubicBezTo>
                    <a:pt x="28" y="172"/>
                    <a:pt x="61" y="190"/>
                    <a:pt x="96" y="190"/>
                  </a:cubicBezTo>
                  <a:cubicBezTo>
                    <a:pt x="115" y="190"/>
                    <a:pt x="136" y="185"/>
                    <a:pt x="153" y="173"/>
                  </a:cubicBezTo>
                  <a:cubicBezTo>
                    <a:pt x="223" y="157"/>
                    <a:pt x="273" y="87"/>
                    <a:pt x="256" y="54"/>
                  </a:cubicBezTo>
                  <a:cubicBezTo>
                    <a:pt x="246" y="20"/>
                    <a:pt x="214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83" name="Google Shape;7183;p17"/>
          <p:cNvGrpSpPr/>
          <p:nvPr/>
        </p:nvGrpSpPr>
        <p:grpSpPr>
          <a:xfrm rot="10800000" flipH="1">
            <a:off x="7367648" y="-67776"/>
            <a:ext cx="2192535" cy="1200546"/>
            <a:chOff x="2686710" y="2490970"/>
            <a:chExt cx="520125" cy="284800"/>
          </a:xfrm>
        </p:grpSpPr>
        <p:sp>
          <p:nvSpPr>
            <p:cNvPr id="7184" name="Google Shape;7184;p17"/>
            <p:cNvSpPr/>
            <p:nvPr/>
          </p:nvSpPr>
          <p:spPr>
            <a:xfrm rot="10800000">
              <a:off x="2936260" y="2687320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49"/>
                    <a:pt x="38" y="66"/>
                    <a:pt x="17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23" y="153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17"/>
            <p:cNvSpPr/>
            <p:nvPr/>
          </p:nvSpPr>
          <p:spPr>
            <a:xfrm rot="10800000">
              <a:off x="2949960" y="268742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21"/>
                    <a:pt x="71" y="38"/>
                    <a:pt x="54" y="54"/>
                  </a:cubicBezTo>
                  <a:cubicBezTo>
                    <a:pt x="1" y="103"/>
                    <a:pt x="1" y="157"/>
                    <a:pt x="34" y="190"/>
                  </a:cubicBezTo>
                  <a:cubicBezTo>
                    <a:pt x="52" y="198"/>
                    <a:pt x="66" y="202"/>
                    <a:pt x="79" y="202"/>
                  </a:cubicBezTo>
                  <a:cubicBezTo>
                    <a:pt x="92" y="202"/>
                    <a:pt x="104" y="198"/>
                    <a:pt x="120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207" y="157"/>
                  </a:cubicBezTo>
                  <a:cubicBezTo>
                    <a:pt x="261" y="103"/>
                    <a:pt x="261" y="38"/>
                    <a:pt x="224" y="21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17"/>
            <p:cNvSpPr/>
            <p:nvPr/>
          </p:nvSpPr>
          <p:spPr>
            <a:xfrm rot="10800000">
              <a:off x="2954710" y="269887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20" y="17"/>
                    <a:pt x="87" y="34"/>
                  </a:cubicBezTo>
                  <a:cubicBezTo>
                    <a:pt x="54" y="50"/>
                    <a:pt x="37" y="8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4"/>
                    <a:pt x="190" y="174"/>
                  </a:cubicBezTo>
                  <a:cubicBezTo>
                    <a:pt x="223" y="153"/>
                    <a:pt x="243" y="137"/>
                    <a:pt x="260" y="104"/>
                  </a:cubicBezTo>
                  <a:cubicBezTo>
                    <a:pt x="260" y="71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17"/>
            <p:cNvSpPr/>
            <p:nvPr/>
          </p:nvSpPr>
          <p:spPr>
            <a:xfrm rot="10800000">
              <a:off x="2937085" y="267552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2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3" y="54"/>
                    <a:pt x="0" y="104"/>
                    <a:pt x="17" y="157"/>
                  </a:cubicBezTo>
                  <a:cubicBezTo>
                    <a:pt x="29" y="182"/>
                    <a:pt x="61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223" y="157"/>
                    <a:pt x="260" y="104"/>
                    <a:pt x="239" y="54"/>
                  </a:cubicBezTo>
                  <a:cubicBezTo>
                    <a:pt x="23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17"/>
            <p:cNvSpPr/>
            <p:nvPr/>
          </p:nvSpPr>
          <p:spPr>
            <a:xfrm rot="10800000">
              <a:off x="2942235" y="265247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0"/>
                  </a:moveTo>
                  <a:cubicBezTo>
                    <a:pt x="159" y="0"/>
                    <a:pt x="149" y="2"/>
                    <a:pt x="136" y="7"/>
                  </a:cubicBezTo>
                  <a:cubicBezTo>
                    <a:pt x="103" y="7"/>
                    <a:pt x="70" y="24"/>
                    <a:pt x="54" y="40"/>
                  </a:cubicBezTo>
                  <a:cubicBezTo>
                    <a:pt x="0" y="94"/>
                    <a:pt x="0" y="164"/>
                    <a:pt x="33" y="181"/>
                  </a:cubicBezTo>
                  <a:cubicBezTo>
                    <a:pt x="70" y="197"/>
                    <a:pt x="87" y="197"/>
                    <a:pt x="120" y="197"/>
                  </a:cubicBezTo>
                  <a:cubicBezTo>
                    <a:pt x="136" y="197"/>
                    <a:pt x="136" y="197"/>
                    <a:pt x="157" y="181"/>
                  </a:cubicBezTo>
                  <a:cubicBezTo>
                    <a:pt x="173" y="181"/>
                    <a:pt x="190" y="164"/>
                    <a:pt x="206" y="143"/>
                  </a:cubicBezTo>
                  <a:cubicBezTo>
                    <a:pt x="260" y="94"/>
                    <a:pt x="260" y="40"/>
                    <a:pt x="223" y="7"/>
                  </a:cubicBezTo>
                  <a:cubicBezTo>
                    <a:pt x="201" y="7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17"/>
            <p:cNvSpPr/>
            <p:nvPr/>
          </p:nvSpPr>
          <p:spPr>
            <a:xfrm rot="10800000">
              <a:off x="2932435" y="273452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20"/>
                    <a:pt x="1" y="157"/>
                    <a:pt x="17" y="174"/>
                  </a:cubicBezTo>
                  <a:cubicBezTo>
                    <a:pt x="34" y="190"/>
                    <a:pt x="50" y="190"/>
                    <a:pt x="87" y="190"/>
                  </a:cubicBezTo>
                  <a:lnTo>
                    <a:pt x="137" y="190"/>
                  </a:lnTo>
                  <a:cubicBezTo>
                    <a:pt x="153" y="174"/>
                    <a:pt x="153" y="174"/>
                    <a:pt x="174" y="174"/>
                  </a:cubicBezTo>
                  <a:cubicBezTo>
                    <a:pt x="207" y="157"/>
                    <a:pt x="224" y="120"/>
                    <a:pt x="224" y="104"/>
                  </a:cubicBezTo>
                  <a:cubicBezTo>
                    <a:pt x="257" y="38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17"/>
            <p:cNvSpPr/>
            <p:nvPr/>
          </p:nvSpPr>
          <p:spPr>
            <a:xfrm rot="10800000">
              <a:off x="2946560" y="266412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174" y="1"/>
                  </a:moveTo>
                  <a:cubicBezTo>
                    <a:pt x="157" y="1"/>
                    <a:pt x="120" y="1"/>
                    <a:pt x="87" y="34"/>
                  </a:cubicBezTo>
                  <a:cubicBezTo>
                    <a:pt x="54" y="50"/>
                    <a:pt x="38" y="67"/>
                    <a:pt x="38" y="104"/>
                  </a:cubicBezTo>
                  <a:cubicBezTo>
                    <a:pt x="0" y="153"/>
                    <a:pt x="38" y="186"/>
                    <a:pt x="104" y="186"/>
                  </a:cubicBezTo>
                  <a:cubicBezTo>
                    <a:pt x="120" y="186"/>
                    <a:pt x="141" y="186"/>
                    <a:pt x="174" y="170"/>
                  </a:cubicBezTo>
                  <a:lnTo>
                    <a:pt x="190" y="170"/>
                  </a:lnTo>
                  <a:cubicBezTo>
                    <a:pt x="223" y="137"/>
                    <a:pt x="244" y="120"/>
                    <a:pt x="260" y="83"/>
                  </a:cubicBezTo>
                  <a:cubicBezTo>
                    <a:pt x="277" y="3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17"/>
            <p:cNvSpPr/>
            <p:nvPr/>
          </p:nvSpPr>
          <p:spPr>
            <a:xfrm rot="10800000">
              <a:off x="2956860" y="275637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40" y="206"/>
                    <a:pt x="173" y="186"/>
                  </a:cubicBezTo>
                  <a:lnTo>
                    <a:pt x="190" y="169"/>
                  </a:lnTo>
                  <a:cubicBezTo>
                    <a:pt x="223" y="153"/>
                    <a:pt x="243" y="136"/>
                    <a:pt x="260" y="103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17"/>
            <p:cNvSpPr/>
            <p:nvPr/>
          </p:nvSpPr>
          <p:spPr>
            <a:xfrm rot="10800000">
              <a:off x="2962435" y="272174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2" y="198"/>
                    <a:pt x="75" y="203"/>
                    <a:pt x="89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7" y="190"/>
                  </a:lnTo>
                  <a:cubicBezTo>
                    <a:pt x="190" y="174"/>
                    <a:pt x="207" y="157"/>
                    <a:pt x="223" y="157"/>
                  </a:cubicBezTo>
                  <a:cubicBezTo>
                    <a:pt x="260" y="104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17"/>
            <p:cNvSpPr/>
            <p:nvPr/>
          </p:nvSpPr>
          <p:spPr>
            <a:xfrm rot="10800000">
              <a:off x="2957285" y="2744820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4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54" y="44"/>
                    <a:pt x="1" y="94"/>
                    <a:pt x="17" y="147"/>
                  </a:cubicBezTo>
                  <a:cubicBezTo>
                    <a:pt x="28" y="179"/>
                    <a:pt x="61" y="198"/>
                    <a:pt x="97" y="198"/>
                  </a:cubicBezTo>
                  <a:cubicBezTo>
                    <a:pt x="117" y="198"/>
                    <a:pt x="138" y="192"/>
                    <a:pt x="157" y="180"/>
                  </a:cubicBezTo>
                  <a:cubicBezTo>
                    <a:pt x="223" y="164"/>
                    <a:pt x="277" y="94"/>
                    <a:pt x="260" y="44"/>
                  </a:cubicBezTo>
                  <a:cubicBezTo>
                    <a:pt x="245" y="17"/>
                    <a:pt x="20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17"/>
            <p:cNvSpPr/>
            <p:nvPr/>
          </p:nvSpPr>
          <p:spPr>
            <a:xfrm rot="10800000">
              <a:off x="2962010" y="266319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3" y="0"/>
                    <a:pt x="118" y="2"/>
                    <a:pt x="104" y="7"/>
                  </a:cubicBezTo>
                  <a:cubicBezTo>
                    <a:pt x="38" y="40"/>
                    <a:pt x="1" y="110"/>
                    <a:pt x="1" y="143"/>
                  </a:cubicBezTo>
                  <a:cubicBezTo>
                    <a:pt x="14" y="178"/>
                    <a:pt x="47" y="197"/>
                    <a:pt x="87" y="197"/>
                  </a:cubicBezTo>
                  <a:cubicBezTo>
                    <a:pt x="109" y="197"/>
                    <a:pt x="133" y="191"/>
                    <a:pt x="157" y="180"/>
                  </a:cubicBezTo>
                  <a:cubicBezTo>
                    <a:pt x="207" y="159"/>
                    <a:pt x="260" y="93"/>
                    <a:pt x="244" y="40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17"/>
            <p:cNvSpPr/>
            <p:nvPr/>
          </p:nvSpPr>
          <p:spPr>
            <a:xfrm rot="10800000">
              <a:off x="2959435" y="271092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21"/>
                  </a:cubicBezTo>
                  <a:cubicBezTo>
                    <a:pt x="54" y="54"/>
                    <a:pt x="37" y="71"/>
                    <a:pt x="3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41"/>
                    <a:pt x="243" y="124"/>
                    <a:pt x="260" y="87"/>
                  </a:cubicBezTo>
                  <a:cubicBezTo>
                    <a:pt x="276" y="38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17"/>
            <p:cNvSpPr/>
            <p:nvPr/>
          </p:nvSpPr>
          <p:spPr>
            <a:xfrm rot="10800000">
              <a:off x="2965410" y="26885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37" y="0"/>
                    <a:pt x="104" y="0"/>
                    <a:pt x="87" y="17"/>
                  </a:cubicBezTo>
                  <a:cubicBezTo>
                    <a:pt x="54" y="33"/>
                    <a:pt x="33" y="71"/>
                    <a:pt x="17" y="87"/>
                  </a:cubicBezTo>
                  <a:cubicBezTo>
                    <a:pt x="0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60" y="71"/>
                    <a:pt x="260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17"/>
            <p:cNvSpPr/>
            <p:nvPr/>
          </p:nvSpPr>
          <p:spPr>
            <a:xfrm rot="10800000">
              <a:off x="2965935" y="267742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4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190"/>
                    <a:pt x="88" y="190"/>
                  </a:cubicBezTo>
                  <a:lnTo>
                    <a:pt x="154" y="190"/>
                  </a:lnTo>
                  <a:cubicBezTo>
                    <a:pt x="154" y="174"/>
                    <a:pt x="174" y="174"/>
                    <a:pt x="174" y="174"/>
                  </a:cubicBezTo>
                  <a:cubicBezTo>
                    <a:pt x="207" y="157"/>
                    <a:pt x="224" y="124"/>
                    <a:pt x="240" y="104"/>
                  </a:cubicBezTo>
                  <a:cubicBezTo>
                    <a:pt x="257" y="71"/>
                    <a:pt x="240" y="54"/>
                    <a:pt x="240" y="38"/>
                  </a:cubicBezTo>
                  <a:cubicBezTo>
                    <a:pt x="224" y="21"/>
                    <a:pt x="191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17"/>
            <p:cNvSpPr/>
            <p:nvPr/>
          </p:nvSpPr>
          <p:spPr>
            <a:xfrm rot="10800000">
              <a:off x="2945310" y="261897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57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33" y="50"/>
                    <a:pt x="17" y="71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1"/>
                    <a:pt x="157" y="191"/>
                  </a:cubicBezTo>
                  <a:lnTo>
                    <a:pt x="173" y="174"/>
                  </a:lnTo>
                  <a:cubicBezTo>
                    <a:pt x="206" y="153"/>
                    <a:pt x="223" y="120"/>
                    <a:pt x="239" y="104"/>
                  </a:cubicBezTo>
                  <a:cubicBezTo>
                    <a:pt x="239" y="71"/>
                    <a:pt x="239" y="50"/>
                    <a:pt x="223" y="3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17"/>
            <p:cNvSpPr/>
            <p:nvPr/>
          </p:nvSpPr>
          <p:spPr>
            <a:xfrm rot="10800000">
              <a:off x="2957285" y="2771020"/>
              <a:ext cx="5575" cy="1775"/>
            </a:xfrm>
            <a:custGeom>
              <a:avLst/>
              <a:gdLst/>
              <a:ahLst/>
              <a:cxnLst/>
              <a:rect l="l" t="t" r="r" b="b"/>
              <a:pathLst>
                <a:path w="223" h="71" extrusionOk="0">
                  <a:moveTo>
                    <a:pt x="0" y="1"/>
                  </a:moveTo>
                  <a:cubicBezTo>
                    <a:pt x="0" y="17"/>
                    <a:pt x="17" y="54"/>
                    <a:pt x="33" y="54"/>
                  </a:cubicBezTo>
                  <a:cubicBezTo>
                    <a:pt x="50" y="71"/>
                    <a:pt x="83" y="71"/>
                    <a:pt x="120" y="71"/>
                  </a:cubicBezTo>
                  <a:cubicBezTo>
                    <a:pt x="120" y="71"/>
                    <a:pt x="136" y="71"/>
                    <a:pt x="136" y="54"/>
                  </a:cubicBezTo>
                  <a:cubicBezTo>
                    <a:pt x="169" y="54"/>
                    <a:pt x="186" y="38"/>
                    <a:pt x="206" y="17"/>
                  </a:cubicBezTo>
                  <a:cubicBezTo>
                    <a:pt x="206" y="17"/>
                    <a:pt x="206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17"/>
            <p:cNvSpPr/>
            <p:nvPr/>
          </p:nvSpPr>
          <p:spPr>
            <a:xfrm rot="10800000">
              <a:off x="2923360" y="269887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24" y="0"/>
                    <a:pt x="87" y="17"/>
                    <a:pt x="71" y="33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20"/>
                    <a:pt x="1" y="157"/>
                    <a:pt x="21" y="173"/>
                  </a:cubicBezTo>
                  <a:cubicBezTo>
                    <a:pt x="21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57" y="173"/>
                    <a:pt x="157" y="173"/>
                    <a:pt x="174" y="173"/>
                  </a:cubicBezTo>
                  <a:cubicBezTo>
                    <a:pt x="207" y="157"/>
                    <a:pt x="227" y="120"/>
                    <a:pt x="227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17"/>
            <p:cNvSpPr/>
            <p:nvPr/>
          </p:nvSpPr>
          <p:spPr>
            <a:xfrm rot="10800000">
              <a:off x="2928510" y="2768845"/>
              <a:ext cx="6525" cy="4350"/>
            </a:xfrm>
            <a:custGeom>
              <a:avLst/>
              <a:gdLst/>
              <a:ahLst/>
              <a:cxnLst/>
              <a:rect l="l" t="t" r="r" b="b"/>
              <a:pathLst>
                <a:path w="261" h="174" extrusionOk="0">
                  <a:moveTo>
                    <a:pt x="87" y="0"/>
                  </a:moveTo>
                  <a:cubicBezTo>
                    <a:pt x="54" y="17"/>
                    <a:pt x="38" y="33"/>
                    <a:pt x="21" y="70"/>
                  </a:cubicBezTo>
                  <a:cubicBezTo>
                    <a:pt x="0" y="120"/>
                    <a:pt x="38" y="173"/>
                    <a:pt x="104" y="173"/>
                  </a:cubicBezTo>
                  <a:cubicBezTo>
                    <a:pt x="124" y="173"/>
                    <a:pt x="141" y="157"/>
                    <a:pt x="141" y="157"/>
                  </a:cubicBezTo>
                  <a:lnTo>
                    <a:pt x="157" y="157"/>
                  </a:lnTo>
                  <a:cubicBezTo>
                    <a:pt x="174" y="157"/>
                    <a:pt x="190" y="136"/>
                    <a:pt x="190" y="136"/>
                  </a:cubicBezTo>
                  <a:cubicBezTo>
                    <a:pt x="227" y="120"/>
                    <a:pt x="244" y="87"/>
                    <a:pt x="260" y="70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17"/>
            <p:cNvSpPr/>
            <p:nvPr/>
          </p:nvSpPr>
          <p:spPr>
            <a:xfrm rot="10800000">
              <a:off x="2970160" y="2756895"/>
              <a:ext cx="6925" cy="4900"/>
            </a:xfrm>
            <a:custGeom>
              <a:avLst/>
              <a:gdLst/>
              <a:ahLst/>
              <a:cxnLst/>
              <a:rect l="l" t="t" r="r" b="b"/>
              <a:pathLst>
                <a:path w="277" h="196" extrusionOk="0">
                  <a:moveTo>
                    <a:pt x="172" y="1"/>
                  </a:moveTo>
                  <a:cubicBezTo>
                    <a:pt x="161" y="1"/>
                    <a:pt x="149" y="3"/>
                    <a:pt x="136" y="10"/>
                  </a:cubicBezTo>
                  <a:cubicBezTo>
                    <a:pt x="103" y="10"/>
                    <a:pt x="87" y="27"/>
                    <a:pt x="54" y="60"/>
                  </a:cubicBezTo>
                  <a:cubicBezTo>
                    <a:pt x="0" y="93"/>
                    <a:pt x="0" y="163"/>
                    <a:pt x="54" y="179"/>
                  </a:cubicBezTo>
                  <a:cubicBezTo>
                    <a:pt x="70" y="196"/>
                    <a:pt x="103" y="196"/>
                    <a:pt x="136" y="196"/>
                  </a:cubicBezTo>
                  <a:cubicBezTo>
                    <a:pt x="136" y="196"/>
                    <a:pt x="157" y="196"/>
                    <a:pt x="157" y="179"/>
                  </a:cubicBezTo>
                  <a:cubicBezTo>
                    <a:pt x="190" y="179"/>
                    <a:pt x="206" y="163"/>
                    <a:pt x="223" y="146"/>
                  </a:cubicBezTo>
                  <a:cubicBezTo>
                    <a:pt x="260" y="93"/>
                    <a:pt x="277" y="43"/>
                    <a:pt x="223" y="10"/>
                  </a:cubicBezTo>
                  <a:cubicBezTo>
                    <a:pt x="212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17"/>
            <p:cNvSpPr/>
            <p:nvPr/>
          </p:nvSpPr>
          <p:spPr>
            <a:xfrm rot="10800000">
              <a:off x="3002410" y="2757295"/>
              <a:ext cx="6850" cy="4775"/>
            </a:xfrm>
            <a:custGeom>
              <a:avLst/>
              <a:gdLst/>
              <a:ahLst/>
              <a:cxnLst/>
              <a:rect l="l" t="t" r="r" b="b"/>
              <a:pathLst>
                <a:path w="274" h="191" extrusionOk="0">
                  <a:moveTo>
                    <a:pt x="170" y="0"/>
                  </a:moveTo>
                  <a:cubicBezTo>
                    <a:pt x="137" y="0"/>
                    <a:pt x="121" y="0"/>
                    <a:pt x="83" y="21"/>
                  </a:cubicBezTo>
                  <a:cubicBezTo>
                    <a:pt x="50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1" y="190"/>
                    <a:pt x="137" y="190"/>
                    <a:pt x="154" y="174"/>
                  </a:cubicBezTo>
                  <a:cubicBezTo>
                    <a:pt x="207" y="157"/>
                    <a:pt x="240" y="124"/>
                    <a:pt x="257" y="87"/>
                  </a:cubicBezTo>
                  <a:cubicBezTo>
                    <a:pt x="273" y="38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17"/>
            <p:cNvSpPr/>
            <p:nvPr/>
          </p:nvSpPr>
          <p:spPr>
            <a:xfrm rot="10800000">
              <a:off x="2990785" y="2768120"/>
              <a:ext cx="6500" cy="4250"/>
            </a:xfrm>
            <a:custGeom>
              <a:avLst/>
              <a:gdLst/>
              <a:ahLst/>
              <a:cxnLst/>
              <a:rect l="l" t="t" r="r" b="b"/>
              <a:pathLst>
                <a:path w="260" h="170" extrusionOk="0">
                  <a:moveTo>
                    <a:pt x="87" y="0"/>
                  </a:moveTo>
                  <a:cubicBezTo>
                    <a:pt x="70" y="0"/>
                    <a:pt x="70" y="21"/>
                    <a:pt x="54" y="21"/>
                  </a:cubicBezTo>
                  <a:cubicBezTo>
                    <a:pt x="0" y="70"/>
                    <a:pt x="0" y="124"/>
                    <a:pt x="54" y="157"/>
                  </a:cubicBezTo>
                  <a:cubicBezTo>
                    <a:pt x="62" y="165"/>
                    <a:pt x="74" y="169"/>
                    <a:pt x="89" y="169"/>
                  </a:cubicBezTo>
                  <a:cubicBezTo>
                    <a:pt x="104" y="169"/>
                    <a:pt x="122" y="165"/>
                    <a:pt x="140" y="157"/>
                  </a:cubicBezTo>
                  <a:lnTo>
                    <a:pt x="157" y="157"/>
                  </a:lnTo>
                  <a:cubicBezTo>
                    <a:pt x="190" y="140"/>
                    <a:pt x="206" y="140"/>
                    <a:pt x="223" y="124"/>
                  </a:cubicBezTo>
                  <a:cubicBezTo>
                    <a:pt x="243" y="87"/>
                    <a:pt x="260" y="70"/>
                    <a:pt x="260" y="37"/>
                  </a:cubicBezTo>
                  <a:cubicBezTo>
                    <a:pt x="260" y="21"/>
                    <a:pt x="260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17"/>
            <p:cNvSpPr/>
            <p:nvPr/>
          </p:nvSpPr>
          <p:spPr>
            <a:xfrm rot="10800000">
              <a:off x="2977060" y="2722045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71" y="1"/>
                  </a:moveTo>
                  <a:cubicBezTo>
                    <a:pt x="150" y="1"/>
                    <a:pt x="127" y="6"/>
                    <a:pt x="104" y="18"/>
                  </a:cubicBezTo>
                  <a:cubicBezTo>
                    <a:pt x="34" y="34"/>
                    <a:pt x="1" y="105"/>
                    <a:pt x="17" y="138"/>
                  </a:cubicBezTo>
                  <a:cubicBezTo>
                    <a:pt x="28" y="172"/>
                    <a:pt x="53" y="192"/>
                    <a:pt x="88" y="192"/>
                  </a:cubicBezTo>
                  <a:cubicBezTo>
                    <a:pt x="107" y="192"/>
                    <a:pt x="129" y="186"/>
                    <a:pt x="153" y="175"/>
                  </a:cubicBezTo>
                  <a:cubicBezTo>
                    <a:pt x="223" y="158"/>
                    <a:pt x="256" y="88"/>
                    <a:pt x="240" y="55"/>
                  </a:cubicBezTo>
                  <a:cubicBezTo>
                    <a:pt x="240" y="20"/>
                    <a:pt x="21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17"/>
            <p:cNvSpPr/>
            <p:nvPr/>
          </p:nvSpPr>
          <p:spPr>
            <a:xfrm rot="10800000">
              <a:off x="2925935" y="265447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21" y="191"/>
                    <a:pt x="71" y="191"/>
                  </a:cubicBezTo>
                  <a:cubicBezTo>
                    <a:pt x="71" y="191"/>
                    <a:pt x="78" y="198"/>
                    <a:pt x="83" y="198"/>
                  </a:cubicBezTo>
                  <a:cubicBezTo>
                    <a:pt x="85" y="198"/>
                    <a:pt x="87" y="196"/>
                    <a:pt x="87" y="191"/>
                  </a:cubicBezTo>
                  <a:lnTo>
                    <a:pt x="157" y="191"/>
                  </a:lnTo>
                  <a:cubicBezTo>
                    <a:pt x="190" y="174"/>
                    <a:pt x="207" y="158"/>
                    <a:pt x="227" y="120"/>
                  </a:cubicBezTo>
                  <a:cubicBezTo>
                    <a:pt x="244" y="120"/>
                    <a:pt x="244" y="104"/>
                    <a:pt x="244" y="104"/>
                  </a:cubicBezTo>
                  <a:cubicBezTo>
                    <a:pt x="260" y="5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17"/>
            <p:cNvSpPr/>
            <p:nvPr/>
          </p:nvSpPr>
          <p:spPr>
            <a:xfrm rot="10800000">
              <a:off x="2922960" y="2757820"/>
              <a:ext cx="6400" cy="510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66" y="34"/>
                    <a:pt x="33" y="55"/>
                    <a:pt x="17" y="88"/>
                  </a:cubicBezTo>
                  <a:cubicBezTo>
                    <a:pt x="17" y="105"/>
                    <a:pt x="0" y="138"/>
                    <a:pt x="17" y="158"/>
                  </a:cubicBezTo>
                  <a:cubicBezTo>
                    <a:pt x="17" y="175"/>
                    <a:pt x="33" y="191"/>
                    <a:pt x="50" y="191"/>
                  </a:cubicBezTo>
                  <a:cubicBezTo>
                    <a:pt x="66" y="199"/>
                    <a:pt x="84" y="203"/>
                    <a:pt x="101" y="203"/>
                  </a:cubicBezTo>
                  <a:cubicBezTo>
                    <a:pt x="119" y="203"/>
                    <a:pt x="136" y="199"/>
                    <a:pt x="153" y="191"/>
                  </a:cubicBezTo>
                  <a:cubicBezTo>
                    <a:pt x="223" y="158"/>
                    <a:pt x="256" y="105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17"/>
            <p:cNvSpPr/>
            <p:nvPr/>
          </p:nvSpPr>
          <p:spPr>
            <a:xfrm rot="10800000">
              <a:off x="2936260" y="270154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5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21" y="72"/>
                    <a:pt x="21" y="105"/>
                    <a:pt x="21" y="121"/>
                  </a:cubicBezTo>
                  <a:cubicBezTo>
                    <a:pt x="0" y="154"/>
                    <a:pt x="21" y="175"/>
                    <a:pt x="37" y="191"/>
                  </a:cubicBezTo>
                  <a:cubicBezTo>
                    <a:pt x="54" y="199"/>
                    <a:pt x="66" y="204"/>
                    <a:pt x="79" y="204"/>
                  </a:cubicBezTo>
                  <a:cubicBezTo>
                    <a:pt x="92" y="204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5"/>
                    <a:pt x="190" y="175"/>
                    <a:pt x="206" y="154"/>
                  </a:cubicBezTo>
                  <a:cubicBezTo>
                    <a:pt x="260" y="105"/>
                    <a:pt x="260" y="51"/>
                    <a:pt x="227" y="18"/>
                  </a:cubicBezTo>
                  <a:cubicBezTo>
                    <a:pt x="208" y="6"/>
                    <a:pt x="187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17"/>
            <p:cNvSpPr/>
            <p:nvPr/>
          </p:nvSpPr>
          <p:spPr>
            <a:xfrm rot="10800000">
              <a:off x="2930685" y="272247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37" y="1"/>
                  </a:moveTo>
                  <a:cubicBezTo>
                    <a:pt x="104" y="1"/>
                    <a:pt x="67" y="17"/>
                    <a:pt x="50" y="50"/>
                  </a:cubicBezTo>
                  <a:cubicBezTo>
                    <a:pt x="1" y="88"/>
                    <a:pt x="1" y="154"/>
                    <a:pt x="50" y="191"/>
                  </a:cubicBezTo>
                  <a:lnTo>
                    <a:pt x="121" y="191"/>
                  </a:lnTo>
                  <a:cubicBezTo>
                    <a:pt x="137" y="191"/>
                    <a:pt x="154" y="191"/>
                    <a:pt x="154" y="174"/>
                  </a:cubicBezTo>
                  <a:cubicBezTo>
                    <a:pt x="170" y="174"/>
                    <a:pt x="187" y="154"/>
                    <a:pt x="207" y="137"/>
                  </a:cubicBezTo>
                  <a:cubicBezTo>
                    <a:pt x="240" y="121"/>
                    <a:pt x="240" y="88"/>
                    <a:pt x="257" y="71"/>
                  </a:cubicBezTo>
                  <a:cubicBezTo>
                    <a:pt x="257" y="50"/>
                    <a:pt x="240" y="17"/>
                    <a:pt x="224" y="17"/>
                  </a:cubicBezTo>
                  <a:cubicBezTo>
                    <a:pt x="207" y="1"/>
                    <a:pt x="170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17"/>
            <p:cNvSpPr/>
            <p:nvPr/>
          </p:nvSpPr>
          <p:spPr>
            <a:xfrm rot="10800000">
              <a:off x="2923360" y="274509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1"/>
                  </a:moveTo>
                  <a:cubicBezTo>
                    <a:pt x="157" y="1"/>
                    <a:pt x="124" y="1"/>
                    <a:pt x="104" y="17"/>
                  </a:cubicBezTo>
                  <a:cubicBezTo>
                    <a:pt x="54" y="34"/>
                    <a:pt x="1" y="104"/>
                    <a:pt x="21" y="157"/>
                  </a:cubicBezTo>
                  <a:cubicBezTo>
                    <a:pt x="33" y="182"/>
                    <a:pt x="72" y="197"/>
                    <a:pt x="113" y="197"/>
                  </a:cubicBezTo>
                  <a:cubicBezTo>
                    <a:pt x="128" y="197"/>
                    <a:pt x="143" y="195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17"/>
            <p:cNvSpPr/>
            <p:nvPr/>
          </p:nvSpPr>
          <p:spPr>
            <a:xfrm rot="10800000">
              <a:off x="2930260" y="2666870"/>
              <a:ext cx="6425" cy="5000"/>
            </a:xfrm>
            <a:custGeom>
              <a:avLst/>
              <a:gdLst/>
              <a:ahLst/>
              <a:cxnLst/>
              <a:rect l="l" t="t" r="r" b="b"/>
              <a:pathLst>
                <a:path w="257" h="200" extrusionOk="0">
                  <a:moveTo>
                    <a:pt x="170" y="1"/>
                  </a:moveTo>
                  <a:cubicBezTo>
                    <a:pt x="150" y="1"/>
                    <a:pt x="128" y="7"/>
                    <a:pt x="104" y="21"/>
                  </a:cubicBezTo>
                  <a:cubicBezTo>
                    <a:pt x="33" y="54"/>
                    <a:pt x="0" y="103"/>
                    <a:pt x="17" y="157"/>
                  </a:cubicBezTo>
                  <a:cubicBezTo>
                    <a:pt x="17" y="188"/>
                    <a:pt x="45" y="199"/>
                    <a:pt x="83" y="199"/>
                  </a:cubicBezTo>
                  <a:cubicBezTo>
                    <a:pt x="104" y="199"/>
                    <a:pt x="129" y="196"/>
                    <a:pt x="153" y="190"/>
                  </a:cubicBezTo>
                  <a:cubicBezTo>
                    <a:pt x="223" y="157"/>
                    <a:pt x="256" y="103"/>
                    <a:pt x="240" y="54"/>
                  </a:cubicBezTo>
                  <a:cubicBezTo>
                    <a:pt x="229" y="20"/>
                    <a:pt x="204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17"/>
            <p:cNvSpPr/>
            <p:nvPr/>
          </p:nvSpPr>
          <p:spPr>
            <a:xfrm rot="10800000">
              <a:off x="2925535" y="271217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17" y="70"/>
                    <a:pt x="17" y="87"/>
                  </a:cubicBezTo>
                  <a:cubicBezTo>
                    <a:pt x="0" y="153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3"/>
                  </a:cubicBezTo>
                  <a:cubicBezTo>
                    <a:pt x="153" y="173"/>
                    <a:pt x="169" y="173"/>
                    <a:pt x="186" y="153"/>
                  </a:cubicBezTo>
                  <a:cubicBezTo>
                    <a:pt x="206" y="136"/>
                    <a:pt x="223" y="120"/>
                    <a:pt x="239" y="87"/>
                  </a:cubicBezTo>
                  <a:cubicBezTo>
                    <a:pt x="256" y="70"/>
                    <a:pt x="239" y="33"/>
                    <a:pt x="239" y="1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17"/>
            <p:cNvSpPr/>
            <p:nvPr/>
          </p:nvSpPr>
          <p:spPr>
            <a:xfrm rot="10800000">
              <a:off x="2994685" y="262929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20" y="1"/>
                    <a:pt x="104" y="17"/>
                    <a:pt x="67" y="34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53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190"/>
                    <a:pt x="153" y="190"/>
                  </a:cubicBezTo>
                  <a:lnTo>
                    <a:pt x="170" y="174"/>
                  </a:lnTo>
                  <a:cubicBezTo>
                    <a:pt x="207" y="153"/>
                    <a:pt x="223" y="120"/>
                    <a:pt x="240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17"/>
            <p:cNvSpPr/>
            <p:nvPr/>
          </p:nvSpPr>
          <p:spPr>
            <a:xfrm rot="10800000">
              <a:off x="3013560" y="268679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78" y="0"/>
                  </a:moveTo>
                  <a:cubicBezTo>
                    <a:pt x="166" y="0"/>
                    <a:pt x="153" y="4"/>
                    <a:pt x="137" y="13"/>
                  </a:cubicBezTo>
                  <a:cubicBezTo>
                    <a:pt x="104" y="13"/>
                    <a:pt x="67" y="29"/>
                    <a:pt x="50" y="45"/>
                  </a:cubicBezTo>
                  <a:cubicBezTo>
                    <a:pt x="1" y="99"/>
                    <a:pt x="1" y="165"/>
                    <a:pt x="34" y="182"/>
                  </a:cubicBezTo>
                  <a:cubicBezTo>
                    <a:pt x="50" y="202"/>
                    <a:pt x="83" y="202"/>
                    <a:pt x="120" y="202"/>
                  </a:cubicBezTo>
                  <a:cubicBezTo>
                    <a:pt x="137" y="202"/>
                    <a:pt x="137" y="182"/>
                    <a:pt x="153" y="182"/>
                  </a:cubicBezTo>
                  <a:cubicBezTo>
                    <a:pt x="170" y="182"/>
                    <a:pt x="186" y="165"/>
                    <a:pt x="207" y="149"/>
                  </a:cubicBezTo>
                  <a:cubicBezTo>
                    <a:pt x="223" y="132"/>
                    <a:pt x="240" y="99"/>
                    <a:pt x="240" y="78"/>
                  </a:cubicBezTo>
                  <a:cubicBezTo>
                    <a:pt x="240" y="45"/>
                    <a:pt x="240" y="29"/>
                    <a:pt x="223" y="13"/>
                  </a:cubicBezTo>
                  <a:cubicBezTo>
                    <a:pt x="205" y="4"/>
                    <a:pt x="191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17"/>
            <p:cNvSpPr/>
            <p:nvPr/>
          </p:nvSpPr>
          <p:spPr>
            <a:xfrm rot="10800000">
              <a:off x="3000660" y="2697570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2" y="5"/>
                    <a:pt x="103" y="16"/>
                  </a:cubicBezTo>
                  <a:cubicBezTo>
                    <a:pt x="54" y="32"/>
                    <a:pt x="21" y="65"/>
                    <a:pt x="0" y="119"/>
                  </a:cubicBezTo>
                  <a:lnTo>
                    <a:pt x="0" y="152"/>
                  </a:lnTo>
                  <a:cubicBezTo>
                    <a:pt x="14" y="184"/>
                    <a:pt x="46" y="204"/>
                    <a:pt x="86" y="204"/>
                  </a:cubicBezTo>
                  <a:cubicBezTo>
                    <a:pt x="108" y="204"/>
                    <a:pt x="132" y="198"/>
                    <a:pt x="157" y="185"/>
                  </a:cubicBezTo>
                  <a:cubicBezTo>
                    <a:pt x="207" y="168"/>
                    <a:pt x="260" y="98"/>
                    <a:pt x="244" y="49"/>
                  </a:cubicBezTo>
                  <a:cubicBezTo>
                    <a:pt x="244" y="32"/>
                    <a:pt x="227" y="32"/>
                    <a:pt x="207" y="16"/>
                  </a:cubicBezTo>
                  <a:cubicBezTo>
                    <a:pt x="198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17"/>
            <p:cNvSpPr/>
            <p:nvPr/>
          </p:nvSpPr>
          <p:spPr>
            <a:xfrm rot="10800000">
              <a:off x="3005810" y="270957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32" y="171"/>
                    <a:pt x="56" y="190"/>
                    <a:pt x="92" y="190"/>
                  </a:cubicBezTo>
                  <a:cubicBezTo>
                    <a:pt x="111" y="190"/>
                    <a:pt x="133" y="185"/>
                    <a:pt x="157" y="174"/>
                  </a:cubicBezTo>
                  <a:cubicBezTo>
                    <a:pt x="173" y="174"/>
                    <a:pt x="190" y="153"/>
                    <a:pt x="206" y="136"/>
                  </a:cubicBezTo>
                  <a:cubicBezTo>
                    <a:pt x="244" y="120"/>
                    <a:pt x="260" y="70"/>
                    <a:pt x="244" y="33"/>
                  </a:cubicBezTo>
                  <a:cubicBezTo>
                    <a:pt x="244" y="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17"/>
            <p:cNvSpPr/>
            <p:nvPr/>
          </p:nvSpPr>
          <p:spPr>
            <a:xfrm rot="10800000">
              <a:off x="3008410" y="267649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57" y="0"/>
                    <a:pt x="124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4" y="206"/>
                    <a:pt x="140" y="186"/>
                    <a:pt x="173" y="186"/>
                  </a:cubicBezTo>
                  <a:lnTo>
                    <a:pt x="190" y="169"/>
                  </a:lnTo>
                  <a:cubicBezTo>
                    <a:pt x="227" y="153"/>
                    <a:pt x="243" y="136"/>
                    <a:pt x="260" y="103"/>
                  </a:cubicBezTo>
                  <a:cubicBezTo>
                    <a:pt x="260" y="66"/>
                    <a:pt x="260" y="50"/>
                    <a:pt x="243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17"/>
            <p:cNvSpPr/>
            <p:nvPr/>
          </p:nvSpPr>
          <p:spPr>
            <a:xfrm rot="10800000">
              <a:off x="3015310" y="269887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33" y="70"/>
                    <a:pt x="17" y="87"/>
                  </a:cubicBezTo>
                  <a:cubicBezTo>
                    <a:pt x="0" y="120"/>
                    <a:pt x="17" y="136"/>
                    <a:pt x="17" y="157"/>
                  </a:cubicBezTo>
                  <a:cubicBezTo>
                    <a:pt x="33" y="190"/>
                    <a:pt x="66" y="190"/>
                    <a:pt x="87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69" y="173"/>
                    <a:pt x="190" y="157"/>
                  </a:cubicBezTo>
                  <a:cubicBezTo>
                    <a:pt x="206" y="136"/>
                    <a:pt x="239" y="120"/>
                    <a:pt x="239" y="87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17"/>
            <p:cNvSpPr/>
            <p:nvPr/>
          </p:nvSpPr>
          <p:spPr>
            <a:xfrm rot="10800000">
              <a:off x="3024260" y="272029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9" y="0"/>
                  </a:moveTo>
                  <a:cubicBezTo>
                    <a:pt x="137" y="0"/>
                    <a:pt x="90" y="15"/>
                    <a:pt x="54" y="40"/>
                  </a:cubicBezTo>
                  <a:cubicBezTo>
                    <a:pt x="0" y="93"/>
                    <a:pt x="0" y="159"/>
                    <a:pt x="37" y="176"/>
                  </a:cubicBezTo>
                  <a:cubicBezTo>
                    <a:pt x="54" y="196"/>
                    <a:pt x="87" y="196"/>
                    <a:pt x="120" y="196"/>
                  </a:cubicBezTo>
                  <a:cubicBezTo>
                    <a:pt x="140" y="176"/>
                    <a:pt x="140" y="176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60" y="93"/>
                    <a:pt x="260" y="40"/>
                    <a:pt x="223" y="7"/>
                  </a:cubicBezTo>
                  <a:cubicBezTo>
                    <a:pt x="210" y="2"/>
                    <a:pt x="19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17"/>
            <p:cNvSpPr/>
            <p:nvPr/>
          </p:nvSpPr>
          <p:spPr>
            <a:xfrm rot="10800000">
              <a:off x="3018710" y="271134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57"/>
                    <a:pt x="38" y="190"/>
                    <a:pt x="87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57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17"/>
            <p:cNvSpPr/>
            <p:nvPr/>
          </p:nvSpPr>
          <p:spPr>
            <a:xfrm rot="10800000">
              <a:off x="3026435" y="267609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33"/>
                    <a:pt x="21" y="70"/>
                    <a:pt x="21" y="87"/>
                  </a:cubicBezTo>
                  <a:cubicBezTo>
                    <a:pt x="1" y="120"/>
                    <a:pt x="1" y="136"/>
                    <a:pt x="21" y="153"/>
                  </a:cubicBezTo>
                  <a:cubicBezTo>
                    <a:pt x="38" y="173"/>
                    <a:pt x="54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3"/>
                  </a:cubicBezTo>
                  <a:cubicBezTo>
                    <a:pt x="207" y="136"/>
                    <a:pt x="227" y="120"/>
                    <a:pt x="244" y="87"/>
                  </a:cubicBezTo>
                  <a:cubicBezTo>
                    <a:pt x="260" y="33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17"/>
            <p:cNvSpPr/>
            <p:nvPr/>
          </p:nvSpPr>
          <p:spPr>
            <a:xfrm rot="10800000">
              <a:off x="2999435" y="2687720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53" y="1"/>
                  </a:moveTo>
                  <a:cubicBezTo>
                    <a:pt x="136" y="17"/>
                    <a:pt x="120" y="17"/>
                    <a:pt x="103" y="17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3" y="208"/>
                    <a:pt x="88" y="208"/>
                  </a:cubicBezTo>
                  <a:cubicBezTo>
                    <a:pt x="107" y="208"/>
                    <a:pt x="129" y="202"/>
                    <a:pt x="153" y="191"/>
                  </a:cubicBezTo>
                  <a:cubicBezTo>
                    <a:pt x="173" y="191"/>
                    <a:pt x="190" y="174"/>
                    <a:pt x="206" y="158"/>
                  </a:cubicBezTo>
                  <a:cubicBezTo>
                    <a:pt x="239" y="141"/>
                    <a:pt x="256" y="87"/>
                    <a:pt x="239" y="55"/>
                  </a:cubicBezTo>
                  <a:cubicBezTo>
                    <a:pt x="239" y="17"/>
                    <a:pt x="206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17"/>
            <p:cNvSpPr/>
            <p:nvPr/>
          </p:nvSpPr>
          <p:spPr>
            <a:xfrm rot="10800000">
              <a:off x="2998185" y="2641770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0" y="0"/>
                    <a:pt x="182" y="1"/>
                    <a:pt x="173" y="3"/>
                  </a:cubicBezTo>
                  <a:cubicBezTo>
                    <a:pt x="140" y="3"/>
                    <a:pt x="103" y="3"/>
                    <a:pt x="87" y="20"/>
                  </a:cubicBezTo>
                  <a:cubicBezTo>
                    <a:pt x="54" y="40"/>
                    <a:pt x="37" y="73"/>
                    <a:pt x="16" y="90"/>
                  </a:cubicBezTo>
                  <a:cubicBezTo>
                    <a:pt x="0" y="143"/>
                    <a:pt x="37" y="193"/>
                    <a:pt x="103" y="193"/>
                  </a:cubicBezTo>
                  <a:cubicBezTo>
                    <a:pt x="120" y="193"/>
                    <a:pt x="140" y="193"/>
                    <a:pt x="157" y="176"/>
                  </a:cubicBezTo>
                  <a:cubicBezTo>
                    <a:pt x="173" y="176"/>
                    <a:pt x="173" y="176"/>
                    <a:pt x="190" y="160"/>
                  </a:cubicBezTo>
                  <a:cubicBezTo>
                    <a:pt x="223" y="143"/>
                    <a:pt x="243" y="123"/>
                    <a:pt x="243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17"/>
            <p:cNvSpPr/>
            <p:nvPr/>
          </p:nvSpPr>
          <p:spPr>
            <a:xfrm rot="10800000">
              <a:off x="3003660" y="2651020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5" y="1"/>
                  </a:moveTo>
                  <a:cubicBezTo>
                    <a:pt x="127" y="1"/>
                    <a:pt x="86" y="20"/>
                    <a:pt x="54" y="53"/>
                  </a:cubicBezTo>
                  <a:cubicBezTo>
                    <a:pt x="0" y="106"/>
                    <a:pt x="0" y="156"/>
                    <a:pt x="54" y="189"/>
                  </a:cubicBezTo>
                  <a:cubicBezTo>
                    <a:pt x="65" y="189"/>
                    <a:pt x="83" y="198"/>
                    <a:pt x="104" y="198"/>
                  </a:cubicBezTo>
                  <a:cubicBezTo>
                    <a:pt x="114" y="198"/>
                    <a:pt x="125" y="195"/>
                    <a:pt x="136" y="189"/>
                  </a:cubicBezTo>
                  <a:lnTo>
                    <a:pt x="157" y="189"/>
                  </a:lnTo>
                  <a:cubicBezTo>
                    <a:pt x="190" y="172"/>
                    <a:pt x="207" y="156"/>
                    <a:pt x="223" y="139"/>
                  </a:cubicBezTo>
                  <a:cubicBezTo>
                    <a:pt x="260" y="106"/>
                    <a:pt x="277" y="36"/>
                    <a:pt x="223" y="20"/>
                  </a:cubicBezTo>
                  <a:cubicBezTo>
                    <a:pt x="206" y="6"/>
                    <a:pt x="186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17"/>
            <p:cNvSpPr/>
            <p:nvPr/>
          </p:nvSpPr>
          <p:spPr>
            <a:xfrm rot="10800000">
              <a:off x="2995935" y="267552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1"/>
                  </a:moveTo>
                  <a:cubicBezTo>
                    <a:pt x="157" y="1"/>
                    <a:pt x="120" y="1"/>
                    <a:pt x="103" y="17"/>
                  </a:cubicBezTo>
                  <a:cubicBezTo>
                    <a:pt x="54" y="34"/>
                    <a:pt x="0" y="104"/>
                    <a:pt x="17" y="157"/>
                  </a:cubicBezTo>
                  <a:cubicBezTo>
                    <a:pt x="32" y="182"/>
                    <a:pt x="62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87"/>
                    <a:pt x="260" y="54"/>
                  </a:cubicBezTo>
                  <a:cubicBezTo>
                    <a:pt x="24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17"/>
            <p:cNvSpPr/>
            <p:nvPr/>
          </p:nvSpPr>
          <p:spPr>
            <a:xfrm rot="10800000">
              <a:off x="2995110" y="273494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7" y="157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17"/>
            <p:cNvSpPr/>
            <p:nvPr/>
          </p:nvSpPr>
          <p:spPr>
            <a:xfrm rot="10800000">
              <a:off x="2992935" y="2720320"/>
              <a:ext cx="6525" cy="5225"/>
            </a:xfrm>
            <a:custGeom>
              <a:avLst/>
              <a:gdLst/>
              <a:ahLst/>
              <a:cxnLst/>
              <a:rect l="l" t="t" r="r" b="b"/>
              <a:pathLst>
                <a:path w="261" h="209" extrusionOk="0">
                  <a:moveTo>
                    <a:pt x="163" y="1"/>
                  </a:moveTo>
                  <a:cubicBezTo>
                    <a:pt x="144" y="1"/>
                    <a:pt x="123" y="6"/>
                    <a:pt x="104" y="20"/>
                  </a:cubicBezTo>
                  <a:cubicBezTo>
                    <a:pt x="38" y="53"/>
                    <a:pt x="1" y="106"/>
                    <a:pt x="1" y="156"/>
                  </a:cubicBezTo>
                  <a:cubicBezTo>
                    <a:pt x="14" y="190"/>
                    <a:pt x="45" y="209"/>
                    <a:pt x="84" y="209"/>
                  </a:cubicBezTo>
                  <a:cubicBezTo>
                    <a:pt x="106" y="209"/>
                    <a:pt x="132" y="202"/>
                    <a:pt x="157" y="189"/>
                  </a:cubicBezTo>
                  <a:cubicBezTo>
                    <a:pt x="207" y="156"/>
                    <a:pt x="260" y="106"/>
                    <a:pt x="244" y="53"/>
                  </a:cubicBezTo>
                  <a:cubicBezTo>
                    <a:pt x="233" y="21"/>
                    <a:pt x="200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17"/>
            <p:cNvSpPr/>
            <p:nvPr/>
          </p:nvSpPr>
          <p:spPr>
            <a:xfrm rot="10800000">
              <a:off x="3001085" y="2746595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6" y="0"/>
                  </a:moveTo>
                  <a:cubicBezTo>
                    <a:pt x="145" y="0"/>
                    <a:pt x="133" y="2"/>
                    <a:pt x="120" y="9"/>
                  </a:cubicBezTo>
                  <a:cubicBezTo>
                    <a:pt x="104" y="9"/>
                    <a:pt x="71" y="26"/>
                    <a:pt x="38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8" y="178"/>
                  </a:cubicBezTo>
                  <a:cubicBezTo>
                    <a:pt x="55" y="195"/>
                    <a:pt x="88" y="195"/>
                    <a:pt x="120" y="195"/>
                  </a:cubicBezTo>
                  <a:cubicBezTo>
                    <a:pt x="120" y="195"/>
                    <a:pt x="141" y="195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2"/>
                    <a:pt x="261" y="42"/>
                    <a:pt x="207" y="9"/>
                  </a:cubicBezTo>
                  <a:cubicBezTo>
                    <a:pt x="196" y="9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17"/>
            <p:cNvSpPr/>
            <p:nvPr/>
          </p:nvSpPr>
          <p:spPr>
            <a:xfrm rot="10800000">
              <a:off x="3005410" y="2722295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1" y="0"/>
                  </a:moveTo>
                  <a:cubicBezTo>
                    <a:pt x="142" y="0"/>
                    <a:pt x="121" y="6"/>
                    <a:pt x="104" y="17"/>
                  </a:cubicBezTo>
                  <a:cubicBezTo>
                    <a:pt x="67" y="34"/>
                    <a:pt x="34" y="50"/>
                    <a:pt x="17" y="88"/>
                  </a:cubicBezTo>
                  <a:cubicBezTo>
                    <a:pt x="1" y="104"/>
                    <a:pt x="1" y="121"/>
                    <a:pt x="1" y="154"/>
                  </a:cubicBezTo>
                  <a:cubicBezTo>
                    <a:pt x="17" y="174"/>
                    <a:pt x="34" y="174"/>
                    <a:pt x="50" y="191"/>
                  </a:cubicBezTo>
                  <a:cubicBezTo>
                    <a:pt x="56" y="196"/>
                    <a:pt x="64" y="198"/>
                    <a:pt x="73" y="198"/>
                  </a:cubicBezTo>
                  <a:cubicBezTo>
                    <a:pt x="93" y="198"/>
                    <a:pt x="120" y="191"/>
                    <a:pt x="153" y="191"/>
                  </a:cubicBezTo>
                  <a:cubicBezTo>
                    <a:pt x="207" y="154"/>
                    <a:pt x="257" y="88"/>
                    <a:pt x="240" y="50"/>
                  </a:cubicBezTo>
                  <a:cubicBezTo>
                    <a:pt x="229" y="19"/>
                    <a:pt x="196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17"/>
            <p:cNvSpPr/>
            <p:nvPr/>
          </p:nvSpPr>
          <p:spPr>
            <a:xfrm rot="10800000">
              <a:off x="2946135" y="2723795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7"/>
                    <a:pt x="104" y="17"/>
                    <a:pt x="88" y="38"/>
                  </a:cubicBezTo>
                  <a:cubicBezTo>
                    <a:pt x="55" y="54"/>
                    <a:pt x="38" y="87"/>
                    <a:pt x="22" y="104"/>
                  </a:cubicBezTo>
                  <a:cubicBezTo>
                    <a:pt x="1" y="158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5" y="207"/>
                    <a:pt x="141" y="207"/>
                    <a:pt x="158" y="191"/>
                  </a:cubicBezTo>
                  <a:cubicBezTo>
                    <a:pt x="191" y="174"/>
                    <a:pt x="228" y="158"/>
                    <a:pt x="244" y="141"/>
                  </a:cubicBezTo>
                  <a:cubicBezTo>
                    <a:pt x="244" y="120"/>
                    <a:pt x="244" y="120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17"/>
            <p:cNvSpPr/>
            <p:nvPr/>
          </p:nvSpPr>
          <p:spPr>
            <a:xfrm rot="10800000">
              <a:off x="2950460" y="2736220"/>
              <a:ext cx="6850" cy="4925"/>
            </a:xfrm>
            <a:custGeom>
              <a:avLst/>
              <a:gdLst/>
              <a:ahLst/>
              <a:cxnLst/>
              <a:rect l="l" t="t" r="r" b="b"/>
              <a:pathLst>
                <a:path w="274" h="197" extrusionOk="0">
                  <a:moveTo>
                    <a:pt x="165" y="0"/>
                  </a:moveTo>
                  <a:cubicBezTo>
                    <a:pt x="149" y="0"/>
                    <a:pt x="134" y="3"/>
                    <a:pt x="120" y="9"/>
                  </a:cubicBezTo>
                  <a:cubicBezTo>
                    <a:pt x="50" y="42"/>
                    <a:pt x="1" y="112"/>
                    <a:pt x="17" y="145"/>
                  </a:cubicBezTo>
                  <a:cubicBezTo>
                    <a:pt x="28" y="177"/>
                    <a:pt x="61" y="197"/>
                    <a:pt x="97" y="197"/>
                  </a:cubicBezTo>
                  <a:cubicBezTo>
                    <a:pt x="116" y="197"/>
                    <a:pt x="136" y="191"/>
                    <a:pt x="153" y="178"/>
                  </a:cubicBezTo>
                  <a:cubicBezTo>
                    <a:pt x="224" y="161"/>
                    <a:pt x="273" y="91"/>
                    <a:pt x="257" y="42"/>
                  </a:cubicBezTo>
                  <a:cubicBezTo>
                    <a:pt x="245" y="18"/>
                    <a:pt x="205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17"/>
            <p:cNvSpPr/>
            <p:nvPr/>
          </p:nvSpPr>
          <p:spPr>
            <a:xfrm rot="10800000">
              <a:off x="2967160" y="273319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3" y="17"/>
                    <a:pt x="87" y="34"/>
                  </a:cubicBezTo>
                  <a:cubicBezTo>
                    <a:pt x="54" y="50"/>
                    <a:pt x="37" y="83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1" y="186"/>
                    <a:pt x="157" y="186"/>
                  </a:cubicBezTo>
                  <a:cubicBezTo>
                    <a:pt x="174" y="186"/>
                    <a:pt x="174" y="170"/>
                    <a:pt x="190" y="170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50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17"/>
            <p:cNvSpPr/>
            <p:nvPr/>
          </p:nvSpPr>
          <p:spPr>
            <a:xfrm rot="10800000">
              <a:off x="2970160" y="269887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61" y="1"/>
                    <a:pt x="152" y="3"/>
                    <a:pt x="141" y="8"/>
                  </a:cubicBezTo>
                  <a:cubicBezTo>
                    <a:pt x="104" y="8"/>
                    <a:pt x="71" y="25"/>
                    <a:pt x="54" y="62"/>
                  </a:cubicBezTo>
                  <a:cubicBezTo>
                    <a:pt x="1" y="95"/>
                    <a:pt x="1" y="165"/>
                    <a:pt x="38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41" y="198"/>
                    <a:pt x="141" y="198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44" y="128"/>
                    <a:pt x="244" y="95"/>
                    <a:pt x="244" y="78"/>
                  </a:cubicBezTo>
                  <a:cubicBezTo>
                    <a:pt x="261" y="41"/>
                    <a:pt x="244" y="25"/>
                    <a:pt x="223" y="8"/>
                  </a:cubicBezTo>
                  <a:cubicBezTo>
                    <a:pt x="201" y="8"/>
                    <a:pt x="18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17"/>
            <p:cNvSpPr/>
            <p:nvPr/>
          </p:nvSpPr>
          <p:spPr>
            <a:xfrm rot="10800000">
              <a:off x="2943985" y="276802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37" y="54"/>
                    <a:pt x="21" y="87"/>
                    <a:pt x="21" y="103"/>
                  </a:cubicBezTo>
                  <a:cubicBezTo>
                    <a:pt x="0" y="136"/>
                    <a:pt x="0" y="157"/>
                    <a:pt x="21" y="173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40" y="206"/>
                    <a:pt x="157" y="190"/>
                  </a:cubicBezTo>
                  <a:cubicBezTo>
                    <a:pt x="157" y="190"/>
                    <a:pt x="173" y="190"/>
                    <a:pt x="173" y="173"/>
                  </a:cubicBezTo>
                  <a:cubicBezTo>
                    <a:pt x="206" y="157"/>
                    <a:pt x="227" y="136"/>
                    <a:pt x="243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17"/>
            <p:cNvSpPr/>
            <p:nvPr/>
          </p:nvSpPr>
          <p:spPr>
            <a:xfrm rot="10800000">
              <a:off x="2941810" y="275597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1"/>
                  </a:moveTo>
                  <a:cubicBezTo>
                    <a:pt x="140" y="1"/>
                    <a:pt x="91" y="19"/>
                    <a:pt x="54" y="57"/>
                  </a:cubicBezTo>
                  <a:cubicBezTo>
                    <a:pt x="1" y="94"/>
                    <a:pt x="1" y="160"/>
                    <a:pt x="38" y="180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41" y="197"/>
                    <a:pt x="157" y="197"/>
                    <a:pt x="157" y="180"/>
                  </a:cubicBezTo>
                  <a:cubicBezTo>
                    <a:pt x="174" y="180"/>
                    <a:pt x="190" y="160"/>
                    <a:pt x="207" y="143"/>
                  </a:cubicBezTo>
                  <a:cubicBezTo>
                    <a:pt x="260" y="110"/>
                    <a:pt x="260" y="40"/>
                    <a:pt x="223" y="7"/>
                  </a:cubicBezTo>
                  <a:cubicBezTo>
                    <a:pt x="211" y="3"/>
                    <a:pt x="197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17"/>
            <p:cNvSpPr/>
            <p:nvPr/>
          </p:nvSpPr>
          <p:spPr>
            <a:xfrm rot="10800000">
              <a:off x="2943985" y="271174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20"/>
                    <a:pt x="21" y="157"/>
                    <a:pt x="21" y="174"/>
                  </a:cubicBezTo>
                  <a:cubicBezTo>
                    <a:pt x="37" y="190"/>
                    <a:pt x="70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17"/>
            <p:cNvSpPr/>
            <p:nvPr/>
          </p:nvSpPr>
          <p:spPr>
            <a:xfrm rot="10800000">
              <a:off x="2980885" y="267712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0" y="1"/>
                  </a:moveTo>
                  <a:cubicBezTo>
                    <a:pt x="87" y="21"/>
                    <a:pt x="54" y="38"/>
                    <a:pt x="38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57"/>
                    <a:pt x="1" y="174"/>
                    <a:pt x="17" y="190"/>
                  </a:cubicBezTo>
                  <a:cubicBezTo>
                    <a:pt x="36" y="199"/>
                    <a:pt x="49" y="203"/>
                    <a:pt x="62" y="203"/>
                  </a:cubicBezTo>
                  <a:cubicBezTo>
                    <a:pt x="75" y="203"/>
                    <a:pt x="87" y="199"/>
                    <a:pt x="104" y="190"/>
                  </a:cubicBezTo>
                  <a:lnTo>
                    <a:pt x="141" y="190"/>
                  </a:lnTo>
                  <a:cubicBezTo>
                    <a:pt x="157" y="174"/>
                    <a:pt x="174" y="174"/>
                    <a:pt x="190" y="157"/>
                  </a:cubicBezTo>
                  <a:cubicBezTo>
                    <a:pt x="244" y="104"/>
                    <a:pt x="244" y="38"/>
                    <a:pt x="207" y="21"/>
                  </a:cubicBezTo>
                  <a:cubicBezTo>
                    <a:pt x="174" y="1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17"/>
            <p:cNvSpPr/>
            <p:nvPr/>
          </p:nvSpPr>
          <p:spPr>
            <a:xfrm rot="10800000">
              <a:off x="2985210" y="2652995"/>
              <a:ext cx="6000" cy="4825"/>
            </a:xfrm>
            <a:custGeom>
              <a:avLst/>
              <a:gdLst/>
              <a:ahLst/>
              <a:cxnLst/>
              <a:rect l="l" t="t" r="r" b="b"/>
              <a:pathLst>
                <a:path w="240" h="193" extrusionOk="0">
                  <a:moveTo>
                    <a:pt x="138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56"/>
                    <a:pt x="0" y="77"/>
                  </a:cubicBezTo>
                  <a:lnTo>
                    <a:pt x="0" y="143"/>
                  </a:lnTo>
                  <a:cubicBezTo>
                    <a:pt x="0" y="159"/>
                    <a:pt x="17" y="180"/>
                    <a:pt x="33" y="180"/>
                  </a:cubicBezTo>
                  <a:cubicBezTo>
                    <a:pt x="50" y="188"/>
                    <a:pt x="67" y="192"/>
                    <a:pt x="85" y="192"/>
                  </a:cubicBezTo>
                  <a:cubicBezTo>
                    <a:pt x="103" y="192"/>
                    <a:pt x="120" y="188"/>
                    <a:pt x="137" y="180"/>
                  </a:cubicBezTo>
                  <a:cubicBezTo>
                    <a:pt x="207" y="143"/>
                    <a:pt x="240" y="94"/>
                    <a:pt x="223" y="40"/>
                  </a:cubicBezTo>
                  <a:cubicBezTo>
                    <a:pt x="223" y="16"/>
                    <a:pt x="186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17"/>
            <p:cNvSpPr/>
            <p:nvPr/>
          </p:nvSpPr>
          <p:spPr>
            <a:xfrm rot="10800000">
              <a:off x="2972735" y="2651170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5" y="1"/>
                  </a:moveTo>
                  <a:cubicBezTo>
                    <a:pt x="153" y="1"/>
                    <a:pt x="129" y="6"/>
                    <a:pt x="104" y="20"/>
                  </a:cubicBezTo>
                  <a:cubicBezTo>
                    <a:pt x="38" y="36"/>
                    <a:pt x="1" y="106"/>
                    <a:pt x="17" y="139"/>
                  </a:cubicBezTo>
                  <a:cubicBezTo>
                    <a:pt x="31" y="171"/>
                    <a:pt x="56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3" y="156"/>
                    <a:pt x="260" y="85"/>
                    <a:pt x="244" y="53"/>
                  </a:cubicBezTo>
                  <a:cubicBezTo>
                    <a:pt x="244" y="20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17"/>
            <p:cNvSpPr/>
            <p:nvPr/>
          </p:nvSpPr>
          <p:spPr>
            <a:xfrm rot="10800000">
              <a:off x="2936260" y="274659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21"/>
                    <a:pt x="87" y="38"/>
                  </a:cubicBezTo>
                  <a:cubicBezTo>
                    <a:pt x="54" y="54"/>
                    <a:pt x="37" y="87"/>
                    <a:pt x="21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4" y="207"/>
                    <a:pt x="140" y="207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41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17"/>
            <p:cNvSpPr/>
            <p:nvPr/>
          </p:nvSpPr>
          <p:spPr>
            <a:xfrm rot="10800000">
              <a:off x="2990785" y="2664120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206"/>
                    <a:pt x="87" y="206"/>
                  </a:cubicBezTo>
                  <a:cubicBezTo>
                    <a:pt x="104" y="206"/>
                    <a:pt x="124" y="206"/>
                    <a:pt x="141" y="190"/>
                  </a:cubicBezTo>
                  <a:lnTo>
                    <a:pt x="157" y="190"/>
                  </a:lnTo>
                  <a:lnTo>
                    <a:pt x="174" y="173"/>
                  </a:lnTo>
                  <a:cubicBezTo>
                    <a:pt x="207" y="157"/>
                    <a:pt x="227" y="140"/>
                    <a:pt x="244" y="103"/>
                  </a:cubicBezTo>
                  <a:cubicBezTo>
                    <a:pt x="244" y="87"/>
                    <a:pt x="244" y="54"/>
                    <a:pt x="227" y="37"/>
                  </a:cubicBezTo>
                  <a:cubicBezTo>
                    <a:pt x="227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17"/>
            <p:cNvSpPr/>
            <p:nvPr/>
          </p:nvSpPr>
          <p:spPr>
            <a:xfrm rot="10800000">
              <a:off x="2998510" y="259662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3" y="1"/>
                  </a:moveTo>
                  <a:cubicBezTo>
                    <a:pt x="121" y="1"/>
                    <a:pt x="74" y="16"/>
                    <a:pt x="38" y="40"/>
                  </a:cubicBezTo>
                  <a:cubicBezTo>
                    <a:pt x="21" y="73"/>
                    <a:pt x="0" y="94"/>
                    <a:pt x="0" y="127"/>
                  </a:cubicBezTo>
                  <a:cubicBezTo>
                    <a:pt x="0" y="143"/>
                    <a:pt x="0" y="160"/>
                    <a:pt x="38" y="176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76"/>
                    <a:pt x="141" y="176"/>
                  </a:cubicBezTo>
                  <a:cubicBezTo>
                    <a:pt x="157" y="176"/>
                    <a:pt x="174" y="160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3" y="3"/>
                    <a:pt x="179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17"/>
            <p:cNvSpPr/>
            <p:nvPr/>
          </p:nvSpPr>
          <p:spPr>
            <a:xfrm rot="10800000">
              <a:off x="2974910" y="266537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53"/>
                    <a:pt x="37" y="207"/>
                    <a:pt x="87" y="207"/>
                  </a:cubicBezTo>
                  <a:cubicBezTo>
                    <a:pt x="103" y="207"/>
                    <a:pt x="140" y="207"/>
                    <a:pt x="157" y="190"/>
                  </a:cubicBezTo>
                  <a:cubicBezTo>
                    <a:pt x="157" y="190"/>
                    <a:pt x="173" y="190"/>
                    <a:pt x="190" y="174"/>
                  </a:cubicBezTo>
                  <a:cubicBezTo>
                    <a:pt x="206" y="153"/>
                    <a:pt x="227" y="137"/>
                    <a:pt x="243" y="104"/>
                  </a:cubicBez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17"/>
            <p:cNvSpPr/>
            <p:nvPr/>
          </p:nvSpPr>
          <p:spPr>
            <a:xfrm rot="10800000">
              <a:off x="2949960" y="262939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20" y="17"/>
                    <a:pt x="87" y="34"/>
                    <a:pt x="54" y="50"/>
                  </a:cubicBezTo>
                  <a:cubicBezTo>
                    <a:pt x="17" y="104"/>
                    <a:pt x="1" y="153"/>
                    <a:pt x="54" y="190"/>
                  </a:cubicBezTo>
                  <a:cubicBezTo>
                    <a:pt x="63" y="198"/>
                    <a:pt x="75" y="203"/>
                    <a:pt x="90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3"/>
                  </a:cubicBezTo>
                  <a:cubicBezTo>
                    <a:pt x="240" y="120"/>
                    <a:pt x="261" y="104"/>
                    <a:pt x="261" y="71"/>
                  </a:cubicBezTo>
                  <a:cubicBezTo>
                    <a:pt x="261" y="50"/>
                    <a:pt x="240" y="34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17"/>
            <p:cNvSpPr/>
            <p:nvPr/>
          </p:nvSpPr>
          <p:spPr>
            <a:xfrm rot="10800000">
              <a:off x="2945735" y="260784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6" y="1"/>
                  </a:moveTo>
                  <a:cubicBezTo>
                    <a:pt x="189" y="1"/>
                    <a:pt x="180" y="3"/>
                    <a:pt x="169" y="8"/>
                  </a:cubicBezTo>
                  <a:cubicBezTo>
                    <a:pt x="103" y="8"/>
                    <a:pt x="33" y="45"/>
                    <a:pt x="17" y="94"/>
                  </a:cubicBezTo>
                  <a:cubicBezTo>
                    <a:pt x="0" y="148"/>
                    <a:pt x="33" y="197"/>
                    <a:pt x="103" y="197"/>
                  </a:cubicBezTo>
                  <a:cubicBezTo>
                    <a:pt x="120" y="197"/>
                    <a:pt x="136" y="197"/>
                    <a:pt x="153" y="181"/>
                  </a:cubicBezTo>
                  <a:cubicBezTo>
                    <a:pt x="169" y="181"/>
                    <a:pt x="169" y="181"/>
                    <a:pt x="190" y="164"/>
                  </a:cubicBezTo>
                  <a:cubicBezTo>
                    <a:pt x="223" y="148"/>
                    <a:pt x="239" y="131"/>
                    <a:pt x="239" y="94"/>
                  </a:cubicBezTo>
                  <a:cubicBezTo>
                    <a:pt x="256" y="78"/>
                    <a:pt x="256" y="45"/>
                    <a:pt x="239" y="28"/>
                  </a:cubicBezTo>
                  <a:cubicBezTo>
                    <a:pt x="227" y="14"/>
                    <a:pt x="216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17"/>
            <p:cNvSpPr/>
            <p:nvPr/>
          </p:nvSpPr>
          <p:spPr>
            <a:xfrm rot="10800000">
              <a:off x="2897585" y="266362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61" y="1"/>
                  </a:moveTo>
                  <a:cubicBezTo>
                    <a:pt x="139" y="1"/>
                    <a:pt x="114" y="5"/>
                    <a:pt x="87" y="13"/>
                  </a:cubicBezTo>
                  <a:cubicBezTo>
                    <a:pt x="54" y="30"/>
                    <a:pt x="21" y="63"/>
                    <a:pt x="0" y="100"/>
                  </a:cubicBezTo>
                  <a:lnTo>
                    <a:pt x="0" y="149"/>
                  </a:lnTo>
                  <a:cubicBezTo>
                    <a:pt x="13" y="183"/>
                    <a:pt x="45" y="202"/>
                    <a:pt x="79" y="202"/>
                  </a:cubicBezTo>
                  <a:cubicBezTo>
                    <a:pt x="100" y="202"/>
                    <a:pt x="121" y="196"/>
                    <a:pt x="141" y="182"/>
                  </a:cubicBezTo>
                  <a:cubicBezTo>
                    <a:pt x="206" y="149"/>
                    <a:pt x="260" y="100"/>
                    <a:pt x="244" y="46"/>
                  </a:cubicBezTo>
                  <a:cubicBezTo>
                    <a:pt x="227" y="30"/>
                    <a:pt x="227" y="30"/>
                    <a:pt x="206" y="13"/>
                  </a:cubicBezTo>
                  <a:cubicBezTo>
                    <a:pt x="198" y="5"/>
                    <a:pt x="18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17"/>
            <p:cNvSpPr/>
            <p:nvPr/>
          </p:nvSpPr>
          <p:spPr>
            <a:xfrm rot="10800000">
              <a:off x="2896360" y="2653770"/>
              <a:ext cx="6425" cy="5225"/>
            </a:xfrm>
            <a:custGeom>
              <a:avLst/>
              <a:gdLst/>
              <a:ahLst/>
              <a:cxnLst/>
              <a:rect l="l" t="t" r="r" b="b"/>
              <a:pathLst>
                <a:path w="257" h="209" extrusionOk="0">
                  <a:moveTo>
                    <a:pt x="153" y="0"/>
                  </a:moveTo>
                  <a:cubicBezTo>
                    <a:pt x="137" y="0"/>
                    <a:pt x="120" y="21"/>
                    <a:pt x="104" y="21"/>
                  </a:cubicBezTo>
                  <a:cubicBezTo>
                    <a:pt x="34" y="54"/>
                    <a:pt x="1" y="103"/>
                    <a:pt x="17" y="157"/>
                  </a:cubicBezTo>
                  <a:cubicBezTo>
                    <a:pt x="17" y="189"/>
                    <a:pt x="47" y="209"/>
                    <a:pt x="85" y="209"/>
                  </a:cubicBezTo>
                  <a:cubicBezTo>
                    <a:pt x="106" y="209"/>
                    <a:pt x="130" y="203"/>
                    <a:pt x="153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0" y="124"/>
                    <a:pt x="257" y="87"/>
                    <a:pt x="240" y="54"/>
                  </a:cubicBezTo>
                  <a:cubicBezTo>
                    <a:pt x="240" y="21"/>
                    <a:pt x="207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17"/>
            <p:cNvSpPr/>
            <p:nvPr/>
          </p:nvSpPr>
          <p:spPr>
            <a:xfrm rot="10800000">
              <a:off x="2891610" y="259537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34" y="54"/>
                    <a:pt x="17" y="70"/>
                    <a:pt x="1" y="103"/>
                  </a:cubicBezTo>
                  <a:cubicBezTo>
                    <a:pt x="1" y="120"/>
                    <a:pt x="1" y="157"/>
                    <a:pt x="17" y="173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7"/>
                    <a:pt x="223" y="120"/>
                    <a:pt x="223" y="103"/>
                  </a:cubicBezTo>
                  <a:cubicBezTo>
                    <a:pt x="256" y="54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17"/>
            <p:cNvSpPr/>
            <p:nvPr/>
          </p:nvSpPr>
          <p:spPr>
            <a:xfrm rot="10800000">
              <a:off x="2887710" y="263012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57" y="1"/>
                    <a:pt x="120" y="17"/>
                    <a:pt x="103" y="34"/>
                  </a:cubicBezTo>
                  <a:cubicBezTo>
                    <a:pt x="70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207"/>
                    <a:pt x="140" y="186"/>
                  </a:cubicBezTo>
                  <a:lnTo>
                    <a:pt x="173" y="186"/>
                  </a:lnTo>
                  <a:lnTo>
                    <a:pt x="190" y="170"/>
                  </a:ln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17"/>
            <p:cNvSpPr/>
            <p:nvPr/>
          </p:nvSpPr>
          <p:spPr>
            <a:xfrm rot="10800000">
              <a:off x="2882535" y="260634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3" y="0"/>
                  </a:moveTo>
                  <a:cubicBezTo>
                    <a:pt x="157" y="0"/>
                    <a:pt x="120" y="0"/>
                    <a:pt x="103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3" y="173"/>
                    <a:pt x="190" y="173"/>
                    <a:pt x="206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17"/>
            <p:cNvSpPr/>
            <p:nvPr/>
          </p:nvSpPr>
          <p:spPr>
            <a:xfrm rot="10800000">
              <a:off x="2877810" y="264312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0"/>
                  </a:moveTo>
                  <a:cubicBezTo>
                    <a:pt x="104" y="17"/>
                    <a:pt x="71" y="33"/>
                    <a:pt x="55" y="50"/>
                  </a:cubicBezTo>
                  <a:cubicBezTo>
                    <a:pt x="17" y="66"/>
                    <a:pt x="17" y="103"/>
                    <a:pt x="1" y="120"/>
                  </a:cubicBezTo>
                  <a:cubicBezTo>
                    <a:pt x="1" y="153"/>
                    <a:pt x="17" y="169"/>
                    <a:pt x="34" y="186"/>
                  </a:cubicBezTo>
                  <a:cubicBezTo>
                    <a:pt x="44" y="196"/>
                    <a:pt x="58" y="201"/>
                    <a:pt x="73" y="201"/>
                  </a:cubicBezTo>
                  <a:cubicBezTo>
                    <a:pt x="88" y="201"/>
                    <a:pt x="104" y="196"/>
                    <a:pt x="120" y="186"/>
                  </a:cubicBezTo>
                  <a:lnTo>
                    <a:pt x="158" y="186"/>
                  </a:lnTo>
                  <a:cubicBezTo>
                    <a:pt x="174" y="169"/>
                    <a:pt x="191" y="153"/>
                    <a:pt x="207" y="153"/>
                  </a:cubicBezTo>
                  <a:cubicBezTo>
                    <a:pt x="261" y="103"/>
                    <a:pt x="261" y="33"/>
                    <a:pt x="224" y="17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17"/>
            <p:cNvSpPr/>
            <p:nvPr/>
          </p:nvSpPr>
          <p:spPr>
            <a:xfrm rot="10800000">
              <a:off x="2882135" y="261909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71" y="0"/>
                  </a:moveTo>
                  <a:cubicBezTo>
                    <a:pt x="151" y="0"/>
                    <a:pt x="129" y="6"/>
                    <a:pt x="104" y="17"/>
                  </a:cubicBezTo>
                  <a:cubicBezTo>
                    <a:pt x="71" y="34"/>
                    <a:pt x="38" y="71"/>
                    <a:pt x="21" y="87"/>
                  </a:cubicBezTo>
                  <a:cubicBezTo>
                    <a:pt x="21" y="104"/>
                    <a:pt x="1" y="137"/>
                    <a:pt x="21" y="153"/>
                  </a:cubicBezTo>
                  <a:cubicBezTo>
                    <a:pt x="21" y="174"/>
                    <a:pt x="38" y="191"/>
                    <a:pt x="54" y="191"/>
                  </a:cubicBezTo>
                  <a:cubicBezTo>
                    <a:pt x="71" y="199"/>
                    <a:pt x="88" y="203"/>
                    <a:pt x="106" y="203"/>
                  </a:cubicBezTo>
                  <a:cubicBezTo>
                    <a:pt x="123" y="203"/>
                    <a:pt x="141" y="199"/>
                    <a:pt x="157" y="191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33" y="18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17"/>
            <p:cNvSpPr/>
            <p:nvPr/>
          </p:nvSpPr>
          <p:spPr>
            <a:xfrm rot="10800000">
              <a:off x="2938835" y="264134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23" y="157"/>
                    <a:pt x="244" y="120"/>
                    <a:pt x="244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17"/>
            <p:cNvSpPr/>
            <p:nvPr/>
          </p:nvSpPr>
          <p:spPr>
            <a:xfrm rot="10800000">
              <a:off x="2941810" y="259379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0"/>
                  </a:moveTo>
                  <a:cubicBezTo>
                    <a:pt x="153" y="0"/>
                    <a:pt x="129" y="6"/>
                    <a:pt x="104" y="18"/>
                  </a:cubicBezTo>
                  <a:cubicBezTo>
                    <a:pt x="38" y="51"/>
                    <a:pt x="1" y="104"/>
                    <a:pt x="17" y="154"/>
                  </a:cubicBezTo>
                  <a:cubicBezTo>
                    <a:pt x="30" y="188"/>
                    <a:pt x="56" y="200"/>
                    <a:pt x="90" y="200"/>
                  </a:cubicBezTo>
                  <a:cubicBezTo>
                    <a:pt x="110" y="200"/>
                    <a:pt x="132" y="197"/>
                    <a:pt x="157" y="191"/>
                  </a:cubicBezTo>
                  <a:cubicBezTo>
                    <a:pt x="223" y="154"/>
                    <a:pt x="260" y="104"/>
                    <a:pt x="244" y="51"/>
                  </a:cubicBezTo>
                  <a:cubicBezTo>
                    <a:pt x="244" y="19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17"/>
            <p:cNvSpPr/>
            <p:nvPr/>
          </p:nvSpPr>
          <p:spPr>
            <a:xfrm rot="10800000">
              <a:off x="2905335" y="264259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7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7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17"/>
            <p:cNvSpPr/>
            <p:nvPr/>
          </p:nvSpPr>
          <p:spPr>
            <a:xfrm rot="10800000">
              <a:off x="2934085" y="262969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34"/>
                  </a:cubicBezTo>
                  <a:cubicBezTo>
                    <a:pt x="54" y="50"/>
                    <a:pt x="38" y="71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74" y="174"/>
                    <a:pt x="174" y="174"/>
                    <a:pt x="190" y="174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71"/>
                    <a:pt x="261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17"/>
            <p:cNvSpPr/>
            <p:nvPr/>
          </p:nvSpPr>
          <p:spPr>
            <a:xfrm rot="10800000">
              <a:off x="2907910" y="2699695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103"/>
                  </a:cubicBezTo>
                  <a:cubicBezTo>
                    <a:pt x="0" y="153"/>
                    <a:pt x="37" y="190"/>
                    <a:pt x="87" y="190"/>
                  </a:cubicBezTo>
                  <a:lnTo>
                    <a:pt x="140" y="190"/>
                  </a:lnTo>
                  <a:cubicBezTo>
                    <a:pt x="140" y="190"/>
                    <a:pt x="157" y="190"/>
                    <a:pt x="157" y="169"/>
                  </a:cubicBezTo>
                  <a:cubicBezTo>
                    <a:pt x="173" y="169"/>
                    <a:pt x="173" y="169"/>
                    <a:pt x="190" y="153"/>
                  </a:cubicBezTo>
                  <a:cubicBezTo>
                    <a:pt x="206" y="136"/>
                    <a:pt x="243" y="120"/>
                    <a:pt x="243" y="87"/>
                  </a:cubicBezTo>
                  <a:cubicBezTo>
                    <a:pt x="260" y="66"/>
                    <a:pt x="260" y="33"/>
                    <a:pt x="243" y="17"/>
                  </a:cubicBezTo>
                  <a:cubicBezTo>
                    <a:pt x="227" y="0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17"/>
            <p:cNvSpPr/>
            <p:nvPr/>
          </p:nvSpPr>
          <p:spPr>
            <a:xfrm rot="10800000">
              <a:off x="2915635" y="267742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4"/>
                    <a:pt x="37" y="71"/>
                    <a:pt x="37" y="104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73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0" y="104"/>
                  </a:cubicBezTo>
                  <a:cubicBezTo>
                    <a:pt x="277" y="38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17"/>
            <p:cNvSpPr/>
            <p:nvPr/>
          </p:nvSpPr>
          <p:spPr>
            <a:xfrm rot="10800000">
              <a:off x="2921210" y="2686495"/>
              <a:ext cx="6925" cy="5100"/>
            </a:xfrm>
            <a:custGeom>
              <a:avLst/>
              <a:gdLst/>
              <a:ahLst/>
              <a:cxnLst/>
              <a:rect l="l" t="t" r="r" b="b"/>
              <a:pathLst>
                <a:path w="277" h="204" extrusionOk="0">
                  <a:moveTo>
                    <a:pt x="173" y="1"/>
                  </a:moveTo>
                  <a:cubicBezTo>
                    <a:pt x="136" y="1"/>
                    <a:pt x="92" y="19"/>
                    <a:pt x="71" y="51"/>
                  </a:cubicBezTo>
                  <a:cubicBezTo>
                    <a:pt x="17" y="105"/>
                    <a:pt x="1" y="154"/>
                    <a:pt x="54" y="191"/>
                  </a:cubicBezTo>
                  <a:cubicBezTo>
                    <a:pt x="63" y="199"/>
                    <a:pt x="75" y="204"/>
                    <a:pt x="89" y="204"/>
                  </a:cubicBezTo>
                  <a:cubicBezTo>
                    <a:pt x="104" y="204"/>
                    <a:pt x="120" y="199"/>
                    <a:pt x="137" y="191"/>
                  </a:cubicBezTo>
                  <a:lnTo>
                    <a:pt x="174" y="191"/>
                  </a:lnTo>
                  <a:cubicBezTo>
                    <a:pt x="190" y="171"/>
                    <a:pt x="207" y="171"/>
                    <a:pt x="223" y="154"/>
                  </a:cubicBezTo>
                  <a:cubicBezTo>
                    <a:pt x="277" y="105"/>
                    <a:pt x="277" y="51"/>
                    <a:pt x="223" y="18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17"/>
            <p:cNvSpPr/>
            <p:nvPr/>
          </p:nvSpPr>
          <p:spPr>
            <a:xfrm rot="10800000">
              <a:off x="2895435" y="26078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5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8" y="190"/>
                  </a:cubicBezTo>
                  <a:cubicBezTo>
                    <a:pt x="174" y="190"/>
                    <a:pt x="174" y="190"/>
                    <a:pt x="191" y="173"/>
                  </a:cubicBezTo>
                  <a:cubicBezTo>
                    <a:pt x="207" y="157"/>
                    <a:pt x="244" y="140"/>
                    <a:pt x="244" y="103"/>
                  </a:cubicBezTo>
                  <a:cubicBezTo>
                    <a:pt x="261" y="54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17"/>
            <p:cNvSpPr/>
            <p:nvPr/>
          </p:nvSpPr>
          <p:spPr>
            <a:xfrm rot="10800000">
              <a:off x="2834010" y="264159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3" y="38"/>
                    <a:pt x="0" y="104"/>
                    <a:pt x="17" y="158"/>
                  </a:cubicBezTo>
                  <a:cubicBezTo>
                    <a:pt x="17" y="182"/>
                    <a:pt x="54" y="197"/>
                    <a:pt x="102" y="197"/>
                  </a:cubicBezTo>
                  <a:cubicBezTo>
                    <a:pt x="119" y="197"/>
                    <a:pt x="138" y="195"/>
                    <a:pt x="157" y="191"/>
                  </a:cubicBezTo>
                  <a:cubicBezTo>
                    <a:pt x="223" y="158"/>
                    <a:pt x="260" y="104"/>
                    <a:pt x="239" y="55"/>
                  </a:cubicBezTo>
                  <a:cubicBezTo>
                    <a:pt x="229" y="20"/>
                    <a:pt x="204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17"/>
            <p:cNvSpPr/>
            <p:nvPr/>
          </p:nvSpPr>
          <p:spPr>
            <a:xfrm rot="10800000">
              <a:off x="2839160" y="2618570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90" y="0"/>
                  </a:moveTo>
                  <a:cubicBezTo>
                    <a:pt x="177" y="0"/>
                    <a:pt x="163" y="5"/>
                    <a:pt x="153" y="13"/>
                  </a:cubicBezTo>
                  <a:cubicBezTo>
                    <a:pt x="120" y="13"/>
                    <a:pt x="87" y="29"/>
                    <a:pt x="71" y="50"/>
                  </a:cubicBezTo>
                  <a:cubicBezTo>
                    <a:pt x="17" y="99"/>
                    <a:pt x="1" y="170"/>
                    <a:pt x="50" y="186"/>
                  </a:cubicBezTo>
                  <a:cubicBezTo>
                    <a:pt x="71" y="203"/>
                    <a:pt x="104" y="203"/>
                    <a:pt x="137" y="203"/>
                  </a:cubicBezTo>
                  <a:cubicBezTo>
                    <a:pt x="137" y="203"/>
                    <a:pt x="153" y="186"/>
                    <a:pt x="174" y="186"/>
                  </a:cubicBezTo>
                  <a:cubicBezTo>
                    <a:pt x="190" y="186"/>
                    <a:pt x="207" y="170"/>
                    <a:pt x="223" y="153"/>
                  </a:cubicBezTo>
                  <a:cubicBezTo>
                    <a:pt x="277" y="99"/>
                    <a:pt x="277" y="50"/>
                    <a:pt x="223" y="13"/>
                  </a:cubicBezTo>
                  <a:cubicBezTo>
                    <a:pt x="215" y="5"/>
                    <a:pt x="203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17"/>
            <p:cNvSpPr/>
            <p:nvPr/>
          </p:nvSpPr>
          <p:spPr>
            <a:xfrm rot="10800000">
              <a:off x="2849060" y="264134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7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0" y="190"/>
                    <a:pt x="140" y="190"/>
                    <a:pt x="157" y="190"/>
                  </a:cubicBez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3" y="120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17"/>
            <p:cNvSpPr/>
            <p:nvPr/>
          </p:nvSpPr>
          <p:spPr>
            <a:xfrm rot="10800000">
              <a:off x="2843485" y="263012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17"/>
                  </a:cubicBezTo>
                  <a:cubicBezTo>
                    <a:pt x="54" y="33"/>
                    <a:pt x="37" y="66"/>
                    <a:pt x="17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0" y="190"/>
                    <a:pt x="141" y="190"/>
                    <a:pt x="157" y="169"/>
                  </a:cubicBezTo>
                  <a:cubicBezTo>
                    <a:pt x="174" y="169"/>
                    <a:pt x="190" y="169"/>
                    <a:pt x="190" y="153"/>
                  </a:cubicBezTo>
                  <a:cubicBezTo>
                    <a:pt x="223" y="136"/>
                    <a:pt x="244" y="120"/>
                    <a:pt x="260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17"/>
            <p:cNvSpPr/>
            <p:nvPr/>
          </p:nvSpPr>
          <p:spPr>
            <a:xfrm rot="10800000">
              <a:off x="2828010" y="2688545"/>
              <a:ext cx="6025" cy="4775"/>
            </a:xfrm>
            <a:custGeom>
              <a:avLst/>
              <a:gdLst/>
              <a:ahLst/>
              <a:cxnLst/>
              <a:rect l="l" t="t" r="r" b="b"/>
              <a:pathLst>
                <a:path w="241" h="191" extrusionOk="0">
                  <a:moveTo>
                    <a:pt x="137" y="0"/>
                  </a:moveTo>
                  <a:cubicBezTo>
                    <a:pt x="104" y="0"/>
                    <a:pt x="67" y="17"/>
                    <a:pt x="50" y="54"/>
                  </a:cubicBezTo>
                  <a:cubicBezTo>
                    <a:pt x="1" y="87"/>
                    <a:pt x="1" y="157"/>
                    <a:pt x="34" y="174"/>
                  </a:cubicBezTo>
                  <a:cubicBezTo>
                    <a:pt x="67" y="190"/>
                    <a:pt x="83" y="190"/>
                    <a:pt x="120" y="190"/>
                  </a:cubicBezTo>
                  <a:cubicBezTo>
                    <a:pt x="137" y="190"/>
                    <a:pt x="137" y="190"/>
                    <a:pt x="153" y="174"/>
                  </a:cubicBezTo>
                  <a:cubicBezTo>
                    <a:pt x="170" y="174"/>
                    <a:pt x="186" y="157"/>
                    <a:pt x="207" y="136"/>
                  </a:cubicBezTo>
                  <a:cubicBezTo>
                    <a:pt x="224" y="120"/>
                    <a:pt x="240" y="87"/>
                    <a:pt x="240" y="71"/>
                  </a:cubicBezTo>
                  <a:cubicBezTo>
                    <a:pt x="240" y="33"/>
                    <a:pt x="240" y="17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17"/>
            <p:cNvSpPr/>
            <p:nvPr/>
          </p:nvSpPr>
          <p:spPr>
            <a:xfrm rot="10800000">
              <a:off x="2833585" y="265329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0"/>
                    <a:pt x="17" y="66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0" y="190"/>
                    <a:pt x="141" y="190"/>
                    <a:pt x="157" y="169"/>
                  </a:cubicBezTo>
                  <a:lnTo>
                    <a:pt x="190" y="169"/>
                  </a:lnTo>
                  <a:cubicBezTo>
                    <a:pt x="207" y="137"/>
                    <a:pt x="244" y="120"/>
                    <a:pt x="244" y="87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17"/>
            <p:cNvSpPr/>
            <p:nvPr/>
          </p:nvSpPr>
          <p:spPr>
            <a:xfrm rot="10800000">
              <a:off x="2833185" y="2667620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57" y="1"/>
                  </a:moveTo>
                  <a:cubicBezTo>
                    <a:pt x="119" y="1"/>
                    <a:pt x="75" y="20"/>
                    <a:pt x="54" y="55"/>
                  </a:cubicBezTo>
                  <a:cubicBezTo>
                    <a:pt x="21" y="71"/>
                    <a:pt x="0" y="104"/>
                    <a:pt x="0" y="121"/>
                  </a:cubicBezTo>
                  <a:cubicBezTo>
                    <a:pt x="0" y="158"/>
                    <a:pt x="21" y="174"/>
                    <a:pt x="37" y="191"/>
                  </a:cubicBezTo>
                  <a:cubicBezTo>
                    <a:pt x="45" y="199"/>
                    <a:pt x="58" y="203"/>
                    <a:pt x="73" y="203"/>
                  </a:cubicBezTo>
                  <a:cubicBezTo>
                    <a:pt x="88" y="203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4"/>
                    <a:pt x="190" y="174"/>
                    <a:pt x="206" y="158"/>
                  </a:cubicBezTo>
                  <a:cubicBezTo>
                    <a:pt x="260" y="104"/>
                    <a:pt x="260" y="34"/>
                    <a:pt x="206" y="17"/>
                  </a:cubicBezTo>
                  <a:cubicBezTo>
                    <a:pt x="195" y="6"/>
                    <a:pt x="17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17"/>
            <p:cNvSpPr/>
            <p:nvPr/>
          </p:nvSpPr>
          <p:spPr>
            <a:xfrm rot="10800000">
              <a:off x="2867085" y="260674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3"/>
                    <a:pt x="38" y="190"/>
                  </a:cubicBezTo>
                  <a:cubicBezTo>
                    <a:pt x="60" y="190"/>
                    <a:pt x="74" y="198"/>
                    <a:pt x="92" y="198"/>
                  </a:cubicBezTo>
                  <a:cubicBezTo>
                    <a:pt x="100" y="198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44" y="104"/>
                    <a:pt x="260" y="67"/>
                  </a:cubicBezTo>
                  <a:cubicBezTo>
                    <a:pt x="260" y="50"/>
                    <a:pt x="244" y="17"/>
                    <a:pt x="223" y="17"/>
                  </a:cubicBezTo>
                  <a:cubicBezTo>
                    <a:pt x="190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17"/>
            <p:cNvSpPr/>
            <p:nvPr/>
          </p:nvSpPr>
          <p:spPr>
            <a:xfrm rot="10800000">
              <a:off x="2871835" y="263144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4"/>
                    <a:pt x="38" y="87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4" y="136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17"/>
            <p:cNvSpPr/>
            <p:nvPr/>
          </p:nvSpPr>
          <p:spPr>
            <a:xfrm rot="10800000">
              <a:off x="2872660" y="2572170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1" y="1"/>
                    <a:pt x="120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1" y="189"/>
                    <a:pt x="44" y="207"/>
                    <a:pt x="85" y="207"/>
                  </a:cubicBezTo>
                  <a:cubicBezTo>
                    <a:pt x="108" y="207"/>
                    <a:pt x="132" y="202"/>
                    <a:pt x="157" y="190"/>
                  </a:cubicBezTo>
                  <a:cubicBezTo>
                    <a:pt x="174" y="190"/>
                    <a:pt x="190" y="174"/>
                    <a:pt x="190" y="157"/>
                  </a:cubicBezTo>
                  <a:cubicBezTo>
                    <a:pt x="223" y="120"/>
                    <a:pt x="244" y="87"/>
                    <a:pt x="244" y="5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17"/>
            <p:cNvSpPr/>
            <p:nvPr/>
          </p:nvSpPr>
          <p:spPr>
            <a:xfrm rot="10800000">
              <a:off x="2861935" y="25953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38" y="54"/>
                    <a:pt x="17" y="87"/>
                    <a:pt x="1" y="103"/>
                  </a:cubicBezTo>
                  <a:cubicBezTo>
                    <a:pt x="1" y="136"/>
                    <a:pt x="1" y="157"/>
                    <a:pt x="17" y="173"/>
                  </a:cubicBezTo>
                  <a:cubicBezTo>
                    <a:pt x="17" y="190"/>
                    <a:pt x="54" y="206"/>
                    <a:pt x="87" y="206"/>
                  </a:cubicBezTo>
                  <a:cubicBezTo>
                    <a:pt x="104" y="206"/>
                    <a:pt x="120" y="206"/>
                    <a:pt x="141" y="190"/>
                  </a:cubicBezTo>
                  <a:cubicBezTo>
                    <a:pt x="158" y="190"/>
                    <a:pt x="158" y="173"/>
                    <a:pt x="174" y="173"/>
                  </a:cubicBezTo>
                  <a:cubicBezTo>
                    <a:pt x="207" y="157"/>
                    <a:pt x="223" y="136"/>
                    <a:pt x="223" y="103"/>
                  </a:cubicBezTo>
                  <a:cubicBezTo>
                    <a:pt x="261" y="54"/>
                    <a:pt x="223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17"/>
            <p:cNvSpPr/>
            <p:nvPr/>
          </p:nvSpPr>
          <p:spPr>
            <a:xfrm rot="10800000">
              <a:off x="2853385" y="2618745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80" y="1"/>
                  </a:moveTo>
                  <a:cubicBezTo>
                    <a:pt x="161" y="1"/>
                    <a:pt x="141" y="6"/>
                    <a:pt x="124" y="18"/>
                  </a:cubicBezTo>
                  <a:cubicBezTo>
                    <a:pt x="54" y="55"/>
                    <a:pt x="1" y="104"/>
                    <a:pt x="21" y="158"/>
                  </a:cubicBezTo>
                  <a:cubicBezTo>
                    <a:pt x="32" y="189"/>
                    <a:pt x="62" y="201"/>
                    <a:pt x="96" y="201"/>
                  </a:cubicBezTo>
                  <a:cubicBezTo>
                    <a:pt x="116" y="201"/>
                    <a:pt x="138" y="197"/>
                    <a:pt x="157" y="191"/>
                  </a:cubicBezTo>
                  <a:cubicBezTo>
                    <a:pt x="227" y="158"/>
                    <a:pt x="277" y="104"/>
                    <a:pt x="260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17"/>
            <p:cNvSpPr/>
            <p:nvPr/>
          </p:nvSpPr>
          <p:spPr>
            <a:xfrm rot="10800000">
              <a:off x="2854210" y="260652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33"/>
                  </a:cubicBezTo>
                  <a:cubicBezTo>
                    <a:pt x="54" y="50"/>
                    <a:pt x="37" y="70"/>
                    <a:pt x="17" y="103"/>
                  </a:cubicBezTo>
                  <a:cubicBezTo>
                    <a:pt x="0" y="120"/>
                    <a:pt x="17" y="153"/>
                    <a:pt x="37" y="173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0" y="190"/>
                    <a:pt x="140" y="190"/>
                    <a:pt x="157" y="173"/>
                  </a:cubicBezTo>
                  <a:cubicBezTo>
                    <a:pt x="190" y="153"/>
                    <a:pt x="243" y="136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17"/>
            <p:cNvSpPr/>
            <p:nvPr/>
          </p:nvSpPr>
          <p:spPr>
            <a:xfrm rot="10800000">
              <a:off x="2858635" y="2584670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1" y="0"/>
                    <a:pt x="182" y="1"/>
                    <a:pt x="174" y="3"/>
                  </a:cubicBezTo>
                  <a:cubicBezTo>
                    <a:pt x="141" y="3"/>
                    <a:pt x="103" y="3"/>
                    <a:pt x="87" y="24"/>
                  </a:cubicBezTo>
                  <a:cubicBezTo>
                    <a:pt x="54" y="40"/>
                    <a:pt x="38" y="73"/>
                    <a:pt x="21" y="90"/>
                  </a:cubicBezTo>
                  <a:cubicBezTo>
                    <a:pt x="0" y="143"/>
                    <a:pt x="38" y="193"/>
                    <a:pt x="103" y="193"/>
                  </a:cubicBezTo>
                  <a:cubicBezTo>
                    <a:pt x="124" y="193"/>
                    <a:pt x="141" y="193"/>
                    <a:pt x="157" y="176"/>
                  </a:cubicBezTo>
                  <a:cubicBezTo>
                    <a:pt x="207" y="160"/>
                    <a:pt x="244" y="127"/>
                    <a:pt x="244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17"/>
            <p:cNvSpPr/>
            <p:nvPr/>
          </p:nvSpPr>
          <p:spPr>
            <a:xfrm rot="10800000">
              <a:off x="2951710" y="267527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4"/>
                    <a:pt x="37" y="71"/>
                    <a:pt x="17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44" y="120"/>
                    <a:pt x="244" y="104"/>
                  </a:cubicBezTo>
                  <a:cubicBezTo>
                    <a:pt x="277" y="54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17"/>
            <p:cNvSpPr/>
            <p:nvPr/>
          </p:nvSpPr>
          <p:spPr>
            <a:xfrm rot="10800000">
              <a:off x="3068085" y="266319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37" y="34"/>
                    <a:pt x="17" y="71"/>
                    <a:pt x="17" y="87"/>
                  </a:cubicBezTo>
                  <a:cubicBezTo>
                    <a:pt x="0" y="120"/>
                    <a:pt x="0" y="137"/>
                    <a:pt x="17" y="153"/>
                  </a:cubicBezTo>
                  <a:cubicBezTo>
                    <a:pt x="37" y="174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4"/>
                  </a:cubicBezTo>
                  <a:cubicBezTo>
                    <a:pt x="157" y="174"/>
                    <a:pt x="173" y="174"/>
                    <a:pt x="173" y="153"/>
                  </a:cubicBezTo>
                  <a:cubicBezTo>
                    <a:pt x="206" y="137"/>
                    <a:pt x="223" y="120"/>
                    <a:pt x="243" y="87"/>
                  </a:cubicBezTo>
                  <a:cubicBezTo>
                    <a:pt x="260" y="34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17"/>
            <p:cNvSpPr/>
            <p:nvPr/>
          </p:nvSpPr>
          <p:spPr>
            <a:xfrm rot="10800000">
              <a:off x="3041885" y="267527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7"/>
                    <a:pt x="244" y="137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17"/>
            <p:cNvSpPr/>
            <p:nvPr/>
          </p:nvSpPr>
          <p:spPr>
            <a:xfrm rot="10800000">
              <a:off x="3048810" y="264177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20" y="0"/>
                    <a:pt x="50" y="37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56" y="87"/>
                  </a:cubicBezTo>
                  <a:cubicBezTo>
                    <a:pt x="256" y="70"/>
                    <a:pt x="256" y="37"/>
                    <a:pt x="239" y="17"/>
                  </a:cubicBezTo>
                  <a:cubicBezTo>
                    <a:pt x="223" y="0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17"/>
            <p:cNvSpPr/>
            <p:nvPr/>
          </p:nvSpPr>
          <p:spPr>
            <a:xfrm rot="10800000">
              <a:off x="2825435" y="27349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24" y="17"/>
                    <a:pt x="87" y="17"/>
                  </a:cubicBezTo>
                  <a:cubicBezTo>
                    <a:pt x="54" y="50"/>
                    <a:pt x="37" y="71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24" y="190"/>
                    <a:pt x="141" y="190"/>
                  </a:cubicBezTo>
                  <a:lnTo>
                    <a:pt x="157" y="190"/>
                  </a:lnTo>
                  <a:cubicBezTo>
                    <a:pt x="174" y="190"/>
                    <a:pt x="174" y="174"/>
                    <a:pt x="190" y="174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71"/>
                    <a:pt x="260" y="50"/>
                    <a:pt x="244" y="34"/>
                  </a:cubicBezTo>
                  <a:cubicBezTo>
                    <a:pt x="227" y="17"/>
                    <a:pt x="206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17"/>
            <p:cNvSpPr/>
            <p:nvPr/>
          </p:nvSpPr>
          <p:spPr>
            <a:xfrm rot="10800000">
              <a:off x="3053035" y="266319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1" y="17"/>
                    <a:pt x="88" y="33"/>
                    <a:pt x="71" y="50"/>
                  </a:cubicBezTo>
                  <a:cubicBezTo>
                    <a:pt x="17" y="103"/>
                    <a:pt x="1" y="153"/>
                    <a:pt x="55" y="190"/>
                  </a:cubicBezTo>
                  <a:cubicBezTo>
                    <a:pt x="71" y="206"/>
                    <a:pt x="104" y="206"/>
                    <a:pt x="137" y="206"/>
                  </a:cubicBezTo>
                  <a:cubicBezTo>
                    <a:pt x="137" y="190"/>
                    <a:pt x="158" y="190"/>
                    <a:pt x="174" y="190"/>
                  </a:cubicBezTo>
                  <a:cubicBezTo>
                    <a:pt x="191" y="169"/>
                    <a:pt x="207" y="169"/>
                    <a:pt x="224" y="153"/>
                  </a:cubicBezTo>
                  <a:cubicBezTo>
                    <a:pt x="240" y="120"/>
                    <a:pt x="261" y="103"/>
                    <a:pt x="261" y="66"/>
                  </a:cubicBezTo>
                  <a:cubicBezTo>
                    <a:pt x="261" y="50"/>
                    <a:pt x="261" y="33"/>
                    <a:pt x="224" y="17"/>
                  </a:cubicBezTo>
                  <a:cubicBezTo>
                    <a:pt x="207" y="0"/>
                    <a:pt x="174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17"/>
            <p:cNvSpPr/>
            <p:nvPr/>
          </p:nvSpPr>
          <p:spPr>
            <a:xfrm rot="10800000">
              <a:off x="3064685" y="265247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53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33" y="54"/>
                    <a:pt x="17" y="71"/>
                    <a:pt x="17" y="104"/>
                  </a:cubicBezTo>
                  <a:cubicBezTo>
                    <a:pt x="0" y="157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4"/>
                  </a:cubicBezTo>
                  <a:cubicBezTo>
                    <a:pt x="186" y="157"/>
                    <a:pt x="223" y="136"/>
                    <a:pt x="239" y="87"/>
                  </a:cubicBezTo>
                  <a:cubicBezTo>
                    <a:pt x="256" y="33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17"/>
            <p:cNvSpPr/>
            <p:nvPr/>
          </p:nvSpPr>
          <p:spPr>
            <a:xfrm rot="10800000">
              <a:off x="3029010" y="26284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8"/>
                  </a:cubicBezTo>
                  <a:cubicBezTo>
                    <a:pt x="38" y="54"/>
                    <a:pt x="21" y="87"/>
                    <a:pt x="1" y="104"/>
                  </a:cubicBezTo>
                  <a:lnTo>
                    <a:pt x="1" y="157"/>
                  </a:lnTo>
                  <a:cubicBezTo>
                    <a:pt x="38" y="174"/>
                    <a:pt x="54" y="190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7" y="141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17"/>
            <p:cNvSpPr/>
            <p:nvPr/>
          </p:nvSpPr>
          <p:spPr>
            <a:xfrm rot="10800000">
              <a:off x="3037160" y="266362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5" y="50"/>
                    <a:pt x="38" y="66"/>
                    <a:pt x="17" y="103"/>
                  </a:cubicBezTo>
                  <a:cubicBezTo>
                    <a:pt x="1" y="153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69"/>
                    <a:pt x="174" y="169"/>
                    <a:pt x="191" y="169"/>
                  </a:cubicBezTo>
                  <a:cubicBezTo>
                    <a:pt x="224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17"/>
            <p:cNvSpPr/>
            <p:nvPr/>
          </p:nvSpPr>
          <p:spPr>
            <a:xfrm rot="10800000">
              <a:off x="3005810" y="260652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4"/>
                  </a:cubicBezTo>
                  <a:cubicBezTo>
                    <a:pt x="37" y="50"/>
                    <a:pt x="21" y="67"/>
                    <a:pt x="0" y="104"/>
                  </a:cubicBezTo>
                  <a:cubicBezTo>
                    <a:pt x="0" y="120"/>
                    <a:pt x="0" y="153"/>
                    <a:pt x="21" y="170"/>
                  </a:cubicBezTo>
                  <a:cubicBezTo>
                    <a:pt x="37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0"/>
                    <a:pt x="173" y="170"/>
                  </a:cubicBezTo>
                  <a:cubicBezTo>
                    <a:pt x="206" y="153"/>
                    <a:pt x="227" y="120"/>
                    <a:pt x="227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17"/>
            <p:cNvSpPr/>
            <p:nvPr/>
          </p:nvSpPr>
          <p:spPr>
            <a:xfrm rot="10800000">
              <a:off x="3016135" y="274482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58" y="1"/>
                  </a:moveTo>
                  <a:cubicBezTo>
                    <a:pt x="141" y="1"/>
                    <a:pt x="125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4" y="189"/>
                    <a:pt x="47" y="208"/>
                    <a:pt x="87" y="208"/>
                  </a:cubicBezTo>
                  <a:cubicBezTo>
                    <a:pt x="109" y="208"/>
                    <a:pt x="133" y="202"/>
                    <a:pt x="158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28" y="17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17"/>
            <p:cNvSpPr/>
            <p:nvPr/>
          </p:nvSpPr>
          <p:spPr>
            <a:xfrm rot="10800000">
              <a:off x="3021285" y="2766995"/>
              <a:ext cx="6000" cy="4775"/>
            </a:xfrm>
            <a:custGeom>
              <a:avLst/>
              <a:gdLst/>
              <a:ahLst/>
              <a:cxnLst/>
              <a:rect l="l" t="t" r="r" b="b"/>
              <a:pathLst>
                <a:path w="240" h="191" extrusionOk="0">
                  <a:moveTo>
                    <a:pt x="151" y="1"/>
                  </a:moveTo>
                  <a:cubicBezTo>
                    <a:pt x="131" y="1"/>
                    <a:pt x="110" y="5"/>
                    <a:pt x="83" y="13"/>
                  </a:cubicBezTo>
                  <a:cubicBezTo>
                    <a:pt x="50" y="30"/>
                    <a:pt x="17" y="63"/>
                    <a:pt x="0" y="100"/>
                  </a:cubicBezTo>
                  <a:lnTo>
                    <a:pt x="0" y="149"/>
                  </a:lnTo>
                  <a:cubicBezTo>
                    <a:pt x="12" y="173"/>
                    <a:pt x="42" y="191"/>
                    <a:pt x="83" y="191"/>
                  </a:cubicBezTo>
                  <a:cubicBezTo>
                    <a:pt x="99" y="191"/>
                    <a:pt x="117" y="188"/>
                    <a:pt x="137" y="182"/>
                  </a:cubicBezTo>
                  <a:cubicBezTo>
                    <a:pt x="207" y="149"/>
                    <a:pt x="240" y="79"/>
                    <a:pt x="223" y="46"/>
                  </a:cubicBezTo>
                  <a:cubicBezTo>
                    <a:pt x="223" y="30"/>
                    <a:pt x="223" y="13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17"/>
            <p:cNvSpPr/>
            <p:nvPr/>
          </p:nvSpPr>
          <p:spPr>
            <a:xfrm rot="10800000">
              <a:off x="3020035" y="275714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0"/>
                  </a:moveTo>
                  <a:cubicBezTo>
                    <a:pt x="153" y="0"/>
                    <a:pt x="136" y="0"/>
                    <a:pt x="120" y="21"/>
                  </a:cubicBezTo>
                  <a:cubicBezTo>
                    <a:pt x="50" y="38"/>
                    <a:pt x="0" y="104"/>
                    <a:pt x="17" y="157"/>
                  </a:cubicBezTo>
                  <a:cubicBezTo>
                    <a:pt x="29" y="181"/>
                    <a:pt x="70" y="197"/>
                    <a:pt x="110" y="197"/>
                  </a:cubicBezTo>
                  <a:cubicBezTo>
                    <a:pt x="125" y="197"/>
                    <a:pt x="140" y="195"/>
                    <a:pt x="153" y="190"/>
                  </a:cubicBezTo>
                  <a:cubicBezTo>
                    <a:pt x="190" y="174"/>
                    <a:pt x="190" y="157"/>
                    <a:pt x="207" y="157"/>
                  </a:cubicBezTo>
                  <a:cubicBezTo>
                    <a:pt x="240" y="124"/>
                    <a:pt x="256" y="87"/>
                    <a:pt x="256" y="54"/>
                  </a:cubicBezTo>
                  <a:cubicBezTo>
                    <a:pt x="240" y="21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17"/>
            <p:cNvSpPr/>
            <p:nvPr/>
          </p:nvSpPr>
          <p:spPr>
            <a:xfrm rot="10800000">
              <a:off x="3028610" y="274607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36" y="1"/>
                    <a:pt x="103" y="1"/>
                    <a:pt x="66" y="17"/>
                  </a:cubicBezTo>
                  <a:cubicBezTo>
                    <a:pt x="50" y="50"/>
                    <a:pt x="33" y="67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0"/>
                  </a:cubicBezTo>
                  <a:lnTo>
                    <a:pt x="186" y="170"/>
                  </a:lnTo>
                  <a:cubicBezTo>
                    <a:pt x="206" y="137"/>
                    <a:pt x="239" y="120"/>
                    <a:pt x="239" y="87"/>
                  </a:cubicBezTo>
                  <a:cubicBezTo>
                    <a:pt x="256" y="67"/>
                    <a:pt x="256" y="34"/>
                    <a:pt x="239" y="17"/>
                  </a:cubicBezTo>
                  <a:cubicBezTo>
                    <a:pt x="223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17"/>
            <p:cNvSpPr/>
            <p:nvPr/>
          </p:nvSpPr>
          <p:spPr>
            <a:xfrm rot="10800000">
              <a:off x="3026435" y="27323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71"/>
                    <a:pt x="1" y="104"/>
                  </a:cubicBezTo>
                  <a:cubicBezTo>
                    <a:pt x="1" y="120"/>
                    <a:pt x="1" y="153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190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3"/>
                    <a:pt x="227" y="120"/>
                    <a:pt x="244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17"/>
            <p:cNvSpPr/>
            <p:nvPr/>
          </p:nvSpPr>
          <p:spPr>
            <a:xfrm rot="10800000">
              <a:off x="3033335" y="2700595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2" y="0"/>
                  </a:moveTo>
                  <a:cubicBezTo>
                    <a:pt x="151" y="0"/>
                    <a:pt x="127" y="4"/>
                    <a:pt x="104" y="10"/>
                  </a:cubicBezTo>
                  <a:cubicBezTo>
                    <a:pt x="34" y="47"/>
                    <a:pt x="1" y="97"/>
                    <a:pt x="17" y="150"/>
                  </a:cubicBezTo>
                  <a:cubicBezTo>
                    <a:pt x="28" y="182"/>
                    <a:pt x="54" y="200"/>
                    <a:pt x="89" y="200"/>
                  </a:cubicBezTo>
                  <a:cubicBezTo>
                    <a:pt x="108" y="200"/>
                    <a:pt x="130" y="195"/>
                    <a:pt x="153" y="183"/>
                  </a:cubicBezTo>
                  <a:cubicBezTo>
                    <a:pt x="223" y="150"/>
                    <a:pt x="256" y="97"/>
                    <a:pt x="240" y="47"/>
                  </a:cubicBezTo>
                  <a:cubicBezTo>
                    <a:pt x="240" y="13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17"/>
            <p:cNvSpPr/>
            <p:nvPr/>
          </p:nvSpPr>
          <p:spPr>
            <a:xfrm rot="10800000">
              <a:off x="2965010" y="262929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1" y="1"/>
                    <a:pt x="88" y="17"/>
                    <a:pt x="71" y="34"/>
                  </a:cubicBezTo>
                  <a:cubicBezTo>
                    <a:pt x="38" y="50"/>
                    <a:pt x="17" y="87"/>
                    <a:pt x="1" y="104"/>
                  </a:cubicBezTo>
                  <a:cubicBezTo>
                    <a:pt x="1" y="137"/>
                    <a:pt x="1" y="153"/>
                    <a:pt x="17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1" y="207"/>
                    <a:pt x="141" y="190"/>
                  </a:cubicBezTo>
                  <a:cubicBezTo>
                    <a:pt x="158" y="190"/>
                    <a:pt x="174" y="190"/>
                    <a:pt x="174" y="174"/>
                  </a:cubicBezTo>
                  <a:cubicBezTo>
                    <a:pt x="207" y="153"/>
                    <a:pt x="224" y="137"/>
                    <a:pt x="244" y="104"/>
                  </a:cubicBezTo>
                  <a:cubicBezTo>
                    <a:pt x="261" y="50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17"/>
            <p:cNvSpPr/>
            <p:nvPr/>
          </p:nvSpPr>
          <p:spPr>
            <a:xfrm rot="10800000">
              <a:off x="2961610" y="261857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24" y="1"/>
                    <a:pt x="87" y="17"/>
                  </a:cubicBezTo>
                  <a:cubicBezTo>
                    <a:pt x="54" y="38"/>
                    <a:pt x="38" y="71"/>
                    <a:pt x="21" y="87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4" y="191"/>
                    <a:pt x="141" y="191"/>
                    <a:pt x="174" y="174"/>
                  </a:cubicBezTo>
                  <a:cubicBezTo>
                    <a:pt x="207" y="158"/>
                    <a:pt x="244" y="120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17"/>
            <p:cNvSpPr/>
            <p:nvPr/>
          </p:nvSpPr>
          <p:spPr>
            <a:xfrm rot="10800000">
              <a:off x="2975310" y="260609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20" y="17"/>
                    <a:pt x="104" y="17"/>
                  </a:cubicBezTo>
                  <a:cubicBezTo>
                    <a:pt x="38" y="50"/>
                    <a:pt x="1" y="103"/>
                    <a:pt x="17" y="153"/>
                  </a:cubicBezTo>
                  <a:cubicBezTo>
                    <a:pt x="17" y="188"/>
                    <a:pt x="47" y="207"/>
                    <a:pt x="87" y="207"/>
                  </a:cubicBezTo>
                  <a:cubicBezTo>
                    <a:pt x="108" y="207"/>
                    <a:pt x="133" y="201"/>
                    <a:pt x="157" y="190"/>
                  </a:cubicBezTo>
                  <a:cubicBezTo>
                    <a:pt x="174" y="190"/>
                    <a:pt x="190" y="173"/>
                    <a:pt x="207" y="153"/>
                  </a:cubicBezTo>
                  <a:cubicBezTo>
                    <a:pt x="244" y="120"/>
                    <a:pt x="260" y="87"/>
                    <a:pt x="244" y="50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17"/>
            <p:cNvSpPr/>
            <p:nvPr/>
          </p:nvSpPr>
          <p:spPr>
            <a:xfrm rot="10800000">
              <a:off x="2970160" y="2640545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0"/>
                  </a:moveTo>
                  <a:cubicBezTo>
                    <a:pt x="104" y="17"/>
                    <a:pt x="87" y="33"/>
                    <a:pt x="54" y="50"/>
                  </a:cubicBezTo>
                  <a:cubicBezTo>
                    <a:pt x="1" y="103"/>
                    <a:pt x="1" y="153"/>
                    <a:pt x="54" y="186"/>
                  </a:cubicBezTo>
                  <a:cubicBezTo>
                    <a:pt x="63" y="196"/>
                    <a:pt x="75" y="201"/>
                    <a:pt x="87" y="201"/>
                  </a:cubicBezTo>
                  <a:cubicBezTo>
                    <a:pt x="100" y="201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69"/>
                    <a:pt x="207" y="169"/>
                    <a:pt x="207" y="153"/>
                  </a:cubicBezTo>
                  <a:cubicBezTo>
                    <a:pt x="244" y="120"/>
                    <a:pt x="261" y="103"/>
                    <a:pt x="261" y="66"/>
                  </a:cubicBezTo>
                  <a:cubicBezTo>
                    <a:pt x="261" y="50"/>
                    <a:pt x="244" y="33"/>
                    <a:pt x="223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17"/>
            <p:cNvSpPr/>
            <p:nvPr/>
          </p:nvSpPr>
          <p:spPr>
            <a:xfrm rot="10800000">
              <a:off x="3010985" y="273369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73" y="1"/>
                  </a:moveTo>
                  <a:cubicBezTo>
                    <a:pt x="140" y="1"/>
                    <a:pt x="124" y="1"/>
                    <a:pt x="87" y="17"/>
                  </a:cubicBezTo>
                  <a:cubicBezTo>
                    <a:pt x="54" y="34"/>
                    <a:pt x="37" y="67"/>
                    <a:pt x="21" y="104"/>
                  </a:cubicBezTo>
                  <a:cubicBezTo>
                    <a:pt x="0" y="153"/>
                    <a:pt x="37" y="186"/>
                    <a:pt x="103" y="186"/>
                  </a:cubicBezTo>
                  <a:lnTo>
                    <a:pt x="157" y="186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27" y="137"/>
                    <a:pt x="243" y="120"/>
                    <a:pt x="243" y="104"/>
                  </a:cubicBezTo>
                  <a:cubicBezTo>
                    <a:pt x="260" y="67"/>
                    <a:pt x="260" y="50"/>
                    <a:pt x="243" y="17"/>
                  </a:cubicBezTo>
                  <a:cubicBezTo>
                    <a:pt x="227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17"/>
            <p:cNvSpPr/>
            <p:nvPr/>
          </p:nvSpPr>
          <p:spPr>
            <a:xfrm rot="10800000">
              <a:off x="2957285" y="264042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67"/>
                    <a:pt x="1" y="104"/>
                  </a:cubicBezTo>
                  <a:cubicBezTo>
                    <a:pt x="1" y="137"/>
                    <a:pt x="1" y="153"/>
                    <a:pt x="21" y="170"/>
                  </a:cubicBezTo>
                  <a:cubicBezTo>
                    <a:pt x="38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90" y="170"/>
                    <a:pt x="227" y="137"/>
                    <a:pt x="244" y="104"/>
                  </a:cubicBezTo>
                  <a:lnTo>
                    <a:pt x="244" y="87"/>
                  </a:lnTo>
                  <a:cubicBezTo>
                    <a:pt x="244" y="34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17"/>
            <p:cNvSpPr/>
            <p:nvPr/>
          </p:nvSpPr>
          <p:spPr>
            <a:xfrm rot="10800000">
              <a:off x="2956460" y="2652470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60" y="0"/>
                  </a:moveTo>
                  <a:cubicBezTo>
                    <a:pt x="141" y="0"/>
                    <a:pt x="121" y="6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3" y="208"/>
                    <a:pt x="83" y="208"/>
                  </a:cubicBezTo>
                  <a:cubicBezTo>
                    <a:pt x="104" y="208"/>
                    <a:pt x="128" y="202"/>
                    <a:pt x="153" y="191"/>
                  </a:cubicBezTo>
                  <a:cubicBezTo>
                    <a:pt x="206" y="153"/>
                    <a:pt x="256" y="104"/>
                    <a:pt x="239" y="50"/>
                  </a:cubicBezTo>
                  <a:cubicBezTo>
                    <a:pt x="229" y="18"/>
                    <a:pt x="196" y="0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17"/>
            <p:cNvSpPr/>
            <p:nvPr/>
          </p:nvSpPr>
          <p:spPr>
            <a:xfrm rot="10800000">
              <a:off x="2979235" y="2618420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1"/>
                  </a:moveTo>
                  <a:cubicBezTo>
                    <a:pt x="153" y="1"/>
                    <a:pt x="136" y="1"/>
                    <a:pt x="120" y="17"/>
                  </a:cubicBezTo>
                  <a:cubicBezTo>
                    <a:pt x="50" y="38"/>
                    <a:pt x="0" y="104"/>
                    <a:pt x="17" y="158"/>
                  </a:cubicBezTo>
                  <a:cubicBezTo>
                    <a:pt x="29" y="182"/>
                    <a:pt x="69" y="197"/>
                    <a:pt x="116" y="197"/>
                  </a:cubicBezTo>
                  <a:cubicBezTo>
                    <a:pt x="134" y="197"/>
                    <a:pt x="151" y="195"/>
                    <a:pt x="169" y="191"/>
                  </a:cubicBezTo>
                  <a:cubicBezTo>
                    <a:pt x="190" y="174"/>
                    <a:pt x="206" y="174"/>
                    <a:pt x="206" y="158"/>
                  </a:cubicBezTo>
                  <a:cubicBezTo>
                    <a:pt x="239" y="120"/>
                    <a:pt x="256" y="87"/>
                    <a:pt x="256" y="54"/>
                  </a:cubicBezTo>
                  <a:cubicBezTo>
                    <a:pt x="239" y="17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17"/>
            <p:cNvSpPr/>
            <p:nvPr/>
          </p:nvSpPr>
          <p:spPr>
            <a:xfrm rot="10800000">
              <a:off x="2992935" y="2617520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4"/>
                    <a:pt x="54" y="187"/>
                  </a:cubicBezTo>
                  <a:cubicBezTo>
                    <a:pt x="65" y="187"/>
                    <a:pt x="84" y="196"/>
                    <a:pt x="106" y="196"/>
                  </a:cubicBezTo>
                  <a:cubicBezTo>
                    <a:pt x="117" y="196"/>
                    <a:pt x="128" y="193"/>
                    <a:pt x="141" y="187"/>
                  </a:cubicBezTo>
                  <a:lnTo>
                    <a:pt x="157" y="187"/>
                  </a:lnTo>
                  <a:cubicBezTo>
                    <a:pt x="190" y="170"/>
                    <a:pt x="207" y="154"/>
                    <a:pt x="227" y="154"/>
                  </a:cubicBezTo>
                  <a:cubicBezTo>
                    <a:pt x="244" y="121"/>
                    <a:pt x="260" y="104"/>
                    <a:pt x="260" y="67"/>
                  </a:cubicBezTo>
                  <a:cubicBezTo>
                    <a:pt x="260" y="50"/>
                    <a:pt x="244" y="34"/>
                    <a:pt x="227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17"/>
            <p:cNvSpPr/>
            <p:nvPr/>
          </p:nvSpPr>
          <p:spPr>
            <a:xfrm rot="10800000">
              <a:off x="2987785" y="2607445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0"/>
                    <a:pt x="38" y="66"/>
                    <a:pt x="21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17"/>
                  </a:cubicBezTo>
                  <a:cubicBezTo>
                    <a:pt x="228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17"/>
            <p:cNvSpPr/>
            <p:nvPr/>
          </p:nvSpPr>
          <p:spPr>
            <a:xfrm rot="10800000">
              <a:off x="2998510" y="2582495"/>
              <a:ext cx="4750" cy="4775"/>
            </a:xfrm>
            <a:custGeom>
              <a:avLst/>
              <a:gdLst/>
              <a:ahLst/>
              <a:cxnLst/>
              <a:rect l="l" t="t" r="r" b="b"/>
              <a:pathLst>
                <a:path w="190" h="191" extrusionOk="0">
                  <a:moveTo>
                    <a:pt x="87" y="1"/>
                  </a:moveTo>
                  <a:cubicBezTo>
                    <a:pt x="50" y="1"/>
                    <a:pt x="17" y="17"/>
                    <a:pt x="0" y="38"/>
                  </a:cubicBezTo>
                  <a:cubicBezTo>
                    <a:pt x="17" y="87"/>
                    <a:pt x="33" y="141"/>
                    <a:pt x="50" y="191"/>
                  </a:cubicBezTo>
                  <a:lnTo>
                    <a:pt x="70" y="191"/>
                  </a:lnTo>
                  <a:cubicBezTo>
                    <a:pt x="87" y="191"/>
                    <a:pt x="103" y="174"/>
                    <a:pt x="103" y="174"/>
                  </a:cubicBezTo>
                  <a:cubicBezTo>
                    <a:pt x="136" y="158"/>
                    <a:pt x="153" y="120"/>
                    <a:pt x="173" y="104"/>
                  </a:cubicBezTo>
                  <a:cubicBezTo>
                    <a:pt x="190" y="54"/>
                    <a:pt x="15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17"/>
            <p:cNvSpPr/>
            <p:nvPr/>
          </p:nvSpPr>
          <p:spPr>
            <a:xfrm rot="10800000">
              <a:off x="2980460" y="2628295"/>
              <a:ext cx="6100" cy="4800"/>
            </a:xfrm>
            <a:custGeom>
              <a:avLst/>
              <a:gdLst/>
              <a:ahLst/>
              <a:cxnLst/>
              <a:rect l="l" t="t" r="r" b="b"/>
              <a:pathLst>
                <a:path w="244" h="192" extrusionOk="0">
                  <a:moveTo>
                    <a:pt x="154" y="0"/>
                  </a:moveTo>
                  <a:cubicBezTo>
                    <a:pt x="135" y="0"/>
                    <a:pt x="113" y="5"/>
                    <a:pt x="87" y="16"/>
                  </a:cubicBezTo>
                  <a:cubicBezTo>
                    <a:pt x="54" y="32"/>
                    <a:pt x="21" y="65"/>
                    <a:pt x="0" y="98"/>
                  </a:cubicBezTo>
                  <a:lnTo>
                    <a:pt x="0" y="152"/>
                  </a:lnTo>
                  <a:cubicBezTo>
                    <a:pt x="15" y="176"/>
                    <a:pt x="46" y="191"/>
                    <a:pt x="88" y="191"/>
                  </a:cubicBezTo>
                  <a:cubicBezTo>
                    <a:pt x="104" y="191"/>
                    <a:pt x="121" y="189"/>
                    <a:pt x="140" y="185"/>
                  </a:cubicBezTo>
                  <a:cubicBezTo>
                    <a:pt x="206" y="152"/>
                    <a:pt x="243" y="98"/>
                    <a:pt x="227" y="49"/>
                  </a:cubicBezTo>
                  <a:cubicBezTo>
                    <a:pt x="227" y="32"/>
                    <a:pt x="227" y="16"/>
                    <a:pt x="206" y="16"/>
                  </a:cubicBezTo>
                  <a:cubicBezTo>
                    <a:pt x="190" y="5"/>
                    <a:pt x="173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17"/>
            <p:cNvSpPr/>
            <p:nvPr/>
          </p:nvSpPr>
          <p:spPr>
            <a:xfrm rot="10800000">
              <a:off x="2985610" y="264017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1"/>
                    <a:pt x="120" y="17"/>
                  </a:cubicBezTo>
                  <a:cubicBezTo>
                    <a:pt x="54" y="50"/>
                    <a:pt x="0" y="104"/>
                    <a:pt x="17" y="153"/>
                  </a:cubicBezTo>
                  <a:cubicBezTo>
                    <a:pt x="30" y="188"/>
                    <a:pt x="62" y="200"/>
                    <a:pt x="102" y="200"/>
                  </a:cubicBezTo>
                  <a:cubicBezTo>
                    <a:pt x="124" y="200"/>
                    <a:pt x="149" y="196"/>
                    <a:pt x="174" y="190"/>
                  </a:cubicBezTo>
                  <a:cubicBezTo>
                    <a:pt x="190" y="170"/>
                    <a:pt x="207" y="170"/>
                    <a:pt x="207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17"/>
            <p:cNvSpPr/>
            <p:nvPr/>
          </p:nvSpPr>
          <p:spPr>
            <a:xfrm rot="10800000">
              <a:off x="3064260" y="2646095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2" y="0"/>
                    <a:pt x="23" y="7"/>
                    <a:pt x="33" y="12"/>
                  </a:cubicBezTo>
                  <a:lnTo>
                    <a:pt x="33" y="12"/>
                  </a:lnTo>
                  <a:cubicBezTo>
                    <a:pt x="31" y="0"/>
                    <a:pt x="16" y="0"/>
                    <a:pt x="1" y="0"/>
                  </a:cubicBezTo>
                  <a:close/>
                  <a:moveTo>
                    <a:pt x="33" y="12"/>
                  </a:moveTo>
                  <a:cubicBezTo>
                    <a:pt x="34" y="14"/>
                    <a:pt x="34" y="15"/>
                    <a:pt x="34" y="17"/>
                  </a:cubicBezTo>
                  <a:lnTo>
                    <a:pt x="50" y="17"/>
                  </a:lnTo>
                  <a:cubicBezTo>
                    <a:pt x="45" y="17"/>
                    <a:pt x="39" y="15"/>
                    <a:pt x="33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17"/>
            <p:cNvSpPr/>
            <p:nvPr/>
          </p:nvSpPr>
          <p:spPr>
            <a:xfrm rot="10800000">
              <a:off x="3047885" y="265289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70" y="33"/>
                  </a:cubicBezTo>
                  <a:cubicBezTo>
                    <a:pt x="54" y="50"/>
                    <a:pt x="17" y="87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20" y="207"/>
                    <a:pt x="136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39" y="137"/>
                    <a:pt x="239" y="104"/>
                  </a:cubicBezTo>
                  <a:cubicBezTo>
                    <a:pt x="260" y="66"/>
                    <a:pt x="260" y="50"/>
                    <a:pt x="239" y="33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17"/>
            <p:cNvSpPr/>
            <p:nvPr/>
          </p:nvSpPr>
          <p:spPr>
            <a:xfrm rot="10800000">
              <a:off x="3093835" y="2744020"/>
              <a:ext cx="6125" cy="4875"/>
            </a:xfrm>
            <a:custGeom>
              <a:avLst/>
              <a:gdLst/>
              <a:ahLst/>
              <a:cxnLst/>
              <a:rect l="l" t="t" r="r" b="b"/>
              <a:pathLst>
                <a:path w="245" h="195" extrusionOk="0">
                  <a:moveTo>
                    <a:pt x="170" y="0"/>
                  </a:moveTo>
                  <a:cubicBezTo>
                    <a:pt x="161" y="0"/>
                    <a:pt x="152" y="3"/>
                    <a:pt x="141" y="9"/>
                  </a:cubicBezTo>
                  <a:cubicBezTo>
                    <a:pt x="104" y="9"/>
                    <a:pt x="71" y="26"/>
                    <a:pt x="54" y="59"/>
                  </a:cubicBezTo>
                  <a:cubicBezTo>
                    <a:pt x="1" y="92"/>
                    <a:pt x="1" y="162"/>
                    <a:pt x="38" y="178"/>
                  </a:cubicBezTo>
                  <a:cubicBezTo>
                    <a:pt x="71" y="195"/>
                    <a:pt x="87" y="195"/>
                    <a:pt x="124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8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28" y="9"/>
                  </a:cubicBezTo>
                  <a:cubicBezTo>
                    <a:pt x="203" y="9"/>
                    <a:pt x="187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17"/>
            <p:cNvSpPr/>
            <p:nvPr/>
          </p:nvSpPr>
          <p:spPr>
            <a:xfrm rot="10800000">
              <a:off x="3093435" y="26980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8"/>
                  </a:cubicBezTo>
                  <a:cubicBezTo>
                    <a:pt x="54" y="54"/>
                    <a:pt x="38" y="87"/>
                    <a:pt x="21" y="104"/>
                  </a:cubicBezTo>
                  <a:cubicBezTo>
                    <a:pt x="1" y="157"/>
                    <a:pt x="38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57" y="190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07" y="157"/>
                    <a:pt x="244" y="141"/>
                    <a:pt x="244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28" y="17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17"/>
            <p:cNvSpPr/>
            <p:nvPr/>
          </p:nvSpPr>
          <p:spPr>
            <a:xfrm rot="10800000">
              <a:off x="3080560" y="274349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3"/>
                    <a:pt x="21" y="103"/>
                  </a:cubicBezTo>
                  <a:cubicBezTo>
                    <a:pt x="0" y="136"/>
                    <a:pt x="21" y="169"/>
                    <a:pt x="37" y="186"/>
                  </a:cubicBezTo>
                  <a:cubicBezTo>
                    <a:pt x="54" y="207"/>
                    <a:pt x="70" y="207"/>
                    <a:pt x="87" y="207"/>
                  </a:cubicBezTo>
                  <a:cubicBezTo>
                    <a:pt x="124" y="207"/>
                    <a:pt x="140" y="207"/>
                    <a:pt x="157" y="186"/>
                  </a:cubicBezTo>
                  <a:cubicBezTo>
                    <a:pt x="190" y="169"/>
                    <a:pt x="227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17"/>
            <p:cNvSpPr/>
            <p:nvPr/>
          </p:nvSpPr>
          <p:spPr>
            <a:xfrm rot="10800000">
              <a:off x="2784635" y="270042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0"/>
                    <a:pt x="70" y="21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9" y="190"/>
                    <a:pt x="74" y="197"/>
                    <a:pt x="91" y="197"/>
                  </a:cubicBezTo>
                  <a:cubicBezTo>
                    <a:pt x="99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7"/>
                    <a:pt x="206" y="140"/>
                  </a:cubicBezTo>
                  <a:cubicBezTo>
                    <a:pt x="243" y="124"/>
                    <a:pt x="243" y="103"/>
                    <a:pt x="243" y="70"/>
                  </a:cubicBezTo>
                  <a:cubicBezTo>
                    <a:pt x="260" y="54"/>
                    <a:pt x="243" y="21"/>
                    <a:pt x="223" y="21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17"/>
            <p:cNvSpPr/>
            <p:nvPr/>
          </p:nvSpPr>
          <p:spPr>
            <a:xfrm rot="10800000">
              <a:off x="2846885" y="2653445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4"/>
                    <a:pt x="34" y="186"/>
                  </a:cubicBezTo>
                  <a:cubicBezTo>
                    <a:pt x="44" y="197"/>
                    <a:pt x="57" y="202"/>
                    <a:pt x="72" y="202"/>
                  </a:cubicBezTo>
                  <a:cubicBezTo>
                    <a:pt x="87" y="202"/>
                    <a:pt x="104" y="197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190" y="154"/>
                    <a:pt x="207" y="154"/>
                  </a:cubicBezTo>
                  <a:cubicBezTo>
                    <a:pt x="261" y="104"/>
                    <a:pt x="261" y="34"/>
                    <a:pt x="207" y="17"/>
                  </a:cubicBezTo>
                  <a:cubicBezTo>
                    <a:pt x="190" y="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17"/>
            <p:cNvSpPr/>
            <p:nvPr/>
          </p:nvSpPr>
          <p:spPr>
            <a:xfrm rot="10800000">
              <a:off x="2903210" y="2629295"/>
              <a:ext cx="6475" cy="4850"/>
            </a:xfrm>
            <a:custGeom>
              <a:avLst/>
              <a:gdLst/>
              <a:ahLst/>
              <a:cxnLst/>
              <a:rect l="l" t="t" r="r" b="b"/>
              <a:pathLst>
                <a:path w="259" h="194" extrusionOk="0">
                  <a:moveTo>
                    <a:pt x="182" y="1"/>
                  </a:moveTo>
                  <a:cubicBezTo>
                    <a:pt x="174" y="1"/>
                    <a:pt x="166" y="2"/>
                    <a:pt x="157" y="4"/>
                  </a:cubicBezTo>
                  <a:cubicBezTo>
                    <a:pt x="141" y="4"/>
                    <a:pt x="104" y="4"/>
                    <a:pt x="71" y="21"/>
                  </a:cubicBezTo>
                  <a:cubicBezTo>
                    <a:pt x="38" y="37"/>
                    <a:pt x="17" y="74"/>
                    <a:pt x="17" y="91"/>
                  </a:cubicBezTo>
                  <a:cubicBezTo>
                    <a:pt x="1" y="124"/>
                    <a:pt x="1" y="140"/>
                    <a:pt x="17" y="161"/>
                  </a:cubicBezTo>
                  <a:cubicBezTo>
                    <a:pt x="38" y="177"/>
                    <a:pt x="54" y="194"/>
                    <a:pt x="87" y="194"/>
                  </a:cubicBezTo>
                  <a:cubicBezTo>
                    <a:pt x="104" y="194"/>
                    <a:pt x="141" y="194"/>
                    <a:pt x="157" y="177"/>
                  </a:cubicBezTo>
                  <a:cubicBezTo>
                    <a:pt x="157" y="177"/>
                    <a:pt x="174" y="177"/>
                    <a:pt x="174" y="161"/>
                  </a:cubicBezTo>
                  <a:cubicBezTo>
                    <a:pt x="207" y="140"/>
                    <a:pt x="223" y="124"/>
                    <a:pt x="244" y="91"/>
                  </a:cubicBezTo>
                  <a:cubicBezTo>
                    <a:pt x="258" y="44"/>
                    <a:pt x="232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17"/>
            <p:cNvSpPr/>
            <p:nvPr/>
          </p:nvSpPr>
          <p:spPr>
            <a:xfrm rot="10800000">
              <a:off x="3115810" y="266519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34"/>
                    <a:pt x="0" y="104"/>
                    <a:pt x="17" y="158"/>
                  </a:cubicBezTo>
                  <a:cubicBezTo>
                    <a:pt x="17" y="182"/>
                    <a:pt x="54" y="197"/>
                    <a:pt x="100" y="197"/>
                  </a:cubicBezTo>
                  <a:cubicBezTo>
                    <a:pt x="117" y="197"/>
                    <a:pt x="135" y="195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17"/>
            <p:cNvSpPr/>
            <p:nvPr/>
          </p:nvSpPr>
          <p:spPr>
            <a:xfrm rot="10800000">
              <a:off x="3039310" y="2735345"/>
              <a:ext cx="6025" cy="5200"/>
            </a:xfrm>
            <a:custGeom>
              <a:avLst/>
              <a:gdLst/>
              <a:ahLst/>
              <a:cxnLst/>
              <a:rect l="l" t="t" r="r" b="b"/>
              <a:pathLst>
                <a:path w="241" h="208" extrusionOk="0">
                  <a:moveTo>
                    <a:pt x="146" y="0"/>
                  </a:moveTo>
                  <a:cubicBezTo>
                    <a:pt x="106" y="0"/>
                    <a:pt x="66" y="19"/>
                    <a:pt x="34" y="51"/>
                  </a:cubicBezTo>
                  <a:cubicBezTo>
                    <a:pt x="17" y="88"/>
                    <a:pt x="1" y="104"/>
                    <a:pt x="1" y="137"/>
                  </a:cubicBezTo>
                  <a:cubicBezTo>
                    <a:pt x="1" y="154"/>
                    <a:pt x="1" y="170"/>
                    <a:pt x="34" y="191"/>
                  </a:cubicBezTo>
                  <a:cubicBezTo>
                    <a:pt x="50" y="207"/>
                    <a:pt x="67" y="207"/>
                    <a:pt x="104" y="207"/>
                  </a:cubicBezTo>
                  <a:cubicBezTo>
                    <a:pt x="121" y="191"/>
                    <a:pt x="137" y="191"/>
                    <a:pt x="137" y="191"/>
                  </a:cubicBezTo>
                  <a:cubicBezTo>
                    <a:pt x="153" y="170"/>
                    <a:pt x="170" y="170"/>
                    <a:pt x="186" y="154"/>
                  </a:cubicBezTo>
                  <a:cubicBezTo>
                    <a:pt x="240" y="104"/>
                    <a:pt x="240" y="51"/>
                    <a:pt x="207" y="18"/>
                  </a:cubicBezTo>
                  <a:cubicBezTo>
                    <a:pt x="188" y="6"/>
                    <a:pt x="167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17"/>
            <p:cNvSpPr/>
            <p:nvPr/>
          </p:nvSpPr>
          <p:spPr>
            <a:xfrm rot="10800000">
              <a:off x="3137660" y="267392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06" y="153"/>
                    <a:pt x="243" y="120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17"/>
            <p:cNvSpPr/>
            <p:nvPr/>
          </p:nvSpPr>
          <p:spPr>
            <a:xfrm rot="10800000">
              <a:off x="3156110" y="269712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82" y="1"/>
                  </a:moveTo>
                  <a:cubicBezTo>
                    <a:pt x="170" y="1"/>
                    <a:pt x="157" y="5"/>
                    <a:pt x="141" y="13"/>
                  </a:cubicBezTo>
                  <a:cubicBezTo>
                    <a:pt x="104" y="13"/>
                    <a:pt x="71" y="30"/>
                    <a:pt x="54" y="46"/>
                  </a:cubicBezTo>
                  <a:cubicBezTo>
                    <a:pt x="1" y="100"/>
                    <a:pt x="1" y="166"/>
                    <a:pt x="38" y="182"/>
                  </a:cubicBezTo>
                  <a:cubicBezTo>
                    <a:pt x="71" y="203"/>
                    <a:pt x="87" y="203"/>
                    <a:pt x="120" y="203"/>
                  </a:cubicBezTo>
                  <a:cubicBezTo>
                    <a:pt x="141" y="182"/>
                    <a:pt x="141" y="182"/>
                    <a:pt x="157" y="182"/>
                  </a:cubicBezTo>
                  <a:cubicBezTo>
                    <a:pt x="174" y="182"/>
                    <a:pt x="190" y="166"/>
                    <a:pt x="207" y="149"/>
                  </a:cubicBezTo>
                  <a:cubicBezTo>
                    <a:pt x="223" y="133"/>
                    <a:pt x="244" y="100"/>
                    <a:pt x="244" y="79"/>
                  </a:cubicBezTo>
                  <a:cubicBezTo>
                    <a:pt x="244" y="46"/>
                    <a:pt x="244" y="30"/>
                    <a:pt x="223" y="13"/>
                  </a:cubicBezTo>
                  <a:cubicBezTo>
                    <a:pt x="207" y="5"/>
                    <a:pt x="194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17"/>
            <p:cNvSpPr/>
            <p:nvPr/>
          </p:nvSpPr>
          <p:spPr>
            <a:xfrm rot="10800000">
              <a:off x="3151885" y="267567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20" y="1"/>
                    <a:pt x="50" y="34"/>
                    <a:pt x="33" y="104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3" y="190"/>
                    <a:pt x="169" y="174"/>
                  </a:cubicBezTo>
                  <a:cubicBezTo>
                    <a:pt x="169" y="174"/>
                    <a:pt x="190" y="174"/>
                    <a:pt x="190" y="157"/>
                  </a:cubicBezTo>
                  <a:cubicBezTo>
                    <a:pt x="223" y="137"/>
                    <a:pt x="239" y="120"/>
                    <a:pt x="256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39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17"/>
            <p:cNvSpPr/>
            <p:nvPr/>
          </p:nvSpPr>
          <p:spPr>
            <a:xfrm rot="10800000">
              <a:off x="3122610" y="267377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69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3" y="34"/>
                    <a:pt x="0" y="104"/>
                    <a:pt x="17" y="153"/>
                  </a:cubicBezTo>
                  <a:cubicBezTo>
                    <a:pt x="17" y="181"/>
                    <a:pt x="55" y="197"/>
                    <a:pt x="103" y="197"/>
                  </a:cubicBezTo>
                  <a:cubicBezTo>
                    <a:pt x="120" y="197"/>
                    <a:pt x="138" y="195"/>
                    <a:pt x="157" y="191"/>
                  </a:cubicBezTo>
                  <a:cubicBezTo>
                    <a:pt x="223" y="153"/>
                    <a:pt x="260" y="87"/>
                    <a:pt x="239" y="50"/>
                  </a:cubicBezTo>
                  <a:cubicBezTo>
                    <a:pt x="229" y="18"/>
                    <a:pt x="204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17"/>
            <p:cNvSpPr/>
            <p:nvPr/>
          </p:nvSpPr>
          <p:spPr>
            <a:xfrm rot="10800000">
              <a:off x="3121785" y="269997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6" y="0"/>
                  </a:moveTo>
                  <a:cubicBezTo>
                    <a:pt x="126" y="0"/>
                    <a:pt x="86" y="20"/>
                    <a:pt x="54" y="52"/>
                  </a:cubicBezTo>
                  <a:cubicBezTo>
                    <a:pt x="21" y="69"/>
                    <a:pt x="21" y="106"/>
                    <a:pt x="0" y="122"/>
                  </a:cubicBezTo>
                  <a:cubicBezTo>
                    <a:pt x="0" y="155"/>
                    <a:pt x="21" y="172"/>
                    <a:pt x="37" y="188"/>
                  </a:cubicBezTo>
                  <a:cubicBezTo>
                    <a:pt x="48" y="188"/>
                    <a:pt x="66" y="197"/>
                    <a:pt x="88" y="197"/>
                  </a:cubicBezTo>
                  <a:cubicBezTo>
                    <a:pt x="99" y="197"/>
                    <a:pt x="111" y="195"/>
                    <a:pt x="124" y="188"/>
                  </a:cubicBezTo>
                  <a:lnTo>
                    <a:pt x="157" y="188"/>
                  </a:lnTo>
                  <a:cubicBezTo>
                    <a:pt x="173" y="172"/>
                    <a:pt x="190" y="155"/>
                    <a:pt x="206" y="155"/>
                  </a:cubicBezTo>
                  <a:cubicBezTo>
                    <a:pt x="260" y="106"/>
                    <a:pt x="260" y="36"/>
                    <a:pt x="227" y="19"/>
                  </a:cubicBezTo>
                  <a:cubicBezTo>
                    <a:pt x="208" y="6"/>
                    <a:pt x="187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17"/>
            <p:cNvSpPr/>
            <p:nvPr/>
          </p:nvSpPr>
          <p:spPr>
            <a:xfrm rot="10800000">
              <a:off x="3122185" y="268557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8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0" y="191"/>
                    <a:pt x="141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44" y="121"/>
                    <a:pt x="244" y="88"/>
                  </a:cubicBezTo>
                  <a:cubicBezTo>
                    <a:pt x="260" y="38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17"/>
            <p:cNvSpPr/>
            <p:nvPr/>
          </p:nvSpPr>
          <p:spPr>
            <a:xfrm rot="10800000">
              <a:off x="3135485" y="268579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7" y="0"/>
                  </a:moveTo>
                  <a:cubicBezTo>
                    <a:pt x="104" y="17"/>
                    <a:pt x="71" y="33"/>
                    <a:pt x="54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47" y="190"/>
                    <a:pt x="67" y="197"/>
                    <a:pt x="88" y="197"/>
                  </a:cubicBezTo>
                  <a:cubicBezTo>
                    <a:pt x="98" y="197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190" y="157"/>
                    <a:pt x="207" y="137"/>
                  </a:cubicBezTo>
                  <a:cubicBezTo>
                    <a:pt x="260" y="104"/>
                    <a:pt x="260" y="33"/>
                    <a:pt x="223" y="17"/>
                  </a:cubicBezTo>
                  <a:cubicBezTo>
                    <a:pt x="190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17"/>
            <p:cNvSpPr/>
            <p:nvPr/>
          </p:nvSpPr>
          <p:spPr>
            <a:xfrm rot="10800000">
              <a:off x="2925935" y="259454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03" y="21"/>
                    <a:pt x="87" y="37"/>
                  </a:cubicBezTo>
                  <a:cubicBezTo>
                    <a:pt x="54" y="54"/>
                    <a:pt x="37" y="87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206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40"/>
                    <a:pt x="243" y="103"/>
                  </a:cubicBezTo>
                  <a:cubicBezTo>
                    <a:pt x="276" y="54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17"/>
            <p:cNvSpPr/>
            <p:nvPr/>
          </p:nvSpPr>
          <p:spPr>
            <a:xfrm rot="10800000">
              <a:off x="2815560" y="274804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20" y="0"/>
                  </a:moveTo>
                  <a:cubicBezTo>
                    <a:pt x="103" y="0"/>
                    <a:pt x="70" y="17"/>
                    <a:pt x="37" y="50"/>
                  </a:cubicBezTo>
                  <a:cubicBezTo>
                    <a:pt x="17" y="70"/>
                    <a:pt x="0" y="103"/>
                    <a:pt x="0" y="120"/>
                  </a:cubicBezTo>
                  <a:cubicBezTo>
                    <a:pt x="0" y="153"/>
                    <a:pt x="17" y="173"/>
                    <a:pt x="37" y="190"/>
                  </a:cubicBezTo>
                  <a:cubicBezTo>
                    <a:pt x="48" y="190"/>
                    <a:pt x="67" y="197"/>
                    <a:pt x="87" y="197"/>
                  </a:cubicBezTo>
                  <a:cubicBezTo>
                    <a:pt x="98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60" y="103"/>
                    <a:pt x="260" y="33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17"/>
            <p:cNvSpPr/>
            <p:nvPr/>
          </p:nvSpPr>
          <p:spPr>
            <a:xfrm rot="10800000">
              <a:off x="2816885" y="2758945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0"/>
                  </a:moveTo>
                  <a:cubicBezTo>
                    <a:pt x="136" y="0"/>
                    <a:pt x="120" y="0"/>
                    <a:pt x="83" y="33"/>
                  </a:cubicBezTo>
                  <a:cubicBezTo>
                    <a:pt x="50" y="50"/>
                    <a:pt x="33" y="66"/>
                    <a:pt x="33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69" y="170"/>
                  </a:cubicBezTo>
                  <a:cubicBezTo>
                    <a:pt x="206" y="153"/>
                    <a:pt x="239" y="137"/>
                    <a:pt x="256" y="87"/>
                  </a:cubicBezTo>
                  <a:cubicBezTo>
                    <a:pt x="272" y="33"/>
                    <a:pt x="239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17"/>
            <p:cNvSpPr/>
            <p:nvPr/>
          </p:nvSpPr>
          <p:spPr>
            <a:xfrm rot="10800000">
              <a:off x="3006235" y="266319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34"/>
                    <a:pt x="17" y="71"/>
                    <a:pt x="17" y="87"/>
                  </a:cubicBezTo>
                  <a:cubicBezTo>
                    <a:pt x="1" y="120"/>
                    <a:pt x="1" y="137"/>
                    <a:pt x="17" y="153"/>
                  </a:cubicBezTo>
                  <a:cubicBezTo>
                    <a:pt x="38" y="190"/>
                    <a:pt x="71" y="190"/>
                    <a:pt x="87" y="190"/>
                  </a:cubicBezTo>
                  <a:cubicBezTo>
                    <a:pt x="120" y="190"/>
                    <a:pt x="141" y="190"/>
                    <a:pt x="157" y="174"/>
                  </a:cubicBezTo>
                  <a:cubicBezTo>
                    <a:pt x="174" y="174"/>
                    <a:pt x="174" y="174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17"/>
            <p:cNvSpPr/>
            <p:nvPr/>
          </p:nvSpPr>
          <p:spPr>
            <a:xfrm rot="10800000">
              <a:off x="2820285" y="2769770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04" y="1"/>
                  </a:moveTo>
                  <a:cubicBezTo>
                    <a:pt x="104" y="1"/>
                    <a:pt x="87" y="17"/>
                    <a:pt x="71" y="17"/>
                  </a:cubicBezTo>
                  <a:cubicBezTo>
                    <a:pt x="38" y="34"/>
                    <a:pt x="21" y="67"/>
                    <a:pt x="0" y="83"/>
                  </a:cubicBezTo>
                  <a:cubicBezTo>
                    <a:pt x="0" y="120"/>
                    <a:pt x="0" y="137"/>
                    <a:pt x="21" y="153"/>
                  </a:cubicBezTo>
                  <a:cubicBezTo>
                    <a:pt x="38" y="186"/>
                    <a:pt x="54" y="186"/>
                    <a:pt x="87" y="186"/>
                  </a:cubicBezTo>
                  <a:cubicBezTo>
                    <a:pt x="104" y="186"/>
                    <a:pt x="124" y="186"/>
                    <a:pt x="141" y="170"/>
                  </a:cubicBezTo>
                  <a:cubicBezTo>
                    <a:pt x="157" y="170"/>
                    <a:pt x="174" y="170"/>
                    <a:pt x="174" y="153"/>
                  </a:cubicBezTo>
                  <a:cubicBezTo>
                    <a:pt x="207" y="137"/>
                    <a:pt x="227" y="120"/>
                    <a:pt x="244" y="83"/>
                  </a:cubicBezTo>
                  <a:cubicBezTo>
                    <a:pt x="260" y="50"/>
                    <a:pt x="244" y="17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17"/>
            <p:cNvSpPr/>
            <p:nvPr/>
          </p:nvSpPr>
          <p:spPr>
            <a:xfrm rot="10800000">
              <a:off x="2840910" y="267784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20"/>
                    <a:pt x="1" y="157"/>
                    <a:pt x="22" y="173"/>
                  </a:cubicBezTo>
                  <a:cubicBezTo>
                    <a:pt x="38" y="190"/>
                    <a:pt x="71" y="190"/>
                    <a:pt x="88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40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17"/>
            <p:cNvSpPr/>
            <p:nvPr/>
          </p:nvSpPr>
          <p:spPr>
            <a:xfrm rot="10800000">
              <a:off x="2829785" y="270062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7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24"/>
                    <a:pt x="17" y="157"/>
                    <a:pt x="17" y="173"/>
                  </a:cubicBezTo>
                  <a:cubicBezTo>
                    <a:pt x="33" y="190"/>
                    <a:pt x="66" y="190"/>
                    <a:pt x="10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90" y="173"/>
                  </a:cubicBezTo>
                  <a:cubicBezTo>
                    <a:pt x="206" y="157"/>
                    <a:pt x="239" y="124"/>
                    <a:pt x="239" y="103"/>
                  </a:cubicBezTo>
                  <a:cubicBezTo>
                    <a:pt x="256" y="37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17"/>
            <p:cNvSpPr/>
            <p:nvPr/>
          </p:nvSpPr>
          <p:spPr>
            <a:xfrm rot="10800000">
              <a:off x="2800085" y="27594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17" y="87"/>
                    <a:pt x="17" y="103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0"/>
                  </a:cubicBezTo>
                  <a:lnTo>
                    <a:pt x="174" y="174"/>
                  </a:lnTo>
                  <a:cubicBezTo>
                    <a:pt x="207" y="157"/>
                    <a:pt x="223" y="141"/>
                    <a:pt x="244" y="103"/>
                  </a:cubicBezTo>
                  <a:cubicBezTo>
                    <a:pt x="260" y="70"/>
                    <a:pt x="244" y="54"/>
                    <a:pt x="244" y="37"/>
                  </a:cubicBezTo>
                  <a:cubicBezTo>
                    <a:pt x="223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17"/>
            <p:cNvSpPr/>
            <p:nvPr/>
          </p:nvSpPr>
          <p:spPr>
            <a:xfrm rot="10800000">
              <a:off x="3059935" y="2674445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24" y="0"/>
                    <a:pt x="104" y="17"/>
                    <a:pt x="71" y="33"/>
                  </a:cubicBezTo>
                  <a:cubicBezTo>
                    <a:pt x="38" y="50"/>
                    <a:pt x="21" y="66"/>
                    <a:pt x="21" y="103"/>
                  </a:cubicBezTo>
                  <a:cubicBezTo>
                    <a:pt x="1" y="136"/>
                    <a:pt x="1" y="153"/>
                    <a:pt x="38" y="169"/>
                  </a:cubicBezTo>
                  <a:cubicBezTo>
                    <a:pt x="38" y="186"/>
                    <a:pt x="71" y="186"/>
                    <a:pt x="87" y="186"/>
                  </a:cubicBezTo>
                  <a:lnTo>
                    <a:pt x="157" y="186"/>
                  </a:lnTo>
                  <a:cubicBezTo>
                    <a:pt x="190" y="169"/>
                    <a:pt x="228" y="136"/>
                    <a:pt x="244" y="103"/>
                  </a:cubicBezTo>
                  <a:lnTo>
                    <a:pt x="244" y="83"/>
                  </a:lnTo>
                  <a:cubicBezTo>
                    <a:pt x="260" y="33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17"/>
            <p:cNvSpPr/>
            <p:nvPr/>
          </p:nvSpPr>
          <p:spPr>
            <a:xfrm rot="10800000">
              <a:off x="2923360" y="26421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04" y="17"/>
                    <a:pt x="71" y="33"/>
                  </a:cubicBezTo>
                  <a:cubicBezTo>
                    <a:pt x="38" y="50"/>
                    <a:pt x="21" y="87"/>
                    <a:pt x="21" y="103"/>
                  </a:cubicBezTo>
                  <a:cubicBezTo>
                    <a:pt x="1" y="136"/>
                    <a:pt x="1" y="153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4" y="206"/>
                    <a:pt x="157" y="190"/>
                  </a:cubicBezTo>
                  <a:cubicBezTo>
                    <a:pt x="157" y="190"/>
                    <a:pt x="174" y="190"/>
                    <a:pt x="174" y="173"/>
                  </a:cubicBezTo>
                  <a:cubicBezTo>
                    <a:pt x="207" y="153"/>
                    <a:pt x="227" y="136"/>
                    <a:pt x="244" y="103"/>
                  </a:cubicBezTo>
                  <a:cubicBezTo>
                    <a:pt x="260" y="50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17"/>
            <p:cNvSpPr/>
            <p:nvPr/>
          </p:nvSpPr>
          <p:spPr>
            <a:xfrm rot="10800000">
              <a:off x="2929335" y="2618170"/>
              <a:ext cx="6950" cy="4925"/>
            </a:xfrm>
            <a:custGeom>
              <a:avLst/>
              <a:gdLst/>
              <a:ahLst/>
              <a:cxnLst/>
              <a:rect l="l" t="t" r="r" b="b"/>
              <a:pathLst>
                <a:path w="278" h="197" extrusionOk="0">
                  <a:moveTo>
                    <a:pt x="172" y="0"/>
                  </a:moveTo>
                  <a:cubicBezTo>
                    <a:pt x="161" y="0"/>
                    <a:pt x="149" y="2"/>
                    <a:pt x="137" y="7"/>
                  </a:cubicBezTo>
                  <a:cubicBezTo>
                    <a:pt x="121" y="7"/>
                    <a:pt x="88" y="28"/>
                    <a:pt x="50" y="61"/>
                  </a:cubicBezTo>
                  <a:cubicBezTo>
                    <a:pt x="17" y="94"/>
                    <a:pt x="1" y="164"/>
                    <a:pt x="50" y="181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4" y="197"/>
                    <a:pt x="154" y="181"/>
                  </a:cubicBezTo>
                  <a:cubicBezTo>
                    <a:pt x="191" y="181"/>
                    <a:pt x="207" y="164"/>
                    <a:pt x="224" y="148"/>
                  </a:cubicBezTo>
                  <a:cubicBezTo>
                    <a:pt x="257" y="110"/>
                    <a:pt x="277" y="44"/>
                    <a:pt x="224" y="7"/>
                  </a:cubicBezTo>
                  <a:cubicBezTo>
                    <a:pt x="213" y="7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17"/>
            <p:cNvSpPr/>
            <p:nvPr/>
          </p:nvSpPr>
          <p:spPr>
            <a:xfrm rot="10800000">
              <a:off x="3144960" y="270917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0"/>
                    <a:pt x="38" y="87"/>
                    <a:pt x="38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206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3"/>
                    <a:pt x="244" y="136"/>
                    <a:pt x="261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17"/>
            <p:cNvSpPr/>
            <p:nvPr/>
          </p:nvSpPr>
          <p:spPr>
            <a:xfrm rot="10800000">
              <a:off x="2869260" y="271092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17"/>
                    <a:pt x="120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7" y="190"/>
                  </a:cubicBezTo>
                  <a:cubicBezTo>
                    <a:pt x="174" y="190"/>
                    <a:pt x="190" y="190"/>
                    <a:pt x="190" y="173"/>
                  </a:cubicBezTo>
                  <a:cubicBezTo>
                    <a:pt x="223" y="157"/>
                    <a:pt x="244" y="140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17"/>
            <p:cNvSpPr/>
            <p:nvPr/>
          </p:nvSpPr>
          <p:spPr>
            <a:xfrm rot="10800000">
              <a:off x="2853785" y="272247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20" y="17"/>
                    <a:pt x="87" y="33"/>
                  </a:cubicBezTo>
                  <a:cubicBezTo>
                    <a:pt x="54" y="50"/>
                    <a:pt x="37" y="66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17"/>
            <p:cNvSpPr/>
            <p:nvPr/>
          </p:nvSpPr>
          <p:spPr>
            <a:xfrm rot="10800000">
              <a:off x="2972335" y="274484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17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1" y="157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0"/>
                    <a:pt x="260" y="87"/>
                  </a:cubicBezTo>
                  <a:cubicBezTo>
                    <a:pt x="277" y="37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17"/>
            <p:cNvSpPr/>
            <p:nvPr/>
          </p:nvSpPr>
          <p:spPr>
            <a:xfrm rot="10800000">
              <a:off x="2912285" y="2664945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89" y="1"/>
                  </a:moveTo>
                  <a:cubicBezTo>
                    <a:pt x="183" y="1"/>
                    <a:pt x="177" y="1"/>
                    <a:pt x="170" y="4"/>
                  </a:cubicBezTo>
                  <a:cubicBezTo>
                    <a:pt x="137" y="4"/>
                    <a:pt x="104" y="4"/>
                    <a:pt x="67" y="20"/>
                  </a:cubicBezTo>
                  <a:cubicBezTo>
                    <a:pt x="50" y="41"/>
                    <a:pt x="17" y="74"/>
                    <a:pt x="17" y="90"/>
                  </a:cubicBezTo>
                  <a:cubicBezTo>
                    <a:pt x="1" y="123"/>
                    <a:pt x="1" y="144"/>
                    <a:pt x="17" y="160"/>
                  </a:cubicBezTo>
                  <a:cubicBezTo>
                    <a:pt x="34" y="177"/>
                    <a:pt x="50" y="193"/>
                    <a:pt x="88" y="193"/>
                  </a:cubicBezTo>
                  <a:cubicBezTo>
                    <a:pt x="104" y="193"/>
                    <a:pt x="137" y="193"/>
                    <a:pt x="154" y="177"/>
                  </a:cubicBezTo>
                  <a:cubicBezTo>
                    <a:pt x="154" y="177"/>
                    <a:pt x="170" y="177"/>
                    <a:pt x="191" y="160"/>
                  </a:cubicBezTo>
                  <a:cubicBezTo>
                    <a:pt x="207" y="144"/>
                    <a:pt x="224" y="123"/>
                    <a:pt x="240" y="90"/>
                  </a:cubicBezTo>
                  <a:cubicBezTo>
                    <a:pt x="255" y="47"/>
                    <a:pt x="231" y="1"/>
                    <a:pt x="1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17"/>
            <p:cNvSpPr/>
            <p:nvPr/>
          </p:nvSpPr>
          <p:spPr>
            <a:xfrm rot="10800000">
              <a:off x="3150960" y="268679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87" y="33"/>
                  </a:cubicBezTo>
                  <a:cubicBezTo>
                    <a:pt x="54" y="49"/>
                    <a:pt x="33" y="82"/>
                    <a:pt x="17" y="103"/>
                  </a:cubicBezTo>
                  <a:cubicBezTo>
                    <a:pt x="0" y="153"/>
                    <a:pt x="33" y="206"/>
                    <a:pt x="103" y="206"/>
                  </a:cubicBezTo>
                  <a:cubicBezTo>
                    <a:pt x="120" y="206"/>
                    <a:pt x="136" y="206"/>
                    <a:pt x="157" y="186"/>
                  </a:cubicBezTo>
                  <a:cubicBezTo>
                    <a:pt x="173" y="186"/>
                    <a:pt x="173" y="186"/>
                    <a:pt x="190" y="169"/>
                  </a:cubicBezTo>
                  <a:cubicBezTo>
                    <a:pt x="223" y="153"/>
                    <a:pt x="239" y="136"/>
                    <a:pt x="239" y="103"/>
                  </a:cubicBezTo>
                  <a:cubicBezTo>
                    <a:pt x="260" y="82"/>
                    <a:pt x="260" y="49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17"/>
            <p:cNvSpPr/>
            <p:nvPr/>
          </p:nvSpPr>
          <p:spPr>
            <a:xfrm rot="10800000">
              <a:off x="2717335" y="2735770"/>
              <a:ext cx="6400" cy="4850"/>
            </a:xfrm>
            <a:custGeom>
              <a:avLst/>
              <a:gdLst/>
              <a:ahLst/>
              <a:cxnLst/>
              <a:rect l="l" t="t" r="r" b="b"/>
              <a:pathLst>
                <a:path w="256" h="194" extrusionOk="0">
                  <a:moveTo>
                    <a:pt x="183" y="1"/>
                  </a:moveTo>
                  <a:cubicBezTo>
                    <a:pt x="175" y="1"/>
                    <a:pt x="166" y="2"/>
                    <a:pt x="157" y="4"/>
                  </a:cubicBezTo>
                  <a:cubicBezTo>
                    <a:pt x="124" y="4"/>
                    <a:pt x="87" y="4"/>
                    <a:pt x="70" y="21"/>
                  </a:cubicBezTo>
                  <a:cubicBezTo>
                    <a:pt x="38" y="37"/>
                    <a:pt x="21" y="70"/>
                    <a:pt x="0" y="91"/>
                  </a:cubicBezTo>
                  <a:cubicBezTo>
                    <a:pt x="0" y="124"/>
                    <a:pt x="0" y="140"/>
                    <a:pt x="21" y="157"/>
                  </a:cubicBezTo>
                  <a:cubicBezTo>
                    <a:pt x="38" y="173"/>
                    <a:pt x="54" y="194"/>
                    <a:pt x="87" y="194"/>
                  </a:cubicBezTo>
                  <a:cubicBezTo>
                    <a:pt x="103" y="194"/>
                    <a:pt x="124" y="194"/>
                    <a:pt x="141" y="173"/>
                  </a:cubicBezTo>
                  <a:cubicBezTo>
                    <a:pt x="157" y="173"/>
                    <a:pt x="157" y="173"/>
                    <a:pt x="174" y="157"/>
                  </a:cubicBezTo>
                  <a:cubicBezTo>
                    <a:pt x="207" y="140"/>
                    <a:pt x="227" y="124"/>
                    <a:pt x="227" y="91"/>
                  </a:cubicBezTo>
                  <a:cubicBezTo>
                    <a:pt x="256" y="44"/>
                    <a:pt x="235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17"/>
            <p:cNvSpPr/>
            <p:nvPr/>
          </p:nvSpPr>
          <p:spPr>
            <a:xfrm rot="10800000">
              <a:off x="2714235" y="2769720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1" y="0"/>
                  </a:moveTo>
                  <a:cubicBezTo>
                    <a:pt x="142" y="0"/>
                    <a:pt x="123" y="3"/>
                    <a:pt x="104" y="9"/>
                  </a:cubicBezTo>
                  <a:cubicBezTo>
                    <a:pt x="54" y="42"/>
                    <a:pt x="0" y="112"/>
                    <a:pt x="21" y="145"/>
                  </a:cubicBezTo>
                  <a:cubicBezTo>
                    <a:pt x="32" y="177"/>
                    <a:pt x="63" y="197"/>
                    <a:pt x="99" y="197"/>
                  </a:cubicBezTo>
                  <a:cubicBezTo>
                    <a:pt x="118" y="197"/>
                    <a:pt x="138" y="191"/>
                    <a:pt x="157" y="178"/>
                  </a:cubicBezTo>
                  <a:cubicBezTo>
                    <a:pt x="227" y="161"/>
                    <a:pt x="277" y="91"/>
                    <a:pt x="260" y="42"/>
                  </a:cubicBezTo>
                  <a:cubicBezTo>
                    <a:pt x="248" y="18"/>
                    <a:pt x="208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17"/>
            <p:cNvSpPr/>
            <p:nvPr/>
          </p:nvSpPr>
          <p:spPr>
            <a:xfrm rot="10800000">
              <a:off x="2731435" y="272489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1"/>
                  </a:moveTo>
                  <a:cubicBezTo>
                    <a:pt x="153" y="1"/>
                    <a:pt x="137" y="1"/>
                    <a:pt x="104" y="17"/>
                  </a:cubicBezTo>
                  <a:cubicBezTo>
                    <a:pt x="50" y="34"/>
                    <a:pt x="1" y="104"/>
                    <a:pt x="17" y="153"/>
                  </a:cubicBezTo>
                  <a:cubicBezTo>
                    <a:pt x="29" y="181"/>
                    <a:pt x="70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174" y="174"/>
                    <a:pt x="190" y="174"/>
                    <a:pt x="207" y="153"/>
                  </a:cubicBezTo>
                  <a:cubicBezTo>
                    <a:pt x="240" y="120"/>
                    <a:pt x="256" y="87"/>
                    <a:pt x="256" y="50"/>
                  </a:cubicBezTo>
                  <a:cubicBezTo>
                    <a:pt x="240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17"/>
            <p:cNvSpPr/>
            <p:nvPr/>
          </p:nvSpPr>
          <p:spPr>
            <a:xfrm rot="10800000">
              <a:off x="2708660" y="2758970"/>
              <a:ext cx="6825" cy="5000"/>
            </a:xfrm>
            <a:custGeom>
              <a:avLst/>
              <a:gdLst/>
              <a:ahLst/>
              <a:cxnLst/>
              <a:rect l="l" t="t" r="r" b="b"/>
              <a:pathLst>
                <a:path w="273" h="200" extrusionOk="0">
                  <a:moveTo>
                    <a:pt x="179" y="1"/>
                  </a:moveTo>
                  <a:cubicBezTo>
                    <a:pt x="159" y="1"/>
                    <a:pt x="138" y="4"/>
                    <a:pt x="120" y="10"/>
                  </a:cubicBezTo>
                  <a:cubicBezTo>
                    <a:pt x="50" y="43"/>
                    <a:pt x="0" y="97"/>
                    <a:pt x="17" y="147"/>
                  </a:cubicBezTo>
                  <a:cubicBezTo>
                    <a:pt x="27" y="180"/>
                    <a:pt x="59" y="200"/>
                    <a:pt x="94" y="200"/>
                  </a:cubicBezTo>
                  <a:cubicBezTo>
                    <a:pt x="114" y="200"/>
                    <a:pt x="135" y="193"/>
                    <a:pt x="153" y="180"/>
                  </a:cubicBezTo>
                  <a:cubicBezTo>
                    <a:pt x="223" y="147"/>
                    <a:pt x="272" y="97"/>
                    <a:pt x="256" y="43"/>
                  </a:cubicBezTo>
                  <a:cubicBezTo>
                    <a:pt x="245" y="12"/>
                    <a:pt x="213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17"/>
            <p:cNvSpPr/>
            <p:nvPr/>
          </p:nvSpPr>
          <p:spPr>
            <a:xfrm rot="10800000">
              <a:off x="2724960" y="275757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0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7" y="38"/>
                    <a:pt x="0" y="104"/>
                    <a:pt x="21" y="141"/>
                  </a:cubicBezTo>
                  <a:cubicBezTo>
                    <a:pt x="21" y="178"/>
                    <a:pt x="58" y="197"/>
                    <a:pt x="106" y="197"/>
                  </a:cubicBezTo>
                  <a:cubicBezTo>
                    <a:pt x="122" y="197"/>
                    <a:pt x="139" y="195"/>
                    <a:pt x="157" y="191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17"/>
            <p:cNvSpPr/>
            <p:nvPr/>
          </p:nvSpPr>
          <p:spPr>
            <a:xfrm rot="10800000">
              <a:off x="2727935" y="2712595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84" y="0"/>
                  </a:moveTo>
                  <a:cubicBezTo>
                    <a:pt x="175" y="0"/>
                    <a:pt x="166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0" y="143"/>
                  </a:cubicBezTo>
                  <a:cubicBezTo>
                    <a:pt x="13" y="177"/>
                    <a:pt x="44" y="196"/>
                    <a:pt x="83" y="196"/>
                  </a:cubicBezTo>
                  <a:cubicBezTo>
                    <a:pt x="106" y="196"/>
                    <a:pt x="131" y="189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27" y="126"/>
                    <a:pt x="243" y="73"/>
                    <a:pt x="243" y="40"/>
                  </a:cubicBezTo>
                  <a:cubicBezTo>
                    <a:pt x="231" y="16"/>
                    <a:pt x="208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17"/>
            <p:cNvSpPr/>
            <p:nvPr/>
          </p:nvSpPr>
          <p:spPr>
            <a:xfrm rot="10800000">
              <a:off x="2709485" y="274699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1" y="141"/>
                    <a:pt x="21" y="157"/>
                    <a:pt x="38" y="174"/>
                  </a:cubicBezTo>
                  <a:cubicBezTo>
                    <a:pt x="54" y="190"/>
                    <a:pt x="71" y="190"/>
                    <a:pt x="104" y="190"/>
                  </a:cubicBezTo>
                  <a:lnTo>
                    <a:pt x="157" y="190"/>
                  </a:lnTo>
                  <a:cubicBezTo>
                    <a:pt x="207" y="174"/>
                    <a:pt x="244" y="141"/>
                    <a:pt x="244" y="104"/>
                  </a:cubicBezTo>
                  <a:lnTo>
                    <a:pt x="244" y="87"/>
                  </a:ln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17"/>
            <p:cNvSpPr/>
            <p:nvPr/>
          </p:nvSpPr>
          <p:spPr>
            <a:xfrm rot="10800000">
              <a:off x="2909235" y="2492720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104" y="0"/>
                  </a:moveTo>
                  <a:cubicBezTo>
                    <a:pt x="87" y="17"/>
                    <a:pt x="54" y="33"/>
                    <a:pt x="17" y="49"/>
                  </a:cubicBezTo>
                  <a:cubicBezTo>
                    <a:pt x="17" y="66"/>
                    <a:pt x="1" y="66"/>
                    <a:pt x="1" y="87"/>
                  </a:cubicBezTo>
                  <a:cubicBezTo>
                    <a:pt x="71" y="103"/>
                    <a:pt x="141" y="120"/>
                    <a:pt x="207" y="120"/>
                  </a:cubicBezTo>
                  <a:cubicBezTo>
                    <a:pt x="207" y="120"/>
                    <a:pt x="223" y="87"/>
                    <a:pt x="223" y="66"/>
                  </a:cubicBezTo>
                  <a:cubicBezTo>
                    <a:pt x="223" y="49"/>
                    <a:pt x="207" y="33"/>
                    <a:pt x="190" y="17"/>
                  </a:cubicBezTo>
                  <a:cubicBezTo>
                    <a:pt x="174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17"/>
            <p:cNvSpPr/>
            <p:nvPr/>
          </p:nvSpPr>
          <p:spPr>
            <a:xfrm rot="10800000">
              <a:off x="3129910" y="276627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228" y="1"/>
                  </a:moveTo>
                  <a:cubicBezTo>
                    <a:pt x="174" y="1"/>
                    <a:pt x="141" y="17"/>
                    <a:pt x="87" y="17"/>
                  </a:cubicBezTo>
                  <a:lnTo>
                    <a:pt x="71" y="17"/>
                  </a:lnTo>
                  <a:cubicBezTo>
                    <a:pt x="38" y="34"/>
                    <a:pt x="21" y="50"/>
                    <a:pt x="21" y="87"/>
                  </a:cubicBezTo>
                  <a:cubicBezTo>
                    <a:pt x="1" y="120"/>
                    <a:pt x="1" y="137"/>
                    <a:pt x="21" y="153"/>
                  </a:cubicBezTo>
                  <a:cubicBezTo>
                    <a:pt x="38" y="174"/>
                    <a:pt x="54" y="190"/>
                    <a:pt x="87" y="190"/>
                  </a:cubicBezTo>
                  <a:cubicBezTo>
                    <a:pt x="104" y="190"/>
                    <a:pt x="124" y="174"/>
                    <a:pt x="157" y="174"/>
                  </a:cubicBezTo>
                  <a:lnTo>
                    <a:pt x="174" y="153"/>
                  </a:lnTo>
                  <a:cubicBezTo>
                    <a:pt x="207" y="137"/>
                    <a:pt x="228" y="104"/>
                    <a:pt x="244" y="87"/>
                  </a:cubicBezTo>
                  <a:cubicBezTo>
                    <a:pt x="244" y="50"/>
                    <a:pt x="244" y="17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17"/>
            <p:cNvSpPr/>
            <p:nvPr/>
          </p:nvSpPr>
          <p:spPr>
            <a:xfrm rot="10800000">
              <a:off x="2707735" y="2704020"/>
              <a:ext cx="5175" cy="3425"/>
            </a:xfrm>
            <a:custGeom>
              <a:avLst/>
              <a:gdLst/>
              <a:ahLst/>
              <a:cxnLst/>
              <a:rect l="l" t="t" r="r" b="b"/>
              <a:pathLst>
                <a:path w="207" h="137" extrusionOk="0">
                  <a:moveTo>
                    <a:pt x="153" y="1"/>
                  </a:moveTo>
                  <a:cubicBezTo>
                    <a:pt x="120" y="1"/>
                    <a:pt x="83" y="17"/>
                    <a:pt x="66" y="34"/>
                  </a:cubicBezTo>
                  <a:cubicBezTo>
                    <a:pt x="33" y="50"/>
                    <a:pt x="17" y="67"/>
                    <a:pt x="0" y="104"/>
                  </a:cubicBezTo>
                  <a:lnTo>
                    <a:pt x="0" y="137"/>
                  </a:lnTo>
                  <a:cubicBezTo>
                    <a:pt x="66" y="104"/>
                    <a:pt x="136" y="67"/>
                    <a:pt x="206" y="17"/>
                  </a:cubicBezTo>
                  <a:cubicBezTo>
                    <a:pt x="206" y="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17"/>
            <p:cNvSpPr/>
            <p:nvPr/>
          </p:nvSpPr>
          <p:spPr>
            <a:xfrm rot="10800000">
              <a:off x="2713810" y="2725045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1"/>
                  </a:moveTo>
                  <a:cubicBezTo>
                    <a:pt x="136" y="1"/>
                    <a:pt x="103" y="1"/>
                    <a:pt x="83" y="17"/>
                  </a:cubicBezTo>
                  <a:cubicBezTo>
                    <a:pt x="50" y="34"/>
                    <a:pt x="33" y="71"/>
                    <a:pt x="17" y="87"/>
                  </a:cubicBezTo>
                  <a:cubicBezTo>
                    <a:pt x="0" y="153"/>
                    <a:pt x="33" y="191"/>
                    <a:pt x="103" y="191"/>
                  </a:cubicBezTo>
                  <a:cubicBezTo>
                    <a:pt x="120" y="191"/>
                    <a:pt x="136" y="191"/>
                    <a:pt x="153" y="174"/>
                  </a:cubicBezTo>
                  <a:cubicBezTo>
                    <a:pt x="206" y="153"/>
                    <a:pt x="239" y="120"/>
                    <a:pt x="256" y="87"/>
                  </a:cubicBezTo>
                  <a:cubicBezTo>
                    <a:pt x="272" y="34"/>
                    <a:pt x="239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17"/>
            <p:cNvSpPr/>
            <p:nvPr/>
          </p:nvSpPr>
          <p:spPr>
            <a:xfrm rot="10800000">
              <a:off x="2722385" y="2701445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24" y="17"/>
                    <a:pt x="87" y="17"/>
                  </a:cubicBezTo>
                  <a:cubicBezTo>
                    <a:pt x="54" y="33"/>
                    <a:pt x="37" y="70"/>
                    <a:pt x="21" y="103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4" y="120"/>
                    <a:pt x="244" y="103"/>
                  </a:cubicBezTo>
                  <a:cubicBezTo>
                    <a:pt x="260" y="70"/>
                    <a:pt x="260" y="54"/>
                    <a:pt x="244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17"/>
            <p:cNvSpPr/>
            <p:nvPr/>
          </p:nvSpPr>
          <p:spPr>
            <a:xfrm rot="10800000">
              <a:off x="2712485" y="271432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20" y="1"/>
                  </a:moveTo>
                  <a:cubicBezTo>
                    <a:pt x="87" y="1"/>
                    <a:pt x="70" y="17"/>
                    <a:pt x="37" y="54"/>
                  </a:cubicBezTo>
                  <a:cubicBezTo>
                    <a:pt x="17" y="71"/>
                    <a:pt x="0" y="104"/>
                    <a:pt x="0" y="120"/>
                  </a:cubicBezTo>
                  <a:cubicBezTo>
                    <a:pt x="0" y="137"/>
                    <a:pt x="17" y="174"/>
                    <a:pt x="37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40" y="190"/>
                    <a:pt x="140" y="174"/>
                  </a:cubicBezTo>
                  <a:cubicBezTo>
                    <a:pt x="173" y="174"/>
                    <a:pt x="190" y="157"/>
                    <a:pt x="206" y="137"/>
                  </a:cubicBezTo>
                  <a:cubicBezTo>
                    <a:pt x="243" y="104"/>
                    <a:pt x="260" y="34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17"/>
            <p:cNvSpPr/>
            <p:nvPr/>
          </p:nvSpPr>
          <p:spPr>
            <a:xfrm rot="10800000">
              <a:off x="2732685" y="2734770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72" y="0"/>
                  </a:moveTo>
                  <a:cubicBezTo>
                    <a:pt x="152" y="0"/>
                    <a:pt x="131" y="4"/>
                    <a:pt x="104" y="13"/>
                  </a:cubicBezTo>
                  <a:cubicBezTo>
                    <a:pt x="55" y="29"/>
                    <a:pt x="22" y="66"/>
                    <a:pt x="22" y="99"/>
                  </a:cubicBezTo>
                  <a:cubicBezTo>
                    <a:pt x="22" y="116"/>
                    <a:pt x="1" y="132"/>
                    <a:pt x="22" y="153"/>
                  </a:cubicBezTo>
                  <a:cubicBezTo>
                    <a:pt x="34" y="177"/>
                    <a:pt x="63" y="192"/>
                    <a:pt x="106" y="192"/>
                  </a:cubicBezTo>
                  <a:cubicBezTo>
                    <a:pt x="122" y="192"/>
                    <a:pt x="139" y="190"/>
                    <a:pt x="158" y="186"/>
                  </a:cubicBezTo>
                  <a:cubicBezTo>
                    <a:pt x="228" y="153"/>
                    <a:pt x="261" y="99"/>
                    <a:pt x="244" y="50"/>
                  </a:cubicBezTo>
                  <a:cubicBezTo>
                    <a:pt x="244" y="29"/>
                    <a:pt x="244" y="13"/>
                    <a:pt x="228" y="13"/>
                  </a:cubicBezTo>
                  <a:cubicBezTo>
                    <a:pt x="209" y="4"/>
                    <a:pt x="192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17"/>
            <p:cNvSpPr/>
            <p:nvPr/>
          </p:nvSpPr>
          <p:spPr>
            <a:xfrm rot="10800000">
              <a:off x="2722385" y="274709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40" y="0"/>
                  </a:moveTo>
                  <a:cubicBezTo>
                    <a:pt x="103" y="17"/>
                    <a:pt x="70" y="37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4" y="198"/>
                    <a:pt x="66" y="202"/>
                    <a:pt x="79" y="202"/>
                  </a:cubicBezTo>
                  <a:cubicBezTo>
                    <a:pt x="92" y="202"/>
                    <a:pt x="105" y="198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73"/>
                    <a:pt x="206" y="157"/>
                  </a:cubicBezTo>
                  <a:cubicBezTo>
                    <a:pt x="244" y="120"/>
                    <a:pt x="244" y="103"/>
                    <a:pt x="260" y="70"/>
                  </a:cubicBezTo>
                  <a:cubicBezTo>
                    <a:pt x="260" y="54"/>
                    <a:pt x="244" y="37"/>
                    <a:pt x="227" y="17"/>
                  </a:cubicBezTo>
                  <a:cubicBezTo>
                    <a:pt x="206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17"/>
            <p:cNvSpPr/>
            <p:nvPr/>
          </p:nvSpPr>
          <p:spPr>
            <a:xfrm rot="10800000">
              <a:off x="2800085" y="2641745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0" y="1"/>
                    <a:pt x="124" y="17"/>
                    <a:pt x="103" y="17"/>
                  </a:cubicBezTo>
                  <a:cubicBezTo>
                    <a:pt x="37" y="54"/>
                    <a:pt x="0" y="104"/>
                    <a:pt x="0" y="157"/>
                  </a:cubicBezTo>
                  <a:cubicBezTo>
                    <a:pt x="13" y="189"/>
                    <a:pt x="46" y="208"/>
                    <a:pt x="86" y="208"/>
                  </a:cubicBezTo>
                  <a:cubicBezTo>
                    <a:pt x="108" y="208"/>
                    <a:pt x="132" y="202"/>
                    <a:pt x="157" y="190"/>
                  </a:cubicBezTo>
                  <a:cubicBezTo>
                    <a:pt x="173" y="190"/>
                    <a:pt x="190" y="174"/>
                    <a:pt x="190" y="157"/>
                  </a:cubicBezTo>
                  <a:cubicBezTo>
                    <a:pt x="227" y="120"/>
                    <a:pt x="243" y="87"/>
                    <a:pt x="243" y="54"/>
                  </a:cubicBezTo>
                  <a:cubicBezTo>
                    <a:pt x="227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17"/>
            <p:cNvSpPr/>
            <p:nvPr/>
          </p:nvSpPr>
          <p:spPr>
            <a:xfrm rot="10800000">
              <a:off x="2799685" y="265464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7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60"/>
                    <a:pt x="17" y="93"/>
                  </a:cubicBezTo>
                  <a:cubicBezTo>
                    <a:pt x="1" y="110"/>
                    <a:pt x="1" y="126"/>
                    <a:pt x="1" y="147"/>
                  </a:cubicBezTo>
                  <a:cubicBezTo>
                    <a:pt x="1" y="164"/>
                    <a:pt x="17" y="180"/>
                    <a:pt x="34" y="197"/>
                  </a:cubicBezTo>
                  <a:cubicBezTo>
                    <a:pt x="67" y="197"/>
                    <a:pt x="104" y="197"/>
                    <a:pt x="137" y="180"/>
                  </a:cubicBezTo>
                  <a:cubicBezTo>
                    <a:pt x="207" y="164"/>
                    <a:pt x="240" y="93"/>
                    <a:pt x="240" y="44"/>
                  </a:cubicBezTo>
                  <a:cubicBezTo>
                    <a:pt x="228" y="17"/>
                    <a:pt x="186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17"/>
            <p:cNvSpPr/>
            <p:nvPr/>
          </p:nvSpPr>
          <p:spPr>
            <a:xfrm rot="10800000">
              <a:off x="2758460" y="271309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53" y="1"/>
                  </a:moveTo>
                  <a:cubicBezTo>
                    <a:pt x="120" y="1"/>
                    <a:pt x="83" y="21"/>
                    <a:pt x="67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17" y="190"/>
                    <a:pt x="50" y="207"/>
                    <a:pt x="83" y="207"/>
                  </a:cubicBezTo>
                  <a:cubicBezTo>
                    <a:pt x="104" y="207"/>
                    <a:pt x="120" y="190"/>
                    <a:pt x="137" y="190"/>
                  </a:cubicBezTo>
                  <a:cubicBezTo>
                    <a:pt x="153" y="190"/>
                    <a:pt x="153" y="174"/>
                    <a:pt x="170" y="174"/>
                  </a:cubicBezTo>
                  <a:cubicBezTo>
                    <a:pt x="207" y="157"/>
                    <a:pt x="223" y="124"/>
                    <a:pt x="223" y="104"/>
                  </a:cubicBezTo>
                  <a:cubicBezTo>
                    <a:pt x="240" y="54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17"/>
            <p:cNvSpPr/>
            <p:nvPr/>
          </p:nvSpPr>
          <p:spPr>
            <a:xfrm rot="10800000">
              <a:off x="2909235" y="2548695"/>
              <a:ext cx="6425" cy="5075"/>
            </a:xfrm>
            <a:custGeom>
              <a:avLst/>
              <a:gdLst/>
              <a:ahLst/>
              <a:cxnLst/>
              <a:rect l="l" t="t" r="r" b="b"/>
              <a:pathLst>
                <a:path w="257" h="203" extrusionOk="0">
                  <a:moveTo>
                    <a:pt x="137" y="1"/>
                  </a:moveTo>
                  <a:cubicBezTo>
                    <a:pt x="104" y="17"/>
                    <a:pt x="71" y="38"/>
                    <a:pt x="50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52" y="199"/>
                    <a:pt x="65" y="203"/>
                    <a:pt x="78" y="203"/>
                  </a:cubicBezTo>
                  <a:cubicBezTo>
                    <a:pt x="91" y="203"/>
                    <a:pt x="104" y="199"/>
                    <a:pt x="120" y="190"/>
                  </a:cubicBezTo>
                  <a:lnTo>
                    <a:pt x="153" y="190"/>
                  </a:lnTo>
                  <a:cubicBezTo>
                    <a:pt x="174" y="174"/>
                    <a:pt x="190" y="174"/>
                    <a:pt x="207" y="157"/>
                  </a:cubicBezTo>
                  <a:cubicBezTo>
                    <a:pt x="256" y="104"/>
                    <a:pt x="256" y="54"/>
                    <a:pt x="223" y="17"/>
                  </a:cubicBezTo>
                  <a:cubicBezTo>
                    <a:pt x="190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17"/>
            <p:cNvSpPr/>
            <p:nvPr/>
          </p:nvSpPr>
          <p:spPr>
            <a:xfrm rot="10800000">
              <a:off x="2874810" y="2538695"/>
              <a:ext cx="6950" cy="4750"/>
            </a:xfrm>
            <a:custGeom>
              <a:avLst/>
              <a:gdLst/>
              <a:ahLst/>
              <a:cxnLst/>
              <a:rect l="l" t="t" r="r" b="b"/>
              <a:pathLst>
                <a:path w="278" h="190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74" y="190"/>
                  </a:lnTo>
                  <a:cubicBezTo>
                    <a:pt x="174" y="173"/>
                    <a:pt x="191" y="173"/>
                    <a:pt x="191" y="173"/>
                  </a:cubicBezTo>
                  <a:cubicBezTo>
                    <a:pt x="224" y="157"/>
                    <a:pt x="240" y="120"/>
                    <a:pt x="261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17"/>
            <p:cNvSpPr/>
            <p:nvPr/>
          </p:nvSpPr>
          <p:spPr>
            <a:xfrm rot="10800000">
              <a:off x="3163010" y="27079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1" y="157"/>
                    <a:pt x="38" y="190"/>
                  </a:cubicBezTo>
                  <a:cubicBezTo>
                    <a:pt x="54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lnTo>
                    <a:pt x="244" y="87"/>
                  </a:lnTo>
                  <a:cubicBezTo>
                    <a:pt x="261" y="38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17"/>
            <p:cNvSpPr/>
            <p:nvPr/>
          </p:nvSpPr>
          <p:spPr>
            <a:xfrm rot="10800000">
              <a:off x="2745160" y="272392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1"/>
                  </a:moveTo>
                  <a:cubicBezTo>
                    <a:pt x="103" y="17"/>
                    <a:pt x="66" y="38"/>
                    <a:pt x="50" y="54"/>
                  </a:cubicBezTo>
                  <a:cubicBezTo>
                    <a:pt x="0" y="104"/>
                    <a:pt x="0" y="158"/>
                    <a:pt x="50" y="191"/>
                  </a:cubicBezTo>
                  <a:cubicBezTo>
                    <a:pt x="58" y="199"/>
                    <a:pt x="71" y="203"/>
                    <a:pt x="85" y="203"/>
                  </a:cubicBezTo>
                  <a:cubicBezTo>
                    <a:pt x="98" y="203"/>
                    <a:pt x="112" y="199"/>
                    <a:pt x="120" y="191"/>
                  </a:cubicBezTo>
                  <a:lnTo>
                    <a:pt x="153" y="191"/>
                  </a:lnTo>
                  <a:cubicBezTo>
                    <a:pt x="169" y="174"/>
                    <a:pt x="186" y="158"/>
                    <a:pt x="206" y="158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8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17"/>
            <p:cNvSpPr/>
            <p:nvPr/>
          </p:nvSpPr>
          <p:spPr>
            <a:xfrm rot="10800000">
              <a:off x="3127335" y="2754320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8" y="1"/>
                  </a:moveTo>
                  <a:cubicBezTo>
                    <a:pt x="136" y="1"/>
                    <a:pt x="90" y="18"/>
                    <a:pt x="54" y="42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70" y="195"/>
                    <a:pt x="87" y="195"/>
                    <a:pt x="120" y="195"/>
                  </a:cubicBezTo>
                  <a:cubicBezTo>
                    <a:pt x="141" y="195"/>
                    <a:pt x="141" y="178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60" y="92"/>
                    <a:pt x="260" y="42"/>
                    <a:pt x="223" y="9"/>
                  </a:cubicBezTo>
                  <a:cubicBezTo>
                    <a:pt x="209" y="3"/>
                    <a:pt x="194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17"/>
            <p:cNvSpPr/>
            <p:nvPr/>
          </p:nvSpPr>
          <p:spPr>
            <a:xfrm rot="10800000">
              <a:off x="3200835" y="2697620"/>
              <a:ext cx="6000" cy="4675"/>
            </a:xfrm>
            <a:custGeom>
              <a:avLst/>
              <a:gdLst/>
              <a:ahLst/>
              <a:cxnLst/>
              <a:rect l="l" t="t" r="r" b="b"/>
              <a:pathLst>
                <a:path w="240" h="187" extrusionOk="0">
                  <a:moveTo>
                    <a:pt x="153" y="1"/>
                  </a:moveTo>
                  <a:cubicBezTo>
                    <a:pt x="120" y="1"/>
                    <a:pt x="87" y="17"/>
                    <a:pt x="5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33" y="137"/>
                    <a:pt x="87" y="170"/>
                    <a:pt x="120" y="186"/>
                  </a:cubicBezTo>
                  <a:lnTo>
                    <a:pt x="136" y="186"/>
                  </a:lnTo>
                  <a:cubicBezTo>
                    <a:pt x="153" y="186"/>
                    <a:pt x="153" y="186"/>
                    <a:pt x="174" y="170"/>
                  </a:cubicBezTo>
                  <a:cubicBezTo>
                    <a:pt x="190" y="153"/>
                    <a:pt x="223" y="137"/>
                    <a:pt x="223" y="104"/>
                  </a:cubicBezTo>
                  <a:cubicBezTo>
                    <a:pt x="239" y="50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17"/>
            <p:cNvSpPr/>
            <p:nvPr/>
          </p:nvSpPr>
          <p:spPr>
            <a:xfrm rot="10800000">
              <a:off x="2740010" y="271392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17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86" y="173"/>
                  </a:cubicBezTo>
                  <a:cubicBezTo>
                    <a:pt x="207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17"/>
            <p:cNvSpPr/>
            <p:nvPr/>
          </p:nvSpPr>
          <p:spPr>
            <a:xfrm rot="10800000">
              <a:off x="3204660" y="2711345"/>
              <a:ext cx="425" cy="850"/>
            </a:xfrm>
            <a:custGeom>
              <a:avLst/>
              <a:gdLst/>
              <a:ahLst/>
              <a:cxnLst/>
              <a:rect l="l" t="t" r="r" b="b"/>
              <a:pathLst>
                <a:path w="17" h="34" extrusionOk="0">
                  <a:moveTo>
                    <a:pt x="0" y="34"/>
                  </a:moveTo>
                  <a:cubicBezTo>
                    <a:pt x="0" y="34"/>
                    <a:pt x="17" y="17"/>
                    <a:pt x="17" y="1"/>
                  </a:cubicBezTo>
                  <a:lnTo>
                    <a:pt x="17" y="1"/>
                  </a:lnTo>
                  <a:cubicBezTo>
                    <a:pt x="17" y="17"/>
                    <a:pt x="0" y="34"/>
                    <a:pt x="0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17"/>
            <p:cNvSpPr/>
            <p:nvPr/>
          </p:nvSpPr>
          <p:spPr>
            <a:xfrm rot="10800000">
              <a:off x="3142385" y="275472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8" y="70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1" y="206"/>
                    <a:pt x="141" y="190"/>
                    <a:pt x="174" y="190"/>
                  </a:cubicBezTo>
                  <a:lnTo>
                    <a:pt x="191" y="173"/>
                  </a:lnTo>
                  <a:cubicBezTo>
                    <a:pt x="224" y="157"/>
                    <a:pt x="244" y="120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17"/>
            <p:cNvSpPr/>
            <p:nvPr/>
          </p:nvSpPr>
          <p:spPr>
            <a:xfrm rot="10800000">
              <a:off x="2737410" y="2759470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55" y="1"/>
                  </a:moveTo>
                  <a:cubicBezTo>
                    <a:pt x="139" y="1"/>
                    <a:pt x="122" y="3"/>
                    <a:pt x="104" y="9"/>
                  </a:cubicBezTo>
                  <a:cubicBezTo>
                    <a:pt x="66" y="25"/>
                    <a:pt x="33" y="58"/>
                    <a:pt x="17" y="75"/>
                  </a:cubicBezTo>
                  <a:cubicBezTo>
                    <a:pt x="17" y="112"/>
                    <a:pt x="0" y="129"/>
                    <a:pt x="17" y="145"/>
                  </a:cubicBezTo>
                  <a:cubicBezTo>
                    <a:pt x="17" y="162"/>
                    <a:pt x="33" y="178"/>
                    <a:pt x="50" y="195"/>
                  </a:cubicBezTo>
                  <a:cubicBezTo>
                    <a:pt x="83" y="195"/>
                    <a:pt x="120" y="195"/>
                    <a:pt x="153" y="178"/>
                  </a:cubicBezTo>
                  <a:cubicBezTo>
                    <a:pt x="223" y="162"/>
                    <a:pt x="256" y="91"/>
                    <a:pt x="240" y="42"/>
                  </a:cubicBezTo>
                  <a:cubicBezTo>
                    <a:pt x="228" y="18"/>
                    <a:pt x="196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17"/>
            <p:cNvSpPr/>
            <p:nvPr/>
          </p:nvSpPr>
          <p:spPr>
            <a:xfrm rot="10800000">
              <a:off x="2737835" y="274674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21"/>
                    <a:pt x="104" y="21"/>
                  </a:cubicBezTo>
                  <a:cubicBezTo>
                    <a:pt x="54" y="54"/>
                    <a:pt x="1" y="104"/>
                    <a:pt x="21" y="157"/>
                  </a:cubicBezTo>
                  <a:cubicBezTo>
                    <a:pt x="32" y="189"/>
                    <a:pt x="62" y="200"/>
                    <a:pt x="97" y="200"/>
                  </a:cubicBezTo>
                  <a:cubicBezTo>
                    <a:pt x="117" y="200"/>
                    <a:pt x="138" y="196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4"/>
                    <a:pt x="261" y="87"/>
                    <a:pt x="261" y="54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17"/>
            <p:cNvSpPr/>
            <p:nvPr/>
          </p:nvSpPr>
          <p:spPr>
            <a:xfrm rot="10800000">
              <a:off x="2819885" y="272392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66" y="38"/>
                    <a:pt x="33" y="54"/>
                    <a:pt x="17" y="87"/>
                  </a:cubicBezTo>
                  <a:cubicBezTo>
                    <a:pt x="0" y="104"/>
                    <a:pt x="0" y="141"/>
                    <a:pt x="0" y="158"/>
                  </a:cubicBezTo>
                  <a:cubicBezTo>
                    <a:pt x="17" y="174"/>
                    <a:pt x="33" y="191"/>
                    <a:pt x="50" y="191"/>
                  </a:cubicBezTo>
                  <a:cubicBezTo>
                    <a:pt x="58" y="199"/>
                    <a:pt x="75" y="203"/>
                    <a:pt x="95" y="203"/>
                  </a:cubicBezTo>
                  <a:cubicBezTo>
                    <a:pt x="115" y="203"/>
                    <a:pt x="136" y="199"/>
                    <a:pt x="153" y="191"/>
                  </a:cubicBezTo>
                  <a:cubicBezTo>
                    <a:pt x="206" y="158"/>
                    <a:pt x="256" y="104"/>
                    <a:pt x="239" y="54"/>
                  </a:cubicBezTo>
                  <a:cubicBezTo>
                    <a:pt x="228" y="20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17"/>
            <p:cNvSpPr/>
            <p:nvPr/>
          </p:nvSpPr>
          <p:spPr>
            <a:xfrm rot="10800000">
              <a:off x="2889860" y="2686570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5"/>
                    <a:pt x="17" y="154"/>
                  </a:cubicBezTo>
                  <a:cubicBezTo>
                    <a:pt x="30" y="189"/>
                    <a:pt x="62" y="201"/>
                    <a:pt x="97" y="201"/>
                  </a:cubicBezTo>
                  <a:cubicBezTo>
                    <a:pt x="117" y="201"/>
                    <a:pt x="138" y="197"/>
                    <a:pt x="157" y="191"/>
                  </a:cubicBezTo>
                  <a:cubicBezTo>
                    <a:pt x="223" y="154"/>
                    <a:pt x="276" y="105"/>
                    <a:pt x="260" y="51"/>
                  </a:cubicBezTo>
                  <a:cubicBezTo>
                    <a:pt x="249" y="19"/>
                    <a:pt x="216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17"/>
            <p:cNvSpPr/>
            <p:nvPr/>
          </p:nvSpPr>
          <p:spPr>
            <a:xfrm rot="10800000">
              <a:off x="2900185" y="2768020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76" y="0"/>
                  </a:moveTo>
                  <a:cubicBezTo>
                    <a:pt x="153" y="0"/>
                    <a:pt x="128" y="4"/>
                    <a:pt x="103" y="10"/>
                  </a:cubicBezTo>
                  <a:cubicBezTo>
                    <a:pt x="54" y="47"/>
                    <a:pt x="0" y="96"/>
                    <a:pt x="21" y="150"/>
                  </a:cubicBezTo>
                  <a:cubicBezTo>
                    <a:pt x="32" y="182"/>
                    <a:pt x="63" y="200"/>
                    <a:pt x="98" y="200"/>
                  </a:cubicBezTo>
                  <a:cubicBezTo>
                    <a:pt x="117" y="200"/>
                    <a:pt x="138" y="195"/>
                    <a:pt x="157" y="183"/>
                  </a:cubicBezTo>
                  <a:cubicBezTo>
                    <a:pt x="227" y="150"/>
                    <a:pt x="260" y="96"/>
                    <a:pt x="260" y="47"/>
                  </a:cubicBezTo>
                  <a:cubicBezTo>
                    <a:pt x="249" y="12"/>
                    <a:pt x="217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17"/>
            <p:cNvSpPr/>
            <p:nvPr/>
          </p:nvSpPr>
          <p:spPr>
            <a:xfrm rot="10800000">
              <a:off x="2910485" y="275594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1"/>
                  </a:moveTo>
                  <a:cubicBezTo>
                    <a:pt x="140" y="1"/>
                    <a:pt x="123" y="3"/>
                    <a:pt x="104" y="7"/>
                  </a:cubicBezTo>
                  <a:cubicBezTo>
                    <a:pt x="38" y="40"/>
                    <a:pt x="1" y="110"/>
                    <a:pt x="22" y="143"/>
                  </a:cubicBezTo>
                  <a:cubicBezTo>
                    <a:pt x="22" y="178"/>
                    <a:pt x="50" y="197"/>
                    <a:pt x="88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228" y="160"/>
                    <a:pt x="261" y="94"/>
                    <a:pt x="244" y="40"/>
                  </a:cubicBezTo>
                  <a:cubicBezTo>
                    <a:pt x="232" y="16"/>
                    <a:pt x="200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17"/>
            <p:cNvSpPr/>
            <p:nvPr/>
          </p:nvSpPr>
          <p:spPr>
            <a:xfrm rot="10800000">
              <a:off x="2902760" y="273412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8"/>
                  </a:cubicBezTo>
                  <a:cubicBezTo>
                    <a:pt x="37" y="54"/>
                    <a:pt x="21" y="87"/>
                    <a:pt x="0" y="104"/>
                  </a:cubicBezTo>
                  <a:cubicBezTo>
                    <a:pt x="0" y="141"/>
                    <a:pt x="0" y="157"/>
                    <a:pt x="21" y="174"/>
                  </a:cubicBezTo>
                  <a:cubicBezTo>
                    <a:pt x="21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4"/>
                    <a:pt x="173" y="174"/>
                  </a:cubicBezTo>
                  <a:cubicBezTo>
                    <a:pt x="206" y="157"/>
                    <a:pt x="227" y="120"/>
                    <a:pt x="227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17"/>
            <p:cNvSpPr/>
            <p:nvPr/>
          </p:nvSpPr>
          <p:spPr>
            <a:xfrm rot="10800000">
              <a:off x="2918210" y="2733195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63" y="1"/>
                  </a:moveTo>
                  <a:cubicBezTo>
                    <a:pt x="145" y="1"/>
                    <a:pt x="126" y="6"/>
                    <a:pt x="104" y="20"/>
                  </a:cubicBezTo>
                  <a:cubicBezTo>
                    <a:pt x="54" y="36"/>
                    <a:pt x="21" y="69"/>
                    <a:pt x="21" y="106"/>
                  </a:cubicBezTo>
                  <a:cubicBezTo>
                    <a:pt x="1" y="123"/>
                    <a:pt x="1" y="139"/>
                    <a:pt x="21" y="139"/>
                  </a:cubicBezTo>
                  <a:cubicBezTo>
                    <a:pt x="21" y="173"/>
                    <a:pt x="48" y="192"/>
                    <a:pt x="85" y="192"/>
                  </a:cubicBezTo>
                  <a:cubicBezTo>
                    <a:pt x="107" y="192"/>
                    <a:pt x="132" y="186"/>
                    <a:pt x="157" y="172"/>
                  </a:cubicBezTo>
                  <a:cubicBezTo>
                    <a:pt x="228" y="156"/>
                    <a:pt x="260" y="90"/>
                    <a:pt x="244" y="53"/>
                  </a:cubicBezTo>
                  <a:cubicBezTo>
                    <a:pt x="244" y="36"/>
                    <a:pt x="228" y="20"/>
                    <a:pt x="228" y="20"/>
                  </a:cubicBezTo>
                  <a:cubicBezTo>
                    <a:pt x="206" y="10"/>
                    <a:pt x="186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17"/>
            <p:cNvSpPr/>
            <p:nvPr/>
          </p:nvSpPr>
          <p:spPr>
            <a:xfrm rot="10800000">
              <a:off x="2916985" y="2723320"/>
              <a:ext cx="6400" cy="4725"/>
            </a:xfrm>
            <a:custGeom>
              <a:avLst/>
              <a:gdLst/>
              <a:ahLst/>
              <a:cxnLst/>
              <a:rect l="l" t="t" r="r" b="b"/>
              <a:pathLst>
                <a:path w="256" h="189" extrusionOk="0">
                  <a:moveTo>
                    <a:pt x="153" y="0"/>
                  </a:moveTo>
                  <a:cubicBezTo>
                    <a:pt x="153" y="0"/>
                    <a:pt x="120" y="0"/>
                    <a:pt x="103" y="16"/>
                  </a:cubicBezTo>
                  <a:cubicBezTo>
                    <a:pt x="50" y="33"/>
                    <a:pt x="0" y="103"/>
                    <a:pt x="17" y="136"/>
                  </a:cubicBezTo>
                  <a:cubicBezTo>
                    <a:pt x="28" y="168"/>
                    <a:pt x="61" y="188"/>
                    <a:pt x="96" y="188"/>
                  </a:cubicBezTo>
                  <a:cubicBezTo>
                    <a:pt x="115" y="188"/>
                    <a:pt x="135" y="182"/>
                    <a:pt x="153" y="169"/>
                  </a:cubicBezTo>
                  <a:cubicBezTo>
                    <a:pt x="174" y="169"/>
                    <a:pt x="190" y="153"/>
                    <a:pt x="206" y="153"/>
                  </a:cubicBezTo>
                  <a:cubicBezTo>
                    <a:pt x="239" y="120"/>
                    <a:pt x="256" y="82"/>
                    <a:pt x="256" y="49"/>
                  </a:cubicBezTo>
                  <a:cubicBezTo>
                    <a:pt x="239" y="16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17"/>
            <p:cNvSpPr/>
            <p:nvPr/>
          </p:nvSpPr>
          <p:spPr>
            <a:xfrm rot="10800000">
              <a:off x="3034585" y="264002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5" y="50"/>
                    <a:pt x="17" y="70"/>
                    <a:pt x="17" y="103"/>
                  </a:cubicBezTo>
                  <a:cubicBezTo>
                    <a:pt x="1" y="153"/>
                    <a:pt x="38" y="190"/>
                    <a:pt x="88" y="190"/>
                  </a:cubicBezTo>
                  <a:cubicBezTo>
                    <a:pt x="121" y="190"/>
                    <a:pt x="141" y="190"/>
                    <a:pt x="158" y="173"/>
                  </a:cubicBezTo>
                  <a:lnTo>
                    <a:pt x="191" y="173"/>
                  </a:lnTo>
                  <a:cubicBezTo>
                    <a:pt x="207" y="136"/>
                    <a:pt x="244" y="120"/>
                    <a:pt x="244" y="87"/>
                  </a:cubicBezTo>
                  <a:cubicBezTo>
                    <a:pt x="261" y="33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17"/>
            <p:cNvSpPr/>
            <p:nvPr/>
          </p:nvSpPr>
          <p:spPr>
            <a:xfrm rot="10800000">
              <a:off x="2913460" y="271089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0"/>
                  </a:moveTo>
                  <a:cubicBezTo>
                    <a:pt x="157" y="0"/>
                    <a:pt x="141" y="17"/>
                    <a:pt x="120" y="17"/>
                  </a:cubicBezTo>
                  <a:cubicBezTo>
                    <a:pt x="54" y="54"/>
                    <a:pt x="0" y="103"/>
                    <a:pt x="17" y="157"/>
                  </a:cubicBezTo>
                  <a:cubicBezTo>
                    <a:pt x="30" y="189"/>
                    <a:pt x="62" y="207"/>
                    <a:pt x="102" y="207"/>
                  </a:cubicBezTo>
                  <a:cubicBezTo>
                    <a:pt x="124" y="207"/>
                    <a:pt x="149" y="202"/>
                    <a:pt x="174" y="190"/>
                  </a:cubicBezTo>
                  <a:cubicBezTo>
                    <a:pt x="190" y="173"/>
                    <a:pt x="207" y="173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17"/>
            <p:cNvSpPr/>
            <p:nvPr/>
          </p:nvSpPr>
          <p:spPr>
            <a:xfrm rot="10800000">
              <a:off x="2902335" y="2688545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54" y="1"/>
                  </a:moveTo>
                  <a:cubicBezTo>
                    <a:pt x="132" y="1"/>
                    <a:pt x="108" y="6"/>
                    <a:pt x="83" y="18"/>
                  </a:cubicBezTo>
                  <a:cubicBezTo>
                    <a:pt x="50" y="18"/>
                    <a:pt x="34" y="55"/>
                    <a:pt x="17" y="88"/>
                  </a:cubicBezTo>
                  <a:cubicBezTo>
                    <a:pt x="1" y="104"/>
                    <a:pt x="1" y="121"/>
                    <a:pt x="1" y="137"/>
                  </a:cubicBezTo>
                  <a:cubicBezTo>
                    <a:pt x="1" y="175"/>
                    <a:pt x="17" y="175"/>
                    <a:pt x="50" y="191"/>
                  </a:cubicBezTo>
                  <a:cubicBezTo>
                    <a:pt x="67" y="191"/>
                    <a:pt x="104" y="191"/>
                    <a:pt x="137" y="175"/>
                  </a:cubicBezTo>
                  <a:cubicBezTo>
                    <a:pt x="207" y="158"/>
                    <a:pt x="256" y="88"/>
                    <a:pt x="240" y="55"/>
                  </a:cubicBezTo>
                  <a:cubicBezTo>
                    <a:pt x="229" y="20"/>
                    <a:pt x="196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17"/>
            <p:cNvSpPr/>
            <p:nvPr/>
          </p:nvSpPr>
          <p:spPr>
            <a:xfrm rot="10800000">
              <a:off x="2902760" y="267567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93" y="0"/>
                  </a:moveTo>
                  <a:cubicBezTo>
                    <a:pt x="182" y="0"/>
                    <a:pt x="170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21" y="143"/>
                  </a:cubicBezTo>
                  <a:cubicBezTo>
                    <a:pt x="21" y="178"/>
                    <a:pt x="49" y="197"/>
                    <a:pt x="88" y="197"/>
                  </a:cubicBezTo>
                  <a:cubicBezTo>
                    <a:pt x="108" y="197"/>
                    <a:pt x="132" y="191"/>
                    <a:pt x="157" y="180"/>
                  </a:cubicBezTo>
                  <a:cubicBezTo>
                    <a:pt x="173" y="180"/>
                    <a:pt x="190" y="163"/>
                    <a:pt x="206" y="143"/>
                  </a:cubicBezTo>
                  <a:cubicBezTo>
                    <a:pt x="243" y="126"/>
                    <a:pt x="260" y="77"/>
                    <a:pt x="243" y="40"/>
                  </a:cubicBezTo>
                  <a:cubicBezTo>
                    <a:pt x="243" y="16"/>
                    <a:pt x="224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17"/>
            <p:cNvSpPr/>
            <p:nvPr/>
          </p:nvSpPr>
          <p:spPr>
            <a:xfrm rot="10800000">
              <a:off x="2892435" y="270102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0" y="157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lnTo>
                    <a:pt x="190" y="174"/>
                  </a:lnTo>
                  <a:cubicBezTo>
                    <a:pt x="207" y="141"/>
                    <a:pt x="244" y="120"/>
                    <a:pt x="244" y="87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17"/>
            <p:cNvSpPr/>
            <p:nvPr/>
          </p:nvSpPr>
          <p:spPr>
            <a:xfrm rot="10800000">
              <a:off x="2899360" y="2723395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21"/>
                    <a:pt x="83" y="37"/>
                  </a:cubicBezTo>
                  <a:cubicBezTo>
                    <a:pt x="50" y="54"/>
                    <a:pt x="34" y="87"/>
                    <a:pt x="17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207"/>
                    <a:pt x="153" y="190"/>
                  </a:cubicBezTo>
                  <a:cubicBezTo>
                    <a:pt x="207" y="174"/>
                    <a:pt x="240" y="141"/>
                    <a:pt x="240" y="103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17"/>
            <p:cNvSpPr/>
            <p:nvPr/>
          </p:nvSpPr>
          <p:spPr>
            <a:xfrm rot="10800000">
              <a:off x="2898010" y="271257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0"/>
                  </a:moveTo>
                  <a:cubicBezTo>
                    <a:pt x="145" y="0"/>
                    <a:pt x="133" y="2"/>
                    <a:pt x="120" y="8"/>
                  </a:cubicBezTo>
                  <a:cubicBezTo>
                    <a:pt x="87" y="8"/>
                    <a:pt x="71" y="24"/>
                    <a:pt x="38" y="41"/>
                  </a:cubicBezTo>
                  <a:cubicBezTo>
                    <a:pt x="17" y="74"/>
                    <a:pt x="1" y="94"/>
                    <a:pt x="1" y="127"/>
                  </a:cubicBezTo>
                  <a:cubicBezTo>
                    <a:pt x="1" y="14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lnTo>
                    <a:pt x="141" y="177"/>
                  </a:lnTo>
                  <a:cubicBezTo>
                    <a:pt x="158" y="177"/>
                    <a:pt x="190" y="160"/>
                    <a:pt x="207" y="144"/>
                  </a:cubicBezTo>
                  <a:cubicBezTo>
                    <a:pt x="244" y="94"/>
                    <a:pt x="261" y="41"/>
                    <a:pt x="207" y="8"/>
                  </a:cubicBezTo>
                  <a:cubicBezTo>
                    <a:pt x="196" y="8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17"/>
            <p:cNvSpPr/>
            <p:nvPr/>
          </p:nvSpPr>
          <p:spPr>
            <a:xfrm rot="10800000">
              <a:off x="2894185" y="2757545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1" y="0"/>
                  </a:moveTo>
                  <a:cubicBezTo>
                    <a:pt x="150" y="0"/>
                    <a:pt x="126" y="6"/>
                    <a:pt x="103" y="17"/>
                  </a:cubicBezTo>
                  <a:cubicBezTo>
                    <a:pt x="49" y="55"/>
                    <a:pt x="0" y="104"/>
                    <a:pt x="17" y="158"/>
                  </a:cubicBezTo>
                  <a:cubicBezTo>
                    <a:pt x="29" y="182"/>
                    <a:pt x="69" y="197"/>
                    <a:pt x="110" y="197"/>
                  </a:cubicBezTo>
                  <a:cubicBezTo>
                    <a:pt x="125" y="197"/>
                    <a:pt x="139" y="195"/>
                    <a:pt x="153" y="191"/>
                  </a:cubicBezTo>
                  <a:cubicBezTo>
                    <a:pt x="223" y="158"/>
                    <a:pt x="272" y="104"/>
                    <a:pt x="256" y="55"/>
                  </a:cubicBezTo>
                  <a:cubicBezTo>
                    <a:pt x="245" y="20"/>
                    <a:pt x="211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17"/>
            <p:cNvSpPr/>
            <p:nvPr/>
          </p:nvSpPr>
          <p:spPr>
            <a:xfrm rot="10800000">
              <a:off x="2895010" y="27452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87" y="17"/>
                  </a:cubicBezTo>
                  <a:cubicBezTo>
                    <a:pt x="54" y="54"/>
                    <a:pt x="38" y="71"/>
                    <a:pt x="21" y="87"/>
                  </a:cubicBezTo>
                  <a:cubicBezTo>
                    <a:pt x="0" y="120"/>
                    <a:pt x="21" y="157"/>
                    <a:pt x="38" y="174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90" y="157"/>
                    <a:pt x="227" y="137"/>
                    <a:pt x="244" y="87"/>
                  </a:cubicBezTo>
                  <a:cubicBezTo>
                    <a:pt x="260" y="3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17"/>
            <p:cNvSpPr/>
            <p:nvPr/>
          </p:nvSpPr>
          <p:spPr>
            <a:xfrm rot="10800000">
              <a:off x="2907910" y="274547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17"/>
                    <a:pt x="70" y="33"/>
                    <a:pt x="54" y="50"/>
                  </a:cubicBezTo>
                  <a:cubicBezTo>
                    <a:pt x="0" y="103"/>
                    <a:pt x="0" y="153"/>
                    <a:pt x="37" y="190"/>
                  </a:cubicBezTo>
                  <a:cubicBezTo>
                    <a:pt x="59" y="190"/>
                    <a:pt x="74" y="197"/>
                    <a:pt x="92" y="197"/>
                  </a:cubicBezTo>
                  <a:cubicBezTo>
                    <a:pt x="101" y="197"/>
                    <a:pt x="111" y="195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43" y="120"/>
                    <a:pt x="243" y="103"/>
                    <a:pt x="243" y="70"/>
                  </a:cubicBezTo>
                  <a:cubicBezTo>
                    <a:pt x="260" y="50"/>
                    <a:pt x="243" y="17"/>
                    <a:pt x="227" y="17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17"/>
            <p:cNvSpPr/>
            <p:nvPr/>
          </p:nvSpPr>
          <p:spPr>
            <a:xfrm rot="10800000">
              <a:off x="3019110" y="26516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3" y="0"/>
                    <a:pt x="71" y="21"/>
                  </a:cubicBezTo>
                  <a:cubicBezTo>
                    <a:pt x="54" y="38"/>
                    <a:pt x="17" y="71"/>
                    <a:pt x="17" y="87"/>
                  </a:cubicBezTo>
                  <a:cubicBezTo>
                    <a:pt x="0" y="141"/>
                    <a:pt x="38" y="190"/>
                    <a:pt x="87" y="190"/>
                  </a:cubicBezTo>
                  <a:cubicBezTo>
                    <a:pt x="103" y="190"/>
                    <a:pt x="141" y="190"/>
                    <a:pt x="157" y="174"/>
                  </a:cubicBezTo>
                  <a:cubicBezTo>
                    <a:pt x="157" y="174"/>
                    <a:pt x="174" y="174"/>
                    <a:pt x="190" y="157"/>
                  </a:cubicBezTo>
                  <a:cubicBezTo>
                    <a:pt x="207" y="141"/>
                    <a:pt x="223" y="124"/>
                    <a:pt x="244" y="87"/>
                  </a:cubicBezTo>
                  <a:cubicBezTo>
                    <a:pt x="260" y="38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17"/>
            <p:cNvSpPr/>
            <p:nvPr/>
          </p:nvSpPr>
          <p:spPr>
            <a:xfrm rot="10800000">
              <a:off x="3018710" y="2665995"/>
              <a:ext cx="6525" cy="4975"/>
            </a:xfrm>
            <a:custGeom>
              <a:avLst/>
              <a:gdLst/>
              <a:ahLst/>
              <a:cxnLst/>
              <a:rect l="l" t="t" r="r" b="b"/>
              <a:pathLst>
                <a:path w="261" h="199" extrusionOk="0">
                  <a:moveTo>
                    <a:pt x="157" y="0"/>
                  </a:moveTo>
                  <a:cubicBezTo>
                    <a:pt x="119" y="0"/>
                    <a:pt x="76" y="19"/>
                    <a:pt x="55" y="51"/>
                  </a:cubicBezTo>
                  <a:cubicBezTo>
                    <a:pt x="22" y="67"/>
                    <a:pt x="1" y="104"/>
                    <a:pt x="1" y="121"/>
                  </a:cubicBezTo>
                  <a:cubicBezTo>
                    <a:pt x="1" y="154"/>
                    <a:pt x="22" y="170"/>
                    <a:pt x="38" y="191"/>
                  </a:cubicBezTo>
                  <a:cubicBezTo>
                    <a:pt x="49" y="191"/>
                    <a:pt x="67" y="198"/>
                    <a:pt x="89" y="198"/>
                  </a:cubicBezTo>
                  <a:cubicBezTo>
                    <a:pt x="100" y="198"/>
                    <a:pt x="112" y="196"/>
                    <a:pt x="125" y="191"/>
                  </a:cubicBezTo>
                  <a:lnTo>
                    <a:pt x="158" y="191"/>
                  </a:lnTo>
                  <a:cubicBezTo>
                    <a:pt x="174" y="170"/>
                    <a:pt x="191" y="154"/>
                    <a:pt x="207" y="137"/>
                  </a:cubicBezTo>
                  <a:cubicBezTo>
                    <a:pt x="261" y="104"/>
                    <a:pt x="261" y="34"/>
                    <a:pt x="207" y="18"/>
                  </a:cubicBezTo>
                  <a:cubicBezTo>
                    <a:pt x="195" y="6"/>
                    <a:pt x="17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17"/>
            <p:cNvSpPr/>
            <p:nvPr/>
          </p:nvSpPr>
          <p:spPr>
            <a:xfrm rot="10800000">
              <a:off x="2990785" y="2709995"/>
              <a:ext cx="6100" cy="4950"/>
            </a:xfrm>
            <a:custGeom>
              <a:avLst/>
              <a:gdLst/>
              <a:ahLst/>
              <a:cxnLst/>
              <a:rect l="l" t="t" r="r" b="b"/>
              <a:pathLst>
                <a:path w="244" h="198" extrusionOk="0">
                  <a:moveTo>
                    <a:pt x="162" y="1"/>
                  </a:moveTo>
                  <a:cubicBezTo>
                    <a:pt x="154" y="1"/>
                    <a:pt x="146" y="2"/>
                    <a:pt x="141" y="8"/>
                  </a:cubicBezTo>
                  <a:cubicBezTo>
                    <a:pt x="104" y="8"/>
                    <a:pt x="71" y="24"/>
                    <a:pt x="54" y="41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8"/>
                    <a:pt x="87" y="198"/>
                    <a:pt x="124" y="198"/>
                  </a:cubicBezTo>
                  <a:cubicBezTo>
                    <a:pt x="141" y="198"/>
                    <a:pt x="141" y="17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27" y="127"/>
                    <a:pt x="244" y="94"/>
                    <a:pt x="244" y="74"/>
                  </a:cubicBezTo>
                  <a:cubicBezTo>
                    <a:pt x="244" y="41"/>
                    <a:pt x="244" y="24"/>
                    <a:pt x="207" y="8"/>
                  </a:cubicBezTo>
                  <a:cubicBezTo>
                    <a:pt x="196" y="8"/>
                    <a:pt x="17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17"/>
            <p:cNvSpPr/>
            <p:nvPr/>
          </p:nvSpPr>
          <p:spPr>
            <a:xfrm rot="10800000">
              <a:off x="3019535" y="263999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0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4" y="34"/>
                    <a:pt x="1" y="104"/>
                    <a:pt x="1" y="137"/>
                  </a:cubicBezTo>
                  <a:cubicBezTo>
                    <a:pt x="12" y="172"/>
                    <a:pt x="45" y="191"/>
                    <a:pt x="87" y="191"/>
                  </a:cubicBezTo>
                  <a:cubicBezTo>
                    <a:pt x="109" y="191"/>
                    <a:pt x="133" y="186"/>
                    <a:pt x="158" y="174"/>
                  </a:cubicBezTo>
                  <a:cubicBezTo>
                    <a:pt x="207" y="154"/>
                    <a:pt x="261" y="88"/>
                    <a:pt x="240" y="51"/>
                  </a:cubicBezTo>
                  <a:cubicBezTo>
                    <a:pt x="229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17"/>
            <p:cNvSpPr/>
            <p:nvPr/>
          </p:nvSpPr>
          <p:spPr>
            <a:xfrm rot="10800000">
              <a:off x="2986560" y="2746595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4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3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3" y="157"/>
                    <a:pt x="240" y="141"/>
                    <a:pt x="240" y="104"/>
                  </a:cubicBezTo>
                  <a:cubicBezTo>
                    <a:pt x="256" y="87"/>
                    <a:pt x="256" y="54"/>
                    <a:pt x="240" y="38"/>
                  </a:cubicBezTo>
                  <a:cubicBezTo>
                    <a:pt x="223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17"/>
            <p:cNvSpPr/>
            <p:nvPr/>
          </p:nvSpPr>
          <p:spPr>
            <a:xfrm rot="10800000">
              <a:off x="3008410" y="261897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21" y="70"/>
                    <a:pt x="21" y="87"/>
                  </a:cubicBezTo>
                  <a:cubicBezTo>
                    <a:pt x="0" y="136"/>
                    <a:pt x="21" y="174"/>
                    <a:pt x="54" y="190"/>
                  </a:cubicBezTo>
                  <a:lnTo>
                    <a:pt x="87" y="190"/>
                  </a:lnTo>
                  <a:cubicBezTo>
                    <a:pt x="103" y="190"/>
                    <a:pt x="124" y="190"/>
                    <a:pt x="157" y="174"/>
                  </a:cubicBezTo>
                  <a:cubicBezTo>
                    <a:pt x="173" y="174"/>
                    <a:pt x="206" y="136"/>
                    <a:pt x="227" y="120"/>
                  </a:cubicBezTo>
                  <a:cubicBezTo>
                    <a:pt x="227" y="103"/>
                    <a:pt x="243" y="103"/>
                    <a:pt x="243" y="87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17"/>
            <p:cNvSpPr/>
            <p:nvPr/>
          </p:nvSpPr>
          <p:spPr>
            <a:xfrm rot="10800000">
              <a:off x="3012735" y="2631295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33" y="38"/>
                    <a:pt x="0" y="104"/>
                    <a:pt x="0" y="157"/>
                  </a:cubicBezTo>
                  <a:cubicBezTo>
                    <a:pt x="12" y="181"/>
                    <a:pt x="53" y="197"/>
                    <a:pt x="100" y="197"/>
                  </a:cubicBezTo>
                  <a:cubicBezTo>
                    <a:pt x="117" y="197"/>
                    <a:pt x="135" y="195"/>
                    <a:pt x="153" y="190"/>
                  </a:cubicBezTo>
                  <a:cubicBezTo>
                    <a:pt x="206" y="157"/>
                    <a:pt x="256" y="87"/>
                    <a:pt x="239" y="54"/>
                  </a:cubicBezTo>
                  <a:cubicBezTo>
                    <a:pt x="229" y="19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17"/>
            <p:cNvSpPr/>
            <p:nvPr/>
          </p:nvSpPr>
          <p:spPr>
            <a:xfrm rot="10800000">
              <a:off x="2985610" y="269887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20"/>
                    <a:pt x="0" y="157"/>
                    <a:pt x="17" y="173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07" y="157"/>
                    <a:pt x="244" y="120"/>
                    <a:pt x="244" y="103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17"/>
            <p:cNvSpPr/>
            <p:nvPr/>
          </p:nvSpPr>
          <p:spPr>
            <a:xfrm rot="10800000">
              <a:off x="3032410" y="265207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3" y="1"/>
                  </a:moveTo>
                  <a:cubicBezTo>
                    <a:pt x="120" y="1"/>
                    <a:pt x="87" y="17"/>
                    <a:pt x="70" y="55"/>
                  </a:cubicBezTo>
                  <a:cubicBezTo>
                    <a:pt x="17" y="88"/>
                    <a:pt x="0" y="158"/>
                    <a:pt x="50" y="191"/>
                  </a:cubicBezTo>
                  <a:lnTo>
                    <a:pt x="136" y="191"/>
                  </a:lnTo>
                  <a:cubicBezTo>
                    <a:pt x="136" y="191"/>
                    <a:pt x="153" y="191"/>
                    <a:pt x="173" y="174"/>
                  </a:cubicBezTo>
                  <a:cubicBezTo>
                    <a:pt x="190" y="174"/>
                    <a:pt x="206" y="158"/>
                    <a:pt x="223" y="141"/>
                  </a:cubicBezTo>
                  <a:cubicBezTo>
                    <a:pt x="276" y="104"/>
                    <a:pt x="276" y="38"/>
                    <a:pt x="223" y="17"/>
                  </a:cubicBezTo>
                  <a:cubicBezTo>
                    <a:pt x="206" y="1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17"/>
            <p:cNvSpPr/>
            <p:nvPr/>
          </p:nvSpPr>
          <p:spPr>
            <a:xfrm rot="10800000">
              <a:off x="2982210" y="2687720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50" y="55"/>
                    <a:pt x="34" y="71"/>
                    <a:pt x="17" y="104"/>
                  </a:cubicBezTo>
                  <a:cubicBezTo>
                    <a:pt x="1" y="158"/>
                    <a:pt x="34" y="207"/>
                    <a:pt x="83" y="207"/>
                  </a:cubicBezTo>
                  <a:cubicBezTo>
                    <a:pt x="120" y="207"/>
                    <a:pt x="137" y="191"/>
                    <a:pt x="153" y="191"/>
                  </a:cubicBezTo>
                  <a:cubicBezTo>
                    <a:pt x="186" y="174"/>
                    <a:pt x="223" y="141"/>
                    <a:pt x="240" y="104"/>
                  </a:cubicBezTo>
                  <a:cubicBezTo>
                    <a:pt x="256" y="55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17"/>
            <p:cNvSpPr/>
            <p:nvPr/>
          </p:nvSpPr>
          <p:spPr>
            <a:xfrm rot="10800000">
              <a:off x="3029010" y="26881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4"/>
                    <a:pt x="38" y="71"/>
                    <a:pt x="21" y="103"/>
                  </a:cubicBezTo>
                  <a:cubicBezTo>
                    <a:pt x="1" y="157"/>
                    <a:pt x="21" y="190"/>
                    <a:pt x="71" y="190"/>
                  </a:cubicBezTo>
                  <a:cubicBezTo>
                    <a:pt x="71" y="207"/>
                    <a:pt x="87" y="207"/>
                    <a:pt x="104" y="207"/>
                  </a:cubicBezTo>
                  <a:cubicBezTo>
                    <a:pt x="124" y="207"/>
                    <a:pt x="141" y="190"/>
                    <a:pt x="157" y="190"/>
                  </a:cubicBezTo>
                  <a:cubicBezTo>
                    <a:pt x="190" y="174"/>
                    <a:pt x="207" y="157"/>
                    <a:pt x="227" y="120"/>
                  </a:cubicBezTo>
                  <a:cubicBezTo>
                    <a:pt x="244" y="120"/>
                    <a:pt x="244" y="103"/>
                    <a:pt x="244" y="103"/>
                  </a:cubicBezTo>
                  <a:cubicBezTo>
                    <a:pt x="260" y="54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17"/>
            <p:cNvSpPr/>
            <p:nvPr/>
          </p:nvSpPr>
          <p:spPr>
            <a:xfrm rot="10800000">
              <a:off x="2977485" y="270959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37"/>
                    <a:pt x="21" y="170"/>
                    <a:pt x="37" y="191"/>
                  </a:cubicBezTo>
                  <a:cubicBezTo>
                    <a:pt x="54" y="191"/>
                    <a:pt x="70" y="207"/>
                    <a:pt x="87" y="207"/>
                  </a:cubicBezTo>
                  <a:cubicBezTo>
                    <a:pt x="103" y="207"/>
                    <a:pt x="140" y="207"/>
                    <a:pt x="157" y="191"/>
                  </a:cubicBezTo>
                  <a:cubicBezTo>
                    <a:pt x="190" y="170"/>
                    <a:pt x="227" y="137"/>
                    <a:pt x="243" y="104"/>
                  </a:cubicBezTo>
                  <a:lnTo>
                    <a:pt x="243" y="87"/>
                  </a:ln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17"/>
            <p:cNvSpPr/>
            <p:nvPr/>
          </p:nvSpPr>
          <p:spPr>
            <a:xfrm rot="10800000">
              <a:off x="2986035" y="275772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4"/>
                    <a:pt x="34" y="71"/>
                    <a:pt x="34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190"/>
                    <a:pt x="174" y="190"/>
                  </a:cubicBezTo>
                  <a:lnTo>
                    <a:pt x="191" y="174"/>
                  </a:lnTo>
                  <a:cubicBezTo>
                    <a:pt x="224" y="157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3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17"/>
            <p:cNvSpPr/>
            <p:nvPr/>
          </p:nvSpPr>
          <p:spPr>
            <a:xfrm rot="10800000">
              <a:off x="2982635" y="273262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5" y="0"/>
                  </a:moveTo>
                  <a:cubicBezTo>
                    <a:pt x="154" y="0"/>
                    <a:pt x="129" y="6"/>
                    <a:pt x="104" y="17"/>
                  </a:cubicBezTo>
                  <a:cubicBezTo>
                    <a:pt x="38" y="34"/>
                    <a:pt x="1" y="104"/>
                    <a:pt x="22" y="153"/>
                  </a:cubicBezTo>
                  <a:cubicBezTo>
                    <a:pt x="34" y="181"/>
                    <a:pt x="64" y="197"/>
                    <a:pt x="107" y="197"/>
                  </a:cubicBezTo>
                  <a:cubicBezTo>
                    <a:pt x="122" y="197"/>
                    <a:pt x="139" y="195"/>
                    <a:pt x="158" y="190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44" y="18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17"/>
            <p:cNvSpPr/>
            <p:nvPr/>
          </p:nvSpPr>
          <p:spPr>
            <a:xfrm rot="10800000">
              <a:off x="2887710" y="267609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8" y="1"/>
                  </a:moveTo>
                  <a:cubicBezTo>
                    <a:pt x="173" y="1"/>
                    <a:pt x="157" y="5"/>
                    <a:pt x="140" y="13"/>
                  </a:cubicBezTo>
                  <a:cubicBezTo>
                    <a:pt x="120" y="13"/>
                    <a:pt x="87" y="30"/>
                    <a:pt x="54" y="46"/>
                  </a:cubicBezTo>
                  <a:cubicBezTo>
                    <a:pt x="17" y="100"/>
                    <a:pt x="0" y="166"/>
                    <a:pt x="54" y="186"/>
                  </a:cubicBezTo>
                  <a:cubicBezTo>
                    <a:pt x="70" y="203"/>
                    <a:pt x="103" y="203"/>
                    <a:pt x="140" y="203"/>
                  </a:cubicBezTo>
                  <a:cubicBezTo>
                    <a:pt x="140" y="203"/>
                    <a:pt x="157" y="186"/>
                    <a:pt x="173" y="186"/>
                  </a:cubicBezTo>
                  <a:cubicBezTo>
                    <a:pt x="190" y="186"/>
                    <a:pt x="206" y="166"/>
                    <a:pt x="223" y="149"/>
                  </a:cubicBezTo>
                  <a:cubicBezTo>
                    <a:pt x="243" y="133"/>
                    <a:pt x="260" y="100"/>
                    <a:pt x="260" y="83"/>
                  </a:cubicBezTo>
                  <a:cubicBezTo>
                    <a:pt x="260" y="46"/>
                    <a:pt x="243" y="30"/>
                    <a:pt x="223" y="13"/>
                  </a:cubicBezTo>
                  <a:cubicBezTo>
                    <a:pt x="215" y="5"/>
                    <a:pt x="202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17"/>
            <p:cNvSpPr/>
            <p:nvPr/>
          </p:nvSpPr>
          <p:spPr>
            <a:xfrm rot="10800000">
              <a:off x="2840910" y="273412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5" y="1"/>
                    <a:pt x="104" y="17"/>
                    <a:pt x="71" y="38"/>
                  </a:cubicBezTo>
                  <a:cubicBezTo>
                    <a:pt x="38" y="54"/>
                    <a:pt x="22" y="87"/>
                    <a:pt x="1" y="104"/>
                  </a:cubicBezTo>
                  <a:cubicBezTo>
                    <a:pt x="1" y="141"/>
                    <a:pt x="1" y="157"/>
                    <a:pt x="22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5" y="207"/>
                    <a:pt x="141" y="190"/>
                  </a:cubicBezTo>
                  <a:cubicBezTo>
                    <a:pt x="158" y="190"/>
                    <a:pt x="174" y="174"/>
                    <a:pt x="174" y="174"/>
                  </a:cubicBezTo>
                  <a:cubicBezTo>
                    <a:pt x="207" y="157"/>
                    <a:pt x="228" y="141"/>
                    <a:pt x="244" y="104"/>
                  </a:cubicBezTo>
                  <a:cubicBezTo>
                    <a:pt x="261" y="54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17"/>
            <p:cNvSpPr/>
            <p:nvPr/>
          </p:nvSpPr>
          <p:spPr>
            <a:xfrm rot="10800000">
              <a:off x="2834510" y="2758720"/>
              <a:ext cx="6000" cy="5000"/>
            </a:xfrm>
            <a:custGeom>
              <a:avLst/>
              <a:gdLst/>
              <a:ahLst/>
              <a:cxnLst/>
              <a:rect l="l" t="t" r="r" b="b"/>
              <a:pathLst>
                <a:path w="240" h="200" extrusionOk="0">
                  <a:moveTo>
                    <a:pt x="157" y="0"/>
                  </a:moveTo>
                  <a:cubicBezTo>
                    <a:pt x="136" y="0"/>
                    <a:pt x="120" y="0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4" y="200"/>
                    <a:pt x="84" y="200"/>
                  </a:cubicBezTo>
                  <a:cubicBezTo>
                    <a:pt x="107" y="200"/>
                    <a:pt x="132" y="196"/>
                    <a:pt x="157" y="190"/>
                  </a:cubicBezTo>
                  <a:cubicBezTo>
                    <a:pt x="173" y="170"/>
                    <a:pt x="190" y="170"/>
                    <a:pt x="190" y="153"/>
                  </a:cubicBezTo>
                  <a:cubicBezTo>
                    <a:pt x="223" y="120"/>
                    <a:pt x="239" y="87"/>
                    <a:pt x="239" y="50"/>
                  </a:cubicBez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17"/>
            <p:cNvSpPr/>
            <p:nvPr/>
          </p:nvSpPr>
          <p:spPr>
            <a:xfrm rot="10800000">
              <a:off x="2843060" y="2747745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68" y="1"/>
                  </a:moveTo>
                  <a:cubicBezTo>
                    <a:pt x="135" y="1"/>
                    <a:pt x="102" y="17"/>
                    <a:pt x="81" y="34"/>
                  </a:cubicBezTo>
                  <a:cubicBezTo>
                    <a:pt x="48" y="54"/>
                    <a:pt x="31" y="71"/>
                    <a:pt x="15" y="104"/>
                  </a:cubicBezTo>
                  <a:cubicBezTo>
                    <a:pt x="1" y="150"/>
                    <a:pt x="24" y="194"/>
                    <a:pt x="76" y="194"/>
                  </a:cubicBezTo>
                  <a:cubicBezTo>
                    <a:pt x="84" y="194"/>
                    <a:pt x="92" y="193"/>
                    <a:pt x="102" y="190"/>
                  </a:cubicBezTo>
                  <a:lnTo>
                    <a:pt x="151" y="190"/>
                  </a:lnTo>
                  <a:cubicBezTo>
                    <a:pt x="168" y="174"/>
                    <a:pt x="168" y="174"/>
                    <a:pt x="184" y="174"/>
                  </a:cubicBezTo>
                  <a:cubicBezTo>
                    <a:pt x="221" y="157"/>
                    <a:pt x="238" y="120"/>
                    <a:pt x="238" y="104"/>
                  </a:cubicBezTo>
                  <a:cubicBezTo>
                    <a:pt x="254" y="71"/>
                    <a:pt x="254" y="54"/>
                    <a:pt x="238" y="34"/>
                  </a:cubicBezTo>
                  <a:cubicBezTo>
                    <a:pt x="221" y="17"/>
                    <a:pt x="205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17"/>
            <p:cNvSpPr/>
            <p:nvPr/>
          </p:nvSpPr>
          <p:spPr>
            <a:xfrm rot="10800000">
              <a:off x="2833185" y="271257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03" y="206"/>
                    <a:pt x="140" y="186"/>
                    <a:pt x="157" y="186"/>
                  </a:cubicBezTo>
                  <a:cubicBezTo>
                    <a:pt x="157" y="186"/>
                    <a:pt x="173" y="169"/>
                    <a:pt x="190" y="169"/>
                  </a:cubicBezTo>
                  <a:cubicBezTo>
                    <a:pt x="206" y="153"/>
                    <a:pt x="227" y="120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17"/>
            <p:cNvSpPr/>
            <p:nvPr/>
          </p:nvSpPr>
          <p:spPr>
            <a:xfrm rot="10800000">
              <a:off x="2838735" y="272204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0"/>
                  </a:moveTo>
                  <a:cubicBezTo>
                    <a:pt x="140" y="0"/>
                    <a:pt x="91" y="20"/>
                    <a:pt x="54" y="60"/>
                  </a:cubicBezTo>
                  <a:cubicBezTo>
                    <a:pt x="1" y="93"/>
                    <a:pt x="1" y="163"/>
                    <a:pt x="38" y="180"/>
                  </a:cubicBezTo>
                  <a:cubicBezTo>
                    <a:pt x="71" y="196"/>
                    <a:pt x="87" y="196"/>
                    <a:pt x="120" y="196"/>
                  </a:cubicBezTo>
                  <a:cubicBezTo>
                    <a:pt x="141" y="196"/>
                    <a:pt x="141" y="196"/>
                    <a:pt x="157" y="180"/>
                  </a:cubicBezTo>
                  <a:cubicBezTo>
                    <a:pt x="174" y="180"/>
                    <a:pt x="190" y="163"/>
                    <a:pt x="207" y="143"/>
                  </a:cubicBezTo>
                  <a:cubicBezTo>
                    <a:pt x="260" y="93"/>
                    <a:pt x="260" y="39"/>
                    <a:pt x="223" y="6"/>
                  </a:cubicBezTo>
                  <a:cubicBezTo>
                    <a:pt x="211" y="2"/>
                    <a:pt x="198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17"/>
            <p:cNvSpPr/>
            <p:nvPr/>
          </p:nvSpPr>
          <p:spPr>
            <a:xfrm rot="10800000">
              <a:off x="2843485" y="268989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87"/>
                    <a:pt x="21" y="103"/>
                  </a:cubicBezTo>
                  <a:cubicBezTo>
                    <a:pt x="1" y="157"/>
                    <a:pt x="21" y="190"/>
                    <a:pt x="71" y="206"/>
                  </a:cubicBezTo>
                  <a:lnTo>
                    <a:pt x="104" y="206"/>
                  </a:lnTo>
                  <a:cubicBezTo>
                    <a:pt x="125" y="206"/>
                    <a:pt x="141" y="206"/>
                    <a:pt x="158" y="190"/>
                  </a:cubicBezTo>
                  <a:cubicBezTo>
                    <a:pt x="191" y="173"/>
                    <a:pt x="228" y="157"/>
                    <a:pt x="244" y="141"/>
                  </a:cubicBezTo>
                  <a:lnTo>
                    <a:pt x="244" y="103"/>
                  </a:lnTo>
                  <a:cubicBezTo>
                    <a:pt x="261" y="54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17"/>
            <p:cNvSpPr/>
            <p:nvPr/>
          </p:nvSpPr>
          <p:spPr>
            <a:xfrm rot="10800000">
              <a:off x="2847810" y="2702270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7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50" y="40"/>
                    <a:pt x="1" y="94"/>
                    <a:pt x="17" y="143"/>
                  </a:cubicBezTo>
                  <a:cubicBezTo>
                    <a:pt x="28" y="177"/>
                    <a:pt x="53" y="196"/>
                    <a:pt x="87" y="196"/>
                  </a:cubicBezTo>
                  <a:cubicBezTo>
                    <a:pt x="107" y="196"/>
                    <a:pt x="129" y="190"/>
                    <a:pt x="153" y="176"/>
                  </a:cubicBezTo>
                  <a:cubicBezTo>
                    <a:pt x="223" y="160"/>
                    <a:pt x="256" y="94"/>
                    <a:pt x="256" y="40"/>
                  </a:cubicBezTo>
                  <a:cubicBezTo>
                    <a:pt x="244" y="16"/>
                    <a:pt x="20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17"/>
            <p:cNvSpPr/>
            <p:nvPr/>
          </p:nvSpPr>
          <p:spPr>
            <a:xfrm rot="10800000">
              <a:off x="2835760" y="2768620"/>
              <a:ext cx="6000" cy="4900"/>
            </a:xfrm>
            <a:custGeom>
              <a:avLst/>
              <a:gdLst/>
              <a:ahLst/>
              <a:cxnLst/>
              <a:rect l="l" t="t" r="r" b="b"/>
              <a:pathLst>
                <a:path w="240" h="196" extrusionOk="0">
                  <a:moveTo>
                    <a:pt x="151" y="1"/>
                  </a:moveTo>
                  <a:cubicBezTo>
                    <a:pt x="132" y="1"/>
                    <a:pt x="110" y="5"/>
                    <a:pt x="83" y="13"/>
                  </a:cubicBezTo>
                  <a:cubicBezTo>
                    <a:pt x="50" y="30"/>
                    <a:pt x="17" y="67"/>
                    <a:pt x="1" y="100"/>
                  </a:cubicBezTo>
                  <a:lnTo>
                    <a:pt x="1" y="149"/>
                  </a:lnTo>
                  <a:cubicBezTo>
                    <a:pt x="11" y="184"/>
                    <a:pt x="36" y="196"/>
                    <a:pt x="70" y="196"/>
                  </a:cubicBezTo>
                  <a:cubicBezTo>
                    <a:pt x="89" y="196"/>
                    <a:pt x="112" y="192"/>
                    <a:pt x="137" y="186"/>
                  </a:cubicBezTo>
                  <a:cubicBezTo>
                    <a:pt x="207" y="149"/>
                    <a:pt x="240" y="100"/>
                    <a:pt x="223" y="46"/>
                  </a:cubicBezTo>
                  <a:cubicBezTo>
                    <a:pt x="223" y="30"/>
                    <a:pt x="223" y="30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17"/>
            <p:cNvSpPr/>
            <p:nvPr/>
          </p:nvSpPr>
          <p:spPr>
            <a:xfrm rot="10800000">
              <a:off x="2851635" y="266494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87" y="33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20"/>
                    <a:pt x="243" y="103"/>
                  </a:cubicBezTo>
                  <a:cubicBezTo>
                    <a:pt x="260" y="70"/>
                    <a:pt x="260" y="54"/>
                    <a:pt x="243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17"/>
            <p:cNvSpPr/>
            <p:nvPr/>
          </p:nvSpPr>
          <p:spPr>
            <a:xfrm rot="10800000">
              <a:off x="2869660" y="261724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5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38" y="40"/>
                    <a:pt x="1" y="111"/>
                    <a:pt x="17" y="144"/>
                  </a:cubicBezTo>
                  <a:cubicBezTo>
                    <a:pt x="17" y="177"/>
                    <a:pt x="45" y="197"/>
                    <a:pt x="84" y="197"/>
                  </a:cubicBezTo>
                  <a:cubicBezTo>
                    <a:pt x="106" y="197"/>
                    <a:pt x="132" y="190"/>
                    <a:pt x="157" y="177"/>
                  </a:cubicBezTo>
                  <a:cubicBezTo>
                    <a:pt x="223" y="160"/>
                    <a:pt x="260" y="94"/>
                    <a:pt x="244" y="40"/>
                  </a:cubicBezTo>
                  <a:cubicBezTo>
                    <a:pt x="229" y="16"/>
                    <a:pt x="198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17"/>
            <p:cNvSpPr/>
            <p:nvPr/>
          </p:nvSpPr>
          <p:spPr>
            <a:xfrm rot="10800000">
              <a:off x="2863285" y="2643520"/>
              <a:ext cx="6400" cy="4650"/>
            </a:xfrm>
            <a:custGeom>
              <a:avLst/>
              <a:gdLst/>
              <a:ahLst/>
              <a:cxnLst/>
              <a:rect l="l" t="t" r="r" b="b"/>
              <a:pathLst>
                <a:path w="256" h="186" extrusionOk="0">
                  <a:moveTo>
                    <a:pt x="169" y="0"/>
                  </a:moveTo>
                  <a:cubicBezTo>
                    <a:pt x="120" y="0"/>
                    <a:pt x="50" y="33"/>
                    <a:pt x="33" y="103"/>
                  </a:cubicBezTo>
                  <a:cubicBezTo>
                    <a:pt x="0" y="153"/>
                    <a:pt x="33" y="186"/>
                    <a:pt x="103" y="186"/>
                  </a:cubicBezTo>
                  <a:lnTo>
                    <a:pt x="169" y="186"/>
                  </a:lnTo>
                  <a:cubicBezTo>
                    <a:pt x="169" y="169"/>
                    <a:pt x="190" y="169"/>
                    <a:pt x="190" y="169"/>
                  </a:cubicBezTo>
                  <a:cubicBezTo>
                    <a:pt x="223" y="153"/>
                    <a:pt x="240" y="120"/>
                    <a:pt x="256" y="103"/>
                  </a:cubicBezTo>
                  <a:cubicBezTo>
                    <a:pt x="256" y="66"/>
                    <a:pt x="256" y="50"/>
                    <a:pt x="240" y="17"/>
                  </a:cubicBezTo>
                  <a:cubicBezTo>
                    <a:pt x="223" y="0"/>
                    <a:pt x="207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17"/>
            <p:cNvSpPr/>
            <p:nvPr/>
          </p:nvSpPr>
          <p:spPr>
            <a:xfrm rot="10800000">
              <a:off x="2862335" y="26546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6" y="1"/>
                    <a:pt x="103" y="1"/>
                    <a:pt x="70" y="17"/>
                  </a:cubicBezTo>
                  <a:cubicBezTo>
                    <a:pt x="54" y="38"/>
                    <a:pt x="33" y="71"/>
                    <a:pt x="17" y="87"/>
                  </a:cubicBezTo>
                  <a:cubicBezTo>
                    <a:pt x="0" y="141"/>
                    <a:pt x="33" y="191"/>
                    <a:pt x="87" y="191"/>
                  </a:cubicBezTo>
                  <a:cubicBezTo>
                    <a:pt x="120" y="191"/>
                    <a:pt x="136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39" y="120"/>
                    <a:pt x="239" y="87"/>
                  </a:cubicBezTo>
                  <a:cubicBezTo>
                    <a:pt x="260" y="71"/>
                    <a:pt x="260" y="38"/>
                    <a:pt x="239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17"/>
            <p:cNvSpPr/>
            <p:nvPr/>
          </p:nvSpPr>
          <p:spPr>
            <a:xfrm rot="10800000">
              <a:off x="2856360" y="2677020"/>
              <a:ext cx="6950" cy="4650"/>
            </a:xfrm>
            <a:custGeom>
              <a:avLst/>
              <a:gdLst/>
              <a:ahLst/>
              <a:cxnLst/>
              <a:rect l="l" t="t" r="r" b="b"/>
              <a:pathLst>
                <a:path w="278" h="186" extrusionOk="0">
                  <a:moveTo>
                    <a:pt x="174" y="0"/>
                  </a:moveTo>
                  <a:cubicBezTo>
                    <a:pt x="141" y="0"/>
                    <a:pt x="121" y="0"/>
                    <a:pt x="88" y="17"/>
                  </a:cubicBezTo>
                  <a:cubicBezTo>
                    <a:pt x="55" y="33"/>
                    <a:pt x="38" y="66"/>
                    <a:pt x="17" y="83"/>
                  </a:cubicBezTo>
                  <a:cubicBezTo>
                    <a:pt x="1" y="153"/>
                    <a:pt x="38" y="186"/>
                    <a:pt x="104" y="186"/>
                  </a:cubicBezTo>
                  <a:cubicBezTo>
                    <a:pt x="121" y="186"/>
                    <a:pt x="141" y="186"/>
                    <a:pt x="158" y="169"/>
                  </a:cubicBezTo>
                  <a:cubicBezTo>
                    <a:pt x="174" y="169"/>
                    <a:pt x="191" y="169"/>
                    <a:pt x="191" y="153"/>
                  </a:cubicBezTo>
                  <a:cubicBezTo>
                    <a:pt x="224" y="136"/>
                    <a:pt x="244" y="120"/>
                    <a:pt x="261" y="8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17"/>
            <p:cNvSpPr/>
            <p:nvPr/>
          </p:nvSpPr>
          <p:spPr>
            <a:xfrm rot="10800000">
              <a:off x="2859360" y="262927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9" y="1"/>
                  </a:moveTo>
                  <a:cubicBezTo>
                    <a:pt x="142" y="1"/>
                    <a:pt x="123" y="3"/>
                    <a:pt x="104" y="7"/>
                  </a:cubicBezTo>
                  <a:cubicBezTo>
                    <a:pt x="55" y="40"/>
                    <a:pt x="1" y="94"/>
                    <a:pt x="17" y="143"/>
                  </a:cubicBezTo>
                  <a:cubicBezTo>
                    <a:pt x="31" y="178"/>
                    <a:pt x="64" y="197"/>
                    <a:pt x="99" y="197"/>
                  </a:cubicBezTo>
                  <a:cubicBezTo>
                    <a:pt x="119" y="197"/>
                    <a:pt x="139" y="192"/>
                    <a:pt x="158" y="180"/>
                  </a:cubicBezTo>
                  <a:cubicBezTo>
                    <a:pt x="224" y="164"/>
                    <a:pt x="261" y="94"/>
                    <a:pt x="261" y="40"/>
                  </a:cubicBezTo>
                  <a:cubicBezTo>
                    <a:pt x="249" y="16"/>
                    <a:pt x="208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17"/>
            <p:cNvSpPr/>
            <p:nvPr/>
          </p:nvSpPr>
          <p:spPr>
            <a:xfrm rot="10800000">
              <a:off x="2830610" y="2746520"/>
              <a:ext cx="6500" cy="4725"/>
            </a:xfrm>
            <a:custGeom>
              <a:avLst/>
              <a:gdLst/>
              <a:ahLst/>
              <a:cxnLst/>
              <a:rect l="l" t="t" r="r" b="b"/>
              <a:pathLst>
                <a:path w="260" h="189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21" y="168"/>
                    <a:pt x="48" y="188"/>
                    <a:pt x="87" y="188"/>
                  </a:cubicBezTo>
                  <a:cubicBezTo>
                    <a:pt x="108" y="188"/>
                    <a:pt x="132" y="182"/>
                    <a:pt x="157" y="169"/>
                  </a:cubicBezTo>
                  <a:cubicBezTo>
                    <a:pt x="173" y="169"/>
                    <a:pt x="190" y="153"/>
                    <a:pt x="206" y="136"/>
                  </a:cubicBezTo>
                  <a:cubicBezTo>
                    <a:pt x="243" y="120"/>
                    <a:pt x="260" y="66"/>
                    <a:pt x="243" y="33"/>
                  </a:cubicBezTo>
                  <a:cubicBezTo>
                    <a:pt x="243" y="17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17"/>
            <p:cNvSpPr/>
            <p:nvPr/>
          </p:nvSpPr>
          <p:spPr>
            <a:xfrm rot="10800000">
              <a:off x="2882535" y="26649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37" y="54"/>
                    <a:pt x="17" y="71"/>
                    <a:pt x="17" y="104"/>
                  </a:cubicBezTo>
                  <a:cubicBezTo>
                    <a:pt x="0" y="120"/>
                    <a:pt x="0" y="157"/>
                    <a:pt x="17" y="174"/>
                  </a:cubicBezTo>
                  <a:cubicBezTo>
                    <a:pt x="37" y="190"/>
                    <a:pt x="54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lnTo>
                    <a:pt x="173" y="174"/>
                  </a:lnTo>
                  <a:cubicBezTo>
                    <a:pt x="206" y="141"/>
                    <a:pt x="223" y="120"/>
                    <a:pt x="244" y="87"/>
                  </a:cubicBezTo>
                  <a:cubicBezTo>
                    <a:pt x="260" y="38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17"/>
            <p:cNvSpPr/>
            <p:nvPr/>
          </p:nvSpPr>
          <p:spPr>
            <a:xfrm rot="10800000">
              <a:off x="2874410" y="26756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38" y="50"/>
                    <a:pt x="22" y="87"/>
                    <a:pt x="22" y="103"/>
                  </a:cubicBezTo>
                  <a:cubicBezTo>
                    <a:pt x="1" y="136"/>
                    <a:pt x="1" y="173"/>
                    <a:pt x="38" y="190"/>
                  </a:cubicBezTo>
                  <a:cubicBezTo>
                    <a:pt x="38" y="190"/>
                    <a:pt x="71" y="206"/>
                    <a:pt x="88" y="206"/>
                  </a:cubicBezTo>
                  <a:cubicBezTo>
                    <a:pt x="104" y="206"/>
                    <a:pt x="125" y="190"/>
                    <a:pt x="158" y="190"/>
                  </a:cubicBezTo>
                  <a:cubicBezTo>
                    <a:pt x="191" y="173"/>
                    <a:pt x="228" y="136"/>
                    <a:pt x="244" y="103"/>
                  </a:cubicBezTo>
                  <a:lnTo>
                    <a:pt x="244" y="87"/>
                  </a:ln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17"/>
            <p:cNvSpPr/>
            <p:nvPr/>
          </p:nvSpPr>
          <p:spPr>
            <a:xfrm rot="10800000">
              <a:off x="2879135" y="2654245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53" y="0"/>
                  </a:moveTo>
                  <a:cubicBezTo>
                    <a:pt x="137" y="0"/>
                    <a:pt x="104" y="21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4"/>
                    <a:pt x="223" y="141"/>
                    <a:pt x="240" y="103"/>
                  </a:cubicBezTo>
                  <a:cubicBezTo>
                    <a:pt x="256" y="37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17"/>
            <p:cNvSpPr/>
            <p:nvPr/>
          </p:nvSpPr>
          <p:spPr>
            <a:xfrm rot="10800000">
              <a:off x="2892860" y="26417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21" y="0"/>
                    <a:pt x="104" y="17"/>
                  </a:cubicBezTo>
                  <a:cubicBezTo>
                    <a:pt x="38" y="37"/>
                    <a:pt x="1" y="103"/>
                    <a:pt x="17" y="140"/>
                  </a:cubicBezTo>
                  <a:cubicBezTo>
                    <a:pt x="31" y="172"/>
                    <a:pt x="56" y="191"/>
                    <a:pt x="91" y="191"/>
                  </a:cubicBezTo>
                  <a:cubicBezTo>
                    <a:pt x="111" y="191"/>
                    <a:pt x="133" y="185"/>
                    <a:pt x="158" y="173"/>
                  </a:cubicBezTo>
                  <a:cubicBezTo>
                    <a:pt x="174" y="173"/>
                    <a:pt x="191" y="157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44" y="17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17"/>
            <p:cNvSpPr/>
            <p:nvPr/>
          </p:nvSpPr>
          <p:spPr>
            <a:xfrm rot="10800000">
              <a:off x="2873985" y="268812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53" y="1"/>
                  </a:moveTo>
                  <a:cubicBezTo>
                    <a:pt x="138" y="1"/>
                    <a:pt x="121" y="3"/>
                    <a:pt x="104" y="7"/>
                  </a:cubicBezTo>
                  <a:cubicBezTo>
                    <a:pt x="34" y="44"/>
                    <a:pt x="1" y="110"/>
                    <a:pt x="17" y="147"/>
                  </a:cubicBezTo>
                  <a:cubicBezTo>
                    <a:pt x="17" y="179"/>
                    <a:pt x="45" y="197"/>
                    <a:pt x="83" y="197"/>
                  </a:cubicBezTo>
                  <a:cubicBezTo>
                    <a:pt x="104" y="197"/>
                    <a:pt x="128" y="192"/>
                    <a:pt x="153" y="180"/>
                  </a:cubicBezTo>
                  <a:cubicBezTo>
                    <a:pt x="223" y="164"/>
                    <a:pt x="256" y="93"/>
                    <a:pt x="240" y="44"/>
                  </a:cubicBezTo>
                  <a:cubicBezTo>
                    <a:pt x="228" y="17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17"/>
            <p:cNvSpPr/>
            <p:nvPr/>
          </p:nvSpPr>
          <p:spPr>
            <a:xfrm rot="10800000">
              <a:off x="2867510" y="266494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4" y="0"/>
                  </a:moveTo>
                  <a:cubicBezTo>
                    <a:pt x="161" y="0"/>
                    <a:pt x="149" y="4"/>
                    <a:pt x="141" y="13"/>
                  </a:cubicBezTo>
                  <a:cubicBezTo>
                    <a:pt x="104" y="13"/>
                    <a:pt x="71" y="29"/>
                    <a:pt x="54" y="50"/>
                  </a:cubicBezTo>
                  <a:cubicBezTo>
                    <a:pt x="1" y="99"/>
                    <a:pt x="1" y="169"/>
                    <a:pt x="38" y="186"/>
                  </a:cubicBezTo>
                  <a:cubicBezTo>
                    <a:pt x="54" y="202"/>
                    <a:pt x="87" y="202"/>
                    <a:pt x="120" y="202"/>
                  </a:cubicBezTo>
                  <a:cubicBezTo>
                    <a:pt x="141" y="202"/>
                    <a:pt x="141" y="186"/>
                    <a:pt x="157" y="186"/>
                  </a:cubicBezTo>
                  <a:cubicBezTo>
                    <a:pt x="174" y="186"/>
                    <a:pt x="190" y="169"/>
                    <a:pt x="207" y="153"/>
                  </a:cubicBezTo>
                  <a:cubicBezTo>
                    <a:pt x="223" y="132"/>
                    <a:pt x="244" y="99"/>
                    <a:pt x="244" y="83"/>
                  </a:cubicBezTo>
                  <a:cubicBezTo>
                    <a:pt x="244" y="50"/>
                    <a:pt x="244" y="29"/>
                    <a:pt x="207" y="13"/>
                  </a:cubicBezTo>
                  <a:cubicBezTo>
                    <a:pt x="199" y="4"/>
                    <a:pt x="186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17"/>
            <p:cNvSpPr/>
            <p:nvPr/>
          </p:nvSpPr>
          <p:spPr>
            <a:xfrm rot="10800000">
              <a:off x="2883485" y="271257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0"/>
                    <a:pt x="17" y="103"/>
                  </a:cubicBezTo>
                  <a:cubicBezTo>
                    <a:pt x="0" y="153"/>
                    <a:pt x="33" y="206"/>
                    <a:pt x="87" y="206"/>
                  </a:cubicBezTo>
                  <a:cubicBezTo>
                    <a:pt x="120" y="206"/>
                    <a:pt x="136" y="206"/>
                    <a:pt x="153" y="186"/>
                  </a:cubicBezTo>
                  <a:cubicBezTo>
                    <a:pt x="173" y="186"/>
                    <a:pt x="173" y="169"/>
                    <a:pt x="190" y="169"/>
                  </a:cubicBezTo>
                  <a:cubicBezTo>
                    <a:pt x="206" y="153"/>
                    <a:pt x="239" y="136"/>
                    <a:pt x="239" y="103"/>
                  </a:cubicBezTo>
                  <a:cubicBezTo>
                    <a:pt x="256" y="66"/>
                    <a:pt x="256" y="50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17"/>
            <p:cNvSpPr/>
            <p:nvPr/>
          </p:nvSpPr>
          <p:spPr>
            <a:xfrm rot="10800000">
              <a:off x="2879560" y="269869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4"/>
                    <a:pt x="1" y="104"/>
                    <a:pt x="21" y="158"/>
                  </a:cubicBezTo>
                  <a:cubicBezTo>
                    <a:pt x="21" y="182"/>
                    <a:pt x="57" y="197"/>
                    <a:pt x="103" y="197"/>
                  </a:cubicBezTo>
                  <a:cubicBezTo>
                    <a:pt x="120" y="197"/>
                    <a:pt x="139" y="195"/>
                    <a:pt x="158" y="191"/>
                  </a:cubicBezTo>
                  <a:cubicBezTo>
                    <a:pt x="228" y="158"/>
                    <a:pt x="261" y="88"/>
                    <a:pt x="244" y="55"/>
                  </a:cubicBezTo>
                  <a:cubicBezTo>
                    <a:pt x="233" y="20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17"/>
            <p:cNvSpPr/>
            <p:nvPr/>
          </p:nvSpPr>
          <p:spPr>
            <a:xfrm rot="10800000">
              <a:off x="2853785" y="273709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0"/>
                  </a:moveTo>
                  <a:cubicBezTo>
                    <a:pt x="117" y="0"/>
                    <a:pt x="70" y="16"/>
                    <a:pt x="33" y="44"/>
                  </a:cubicBezTo>
                  <a:cubicBezTo>
                    <a:pt x="17" y="77"/>
                    <a:pt x="0" y="93"/>
                    <a:pt x="0" y="126"/>
                  </a:cubicBezTo>
                  <a:cubicBezTo>
                    <a:pt x="0" y="147"/>
                    <a:pt x="0" y="180"/>
                    <a:pt x="33" y="180"/>
                  </a:cubicBezTo>
                  <a:cubicBezTo>
                    <a:pt x="50" y="196"/>
                    <a:pt x="83" y="196"/>
                    <a:pt x="103" y="196"/>
                  </a:cubicBezTo>
                  <a:cubicBezTo>
                    <a:pt x="120" y="196"/>
                    <a:pt x="136" y="180"/>
                    <a:pt x="136" y="180"/>
                  </a:cubicBezTo>
                  <a:cubicBezTo>
                    <a:pt x="153" y="180"/>
                    <a:pt x="169" y="163"/>
                    <a:pt x="186" y="147"/>
                  </a:cubicBezTo>
                  <a:cubicBezTo>
                    <a:pt x="239" y="93"/>
                    <a:pt x="239" y="44"/>
                    <a:pt x="206" y="7"/>
                  </a:cubicBezTo>
                  <a:cubicBezTo>
                    <a:pt x="192" y="2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17"/>
            <p:cNvSpPr/>
            <p:nvPr/>
          </p:nvSpPr>
          <p:spPr>
            <a:xfrm rot="10800000">
              <a:off x="2854610" y="271089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7" y="0"/>
                  </a:moveTo>
                  <a:cubicBezTo>
                    <a:pt x="140" y="0"/>
                    <a:pt x="122" y="2"/>
                    <a:pt x="104" y="7"/>
                  </a:cubicBezTo>
                  <a:cubicBezTo>
                    <a:pt x="54" y="44"/>
                    <a:pt x="1" y="93"/>
                    <a:pt x="17" y="147"/>
                  </a:cubicBezTo>
                  <a:cubicBezTo>
                    <a:pt x="28" y="179"/>
                    <a:pt x="61" y="197"/>
                    <a:pt x="97" y="197"/>
                  </a:cubicBezTo>
                  <a:cubicBezTo>
                    <a:pt x="117" y="197"/>
                    <a:pt x="138" y="192"/>
                    <a:pt x="157" y="180"/>
                  </a:cubicBezTo>
                  <a:cubicBezTo>
                    <a:pt x="223" y="163"/>
                    <a:pt x="260" y="93"/>
                    <a:pt x="260" y="44"/>
                  </a:cubicBezTo>
                  <a:cubicBezTo>
                    <a:pt x="245" y="17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17"/>
            <p:cNvSpPr/>
            <p:nvPr/>
          </p:nvSpPr>
          <p:spPr>
            <a:xfrm rot="10800000">
              <a:off x="2848235" y="275782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0"/>
                  </a:moveTo>
                  <a:cubicBezTo>
                    <a:pt x="103" y="17"/>
                    <a:pt x="83" y="33"/>
                    <a:pt x="50" y="54"/>
                  </a:cubicBezTo>
                  <a:cubicBezTo>
                    <a:pt x="0" y="104"/>
                    <a:pt x="0" y="157"/>
                    <a:pt x="50" y="190"/>
                  </a:cubicBezTo>
                  <a:cubicBezTo>
                    <a:pt x="58" y="198"/>
                    <a:pt x="71" y="202"/>
                    <a:pt x="87" y="202"/>
                  </a:cubicBezTo>
                  <a:cubicBezTo>
                    <a:pt x="102" y="202"/>
                    <a:pt x="120" y="198"/>
                    <a:pt x="136" y="190"/>
                  </a:cubicBezTo>
                  <a:lnTo>
                    <a:pt x="153" y="190"/>
                  </a:lnTo>
                  <a:cubicBezTo>
                    <a:pt x="186" y="174"/>
                    <a:pt x="206" y="174"/>
                    <a:pt x="223" y="157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3"/>
                    <a:pt x="223" y="17"/>
                  </a:cubicBezTo>
                  <a:cubicBezTo>
                    <a:pt x="206" y="0"/>
                    <a:pt x="16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17"/>
            <p:cNvSpPr/>
            <p:nvPr/>
          </p:nvSpPr>
          <p:spPr>
            <a:xfrm rot="10800000">
              <a:off x="2859760" y="268797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6" y="1"/>
                  </a:moveTo>
                  <a:cubicBezTo>
                    <a:pt x="104" y="17"/>
                    <a:pt x="71" y="38"/>
                    <a:pt x="54" y="55"/>
                  </a:cubicBezTo>
                  <a:cubicBezTo>
                    <a:pt x="0" y="104"/>
                    <a:pt x="0" y="158"/>
                    <a:pt x="54" y="191"/>
                  </a:cubicBezTo>
                  <a:cubicBezTo>
                    <a:pt x="65" y="191"/>
                    <a:pt x="76" y="198"/>
                    <a:pt x="92" y="198"/>
                  </a:cubicBezTo>
                  <a:cubicBezTo>
                    <a:pt x="100" y="198"/>
                    <a:pt x="109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0" y="104"/>
                    <a:pt x="260" y="38"/>
                    <a:pt x="223" y="17"/>
                  </a:cubicBezTo>
                  <a:cubicBezTo>
                    <a:pt x="207" y="1"/>
                    <a:pt x="174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17"/>
            <p:cNvSpPr/>
            <p:nvPr/>
          </p:nvSpPr>
          <p:spPr>
            <a:xfrm rot="10800000">
              <a:off x="2864085" y="26992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44" y="120"/>
                    <a:pt x="244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17"/>
            <p:cNvSpPr/>
            <p:nvPr/>
          </p:nvSpPr>
          <p:spPr>
            <a:xfrm rot="10800000">
              <a:off x="2861110" y="274699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4" y="0"/>
                  </a:moveTo>
                  <a:cubicBezTo>
                    <a:pt x="121" y="0"/>
                    <a:pt x="83" y="17"/>
                    <a:pt x="67" y="37"/>
                  </a:cubicBezTo>
                  <a:cubicBezTo>
                    <a:pt x="34" y="54"/>
                    <a:pt x="17" y="87"/>
                    <a:pt x="1" y="103"/>
                  </a:cubicBezTo>
                  <a:cubicBezTo>
                    <a:pt x="1" y="140"/>
                    <a:pt x="1" y="157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1" y="190"/>
                    <a:pt x="137" y="190"/>
                  </a:cubicBezTo>
                  <a:cubicBezTo>
                    <a:pt x="154" y="190"/>
                    <a:pt x="170" y="173"/>
                    <a:pt x="170" y="173"/>
                  </a:cubicBezTo>
                  <a:cubicBezTo>
                    <a:pt x="207" y="157"/>
                    <a:pt x="224" y="140"/>
                    <a:pt x="240" y="103"/>
                  </a:cubicBezTo>
                  <a:cubicBezTo>
                    <a:pt x="257" y="54"/>
                    <a:pt x="224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17"/>
            <p:cNvSpPr/>
            <p:nvPr/>
          </p:nvSpPr>
          <p:spPr>
            <a:xfrm rot="10800000">
              <a:off x="3106735" y="2684970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70" y="0"/>
                  </a:moveTo>
                  <a:cubicBezTo>
                    <a:pt x="132" y="0"/>
                    <a:pt x="85" y="19"/>
                    <a:pt x="54" y="53"/>
                  </a:cubicBezTo>
                  <a:cubicBezTo>
                    <a:pt x="17" y="103"/>
                    <a:pt x="0" y="156"/>
                    <a:pt x="54" y="189"/>
                  </a:cubicBezTo>
                  <a:cubicBezTo>
                    <a:pt x="65" y="189"/>
                    <a:pt x="83" y="196"/>
                    <a:pt x="104" y="196"/>
                  </a:cubicBezTo>
                  <a:cubicBezTo>
                    <a:pt x="115" y="196"/>
                    <a:pt x="126" y="195"/>
                    <a:pt x="137" y="189"/>
                  </a:cubicBezTo>
                  <a:lnTo>
                    <a:pt x="174" y="189"/>
                  </a:lnTo>
                  <a:cubicBezTo>
                    <a:pt x="190" y="173"/>
                    <a:pt x="207" y="156"/>
                    <a:pt x="223" y="156"/>
                  </a:cubicBezTo>
                  <a:cubicBezTo>
                    <a:pt x="277" y="103"/>
                    <a:pt x="277" y="37"/>
                    <a:pt x="223" y="20"/>
                  </a:cubicBezTo>
                  <a:cubicBezTo>
                    <a:pt x="211" y="6"/>
                    <a:pt x="192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17"/>
            <p:cNvSpPr/>
            <p:nvPr/>
          </p:nvSpPr>
          <p:spPr>
            <a:xfrm rot="10800000">
              <a:off x="3172085" y="2744845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190"/>
                    <a:pt x="153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39" y="120"/>
                    <a:pt x="239" y="104"/>
                  </a:cubicBezTo>
                  <a:cubicBezTo>
                    <a:pt x="256" y="71"/>
                    <a:pt x="256" y="54"/>
                    <a:pt x="239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17"/>
            <p:cNvSpPr/>
            <p:nvPr/>
          </p:nvSpPr>
          <p:spPr>
            <a:xfrm rot="10800000">
              <a:off x="3168160" y="273107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0"/>
                  </a:moveTo>
                  <a:cubicBezTo>
                    <a:pt x="151" y="0"/>
                    <a:pt x="128" y="6"/>
                    <a:pt x="104" y="19"/>
                  </a:cubicBezTo>
                  <a:cubicBezTo>
                    <a:pt x="38" y="36"/>
                    <a:pt x="1" y="106"/>
                    <a:pt x="21" y="139"/>
                  </a:cubicBezTo>
                  <a:cubicBezTo>
                    <a:pt x="32" y="171"/>
                    <a:pt x="57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7" y="155"/>
                    <a:pt x="260" y="85"/>
                    <a:pt x="244" y="52"/>
                  </a:cubicBezTo>
                  <a:cubicBezTo>
                    <a:pt x="233" y="20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17"/>
            <p:cNvSpPr/>
            <p:nvPr/>
          </p:nvSpPr>
          <p:spPr>
            <a:xfrm rot="10800000">
              <a:off x="3162585" y="2720320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33" y="40"/>
                    <a:pt x="0" y="93"/>
                    <a:pt x="17" y="143"/>
                  </a:cubicBezTo>
                  <a:cubicBezTo>
                    <a:pt x="27" y="177"/>
                    <a:pt x="51" y="196"/>
                    <a:pt x="85" y="196"/>
                  </a:cubicBezTo>
                  <a:cubicBezTo>
                    <a:pt x="104" y="196"/>
                    <a:pt x="127" y="189"/>
                    <a:pt x="153" y="176"/>
                  </a:cubicBezTo>
                  <a:cubicBezTo>
                    <a:pt x="223" y="159"/>
                    <a:pt x="256" y="93"/>
                    <a:pt x="240" y="40"/>
                  </a:cubicBezTo>
                  <a:cubicBezTo>
                    <a:pt x="240" y="15"/>
                    <a:pt x="202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17"/>
            <p:cNvSpPr/>
            <p:nvPr/>
          </p:nvSpPr>
          <p:spPr>
            <a:xfrm rot="10800000">
              <a:off x="3176310" y="270834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90" y="0"/>
                  </a:moveTo>
                  <a:cubicBezTo>
                    <a:pt x="177" y="0"/>
                    <a:pt x="165" y="5"/>
                    <a:pt x="157" y="13"/>
                  </a:cubicBezTo>
                  <a:cubicBezTo>
                    <a:pt x="120" y="13"/>
                    <a:pt x="87" y="33"/>
                    <a:pt x="70" y="50"/>
                  </a:cubicBezTo>
                  <a:cubicBezTo>
                    <a:pt x="16" y="99"/>
                    <a:pt x="0" y="169"/>
                    <a:pt x="54" y="186"/>
                  </a:cubicBezTo>
                  <a:cubicBezTo>
                    <a:pt x="70" y="202"/>
                    <a:pt x="103" y="202"/>
                    <a:pt x="140" y="202"/>
                  </a:cubicBezTo>
                  <a:cubicBezTo>
                    <a:pt x="140" y="186"/>
                    <a:pt x="157" y="186"/>
                    <a:pt x="173" y="186"/>
                  </a:cubicBezTo>
                  <a:cubicBezTo>
                    <a:pt x="190" y="169"/>
                    <a:pt x="206" y="169"/>
                    <a:pt x="223" y="153"/>
                  </a:cubicBezTo>
                  <a:cubicBezTo>
                    <a:pt x="243" y="137"/>
                    <a:pt x="260" y="99"/>
                    <a:pt x="260" y="83"/>
                  </a:cubicBezTo>
                  <a:cubicBezTo>
                    <a:pt x="260" y="50"/>
                    <a:pt x="260" y="33"/>
                    <a:pt x="223" y="13"/>
                  </a:cubicBezTo>
                  <a:cubicBezTo>
                    <a:pt x="214" y="5"/>
                    <a:pt x="202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17"/>
            <p:cNvSpPr/>
            <p:nvPr/>
          </p:nvSpPr>
          <p:spPr>
            <a:xfrm rot="10800000">
              <a:off x="3157860" y="2743070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57" y="1"/>
                    <a:pt x="120" y="17"/>
                    <a:pt x="87" y="34"/>
                  </a:cubicBezTo>
                  <a:cubicBezTo>
                    <a:pt x="54" y="50"/>
                    <a:pt x="38" y="87"/>
                    <a:pt x="38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1"/>
                  </a:cubicBezTo>
                  <a:lnTo>
                    <a:pt x="190" y="170"/>
                  </a:lnTo>
                  <a:cubicBezTo>
                    <a:pt x="223" y="153"/>
                    <a:pt x="244" y="137"/>
                    <a:pt x="260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17"/>
            <p:cNvSpPr/>
            <p:nvPr/>
          </p:nvSpPr>
          <p:spPr>
            <a:xfrm rot="10800000">
              <a:off x="3180635" y="273319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4" y="190"/>
                    <a:pt x="141" y="190"/>
                    <a:pt x="157" y="169"/>
                  </a:cubicBezTo>
                  <a:cubicBezTo>
                    <a:pt x="174" y="169"/>
                    <a:pt x="174" y="169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17"/>
            <p:cNvSpPr/>
            <p:nvPr/>
          </p:nvSpPr>
          <p:spPr>
            <a:xfrm rot="10800000">
              <a:off x="3178460" y="2718895"/>
              <a:ext cx="6950" cy="4950"/>
            </a:xfrm>
            <a:custGeom>
              <a:avLst/>
              <a:gdLst/>
              <a:ahLst/>
              <a:cxnLst/>
              <a:rect l="l" t="t" r="r" b="b"/>
              <a:pathLst>
                <a:path w="278" h="198" extrusionOk="0">
                  <a:moveTo>
                    <a:pt x="180" y="1"/>
                  </a:moveTo>
                  <a:cubicBezTo>
                    <a:pt x="160" y="1"/>
                    <a:pt x="139" y="6"/>
                    <a:pt x="120" y="18"/>
                  </a:cubicBezTo>
                  <a:cubicBezTo>
                    <a:pt x="55" y="38"/>
                    <a:pt x="1" y="104"/>
                    <a:pt x="17" y="158"/>
                  </a:cubicBezTo>
                  <a:cubicBezTo>
                    <a:pt x="33" y="182"/>
                    <a:pt x="72" y="197"/>
                    <a:pt x="119" y="197"/>
                  </a:cubicBezTo>
                  <a:cubicBezTo>
                    <a:pt x="137" y="197"/>
                    <a:pt x="155" y="195"/>
                    <a:pt x="174" y="191"/>
                  </a:cubicBezTo>
                  <a:cubicBezTo>
                    <a:pt x="224" y="158"/>
                    <a:pt x="277" y="104"/>
                    <a:pt x="261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17"/>
            <p:cNvSpPr/>
            <p:nvPr/>
          </p:nvSpPr>
          <p:spPr>
            <a:xfrm rot="10800000">
              <a:off x="3142810" y="2743070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7" y="1"/>
                  </a:moveTo>
                  <a:cubicBezTo>
                    <a:pt x="154" y="1"/>
                    <a:pt x="129" y="4"/>
                    <a:pt x="104" y="10"/>
                  </a:cubicBezTo>
                  <a:cubicBezTo>
                    <a:pt x="54" y="43"/>
                    <a:pt x="0" y="97"/>
                    <a:pt x="17" y="146"/>
                  </a:cubicBezTo>
                  <a:cubicBezTo>
                    <a:pt x="28" y="181"/>
                    <a:pt x="61" y="201"/>
                    <a:pt x="98" y="201"/>
                  </a:cubicBezTo>
                  <a:cubicBezTo>
                    <a:pt x="118" y="201"/>
                    <a:pt x="138" y="195"/>
                    <a:pt x="157" y="184"/>
                  </a:cubicBezTo>
                  <a:cubicBezTo>
                    <a:pt x="223" y="146"/>
                    <a:pt x="277" y="97"/>
                    <a:pt x="260" y="43"/>
                  </a:cubicBezTo>
                  <a:cubicBezTo>
                    <a:pt x="247" y="12"/>
                    <a:pt x="216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17"/>
            <p:cNvSpPr/>
            <p:nvPr/>
          </p:nvSpPr>
          <p:spPr>
            <a:xfrm rot="10800000">
              <a:off x="3155685" y="275514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87" y="1"/>
                  </a:moveTo>
                  <a:cubicBezTo>
                    <a:pt x="172" y="1"/>
                    <a:pt x="155" y="5"/>
                    <a:pt x="136" y="13"/>
                  </a:cubicBezTo>
                  <a:cubicBezTo>
                    <a:pt x="103" y="13"/>
                    <a:pt x="87" y="30"/>
                    <a:pt x="54" y="50"/>
                  </a:cubicBezTo>
                  <a:cubicBezTo>
                    <a:pt x="0" y="100"/>
                    <a:pt x="0" y="170"/>
                    <a:pt x="54" y="186"/>
                  </a:cubicBezTo>
                  <a:cubicBezTo>
                    <a:pt x="70" y="203"/>
                    <a:pt x="103" y="203"/>
                    <a:pt x="136" y="203"/>
                  </a:cubicBezTo>
                  <a:lnTo>
                    <a:pt x="157" y="186"/>
                  </a:lnTo>
                  <a:cubicBezTo>
                    <a:pt x="190" y="186"/>
                    <a:pt x="206" y="170"/>
                    <a:pt x="223" y="153"/>
                  </a:cubicBezTo>
                  <a:cubicBezTo>
                    <a:pt x="260" y="100"/>
                    <a:pt x="276" y="50"/>
                    <a:pt x="223" y="13"/>
                  </a:cubicBezTo>
                  <a:cubicBezTo>
                    <a:pt x="214" y="5"/>
                    <a:pt x="202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17"/>
            <p:cNvSpPr/>
            <p:nvPr/>
          </p:nvSpPr>
          <p:spPr>
            <a:xfrm rot="10800000">
              <a:off x="3136410" y="2734520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50" y="44"/>
                    <a:pt x="1" y="93"/>
                    <a:pt x="17" y="147"/>
                  </a:cubicBezTo>
                  <a:cubicBezTo>
                    <a:pt x="28" y="179"/>
                    <a:pt x="61" y="197"/>
                    <a:pt x="96" y="197"/>
                  </a:cubicBezTo>
                  <a:cubicBezTo>
                    <a:pt x="116" y="197"/>
                    <a:pt x="136" y="191"/>
                    <a:pt x="153" y="180"/>
                  </a:cubicBezTo>
                  <a:cubicBezTo>
                    <a:pt x="223" y="147"/>
                    <a:pt x="256" y="93"/>
                    <a:pt x="256" y="44"/>
                  </a:cubicBezTo>
                  <a:cubicBezTo>
                    <a:pt x="244" y="16"/>
                    <a:pt x="203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17"/>
            <p:cNvSpPr/>
            <p:nvPr/>
          </p:nvSpPr>
          <p:spPr>
            <a:xfrm rot="10800000">
              <a:off x="3131685" y="2722045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0"/>
                    <a:pt x="38" y="88"/>
                    <a:pt x="21" y="104"/>
                  </a:cubicBezTo>
                  <a:cubicBezTo>
                    <a:pt x="1" y="154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4" y="207"/>
                    <a:pt x="141" y="191"/>
                    <a:pt x="157" y="191"/>
                  </a:cubicBezTo>
                  <a:cubicBezTo>
                    <a:pt x="190" y="174"/>
                    <a:pt x="227" y="154"/>
                    <a:pt x="244" y="121"/>
                  </a:cubicBezTo>
                  <a:lnTo>
                    <a:pt x="244" y="104"/>
                  </a:ln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17"/>
            <p:cNvSpPr/>
            <p:nvPr/>
          </p:nvSpPr>
          <p:spPr>
            <a:xfrm rot="10800000">
              <a:off x="3140235" y="269712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86"/>
                    <a:pt x="157" y="186"/>
                  </a:cubicBezTo>
                  <a:cubicBezTo>
                    <a:pt x="173" y="186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17"/>
            <p:cNvSpPr/>
            <p:nvPr/>
          </p:nvSpPr>
          <p:spPr>
            <a:xfrm rot="10800000">
              <a:off x="3186210" y="269584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3" y="0"/>
                  </a:moveTo>
                  <a:cubicBezTo>
                    <a:pt x="143" y="0"/>
                    <a:pt x="122" y="4"/>
                    <a:pt x="103" y="13"/>
                  </a:cubicBezTo>
                  <a:cubicBezTo>
                    <a:pt x="54" y="29"/>
                    <a:pt x="21" y="66"/>
                    <a:pt x="0" y="99"/>
                  </a:cubicBezTo>
                  <a:lnTo>
                    <a:pt x="0" y="153"/>
                  </a:lnTo>
                  <a:cubicBezTo>
                    <a:pt x="14" y="185"/>
                    <a:pt x="46" y="203"/>
                    <a:pt x="86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06" y="153"/>
                    <a:pt x="260" y="99"/>
                    <a:pt x="243" y="50"/>
                  </a:cubicBezTo>
                  <a:cubicBezTo>
                    <a:pt x="243" y="29"/>
                    <a:pt x="227" y="29"/>
                    <a:pt x="206" y="13"/>
                  </a:cubicBezTo>
                  <a:cubicBezTo>
                    <a:pt x="198" y="4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17"/>
            <p:cNvSpPr/>
            <p:nvPr/>
          </p:nvSpPr>
          <p:spPr>
            <a:xfrm rot="10800000">
              <a:off x="3152710" y="2731870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71" y="1"/>
                  </a:moveTo>
                  <a:cubicBezTo>
                    <a:pt x="138" y="1"/>
                    <a:pt x="101" y="17"/>
                    <a:pt x="68" y="38"/>
                  </a:cubicBezTo>
                  <a:cubicBezTo>
                    <a:pt x="52" y="54"/>
                    <a:pt x="35" y="71"/>
                    <a:pt x="19" y="104"/>
                  </a:cubicBezTo>
                  <a:cubicBezTo>
                    <a:pt x="1" y="150"/>
                    <a:pt x="26" y="194"/>
                    <a:pt x="66" y="194"/>
                  </a:cubicBezTo>
                  <a:cubicBezTo>
                    <a:pt x="72" y="194"/>
                    <a:pt x="78" y="193"/>
                    <a:pt x="85" y="190"/>
                  </a:cubicBezTo>
                  <a:lnTo>
                    <a:pt x="155" y="190"/>
                  </a:lnTo>
                  <a:cubicBezTo>
                    <a:pt x="171" y="174"/>
                    <a:pt x="171" y="174"/>
                    <a:pt x="188" y="174"/>
                  </a:cubicBezTo>
                  <a:cubicBezTo>
                    <a:pt x="204" y="157"/>
                    <a:pt x="241" y="120"/>
                    <a:pt x="241" y="104"/>
                  </a:cubicBezTo>
                  <a:cubicBezTo>
                    <a:pt x="258" y="54"/>
                    <a:pt x="225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17"/>
            <p:cNvSpPr/>
            <p:nvPr/>
          </p:nvSpPr>
          <p:spPr>
            <a:xfrm rot="10800000">
              <a:off x="3147960" y="272029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36" y="1"/>
                  </a:moveTo>
                  <a:cubicBezTo>
                    <a:pt x="103" y="1"/>
                    <a:pt x="87" y="17"/>
                    <a:pt x="54" y="50"/>
                  </a:cubicBezTo>
                  <a:cubicBezTo>
                    <a:pt x="0" y="87"/>
                    <a:pt x="0" y="153"/>
                    <a:pt x="54" y="190"/>
                  </a:cubicBezTo>
                  <a:lnTo>
                    <a:pt x="120" y="190"/>
                  </a:lnTo>
                  <a:cubicBezTo>
                    <a:pt x="136" y="190"/>
                    <a:pt x="157" y="190"/>
                    <a:pt x="157" y="170"/>
                  </a:cubicBezTo>
                  <a:cubicBezTo>
                    <a:pt x="173" y="170"/>
                    <a:pt x="206" y="153"/>
                    <a:pt x="206" y="137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17"/>
            <p:cNvSpPr/>
            <p:nvPr/>
          </p:nvSpPr>
          <p:spPr>
            <a:xfrm rot="10800000">
              <a:off x="3121785" y="274484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57"/>
                    <a:pt x="37" y="207"/>
                    <a:pt x="87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17"/>
            <p:cNvSpPr/>
            <p:nvPr/>
          </p:nvSpPr>
          <p:spPr>
            <a:xfrm rot="10800000">
              <a:off x="3191360" y="2707870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157" y="1"/>
                  </a:moveTo>
                  <a:cubicBezTo>
                    <a:pt x="140" y="1"/>
                    <a:pt x="124" y="21"/>
                    <a:pt x="103" y="21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21" y="190"/>
                    <a:pt x="48" y="209"/>
                    <a:pt x="87" y="209"/>
                  </a:cubicBezTo>
                  <a:cubicBezTo>
                    <a:pt x="108" y="209"/>
                    <a:pt x="132" y="204"/>
                    <a:pt x="157" y="190"/>
                  </a:cubicBezTo>
                  <a:cubicBezTo>
                    <a:pt x="173" y="190"/>
                    <a:pt x="190" y="174"/>
                    <a:pt x="206" y="157"/>
                  </a:cubicBezTo>
                  <a:cubicBezTo>
                    <a:pt x="243" y="125"/>
                    <a:pt x="260" y="87"/>
                    <a:pt x="243" y="54"/>
                  </a:cubicBezTo>
                  <a:cubicBezTo>
                    <a:pt x="243" y="21"/>
                    <a:pt x="206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17"/>
            <p:cNvSpPr/>
            <p:nvPr/>
          </p:nvSpPr>
          <p:spPr>
            <a:xfrm rot="10800000">
              <a:off x="2949960" y="2525395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3" y="17"/>
                    <a:pt x="87" y="38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0" y="157"/>
                    <a:pt x="37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41" y="190"/>
                    <a:pt x="157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3" y="141"/>
                    <a:pt x="244" y="104"/>
                  </a:cubicBezTo>
                  <a:lnTo>
                    <a:pt x="244" y="38"/>
                  </a:ln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17"/>
            <p:cNvSpPr/>
            <p:nvPr/>
          </p:nvSpPr>
          <p:spPr>
            <a:xfrm rot="10800000">
              <a:off x="2955110" y="253677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57" y="0"/>
                    <a:pt x="120" y="0"/>
                    <a:pt x="104" y="17"/>
                  </a:cubicBezTo>
                  <a:cubicBezTo>
                    <a:pt x="54" y="33"/>
                    <a:pt x="1" y="103"/>
                    <a:pt x="17" y="153"/>
                  </a:cubicBezTo>
                  <a:cubicBezTo>
                    <a:pt x="29" y="180"/>
                    <a:pt x="71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4" y="173"/>
                    <a:pt x="190" y="173"/>
                    <a:pt x="207" y="153"/>
                  </a:cubicBezTo>
                  <a:cubicBezTo>
                    <a:pt x="240" y="120"/>
                    <a:pt x="260" y="87"/>
                    <a:pt x="260" y="50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17"/>
            <p:cNvSpPr/>
            <p:nvPr/>
          </p:nvSpPr>
          <p:spPr>
            <a:xfrm rot="10800000">
              <a:off x="2944385" y="251417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42" y="1"/>
                  </a:moveTo>
                  <a:cubicBezTo>
                    <a:pt x="124" y="1"/>
                    <a:pt x="105" y="3"/>
                    <a:pt x="87" y="7"/>
                  </a:cubicBezTo>
                  <a:cubicBezTo>
                    <a:pt x="54" y="24"/>
                    <a:pt x="21" y="57"/>
                    <a:pt x="21" y="73"/>
                  </a:cubicBezTo>
                  <a:cubicBezTo>
                    <a:pt x="0" y="110"/>
                    <a:pt x="0" y="127"/>
                    <a:pt x="0" y="143"/>
                  </a:cubicBezTo>
                  <a:cubicBezTo>
                    <a:pt x="0" y="160"/>
                    <a:pt x="21" y="176"/>
                    <a:pt x="37" y="197"/>
                  </a:cubicBezTo>
                  <a:cubicBezTo>
                    <a:pt x="70" y="197"/>
                    <a:pt x="103" y="197"/>
                    <a:pt x="140" y="176"/>
                  </a:cubicBezTo>
                  <a:cubicBezTo>
                    <a:pt x="206" y="160"/>
                    <a:pt x="243" y="94"/>
                    <a:pt x="227" y="40"/>
                  </a:cubicBezTo>
                  <a:cubicBezTo>
                    <a:pt x="227" y="16"/>
                    <a:pt x="189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17"/>
            <p:cNvSpPr/>
            <p:nvPr/>
          </p:nvSpPr>
          <p:spPr>
            <a:xfrm rot="10800000">
              <a:off x="2931910" y="251234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6" y="1"/>
                  </a:moveTo>
                  <a:cubicBezTo>
                    <a:pt x="154" y="1"/>
                    <a:pt x="129" y="7"/>
                    <a:pt x="103" y="21"/>
                  </a:cubicBezTo>
                  <a:cubicBezTo>
                    <a:pt x="33" y="37"/>
                    <a:pt x="0" y="103"/>
                    <a:pt x="17" y="157"/>
                  </a:cubicBezTo>
                  <a:cubicBezTo>
                    <a:pt x="29" y="181"/>
                    <a:pt x="61" y="196"/>
                    <a:pt x="105" y="196"/>
                  </a:cubicBezTo>
                  <a:cubicBezTo>
                    <a:pt x="121" y="196"/>
                    <a:pt x="138" y="194"/>
                    <a:pt x="157" y="190"/>
                  </a:cubicBezTo>
                  <a:cubicBezTo>
                    <a:pt x="223" y="157"/>
                    <a:pt x="260" y="87"/>
                    <a:pt x="240" y="54"/>
                  </a:cubicBezTo>
                  <a:cubicBezTo>
                    <a:pt x="240" y="20"/>
                    <a:pt x="213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17"/>
            <p:cNvSpPr/>
            <p:nvPr/>
          </p:nvSpPr>
          <p:spPr>
            <a:xfrm rot="10800000">
              <a:off x="2940160" y="253837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0" y="0"/>
                  </a:moveTo>
                  <a:cubicBezTo>
                    <a:pt x="87" y="17"/>
                    <a:pt x="54" y="37"/>
                    <a:pt x="33" y="54"/>
                  </a:cubicBezTo>
                  <a:cubicBezTo>
                    <a:pt x="17" y="70"/>
                    <a:pt x="0" y="103"/>
                    <a:pt x="0" y="140"/>
                  </a:cubicBezTo>
                  <a:cubicBezTo>
                    <a:pt x="0" y="157"/>
                    <a:pt x="0" y="173"/>
                    <a:pt x="17" y="190"/>
                  </a:cubicBezTo>
                  <a:cubicBezTo>
                    <a:pt x="35" y="198"/>
                    <a:pt x="49" y="202"/>
                    <a:pt x="62" y="202"/>
                  </a:cubicBezTo>
                  <a:cubicBezTo>
                    <a:pt x="74" y="202"/>
                    <a:pt x="87" y="198"/>
                    <a:pt x="103" y="190"/>
                  </a:cubicBezTo>
                  <a:lnTo>
                    <a:pt x="136" y="190"/>
                  </a:lnTo>
                  <a:cubicBezTo>
                    <a:pt x="157" y="173"/>
                    <a:pt x="173" y="173"/>
                    <a:pt x="190" y="157"/>
                  </a:cubicBezTo>
                  <a:cubicBezTo>
                    <a:pt x="239" y="103"/>
                    <a:pt x="239" y="54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17"/>
            <p:cNvSpPr/>
            <p:nvPr/>
          </p:nvSpPr>
          <p:spPr>
            <a:xfrm rot="10800000">
              <a:off x="2934085" y="252662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41" y="17"/>
                    <a:pt x="104" y="17"/>
                    <a:pt x="71" y="34"/>
                  </a:cubicBezTo>
                  <a:cubicBezTo>
                    <a:pt x="54" y="50"/>
                    <a:pt x="17" y="88"/>
                    <a:pt x="17" y="104"/>
                  </a:cubicBezTo>
                  <a:cubicBezTo>
                    <a:pt x="1" y="154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1"/>
                  </a:cubicBezTo>
                  <a:cubicBezTo>
                    <a:pt x="157" y="191"/>
                    <a:pt x="174" y="191"/>
                    <a:pt x="190" y="170"/>
                  </a:cubicBezTo>
                  <a:cubicBezTo>
                    <a:pt x="207" y="154"/>
                    <a:pt x="223" y="137"/>
                    <a:pt x="244" y="104"/>
                  </a:cubicBezTo>
                  <a:cubicBezTo>
                    <a:pt x="261" y="50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17"/>
            <p:cNvSpPr/>
            <p:nvPr/>
          </p:nvSpPr>
          <p:spPr>
            <a:xfrm rot="10800000">
              <a:off x="2958610" y="254897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91" y="0"/>
                  </a:moveTo>
                  <a:cubicBezTo>
                    <a:pt x="180" y="0"/>
                    <a:pt x="167" y="2"/>
                    <a:pt x="153" y="7"/>
                  </a:cubicBezTo>
                  <a:lnTo>
                    <a:pt x="104" y="7"/>
                  </a:lnTo>
                  <a:cubicBezTo>
                    <a:pt x="34" y="44"/>
                    <a:pt x="1" y="93"/>
                    <a:pt x="17" y="147"/>
                  </a:cubicBezTo>
                  <a:cubicBezTo>
                    <a:pt x="28" y="179"/>
                    <a:pt x="54" y="197"/>
                    <a:pt x="89" y="197"/>
                  </a:cubicBezTo>
                  <a:cubicBezTo>
                    <a:pt x="108" y="197"/>
                    <a:pt x="130" y="192"/>
                    <a:pt x="153" y="180"/>
                  </a:cubicBezTo>
                  <a:cubicBezTo>
                    <a:pt x="170" y="180"/>
                    <a:pt x="190" y="163"/>
                    <a:pt x="207" y="147"/>
                  </a:cubicBezTo>
                  <a:cubicBezTo>
                    <a:pt x="240" y="126"/>
                    <a:pt x="256" y="77"/>
                    <a:pt x="240" y="44"/>
                  </a:cubicBezTo>
                  <a:cubicBezTo>
                    <a:pt x="240" y="17"/>
                    <a:pt x="222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17"/>
            <p:cNvSpPr/>
            <p:nvPr/>
          </p:nvSpPr>
          <p:spPr>
            <a:xfrm rot="10800000">
              <a:off x="2959860" y="2558870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4" y="1"/>
                  </a:moveTo>
                  <a:cubicBezTo>
                    <a:pt x="143" y="1"/>
                    <a:pt x="122" y="5"/>
                    <a:pt x="103" y="13"/>
                  </a:cubicBezTo>
                  <a:cubicBezTo>
                    <a:pt x="54" y="34"/>
                    <a:pt x="17" y="83"/>
                    <a:pt x="0" y="116"/>
                  </a:cubicBezTo>
                  <a:lnTo>
                    <a:pt x="0" y="153"/>
                  </a:lnTo>
                  <a:cubicBezTo>
                    <a:pt x="11" y="185"/>
                    <a:pt x="44" y="203"/>
                    <a:pt x="85" y="203"/>
                  </a:cubicBezTo>
                  <a:cubicBezTo>
                    <a:pt x="107" y="203"/>
                    <a:pt x="132" y="198"/>
                    <a:pt x="157" y="186"/>
                  </a:cubicBezTo>
                  <a:cubicBezTo>
                    <a:pt x="206" y="170"/>
                    <a:pt x="260" y="100"/>
                    <a:pt x="243" y="50"/>
                  </a:cubicBezTo>
                  <a:cubicBezTo>
                    <a:pt x="243" y="50"/>
                    <a:pt x="223" y="34"/>
                    <a:pt x="223" y="13"/>
                  </a:cubicBezTo>
                  <a:cubicBezTo>
                    <a:pt x="206" y="5"/>
                    <a:pt x="186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17"/>
            <p:cNvSpPr/>
            <p:nvPr/>
          </p:nvSpPr>
          <p:spPr>
            <a:xfrm rot="10800000">
              <a:off x="3184960" y="2686395"/>
              <a:ext cx="6000" cy="4750"/>
            </a:xfrm>
            <a:custGeom>
              <a:avLst/>
              <a:gdLst/>
              <a:ahLst/>
              <a:cxnLst/>
              <a:rect l="l" t="t" r="r" b="b"/>
              <a:pathLst>
                <a:path w="240" h="190" extrusionOk="0">
                  <a:moveTo>
                    <a:pt x="136" y="0"/>
                  </a:moveTo>
                  <a:cubicBezTo>
                    <a:pt x="120" y="0"/>
                    <a:pt x="103" y="16"/>
                    <a:pt x="87" y="16"/>
                  </a:cubicBezTo>
                  <a:cubicBezTo>
                    <a:pt x="54" y="33"/>
                    <a:pt x="17" y="70"/>
                    <a:pt x="0" y="103"/>
                  </a:cubicBezTo>
                  <a:cubicBezTo>
                    <a:pt x="54" y="120"/>
                    <a:pt x="103" y="153"/>
                    <a:pt x="136" y="190"/>
                  </a:cubicBezTo>
                  <a:cubicBezTo>
                    <a:pt x="157" y="173"/>
                    <a:pt x="173" y="173"/>
                    <a:pt x="190" y="153"/>
                  </a:cubicBezTo>
                  <a:cubicBezTo>
                    <a:pt x="223" y="120"/>
                    <a:pt x="239" y="87"/>
                    <a:pt x="223" y="49"/>
                  </a:cubicBezTo>
                  <a:cubicBezTo>
                    <a:pt x="223" y="16"/>
                    <a:pt x="190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17"/>
            <p:cNvSpPr/>
            <p:nvPr/>
          </p:nvSpPr>
          <p:spPr>
            <a:xfrm rot="10800000">
              <a:off x="3190935" y="2720820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48" y="1"/>
                  </a:moveTo>
                  <a:cubicBezTo>
                    <a:pt x="133" y="1"/>
                    <a:pt x="117" y="3"/>
                    <a:pt x="104" y="9"/>
                  </a:cubicBezTo>
                  <a:cubicBezTo>
                    <a:pt x="50" y="26"/>
                    <a:pt x="34" y="59"/>
                    <a:pt x="17" y="92"/>
                  </a:cubicBezTo>
                  <a:cubicBezTo>
                    <a:pt x="1" y="112"/>
                    <a:pt x="1" y="129"/>
                    <a:pt x="1" y="145"/>
                  </a:cubicBezTo>
                  <a:cubicBezTo>
                    <a:pt x="17" y="162"/>
                    <a:pt x="17" y="178"/>
                    <a:pt x="50" y="195"/>
                  </a:cubicBezTo>
                  <a:cubicBezTo>
                    <a:pt x="67" y="195"/>
                    <a:pt x="104" y="195"/>
                    <a:pt x="137" y="178"/>
                  </a:cubicBezTo>
                  <a:cubicBezTo>
                    <a:pt x="207" y="162"/>
                    <a:pt x="256" y="92"/>
                    <a:pt x="240" y="42"/>
                  </a:cubicBezTo>
                  <a:cubicBezTo>
                    <a:pt x="228" y="18"/>
                    <a:pt x="188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17"/>
            <p:cNvSpPr/>
            <p:nvPr/>
          </p:nvSpPr>
          <p:spPr>
            <a:xfrm rot="10800000">
              <a:off x="2988185" y="2551170"/>
              <a:ext cx="2625" cy="3425"/>
            </a:xfrm>
            <a:custGeom>
              <a:avLst/>
              <a:gdLst/>
              <a:ahLst/>
              <a:cxnLst/>
              <a:rect l="l" t="t" r="r" b="b"/>
              <a:pathLst>
                <a:path w="105" h="137" extrusionOk="0">
                  <a:moveTo>
                    <a:pt x="1" y="1"/>
                  </a:moveTo>
                  <a:cubicBezTo>
                    <a:pt x="17" y="50"/>
                    <a:pt x="34" y="104"/>
                    <a:pt x="50" y="137"/>
                  </a:cubicBezTo>
                  <a:lnTo>
                    <a:pt x="67" y="137"/>
                  </a:lnTo>
                  <a:lnTo>
                    <a:pt x="67" y="120"/>
                  </a:lnTo>
                  <a:cubicBezTo>
                    <a:pt x="88" y="120"/>
                    <a:pt x="88" y="104"/>
                    <a:pt x="88" y="104"/>
                  </a:cubicBezTo>
                  <a:cubicBezTo>
                    <a:pt x="104" y="50"/>
                    <a:pt x="6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17"/>
            <p:cNvSpPr/>
            <p:nvPr/>
          </p:nvSpPr>
          <p:spPr>
            <a:xfrm rot="10800000">
              <a:off x="2965010" y="257087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04" y="1"/>
                  </a:moveTo>
                  <a:cubicBezTo>
                    <a:pt x="38" y="34"/>
                    <a:pt x="1" y="104"/>
                    <a:pt x="17" y="137"/>
                  </a:cubicBezTo>
                  <a:cubicBezTo>
                    <a:pt x="30" y="171"/>
                    <a:pt x="55" y="190"/>
                    <a:pt x="89" y="190"/>
                  </a:cubicBezTo>
                  <a:cubicBezTo>
                    <a:pt x="109" y="190"/>
                    <a:pt x="132" y="183"/>
                    <a:pt x="158" y="170"/>
                  </a:cubicBezTo>
                  <a:cubicBezTo>
                    <a:pt x="174" y="170"/>
                    <a:pt x="191" y="153"/>
                    <a:pt x="207" y="153"/>
                  </a:cubicBezTo>
                  <a:cubicBezTo>
                    <a:pt x="244" y="120"/>
                    <a:pt x="261" y="67"/>
                    <a:pt x="244" y="50"/>
                  </a:cubicBezTo>
                  <a:cubicBezTo>
                    <a:pt x="244" y="17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17"/>
            <p:cNvSpPr/>
            <p:nvPr/>
          </p:nvSpPr>
          <p:spPr>
            <a:xfrm rot="10800000">
              <a:off x="2967585" y="25378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58" y="1"/>
                    <a:pt x="120" y="21"/>
                    <a:pt x="87" y="38"/>
                  </a:cubicBezTo>
                  <a:cubicBezTo>
                    <a:pt x="54" y="54"/>
                    <a:pt x="38" y="87"/>
                    <a:pt x="38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7"/>
                    <a:pt x="244" y="141"/>
                    <a:pt x="261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17"/>
            <p:cNvSpPr/>
            <p:nvPr/>
          </p:nvSpPr>
          <p:spPr>
            <a:xfrm rot="10800000">
              <a:off x="3035910" y="2768020"/>
              <a:ext cx="6000" cy="3850"/>
            </a:xfrm>
            <a:custGeom>
              <a:avLst/>
              <a:gdLst/>
              <a:ahLst/>
              <a:cxnLst/>
              <a:rect l="l" t="t" r="r" b="b"/>
              <a:pathLst>
                <a:path w="240" h="154" extrusionOk="0">
                  <a:moveTo>
                    <a:pt x="33" y="1"/>
                  </a:moveTo>
                  <a:cubicBezTo>
                    <a:pt x="33" y="17"/>
                    <a:pt x="16" y="34"/>
                    <a:pt x="0" y="50"/>
                  </a:cubicBezTo>
                  <a:cubicBezTo>
                    <a:pt x="0" y="67"/>
                    <a:pt x="0" y="104"/>
                    <a:pt x="16" y="120"/>
                  </a:cubicBezTo>
                  <a:cubicBezTo>
                    <a:pt x="33" y="137"/>
                    <a:pt x="49" y="153"/>
                    <a:pt x="87" y="153"/>
                  </a:cubicBezTo>
                  <a:cubicBezTo>
                    <a:pt x="103" y="153"/>
                    <a:pt x="120" y="137"/>
                    <a:pt x="153" y="137"/>
                  </a:cubicBezTo>
                  <a:lnTo>
                    <a:pt x="173" y="120"/>
                  </a:lnTo>
                  <a:cubicBezTo>
                    <a:pt x="206" y="104"/>
                    <a:pt x="223" y="67"/>
                    <a:pt x="239" y="5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17"/>
            <p:cNvSpPr/>
            <p:nvPr/>
          </p:nvSpPr>
          <p:spPr>
            <a:xfrm rot="10800000">
              <a:off x="2868435" y="2771670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1" y="0"/>
                  </a:moveTo>
                  <a:lnTo>
                    <a:pt x="1" y="50"/>
                  </a:lnTo>
                  <a:cubicBezTo>
                    <a:pt x="13" y="77"/>
                    <a:pt x="54" y="93"/>
                    <a:pt x="101" y="93"/>
                  </a:cubicBezTo>
                  <a:cubicBezTo>
                    <a:pt x="118" y="93"/>
                    <a:pt x="136" y="91"/>
                    <a:pt x="153" y="87"/>
                  </a:cubicBezTo>
                  <a:cubicBezTo>
                    <a:pt x="190" y="66"/>
                    <a:pt x="223" y="33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17"/>
            <p:cNvSpPr/>
            <p:nvPr/>
          </p:nvSpPr>
          <p:spPr>
            <a:xfrm rot="10800000">
              <a:off x="2771335" y="2772595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54"/>
                    <a:pt x="17" y="70"/>
                    <a:pt x="33" y="87"/>
                  </a:cubicBezTo>
                  <a:cubicBezTo>
                    <a:pt x="44" y="87"/>
                    <a:pt x="63" y="94"/>
                    <a:pt x="85" y="94"/>
                  </a:cubicBezTo>
                  <a:cubicBezTo>
                    <a:pt x="96" y="94"/>
                    <a:pt x="108" y="92"/>
                    <a:pt x="120" y="87"/>
                  </a:cubicBezTo>
                  <a:lnTo>
                    <a:pt x="137" y="87"/>
                  </a:lnTo>
                  <a:cubicBezTo>
                    <a:pt x="170" y="70"/>
                    <a:pt x="186" y="54"/>
                    <a:pt x="207" y="37"/>
                  </a:cubicBezTo>
                  <a:cubicBezTo>
                    <a:pt x="223" y="37"/>
                    <a:pt x="223" y="21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17"/>
            <p:cNvSpPr/>
            <p:nvPr/>
          </p:nvSpPr>
          <p:spPr>
            <a:xfrm rot="10800000">
              <a:off x="2746910" y="273577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53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0" y="137"/>
                    <a:pt x="0" y="153"/>
                    <a:pt x="17" y="170"/>
                  </a:cubicBezTo>
                  <a:cubicBezTo>
                    <a:pt x="33" y="186"/>
                    <a:pt x="50" y="207"/>
                    <a:pt x="87" y="207"/>
                  </a:cubicBezTo>
                  <a:cubicBezTo>
                    <a:pt x="103" y="207"/>
                    <a:pt x="120" y="186"/>
                    <a:pt x="136" y="186"/>
                  </a:cubicBezTo>
                  <a:cubicBezTo>
                    <a:pt x="153" y="186"/>
                    <a:pt x="173" y="170"/>
                    <a:pt x="173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17"/>
            <p:cNvSpPr/>
            <p:nvPr/>
          </p:nvSpPr>
          <p:spPr>
            <a:xfrm rot="10800000">
              <a:off x="3053035" y="272122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37" y="1"/>
                  </a:moveTo>
                  <a:cubicBezTo>
                    <a:pt x="104" y="17"/>
                    <a:pt x="71" y="38"/>
                    <a:pt x="55" y="55"/>
                  </a:cubicBezTo>
                  <a:cubicBezTo>
                    <a:pt x="1" y="104"/>
                    <a:pt x="1" y="158"/>
                    <a:pt x="55" y="191"/>
                  </a:cubicBezTo>
                  <a:cubicBezTo>
                    <a:pt x="71" y="207"/>
                    <a:pt x="88" y="207"/>
                    <a:pt x="121" y="207"/>
                  </a:cubicBezTo>
                  <a:cubicBezTo>
                    <a:pt x="137" y="191"/>
                    <a:pt x="158" y="191"/>
                    <a:pt x="158" y="191"/>
                  </a:cubicBezTo>
                  <a:cubicBezTo>
                    <a:pt x="174" y="174"/>
                    <a:pt x="191" y="174"/>
                    <a:pt x="207" y="158"/>
                  </a:cubicBezTo>
                  <a:cubicBezTo>
                    <a:pt x="261" y="104"/>
                    <a:pt x="261" y="55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17"/>
            <p:cNvSpPr/>
            <p:nvPr/>
          </p:nvSpPr>
          <p:spPr>
            <a:xfrm rot="10800000">
              <a:off x="3049210" y="275772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34" y="38"/>
                    <a:pt x="17" y="71"/>
                    <a:pt x="17" y="88"/>
                  </a:cubicBezTo>
                  <a:cubicBezTo>
                    <a:pt x="1" y="141"/>
                    <a:pt x="17" y="174"/>
                    <a:pt x="50" y="191"/>
                  </a:cubicBezTo>
                  <a:lnTo>
                    <a:pt x="83" y="191"/>
                  </a:lnTo>
                  <a:cubicBezTo>
                    <a:pt x="104" y="191"/>
                    <a:pt x="120" y="191"/>
                    <a:pt x="153" y="174"/>
                  </a:cubicBezTo>
                  <a:cubicBezTo>
                    <a:pt x="170" y="174"/>
                    <a:pt x="207" y="141"/>
                    <a:pt x="223" y="121"/>
                  </a:cubicBezTo>
                  <a:cubicBezTo>
                    <a:pt x="223" y="104"/>
                    <a:pt x="240" y="104"/>
                    <a:pt x="240" y="88"/>
                  </a:cubicBezTo>
                  <a:cubicBezTo>
                    <a:pt x="256" y="38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17"/>
            <p:cNvSpPr/>
            <p:nvPr/>
          </p:nvSpPr>
          <p:spPr>
            <a:xfrm rot="10800000">
              <a:off x="2750710" y="270319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1"/>
                  </a:moveTo>
                  <a:cubicBezTo>
                    <a:pt x="117" y="1"/>
                    <a:pt x="70" y="17"/>
                    <a:pt x="33" y="44"/>
                  </a:cubicBezTo>
                  <a:cubicBezTo>
                    <a:pt x="17" y="77"/>
                    <a:pt x="0" y="94"/>
                    <a:pt x="0" y="131"/>
                  </a:cubicBezTo>
                  <a:cubicBezTo>
                    <a:pt x="0" y="147"/>
                    <a:pt x="0" y="164"/>
                    <a:pt x="17" y="180"/>
                  </a:cubicBezTo>
                  <a:cubicBezTo>
                    <a:pt x="50" y="197"/>
                    <a:pt x="66" y="197"/>
                    <a:pt x="103" y="197"/>
                  </a:cubicBezTo>
                  <a:cubicBezTo>
                    <a:pt x="120" y="197"/>
                    <a:pt x="120" y="180"/>
                    <a:pt x="136" y="180"/>
                  </a:cubicBezTo>
                  <a:cubicBezTo>
                    <a:pt x="153" y="180"/>
                    <a:pt x="169" y="164"/>
                    <a:pt x="186" y="147"/>
                  </a:cubicBezTo>
                  <a:cubicBezTo>
                    <a:pt x="239" y="94"/>
                    <a:pt x="239" y="44"/>
                    <a:pt x="206" y="7"/>
                  </a:cubicBezTo>
                  <a:cubicBezTo>
                    <a:pt x="192" y="3"/>
                    <a:pt x="177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17"/>
            <p:cNvSpPr/>
            <p:nvPr/>
          </p:nvSpPr>
          <p:spPr>
            <a:xfrm rot="10800000">
              <a:off x="2884310" y="276884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7" y="1"/>
                  </a:moveTo>
                  <a:cubicBezTo>
                    <a:pt x="124" y="1"/>
                    <a:pt x="104" y="1"/>
                    <a:pt x="87" y="17"/>
                  </a:cubicBezTo>
                  <a:cubicBezTo>
                    <a:pt x="54" y="34"/>
                    <a:pt x="38" y="71"/>
                    <a:pt x="21" y="87"/>
                  </a:cubicBezTo>
                  <a:cubicBezTo>
                    <a:pt x="1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74" y="174"/>
                    <a:pt x="190" y="174"/>
                    <a:pt x="190" y="153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77" y="50"/>
                    <a:pt x="244" y="1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17"/>
            <p:cNvSpPr/>
            <p:nvPr/>
          </p:nvSpPr>
          <p:spPr>
            <a:xfrm rot="10800000">
              <a:off x="2929335" y="250189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2" y="199"/>
                    <a:pt x="75" y="203"/>
                    <a:pt x="87" y="203"/>
                  </a:cubicBezTo>
                  <a:cubicBezTo>
                    <a:pt x="99" y="203"/>
                    <a:pt x="112" y="199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207" y="174"/>
                    <a:pt x="207" y="157"/>
                  </a:cubicBezTo>
                  <a:cubicBezTo>
                    <a:pt x="240" y="124"/>
                    <a:pt x="260" y="104"/>
                    <a:pt x="260" y="71"/>
                  </a:cubicBezTo>
                  <a:cubicBezTo>
                    <a:pt x="260" y="54"/>
                    <a:pt x="240" y="38"/>
                    <a:pt x="223" y="21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17"/>
            <p:cNvSpPr/>
            <p:nvPr/>
          </p:nvSpPr>
          <p:spPr>
            <a:xfrm rot="10800000">
              <a:off x="2758460" y="2769770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4"/>
                    <a:pt x="21" y="67"/>
                    <a:pt x="21" y="83"/>
                  </a:cubicBezTo>
                  <a:cubicBezTo>
                    <a:pt x="0" y="120"/>
                    <a:pt x="0" y="137"/>
                    <a:pt x="21" y="170"/>
                  </a:cubicBezTo>
                  <a:cubicBezTo>
                    <a:pt x="37" y="186"/>
                    <a:pt x="54" y="186"/>
                    <a:pt x="87" y="186"/>
                  </a:cubicBezTo>
                  <a:cubicBezTo>
                    <a:pt x="103" y="186"/>
                    <a:pt x="140" y="186"/>
                    <a:pt x="157" y="170"/>
                  </a:cubicBezTo>
                  <a:cubicBezTo>
                    <a:pt x="157" y="170"/>
                    <a:pt x="173" y="170"/>
                    <a:pt x="173" y="153"/>
                  </a:cubicBezTo>
                  <a:cubicBezTo>
                    <a:pt x="206" y="137"/>
                    <a:pt x="227" y="120"/>
                    <a:pt x="243" y="83"/>
                  </a:cubicBezTo>
                  <a:cubicBezTo>
                    <a:pt x="260" y="3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17"/>
            <p:cNvSpPr/>
            <p:nvPr/>
          </p:nvSpPr>
          <p:spPr>
            <a:xfrm rot="10800000">
              <a:off x="2760610" y="272544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0"/>
                  </a:moveTo>
                  <a:cubicBezTo>
                    <a:pt x="140" y="0"/>
                    <a:pt x="124" y="0"/>
                    <a:pt x="87" y="17"/>
                  </a:cubicBezTo>
                  <a:cubicBezTo>
                    <a:pt x="54" y="50"/>
                    <a:pt x="37" y="66"/>
                    <a:pt x="21" y="103"/>
                  </a:cubicBezTo>
                  <a:cubicBezTo>
                    <a:pt x="0" y="136"/>
                    <a:pt x="37" y="169"/>
                    <a:pt x="70" y="190"/>
                  </a:cubicBezTo>
                  <a:lnTo>
                    <a:pt x="103" y="190"/>
                  </a:lnTo>
                  <a:cubicBezTo>
                    <a:pt x="124" y="190"/>
                    <a:pt x="140" y="190"/>
                    <a:pt x="157" y="169"/>
                  </a:cubicBezTo>
                  <a:cubicBezTo>
                    <a:pt x="190" y="169"/>
                    <a:pt x="227" y="136"/>
                    <a:pt x="243" y="120"/>
                  </a:cubicBezTo>
                  <a:cubicBezTo>
                    <a:pt x="243" y="103"/>
                    <a:pt x="243" y="103"/>
                    <a:pt x="260" y="87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17"/>
            <p:cNvSpPr/>
            <p:nvPr/>
          </p:nvSpPr>
          <p:spPr>
            <a:xfrm rot="10800000">
              <a:off x="2764435" y="2688970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1" y="1"/>
                  </a:moveTo>
                  <a:cubicBezTo>
                    <a:pt x="168" y="1"/>
                    <a:pt x="155" y="5"/>
                    <a:pt x="136" y="13"/>
                  </a:cubicBezTo>
                  <a:cubicBezTo>
                    <a:pt x="103" y="13"/>
                    <a:pt x="70" y="29"/>
                    <a:pt x="54" y="46"/>
                  </a:cubicBezTo>
                  <a:cubicBezTo>
                    <a:pt x="0" y="100"/>
                    <a:pt x="0" y="165"/>
                    <a:pt x="33" y="186"/>
                  </a:cubicBezTo>
                  <a:cubicBezTo>
                    <a:pt x="70" y="203"/>
                    <a:pt x="87" y="203"/>
                    <a:pt x="120" y="203"/>
                  </a:cubicBezTo>
                  <a:cubicBezTo>
                    <a:pt x="136" y="203"/>
                    <a:pt x="136" y="186"/>
                    <a:pt x="157" y="186"/>
                  </a:cubicBezTo>
                  <a:cubicBezTo>
                    <a:pt x="173" y="186"/>
                    <a:pt x="190" y="165"/>
                    <a:pt x="206" y="149"/>
                  </a:cubicBezTo>
                  <a:cubicBezTo>
                    <a:pt x="260" y="100"/>
                    <a:pt x="260" y="46"/>
                    <a:pt x="223" y="13"/>
                  </a:cubicBezTo>
                  <a:cubicBezTo>
                    <a:pt x="206" y="5"/>
                    <a:pt x="194" y="1"/>
                    <a:pt x="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17"/>
            <p:cNvSpPr/>
            <p:nvPr/>
          </p:nvSpPr>
          <p:spPr>
            <a:xfrm rot="10800000">
              <a:off x="2750710" y="2688545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"/>
                    <a:pt x="104" y="17"/>
                    <a:pt x="88" y="34"/>
                  </a:cubicBezTo>
                  <a:cubicBezTo>
                    <a:pt x="55" y="50"/>
                    <a:pt x="38" y="71"/>
                    <a:pt x="17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1" y="207"/>
                    <a:pt x="141" y="191"/>
                    <a:pt x="158" y="191"/>
                  </a:cubicBezTo>
                  <a:cubicBezTo>
                    <a:pt x="174" y="191"/>
                    <a:pt x="174" y="174"/>
                    <a:pt x="191" y="174"/>
                  </a:cubicBezTo>
                  <a:cubicBezTo>
                    <a:pt x="224" y="153"/>
                    <a:pt x="244" y="120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17"/>
            <p:cNvSpPr/>
            <p:nvPr/>
          </p:nvSpPr>
          <p:spPr>
            <a:xfrm rot="10800000">
              <a:off x="2756285" y="275754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6" y="0"/>
                  </a:moveTo>
                  <a:cubicBezTo>
                    <a:pt x="128" y="0"/>
                    <a:pt x="87" y="20"/>
                    <a:pt x="54" y="55"/>
                  </a:cubicBezTo>
                  <a:cubicBezTo>
                    <a:pt x="1" y="104"/>
                    <a:pt x="1" y="158"/>
                    <a:pt x="54" y="191"/>
                  </a:cubicBezTo>
                  <a:cubicBezTo>
                    <a:pt x="65" y="191"/>
                    <a:pt x="84" y="198"/>
                    <a:pt x="100" y="198"/>
                  </a:cubicBezTo>
                  <a:cubicBezTo>
                    <a:pt x="108" y="198"/>
                    <a:pt x="115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1" y="104"/>
                    <a:pt x="261" y="38"/>
                    <a:pt x="223" y="17"/>
                  </a:cubicBezTo>
                  <a:cubicBezTo>
                    <a:pt x="206" y="6"/>
                    <a:pt x="186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17"/>
            <p:cNvSpPr/>
            <p:nvPr/>
          </p:nvSpPr>
          <p:spPr>
            <a:xfrm rot="10800000">
              <a:off x="2750310" y="274824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17"/>
                  </a:cubicBezTo>
                  <a:cubicBezTo>
                    <a:pt x="54" y="33"/>
                    <a:pt x="38" y="70"/>
                    <a:pt x="21" y="87"/>
                  </a:cubicBezTo>
                  <a:cubicBezTo>
                    <a:pt x="0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17"/>
            <p:cNvSpPr/>
            <p:nvPr/>
          </p:nvSpPr>
          <p:spPr>
            <a:xfrm rot="10800000">
              <a:off x="3096010" y="2754245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76" y="0"/>
                  </a:moveTo>
                  <a:cubicBezTo>
                    <a:pt x="155" y="0"/>
                    <a:pt x="131" y="5"/>
                    <a:pt x="104" y="13"/>
                  </a:cubicBezTo>
                  <a:cubicBezTo>
                    <a:pt x="38" y="46"/>
                    <a:pt x="1" y="96"/>
                    <a:pt x="21" y="149"/>
                  </a:cubicBezTo>
                  <a:cubicBezTo>
                    <a:pt x="21" y="181"/>
                    <a:pt x="49" y="201"/>
                    <a:pt x="88" y="201"/>
                  </a:cubicBezTo>
                  <a:cubicBezTo>
                    <a:pt x="109" y="201"/>
                    <a:pt x="133" y="195"/>
                    <a:pt x="157" y="182"/>
                  </a:cubicBezTo>
                  <a:cubicBezTo>
                    <a:pt x="227" y="149"/>
                    <a:pt x="260" y="96"/>
                    <a:pt x="244" y="46"/>
                  </a:cubicBezTo>
                  <a:cubicBezTo>
                    <a:pt x="234" y="13"/>
                    <a:pt x="209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17"/>
            <p:cNvSpPr/>
            <p:nvPr/>
          </p:nvSpPr>
          <p:spPr>
            <a:xfrm rot="10800000">
              <a:off x="3108485" y="2756070"/>
              <a:ext cx="6425" cy="5100"/>
            </a:xfrm>
            <a:custGeom>
              <a:avLst/>
              <a:gdLst/>
              <a:ahLst/>
              <a:cxnLst/>
              <a:rect l="l" t="t" r="r" b="b"/>
              <a:pathLst>
                <a:path w="257" h="204" extrusionOk="0">
                  <a:moveTo>
                    <a:pt x="168" y="1"/>
                  </a:moveTo>
                  <a:cubicBezTo>
                    <a:pt x="149" y="1"/>
                    <a:pt x="127" y="6"/>
                    <a:pt x="104" y="18"/>
                  </a:cubicBezTo>
                  <a:cubicBezTo>
                    <a:pt x="67" y="35"/>
                    <a:pt x="34" y="51"/>
                    <a:pt x="17" y="88"/>
                  </a:cubicBezTo>
                  <a:cubicBezTo>
                    <a:pt x="1" y="105"/>
                    <a:pt x="1" y="121"/>
                    <a:pt x="17" y="154"/>
                  </a:cubicBezTo>
                  <a:cubicBezTo>
                    <a:pt x="17" y="171"/>
                    <a:pt x="34" y="191"/>
                    <a:pt x="50" y="191"/>
                  </a:cubicBezTo>
                  <a:cubicBezTo>
                    <a:pt x="67" y="199"/>
                    <a:pt x="84" y="204"/>
                    <a:pt x="102" y="204"/>
                  </a:cubicBezTo>
                  <a:cubicBezTo>
                    <a:pt x="120" y="204"/>
                    <a:pt x="137" y="199"/>
                    <a:pt x="154" y="191"/>
                  </a:cubicBezTo>
                  <a:cubicBezTo>
                    <a:pt x="224" y="154"/>
                    <a:pt x="257" y="105"/>
                    <a:pt x="240" y="51"/>
                  </a:cubicBezTo>
                  <a:cubicBezTo>
                    <a:pt x="229" y="19"/>
                    <a:pt x="203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17"/>
            <p:cNvSpPr/>
            <p:nvPr/>
          </p:nvSpPr>
          <p:spPr>
            <a:xfrm rot="10800000">
              <a:off x="3103735" y="2731520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72" y="1"/>
                  </a:moveTo>
                  <a:cubicBezTo>
                    <a:pt x="152" y="1"/>
                    <a:pt x="130" y="5"/>
                    <a:pt x="104" y="13"/>
                  </a:cubicBezTo>
                  <a:cubicBezTo>
                    <a:pt x="54" y="50"/>
                    <a:pt x="21" y="83"/>
                    <a:pt x="21" y="116"/>
                  </a:cubicBezTo>
                  <a:cubicBezTo>
                    <a:pt x="1" y="137"/>
                    <a:pt x="1" y="137"/>
                    <a:pt x="21" y="153"/>
                  </a:cubicBezTo>
                  <a:cubicBezTo>
                    <a:pt x="21" y="185"/>
                    <a:pt x="49" y="203"/>
                    <a:pt x="87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27" y="170"/>
                    <a:pt x="260" y="100"/>
                    <a:pt x="244" y="50"/>
                  </a:cubicBezTo>
                  <a:cubicBezTo>
                    <a:pt x="244" y="50"/>
                    <a:pt x="227" y="34"/>
                    <a:pt x="227" y="13"/>
                  </a:cubicBezTo>
                  <a:cubicBezTo>
                    <a:pt x="209" y="5"/>
                    <a:pt x="191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17"/>
            <p:cNvSpPr/>
            <p:nvPr/>
          </p:nvSpPr>
          <p:spPr>
            <a:xfrm rot="10800000">
              <a:off x="3102510" y="272162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1" y="1"/>
                  </a:moveTo>
                  <a:cubicBezTo>
                    <a:pt x="179" y="1"/>
                    <a:pt x="167" y="3"/>
                    <a:pt x="153" y="7"/>
                  </a:cubicBezTo>
                  <a:lnTo>
                    <a:pt x="103" y="7"/>
                  </a:ln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53" y="197"/>
                    <a:pt x="88" y="197"/>
                  </a:cubicBezTo>
                  <a:cubicBezTo>
                    <a:pt x="107" y="197"/>
                    <a:pt x="129" y="192"/>
                    <a:pt x="153" y="180"/>
                  </a:cubicBezTo>
                  <a:cubicBezTo>
                    <a:pt x="173" y="180"/>
                    <a:pt x="190" y="164"/>
                    <a:pt x="206" y="147"/>
                  </a:cubicBezTo>
                  <a:cubicBezTo>
                    <a:pt x="239" y="127"/>
                    <a:pt x="256" y="77"/>
                    <a:pt x="256" y="44"/>
                  </a:cubicBezTo>
                  <a:cubicBezTo>
                    <a:pt x="244" y="17"/>
                    <a:pt x="222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17"/>
            <p:cNvSpPr/>
            <p:nvPr/>
          </p:nvSpPr>
          <p:spPr>
            <a:xfrm rot="10800000">
              <a:off x="3099010" y="270942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0"/>
                  </a:moveTo>
                  <a:cubicBezTo>
                    <a:pt x="157" y="0"/>
                    <a:pt x="140" y="0"/>
                    <a:pt x="120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90" y="174"/>
                    <a:pt x="206" y="174"/>
                    <a:pt x="206" y="153"/>
                  </a:cubicBezTo>
                  <a:cubicBezTo>
                    <a:pt x="243" y="120"/>
                    <a:pt x="260" y="87"/>
                    <a:pt x="260" y="50"/>
                  </a:cubicBezTo>
                  <a:cubicBezTo>
                    <a:pt x="24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17"/>
            <p:cNvSpPr/>
            <p:nvPr/>
          </p:nvSpPr>
          <p:spPr>
            <a:xfrm rot="10800000">
              <a:off x="3108885" y="274352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1"/>
                  </a:moveTo>
                  <a:cubicBezTo>
                    <a:pt x="141" y="1"/>
                    <a:pt x="124" y="1"/>
                    <a:pt x="103" y="17"/>
                  </a:cubicBezTo>
                  <a:cubicBezTo>
                    <a:pt x="54" y="34"/>
                    <a:pt x="0" y="104"/>
                    <a:pt x="21" y="137"/>
                  </a:cubicBezTo>
                  <a:cubicBezTo>
                    <a:pt x="31" y="171"/>
                    <a:pt x="55" y="190"/>
                    <a:pt x="89" y="190"/>
                  </a:cubicBezTo>
                  <a:cubicBezTo>
                    <a:pt x="108" y="190"/>
                    <a:pt x="131" y="184"/>
                    <a:pt x="157" y="170"/>
                  </a:cubicBez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60" y="67"/>
                    <a:pt x="260" y="50"/>
                  </a:cubicBezTo>
                  <a:cubicBezTo>
                    <a:pt x="244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17"/>
            <p:cNvSpPr/>
            <p:nvPr/>
          </p:nvSpPr>
          <p:spPr>
            <a:xfrm rot="10800000">
              <a:off x="3116210" y="2720820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70" y="1"/>
                  </a:moveTo>
                  <a:cubicBezTo>
                    <a:pt x="159" y="1"/>
                    <a:pt x="148" y="3"/>
                    <a:pt x="137" y="10"/>
                  </a:cubicBezTo>
                  <a:cubicBezTo>
                    <a:pt x="104" y="10"/>
                    <a:pt x="67" y="27"/>
                    <a:pt x="50" y="60"/>
                  </a:cubicBezTo>
                  <a:cubicBezTo>
                    <a:pt x="1" y="93"/>
                    <a:pt x="1" y="163"/>
                    <a:pt x="34" y="179"/>
                  </a:cubicBezTo>
                  <a:cubicBezTo>
                    <a:pt x="67" y="196"/>
                    <a:pt x="83" y="196"/>
                    <a:pt x="120" y="196"/>
                  </a:cubicBezTo>
                  <a:cubicBezTo>
                    <a:pt x="137" y="196"/>
                    <a:pt x="137" y="196"/>
                    <a:pt x="153" y="179"/>
                  </a:cubicBezTo>
                  <a:cubicBezTo>
                    <a:pt x="170" y="179"/>
                    <a:pt x="186" y="163"/>
                    <a:pt x="207" y="146"/>
                  </a:cubicBezTo>
                  <a:cubicBezTo>
                    <a:pt x="240" y="130"/>
                    <a:pt x="240" y="93"/>
                    <a:pt x="256" y="76"/>
                  </a:cubicBezTo>
                  <a:cubicBezTo>
                    <a:pt x="256" y="43"/>
                    <a:pt x="240" y="27"/>
                    <a:pt x="223" y="10"/>
                  </a:cubicBezTo>
                  <a:cubicBezTo>
                    <a:pt x="212" y="10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17"/>
            <p:cNvSpPr/>
            <p:nvPr/>
          </p:nvSpPr>
          <p:spPr>
            <a:xfrm rot="10800000">
              <a:off x="3057760" y="27327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7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57" y="206"/>
                    <a:pt x="173" y="190"/>
                  </a:cubicBezTo>
                  <a:cubicBezTo>
                    <a:pt x="173" y="190"/>
                    <a:pt x="190" y="190"/>
                    <a:pt x="190" y="169"/>
                  </a:cubicBezTo>
                  <a:cubicBezTo>
                    <a:pt x="223" y="153"/>
                    <a:pt x="244" y="136"/>
                    <a:pt x="260" y="103"/>
                  </a:cubicBezTo>
                  <a:cubicBezTo>
                    <a:pt x="260" y="87"/>
                    <a:pt x="260" y="50"/>
                    <a:pt x="244" y="33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17"/>
            <p:cNvSpPr/>
            <p:nvPr/>
          </p:nvSpPr>
          <p:spPr>
            <a:xfrm rot="10800000">
              <a:off x="3111060" y="271052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37" y="1"/>
                    <a:pt x="104" y="21"/>
                    <a:pt x="67" y="38"/>
                  </a:cubicBezTo>
                  <a:cubicBezTo>
                    <a:pt x="50" y="54"/>
                    <a:pt x="17" y="87"/>
                    <a:pt x="17" y="104"/>
                  </a:cubicBezTo>
                  <a:cubicBezTo>
                    <a:pt x="1" y="157"/>
                    <a:pt x="34" y="207"/>
                    <a:pt x="83" y="207"/>
                  </a:cubicBezTo>
                  <a:cubicBezTo>
                    <a:pt x="104" y="207"/>
                    <a:pt x="137" y="207"/>
                    <a:pt x="153" y="190"/>
                  </a:cubicBezTo>
                  <a:cubicBezTo>
                    <a:pt x="153" y="190"/>
                    <a:pt x="170" y="190"/>
                    <a:pt x="186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87"/>
                    <a:pt x="240" y="54"/>
                    <a:pt x="240" y="38"/>
                  </a:cubicBezTo>
                  <a:cubicBezTo>
                    <a:pt x="224" y="21"/>
                    <a:pt x="18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17"/>
            <p:cNvSpPr/>
            <p:nvPr/>
          </p:nvSpPr>
          <p:spPr>
            <a:xfrm rot="10800000">
              <a:off x="3065510" y="275564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20" y="17"/>
                    <a:pt x="87" y="33"/>
                    <a:pt x="54" y="50"/>
                  </a:cubicBezTo>
                  <a:cubicBezTo>
                    <a:pt x="17" y="103"/>
                    <a:pt x="1" y="153"/>
                    <a:pt x="54" y="190"/>
                  </a:cubicBezTo>
                  <a:cubicBezTo>
                    <a:pt x="62" y="198"/>
                    <a:pt x="75" y="202"/>
                    <a:pt x="89" y="202"/>
                  </a:cubicBezTo>
                  <a:cubicBezTo>
                    <a:pt x="104" y="202"/>
                    <a:pt x="120" y="198"/>
                    <a:pt x="137" y="190"/>
                  </a:cubicBezTo>
                  <a:lnTo>
                    <a:pt x="174" y="190"/>
                  </a:lnTo>
                  <a:cubicBezTo>
                    <a:pt x="190" y="173"/>
                    <a:pt x="207" y="173"/>
                    <a:pt x="223" y="153"/>
                  </a:cubicBezTo>
                  <a:cubicBezTo>
                    <a:pt x="277" y="103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17"/>
            <p:cNvSpPr/>
            <p:nvPr/>
          </p:nvSpPr>
          <p:spPr>
            <a:xfrm rot="10800000">
              <a:off x="3068485" y="272247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04" y="1"/>
                    <a:pt x="87" y="17"/>
                  </a:cubicBezTo>
                  <a:cubicBezTo>
                    <a:pt x="54" y="50"/>
                    <a:pt x="34" y="71"/>
                    <a:pt x="17" y="104"/>
                  </a:cubicBezTo>
                  <a:cubicBezTo>
                    <a:pt x="1" y="154"/>
                    <a:pt x="34" y="191"/>
                    <a:pt x="104" y="191"/>
                  </a:cubicBezTo>
                  <a:cubicBezTo>
                    <a:pt x="120" y="191"/>
                    <a:pt x="137" y="191"/>
                    <a:pt x="157" y="174"/>
                  </a:cubicBezTo>
                  <a:lnTo>
                    <a:pt x="190" y="174"/>
                  </a:lnTo>
                  <a:cubicBezTo>
                    <a:pt x="223" y="137"/>
                    <a:pt x="240" y="121"/>
                    <a:pt x="260" y="88"/>
                  </a:cubicBezTo>
                  <a:cubicBezTo>
                    <a:pt x="260" y="71"/>
                    <a:pt x="260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17"/>
            <p:cNvSpPr/>
            <p:nvPr/>
          </p:nvSpPr>
          <p:spPr>
            <a:xfrm rot="10800000">
              <a:off x="3117960" y="273277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37"/>
                    <a:pt x="17" y="174"/>
                  </a:cubicBezTo>
                  <a:cubicBezTo>
                    <a:pt x="17" y="190"/>
                    <a:pt x="50" y="190"/>
                    <a:pt x="87" y="190"/>
                  </a:cubicBezTo>
                  <a:cubicBezTo>
                    <a:pt x="104" y="190"/>
                    <a:pt x="120" y="190"/>
                    <a:pt x="137" y="174"/>
                  </a:cubicBezTo>
                  <a:cubicBezTo>
                    <a:pt x="153" y="174"/>
                    <a:pt x="153" y="174"/>
                    <a:pt x="174" y="153"/>
                  </a:cubicBezTo>
                  <a:cubicBezTo>
                    <a:pt x="207" y="137"/>
                    <a:pt x="223" y="120"/>
                    <a:pt x="223" y="87"/>
                  </a:cubicBezTo>
                  <a:cubicBezTo>
                    <a:pt x="256" y="34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17"/>
            <p:cNvSpPr/>
            <p:nvPr/>
          </p:nvSpPr>
          <p:spPr>
            <a:xfrm rot="10800000">
              <a:off x="3062510" y="274484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lnTo>
                    <a:pt x="190" y="173"/>
                  </a:lnTo>
                  <a:cubicBezTo>
                    <a:pt x="207" y="140"/>
                    <a:pt x="227" y="120"/>
                    <a:pt x="244" y="87"/>
                  </a:cubicBezTo>
                  <a:cubicBezTo>
                    <a:pt x="260" y="37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17"/>
            <p:cNvSpPr/>
            <p:nvPr/>
          </p:nvSpPr>
          <p:spPr>
            <a:xfrm rot="10800000">
              <a:off x="3085710" y="2766445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57" y="0"/>
                  </a:moveTo>
                  <a:cubicBezTo>
                    <a:pt x="140" y="0"/>
                    <a:pt x="124" y="17"/>
                    <a:pt x="103" y="17"/>
                  </a:cubicBezTo>
                  <a:cubicBezTo>
                    <a:pt x="54" y="50"/>
                    <a:pt x="0" y="103"/>
                    <a:pt x="21" y="153"/>
                  </a:cubicBezTo>
                  <a:cubicBezTo>
                    <a:pt x="31" y="187"/>
                    <a:pt x="56" y="200"/>
                    <a:pt x="90" y="200"/>
                  </a:cubicBezTo>
                  <a:cubicBezTo>
                    <a:pt x="109" y="200"/>
                    <a:pt x="132" y="196"/>
                    <a:pt x="157" y="190"/>
                  </a:cubicBezTo>
                  <a:cubicBezTo>
                    <a:pt x="227" y="153"/>
                    <a:pt x="260" y="103"/>
                    <a:pt x="260" y="50"/>
                  </a:cubicBezTo>
                  <a:cubicBezTo>
                    <a:pt x="243" y="17"/>
                    <a:pt x="227" y="17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17"/>
            <p:cNvSpPr/>
            <p:nvPr/>
          </p:nvSpPr>
          <p:spPr>
            <a:xfrm rot="10800000">
              <a:off x="3073235" y="273277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04" y="1"/>
                    <a:pt x="71" y="17"/>
                    <a:pt x="54" y="50"/>
                  </a:cubicBezTo>
                  <a:cubicBezTo>
                    <a:pt x="1" y="87"/>
                    <a:pt x="1" y="153"/>
                    <a:pt x="54" y="174"/>
                  </a:cubicBezTo>
                  <a:cubicBezTo>
                    <a:pt x="71" y="190"/>
                    <a:pt x="87" y="190"/>
                    <a:pt x="120" y="190"/>
                  </a:cubicBezTo>
                  <a:cubicBezTo>
                    <a:pt x="141" y="190"/>
                    <a:pt x="158" y="190"/>
                    <a:pt x="158" y="174"/>
                  </a:cubicBezTo>
                  <a:cubicBezTo>
                    <a:pt x="174" y="174"/>
                    <a:pt x="191" y="153"/>
                    <a:pt x="207" y="137"/>
                  </a:cubicBezTo>
                  <a:cubicBezTo>
                    <a:pt x="244" y="120"/>
                    <a:pt x="261" y="87"/>
                    <a:pt x="261" y="71"/>
                  </a:cubicBezTo>
                  <a:cubicBezTo>
                    <a:pt x="261" y="34"/>
                    <a:pt x="244" y="17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17"/>
            <p:cNvSpPr/>
            <p:nvPr/>
          </p:nvSpPr>
          <p:spPr>
            <a:xfrm rot="10800000">
              <a:off x="2702160" y="2735895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1"/>
                  </a:moveTo>
                  <a:cubicBezTo>
                    <a:pt x="103" y="17"/>
                    <a:pt x="87" y="34"/>
                    <a:pt x="54" y="50"/>
                  </a:cubicBezTo>
                  <a:cubicBezTo>
                    <a:pt x="0" y="104"/>
                    <a:pt x="0" y="153"/>
                    <a:pt x="54" y="186"/>
                  </a:cubicBezTo>
                  <a:cubicBezTo>
                    <a:pt x="62" y="196"/>
                    <a:pt x="75" y="202"/>
                    <a:pt x="87" y="202"/>
                  </a:cubicBezTo>
                  <a:cubicBezTo>
                    <a:pt x="99" y="202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206" y="170"/>
                    <a:pt x="206" y="153"/>
                  </a:cubicBezTo>
                  <a:cubicBezTo>
                    <a:pt x="244" y="120"/>
                    <a:pt x="260" y="104"/>
                    <a:pt x="260" y="67"/>
                  </a:cubicBezTo>
                  <a:cubicBezTo>
                    <a:pt x="260" y="50"/>
                    <a:pt x="244" y="34"/>
                    <a:pt x="223" y="17"/>
                  </a:cubicBezTo>
                  <a:cubicBezTo>
                    <a:pt x="206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17"/>
            <p:cNvSpPr/>
            <p:nvPr/>
          </p:nvSpPr>
          <p:spPr>
            <a:xfrm rot="10800000">
              <a:off x="3143210" y="2769270"/>
              <a:ext cx="5175" cy="1350"/>
            </a:xfrm>
            <a:custGeom>
              <a:avLst/>
              <a:gdLst/>
              <a:ahLst/>
              <a:cxnLst/>
              <a:rect l="l" t="t" r="r" b="b"/>
              <a:pathLst>
                <a:path w="207" h="54" extrusionOk="0">
                  <a:moveTo>
                    <a:pt x="0" y="0"/>
                  </a:moveTo>
                  <a:cubicBezTo>
                    <a:pt x="0" y="17"/>
                    <a:pt x="17" y="33"/>
                    <a:pt x="33" y="33"/>
                  </a:cubicBezTo>
                  <a:cubicBezTo>
                    <a:pt x="50" y="54"/>
                    <a:pt x="83" y="54"/>
                    <a:pt x="120" y="54"/>
                  </a:cubicBezTo>
                  <a:lnTo>
                    <a:pt x="136" y="33"/>
                  </a:lnTo>
                  <a:cubicBezTo>
                    <a:pt x="169" y="33"/>
                    <a:pt x="186" y="17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17"/>
            <p:cNvSpPr/>
            <p:nvPr/>
          </p:nvSpPr>
          <p:spPr>
            <a:xfrm rot="10800000">
              <a:off x="3114060" y="2767620"/>
              <a:ext cx="6500" cy="3425"/>
            </a:xfrm>
            <a:custGeom>
              <a:avLst/>
              <a:gdLst/>
              <a:ahLst/>
              <a:cxnLst/>
              <a:rect l="l" t="t" r="r" b="b"/>
              <a:pathLst>
                <a:path w="260" h="137" extrusionOk="0">
                  <a:moveTo>
                    <a:pt x="54" y="1"/>
                  </a:moveTo>
                  <a:cubicBezTo>
                    <a:pt x="37" y="17"/>
                    <a:pt x="37" y="34"/>
                    <a:pt x="21" y="50"/>
                  </a:cubicBezTo>
                  <a:cubicBezTo>
                    <a:pt x="0" y="104"/>
                    <a:pt x="37" y="137"/>
                    <a:pt x="103" y="137"/>
                  </a:cubicBezTo>
                  <a:lnTo>
                    <a:pt x="157" y="137"/>
                  </a:lnTo>
                  <a:cubicBezTo>
                    <a:pt x="173" y="120"/>
                    <a:pt x="190" y="120"/>
                    <a:pt x="190" y="120"/>
                  </a:cubicBezTo>
                  <a:cubicBezTo>
                    <a:pt x="227" y="104"/>
                    <a:pt x="243" y="71"/>
                    <a:pt x="260" y="50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17"/>
            <p:cNvSpPr/>
            <p:nvPr/>
          </p:nvSpPr>
          <p:spPr>
            <a:xfrm rot="10800000">
              <a:off x="3098585" y="2768845"/>
              <a:ext cx="6525" cy="2200"/>
            </a:xfrm>
            <a:custGeom>
              <a:avLst/>
              <a:gdLst/>
              <a:ahLst/>
              <a:cxnLst/>
              <a:rect l="l" t="t" r="r" b="b"/>
              <a:pathLst>
                <a:path w="261" h="88" extrusionOk="0">
                  <a:moveTo>
                    <a:pt x="21" y="1"/>
                  </a:moveTo>
                  <a:cubicBezTo>
                    <a:pt x="1" y="50"/>
                    <a:pt x="38" y="87"/>
                    <a:pt x="104" y="87"/>
                  </a:cubicBezTo>
                  <a:lnTo>
                    <a:pt x="174" y="87"/>
                  </a:lnTo>
                  <a:cubicBezTo>
                    <a:pt x="174" y="71"/>
                    <a:pt x="190" y="71"/>
                    <a:pt x="190" y="71"/>
                  </a:cubicBezTo>
                  <a:cubicBezTo>
                    <a:pt x="227" y="50"/>
                    <a:pt x="244" y="17"/>
                    <a:pt x="2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17"/>
            <p:cNvSpPr/>
            <p:nvPr/>
          </p:nvSpPr>
          <p:spPr>
            <a:xfrm rot="10800000">
              <a:off x="3070235" y="2767195"/>
              <a:ext cx="6525" cy="4250"/>
            </a:xfrm>
            <a:custGeom>
              <a:avLst/>
              <a:gdLst/>
              <a:ahLst/>
              <a:cxnLst/>
              <a:rect l="l" t="t" r="r" b="b"/>
              <a:pathLst>
                <a:path w="261" h="170" extrusionOk="0">
                  <a:moveTo>
                    <a:pt x="87" y="0"/>
                  </a:moveTo>
                  <a:cubicBezTo>
                    <a:pt x="54" y="17"/>
                    <a:pt x="38" y="50"/>
                    <a:pt x="21" y="66"/>
                  </a:cubicBezTo>
                  <a:cubicBezTo>
                    <a:pt x="0" y="120"/>
                    <a:pt x="38" y="169"/>
                    <a:pt x="104" y="169"/>
                  </a:cubicBezTo>
                  <a:cubicBezTo>
                    <a:pt x="124" y="169"/>
                    <a:pt x="141" y="169"/>
                    <a:pt x="157" y="153"/>
                  </a:cubicBezTo>
                  <a:cubicBezTo>
                    <a:pt x="174" y="153"/>
                    <a:pt x="190" y="136"/>
                    <a:pt x="190" y="136"/>
                  </a:cubicBezTo>
                  <a:cubicBezTo>
                    <a:pt x="227" y="120"/>
                    <a:pt x="244" y="103"/>
                    <a:pt x="260" y="66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17"/>
            <p:cNvSpPr/>
            <p:nvPr/>
          </p:nvSpPr>
          <p:spPr>
            <a:xfrm rot="10800000">
              <a:off x="2812985" y="2583720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37" y="1"/>
                    <a:pt x="120" y="17"/>
                    <a:pt x="87" y="34"/>
                  </a:cubicBezTo>
                  <a:cubicBezTo>
                    <a:pt x="54" y="50"/>
                    <a:pt x="34" y="83"/>
                    <a:pt x="17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0" y="207"/>
                    <a:pt x="137" y="186"/>
                    <a:pt x="157" y="186"/>
                  </a:cubicBezTo>
                  <a:cubicBezTo>
                    <a:pt x="174" y="186"/>
                    <a:pt x="190" y="170"/>
                    <a:pt x="190" y="170"/>
                  </a:cubicBezTo>
                  <a:cubicBezTo>
                    <a:pt x="223" y="153"/>
                    <a:pt x="240" y="137"/>
                    <a:pt x="260" y="104"/>
                  </a:cubicBezTo>
                  <a:cubicBezTo>
                    <a:pt x="277" y="50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17"/>
            <p:cNvSpPr/>
            <p:nvPr/>
          </p:nvSpPr>
          <p:spPr>
            <a:xfrm rot="10800000">
              <a:off x="2915635" y="251374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6" y="1"/>
                  </a:moveTo>
                  <a:cubicBezTo>
                    <a:pt x="145" y="1"/>
                    <a:pt x="124" y="5"/>
                    <a:pt x="104" y="11"/>
                  </a:cubicBezTo>
                  <a:cubicBezTo>
                    <a:pt x="38" y="44"/>
                    <a:pt x="1" y="97"/>
                    <a:pt x="1" y="147"/>
                  </a:cubicBezTo>
                  <a:cubicBezTo>
                    <a:pt x="14" y="182"/>
                    <a:pt x="47" y="201"/>
                    <a:pt x="87" y="201"/>
                  </a:cubicBezTo>
                  <a:cubicBezTo>
                    <a:pt x="109" y="201"/>
                    <a:pt x="133" y="196"/>
                    <a:pt x="157" y="184"/>
                  </a:cubicBezTo>
                  <a:cubicBezTo>
                    <a:pt x="207" y="147"/>
                    <a:pt x="261" y="97"/>
                    <a:pt x="244" y="44"/>
                  </a:cubicBezTo>
                  <a:cubicBezTo>
                    <a:pt x="234" y="12"/>
                    <a:pt x="202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17"/>
            <p:cNvSpPr/>
            <p:nvPr/>
          </p:nvSpPr>
          <p:spPr>
            <a:xfrm rot="10800000">
              <a:off x="2916460" y="2501795"/>
              <a:ext cx="6100" cy="4650"/>
            </a:xfrm>
            <a:custGeom>
              <a:avLst/>
              <a:gdLst/>
              <a:ahLst/>
              <a:cxnLst/>
              <a:rect l="l" t="t" r="r" b="b"/>
              <a:pathLst>
                <a:path w="244" h="186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36"/>
                    <a:pt x="0" y="153"/>
                    <a:pt x="17" y="169"/>
                  </a:cubicBezTo>
                  <a:cubicBezTo>
                    <a:pt x="37" y="186"/>
                    <a:pt x="54" y="186"/>
                    <a:pt x="87" y="186"/>
                  </a:cubicBezTo>
                  <a:lnTo>
                    <a:pt x="141" y="186"/>
                  </a:lnTo>
                  <a:cubicBezTo>
                    <a:pt x="190" y="169"/>
                    <a:pt x="223" y="136"/>
                    <a:pt x="244" y="103"/>
                  </a:cubicBezTo>
                  <a:lnTo>
                    <a:pt x="244" y="83"/>
                  </a:lnTo>
                  <a:cubicBezTo>
                    <a:pt x="244" y="33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17"/>
            <p:cNvSpPr/>
            <p:nvPr/>
          </p:nvSpPr>
          <p:spPr>
            <a:xfrm rot="10800000">
              <a:off x="2778235" y="2665370"/>
              <a:ext cx="4775" cy="4350"/>
            </a:xfrm>
            <a:custGeom>
              <a:avLst/>
              <a:gdLst/>
              <a:ahLst/>
              <a:cxnLst/>
              <a:rect l="l" t="t" r="r" b="b"/>
              <a:pathLst>
                <a:path w="191" h="174" extrusionOk="0">
                  <a:moveTo>
                    <a:pt x="190" y="1"/>
                  </a:moveTo>
                  <a:cubicBezTo>
                    <a:pt x="174" y="1"/>
                    <a:pt x="141" y="1"/>
                    <a:pt x="104" y="17"/>
                  </a:cubicBezTo>
                  <a:cubicBezTo>
                    <a:pt x="38" y="38"/>
                    <a:pt x="1" y="104"/>
                    <a:pt x="1" y="141"/>
                  </a:cubicBezTo>
                  <a:cubicBezTo>
                    <a:pt x="21" y="157"/>
                    <a:pt x="21" y="157"/>
                    <a:pt x="21" y="174"/>
                  </a:cubicBezTo>
                  <a:cubicBezTo>
                    <a:pt x="71" y="104"/>
                    <a:pt x="141" y="54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17"/>
            <p:cNvSpPr/>
            <p:nvPr/>
          </p:nvSpPr>
          <p:spPr>
            <a:xfrm rot="10800000">
              <a:off x="3054360" y="2770170"/>
              <a:ext cx="5600" cy="1700"/>
            </a:xfrm>
            <a:custGeom>
              <a:avLst/>
              <a:gdLst/>
              <a:ahLst/>
              <a:cxnLst/>
              <a:rect l="l" t="t" r="r" b="b"/>
              <a:pathLst>
                <a:path w="224" h="68" extrusionOk="0">
                  <a:moveTo>
                    <a:pt x="223" y="1"/>
                  </a:moveTo>
                  <a:cubicBezTo>
                    <a:pt x="137" y="1"/>
                    <a:pt x="71" y="1"/>
                    <a:pt x="0" y="17"/>
                  </a:cubicBezTo>
                  <a:cubicBezTo>
                    <a:pt x="11" y="49"/>
                    <a:pt x="44" y="67"/>
                    <a:pt x="84" y="67"/>
                  </a:cubicBezTo>
                  <a:cubicBezTo>
                    <a:pt x="106" y="67"/>
                    <a:pt x="130" y="62"/>
                    <a:pt x="153" y="50"/>
                  </a:cubicBezTo>
                  <a:cubicBezTo>
                    <a:pt x="174" y="50"/>
                    <a:pt x="207" y="34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17"/>
            <p:cNvSpPr/>
            <p:nvPr/>
          </p:nvSpPr>
          <p:spPr>
            <a:xfrm rot="10800000">
              <a:off x="2812985" y="259837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7" y="1"/>
                  </a:moveTo>
                  <a:cubicBezTo>
                    <a:pt x="124" y="1"/>
                    <a:pt x="75" y="20"/>
                    <a:pt x="38" y="61"/>
                  </a:cubicBezTo>
                  <a:cubicBezTo>
                    <a:pt x="21" y="77"/>
                    <a:pt x="1" y="94"/>
                    <a:pt x="1" y="127"/>
                  </a:cubicBezTo>
                  <a:cubicBezTo>
                    <a:pt x="1" y="143"/>
                    <a:pt x="1" y="180"/>
                    <a:pt x="38" y="180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97"/>
                    <a:pt x="141" y="180"/>
                  </a:cubicBezTo>
                  <a:cubicBezTo>
                    <a:pt x="157" y="180"/>
                    <a:pt x="190" y="164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5" y="3"/>
                    <a:pt x="181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17"/>
            <p:cNvSpPr/>
            <p:nvPr/>
          </p:nvSpPr>
          <p:spPr>
            <a:xfrm rot="10800000">
              <a:off x="2804835" y="266577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41" y="1"/>
                    <a:pt x="104" y="1"/>
                    <a:pt x="88" y="17"/>
                  </a:cubicBezTo>
                  <a:cubicBezTo>
                    <a:pt x="55" y="34"/>
                    <a:pt x="22" y="71"/>
                    <a:pt x="22" y="87"/>
                  </a:cubicBezTo>
                  <a:cubicBezTo>
                    <a:pt x="1" y="153"/>
                    <a:pt x="38" y="190"/>
                    <a:pt x="88" y="190"/>
                  </a:cubicBezTo>
                  <a:lnTo>
                    <a:pt x="141" y="190"/>
                  </a:lnTo>
                  <a:cubicBezTo>
                    <a:pt x="141" y="190"/>
                    <a:pt x="141" y="174"/>
                    <a:pt x="158" y="174"/>
                  </a:cubicBezTo>
                  <a:cubicBezTo>
                    <a:pt x="158" y="174"/>
                    <a:pt x="174" y="174"/>
                    <a:pt x="191" y="153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71"/>
                    <a:pt x="244" y="34"/>
                    <a:pt x="244" y="17"/>
                  </a:cubicBezTo>
                  <a:cubicBezTo>
                    <a:pt x="228" y="1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17"/>
            <p:cNvSpPr/>
            <p:nvPr/>
          </p:nvSpPr>
          <p:spPr>
            <a:xfrm rot="10800000">
              <a:off x="2807410" y="261897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71" y="207"/>
                    <a:pt x="104" y="207"/>
                    <a:pt x="141" y="207"/>
                  </a:cubicBezTo>
                  <a:cubicBezTo>
                    <a:pt x="141" y="191"/>
                    <a:pt x="158" y="191"/>
                    <a:pt x="158" y="191"/>
                  </a:cubicBezTo>
                  <a:cubicBezTo>
                    <a:pt x="191" y="174"/>
                    <a:pt x="207" y="174"/>
                    <a:pt x="228" y="153"/>
                  </a:cubicBezTo>
                  <a:cubicBezTo>
                    <a:pt x="244" y="120"/>
                    <a:pt x="261" y="104"/>
                    <a:pt x="261" y="71"/>
                  </a:cubicBezTo>
                  <a:cubicBezTo>
                    <a:pt x="261" y="50"/>
                    <a:pt x="244" y="34"/>
                    <a:pt x="228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17"/>
            <p:cNvSpPr/>
            <p:nvPr/>
          </p:nvSpPr>
          <p:spPr>
            <a:xfrm rot="10800000">
              <a:off x="2882535" y="250344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17" y="70"/>
                    <a:pt x="17" y="87"/>
                  </a:cubicBezTo>
                  <a:cubicBezTo>
                    <a:pt x="0" y="120"/>
                    <a:pt x="0" y="136"/>
                    <a:pt x="17" y="153"/>
                  </a:cubicBezTo>
                  <a:cubicBezTo>
                    <a:pt x="37" y="173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3"/>
                  </a:cubicBezTo>
                  <a:cubicBezTo>
                    <a:pt x="157" y="173"/>
                    <a:pt x="173" y="173"/>
                    <a:pt x="173" y="153"/>
                  </a:cubicBezTo>
                  <a:cubicBezTo>
                    <a:pt x="206" y="136"/>
                    <a:pt x="223" y="120"/>
                    <a:pt x="244" y="87"/>
                  </a:cubicBezTo>
                  <a:cubicBezTo>
                    <a:pt x="260" y="33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17"/>
            <p:cNvSpPr/>
            <p:nvPr/>
          </p:nvSpPr>
          <p:spPr>
            <a:xfrm rot="10800000">
              <a:off x="2742985" y="277059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24" y="1"/>
                    <a:pt x="104" y="1"/>
                    <a:pt x="104" y="17"/>
                  </a:cubicBezTo>
                  <a:cubicBezTo>
                    <a:pt x="71" y="38"/>
                    <a:pt x="38" y="54"/>
                    <a:pt x="38" y="87"/>
                  </a:cubicBezTo>
                  <a:cubicBezTo>
                    <a:pt x="1" y="141"/>
                    <a:pt x="38" y="190"/>
                    <a:pt x="104" y="190"/>
                  </a:cubicBezTo>
                  <a:cubicBezTo>
                    <a:pt x="124" y="190"/>
                    <a:pt x="141" y="190"/>
                    <a:pt x="141" y="174"/>
                  </a:cubicBezTo>
                  <a:lnTo>
                    <a:pt x="174" y="174"/>
                  </a:lnTo>
                  <a:cubicBezTo>
                    <a:pt x="174" y="174"/>
                    <a:pt x="190" y="174"/>
                    <a:pt x="190" y="157"/>
                  </a:cubicBezTo>
                  <a:cubicBezTo>
                    <a:pt x="227" y="141"/>
                    <a:pt x="244" y="120"/>
                    <a:pt x="260" y="87"/>
                  </a:cubicBezTo>
                  <a:cubicBezTo>
                    <a:pt x="260" y="71"/>
                    <a:pt x="260" y="38"/>
                    <a:pt x="244" y="17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17"/>
            <p:cNvSpPr/>
            <p:nvPr/>
          </p:nvSpPr>
          <p:spPr>
            <a:xfrm rot="10800000">
              <a:off x="2737835" y="270019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5" y="0"/>
                    <a:pt x="87" y="21"/>
                    <a:pt x="71" y="37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40"/>
                    <a:pt x="1" y="157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5" y="190"/>
                    <a:pt x="141" y="190"/>
                  </a:cubicBezTo>
                  <a:cubicBezTo>
                    <a:pt x="157" y="190"/>
                    <a:pt x="157" y="173"/>
                    <a:pt x="174" y="173"/>
                  </a:cubicBezTo>
                  <a:cubicBezTo>
                    <a:pt x="207" y="157"/>
                    <a:pt x="228" y="124"/>
                    <a:pt x="228" y="103"/>
                  </a:cubicBezTo>
                  <a:cubicBezTo>
                    <a:pt x="261" y="54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17"/>
            <p:cNvSpPr/>
            <p:nvPr/>
          </p:nvSpPr>
          <p:spPr>
            <a:xfrm rot="10800000">
              <a:off x="2965410" y="2524470"/>
              <a:ext cx="6125" cy="4750"/>
            </a:xfrm>
            <a:custGeom>
              <a:avLst/>
              <a:gdLst/>
              <a:ahLst/>
              <a:cxnLst/>
              <a:rect l="l" t="t" r="r" b="b"/>
              <a:pathLst>
                <a:path w="245" h="190" extrusionOk="0">
                  <a:moveTo>
                    <a:pt x="158" y="0"/>
                  </a:moveTo>
                  <a:cubicBezTo>
                    <a:pt x="121" y="0"/>
                    <a:pt x="88" y="0"/>
                    <a:pt x="55" y="17"/>
                  </a:cubicBezTo>
                  <a:cubicBezTo>
                    <a:pt x="38" y="50"/>
                    <a:pt x="1" y="66"/>
                    <a:pt x="1" y="103"/>
                  </a:cubicBezTo>
                  <a:cubicBezTo>
                    <a:pt x="17" y="136"/>
                    <a:pt x="55" y="169"/>
                    <a:pt x="71" y="190"/>
                  </a:cubicBezTo>
                  <a:cubicBezTo>
                    <a:pt x="104" y="190"/>
                    <a:pt x="121" y="190"/>
                    <a:pt x="141" y="169"/>
                  </a:cubicBezTo>
                  <a:cubicBezTo>
                    <a:pt x="158" y="169"/>
                    <a:pt x="158" y="169"/>
                    <a:pt x="174" y="153"/>
                  </a:cubicBezTo>
                  <a:cubicBezTo>
                    <a:pt x="191" y="136"/>
                    <a:pt x="224" y="120"/>
                    <a:pt x="224" y="87"/>
                  </a:cubicBezTo>
                  <a:cubicBezTo>
                    <a:pt x="244" y="33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17"/>
            <p:cNvSpPr/>
            <p:nvPr/>
          </p:nvSpPr>
          <p:spPr>
            <a:xfrm rot="10800000">
              <a:off x="2820285" y="271117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0"/>
                  </a:moveTo>
                  <a:cubicBezTo>
                    <a:pt x="141" y="0"/>
                    <a:pt x="124" y="0"/>
                    <a:pt x="104" y="17"/>
                  </a:cubicBezTo>
                  <a:cubicBezTo>
                    <a:pt x="38" y="37"/>
                    <a:pt x="0" y="103"/>
                    <a:pt x="21" y="140"/>
                  </a:cubicBezTo>
                  <a:cubicBezTo>
                    <a:pt x="33" y="178"/>
                    <a:pt x="64" y="196"/>
                    <a:pt x="109" y="196"/>
                  </a:cubicBezTo>
                  <a:cubicBezTo>
                    <a:pt x="123" y="196"/>
                    <a:pt x="140" y="194"/>
                    <a:pt x="157" y="190"/>
                  </a:cubicBezTo>
                  <a:cubicBezTo>
                    <a:pt x="174" y="173"/>
                    <a:pt x="190" y="157"/>
                    <a:pt x="207" y="157"/>
                  </a:cubicBezTo>
                  <a:cubicBezTo>
                    <a:pt x="244" y="120"/>
                    <a:pt x="260" y="87"/>
                    <a:pt x="244" y="54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17"/>
            <p:cNvSpPr/>
            <p:nvPr/>
          </p:nvSpPr>
          <p:spPr>
            <a:xfrm rot="10800000">
              <a:off x="2697435" y="272544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58" y="1"/>
                    <a:pt x="121" y="17"/>
                    <a:pt x="88" y="34"/>
                  </a:cubicBezTo>
                  <a:cubicBezTo>
                    <a:pt x="55" y="50"/>
                    <a:pt x="34" y="67"/>
                    <a:pt x="34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1" y="207"/>
                    <a:pt x="137" y="186"/>
                    <a:pt x="174" y="186"/>
                  </a:cubicBezTo>
                  <a:lnTo>
                    <a:pt x="191" y="170"/>
                  </a:lnTo>
                  <a:cubicBezTo>
                    <a:pt x="224" y="153"/>
                    <a:pt x="240" y="120"/>
                    <a:pt x="261" y="104"/>
                  </a:cubicBezTo>
                  <a:cubicBezTo>
                    <a:pt x="261" y="67"/>
                    <a:pt x="261" y="50"/>
                    <a:pt x="240" y="34"/>
                  </a:cubicBezTo>
                  <a:cubicBezTo>
                    <a:pt x="22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17"/>
            <p:cNvSpPr/>
            <p:nvPr/>
          </p:nvSpPr>
          <p:spPr>
            <a:xfrm rot="10800000">
              <a:off x="2697935" y="271432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4" y="1"/>
                  </a:moveTo>
                  <a:cubicBezTo>
                    <a:pt x="104" y="1"/>
                    <a:pt x="33" y="34"/>
                    <a:pt x="17" y="87"/>
                  </a:cubicBezTo>
                  <a:cubicBezTo>
                    <a:pt x="1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71"/>
                    <a:pt x="256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17"/>
            <p:cNvSpPr/>
            <p:nvPr/>
          </p:nvSpPr>
          <p:spPr>
            <a:xfrm rot="10800000">
              <a:off x="2691460" y="274782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7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3"/>
                    <a:pt x="243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17"/>
            <p:cNvSpPr/>
            <p:nvPr/>
          </p:nvSpPr>
          <p:spPr>
            <a:xfrm rot="10800000">
              <a:off x="2727535" y="2771845"/>
              <a:ext cx="6500" cy="3925"/>
            </a:xfrm>
            <a:custGeom>
              <a:avLst/>
              <a:gdLst/>
              <a:ahLst/>
              <a:cxnLst/>
              <a:rect l="l" t="t" r="r" b="b"/>
              <a:pathLst>
                <a:path w="260" h="157" extrusionOk="0">
                  <a:moveTo>
                    <a:pt x="260" y="0"/>
                  </a:moveTo>
                  <a:cubicBezTo>
                    <a:pt x="190" y="17"/>
                    <a:pt x="124" y="17"/>
                    <a:pt x="54" y="17"/>
                  </a:cubicBezTo>
                  <a:cubicBezTo>
                    <a:pt x="54" y="17"/>
                    <a:pt x="37" y="33"/>
                    <a:pt x="37" y="54"/>
                  </a:cubicBezTo>
                  <a:cubicBezTo>
                    <a:pt x="0" y="103"/>
                    <a:pt x="37" y="157"/>
                    <a:pt x="103" y="157"/>
                  </a:cubicBezTo>
                  <a:cubicBezTo>
                    <a:pt x="124" y="157"/>
                    <a:pt x="140" y="157"/>
                    <a:pt x="173" y="136"/>
                  </a:cubicBezTo>
                  <a:cubicBezTo>
                    <a:pt x="173" y="136"/>
                    <a:pt x="190" y="136"/>
                    <a:pt x="190" y="120"/>
                  </a:cubicBezTo>
                  <a:cubicBezTo>
                    <a:pt x="227" y="103"/>
                    <a:pt x="243" y="87"/>
                    <a:pt x="260" y="54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17"/>
            <p:cNvSpPr/>
            <p:nvPr/>
          </p:nvSpPr>
          <p:spPr>
            <a:xfrm rot="10800000">
              <a:off x="2686710" y="2736270"/>
              <a:ext cx="6100" cy="4675"/>
            </a:xfrm>
            <a:custGeom>
              <a:avLst/>
              <a:gdLst/>
              <a:ahLst/>
              <a:cxnLst/>
              <a:rect l="l" t="t" r="r" b="b"/>
              <a:pathLst>
                <a:path w="244" h="18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0" y="153"/>
                    <a:pt x="37" y="186"/>
                    <a:pt x="87" y="186"/>
                  </a:cubicBezTo>
                  <a:lnTo>
                    <a:pt x="157" y="186"/>
                  </a:lnTo>
                  <a:cubicBezTo>
                    <a:pt x="157" y="170"/>
                    <a:pt x="173" y="170"/>
                    <a:pt x="190" y="170"/>
                  </a:cubicBezTo>
                  <a:cubicBezTo>
                    <a:pt x="206" y="153"/>
                    <a:pt x="227" y="137"/>
                    <a:pt x="244" y="104"/>
                  </a:cubicBezTo>
                  <a:lnTo>
                    <a:pt x="244" y="34"/>
                  </a:lnTo>
                  <a:cubicBezTo>
                    <a:pt x="227" y="1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17"/>
            <p:cNvSpPr/>
            <p:nvPr/>
          </p:nvSpPr>
          <p:spPr>
            <a:xfrm rot="10800000">
              <a:off x="2766185" y="267702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44" y="141"/>
                    <a:pt x="244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17"/>
            <p:cNvSpPr/>
            <p:nvPr/>
          </p:nvSpPr>
          <p:spPr>
            <a:xfrm rot="10800000">
              <a:off x="2737410" y="2691145"/>
              <a:ext cx="4375" cy="1925"/>
            </a:xfrm>
            <a:custGeom>
              <a:avLst/>
              <a:gdLst/>
              <a:ahLst/>
              <a:cxnLst/>
              <a:rect l="l" t="t" r="r" b="b"/>
              <a:pathLst>
                <a:path w="175" h="77" extrusionOk="0">
                  <a:moveTo>
                    <a:pt x="142" y="1"/>
                  </a:moveTo>
                  <a:cubicBezTo>
                    <a:pt x="107" y="1"/>
                    <a:pt x="62" y="17"/>
                    <a:pt x="38" y="44"/>
                  </a:cubicBezTo>
                  <a:cubicBezTo>
                    <a:pt x="26" y="56"/>
                    <a:pt x="23" y="68"/>
                    <a:pt x="14" y="74"/>
                  </a:cubicBezTo>
                  <a:lnTo>
                    <a:pt x="14" y="74"/>
                  </a:lnTo>
                  <a:cubicBezTo>
                    <a:pt x="78" y="56"/>
                    <a:pt x="128" y="22"/>
                    <a:pt x="174" y="7"/>
                  </a:cubicBezTo>
                  <a:cubicBezTo>
                    <a:pt x="165" y="3"/>
                    <a:pt x="154" y="1"/>
                    <a:pt x="142" y="1"/>
                  </a:cubicBezTo>
                  <a:close/>
                  <a:moveTo>
                    <a:pt x="14" y="74"/>
                  </a:moveTo>
                  <a:lnTo>
                    <a:pt x="14" y="74"/>
                  </a:lnTo>
                  <a:cubicBezTo>
                    <a:pt x="10" y="75"/>
                    <a:pt x="5" y="76"/>
                    <a:pt x="1" y="77"/>
                  </a:cubicBezTo>
                  <a:cubicBezTo>
                    <a:pt x="7" y="77"/>
                    <a:pt x="11" y="76"/>
                    <a:pt x="14" y="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17"/>
            <p:cNvSpPr/>
            <p:nvPr/>
          </p:nvSpPr>
          <p:spPr>
            <a:xfrm rot="10800000">
              <a:off x="2925110" y="253827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0"/>
                  </a:moveTo>
                  <a:cubicBezTo>
                    <a:pt x="104" y="0"/>
                    <a:pt x="34" y="54"/>
                    <a:pt x="17" y="103"/>
                  </a:cubicBezTo>
                  <a:cubicBezTo>
                    <a:pt x="1" y="157"/>
                    <a:pt x="34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cubicBezTo>
                    <a:pt x="153" y="173"/>
                    <a:pt x="170" y="173"/>
                    <a:pt x="190" y="173"/>
                  </a:cubicBezTo>
                  <a:cubicBezTo>
                    <a:pt x="207" y="157"/>
                    <a:pt x="223" y="120"/>
                    <a:pt x="240" y="103"/>
                  </a:cubicBezTo>
                  <a:cubicBezTo>
                    <a:pt x="256" y="70"/>
                    <a:pt x="240" y="54"/>
                    <a:pt x="240" y="37"/>
                  </a:cubicBezTo>
                  <a:cubicBezTo>
                    <a:pt x="223" y="17"/>
                    <a:pt x="19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17"/>
            <p:cNvSpPr/>
            <p:nvPr/>
          </p:nvSpPr>
          <p:spPr>
            <a:xfrm rot="10800000">
              <a:off x="2818535" y="2538270"/>
              <a:ext cx="3950" cy="4775"/>
            </a:xfrm>
            <a:custGeom>
              <a:avLst/>
              <a:gdLst/>
              <a:ahLst/>
              <a:cxnLst/>
              <a:rect l="l" t="t" r="r" b="b"/>
              <a:pathLst>
                <a:path w="158" h="191" extrusionOk="0">
                  <a:moveTo>
                    <a:pt x="157" y="1"/>
                  </a:moveTo>
                  <a:cubicBezTo>
                    <a:pt x="137" y="1"/>
                    <a:pt x="104" y="1"/>
                    <a:pt x="87" y="21"/>
                  </a:cubicBezTo>
                  <a:cubicBezTo>
                    <a:pt x="54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24"/>
                    <a:pt x="137" y="7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17"/>
            <p:cNvSpPr/>
            <p:nvPr/>
          </p:nvSpPr>
          <p:spPr>
            <a:xfrm rot="10800000">
              <a:off x="2826785" y="2526220"/>
              <a:ext cx="6000" cy="4950"/>
            </a:xfrm>
            <a:custGeom>
              <a:avLst/>
              <a:gdLst/>
              <a:ahLst/>
              <a:cxnLst/>
              <a:rect l="l" t="t" r="r" b="b"/>
              <a:pathLst>
                <a:path w="240" h="198" extrusionOk="0">
                  <a:moveTo>
                    <a:pt x="167" y="1"/>
                  </a:moveTo>
                  <a:cubicBezTo>
                    <a:pt x="159" y="1"/>
                    <a:pt x="149" y="2"/>
                    <a:pt x="136" y="8"/>
                  </a:cubicBezTo>
                  <a:cubicBezTo>
                    <a:pt x="103" y="8"/>
                    <a:pt x="70" y="24"/>
                    <a:pt x="54" y="41"/>
                  </a:cubicBezTo>
                  <a:cubicBezTo>
                    <a:pt x="0" y="95"/>
                    <a:pt x="0" y="165"/>
                    <a:pt x="33" y="181"/>
                  </a:cubicBezTo>
                  <a:cubicBezTo>
                    <a:pt x="54" y="198"/>
                    <a:pt x="87" y="198"/>
                    <a:pt x="120" y="198"/>
                  </a:cubicBezTo>
                  <a:cubicBezTo>
                    <a:pt x="136" y="198"/>
                    <a:pt x="136" y="181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23" y="128"/>
                    <a:pt x="239" y="95"/>
                    <a:pt x="239" y="78"/>
                  </a:cubicBezTo>
                  <a:cubicBezTo>
                    <a:pt x="239" y="41"/>
                    <a:pt x="239" y="24"/>
                    <a:pt x="207" y="8"/>
                  </a:cubicBezTo>
                  <a:cubicBezTo>
                    <a:pt x="196" y="8"/>
                    <a:pt x="185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17"/>
            <p:cNvSpPr/>
            <p:nvPr/>
          </p:nvSpPr>
          <p:spPr>
            <a:xfrm rot="10800000">
              <a:off x="2838335" y="251509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5" y="54"/>
                    <a:pt x="22" y="71"/>
                    <a:pt x="22" y="104"/>
                  </a:cubicBezTo>
                  <a:cubicBezTo>
                    <a:pt x="1" y="157"/>
                    <a:pt x="38" y="207"/>
                    <a:pt x="88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cubicBezTo>
                    <a:pt x="261" y="5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17"/>
            <p:cNvSpPr/>
            <p:nvPr/>
          </p:nvSpPr>
          <p:spPr>
            <a:xfrm rot="10800000">
              <a:off x="2807410" y="2609495"/>
              <a:ext cx="1350" cy="3125"/>
            </a:xfrm>
            <a:custGeom>
              <a:avLst/>
              <a:gdLst/>
              <a:ahLst/>
              <a:cxnLst/>
              <a:rect l="l" t="t" r="r" b="b"/>
              <a:pathLst>
                <a:path w="54" h="125" extrusionOk="0">
                  <a:moveTo>
                    <a:pt x="54" y="1"/>
                  </a:moveTo>
                  <a:lnTo>
                    <a:pt x="54" y="1"/>
                  </a:lnTo>
                  <a:cubicBezTo>
                    <a:pt x="37" y="21"/>
                    <a:pt x="37" y="38"/>
                    <a:pt x="21" y="54"/>
                  </a:cubicBezTo>
                  <a:cubicBezTo>
                    <a:pt x="0" y="87"/>
                    <a:pt x="21" y="104"/>
                    <a:pt x="37" y="124"/>
                  </a:cubicBezTo>
                  <a:cubicBezTo>
                    <a:pt x="37" y="87"/>
                    <a:pt x="54" y="38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17"/>
            <p:cNvSpPr/>
            <p:nvPr/>
          </p:nvSpPr>
          <p:spPr>
            <a:xfrm rot="10800000">
              <a:off x="2698760" y="2770595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1"/>
                  </a:moveTo>
                  <a:cubicBezTo>
                    <a:pt x="141" y="1"/>
                    <a:pt x="125" y="1"/>
                    <a:pt x="87" y="38"/>
                  </a:cubicBezTo>
                  <a:cubicBezTo>
                    <a:pt x="55" y="54"/>
                    <a:pt x="38" y="71"/>
                    <a:pt x="22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191" y="174"/>
                  </a:cubicBezTo>
                  <a:cubicBezTo>
                    <a:pt x="228" y="141"/>
                    <a:pt x="244" y="120"/>
                    <a:pt x="261" y="104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17"/>
            <p:cNvSpPr/>
            <p:nvPr/>
          </p:nvSpPr>
          <p:spPr>
            <a:xfrm rot="10800000">
              <a:off x="2823285" y="25605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5" y="50"/>
                    <a:pt x="38" y="67"/>
                    <a:pt x="17" y="104"/>
                  </a:cubicBezTo>
                  <a:cubicBezTo>
                    <a:pt x="1" y="153"/>
                    <a:pt x="38" y="207"/>
                    <a:pt x="88" y="207"/>
                  </a:cubicBezTo>
                  <a:cubicBezTo>
                    <a:pt x="120" y="207"/>
                    <a:pt x="141" y="186"/>
                    <a:pt x="158" y="186"/>
                  </a:cubicBezTo>
                  <a:cubicBezTo>
                    <a:pt x="174" y="186"/>
                    <a:pt x="174" y="170"/>
                    <a:pt x="191" y="170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50"/>
                    <a:pt x="22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17"/>
            <p:cNvSpPr/>
            <p:nvPr/>
          </p:nvSpPr>
          <p:spPr>
            <a:xfrm rot="10800000">
              <a:off x="2889460" y="2527945"/>
              <a:ext cx="6400" cy="5225"/>
            </a:xfrm>
            <a:custGeom>
              <a:avLst/>
              <a:gdLst/>
              <a:ahLst/>
              <a:cxnLst/>
              <a:rect l="l" t="t" r="r" b="b"/>
              <a:pathLst>
                <a:path w="256" h="209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2" y="208"/>
                    <a:pt x="87" y="208"/>
                  </a:cubicBezTo>
                  <a:cubicBezTo>
                    <a:pt x="106" y="208"/>
                    <a:pt x="128" y="203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17"/>
            <p:cNvSpPr/>
            <p:nvPr/>
          </p:nvSpPr>
          <p:spPr>
            <a:xfrm rot="10800000">
              <a:off x="2898010" y="250262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36" y="1"/>
                    <a:pt x="103" y="17"/>
                    <a:pt x="87" y="34"/>
                  </a:cubicBezTo>
                  <a:cubicBezTo>
                    <a:pt x="54" y="54"/>
                    <a:pt x="33" y="87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39" y="137"/>
                    <a:pt x="239" y="104"/>
                  </a:cubicBezTo>
                  <a:cubicBezTo>
                    <a:pt x="277" y="54"/>
                    <a:pt x="239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17"/>
            <p:cNvSpPr/>
            <p:nvPr/>
          </p:nvSpPr>
          <p:spPr>
            <a:xfrm rot="10800000">
              <a:off x="2885135" y="251549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57"/>
                    <a:pt x="17" y="190"/>
                    <a:pt x="70" y="190"/>
                  </a:cubicBezTo>
                  <a:cubicBezTo>
                    <a:pt x="70" y="206"/>
                    <a:pt x="87" y="206"/>
                    <a:pt x="87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90" y="173"/>
                    <a:pt x="206" y="157"/>
                    <a:pt x="223" y="120"/>
                  </a:cubicBezTo>
                  <a:cubicBezTo>
                    <a:pt x="243" y="120"/>
                    <a:pt x="243" y="103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17"/>
            <p:cNvSpPr/>
            <p:nvPr/>
          </p:nvSpPr>
          <p:spPr>
            <a:xfrm rot="10800000">
              <a:off x="2893260" y="249097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17"/>
                    <a:pt x="71" y="33"/>
                  </a:cubicBezTo>
                  <a:cubicBezTo>
                    <a:pt x="54" y="49"/>
                    <a:pt x="33" y="66"/>
                    <a:pt x="17" y="103"/>
                  </a:cubicBezTo>
                  <a:cubicBezTo>
                    <a:pt x="0" y="153"/>
                    <a:pt x="33" y="190"/>
                    <a:pt x="87" y="190"/>
                  </a:cubicBezTo>
                  <a:lnTo>
                    <a:pt x="157" y="190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0" y="120"/>
                    <a:pt x="240" y="103"/>
                  </a:cubicBezTo>
                  <a:cubicBezTo>
                    <a:pt x="260" y="66"/>
                    <a:pt x="260" y="49"/>
                    <a:pt x="240" y="33"/>
                  </a:cubicBezTo>
                  <a:cubicBezTo>
                    <a:pt x="223" y="17"/>
                    <a:pt x="19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17"/>
            <p:cNvSpPr/>
            <p:nvPr/>
          </p:nvSpPr>
          <p:spPr>
            <a:xfrm rot="10800000">
              <a:off x="2869660" y="251417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3" y="1"/>
                  </a:moveTo>
                  <a:cubicBezTo>
                    <a:pt x="161" y="1"/>
                    <a:pt x="149" y="5"/>
                    <a:pt x="140" y="13"/>
                  </a:cubicBezTo>
                  <a:cubicBezTo>
                    <a:pt x="103" y="13"/>
                    <a:pt x="70" y="30"/>
                    <a:pt x="54" y="46"/>
                  </a:cubicBezTo>
                  <a:cubicBezTo>
                    <a:pt x="0" y="100"/>
                    <a:pt x="0" y="166"/>
                    <a:pt x="37" y="182"/>
                  </a:cubicBezTo>
                  <a:cubicBezTo>
                    <a:pt x="54" y="203"/>
                    <a:pt x="87" y="203"/>
                    <a:pt x="124" y="203"/>
                  </a:cubicBezTo>
                  <a:cubicBezTo>
                    <a:pt x="124" y="203"/>
                    <a:pt x="140" y="182"/>
                    <a:pt x="157" y="182"/>
                  </a:cubicBezTo>
                  <a:cubicBezTo>
                    <a:pt x="173" y="182"/>
                    <a:pt x="190" y="166"/>
                    <a:pt x="206" y="149"/>
                  </a:cubicBezTo>
                  <a:cubicBezTo>
                    <a:pt x="227" y="133"/>
                    <a:pt x="243" y="100"/>
                    <a:pt x="243" y="79"/>
                  </a:cubicBezTo>
                  <a:cubicBezTo>
                    <a:pt x="243" y="46"/>
                    <a:pt x="243" y="30"/>
                    <a:pt x="206" y="13"/>
                  </a:cubicBezTo>
                  <a:cubicBezTo>
                    <a:pt x="198" y="5"/>
                    <a:pt x="18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17"/>
            <p:cNvSpPr/>
            <p:nvPr/>
          </p:nvSpPr>
          <p:spPr>
            <a:xfrm rot="10800000">
              <a:off x="2874810" y="24935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5" y="0"/>
                  </a:moveTo>
                  <a:cubicBezTo>
                    <a:pt x="117" y="0"/>
                    <a:pt x="70" y="18"/>
                    <a:pt x="38" y="50"/>
                  </a:cubicBezTo>
                  <a:cubicBezTo>
                    <a:pt x="17" y="67"/>
                    <a:pt x="0" y="104"/>
                    <a:pt x="0" y="121"/>
                  </a:cubicBezTo>
                  <a:cubicBezTo>
                    <a:pt x="0" y="153"/>
                    <a:pt x="17" y="170"/>
                    <a:pt x="38" y="191"/>
                  </a:cubicBezTo>
                  <a:lnTo>
                    <a:pt x="120" y="191"/>
                  </a:lnTo>
                  <a:cubicBezTo>
                    <a:pt x="120" y="191"/>
                    <a:pt x="141" y="191"/>
                    <a:pt x="141" y="170"/>
                  </a:cubicBezTo>
                  <a:cubicBezTo>
                    <a:pt x="174" y="170"/>
                    <a:pt x="190" y="153"/>
                    <a:pt x="207" y="137"/>
                  </a:cubicBezTo>
                  <a:cubicBezTo>
                    <a:pt x="260" y="104"/>
                    <a:pt x="260" y="34"/>
                    <a:pt x="207" y="17"/>
                  </a:cubicBezTo>
                  <a:cubicBezTo>
                    <a:pt x="195" y="6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17"/>
            <p:cNvSpPr/>
            <p:nvPr/>
          </p:nvSpPr>
          <p:spPr>
            <a:xfrm rot="10800000">
              <a:off x="2880385" y="2547645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0" y="1"/>
                  </a:moveTo>
                  <a:cubicBezTo>
                    <a:pt x="134" y="1"/>
                    <a:pt x="91" y="12"/>
                    <a:pt x="70" y="43"/>
                  </a:cubicBezTo>
                  <a:cubicBezTo>
                    <a:pt x="17" y="97"/>
                    <a:pt x="0" y="146"/>
                    <a:pt x="50" y="179"/>
                  </a:cubicBezTo>
                  <a:cubicBezTo>
                    <a:pt x="70" y="200"/>
                    <a:pt x="103" y="200"/>
                    <a:pt x="136" y="200"/>
                  </a:cubicBezTo>
                  <a:cubicBezTo>
                    <a:pt x="136" y="179"/>
                    <a:pt x="153" y="179"/>
                    <a:pt x="174" y="179"/>
                  </a:cubicBezTo>
                  <a:cubicBezTo>
                    <a:pt x="190" y="163"/>
                    <a:pt x="207" y="163"/>
                    <a:pt x="223" y="146"/>
                  </a:cubicBezTo>
                  <a:cubicBezTo>
                    <a:pt x="277" y="97"/>
                    <a:pt x="277" y="43"/>
                    <a:pt x="223" y="10"/>
                  </a:cubicBezTo>
                  <a:cubicBezTo>
                    <a:pt x="211" y="4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17"/>
            <p:cNvSpPr/>
            <p:nvPr/>
          </p:nvSpPr>
          <p:spPr>
            <a:xfrm rot="10800000">
              <a:off x="2921210" y="252447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48" y="1"/>
                  </a:moveTo>
                  <a:cubicBezTo>
                    <a:pt x="133" y="1"/>
                    <a:pt x="118" y="3"/>
                    <a:pt x="103" y="7"/>
                  </a:cubicBezTo>
                  <a:cubicBezTo>
                    <a:pt x="37" y="40"/>
                    <a:pt x="0" y="110"/>
                    <a:pt x="0" y="143"/>
                  </a:cubicBezTo>
                  <a:cubicBezTo>
                    <a:pt x="11" y="177"/>
                    <a:pt x="43" y="196"/>
                    <a:pt x="82" y="196"/>
                  </a:cubicBezTo>
                  <a:cubicBezTo>
                    <a:pt x="105" y="196"/>
                    <a:pt x="131" y="190"/>
                    <a:pt x="157" y="176"/>
                  </a:cubicBezTo>
                  <a:cubicBezTo>
                    <a:pt x="206" y="160"/>
                    <a:pt x="260" y="94"/>
                    <a:pt x="243" y="40"/>
                  </a:cubicBezTo>
                  <a:cubicBezTo>
                    <a:pt x="228" y="16"/>
                    <a:pt x="189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17"/>
            <p:cNvSpPr/>
            <p:nvPr/>
          </p:nvSpPr>
          <p:spPr>
            <a:xfrm rot="10800000">
              <a:off x="2918635" y="257219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37"/>
                  </a:cubicBezTo>
                  <a:cubicBezTo>
                    <a:pt x="54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90"/>
                    <a:pt x="157" y="190"/>
                    <a:pt x="174" y="173"/>
                  </a:cubicBezTo>
                  <a:lnTo>
                    <a:pt x="190" y="173"/>
                  </a:lnTo>
                  <a:cubicBezTo>
                    <a:pt x="223" y="140"/>
                    <a:pt x="240" y="120"/>
                    <a:pt x="261" y="87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17"/>
            <p:cNvSpPr/>
            <p:nvPr/>
          </p:nvSpPr>
          <p:spPr>
            <a:xfrm rot="10800000">
              <a:off x="2913885" y="256012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5" y="50"/>
                    <a:pt x="34" y="87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0" y="206"/>
                    <a:pt x="137" y="206"/>
                    <a:pt x="174" y="190"/>
                  </a:cubicBezTo>
                  <a:cubicBezTo>
                    <a:pt x="174" y="190"/>
                    <a:pt x="191" y="190"/>
                    <a:pt x="191" y="169"/>
                  </a:cubicBezTo>
                  <a:cubicBezTo>
                    <a:pt x="224" y="153"/>
                    <a:pt x="240" y="136"/>
                    <a:pt x="261" y="103"/>
                  </a:cubicBezTo>
                  <a:cubicBezTo>
                    <a:pt x="261" y="87"/>
                    <a:pt x="261" y="50"/>
                    <a:pt x="240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17"/>
            <p:cNvSpPr/>
            <p:nvPr/>
          </p:nvSpPr>
          <p:spPr>
            <a:xfrm rot="10800000">
              <a:off x="2813910" y="257217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7" y="1"/>
                  </a:moveTo>
                  <a:cubicBezTo>
                    <a:pt x="140" y="1"/>
                    <a:pt x="122" y="3"/>
                    <a:pt x="103" y="7"/>
                  </a:cubicBez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60" y="197"/>
                    <a:pt x="96" y="197"/>
                  </a:cubicBezTo>
                  <a:cubicBezTo>
                    <a:pt x="115" y="197"/>
                    <a:pt x="135" y="192"/>
                    <a:pt x="153" y="180"/>
                  </a:cubicBezTo>
                  <a:cubicBezTo>
                    <a:pt x="223" y="164"/>
                    <a:pt x="256" y="94"/>
                    <a:pt x="256" y="44"/>
                  </a:cubicBezTo>
                  <a:cubicBezTo>
                    <a:pt x="244" y="17"/>
                    <a:pt x="205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17"/>
            <p:cNvSpPr/>
            <p:nvPr/>
          </p:nvSpPr>
          <p:spPr>
            <a:xfrm rot="10800000">
              <a:off x="2864510" y="25038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50"/>
                    <a:pt x="38" y="83"/>
                    <a:pt x="17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186"/>
                    <a:pt x="157" y="186"/>
                  </a:cubicBezTo>
                  <a:cubicBezTo>
                    <a:pt x="174" y="186"/>
                    <a:pt x="190" y="169"/>
                    <a:pt x="190" y="169"/>
                  </a:cubicBezTo>
                  <a:cubicBezTo>
                    <a:pt x="223" y="153"/>
                    <a:pt x="244" y="120"/>
                    <a:pt x="261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17"/>
            <p:cNvSpPr/>
            <p:nvPr/>
          </p:nvSpPr>
          <p:spPr>
            <a:xfrm rot="10800000">
              <a:off x="2910885" y="253652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37" y="0"/>
                    <a:pt x="104" y="17"/>
                    <a:pt x="88" y="33"/>
                  </a:cubicBezTo>
                  <a:cubicBezTo>
                    <a:pt x="55" y="50"/>
                    <a:pt x="34" y="70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1" y="206"/>
                    <a:pt x="137" y="190"/>
                    <a:pt x="158" y="190"/>
                  </a:cubicBezTo>
                  <a:cubicBezTo>
                    <a:pt x="174" y="190"/>
                    <a:pt x="174" y="173"/>
                    <a:pt x="191" y="173"/>
                  </a:cubicBezTo>
                  <a:cubicBezTo>
                    <a:pt x="224" y="153"/>
                    <a:pt x="240" y="120"/>
                    <a:pt x="240" y="103"/>
                  </a:cubicBezTo>
                  <a:cubicBezTo>
                    <a:pt x="277" y="50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17"/>
            <p:cNvSpPr/>
            <p:nvPr/>
          </p:nvSpPr>
          <p:spPr>
            <a:xfrm rot="10800000">
              <a:off x="2905735" y="252539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5"/>
                    <a:pt x="33" y="71"/>
                    <a:pt x="33" y="104"/>
                  </a:cubicBezTo>
                  <a:cubicBezTo>
                    <a:pt x="0" y="158"/>
                    <a:pt x="33" y="191"/>
                    <a:pt x="103" y="191"/>
                  </a:cubicBezTo>
                  <a:lnTo>
                    <a:pt x="173" y="191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8"/>
                    <a:pt x="239" y="125"/>
                    <a:pt x="260" y="104"/>
                  </a:cubicBezTo>
                  <a:cubicBezTo>
                    <a:pt x="276" y="38"/>
                    <a:pt x="239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17"/>
            <p:cNvSpPr/>
            <p:nvPr/>
          </p:nvSpPr>
          <p:spPr>
            <a:xfrm rot="10800000">
              <a:off x="2901510" y="2513745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8" y="1"/>
                  </a:moveTo>
                  <a:cubicBezTo>
                    <a:pt x="159" y="1"/>
                    <a:pt x="149" y="2"/>
                    <a:pt x="137" y="8"/>
                  </a:cubicBezTo>
                  <a:cubicBezTo>
                    <a:pt x="104" y="8"/>
                    <a:pt x="71" y="24"/>
                    <a:pt x="50" y="57"/>
                  </a:cubicBezTo>
                  <a:cubicBezTo>
                    <a:pt x="1" y="94"/>
                    <a:pt x="1" y="160"/>
                    <a:pt x="34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37" y="198"/>
                    <a:pt x="137" y="198"/>
                    <a:pt x="153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56" y="94"/>
                    <a:pt x="256" y="41"/>
                    <a:pt x="223" y="8"/>
                  </a:cubicBezTo>
                  <a:cubicBezTo>
                    <a:pt x="201" y="8"/>
                    <a:pt x="187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17"/>
            <p:cNvSpPr/>
            <p:nvPr/>
          </p:nvSpPr>
          <p:spPr>
            <a:xfrm rot="10800000">
              <a:off x="2828435" y="257219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3" y="0"/>
                  </a:moveTo>
                  <a:cubicBezTo>
                    <a:pt x="136" y="0"/>
                    <a:pt x="120" y="0"/>
                    <a:pt x="87" y="17"/>
                  </a:cubicBezTo>
                  <a:cubicBezTo>
                    <a:pt x="54" y="37"/>
                    <a:pt x="33" y="70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7" y="173"/>
                  </a:cubicBezTo>
                  <a:cubicBezTo>
                    <a:pt x="173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60" y="87"/>
                  </a:cubicBezTo>
                  <a:cubicBezTo>
                    <a:pt x="277" y="37"/>
                    <a:pt x="239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17"/>
            <p:cNvSpPr/>
            <p:nvPr/>
          </p:nvSpPr>
          <p:spPr>
            <a:xfrm rot="10800000">
              <a:off x="2861935" y="253692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94" y="1"/>
                  </a:moveTo>
                  <a:cubicBezTo>
                    <a:pt x="183" y="1"/>
                    <a:pt x="171" y="3"/>
                    <a:pt x="158" y="7"/>
                  </a:cubicBezTo>
                  <a:lnTo>
                    <a:pt x="104" y="7"/>
                  </a:lnTo>
                  <a:cubicBezTo>
                    <a:pt x="38" y="40"/>
                    <a:pt x="1" y="110"/>
                    <a:pt x="17" y="143"/>
                  </a:cubicBezTo>
                  <a:cubicBezTo>
                    <a:pt x="17" y="178"/>
                    <a:pt x="47" y="197"/>
                    <a:pt x="87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174" y="180"/>
                    <a:pt x="191" y="160"/>
                    <a:pt x="207" y="143"/>
                  </a:cubicBezTo>
                  <a:cubicBezTo>
                    <a:pt x="244" y="127"/>
                    <a:pt x="261" y="77"/>
                    <a:pt x="244" y="40"/>
                  </a:cubicBezTo>
                  <a:cubicBezTo>
                    <a:pt x="244" y="16"/>
                    <a:pt x="224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17"/>
            <p:cNvSpPr/>
            <p:nvPr/>
          </p:nvSpPr>
          <p:spPr>
            <a:xfrm rot="10800000">
              <a:off x="2833185" y="2549395"/>
              <a:ext cx="6500" cy="4800"/>
            </a:xfrm>
            <a:custGeom>
              <a:avLst/>
              <a:gdLst/>
              <a:ahLst/>
              <a:cxnLst/>
              <a:rect l="l" t="t" r="r" b="b"/>
              <a:pathLst>
                <a:path w="260" h="192" extrusionOk="0">
                  <a:moveTo>
                    <a:pt x="170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21" y="172"/>
                    <a:pt x="49" y="191"/>
                    <a:pt x="88" y="191"/>
                  </a:cubicBezTo>
                  <a:cubicBezTo>
                    <a:pt x="108" y="191"/>
                    <a:pt x="132" y="186"/>
                    <a:pt x="157" y="174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17"/>
            <p:cNvSpPr/>
            <p:nvPr/>
          </p:nvSpPr>
          <p:spPr>
            <a:xfrm rot="10800000">
              <a:off x="2822860" y="262074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3" y="21"/>
                    <a:pt x="71" y="37"/>
                  </a:cubicBezTo>
                  <a:cubicBezTo>
                    <a:pt x="38" y="54"/>
                    <a:pt x="21" y="70"/>
                    <a:pt x="21" y="103"/>
                  </a:cubicBezTo>
                  <a:cubicBezTo>
                    <a:pt x="0" y="140"/>
                    <a:pt x="21" y="190"/>
                    <a:pt x="71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27" y="124"/>
                  </a:cubicBezTo>
                  <a:lnTo>
                    <a:pt x="244" y="103"/>
                  </a:lnTo>
                  <a:cubicBezTo>
                    <a:pt x="260" y="37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17"/>
            <p:cNvSpPr/>
            <p:nvPr/>
          </p:nvSpPr>
          <p:spPr>
            <a:xfrm rot="10800000">
              <a:off x="2833585" y="25369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17" y="87"/>
                    <a:pt x="17" y="104"/>
                  </a:cubicBezTo>
                  <a:cubicBezTo>
                    <a:pt x="1" y="137"/>
                    <a:pt x="1" y="170"/>
                    <a:pt x="38" y="190"/>
                  </a:cubicBezTo>
                  <a:cubicBezTo>
                    <a:pt x="38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90" y="170"/>
                    <a:pt x="223" y="137"/>
                    <a:pt x="244" y="104"/>
                  </a:cubicBezTo>
                  <a:lnTo>
                    <a:pt x="244" y="87"/>
                  </a:ln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17"/>
            <p:cNvSpPr/>
            <p:nvPr/>
          </p:nvSpPr>
          <p:spPr>
            <a:xfrm rot="10800000">
              <a:off x="2819060" y="254922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0"/>
                  </a:moveTo>
                  <a:cubicBezTo>
                    <a:pt x="103" y="17"/>
                    <a:pt x="70" y="33"/>
                    <a:pt x="50" y="54"/>
                  </a:cubicBezTo>
                  <a:cubicBezTo>
                    <a:pt x="0" y="103"/>
                    <a:pt x="0" y="157"/>
                    <a:pt x="50" y="190"/>
                  </a:cubicBezTo>
                  <a:cubicBezTo>
                    <a:pt x="63" y="190"/>
                    <a:pt x="83" y="197"/>
                    <a:pt x="99" y="197"/>
                  </a:cubicBezTo>
                  <a:cubicBezTo>
                    <a:pt x="107" y="197"/>
                    <a:pt x="114" y="195"/>
                    <a:pt x="120" y="190"/>
                  </a:cubicBezTo>
                  <a:lnTo>
                    <a:pt x="153" y="190"/>
                  </a:lnTo>
                  <a:cubicBezTo>
                    <a:pt x="173" y="173"/>
                    <a:pt x="190" y="157"/>
                    <a:pt x="206" y="157"/>
                  </a:cubicBezTo>
                  <a:cubicBezTo>
                    <a:pt x="256" y="103"/>
                    <a:pt x="256" y="33"/>
                    <a:pt x="223" y="17"/>
                  </a:cubicBezTo>
                  <a:cubicBezTo>
                    <a:pt x="206" y="0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17"/>
            <p:cNvSpPr/>
            <p:nvPr/>
          </p:nvSpPr>
          <p:spPr>
            <a:xfrm rot="10800000">
              <a:off x="2820285" y="26082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4"/>
                    <a:pt x="21" y="87"/>
                    <a:pt x="0" y="104"/>
                  </a:cubicBezTo>
                  <a:cubicBezTo>
                    <a:pt x="0" y="137"/>
                    <a:pt x="0" y="157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7"/>
                    <a:pt x="227" y="137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17"/>
            <p:cNvSpPr/>
            <p:nvPr/>
          </p:nvSpPr>
          <p:spPr>
            <a:xfrm rot="10800000">
              <a:off x="2826260" y="2584245"/>
              <a:ext cx="6950" cy="4900"/>
            </a:xfrm>
            <a:custGeom>
              <a:avLst/>
              <a:gdLst/>
              <a:ahLst/>
              <a:cxnLst/>
              <a:rect l="l" t="t" r="r" b="b"/>
              <a:pathLst>
                <a:path w="278" h="196" extrusionOk="0">
                  <a:moveTo>
                    <a:pt x="172" y="1"/>
                  </a:moveTo>
                  <a:cubicBezTo>
                    <a:pt x="161" y="1"/>
                    <a:pt x="149" y="3"/>
                    <a:pt x="137" y="10"/>
                  </a:cubicBezTo>
                  <a:cubicBezTo>
                    <a:pt x="104" y="10"/>
                    <a:pt x="87" y="26"/>
                    <a:pt x="50" y="59"/>
                  </a:cubicBezTo>
                  <a:cubicBezTo>
                    <a:pt x="1" y="92"/>
                    <a:pt x="1" y="162"/>
                    <a:pt x="50" y="179"/>
                  </a:cubicBezTo>
                  <a:cubicBezTo>
                    <a:pt x="71" y="195"/>
                    <a:pt x="104" y="195"/>
                    <a:pt x="120" y="195"/>
                  </a:cubicBezTo>
                  <a:cubicBezTo>
                    <a:pt x="137" y="195"/>
                    <a:pt x="153" y="195"/>
                    <a:pt x="153" y="179"/>
                  </a:cubicBezTo>
                  <a:cubicBezTo>
                    <a:pt x="174" y="179"/>
                    <a:pt x="207" y="162"/>
                    <a:pt x="207" y="146"/>
                  </a:cubicBezTo>
                  <a:cubicBezTo>
                    <a:pt x="256" y="92"/>
                    <a:pt x="277" y="43"/>
                    <a:pt x="224" y="10"/>
                  </a:cubicBezTo>
                  <a:cubicBezTo>
                    <a:pt x="213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17"/>
            <p:cNvSpPr/>
            <p:nvPr/>
          </p:nvSpPr>
          <p:spPr>
            <a:xfrm rot="10800000">
              <a:off x="2852035" y="250287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1"/>
                  </a:moveTo>
                  <a:cubicBezTo>
                    <a:pt x="137" y="1"/>
                    <a:pt x="120" y="1"/>
                    <a:pt x="104" y="17"/>
                  </a:cubicBezTo>
                  <a:cubicBezTo>
                    <a:pt x="34" y="34"/>
                    <a:pt x="1" y="104"/>
                    <a:pt x="17" y="157"/>
                  </a:cubicBezTo>
                  <a:cubicBezTo>
                    <a:pt x="29" y="181"/>
                    <a:pt x="61" y="197"/>
                    <a:pt x="105" y="197"/>
                  </a:cubicBezTo>
                  <a:cubicBezTo>
                    <a:pt x="121" y="197"/>
                    <a:pt x="139" y="195"/>
                    <a:pt x="157" y="190"/>
                  </a:cubicBezTo>
                  <a:cubicBezTo>
                    <a:pt x="174" y="174"/>
                    <a:pt x="190" y="157"/>
                    <a:pt x="207" y="157"/>
                  </a:cubicBezTo>
                  <a:cubicBezTo>
                    <a:pt x="240" y="120"/>
                    <a:pt x="260" y="87"/>
                    <a:pt x="240" y="54"/>
                  </a:cubicBezTo>
                  <a:cubicBezTo>
                    <a:pt x="240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17"/>
            <p:cNvSpPr/>
            <p:nvPr/>
          </p:nvSpPr>
          <p:spPr>
            <a:xfrm rot="10800000">
              <a:off x="2838735" y="255997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5"/>
                    <a:pt x="1" y="105"/>
                    <a:pt x="17" y="154"/>
                  </a:cubicBezTo>
                  <a:cubicBezTo>
                    <a:pt x="17" y="181"/>
                    <a:pt x="55" y="198"/>
                    <a:pt x="103" y="198"/>
                  </a:cubicBezTo>
                  <a:cubicBezTo>
                    <a:pt x="120" y="198"/>
                    <a:pt x="139" y="196"/>
                    <a:pt x="157" y="191"/>
                  </a:cubicBezTo>
                  <a:cubicBezTo>
                    <a:pt x="223" y="154"/>
                    <a:pt x="260" y="105"/>
                    <a:pt x="244" y="51"/>
                  </a:cubicBezTo>
                  <a:cubicBezTo>
                    <a:pt x="230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17"/>
            <p:cNvSpPr/>
            <p:nvPr/>
          </p:nvSpPr>
          <p:spPr>
            <a:xfrm rot="10800000">
              <a:off x="2856785" y="2524920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3" y="5"/>
                    <a:pt x="104" y="16"/>
                  </a:cubicBezTo>
                  <a:cubicBezTo>
                    <a:pt x="55" y="32"/>
                    <a:pt x="17" y="65"/>
                    <a:pt x="1" y="119"/>
                  </a:cubicBezTo>
                  <a:lnTo>
                    <a:pt x="1" y="152"/>
                  </a:lnTo>
                  <a:cubicBezTo>
                    <a:pt x="12" y="184"/>
                    <a:pt x="45" y="204"/>
                    <a:pt x="81" y="204"/>
                  </a:cubicBezTo>
                  <a:cubicBezTo>
                    <a:pt x="101" y="204"/>
                    <a:pt x="122" y="198"/>
                    <a:pt x="141" y="185"/>
                  </a:cubicBezTo>
                  <a:cubicBezTo>
                    <a:pt x="207" y="168"/>
                    <a:pt x="261" y="98"/>
                    <a:pt x="244" y="49"/>
                  </a:cubicBezTo>
                  <a:cubicBezTo>
                    <a:pt x="244" y="32"/>
                    <a:pt x="224" y="32"/>
                    <a:pt x="207" y="16"/>
                  </a:cubicBezTo>
                  <a:cubicBezTo>
                    <a:pt x="199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17"/>
            <p:cNvSpPr/>
            <p:nvPr/>
          </p:nvSpPr>
          <p:spPr>
            <a:xfrm rot="10800000">
              <a:off x="2855535" y="2515070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53" y="1"/>
                  </a:moveTo>
                  <a:cubicBezTo>
                    <a:pt x="137" y="17"/>
                    <a:pt x="120" y="17"/>
                    <a:pt x="104" y="17"/>
                  </a:cubicBezTo>
                  <a:cubicBezTo>
                    <a:pt x="34" y="54"/>
                    <a:pt x="1" y="104"/>
                    <a:pt x="17" y="157"/>
                  </a:cubicBezTo>
                  <a:cubicBezTo>
                    <a:pt x="17" y="189"/>
                    <a:pt x="46" y="208"/>
                    <a:pt x="85" y="208"/>
                  </a:cubicBezTo>
                  <a:cubicBezTo>
                    <a:pt x="106" y="208"/>
                    <a:pt x="130" y="202"/>
                    <a:pt x="153" y="190"/>
                  </a:cubicBezTo>
                  <a:cubicBezTo>
                    <a:pt x="170" y="190"/>
                    <a:pt x="190" y="174"/>
                    <a:pt x="207" y="157"/>
                  </a:cubicBezTo>
                  <a:cubicBezTo>
                    <a:pt x="240" y="141"/>
                    <a:pt x="256" y="87"/>
                    <a:pt x="240" y="54"/>
                  </a:cubicBezTo>
                  <a:cubicBezTo>
                    <a:pt x="240" y="17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17"/>
            <p:cNvSpPr/>
            <p:nvPr/>
          </p:nvSpPr>
          <p:spPr>
            <a:xfrm rot="10800000">
              <a:off x="2846885" y="253734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2" y="0"/>
                  </a:moveTo>
                  <a:cubicBezTo>
                    <a:pt x="161" y="0"/>
                    <a:pt x="149" y="2"/>
                    <a:pt x="137" y="8"/>
                  </a:cubicBezTo>
                  <a:cubicBezTo>
                    <a:pt x="120" y="8"/>
                    <a:pt x="87" y="24"/>
                    <a:pt x="54" y="41"/>
                  </a:cubicBezTo>
                  <a:cubicBezTo>
                    <a:pt x="17" y="94"/>
                    <a:pt x="1" y="160"/>
                    <a:pt x="54" y="177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7" y="177"/>
                    <a:pt x="174" y="177"/>
                  </a:cubicBezTo>
                  <a:cubicBezTo>
                    <a:pt x="190" y="177"/>
                    <a:pt x="207" y="160"/>
                    <a:pt x="223" y="144"/>
                  </a:cubicBezTo>
                  <a:cubicBezTo>
                    <a:pt x="240" y="127"/>
                    <a:pt x="261" y="94"/>
                    <a:pt x="261" y="74"/>
                  </a:cubicBezTo>
                  <a:cubicBezTo>
                    <a:pt x="261" y="41"/>
                    <a:pt x="240" y="24"/>
                    <a:pt x="223" y="8"/>
                  </a:cubicBezTo>
                  <a:cubicBezTo>
                    <a:pt x="212" y="8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17"/>
            <p:cNvSpPr/>
            <p:nvPr/>
          </p:nvSpPr>
          <p:spPr>
            <a:xfrm rot="10800000">
              <a:off x="2841735" y="252622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37" y="1"/>
                    <a:pt x="104" y="17"/>
                    <a:pt x="71" y="34"/>
                  </a:cubicBezTo>
                  <a:cubicBezTo>
                    <a:pt x="55" y="55"/>
                    <a:pt x="17" y="71"/>
                    <a:pt x="17" y="104"/>
                  </a:cubicBezTo>
                  <a:cubicBezTo>
                    <a:pt x="1" y="121"/>
                    <a:pt x="1" y="158"/>
                    <a:pt x="17" y="174"/>
                  </a:cubicBezTo>
                  <a:cubicBezTo>
                    <a:pt x="34" y="191"/>
                    <a:pt x="55" y="191"/>
                    <a:pt x="88" y="191"/>
                  </a:cubicBezTo>
                  <a:lnTo>
                    <a:pt x="158" y="191"/>
                  </a:lnTo>
                  <a:cubicBezTo>
                    <a:pt x="158" y="174"/>
                    <a:pt x="174" y="174"/>
                    <a:pt x="174" y="174"/>
                  </a:cubicBezTo>
                  <a:cubicBezTo>
                    <a:pt x="207" y="158"/>
                    <a:pt x="224" y="121"/>
                    <a:pt x="240" y="104"/>
                  </a:cubicBezTo>
                  <a:cubicBezTo>
                    <a:pt x="261" y="34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17"/>
            <p:cNvSpPr/>
            <p:nvPr/>
          </p:nvSpPr>
          <p:spPr>
            <a:xfrm rot="10800000">
              <a:off x="2694435" y="275894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2" y="0"/>
                  </a:moveTo>
                  <a:cubicBezTo>
                    <a:pt x="154" y="0"/>
                    <a:pt x="146" y="2"/>
                    <a:pt x="141" y="7"/>
                  </a:cubicBezTo>
                  <a:cubicBezTo>
                    <a:pt x="104" y="7"/>
                    <a:pt x="71" y="24"/>
                    <a:pt x="54" y="57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cubicBezTo>
                    <a:pt x="141" y="197"/>
                    <a:pt x="141" y="19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60" y="94"/>
                    <a:pt x="260" y="40"/>
                    <a:pt x="207" y="7"/>
                  </a:cubicBezTo>
                  <a:cubicBezTo>
                    <a:pt x="196" y="7"/>
                    <a:pt x="177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17"/>
            <p:cNvSpPr/>
            <p:nvPr/>
          </p:nvSpPr>
          <p:spPr>
            <a:xfrm rot="10800000">
              <a:off x="3075810" y="2684995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78" y="0"/>
                  </a:moveTo>
                  <a:cubicBezTo>
                    <a:pt x="155" y="0"/>
                    <a:pt x="130" y="6"/>
                    <a:pt x="104" y="20"/>
                  </a:cubicBezTo>
                  <a:cubicBezTo>
                    <a:pt x="54" y="37"/>
                    <a:pt x="1" y="103"/>
                    <a:pt x="17" y="156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89"/>
                  </a:cubicBezTo>
                  <a:cubicBezTo>
                    <a:pt x="223" y="156"/>
                    <a:pt x="261" y="86"/>
                    <a:pt x="261" y="53"/>
                  </a:cubicBezTo>
                  <a:cubicBezTo>
                    <a:pt x="250" y="19"/>
                    <a:pt x="218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17"/>
            <p:cNvSpPr/>
            <p:nvPr/>
          </p:nvSpPr>
          <p:spPr>
            <a:xfrm rot="10800000">
              <a:off x="3073235" y="267454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41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3" y="199"/>
                    <a:pt x="75" y="203"/>
                    <a:pt x="90" y="203"/>
                  </a:cubicBezTo>
                  <a:cubicBezTo>
                    <a:pt x="105" y="203"/>
                    <a:pt x="123" y="199"/>
                    <a:pt x="141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7"/>
                  </a:cubicBezTo>
                  <a:cubicBezTo>
                    <a:pt x="244" y="124"/>
                    <a:pt x="261" y="104"/>
                    <a:pt x="261" y="71"/>
                  </a:cubicBezTo>
                  <a:cubicBezTo>
                    <a:pt x="261" y="54"/>
                    <a:pt x="244" y="38"/>
                    <a:pt x="224" y="21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17"/>
            <p:cNvSpPr/>
            <p:nvPr/>
          </p:nvSpPr>
          <p:spPr>
            <a:xfrm rot="10800000">
              <a:off x="3078035" y="2699270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94" y="0"/>
                  </a:moveTo>
                  <a:cubicBezTo>
                    <a:pt x="187" y="0"/>
                    <a:pt x="181" y="1"/>
                    <a:pt x="173" y="4"/>
                  </a:cubicBezTo>
                  <a:cubicBezTo>
                    <a:pt x="140" y="4"/>
                    <a:pt x="103" y="4"/>
                    <a:pt x="70" y="20"/>
                  </a:cubicBezTo>
                  <a:cubicBezTo>
                    <a:pt x="54" y="37"/>
                    <a:pt x="37" y="74"/>
                    <a:pt x="21" y="90"/>
                  </a:cubicBezTo>
                  <a:cubicBezTo>
                    <a:pt x="0" y="140"/>
                    <a:pt x="37" y="193"/>
                    <a:pt x="87" y="193"/>
                  </a:cubicBezTo>
                  <a:cubicBezTo>
                    <a:pt x="124" y="193"/>
                    <a:pt x="140" y="193"/>
                    <a:pt x="157" y="177"/>
                  </a:cubicBezTo>
                  <a:cubicBezTo>
                    <a:pt x="173" y="177"/>
                    <a:pt x="173" y="177"/>
                    <a:pt x="190" y="156"/>
                  </a:cubicBezTo>
                  <a:cubicBezTo>
                    <a:pt x="206" y="140"/>
                    <a:pt x="243" y="123"/>
                    <a:pt x="243" y="90"/>
                  </a:cubicBezTo>
                  <a:cubicBezTo>
                    <a:pt x="258" y="44"/>
                    <a:pt x="235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17"/>
            <p:cNvSpPr/>
            <p:nvPr/>
          </p:nvSpPr>
          <p:spPr>
            <a:xfrm rot="10800000">
              <a:off x="3088285" y="2673945"/>
              <a:ext cx="6525" cy="5150"/>
            </a:xfrm>
            <a:custGeom>
              <a:avLst/>
              <a:gdLst/>
              <a:ahLst/>
              <a:cxnLst/>
              <a:rect l="l" t="t" r="r" b="b"/>
              <a:pathLst>
                <a:path w="261" h="206" extrusionOk="0">
                  <a:moveTo>
                    <a:pt x="158" y="0"/>
                  </a:moveTo>
                  <a:cubicBezTo>
                    <a:pt x="141" y="0"/>
                    <a:pt x="125" y="17"/>
                    <a:pt x="104" y="17"/>
                  </a:cubicBezTo>
                  <a:cubicBezTo>
                    <a:pt x="38" y="50"/>
                    <a:pt x="1" y="103"/>
                    <a:pt x="1" y="153"/>
                  </a:cubicBezTo>
                  <a:cubicBezTo>
                    <a:pt x="14" y="187"/>
                    <a:pt x="45" y="206"/>
                    <a:pt x="84" y="206"/>
                  </a:cubicBezTo>
                  <a:cubicBezTo>
                    <a:pt x="107" y="206"/>
                    <a:pt x="132" y="200"/>
                    <a:pt x="158" y="186"/>
                  </a:cubicBezTo>
                  <a:cubicBezTo>
                    <a:pt x="174" y="169"/>
                    <a:pt x="191" y="169"/>
                    <a:pt x="207" y="153"/>
                  </a:cubicBezTo>
                  <a:cubicBezTo>
                    <a:pt x="244" y="120"/>
                    <a:pt x="261" y="83"/>
                    <a:pt x="244" y="50"/>
                  </a:cubicBezTo>
                  <a:cubicBezTo>
                    <a:pt x="228" y="17"/>
                    <a:pt x="191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17"/>
            <p:cNvSpPr/>
            <p:nvPr/>
          </p:nvSpPr>
          <p:spPr>
            <a:xfrm rot="10800000">
              <a:off x="3088285" y="268679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8" y="0"/>
                  </a:moveTo>
                  <a:cubicBezTo>
                    <a:pt x="121" y="0"/>
                    <a:pt x="102" y="2"/>
                    <a:pt x="83" y="7"/>
                  </a:cubicBezTo>
                  <a:cubicBezTo>
                    <a:pt x="50" y="23"/>
                    <a:pt x="34" y="56"/>
                    <a:pt x="17" y="72"/>
                  </a:cubicBezTo>
                  <a:cubicBezTo>
                    <a:pt x="1" y="110"/>
                    <a:pt x="1" y="126"/>
                    <a:pt x="1" y="143"/>
                  </a:cubicBezTo>
                  <a:cubicBezTo>
                    <a:pt x="1" y="159"/>
                    <a:pt x="17" y="176"/>
                    <a:pt x="34" y="196"/>
                  </a:cubicBezTo>
                  <a:cubicBezTo>
                    <a:pt x="67" y="196"/>
                    <a:pt x="104" y="196"/>
                    <a:pt x="137" y="176"/>
                  </a:cubicBezTo>
                  <a:cubicBezTo>
                    <a:pt x="207" y="159"/>
                    <a:pt x="240" y="93"/>
                    <a:pt x="240" y="39"/>
                  </a:cubicBezTo>
                  <a:cubicBezTo>
                    <a:pt x="228" y="15"/>
                    <a:pt x="187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17"/>
            <p:cNvSpPr/>
            <p:nvPr/>
          </p:nvSpPr>
          <p:spPr>
            <a:xfrm rot="10800000">
              <a:off x="3069010" y="271092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4"/>
                    <a:pt x="17" y="103"/>
                  </a:cubicBezTo>
                  <a:cubicBezTo>
                    <a:pt x="0" y="157"/>
                    <a:pt x="33" y="206"/>
                    <a:pt x="87" y="206"/>
                  </a:cubicBezTo>
                  <a:cubicBezTo>
                    <a:pt x="120" y="206"/>
                    <a:pt x="136" y="190"/>
                    <a:pt x="153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17"/>
            <p:cNvSpPr/>
            <p:nvPr/>
          </p:nvSpPr>
          <p:spPr>
            <a:xfrm rot="10800000">
              <a:off x="3083960" y="2710920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20" y="0"/>
                  </a:moveTo>
                  <a:cubicBezTo>
                    <a:pt x="87" y="17"/>
                    <a:pt x="71" y="37"/>
                    <a:pt x="38" y="54"/>
                  </a:cubicBezTo>
                  <a:cubicBezTo>
                    <a:pt x="17" y="87"/>
                    <a:pt x="1" y="103"/>
                    <a:pt x="1" y="140"/>
                  </a:cubicBezTo>
                  <a:cubicBezTo>
                    <a:pt x="1" y="157"/>
                    <a:pt x="1" y="173"/>
                    <a:pt x="38" y="190"/>
                  </a:cubicBezTo>
                  <a:cubicBezTo>
                    <a:pt x="54" y="206"/>
                    <a:pt x="87" y="206"/>
                    <a:pt x="104" y="206"/>
                  </a:cubicBezTo>
                  <a:cubicBezTo>
                    <a:pt x="120" y="190"/>
                    <a:pt x="141" y="190"/>
                    <a:pt x="141" y="190"/>
                  </a:cubicBezTo>
                  <a:cubicBezTo>
                    <a:pt x="157" y="173"/>
                    <a:pt x="190" y="173"/>
                    <a:pt x="190" y="157"/>
                  </a:cubicBezTo>
                  <a:cubicBezTo>
                    <a:pt x="244" y="103"/>
                    <a:pt x="244" y="54"/>
                    <a:pt x="207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17"/>
            <p:cNvSpPr/>
            <p:nvPr/>
          </p:nvSpPr>
          <p:spPr>
            <a:xfrm rot="10800000">
              <a:off x="3045310" y="268639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72" y="1"/>
                  </a:moveTo>
                  <a:cubicBezTo>
                    <a:pt x="161" y="1"/>
                    <a:pt x="149" y="3"/>
                    <a:pt x="136" y="8"/>
                  </a:cubicBezTo>
                  <a:cubicBezTo>
                    <a:pt x="103" y="8"/>
                    <a:pt x="70" y="24"/>
                    <a:pt x="54" y="57"/>
                  </a:cubicBezTo>
                  <a:cubicBezTo>
                    <a:pt x="0" y="95"/>
                    <a:pt x="0" y="161"/>
                    <a:pt x="33" y="181"/>
                  </a:cubicBezTo>
                  <a:cubicBezTo>
                    <a:pt x="70" y="198"/>
                    <a:pt x="87" y="198"/>
                    <a:pt x="120" y="198"/>
                  </a:cubicBezTo>
                  <a:cubicBezTo>
                    <a:pt x="136" y="198"/>
                    <a:pt x="136" y="198"/>
                    <a:pt x="157" y="181"/>
                  </a:cubicBezTo>
                  <a:cubicBezTo>
                    <a:pt x="173" y="181"/>
                    <a:pt x="190" y="161"/>
                    <a:pt x="206" y="144"/>
                  </a:cubicBezTo>
                  <a:cubicBezTo>
                    <a:pt x="260" y="95"/>
                    <a:pt x="260" y="41"/>
                    <a:pt x="223" y="8"/>
                  </a:cubicBezTo>
                  <a:cubicBezTo>
                    <a:pt x="212" y="8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17"/>
            <p:cNvSpPr/>
            <p:nvPr/>
          </p:nvSpPr>
          <p:spPr>
            <a:xfrm rot="10800000">
              <a:off x="2983460" y="2581670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9" y="1"/>
                  </a:moveTo>
                  <a:cubicBezTo>
                    <a:pt x="137" y="1"/>
                    <a:pt x="90" y="18"/>
                    <a:pt x="55" y="42"/>
                  </a:cubicBezTo>
                  <a:cubicBezTo>
                    <a:pt x="1" y="91"/>
                    <a:pt x="1" y="162"/>
                    <a:pt x="34" y="178"/>
                  </a:cubicBezTo>
                  <a:cubicBezTo>
                    <a:pt x="55" y="195"/>
                    <a:pt x="88" y="195"/>
                    <a:pt x="121" y="195"/>
                  </a:cubicBezTo>
                  <a:cubicBezTo>
                    <a:pt x="137" y="195"/>
                    <a:pt x="137" y="178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1"/>
                    <a:pt x="261" y="42"/>
                    <a:pt x="224" y="9"/>
                  </a:cubicBezTo>
                  <a:cubicBezTo>
                    <a:pt x="210" y="3"/>
                    <a:pt x="195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17"/>
            <p:cNvSpPr/>
            <p:nvPr/>
          </p:nvSpPr>
          <p:spPr>
            <a:xfrm rot="10800000">
              <a:off x="3039310" y="2721220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0"/>
                  </a:moveTo>
                  <a:cubicBezTo>
                    <a:pt x="141" y="0"/>
                    <a:pt x="104" y="21"/>
                    <a:pt x="87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1" y="104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17"/>
            <p:cNvSpPr/>
            <p:nvPr/>
          </p:nvSpPr>
          <p:spPr>
            <a:xfrm rot="10800000">
              <a:off x="3065085" y="269712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8" y="34"/>
                    <a:pt x="1" y="104"/>
                    <a:pt x="21" y="137"/>
                  </a:cubicBezTo>
                  <a:cubicBezTo>
                    <a:pt x="21" y="171"/>
                    <a:pt x="48" y="190"/>
                    <a:pt x="85" y="190"/>
                  </a:cubicBezTo>
                  <a:cubicBezTo>
                    <a:pt x="106" y="190"/>
                    <a:pt x="132" y="184"/>
                    <a:pt x="157" y="170"/>
                  </a:cubicBezTo>
                  <a:cubicBezTo>
                    <a:pt x="227" y="154"/>
                    <a:pt x="260" y="88"/>
                    <a:pt x="244" y="51"/>
                  </a:cubicBezTo>
                  <a:cubicBezTo>
                    <a:pt x="233" y="19"/>
                    <a:pt x="207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17"/>
            <p:cNvSpPr/>
            <p:nvPr/>
          </p:nvSpPr>
          <p:spPr>
            <a:xfrm rot="10800000">
              <a:off x="3040135" y="270934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4"/>
                    <a:pt x="17" y="154"/>
                  </a:cubicBezTo>
                  <a:cubicBezTo>
                    <a:pt x="27" y="188"/>
                    <a:pt x="53" y="201"/>
                    <a:pt x="89" y="201"/>
                  </a:cubicBezTo>
                  <a:cubicBezTo>
                    <a:pt x="109" y="201"/>
                    <a:pt x="132" y="197"/>
                    <a:pt x="157" y="191"/>
                  </a:cubicBezTo>
                  <a:cubicBezTo>
                    <a:pt x="223" y="154"/>
                    <a:pt x="260" y="104"/>
                    <a:pt x="260" y="51"/>
                  </a:cubicBezTo>
                  <a:cubicBezTo>
                    <a:pt x="247" y="19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17"/>
            <p:cNvSpPr/>
            <p:nvPr/>
          </p:nvSpPr>
          <p:spPr>
            <a:xfrm rot="10800000">
              <a:off x="3059535" y="268637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3" y="1"/>
                  </a:moveTo>
                  <a:cubicBezTo>
                    <a:pt x="138" y="1"/>
                    <a:pt x="121" y="3"/>
                    <a:pt x="103" y="7"/>
                  </a:cubicBezTo>
                  <a:cubicBezTo>
                    <a:pt x="33" y="40"/>
                    <a:pt x="0" y="94"/>
                    <a:pt x="17" y="143"/>
                  </a:cubicBezTo>
                  <a:cubicBezTo>
                    <a:pt x="17" y="178"/>
                    <a:pt x="45" y="197"/>
                    <a:pt x="84" y="197"/>
                  </a:cubicBezTo>
                  <a:cubicBezTo>
                    <a:pt x="105" y="197"/>
                    <a:pt x="128" y="192"/>
                    <a:pt x="153" y="180"/>
                  </a:cubicBezTo>
                  <a:cubicBezTo>
                    <a:pt x="223" y="143"/>
                    <a:pt x="256" y="94"/>
                    <a:pt x="239" y="40"/>
                  </a:cubicBezTo>
                  <a:cubicBezTo>
                    <a:pt x="227" y="16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17"/>
            <p:cNvSpPr/>
            <p:nvPr/>
          </p:nvSpPr>
          <p:spPr>
            <a:xfrm rot="10800000">
              <a:off x="3054785" y="270917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3" y="17"/>
                    <a:pt x="87" y="33"/>
                  </a:cubicBezTo>
                  <a:cubicBezTo>
                    <a:pt x="54" y="50"/>
                    <a:pt x="38" y="87"/>
                    <a:pt x="17" y="103"/>
                  </a:cubicBezTo>
                  <a:cubicBezTo>
                    <a:pt x="0" y="153"/>
                    <a:pt x="38" y="206"/>
                    <a:pt x="103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3"/>
                    <a:pt x="244" y="120"/>
                    <a:pt x="260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17"/>
            <p:cNvSpPr/>
            <p:nvPr/>
          </p:nvSpPr>
          <p:spPr>
            <a:xfrm rot="10800000">
              <a:off x="3049635" y="2698045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21"/>
                    <a:pt x="70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0" y="157"/>
                    <a:pt x="37" y="190"/>
                    <a:pt x="87" y="190"/>
                  </a:cubicBezTo>
                  <a:lnTo>
                    <a:pt x="157" y="190"/>
                  </a:lnTo>
                  <a:cubicBezTo>
                    <a:pt x="157" y="173"/>
                    <a:pt x="173" y="173"/>
                    <a:pt x="190" y="173"/>
                  </a:cubicBezTo>
                  <a:cubicBezTo>
                    <a:pt x="206" y="157"/>
                    <a:pt x="227" y="124"/>
                    <a:pt x="243" y="103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17"/>
            <p:cNvSpPr/>
            <p:nvPr/>
          </p:nvSpPr>
          <p:spPr>
            <a:xfrm rot="10800000">
              <a:off x="3046635" y="274524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3" y="17"/>
                    <a:pt x="67" y="33"/>
                  </a:cubicBezTo>
                  <a:cubicBezTo>
                    <a:pt x="34" y="50"/>
                    <a:pt x="17" y="70"/>
                    <a:pt x="1" y="103"/>
                  </a:cubicBezTo>
                  <a:cubicBezTo>
                    <a:pt x="1" y="120"/>
                    <a:pt x="1" y="153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3"/>
                    <a:pt x="223" y="120"/>
                    <a:pt x="223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17"/>
            <p:cNvSpPr/>
            <p:nvPr/>
          </p:nvSpPr>
          <p:spPr>
            <a:xfrm rot="10800000">
              <a:off x="3167760" y="268639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3"/>
                  </a:cubicBezTo>
                  <a:cubicBezTo>
                    <a:pt x="50" y="49"/>
                    <a:pt x="17" y="70"/>
                    <a:pt x="17" y="103"/>
                  </a:cubicBezTo>
                  <a:cubicBezTo>
                    <a:pt x="0" y="153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3"/>
                    <a:pt x="223" y="136"/>
                    <a:pt x="239" y="103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17"/>
            <p:cNvSpPr/>
            <p:nvPr/>
          </p:nvSpPr>
          <p:spPr>
            <a:xfrm rot="10800000">
              <a:off x="3171160" y="269712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3"/>
                    <a:pt x="17" y="66"/>
                    <a:pt x="17" y="87"/>
                  </a:cubicBezTo>
                  <a:cubicBezTo>
                    <a:pt x="0" y="120"/>
                    <a:pt x="0" y="136"/>
                    <a:pt x="17" y="169"/>
                  </a:cubicBezTo>
                  <a:cubicBezTo>
                    <a:pt x="37" y="190"/>
                    <a:pt x="70" y="190"/>
                    <a:pt x="87" y="190"/>
                  </a:cubicBezTo>
                  <a:cubicBezTo>
                    <a:pt x="103" y="190"/>
                    <a:pt x="140" y="190"/>
                    <a:pt x="157" y="169"/>
                  </a:cubicBezTo>
                  <a:cubicBezTo>
                    <a:pt x="157" y="169"/>
                    <a:pt x="173" y="169"/>
                    <a:pt x="190" y="153"/>
                  </a:cubicBezTo>
                  <a:cubicBezTo>
                    <a:pt x="206" y="136"/>
                    <a:pt x="223" y="120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17"/>
            <p:cNvSpPr/>
            <p:nvPr/>
          </p:nvSpPr>
          <p:spPr>
            <a:xfrm rot="10800000">
              <a:off x="3132910" y="2666695"/>
              <a:ext cx="2200" cy="450"/>
            </a:xfrm>
            <a:custGeom>
              <a:avLst/>
              <a:gdLst/>
              <a:ahLst/>
              <a:cxnLst/>
              <a:rect l="l" t="t" r="r" b="b"/>
              <a:pathLst>
                <a:path w="88" h="18" extrusionOk="0">
                  <a:moveTo>
                    <a:pt x="1" y="1"/>
                  </a:moveTo>
                  <a:cubicBezTo>
                    <a:pt x="34" y="1"/>
                    <a:pt x="50" y="17"/>
                    <a:pt x="87" y="17"/>
                  </a:cubicBezTo>
                  <a:cubicBezTo>
                    <a:pt x="87" y="1"/>
                    <a:pt x="50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17"/>
            <p:cNvSpPr/>
            <p:nvPr/>
          </p:nvSpPr>
          <p:spPr>
            <a:xfrm rot="10800000">
              <a:off x="2985610" y="259362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20"/>
                    <a:pt x="0" y="153"/>
                    <a:pt x="17" y="169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20" y="190"/>
                    <a:pt x="141" y="190"/>
                  </a:cubicBezTo>
                  <a:cubicBezTo>
                    <a:pt x="157" y="190"/>
                    <a:pt x="174" y="169"/>
                    <a:pt x="174" y="169"/>
                  </a:cubicBezTo>
                  <a:cubicBezTo>
                    <a:pt x="207" y="153"/>
                    <a:pt x="223" y="120"/>
                    <a:pt x="244" y="103"/>
                  </a:cubicBezTo>
                  <a:cubicBezTo>
                    <a:pt x="260" y="50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17"/>
            <p:cNvSpPr/>
            <p:nvPr/>
          </p:nvSpPr>
          <p:spPr>
            <a:xfrm rot="10800000">
              <a:off x="3129510" y="270999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38" y="67"/>
                    <a:pt x="21" y="104"/>
                  </a:cubicBezTo>
                  <a:cubicBezTo>
                    <a:pt x="1" y="120"/>
                    <a:pt x="21" y="137"/>
                    <a:pt x="21" y="170"/>
                  </a:cubicBezTo>
                  <a:cubicBezTo>
                    <a:pt x="38" y="191"/>
                    <a:pt x="71" y="191"/>
                    <a:pt x="87" y="191"/>
                  </a:cubicBezTo>
                  <a:cubicBezTo>
                    <a:pt x="124" y="191"/>
                    <a:pt x="141" y="191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17"/>
            <p:cNvSpPr/>
            <p:nvPr/>
          </p:nvSpPr>
          <p:spPr>
            <a:xfrm rot="10800000">
              <a:off x="3166410" y="2677420"/>
              <a:ext cx="5175" cy="3025"/>
            </a:xfrm>
            <a:custGeom>
              <a:avLst/>
              <a:gdLst/>
              <a:ahLst/>
              <a:cxnLst/>
              <a:rect l="l" t="t" r="r" b="b"/>
              <a:pathLst>
                <a:path w="207" h="121" extrusionOk="0">
                  <a:moveTo>
                    <a:pt x="83" y="1"/>
                  </a:moveTo>
                  <a:cubicBezTo>
                    <a:pt x="50" y="17"/>
                    <a:pt x="17" y="34"/>
                    <a:pt x="0" y="54"/>
                  </a:cubicBezTo>
                  <a:cubicBezTo>
                    <a:pt x="50" y="71"/>
                    <a:pt x="120" y="104"/>
                    <a:pt x="169" y="120"/>
                  </a:cubicBezTo>
                  <a:cubicBezTo>
                    <a:pt x="207" y="87"/>
                    <a:pt x="207" y="34"/>
                    <a:pt x="169" y="17"/>
                  </a:cubicBezTo>
                  <a:cubicBezTo>
                    <a:pt x="136" y="1"/>
                    <a:pt x="120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17"/>
            <p:cNvSpPr/>
            <p:nvPr/>
          </p:nvSpPr>
          <p:spPr>
            <a:xfrm rot="10800000">
              <a:off x="2992535" y="2562295"/>
              <a:ext cx="3425" cy="4500"/>
            </a:xfrm>
            <a:custGeom>
              <a:avLst/>
              <a:gdLst/>
              <a:ahLst/>
              <a:cxnLst/>
              <a:rect l="l" t="t" r="r" b="b"/>
              <a:pathLst>
                <a:path w="137" h="180" extrusionOk="0">
                  <a:moveTo>
                    <a:pt x="42" y="0"/>
                  </a:moveTo>
                  <a:cubicBezTo>
                    <a:pt x="28" y="0"/>
                    <a:pt x="14" y="2"/>
                    <a:pt x="1" y="6"/>
                  </a:cubicBezTo>
                  <a:cubicBezTo>
                    <a:pt x="17" y="60"/>
                    <a:pt x="34" y="110"/>
                    <a:pt x="50" y="180"/>
                  </a:cubicBezTo>
                  <a:cubicBezTo>
                    <a:pt x="104" y="147"/>
                    <a:pt x="137" y="93"/>
                    <a:pt x="120" y="44"/>
                  </a:cubicBezTo>
                  <a:cubicBezTo>
                    <a:pt x="120" y="16"/>
                    <a:pt x="82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17"/>
            <p:cNvSpPr/>
            <p:nvPr/>
          </p:nvSpPr>
          <p:spPr>
            <a:xfrm rot="10800000">
              <a:off x="3109310" y="2697120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57" y="0"/>
                  </a:moveTo>
                  <a:cubicBezTo>
                    <a:pt x="124" y="0"/>
                    <a:pt x="87" y="0"/>
                    <a:pt x="70" y="17"/>
                  </a:cubicBezTo>
                  <a:cubicBezTo>
                    <a:pt x="37" y="50"/>
                    <a:pt x="21" y="66"/>
                    <a:pt x="0" y="103"/>
                  </a:cubicBezTo>
                  <a:cubicBezTo>
                    <a:pt x="0" y="120"/>
                    <a:pt x="0" y="153"/>
                    <a:pt x="21" y="169"/>
                  </a:cubicBezTo>
                  <a:cubicBezTo>
                    <a:pt x="21" y="190"/>
                    <a:pt x="54" y="190"/>
                    <a:pt x="87" y="190"/>
                  </a:cubicBezTo>
                  <a:cubicBezTo>
                    <a:pt x="103" y="190"/>
                    <a:pt x="124" y="190"/>
                    <a:pt x="141" y="169"/>
                  </a:cubicBezTo>
                  <a:cubicBezTo>
                    <a:pt x="157" y="169"/>
                    <a:pt x="157" y="169"/>
                    <a:pt x="174" y="153"/>
                  </a:cubicBezTo>
                  <a:cubicBezTo>
                    <a:pt x="190" y="136"/>
                    <a:pt x="227" y="120"/>
                    <a:pt x="227" y="87"/>
                  </a:cubicBezTo>
                  <a:cubicBezTo>
                    <a:pt x="244" y="33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17"/>
            <p:cNvSpPr/>
            <p:nvPr/>
          </p:nvSpPr>
          <p:spPr>
            <a:xfrm rot="10800000">
              <a:off x="3088685" y="2732595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58" y="1"/>
                  </a:moveTo>
                  <a:cubicBezTo>
                    <a:pt x="125" y="1"/>
                    <a:pt x="88" y="17"/>
                    <a:pt x="71" y="34"/>
                  </a:cubicBezTo>
                  <a:cubicBezTo>
                    <a:pt x="38" y="50"/>
                    <a:pt x="22" y="71"/>
                    <a:pt x="1" y="104"/>
                  </a:cubicBezTo>
                  <a:cubicBezTo>
                    <a:pt x="1" y="120"/>
                    <a:pt x="1" y="153"/>
                    <a:pt x="22" y="174"/>
                  </a:cubicBezTo>
                  <a:cubicBezTo>
                    <a:pt x="22" y="186"/>
                    <a:pt x="38" y="197"/>
                    <a:pt x="59" y="197"/>
                  </a:cubicBezTo>
                  <a:cubicBezTo>
                    <a:pt x="68" y="197"/>
                    <a:pt x="78" y="195"/>
                    <a:pt x="88" y="190"/>
                  </a:cubicBezTo>
                  <a:lnTo>
                    <a:pt x="141" y="190"/>
                  </a:lnTo>
                  <a:cubicBezTo>
                    <a:pt x="158" y="174"/>
                    <a:pt x="158" y="174"/>
                    <a:pt x="174" y="174"/>
                  </a:cubicBezTo>
                  <a:cubicBezTo>
                    <a:pt x="191" y="153"/>
                    <a:pt x="228" y="120"/>
                    <a:pt x="228" y="104"/>
                  </a:cubicBezTo>
                  <a:cubicBezTo>
                    <a:pt x="244" y="50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17"/>
            <p:cNvSpPr/>
            <p:nvPr/>
          </p:nvSpPr>
          <p:spPr>
            <a:xfrm rot="10800000">
              <a:off x="3084885" y="2721645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17"/>
                    <a:pt x="83" y="33"/>
                  </a:cubicBezTo>
                  <a:cubicBezTo>
                    <a:pt x="50" y="54"/>
                    <a:pt x="34" y="71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190"/>
                    <a:pt x="153" y="190"/>
                  </a:cubicBezTo>
                  <a:cubicBezTo>
                    <a:pt x="207" y="174"/>
                    <a:pt x="240" y="137"/>
                    <a:pt x="240" y="104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17"/>
            <p:cNvSpPr/>
            <p:nvPr/>
          </p:nvSpPr>
          <p:spPr>
            <a:xfrm rot="10800000">
              <a:off x="3097760" y="266319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37" y="0"/>
                    <a:pt x="104" y="17"/>
                    <a:pt x="67" y="33"/>
                  </a:cubicBezTo>
                  <a:cubicBezTo>
                    <a:pt x="34" y="50"/>
                    <a:pt x="17" y="87"/>
                    <a:pt x="17" y="103"/>
                  </a:cubicBezTo>
                  <a:cubicBezTo>
                    <a:pt x="1" y="136"/>
                    <a:pt x="1" y="153"/>
                    <a:pt x="17" y="169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lnTo>
                    <a:pt x="170" y="169"/>
                  </a:lnTo>
                  <a:cubicBezTo>
                    <a:pt x="207" y="153"/>
                    <a:pt x="223" y="120"/>
                    <a:pt x="240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17"/>
            <p:cNvSpPr/>
            <p:nvPr/>
          </p:nvSpPr>
          <p:spPr>
            <a:xfrm rot="10800000">
              <a:off x="3101160" y="267567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20" y="1"/>
                    <a:pt x="87" y="17"/>
                  </a:cubicBezTo>
                  <a:cubicBezTo>
                    <a:pt x="54" y="34"/>
                    <a:pt x="37" y="71"/>
                    <a:pt x="1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37"/>
                    <a:pt x="243" y="120"/>
                    <a:pt x="260" y="87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17"/>
            <p:cNvSpPr/>
            <p:nvPr/>
          </p:nvSpPr>
          <p:spPr>
            <a:xfrm rot="10800000">
              <a:off x="3080135" y="2755795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73" y="0"/>
                  </a:moveTo>
                  <a:cubicBezTo>
                    <a:pt x="151" y="0"/>
                    <a:pt x="127" y="6"/>
                    <a:pt x="104" y="18"/>
                  </a:cubicBezTo>
                  <a:cubicBezTo>
                    <a:pt x="50" y="34"/>
                    <a:pt x="1" y="104"/>
                    <a:pt x="17" y="154"/>
                  </a:cubicBezTo>
                  <a:cubicBezTo>
                    <a:pt x="29" y="181"/>
                    <a:pt x="71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223" y="154"/>
                    <a:pt x="256" y="88"/>
                    <a:pt x="256" y="51"/>
                  </a:cubicBezTo>
                  <a:cubicBezTo>
                    <a:pt x="246" y="19"/>
                    <a:pt x="21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17"/>
            <p:cNvSpPr/>
            <p:nvPr/>
          </p:nvSpPr>
          <p:spPr>
            <a:xfrm rot="10800000">
              <a:off x="3081885" y="2652895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36" y="0"/>
                  </a:moveTo>
                  <a:cubicBezTo>
                    <a:pt x="120" y="0"/>
                    <a:pt x="103" y="0"/>
                    <a:pt x="87" y="17"/>
                  </a:cubicBezTo>
                  <a:cubicBezTo>
                    <a:pt x="33" y="33"/>
                    <a:pt x="0" y="71"/>
                    <a:pt x="0" y="104"/>
                  </a:cubicBezTo>
                  <a:cubicBezTo>
                    <a:pt x="33" y="120"/>
                    <a:pt x="87" y="136"/>
                    <a:pt x="136" y="157"/>
                  </a:cubicBezTo>
                  <a:cubicBezTo>
                    <a:pt x="157" y="157"/>
                    <a:pt x="157" y="157"/>
                    <a:pt x="173" y="174"/>
                  </a:cubicBezTo>
                  <a:cubicBezTo>
                    <a:pt x="173" y="157"/>
                    <a:pt x="173" y="157"/>
                    <a:pt x="190" y="157"/>
                  </a:cubicBezTo>
                  <a:cubicBezTo>
                    <a:pt x="223" y="120"/>
                    <a:pt x="239" y="87"/>
                    <a:pt x="223" y="54"/>
                  </a:cubicBezTo>
                  <a:cubicBezTo>
                    <a:pt x="206" y="17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17"/>
            <p:cNvSpPr/>
            <p:nvPr/>
          </p:nvSpPr>
          <p:spPr>
            <a:xfrm rot="10800000">
              <a:off x="3083535" y="266212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0" y="1"/>
                  </a:moveTo>
                  <a:cubicBezTo>
                    <a:pt x="139" y="1"/>
                    <a:pt x="113" y="5"/>
                    <a:pt x="87" y="13"/>
                  </a:cubicBezTo>
                  <a:cubicBezTo>
                    <a:pt x="54" y="34"/>
                    <a:pt x="21" y="67"/>
                    <a:pt x="0" y="100"/>
                  </a:cubicBezTo>
                  <a:lnTo>
                    <a:pt x="0" y="153"/>
                  </a:lnTo>
                  <a:cubicBezTo>
                    <a:pt x="13" y="185"/>
                    <a:pt x="44" y="196"/>
                    <a:pt x="79" y="196"/>
                  </a:cubicBezTo>
                  <a:cubicBezTo>
                    <a:pt x="99" y="196"/>
                    <a:pt x="121" y="192"/>
                    <a:pt x="140" y="186"/>
                  </a:cubicBezTo>
                  <a:cubicBezTo>
                    <a:pt x="206" y="153"/>
                    <a:pt x="243" y="100"/>
                    <a:pt x="243" y="50"/>
                  </a:cubicBezTo>
                  <a:lnTo>
                    <a:pt x="206" y="13"/>
                  </a:lnTo>
                  <a:cubicBezTo>
                    <a:pt x="198" y="5"/>
                    <a:pt x="182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17"/>
            <p:cNvSpPr/>
            <p:nvPr/>
          </p:nvSpPr>
          <p:spPr>
            <a:xfrm rot="10800000">
              <a:off x="2791935" y="271134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7"/>
                    <a:pt x="21" y="70"/>
                    <a:pt x="21" y="87"/>
                  </a:cubicBezTo>
                  <a:cubicBezTo>
                    <a:pt x="0" y="120"/>
                    <a:pt x="21" y="157"/>
                    <a:pt x="37" y="173"/>
                  </a:cubicBezTo>
                  <a:cubicBezTo>
                    <a:pt x="54" y="190"/>
                    <a:pt x="70" y="190"/>
                    <a:pt x="87" y="190"/>
                  </a:cubicBezTo>
                  <a:cubicBezTo>
                    <a:pt x="124" y="190"/>
                    <a:pt x="140" y="190"/>
                    <a:pt x="157" y="173"/>
                  </a:cubicBezTo>
                  <a:cubicBezTo>
                    <a:pt x="190" y="157"/>
                    <a:pt x="227" y="120"/>
                    <a:pt x="244" y="87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17"/>
            <p:cNvSpPr/>
            <p:nvPr/>
          </p:nvSpPr>
          <p:spPr>
            <a:xfrm rot="10800000">
              <a:off x="2791535" y="272364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5" y="1"/>
                  </a:moveTo>
                  <a:cubicBezTo>
                    <a:pt x="153" y="1"/>
                    <a:pt x="128" y="7"/>
                    <a:pt x="104" y="21"/>
                  </a:cubicBezTo>
                  <a:cubicBezTo>
                    <a:pt x="50" y="37"/>
                    <a:pt x="1" y="103"/>
                    <a:pt x="17" y="157"/>
                  </a:cubicBezTo>
                  <a:cubicBezTo>
                    <a:pt x="29" y="181"/>
                    <a:pt x="59" y="197"/>
                    <a:pt x="102" y="197"/>
                  </a:cubicBezTo>
                  <a:cubicBezTo>
                    <a:pt x="117" y="197"/>
                    <a:pt x="135" y="194"/>
                    <a:pt x="153" y="190"/>
                  </a:cubicBezTo>
                  <a:cubicBezTo>
                    <a:pt x="224" y="157"/>
                    <a:pt x="257" y="103"/>
                    <a:pt x="257" y="54"/>
                  </a:cubicBezTo>
                  <a:cubicBezTo>
                    <a:pt x="246" y="20"/>
                    <a:pt x="214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17"/>
            <p:cNvSpPr/>
            <p:nvPr/>
          </p:nvSpPr>
          <p:spPr>
            <a:xfrm rot="10800000">
              <a:off x="2796685" y="2689370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4"/>
                  </a:cubicBezTo>
                  <a:cubicBezTo>
                    <a:pt x="50" y="50"/>
                    <a:pt x="34" y="83"/>
                    <a:pt x="17" y="104"/>
                  </a:cubicBezTo>
                  <a:cubicBezTo>
                    <a:pt x="1" y="153"/>
                    <a:pt x="34" y="207"/>
                    <a:pt x="83" y="207"/>
                  </a:cubicBezTo>
                  <a:cubicBezTo>
                    <a:pt x="120" y="207"/>
                    <a:pt x="137" y="186"/>
                    <a:pt x="153" y="186"/>
                  </a:cubicBezTo>
                  <a:cubicBezTo>
                    <a:pt x="186" y="170"/>
                    <a:pt x="223" y="137"/>
                    <a:pt x="240" y="104"/>
                  </a:cubicBezTo>
                  <a:cubicBezTo>
                    <a:pt x="256" y="50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17"/>
            <p:cNvSpPr/>
            <p:nvPr/>
          </p:nvSpPr>
          <p:spPr>
            <a:xfrm rot="10800000">
              <a:off x="2784635" y="2758370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37" y="1"/>
                  </a:moveTo>
                  <a:cubicBezTo>
                    <a:pt x="120" y="1"/>
                    <a:pt x="87" y="17"/>
                    <a:pt x="54" y="50"/>
                  </a:cubicBezTo>
                  <a:cubicBezTo>
                    <a:pt x="17" y="104"/>
                    <a:pt x="1" y="154"/>
                    <a:pt x="54" y="191"/>
                  </a:cubicBezTo>
                  <a:cubicBezTo>
                    <a:pt x="65" y="191"/>
                    <a:pt x="83" y="198"/>
                    <a:pt x="104" y="198"/>
                  </a:cubicBezTo>
                  <a:cubicBezTo>
                    <a:pt x="115" y="198"/>
                    <a:pt x="126" y="196"/>
                    <a:pt x="137" y="191"/>
                  </a:cubicBezTo>
                  <a:lnTo>
                    <a:pt x="174" y="191"/>
                  </a:lnTo>
                  <a:cubicBezTo>
                    <a:pt x="190" y="174"/>
                    <a:pt x="207" y="154"/>
                    <a:pt x="223" y="137"/>
                  </a:cubicBezTo>
                  <a:cubicBezTo>
                    <a:pt x="277" y="104"/>
                    <a:pt x="277" y="34"/>
                    <a:pt x="223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17"/>
            <p:cNvSpPr/>
            <p:nvPr/>
          </p:nvSpPr>
          <p:spPr>
            <a:xfrm rot="10800000">
              <a:off x="2786785" y="2746595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8" y="186"/>
                    <a:pt x="87" y="186"/>
                  </a:cubicBezTo>
                  <a:lnTo>
                    <a:pt x="157" y="186"/>
                  </a:lnTo>
                  <a:cubicBezTo>
                    <a:pt x="157" y="169"/>
                    <a:pt x="174" y="169"/>
                    <a:pt x="174" y="169"/>
                  </a:cubicBezTo>
                  <a:cubicBezTo>
                    <a:pt x="207" y="136"/>
                    <a:pt x="227" y="120"/>
                    <a:pt x="244" y="103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17"/>
            <p:cNvSpPr/>
            <p:nvPr/>
          </p:nvSpPr>
          <p:spPr>
            <a:xfrm rot="10800000">
              <a:off x="2781235" y="273494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4"/>
                  </a:cubicBezTo>
                  <a:cubicBezTo>
                    <a:pt x="54" y="50"/>
                    <a:pt x="38" y="87"/>
                    <a:pt x="21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4" y="207"/>
                    <a:pt x="141" y="207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7" y="153"/>
                    <a:pt x="244" y="137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17"/>
            <p:cNvSpPr/>
            <p:nvPr/>
          </p:nvSpPr>
          <p:spPr>
            <a:xfrm rot="10800000">
              <a:off x="2797110" y="2734095"/>
              <a:ext cx="6500" cy="5200"/>
            </a:xfrm>
            <a:custGeom>
              <a:avLst/>
              <a:gdLst/>
              <a:ahLst/>
              <a:cxnLst/>
              <a:rect l="l" t="t" r="r" b="b"/>
              <a:pathLst>
                <a:path w="260" h="208" extrusionOk="0">
                  <a:moveTo>
                    <a:pt x="174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31" y="189"/>
                    <a:pt x="56" y="207"/>
                    <a:pt x="91" y="207"/>
                  </a:cubicBezTo>
                  <a:cubicBezTo>
                    <a:pt x="110" y="207"/>
                    <a:pt x="132" y="202"/>
                    <a:pt x="157" y="190"/>
                  </a:cubicBezTo>
                  <a:cubicBezTo>
                    <a:pt x="227" y="157"/>
                    <a:pt x="260" y="104"/>
                    <a:pt x="243" y="54"/>
                  </a:cubicBezTo>
                  <a:cubicBezTo>
                    <a:pt x="243" y="19"/>
                    <a:pt x="21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17"/>
            <p:cNvSpPr/>
            <p:nvPr/>
          </p:nvSpPr>
          <p:spPr>
            <a:xfrm rot="10800000">
              <a:off x="2813910" y="268939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03" y="0"/>
                  </a:moveTo>
                  <a:cubicBezTo>
                    <a:pt x="33" y="33"/>
                    <a:pt x="0" y="104"/>
                    <a:pt x="17" y="136"/>
                  </a:cubicBezTo>
                  <a:cubicBezTo>
                    <a:pt x="27" y="170"/>
                    <a:pt x="52" y="189"/>
                    <a:pt x="86" y="189"/>
                  </a:cubicBezTo>
                  <a:cubicBezTo>
                    <a:pt x="106" y="189"/>
                    <a:pt x="129" y="183"/>
                    <a:pt x="153" y="169"/>
                  </a:cubicBezTo>
                  <a:cubicBezTo>
                    <a:pt x="173" y="169"/>
                    <a:pt x="190" y="153"/>
                    <a:pt x="206" y="153"/>
                  </a:cubicBezTo>
                  <a:cubicBezTo>
                    <a:pt x="239" y="120"/>
                    <a:pt x="256" y="66"/>
                    <a:pt x="239" y="33"/>
                  </a:cubicBezTo>
                  <a:cubicBezTo>
                    <a:pt x="239" y="17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17"/>
            <p:cNvSpPr/>
            <p:nvPr/>
          </p:nvSpPr>
          <p:spPr>
            <a:xfrm rot="10800000">
              <a:off x="2776910" y="272339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37" y="0"/>
                  </a:moveTo>
                  <a:cubicBezTo>
                    <a:pt x="104" y="21"/>
                    <a:pt x="87" y="37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71" y="207"/>
                    <a:pt x="104" y="207"/>
                    <a:pt x="137" y="207"/>
                  </a:cubicBezTo>
                  <a:cubicBezTo>
                    <a:pt x="137" y="190"/>
                    <a:pt x="157" y="190"/>
                    <a:pt x="157" y="190"/>
                  </a:cubicBezTo>
                  <a:cubicBezTo>
                    <a:pt x="190" y="174"/>
                    <a:pt x="207" y="174"/>
                    <a:pt x="223" y="157"/>
                  </a:cubicBezTo>
                  <a:cubicBezTo>
                    <a:pt x="260" y="103"/>
                    <a:pt x="277" y="54"/>
                    <a:pt x="223" y="21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17"/>
            <p:cNvSpPr/>
            <p:nvPr/>
          </p:nvSpPr>
          <p:spPr>
            <a:xfrm rot="10800000">
              <a:off x="2815135" y="2699270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56" y="0"/>
                  </a:moveTo>
                  <a:cubicBezTo>
                    <a:pt x="137" y="0"/>
                    <a:pt x="119" y="5"/>
                    <a:pt x="104" y="19"/>
                  </a:cubicBezTo>
                  <a:cubicBezTo>
                    <a:pt x="54" y="36"/>
                    <a:pt x="21" y="73"/>
                    <a:pt x="21" y="106"/>
                  </a:cubicBezTo>
                  <a:cubicBezTo>
                    <a:pt x="1" y="122"/>
                    <a:pt x="1" y="139"/>
                    <a:pt x="1" y="139"/>
                  </a:cubicBezTo>
                  <a:cubicBezTo>
                    <a:pt x="14" y="174"/>
                    <a:pt x="47" y="193"/>
                    <a:pt x="87" y="193"/>
                  </a:cubicBezTo>
                  <a:cubicBezTo>
                    <a:pt x="109" y="193"/>
                    <a:pt x="133" y="187"/>
                    <a:pt x="157" y="176"/>
                  </a:cubicBezTo>
                  <a:cubicBezTo>
                    <a:pt x="207" y="155"/>
                    <a:pt x="260" y="89"/>
                    <a:pt x="244" y="52"/>
                  </a:cubicBezTo>
                  <a:cubicBezTo>
                    <a:pt x="244" y="36"/>
                    <a:pt x="227" y="19"/>
                    <a:pt x="227" y="19"/>
                  </a:cubicBezTo>
                  <a:cubicBezTo>
                    <a:pt x="206" y="10"/>
                    <a:pt x="180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17"/>
            <p:cNvSpPr/>
            <p:nvPr/>
          </p:nvSpPr>
          <p:spPr>
            <a:xfrm rot="10800000">
              <a:off x="2809560" y="273627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4" y="206"/>
                    <a:pt x="141" y="190"/>
                    <a:pt x="157" y="190"/>
                  </a:cubicBezTo>
                  <a:cubicBezTo>
                    <a:pt x="174" y="190"/>
                    <a:pt x="190" y="173"/>
                    <a:pt x="190" y="173"/>
                  </a:cubicBezTo>
                  <a:cubicBezTo>
                    <a:pt x="228" y="157"/>
                    <a:pt x="244" y="124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17"/>
            <p:cNvSpPr/>
            <p:nvPr/>
          </p:nvSpPr>
          <p:spPr>
            <a:xfrm rot="10800000">
              <a:off x="2807410" y="272204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4" y="0"/>
                    <a:pt x="118" y="2"/>
                    <a:pt x="104" y="6"/>
                  </a:cubicBezTo>
                  <a:cubicBezTo>
                    <a:pt x="38" y="39"/>
                    <a:pt x="1" y="93"/>
                    <a:pt x="1" y="143"/>
                  </a:cubicBezTo>
                  <a:cubicBezTo>
                    <a:pt x="14" y="177"/>
                    <a:pt x="47" y="197"/>
                    <a:pt x="87" y="197"/>
                  </a:cubicBezTo>
                  <a:cubicBezTo>
                    <a:pt x="109" y="197"/>
                    <a:pt x="133" y="191"/>
                    <a:pt x="158" y="180"/>
                  </a:cubicBezTo>
                  <a:cubicBezTo>
                    <a:pt x="207" y="163"/>
                    <a:pt x="261" y="93"/>
                    <a:pt x="244" y="39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17"/>
            <p:cNvSpPr/>
            <p:nvPr/>
          </p:nvSpPr>
          <p:spPr>
            <a:xfrm rot="10800000">
              <a:off x="2805235" y="2769770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17" y="83"/>
                    <a:pt x="0" y="137"/>
                    <a:pt x="54" y="170"/>
                  </a:cubicBezTo>
                  <a:cubicBezTo>
                    <a:pt x="71" y="186"/>
                    <a:pt x="104" y="186"/>
                    <a:pt x="141" y="186"/>
                  </a:cubicBezTo>
                  <a:cubicBezTo>
                    <a:pt x="141" y="170"/>
                    <a:pt x="157" y="170"/>
                    <a:pt x="174" y="170"/>
                  </a:cubicBezTo>
                  <a:cubicBezTo>
                    <a:pt x="190" y="153"/>
                    <a:pt x="207" y="153"/>
                    <a:pt x="223" y="137"/>
                  </a:cubicBezTo>
                  <a:cubicBezTo>
                    <a:pt x="244" y="120"/>
                    <a:pt x="260" y="83"/>
                    <a:pt x="260" y="67"/>
                  </a:cubicBezTo>
                  <a:cubicBezTo>
                    <a:pt x="260" y="34"/>
                    <a:pt x="244" y="17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17"/>
            <p:cNvSpPr/>
            <p:nvPr/>
          </p:nvSpPr>
          <p:spPr>
            <a:xfrm rot="10800000">
              <a:off x="2801010" y="2748245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74" y="0"/>
                  </a:moveTo>
                  <a:cubicBezTo>
                    <a:pt x="104" y="0"/>
                    <a:pt x="34" y="33"/>
                    <a:pt x="17" y="87"/>
                  </a:cubicBezTo>
                  <a:cubicBezTo>
                    <a:pt x="1" y="153"/>
                    <a:pt x="34" y="190"/>
                    <a:pt x="104" y="190"/>
                  </a:cubicBezTo>
                  <a:cubicBezTo>
                    <a:pt x="120" y="190"/>
                    <a:pt x="137" y="190"/>
                    <a:pt x="153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56" y="70"/>
                    <a:pt x="256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17"/>
            <p:cNvSpPr/>
            <p:nvPr/>
          </p:nvSpPr>
          <p:spPr>
            <a:xfrm rot="10800000">
              <a:off x="2872235" y="273452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8"/>
                    <a:pt x="21" y="71"/>
                    <a:pt x="21" y="87"/>
                  </a:cubicBezTo>
                  <a:cubicBezTo>
                    <a:pt x="0" y="157"/>
                    <a:pt x="37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cubicBezTo>
                    <a:pt x="157" y="174"/>
                    <a:pt x="173" y="174"/>
                    <a:pt x="173" y="157"/>
                  </a:cubicBezTo>
                  <a:cubicBezTo>
                    <a:pt x="206" y="141"/>
                    <a:pt x="227" y="120"/>
                    <a:pt x="243" y="87"/>
                  </a:cubicBezTo>
                  <a:cubicBezTo>
                    <a:pt x="243" y="71"/>
                    <a:pt x="243" y="38"/>
                    <a:pt x="227" y="17"/>
                  </a:cubicBezTo>
                  <a:cubicBezTo>
                    <a:pt x="227" y="1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17"/>
            <p:cNvSpPr/>
            <p:nvPr/>
          </p:nvSpPr>
          <p:spPr>
            <a:xfrm rot="10800000">
              <a:off x="2887710" y="273434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1"/>
                  </a:moveTo>
                  <a:cubicBezTo>
                    <a:pt x="103" y="17"/>
                    <a:pt x="70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5" y="190"/>
                    <a:pt x="83" y="198"/>
                    <a:pt x="99" y="198"/>
                  </a:cubicBezTo>
                  <a:cubicBezTo>
                    <a:pt x="107" y="198"/>
                    <a:pt x="114" y="196"/>
                    <a:pt x="120" y="190"/>
                  </a:cubicBezTo>
                  <a:lnTo>
                    <a:pt x="157" y="190"/>
                  </a:ln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104"/>
                    <a:pt x="260" y="71"/>
                  </a:cubicBezTo>
                  <a:cubicBezTo>
                    <a:pt x="260" y="54"/>
                    <a:pt x="243" y="17"/>
                    <a:pt x="223" y="17"/>
                  </a:cubicBezTo>
                  <a:cubicBezTo>
                    <a:pt x="206" y="1"/>
                    <a:pt x="17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17"/>
            <p:cNvSpPr/>
            <p:nvPr/>
          </p:nvSpPr>
          <p:spPr>
            <a:xfrm rot="10800000">
              <a:off x="2771735" y="2746520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2" y="1"/>
                  </a:moveTo>
                  <a:cubicBezTo>
                    <a:pt x="143" y="1"/>
                    <a:pt x="122" y="7"/>
                    <a:pt x="103" y="20"/>
                  </a:cubicBezTo>
                  <a:cubicBezTo>
                    <a:pt x="37" y="36"/>
                    <a:pt x="0" y="106"/>
                    <a:pt x="0" y="139"/>
                  </a:cubicBezTo>
                  <a:cubicBezTo>
                    <a:pt x="11" y="171"/>
                    <a:pt x="44" y="191"/>
                    <a:pt x="85" y="191"/>
                  </a:cubicBezTo>
                  <a:cubicBezTo>
                    <a:pt x="108" y="191"/>
                    <a:pt x="132" y="185"/>
                    <a:pt x="157" y="172"/>
                  </a:cubicBezTo>
                  <a:cubicBezTo>
                    <a:pt x="207" y="156"/>
                    <a:pt x="260" y="86"/>
                    <a:pt x="244" y="53"/>
                  </a:cubicBezTo>
                  <a:cubicBezTo>
                    <a:pt x="230" y="21"/>
                    <a:pt x="19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17"/>
            <p:cNvSpPr/>
            <p:nvPr/>
          </p:nvSpPr>
          <p:spPr>
            <a:xfrm rot="10800000">
              <a:off x="2879960" y="2757295"/>
              <a:ext cx="6950" cy="5075"/>
            </a:xfrm>
            <a:custGeom>
              <a:avLst/>
              <a:gdLst/>
              <a:ahLst/>
              <a:cxnLst/>
              <a:rect l="l" t="t" r="r" b="b"/>
              <a:pathLst>
                <a:path w="278" h="203" extrusionOk="0">
                  <a:moveTo>
                    <a:pt x="191" y="0"/>
                  </a:moveTo>
                  <a:cubicBezTo>
                    <a:pt x="178" y="0"/>
                    <a:pt x="166" y="4"/>
                    <a:pt x="158" y="12"/>
                  </a:cubicBezTo>
                  <a:cubicBezTo>
                    <a:pt x="120" y="12"/>
                    <a:pt x="87" y="33"/>
                    <a:pt x="71" y="50"/>
                  </a:cubicBezTo>
                  <a:cubicBezTo>
                    <a:pt x="17" y="99"/>
                    <a:pt x="1" y="169"/>
                    <a:pt x="54" y="186"/>
                  </a:cubicBezTo>
                  <a:cubicBezTo>
                    <a:pt x="71" y="202"/>
                    <a:pt x="104" y="202"/>
                    <a:pt x="137" y="202"/>
                  </a:cubicBezTo>
                  <a:cubicBezTo>
                    <a:pt x="137" y="202"/>
                    <a:pt x="158" y="186"/>
                    <a:pt x="174" y="186"/>
                  </a:cubicBezTo>
                  <a:cubicBezTo>
                    <a:pt x="191" y="186"/>
                    <a:pt x="207" y="169"/>
                    <a:pt x="223" y="153"/>
                  </a:cubicBezTo>
                  <a:cubicBezTo>
                    <a:pt x="277" y="99"/>
                    <a:pt x="277" y="50"/>
                    <a:pt x="223" y="12"/>
                  </a:cubicBezTo>
                  <a:cubicBezTo>
                    <a:pt x="215" y="4"/>
                    <a:pt x="203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17"/>
            <p:cNvSpPr/>
            <p:nvPr/>
          </p:nvSpPr>
          <p:spPr>
            <a:xfrm rot="10800000">
              <a:off x="2882960" y="272422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20" y="17"/>
                    <a:pt x="87" y="38"/>
                  </a:cubicBezTo>
                  <a:cubicBezTo>
                    <a:pt x="54" y="54"/>
                    <a:pt x="34" y="71"/>
                    <a:pt x="17" y="104"/>
                  </a:cubicBezTo>
                  <a:cubicBezTo>
                    <a:pt x="1" y="158"/>
                    <a:pt x="34" y="191"/>
                    <a:pt x="104" y="191"/>
                  </a:cubicBezTo>
                  <a:lnTo>
                    <a:pt x="157" y="191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8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8"/>
                  </a:cubicBezTo>
                  <a:cubicBezTo>
                    <a:pt x="223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17"/>
            <p:cNvSpPr/>
            <p:nvPr/>
          </p:nvSpPr>
          <p:spPr>
            <a:xfrm rot="10800000">
              <a:off x="3006235" y="2768020"/>
              <a:ext cx="6100" cy="4350"/>
            </a:xfrm>
            <a:custGeom>
              <a:avLst/>
              <a:gdLst/>
              <a:ahLst/>
              <a:cxnLst/>
              <a:rect l="l" t="t" r="r" b="b"/>
              <a:pathLst>
                <a:path w="244" h="174" extrusionOk="0">
                  <a:moveTo>
                    <a:pt x="70" y="0"/>
                  </a:moveTo>
                  <a:cubicBezTo>
                    <a:pt x="37" y="21"/>
                    <a:pt x="21" y="54"/>
                    <a:pt x="0" y="70"/>
                  </a:cubicBezTo>
                  <a:cubicBezTo>
                    <a:pt x="0" y="103"/>
                    <a:pt x="0" y="124"/>
                    <a:pt x="21" y="140"/>
                  </a:cubicBezTo>
                  <a:cubicBezTo>
                    <a:pt x="37" y="157"/>
                    <a:pt x="54" y="173"/>
                    <a:pt x="87" y="173"/>
                  </a:cubicBezTo>
                  <a:cubicBezTo>
                    <a:pt x="103" y="173"/>
                    <a:pt x="124" y="173"/>
                    <a:pt x="140" y="157"/>
                  </a:cubicBezTo>
                  <a:cubicBezTo>
                    <a:pt x="157" y="157"/>
                    <a:pt x="173" y="140"/>
                    <a:pt x="173" y="140"/>
                  </a:cubicBezTo>
                  <a:cubicBezTo>
                    <a:pt x="206" y="124"/>
                    <a:pt x="227" y="103"/>
                    <a:pt x="244" y="70"/>
                  </a:cubicBezTo>
                  <a:cubicBezTo>
                    <a:pt x="244" y="37"/>
                    <a:pt x="244" y="21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17"/>
            <p:cNvSpPr/>
            <p:nvPr/>
          </p:nvSpPr>
          <p:spPr>
            <a:xfrm rot="10800000">
              <a:off x="2913060" y="2770195"/>
              <a:ext cx="6525" cy="3000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38" y="0"/>
                  </a:moveTo>
                  <a:lnTo>
                    <a:pt x="38" y="17"/>
                  </a:lnTo>
                  <a:cubicBezTo>
                    <a:pt x="1" y="70"/>
                    <a:pt x="38" y="120"/>
                    <a:pt x="104" y="120"/>
                  </a:cubicBezTo>
                  <a:cubicBezTo>
                    <a:pt x="125" y="120"/>
                    <a:pt x="141" y="103"/>
                    <a:pt x="174" y="103"/>
                  </a:cubicBezTo>
                  <a:lnTo>
                    <a:pt x="191" y="87"/>
                  </a:lnTo>
                  <a:cubicBezTo>
                    <a:pt x="228" y="70"/>
                    <a:pt x="244" y="33"/>
                    <a:pt x="261" y="17"/>
                  </a:cubicBezTo>
                  <a:lnTo>
                    <a:pt x="2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17"/>
            <p:cNvSpPr/>
            <p:nvPr/>
          </p:nvSpPr>
          <p:spPr>
            <a:xfrm rot="10800000">
              <a:off x="2974910" y="2768445"/>
              <a:ext cx="6500" cy="4350"/>
            </a:xfrm>
            <a:custGeom>
              <a:avLst/>
              <a:gdLst/>
              <a:ahLst/>
              <a:cxnLst/>
              <a:rect l="l" t="t" r="r" b="b"/>
              <a:pathLst>
                <a:path w="260" h="174" extrusionOk="0">
                  <a:moveTo>
                    <a:pt x="70" y="1"/>
                  </a:moveTo>
                  <a:cubicBezTo>
                    <a:pt x="54" y="38"/>
                    <a:pt x="21" y="54"/>
                    <a:pt x="21" y="87"/>
                  </a:cubicBezTo>
                  <a:cubicBezTo>
                    <a:pt x="0" y="141"/>
                    <a:pt x="37" y="174"/>
                    <a:pt x="87" y="174"/>
                  </a:cubicBezTo>
                  <a:cubicBezTo>
                    <a:pt x="124" y="174"/>
                    <a:pt x="140" y="174"/>
                    <a:pt x="157" y="157"/>
                  </a:cubicBezTo>
                  <a:lnTo>
                    <a:pt x="190" y="157"/>
                  </a:lnTo>
                  <a:cubicBezTo>
                    <a:pt x="206" y="120"/>
                    <a:pt x="243" y="104"/>
                    <a:pt x="243" y="71"/>
                  </a:cubicBezTo>
                  <a:cubicBezTo>
                    <a:pt x="260" y="54"/>
                    <a:pt x="260" y="17"/>
                    <a:pt x="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17"/>
            <p:cNvSpPr/>
            <p:nvPr/>
          </p:nvSpPr>
          <p:spPr>
            <a:xfrm rot="10800000">
              <a:off x="2876985" y="27460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5" y="50"/>
                    <a:pt x="22" y="66"/>
                    <a:pt x="22" y="103"/>
                  </a:cubicBezTo>
                  <a:cubicBezTo>
                    <a:pt x="1" y="153"/>
                    <a:pt x="38" y="206"/>
                    <a:pt x="87" y="206"/>
                  </a:cubicBezTo>
                  <a:cubicBezTo>
                    <a:pt x="125" y="206"/>
                    <a:pt x="141" y="186"/>
                    <a:pt x="158" y="186"/>
                  </a:cubicBezTo>
                  <a:cubicBezTo>
                    <a:pt x="174" y="169"/>
                    <a:pt x="174" y="169"/>
                    <a:pt x="191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50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17"/>
            <p:cNvSpPr/>
            <p:nvPr/>
          </p:nvSpPr>
          <p:spPr>
            <a:xfrm rot="10800000">
              <a:off x="2789360" y="2770120"/>
              <a:ext cx="6450" cy="4825"/>
            </a:xfrm>
            <a:custGeom>
              <a:avLst/>
              <a:gdLst/>
              <a:ahLst/>
              <a:cxnLst/>
              <a:rect l="l" t="t" r="r" b="b"/>
              <a:pathLst>
                <a:path w="258" h="193" extrusionOk="0">
                  <a:moveTo>
                    <a:pt x="154" y="0"/>
                  </a:moveTo>
                  <a:cubicBezTo>
                    <a:pt x="121" y="0"/>
                    <a:pt x="100" y="21"/>
                    <a:pt x="67" y="37"/>
                  </a:cubicBezTo>
                  <a:cubicBezTo>
                    <a:pt x="51" y="54"/>
                    <a:pt x="34" y="70"/>
                    <a:pt x="18" y="103"/>
                  </a:cubicBezTo>
                  <a:cubicBezTo>
                    <a:pt x="0" y="150"/>
                    <a:pt x="26" y="193"/>
                    <a:pt x="65" y="193"/>
                  </a:cubicBezTo>
                  <a:cubicBezTo>
                    <a:pt x="71" y="193"/>
                    <a:pt x="77" y="192"/>
                    <a:pt x="84" y="190"/>
                  </a:cubicBezTo>
                  <a:lnTo>
                    <a:pt x="154" y="190"/>
                  </a:lnTo>
                  <a:cubicBezTo>
                    <a:pt x="171" y="173"/>
                    <a:pt x="171" y="173"/>
                    <a:pt x="187" y="173"/>
                  </a:cubicBezTo>
                  <a:cubicBezTo>
                    <a:pt x="204" y="157"/>
                    <a:pt x="241" y="124"/>
                    <a:pt x="241" y="103"/>
                  </a:cubicBezTo>
                  <a:cubicBezTo>
                    <a:pt x="257" y="70"/>
                    <a:pt x="257" y="54"/>
                    <a:pt x="241" y="37"/>
                  </a:cubicBezTo>
                  <a:cubicBezTo>
                    <a:pt x="224" y="21"/>
                    <a:pt x="204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17"/>
            <p:cNvSpPr/>
            <p:nvPr/>
          </p:nvSpPr>
          <p:spPr>
            <a:xfrm rot="10800000">
              <a:off x="2850385" y="2769770"/>
              <a:ext cx="6000" cy="4250"/>
            </a:xfrm>
            <a:custGeom>
              <a:avLst/>
              <a:gdLst/>
              <a:ahLst/>
              <a:cxnLst/>
              <a:rect l="l" t="t" r="r" b="b"/>
              <a:pathLst>
                <a:path w="240" h="170" extrusionOk="0">
                  <a:moveTo>
                    <a:pt x="70" y="0"/>
                  </a:moveTo>
                  <a:cubicBezTo>
                    <a:pt x="33" y="17"/>
                    <a:pt x="17" y="50"/>
                    <a:pt x="17" y="66"/>
                  </a:cubicBezTo>
                  <a:cubicBezTo>
                    <a:pt x="0" y="103"/>
                    <a:pt x="0" y="120"/>
                    <a:pt x="17" y="136"/>
                  </a:cubicBezTo>
                  <a:cubicBezTo>
                    <a:pt x="33" y="153"/>
                    <a:pt x="50" y="169"/>
                    <a:pt x="87" y="169"/>
                  </a:cubicBezTo>
                  <a:cubicBezTo>
                    <a:pt x="103" y="169"/>
                    <a:pt x="120" y="169"/>
                    <a:pt x="153" y="153"/>
                  </a:cubicBezTo>
                  <a:lnTo>
                    <a:pt x="173" y="136"/>
                  </a:lnTo>
                  <a:cubicBezTo>
                    <a:pt x="206" y="120"/>
                    <a:pt x="223" y="103"/>
                    <a:pt x="239" y="66"/>
                  </a:cubicBezTo>
                  <a:cubicBezTo>
                    <a:pt x="239" y="33"/>
                    <a:pt x="239" y="17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17"/>
            <p:cNvSpPr/>
            <p:nvPr/>
          </p:nvSpPr>
          <p:spPr>
            <a:xfrm rot="10800000">
              <a:off x="3033760" y="275619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1"/>
                  </a:moveTo>
                  <a:cubicBezTo>
                    <a:pt x="103" y="17"/>
                    <a:pt x="83" y="34"/>
                    <a:pt x="50" y="50"/>
                  </a:cubicBezTo>
                  <a:cubicBezTo>
                    <a:pt x="0" y="104"/>
                    <a:pt x="0" y="153"/>
                    <a:pt x="50" y="190"/>
                  </a:cubicBezTo>
                  <a:cubicBezTo>
                    <a:pt x="61" y="190"/>
                    <a:pt x="81" y="198"/>
                    <a:pt x="103" y="198"/>
                  </a:cubicBezTo>
                  <a:cubicBezTo>
                    <a:pt x="114" y="198"/>
                    <a:pt x="125" y="196"/>
                    <a:pt x="136" y="190"/>
                  </a:cubicBezTo>
                  <a:lnTo>
                    <a:pt x="153" y="190"/>
                  </a:lnTo>
                  <a:cubicBezTo>
                    <a:pt x="186" y="170"/>
                    <a:pt x="206" y="153"/>
                    <a:pt x="223" y="137"/>
                  </a:cubicBezTo>
                  <a:cubicBezTo>
                    <a:pt x="239" y="120"/>
                    <a:pt x="256" y="104"/>
                    <a:pt x="256" y="67"/>
                  </a:cubicBezTo>
                  <a:cubicBezTo>
                    <a:pt x="256" y="50"/>
                    <a:pt x="239" y="17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17"/>
            <p:cNvSpPr/>
            <p:nvPr/>
          </p:nvSpPr>
          <p:spPr>
            <a:xfrm rot="10800000">
              <a:off x="2771335" y="275812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38" y="33"/>
                    <a:pt x="21" y="71"/>
                    <a:pt x="21" y="87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8" y="174"/>
                  </a:cubicBezTo>
                  <a:cubicBezTo>
                    <a:pt x="158" y="174"/>
                    <a:pt x="174" y="174"/>
                    <a:pt x="174" y="157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17"/>
            <p:cNvSpPr/>
            <p:nvPr/>
          </p:nvSpPr>
          <p:spPr>
            <a:xfrm rot="10800000">
              <a:off x="2863685" y="2759470"/>
              <a:ext cx="6425" cy="4675"/>
            </a:xfrm>
            <a:custGeom>
              <a:avLst/>
              <a:gdLst/>
              <a:ahLst/>
              <a:cxnLst/>
              <a:rect l="l" t="t" r="r" b="b"/>
              <a:pathLst>
                <a:path w="257" h="187" extrusionOk="0">
                  <a:moveTo>
                    <a:pt x="153" y="1"/>
                  </a:moveTo>
                  <a:cubicBezTo>
                    <a:pt x="137" y="1"/>
                    <a:pt x="104" y="1"/>
                    <a:pt x="67" y="34"/>
                  </a:cubicBezTo>
                  <a:cubicBezTo>
                    <a:pt x="34" y="50"/>
                    <a:pt x="17" y="67"/>
                    <a:pt x="17" y="104"/>
                  </a:cubicBezTo>
                  <a:cubicBezTo>
                    <a:pt x="1" y="137"/>
                    <a:pt x="17" y="187"/>
                    <a:pt x="67" y="187"/>
                  </a:cubicBezTo>
                  <a:lnTo>
                    <a:pt x="153" y="187"/>
                  </a:lnTo>
                  <a:cubicBezTo>
                    <a:pt x="170" y="170"/>
                    <a:pt x="207" y="154"/>
                    <a:pt x="224" y="121"/>
                  </a:cubicBezTo>
                  <a:lnTo>
                    <a:pt x="240" y="104"/>
                  </a:lnTo>
                  <a:cubicBezTo>
                    <a:pt x="257" y="3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17"/>
            <p:cNvSpPr/>
            <p:nvPr/>
          </p:nvSpPr>
          <p:spPr>
            <a:xfrm rot="10800000">
              <a:off x="2867510" y="2722870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7" y="0"/>
                  </a:moveTo>
                  <a:cubicBezTo>
                    <a:pt x="172" y="0"/>
                    <a:pt x="155" y="4"/>
                    <a:pt x="136" y="12"/>
                  </a:cubicBezTo>
                  <a:cubicBezTo>
                    <a:pt x="103" y="12"/>
                    <a:pt x="70" y="29"/>
                    <a:pt x="54" y="45"/>
                  </a:cubicBezTo>
                  <a:cubicBezTo>
                    <a:pt x="0" y="99"/>
                    <a:pt x="0" y="165"/>
                    <a:pt x="54" y="182"/>
                  </a:cubicBezTo>
                  <a:cubicBezTo>
                    <a:pt x="70" y="202"/>
                    <a:pt x="103" y="202"/>
                    <a:pt x="120" y="202"/>
                  </a:cubicBezTo>
                  <a:cubicBezTo>
                    <a:pt x="136" y="202"/>
                    <a:pt x="157" y="182"/>
                    <a:pt x="157" y="182"/>
                  </a:cubicBezTo>
                  <a:cubicBezTo>
                    <a:pt x="173" y="182"/>
                    <a:pt x="190" y="165"/>
                    <a:pt x="206" y="149"/>
                  </a:cubicBezTo>
                  <a:cubicBezTo>
                    <a:pt x="260" y="99"/>
                    <a:pt x="260" y="45"/>
                    <a:pt x="223" y="12"/>
                  </a:cubicBezTo>
                  <a:cubicBezTo>
                    <a:pt x="215" y="4"/>
                    <a:pt x="202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17"/>
            <p:cNvSpPr/>
            <p:nvPr/>
          </p:nvSpPr>
          <p:spPr>
            <a:xfrm rot="10800000">
              <a:off x="2805235" y="271174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41" y="1"/>
                  </a:moveTo>
                  <a:cubicBezTo>
                    <a:pt x="104" y="1"/>
                    <a:pt x="71" y="17"/>
                    <a:pt x="55" y="54"/>
                  </a:cubicBezTo>
                  <a:cubicBezTo>
                    <a:pt x="1" y="87"/>
                    <a:pt x="1" y="157"/>
                    <a:pt x="38" y="190"/>
                  </a:cubicBezTo>
                  <a:lnTo>
                    <a:pt x="125" y="190"/>
                  </a:lnTo>
                  <a:cubicBezTo>
                    <a:pt x="141" y="190"/>
                    <a:pt x="141" y="190"/>
                    <a:pt x="158" y="174"/>
                  </a:cubicBezTo>
                  <a:cubicBezTo>
                    <a:pt x="174" y="174"/>
                    <a:pt x="191" y="157"/>
                    <a:pt x="207" y="137"/>
                  </a:cubicBezTo>
                  <a:cubicBezTo>
                    <a:pt x="228" y="120"/>
                    <a:pt x="244" y="87"/>
                    <a:pt x="244" y="71"/>
                  </a:cubicBezTo>
                  <a:cubicBezTo>
                    <a:pt x="244" y="54"/>
                    <a:pt x="244" y="17"/>
                    <a:pt x="207" y="17"/>
                  </a:cubicBezTo>
                  <a:cubicBezTo>
                    <a:pt x="191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17"/>
            <p:cNvSpPr/>
            <p:nvPr/>
          </p:nvSpPr>
          <p:spPr>
            <a:xfrm rot="10800000">
              <a:off x="2842660" y="257394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1" y="207"/>
                    <a:pt x="137" y="207"/>
                    <a:pt x="154" y="190"/>
                  </a:cubicBezTo>
                  <a:cubicBezTo>
                    <a:pt x="170" y="190"/>
                    <a:pt x="170" y="190"/>
                    <a:pt x="191" y="174"/>
                  </a:cubicBezTo>
                  <a:cubicBezTo>
                    <a:pt x="207" y="157"/>
                    <a:pt x="240" y="141"/>
                    <a:pt x="240" y="104"/>
                  </a:cubicBezTo>
                  <a:cubicBezTo>
                    <a:pt x="257" y="87"/>
                    <a:pt x="257" y="54"/>
                    <a:pt x="240" y="38"/>
                  </a:cubicBezTo>
                  <a:cubicBezTo>
                    <a:pt x="224" y="21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17"/>
            <p:cNvSpPr/>
            <p:nvPr/>
          </p:nvSpPr>
          <p:spPr>
            <a:xfrm rot="10800000">
              <a:off x="2842235" y="258507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57"/>
                    <a:pt x="33" y="206"/>
                    <a:pt x="104" y="206"/>
                  </a:cubicBezTo>
                  <a:cubicBezTo>
                    <a:pt x="120" y="206"/>
                    <a:pt x="137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0" y="120"/>
                    <a:pt x="256" y="103"/>
                  </a:cubicBezTo>
                  <a:cubicBezTo>
                    <a:pt x="256" y="70"/>
                    <a:pt x="256" y="54"/>
                    <a:pt x="240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17"/>
            <p:cNvSpPr/>
            <p:nvPr/>
          </p:nvSpPr>
          <p:spPr>
            <a:xfrm rot="10800000">
              <a:off x="2977885" y="257219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57" y="174"/>
                    <a:pt x="174" y="174"/>
                    <a:pt x="190" y="174"/>
                  </a:cubicBezTo>
                  <a:cubicBezTo>
                    <a:pt x="207" y="157"/>
                    <a:pt x="223" y="120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17"/>
            <p:cNvSpPr/>
            <p:nvPr/>
          </p:nvSpPr>
          <p:spPr>
            <a:xfrm rot="10800000">
              <a:off x="2836160" y="26074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20" y="207"/>
                    <a:pt x="141" y="190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07" y="157"/>
                    <a:pt x="244" y="124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17"/>
            <p:cNvSpPr/>
            <p:nvPr/>
          </p:nvSpPr>
          <p:spPr>
            <a:xfrm rot="10800000">
              <a:off x="2849060" y="2547845"/>
              <a:ext cx="6925" cy="5050"/>
            </a:xfrm>
            <a:custGeom>
              <a:avLst/>
              <a:gdLst/>
              <a:ahLst/>
              <a:cxnLst/>
              <a:rect l="l" t="t" r="r" b="b"/>
              <a:pathLst>
                <a:path w="277" h="202" extrusionOk="0">
                  <a:moveTo>
                    <a:pt x="179" y="0"/>
                  </a:moveTo>
                  <a:cubicBezTo>
                    <a:pt x="160" y="0"/>
                    <a:pt x="139" y="6"/>
                    <a:pt x="120" y="19"/>
                  </a:cubicBezTo>
                  <a:cubicBezTo>
                    <a:pt x="54" y="52"/>
                    <a:pt x="1" y="106"/>
                    <a:pt x="17" y="155"/>
                  </a:cubicBezTo>
                  <a:cubicBezTo>
                    <a:pt x="27" y="189"/>
                    <a:pt x="58" y="201"/>
                    <a:pt x="93" y="201"/>
                  </a:cubicBezTo>
                  <a:cubicBezTo>
                    <a:pt x="114" y="201"/>
                    <a:pt x="137" y="196"/>
                    <a:pt x="157" y="188"/>
                  </a:cubicBezTo>
                  <a:cubicBezTo>
                    <a:pt x="223" y="155"/>
                    <a:pt x="277" y="106"/>
                    <a:pt x="260" y="52"/>
                  </a:cubicBezTo>
                  <a:cubicBezTo>
                    <a:pt x="247" y="20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17"/>
            <p:cNvSpPr/>
            <p:nvPr/>
          </p:nvSpPr>
          <p:spPr>
            <a:xfrm rot="10800000">
              <a:off x="2827185" y="263299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68" y="0"/>
                  </a:moveTo>
                  <a:cubicBezTo>
                    <a:pt x="148" y="0"/>
                    <a:pt x="127" y="6"/>
                    <a:pt x="103" y="19"/>
                  </a:cubicBezTo>
                  <a:cubicBezTo>
                    <a:pt x="33" y="52"/>
                    <a:pt x="0" y="106"/>
                    <a:pt x="0" y="155"/>
                  </a:cubicBezTo>
                  <a:cubicBezTo>
                    <a:pt x="12" y="179"/>
                    <a:pt x="52" y="196"/>
                    <a:pt x="98" y="196"/>
                  </a:cubicBezTo>
                  <a:cubicBezTo>
                    <a:pt x="116" y="196"/>
                    <a:pt x="135" y="194"/>
                    <a:pt x="153" y="188"/>
                  </a:cubicBezTo>
                  <a:cubicBezTo>
                    <a:pt x="207" y="155"/>
                    <a:pt x="256" y="106"/>
                    <a:pt x="240" y="52"/>
                  </a:cubicBezTo>
                  <a:cubicBezTo>
                    <a:pt x="229" y="20"/>
                    <a:pt x="203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17"/>
            <p:cNvSpPr/>
            <p:nvPr/>
          </p:nvSpPr>
          <p:spPr>
            <a:xfrm rot="10800000">
              <a:off x="2831010" y="259579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7"/>
                  </a:cubicBezTo>
                  <a:cubicBezTo>
                    <a:pt x="207" y="136"/>
                    <a:pt x="223" y="120"/>
                    <a:pt x="244" y="87"/>
                  </a:cubicBezTo>
                  <a:cubicBezTo>
                    <a:pt x="260" y="70"/>
                    <a:pt x="244" y="33"/>
                    <a:pt x="244" y="17"/>
                  </a:cubicBezTo>
                  <a:cubicBezTo>
                    <a:pt x="223" y="0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17"/>
            <p:cNvSpPr/>
            <p:nvPr/>
          </p:nvSpPr>
          <p:spPr>
            <a:xfrm rot="10800000">
              <a:off x="2871410" y="252622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34"/>
                    <a:pt x="17" y="71"/>
                    <a:pt x="17" y="88"/>
                  </a:cubicBezTo>
                  <a:cubicBezTo>
                    <a:pt x="1" y="121"/>
                    <a:pt x="1" y="137"/>
                    <a:pt x="17" y="158"/>
                  </a:cubicBezTo>
                  <a:cubicBezTo>
                    <a:pt x="34" y="174"/>
                    <a:pt x="67" y="191"/>
                    <a:pt x="83" y="191"/>
                  </a:cubicBezTo>
                  <a:cubicBezTo>
                    <a:pt x="104" y="191"/>
                    <a:pt x="137" y="191"/>
                    <a:pt x="153" y="174"/>
                  </a:cubicBezTo>
                  <a:cubicBezTo>
                    <a:pt x="153" y="174"/>
                    <a:pt x="170" y="174"/>
                    <a:pt x="186" y="158"/>
                  </a:cubicBezTo>
                  <a:cubicBezTo>
                    <a:pt x="207" y="137"/>
                    <a:pt x="223" y="121"/>
                    <a:pt x="240" y="88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17"/>
            <p:cNvSpPr/>
            <p:nvPr/>
          </p:nvSpPr>
          <p:spPr>
            <a:xfrm rot="10800000">
              <a:off x="2876160" y="2584495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0"/>
                  </a:moveTo>
                  <a:cubicBezTo>
                    <a:pt x="153" y="0"/>
                    <a:pt x="120" y="0"/>
                    <a:pt x="103" y="21"/>
                  </a:cubicBezTo>
                  <a:cubicBezTo>
                    <a:pt x="49" y="37"/>
                    <a:pt x="0" y="103"/>
                    <a:pt x="17" y="157"/>
                  </a:cubicBezTo>
                  <a:cubicBezTo>
                    <a:pt x="29" y="181"/>
                    <a:pt x="69" y="196"/>
                    <a:pt x="110" y="196"/>
                  </a:cubicBezTo>
                  <a:cubicBezTo>
                    <a:pt x="125" y="196"/>
                    <a:pt x="139" y="194"/>
                    <a:pt x="153" y="190"/>
                  </a:cubicBezTo>
                  <a:cubicBezTo>
                    <a:pt x="169" y="173"/>
                    <a:pt x="190" y="157"/>
                    <a:pt x="206" y="157"/>
                  </a:cubicBezTo>
                  <a:cubicBezTo>
                    <a:pt x="239" y="124"/>
                    <a:pt x="256" y="87"/>
                    <a:pt x="256" y="54"/>
                  </a:cubicBezTo>
                  <a:cubicBezTo>
                    <a:pt x="239" y="21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17"/>
            <p:cNvSpPr/>
            <p:nvPr/>
          </p:nvSpPr>
          <p:spPr>
            <a:xfrm rot="10800000">
              <a:off x="2877385" y="25943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2" y="1"/>
                    <a:pt x="130" y="5"/>
                    <a:pt x="103" y="13"/>
                  </a:cubicBezTo>
                  <a:cubicBezTo>
                    <a:pt x="54" y="30"/>
                    <a:pt x="17" y="63"/>
                    <a:pt x="17" y="100"/>
                  </a:cubicBezTo>
                  <a:cubicBezTo>
                    <a:pt x="0" y="116"/>
                    <a:pt x="0" y="133"/>
                    <a:pt x="17" y="149"/>
                  </a:cubicBezTo>
                  <a:cubicBezTo>
                    <a:pt x="17" y="173"/>
                    <a:pt x="54" y="190"/>
                    <a:pt x="100" y="190"/>
                  </a:cubicBezTo>
                  <a:cubicBezTo>
                    <a:pt x="118" y="190"/>
                    <a:pt x="138" y="188"/>
                    <a:pt x="157" y="182"/>
                  </a:cubicBezTo>
                  <a:cubicBezTo>
                    <a:pt x="223" y="149"/>
                    <a:pt x="260" y="79"/>
                    <a:pt x="244" y="46"/>
                  </a:cubicBezTo>
                  <a:cubicBezTo>
                    <a:pt x="244" y="30"/>
                    <a:pt x="223" y="13"/>
                    <a:pt x="223" y="13"/>
                  </a:cubicBezTo>
                  <a:cubicBezTo>
                    <a:pt x="207" y="5"/>
                    <a:pt x="19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17"/>
            <p:cNvSpPr/>
            <p:nvPr/>
          </p:nvSpPr>
          <p:spPr>
            <a:xfrm rot="10800000">
              <a:off x="2851635" y="256229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87" y="34"/>
                  </a:cubicBezTo>
                  <a:cubicBezTo>
                    <a:pt x="54" y="55"/>
                    <a:pt x="37" y="71"/>
                    <a:pt x="17" y="104"/>
                  </a:cubicBezTo>
                  <a:cubicBezTo>
                    <a:pt x="0" y="158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23" y="137"/>
                    <a:pt x="243" y="121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17"/>
            <p:cNvSpPr/>
            <p:nvPr/>
          </p:nvSpPr>
          <p:spPr>
            <a:xfrm rot="10800000">
              <a:off x="2822860" y="26782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57" y="1"/>
                    <a:pt x="124" y="1"/>
                    <a:pt x="87" y="17"/>
                  </a:cubicBezTo>
                  <a:cubicBezTo>
                    <a:pt x="54" y="34"/>
                    <a:pt x="38" y="71"/>
                    <a:pt x="38" y="87"/>
                  </a:cubicBezTo>
                  <a:cubicBezTo>
                    <a:pt x="0" y="137"/>
                    <a:pt x="38" y="190"/>
                    <a:pt x="103" y="190"/>
                  </a:cubicBezTo>
                  <a:cubicBezTo>
                    <a:pt x="124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60" y="71"/>
                    <a:pt x="260" y="34"/>
                    <a:pt x="244" y="17"/>
                  </a:cubicBezTo>
                  <a:cubicBezTo>
                    <a:pt x="244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17"/>
            <p:cNvSpPr/>
            <p:nvPr/>
          </p:nvSpPr>
          <p:spPr>
            <a:xfrm rot="10800000">
              <a:off x="2857185" y="2573945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5" y="0"/>
                  </a:moveTo>
                  <a:cubicBezTo>
                    <a:pt x="144" y="0"/>
                    <a:pt x="132" y="2"/>
                    <a:pt x="120" y="9"/>
                  </a:cubicBezTo>
                  <a:cubicBezTo>
                    <a:pt x="87" y="9"/>
                    <a:pt x="71" y="26"/>
                    <a:pt x="33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3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20" y="195"/>
                    <a:pt x="137" y="195"/>
                    <a:pt x="13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40" y="92"/>
                    <a:pt x="260" y="42"/>
                    <a:pt x="207" y="9"/>
                  </a:cubicBezTo>
                  <a:cubicBezTo>
                    <a:pt x="196" y="9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17"/>
            <p:cNvSpPr/>
            <p:nvPr/>
          </p:nvSpPr>
          <p:spPr>
            <a:xfrm rot="10800000">
              <a:off x="2861510" y="254964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3" y="0"/>
                  </a:moveTo>
                  <a:cubicBezTo>
                    <a:pt x="143" y="0"/>
                    <a:pt x="122" y="6"/>
                    <a:pt x="103" y="17"/>
                  </a:cubicBezTo>
                  <a:cubicBezTo>
                    <a:pt x="54" y="34"/>
                    <a:pt x="37" y="50"/>
                    <a:pt x="21" y="87"/>
                  </a:cubicBezTo>
                  <a:cubicBezTo>
                    <a:pt x="0" y="104"/>
                    <a:pt x="0" y="120"/>
                    <a:pt x="0" y="137"/>
                  </a:cubicBezTo>
                  <a:cubicBezTo>
                    <a:pt x="21" y="174"/>
                    <a:pt x="21" y="174"/>
                    <a:pt x="54" y="190"/>
                  </a:cubicBezTo>
                  <a:cubicBezTo>
                    <a:pt x="59" y="196"/>
                    <a:pt x="67" y="198"/>
                    <a:pt x="75" y="198"/>
                  </a:cubicBezTo>
                  <a:cubicBezTo>
                    <a:pt x="93" y="198"/>
                    <a:pt x="116" y="190"/>
                    <a:pt x="141" y="190"/>
                  </a:cubicBezTo>
                  <a:cubicBezTo>
                    <a:pt x="206" y="153"/>
                    <a:pt x="260" y="87"/>
                    <a:pt x="244" y="50"/>
                  </a:cubicBezTo>
                  <a:cubicBezTo>
                    <a:pt x="233" y="18"/>
                    <a:pt x="200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17"/>
            <p:cNvSpPr/>
            <p:nvPr/>
          </p:nvSpPr>
          <p:spPr>
            <a:xfrm rot="10800000">
              <a:off x="2867085" y="2561045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74" y="1"/>
                  </a:moveTo>
                  <a:cubicBezTo>
                    <a:pt x="141" y="1"/>
                    <a:pt x="120" y="1"/>
                    <a:pt x="87" y="17"/>
                  </a:cubicBezTo>
                  <a:cubicBezTo>
                    <a:pt x="54" y="34"/>
                    <a:pt x="38" y="67"/>
                    <a:pt x="17" y="104"/>
                  </a:cubicBezTo>
                  <a:cubicBezTo>
                    <a:pt x="1" y="153"/>
                    <a:pt x="38" y="186"/>
                    <a:pt x="87" y="186"/>
                  </a:cubicBezTo>
                  <a:lnTo>
                    <a:pt x="141" y="186"/>
                  </a:lnTo>
                  <a:cubicBezTo>
                    <a:pt x="141" y="186"/>
                    <a:pt x="157" y="186"/>
                    <a:pt x="157" y="170"/>
                  </a:cubicBezTo>
                  <a:lnTo>
                    <a:pt x="190" y="170"/>
                  </a:lnTo>
                  <a:cubicBezTo>
                    <a:pt x="207" y="137"/>
                    <a:pt x="244" y="120"/>
                    <a:pt x="244" y="83"/>
                  </a:cubicBezTo>
                  <a:cubicBezTo>
                    <a:pt x="260" y="67"/>
                    <a:pt x="260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17"/>
            <p:cNvSpPr/>
            <p:nvPr/>
          </p:nvSpPr>
          <p:spPr>
            <a:xfrm rot="10800000">
              <a:off x="2810385" y="267717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3" y="1"/>
                  </a:moveTo>
                  <a:cubicBezTo>
                    <a:pt x="157" y="1"/>
                    <a:pt x="140" y="1"/>
                    <a:pt x="103" y="21"/>
                  </a:cubicBezTo>
                  <a:cubicBezTo>
                    <a:pt x="54" y="54"/>
                    <a:pt x="0" y="104"/>
                    <a:pt x="17" y="157"/>
                  </a:cubicBezTo>
                  <a:cubicBezTo>
                    <a:pt x="30" y="189"/>
                    <a:pt x="61" y="200"/>
                    <a:pt x="96" y="200"/>
                  </a:cubicBezTo>
                  <a:cubicBezTo>
                    <a:pt x="116" y="200"/>
                    <a:pt x="137" y="196"/>
                    <a:pt x="157" y="190"/>
                  </a:cubicBezTo>
                  <a:cubicBezTo>
                    <a:pt x="173" y="174"/>
                    <a:pt x="190" y="174"/>
                    <a:pt x="206" y="157"/>
                  </a:cubicBezTo>
                  <a:cubicBezTo>
                    <a:pt x="244" y="124"/>
                    <a:pt x="260" y="87"/>
                    <a:pt x="260" y="54"/>
                  </a:cubicBezTo>
                  <a:cubicBezTo>
                    <a:pt x="244" y="2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17"/>
            <p:cNvSpPr/>
            <p:nvPr/>
          </p:nvSpPr>
          <p:spPr>
            <a:xfrm rot="10800000">
              <a:off x="2795360" y="267867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1" y="1"/>
                  </a:moveTo>
                  <a:cubicBezTo>
                    <a:pt x="156" y="1"/>
                    <a:pt x="139" y="5"/>
                    <a:pt x="120" y="13"/>
                  </a:cubicBezTo>
                  <a:cubicBezTo>
                    <a:pt x="87" y="13"/>
                    <a:pt x="54" y="30"/>
                    <a:pt x="38" y="46"/>
                  </a:cubicBezTo>
                  <a:cubicBezTo>
                    <a:pt x="17" y="83"/>
                    <a:pt x="1" y="100"/>
                    <a:pt x="1" y="133"/>
                  </a:cubicBezTo>
                  <a:cubicBezTo>
                    <a:pt x="1" y="149"/>
                    <a:pt x="1" y="166"/>
                    <a:pt x="38" y="186"/>
                  </a:cubicBezTo>
                  <a:cubicBezTo>
                    <a:pt x="54" y="203"/>
                    <a:pt x="71" y="203"/>
                    <a:pt x="104" y="203"/>
                  </a:cubicBezTo>
                  <a:cubicBezTo>
                    <a:pt x="120" y="203"/>
                    <a:pt x="141" y="186"/>
                    <a:pt x="141" y="186"/>
                  </a:cubicBezTo>
                  <a:cubicBezTo>
                    <a:pt x="157" y="186"/>
                    <a:pt x="174" y="166"/>
                    <a:pt x="190" y="149"/>
                  </a:cubicBezTo>
                  <a:cubicBezTo>
                    <a:pt x="244" y="100"/>
                    <a:pt x="244" y="46"/>
                    <a:pt x="207" y="13"/>
                  </a:cubicBezTo>
                  <a:cubicBezTo>
                    <a:pt x="199" y="5"/>
                    <a:pt x="186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17"/>
            <p:cNvSpPr/>
            <p:nvPr/>
          </p:nvSpPr>
          <p:spPr>
            <a:xfrm rot="10800000">
              <a:off x="2789360" y="266712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70" y="22"/>
                  </a:cubicBezTo>
                  <a:cubicBezTo>
                    <a:pt x="54" y="38"/>
                    <a:pt x="21" y="71"/>
                    <a:pt x="21" y="88"/>
                  </a:cubicBezTo>
                  <a:cubicBezTo>
                    <a:pt x="0" y="158"/>
                    <a:pt x="37" y="191"/>
                    <a:pt x="87" y="191"/>
                  </a:cubicBezTo>
                  <a:cubicBezTo>
                    <a:pt x="103" y="191"/>
                    <a:pt x="141" y="191"/>
                    <a:pt x="157" y="174"/>
                  </a:cubicBezTo>
                  <a:cubicBezTo>
                    <a:pt x="157" y="174"/>
                    <a:pt x="174" y="174"/>
                    <a:pt x="190" y="158"/>
                  </a:cubicBezTo>
                  <a:cubicBezTo>
                    <a:pt x="207" y="141"/>
                    <a:pt x="227" y="125"/>
                    <a:pt x="244" y="88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17"/>
            <p:cNvSpPr/>
            <p:nvPr/>
          </p:nvSpPr>
          <p:spPr>
            <a:xfrm rot="10800000">
              <a:off x="2780410" y="267867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0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0"/>
                    <a:pt x="153" y="190"/>
                  </a:cubicBezTo>
                  <a:cubicBezTo>
                    <a:pt x="153" y="190"/>
                    <a:pt x="173" y="170"/>
                    <a:pt x="190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67"/>
                    <a:pt x="239" y="50"/>
                    <a:pt x="239" y="34"/>
                  </a:cubicBezTo>
                  <a:cubicBezTo>
                    <a:pt x="223" y="17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17"/>
            <p:cNvSpPr/>
            <p:nvPr/>
          </p:nvSpPr>
          <p:spPr>
            <a:xfrm rot="10800000">
              <a:off x="2789360" y="2652895"/>
              <a:ext cx="4375" cy="4775"/>
            </a:xfrm>
            <a:custGeom>
              <a:avLst/>
              <a:gdLst/>
              <a:ahLst/>
              <a:cxnLst/>
              <a:rect l="l" t="t" r="r" b="b"/>
              <a:pathLst>
                <a:path w="175" h="191" extrusionOk="0">
                  <a:moveTo>
                    <a:pt x="174" y="1"/>
                  </a:moveTo>
                  <a:cubicBezTo>
                    <a:pt x="158" y="1"/>
                    <a:pt x="121" y="1"/>
                    <a:pt x="104" y="17"/>
                  </a:cubicBezTo>
                  <a:cubicBezTo>
                    <a:pt x="55" y="34"/>
                    <a:pt x="1" y="104"/>
                    <a:pt x="17" y="153"/>
                  </a:cubicBezTo>
                  <a:cubicBezTo>
                    <a:pt x="17" y="153"/>
                    <a:pt x="38" y="174"/>
                    <a:pt x="38" y="191"/>
                  </a:cubicBezTo>
                  <a:cubicBezTo>
                    <a:pt x="88" y="121"/>
                    <a:pt x="121" y="50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17"/>
            <p:cNvSpPr/>
            <p:nvPr/>
          </p:nvSpPr>
          <p:spPr>
            <a:xfrm rot="10800000">
              <a:off x="2769160" y="270062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0" y="140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4"/>
                    <a:pt x="260" y="87"/>
                  </a:cubicBezTo>
                  <a:cubicBezTo>
                    <a:pt x="260" y="70"/>
                    <a:pt x="260" y="37"/>
                    <a:pt x="244" y="21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17"/>
            <p:cNvSpPr/>
            <p:nvPr/>
          </p:nvSpPr>
          <p:spPr>
            <a:xfrm rot="10800000">
              <a:off x="2773910" y="271257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57" y="170"/>
                    <a:pt x="174" y="170"/>
                    <a:pt x="174" y="170"/>
                  </a:cubicBezTo>
                  <a:cubicBezTo>
                    <a:pt x="207" y="153"/>
                    <a:pt x="228" y="120"/>
                    <a:pt x="244" y="104"/>
                  </a:cubicBezTo>
                  <a:cubicBezTo>
                    <a:pt x="261" y="34"/>
                    <a:pt x="228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17"/>
            <p:cNvSpPr/>
            <p:nvPr/>
          </p:nvSpPr>
          <p:spPr>
            <a:xfrm rot="10800000">
              <a:off x="2779885" y="269032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21"/>
                    <a:pt x="87" y="37"/>
                  </a:cubicBezTo>
                  <a:cubicBezTo>
                    <a:pt x="54" y="54"/>
                    <a:pt x="34" y="70"/>
                    <a:pt x="17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60" y="70"/>
                    <a:pt x="260" y="54"/>
                    <a:pt x="240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17"/>
            <p:cNvSpPr/>
            <p:nvPr/>
          </p:nvSpPr>
          <p:spPr>
            <a:xfrm rot="10800000">
              <a:off x="2764935" y="2737770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7" y="1"/>
                  </a:moveTo>
                  <a:cubicBezTo>
                    <a:pt x="157" y="1"/>
                    <a:pt x="137" y="6"/>
                    <a:pt x="120" y="18"/>
                  </a:cubicBezTo>
                  <a:cubicBezTo>
                    <a:pt x="50" y="35"/>
                    <a:pt x="0" y="105"/>
                    <a:pt x="17" y="154"/>
                  </a:cubicBezTo>
                  <a:cubicBezTo>
                    <a:pt x="29" y="181"/>
                    <a:pt x="70" y="198"/>
                    <a:pt x="111" y="198"/>
                  </a:cubicBezTo>
                  <a:cubicBezTo>
                    <a:pt x="125" y="198"/>
                    <a:pt x="140" y="196"/>
                    <a:pt x="153" y="191"/>
                  </a:cubicBezTo>
                  <a:cubicBezTo>
                    <a:pt x="223" y="154"/>
                    <a:pt x="272" y="88"/>
                    <a:pt x="256" y="51"/>
                  </a:cubicBezTo>
                  <a:cubicBezTo>
                    <a:pt x="245" y="19"/>
                    <a:pt x="212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17"/>
            <p:cNvSpPr/>
            <p:nvPr/>
          </p:nvSpPr>
          <p:spPr>
            <a:xfrm rot="10800000">
              <a:off x="2809160" y="263104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34" y="54"/>
                    <a:pt x="17" y="87"/>
                    <a:pt x="17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207"/>
                    <a:pt x="153" y="190"/>
                  </a:cubicBezTo>
                  <a:cubicBezTo>
                    <a:pt x="153" y="190"/>
                    <a:pt x="170" y="190"/>
                    <a:pt x="170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5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17"/>
            <p:cNvSpPr/>
            <p:nvPr/>
          </p:nvSpPr>
          <p:spPr>
            <a:xfrm rot="10800000">
              <a:off x="2812560" y="2643520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50"/>
                    <a:pt x="37" y="66"/>
                    <a:pt x="17" y="103"/>
                  </a:cubicBezTo>
                  <a:cubicBezTo>
                    <a:pt x="0" y="153"/>
                    <a:pt x="37" y="186"/>
                    <a:pt x="103" y="186"/>
                  </a:cubicBezTo>
                  <a:cubicBezTo>
                    <a:pt x="120" y="186"/>
                    <a:pt x="140" y="186"/>
                    <a:pt x="157" y="169"/>
                  </a:cubicBezTo>
                  <a:lnTo>
                    <a:pt x="190" y="169"/>
                  </a:lnTo>
                  <a:cubicBezTo>
                    <a:pt x="223" y="136"/>
                    <a:pt x="243" y="120"/>
                    <a:pt x="260" y="83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17"/>
            <p:cNvSpPr/>
            <p:nvPr/>
          </p:nvSpPr>
          <p:spPr>
            <a:xfrm rot="10800000">
              <a:off x="2818135" y="265259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72" y="0"/>
                  </a:moveTo>
                  <a:cubicBezTo>
                    <a:pt x="134" y="0"/>
                    <a:pt x="86" y="18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62" y="199"/>
                    <a:pt x="75" y="203"/>
                    <a:pt x="89" y="203"/>
                  </a:cubicBezTo>
                  <a:cubicBezTo>
                    <a:pt x="104" y="203"/>
                    <a:pt x="120" y="199"/>
                    <a:pt x="137" y="191"/>
                  </a:cubicBezTo>
                  <a:lnTo>
                    <a:pt x="157" y="191"/>
                  </a:lnTo>
                  <a:cubicBezTo>
                    <a:pt x="190" y="174"/>
                    <a:pt x="207" y="174"/>
                    <a:pt x="223" y="153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12" y="6"/>
                    <a:pt x="193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17"/>
            <p:cNvSpPr/>
            <p:nvPr/>
          </p:nvSpPr>
          <p:spPr>
            <a:xfrm rot="10800000">
              <a:off x="2800085" y="270019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38" y="70"/>
                    <a:pt x="17" y="103"/>
                  </a:cubicBezTo>
                  <a:cubicBezTo>
                    <a:pt x="1" y="124"/>
                    <a:pt x="17" y="157"/>
                    <a:pt x="17" y="173"/>
                  </a:cubicBezTo>
                  <a:cubicBezTo>
                    <a:pt x="38" y="190"/>
                    <a:pt x="71" y="206"/>
                    <a:pt x="87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07" y="157"/>
                    <a:pt x="244" y="124"/>
                    <a:pt x="244" y="103"/>
                  </a:cubicBezTo>
                  <a:cubicBezTo>
                    <a:pt x="260" y="54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17"/>
            <p:cNvSpPr/>
            <p:nvPr/>
          </p:nvSpPr>
          <p:spPr>
            <a:xfrm rot="10800000">
              <a:off x="2882535" y="255972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7" y="50"/>
                    <a:pt x="17" y="71"/>
                    <a:pt x="0" y="104"/>
                  </a:cubicBezTo>
                  <a:cubicBezTo>
                    <a:pt x="0" y="120"/>
                    <a:pt x="0" y="153"/>
                    <a:pt x="17" y="174"/>
                  </a:cubicBezTo>
                  <a:cubicBezTo>
                    <a:pt x="17" y="190"/>
                    <a:pt x="54" y="207"/>
                    <a:pt x="87" y="207"/>
                  </a:cubicBezTo>
                  <a:cubicBezTo>
                    <a:pt x="103" y="207"/>
                    <a:pt x="120" y="190"/>
                    <a:pt x="140" y="190"/>
                  </a:cubicBezTo>
                  <a:cubicBezTo>
                    <a:pt x="157" y="174"/>
                    <a:pt x="157" y="174"/>
                    <a:pt x="173" y="174"/>
                  </a:cubicBezTo>
                  <a:cubicBezTo>
                    <a:pt x="206" y="153"/>
                    <a:pt x="223" y="120"/>
                    <a:pt x="223" y="104"/>
                  </a:cubicBez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17"/>
            <p:cNvSpPr/>
            <p:nvPr/>
          </p:nvSpPr>
          <p:spPr>
            <a:xfrm rot="10800000">
              <a:off x="2820710" y="266494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54" y="54"/>
                    <a:pt x="37" y="71"/>
                    <a:pt x="16" y="104"/>
                  </a:cubicBezTo>
                  <a:cubicBezTo>
                    <a:pt x="0" y="120"/>
                    <a:pt x="16" y="157"/>
                    <a:pt x="16" y="174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8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17"/>
            <p:cNvSpPr/>
            <p:nvPr/>
          </p:nvSpPr>
          <p:spPr>
            <a:xfrm rot="10800000">
              <a:off x="2846885" y="259547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63" y="198"/>
                    <a:pt x="75" y="202"/>
                    <a:pt x="87" y="202"/>
                  </a:cubicBezTo>
                  <a:cubicBezTo>
                    <a:pt x="100" y="202"/>
                    <a:pt x="112" y="198"/>
                    <a:pt x="120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07" y="157"/>
                  </a:cubicBezTo>
                  <a:cubicBezTo>
                    <a:pt x="240" y="120"/>
                    <a:pt x="261" y="103"/>
                    <a:pt x="261" y="70"/>
                  </a:cubicBezTo>
                  <a:cubicBezTo>
                    <a:pt x="261" y="54"/>
                    <a:pt x="240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17"/>
            <p:cNvSpPr/>
            <p:nvPr/>
          </p:nvSpPr>
          <p:spPr>
            <a:xfrm rot="10800000">
              <a:off x="2941410" y="254899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37" y="70"/>
                    <a:pt x="21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90" y="173"/>
                    <a:pt x="227" y="136"/>
                    <a:pt x="243" y="103"/>
                  </a:cubicBezTo>
                  <a:cubicBezTo>
                    <a:pt x="260" y="54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17"/>
            <p:cNvSpPr/>
            <p:nvPr/>
          </p:nvSpPr>
          <p:spPr>
            <a:xfrm rot="10800000">
              <a:off x="2944810" y="256012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54" y="50"/>
                    <a:pt x="17" y="71"/>
                    <a:pt x="17" y="104"/>
                  </a:cubicBezTo>
                  <a:cubicBezTo>
                    <a:pt x="0" y="120"/>
                    <a:pt x="17" y="153"/>
                    <a:pt x="17" y="174"/>
                  </a:cubicBezTo>
                  <a:cubicBezTo>
                    <a:pt x="33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3"/>
                    <a:pt x="239" y="120"/>
                    <a:pt x="239" y="104"/>
                  </a:cubicBezTo>
                  <a:cubicBezTo>
                    <a:pt x="260" y="50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17"/>
            <p:cNvSpPr/>
            <p:nvPr/>
          </p:nvSpPr>
          <p:spPr>
            <a:xfrm rot="10800000">
              <a:off x="2949960" y="2571370"/>
              <a:ext cx="6100" cy="4875"/>
            </a:xfrm>
            <a:custGeom>
              <a:avLst/>
              <a:gdLst/>
              <a:ahLst/>
              <a:cxnLst/>
              <a:rect l="l" t="t" r="r" b="b"/>
              <a:pathLst>
                <a:path w="244" h="195" extrusionOk="0">
                  <a:moveTo>
                    <a:pt x="161" y="0"/>
                  </a:moveTo>
                  <a:cubicBezTo>
                    <a:pt x="153" y="0"/>
                    <a:pt x="146" y="2"/>
                    <a:pt x="141" y="9"/>
                  </a:cubicBezTo>
                  <a:cubicBezTo>
                    <a:pt x="103" y="9"/>
                    <a:pt x="70" y="26"/>
                    <a:pt x="54" y="59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3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07" y="9"/>
                  </a:cubicBezTo>
                  <a:cubicBezTo>
                    <a:pt x="196" y="9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17"/>
            <p:cNvSpPr/>
            <p:nvPr/>
          </p:nvSpPr>
          <p:spPr>
            <a:xfrm rot="10800000">
              <a:off x="2952110" y="258162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7" y="0"/>
                  </a:moveTo>
                  <a:cubicBezTo>
                    <a:pt x="146" y="0"/>
                    <a:pt x="124" y="5"/>
                    <a:pt x="103" y="13"/>
                  </a:cubicBezTo>
                  <a:cubicBezTo>
                    <a:pt x="37" y="46"/>
                    <a:pt x="0" y="95"/>
                    <a:pt x="0" y="149"/>
                  </a:cubicBezTo>
                  <a:cubicBezTo>
                    <a:pt x="11" y="181"/>
                    <a:pt x="44" y="201"/>
                    <a:pt x="85" y="201"/>
                  </a:cubicBezTo>
                  <a:cubicBezTo>
                    <a:pt x="108" y="201"/>
                    <a:pt x="132" y="195"/>
                    <a:pt x="157" y="182"/>
                  </a:cubicBezTo>
                  <a:cubicBezTo>
                    <a:pt x="206" y="149"/>
                    <a:pt x="260" y="95"/>
                    <a:pt x="244" y="46"/>
                  </a:cubicBezTo>
                  <a:cubicBezTo>
                    <a:pt x="231" y="13"/>
                    <a:pt x="201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17"/>
            <p:cNvSpPr/>
            <p:nvPr/>
          </p:nvSpPr>
          <p:spPr>
            <a:xfrm rot="10800000">
              <a:off x="2931510" y="260609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57" y="1"/>
                    <a:pt x="120" y="1"/>
                    <a:pt x="87" y="17"/>
                  </a:cubicBezTo>
                  <a:cubicBezTo>
                    <a:pt x="54" y="34"/>
                    <a:pt x="33" y="71"/>
                    <a:pt x="33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3" y="137"/>
                    <a:pt x="240" y="120"/>
                    <a:pt x="260" y="87"/>
                  </a:cubicBezTo>
                  <a:cubicBezTo>
                    <a:pt x="277" y="34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17"/>
            <p:cNvSpPr/>
            <p:nvPr/>
          </p:nvSpPr>
          <p:spPr>
            <a:xfrm rot="10800000">
              <a:off x="2884710" y="257342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4" y="190"/>
                    <a:pt x="141" y="190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0" y="67"/>
                    <a:pt x="244" y="34"/>
                    <a:pt x="244" y="17"/>
                  </a:cubicBezTo>
                  <a:cubicBezTo>
                    <a:pt x="227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17"/>
            <p:cNvSpPr/>
            <p:nvPr/>
          </p:nvSpPr>
          <p:spPr>
            <a:xfrm rot="10800000">
              <a:off x="2936660" y="25708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0"/>
                    <a:pt x="17" y="83"/>
                    <a:pt x="17" y="103"/>
                  </a:cubicBezTo>
                  <a:cubicBezTo>
                    <a:pt x="1" y="136"/>
                    <a:pt x="17" y="169"/>
                    <a:pt x="38" y="186"/>
                  </a:cubicBezTo>
                  <a:cubicBezTo>
                    <a:pt x="54" y="206"/>
                    <a:pt x="71" y="206"/>
                    <a:pt x="87" y="206"/>
                  </a:cubicBezTo>
                  <a:cubicBezTo>
                    <a:pt x="104" y="206"/>
                    <a:pt x="141" y="206"/>
                    <a:pt x="157" y="186"/>
                  </a:cubicBezTo>
                  <a:cubicBezTo>
                    <a:pt x="190" y="169"/>
                    <a:pt x="223" y="136"/>
                    <a:pt x="244" y="103"/>
                  </a:cubicBezTo>
                  <a:cubicBezTo>
                    <a:pt x="260" y="50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17"/>
            <p:cNvSpPr/>
            <p:nvPr/>
          </p:nvSpPr>
          <p:spPr>
            <a:xfrm rot="10800000">
              <a:off x="2954285" y="259619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71"/>
                    <a:pt x="17" y="104"/>
                  </a:cubicBezTo>
                  <a:cubicBezTo>
                    <a:pt x="0" y="153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17"/>
            <p:cNvSpPr/>
            <p:nvPr/>
          </p:nvSpPr>
          <p:spPr>
            <a:xfrm rot="10800000">
              <a:off x="2929335" y="256012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8" y="0"/>
                  </a:moveTo>
                  <a:cubicBezTo>
                    <a:pt x="159" y="0"/>
                    <a:pt x="149" y="2"/>
                    <a:pt x="137" y="8"/>
                  </a:cubicBezTo>
                  <a:cubicBezTo>
                    <a:pt x="104" y="8"/>
                    <a:pt x="71" y="24"/>
                    <a:pt x="54" y="57"/>
                  </a:cubicBezTo>
                  <a:cubicBezTo>
                    <a:pt x="0" y="94"/>
                    <a:pt x="0" y="160"/>
                    <a:pt x="33" y="181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37" y="197"/>
                    <a:pt x="137" y="197"/>
                    <a:pt x="157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40" y="127"/>
                    <a:pt x="240" y="94"/>
                    <a:pt x="240" y="78"/>
                  </a:cubicBezTo>
                  <a:cubicBezTo>
                    <a:pt x="260" y="41"/>
                    <a:pt x="240" y="24"/>
                    <a:pt x="223" y="8"/>
                  </a:cubicBezTo>
                  <a:cubicBezTo>
                    <a:pt x="201" y="8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17"/>
            <p:cNvSpPr/>
            <p:nvPr/>
          </p:nvSpPr>
          <p:spPr>
            <a:xfrm rot="10800000">
              <a:off x="2972735" y="2548170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69" y="1"/>
                  </a:moveTo>
                  <a:cubicBezTo>
                    <a:pt x="161" y="1"/>
                    <a:pt x="151" y="3"/>
                    <a:pt x="140" y="10"/>
                  </a:cubicBezTo>
                  <a:cubicBezTo>
                    <a:pt x="103" y="10"/>
                    <a:pt x="70" y="26"/>
                    <a:pt x="54" y="43"/>
                  </a:cubicBezTo>
                  <a:cubicBezTo>
                    <a:pt x="0" y="92"/>
                    <a:pt x="0" y="162"/>
                    <a:pt x="37" y="179"/>
                  </a:cubicBezTo>
                  <a:cubicBezTo>
                    <a:pt x="70" y="195"/>
                    <a:pt x="87" y="195"/>
                    <a:pt x="124" y="195"/>
                  </a:cubicBezTo>
                  <a:cubicBezTo>
                    <a:pt x="140" y="195"/>
                    <a:pt x="140" y="179"/>
                    <a:pt x="157" y="179"/>
                  </a:cubicBezTo>
                  <a:cubicBezTo>
                    <a:pt x="173" y="179"/>
                    <a:pt x="190" y="162"/>
                    <a:pt x="206" y="146"/>
                  </a:cubicBezTo>
                  <a:cubicBezTo>
                    <a:pt x="227" y="129"/>
                    <a:pt x="243" y="92"/>
                    <a:pt x="243" y="76"/>
                  </a:cubicBezTo>
                  <a:cubicBezTo>
                    <a:pt x="243" y="43"/>
                    <a:pt x="243" y="26"/>
                    <a:pt x="227" y="10"/>
                  </a:cubicBezTo>
                  <a:cubicBezTo>
                    <a:pt x="202" y="10"/>
                    <a:pt x="187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17"/>
            <p:cNvSpPr/>
            <p:nvPr/>
          </p:nvSpPr>
          <p:spPr>
            <a:xfrm rot="10800000">
              <a:off x="2974485" y="256012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50"/>
                    <a:pt x="34" y="71"/>
                    <a:pt x="17" y="104"/>
                  </a:cubicBezTo>
                  <a:cubicBezTo>
                    <a:pt x="1" y="120"/>
                    <a:pt x="17" y="137"/>
                    <a:pt x="17" y="174"/>
                  </a:cubicBezTo>
                  <a:cubicBezTo>
                    <a:pt x="34" y="190"/>
                    <a:pt x="67" y="190"/>
                    <a:pt x="83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0" y="174"/>
                    <a:pt x="170" y="174"/>
                    <a:pt x="186" y="153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17"/>
            <p:cNvSpPr/>
            <p:nvPr/>
          </p:nvSpPr>
          <p:spPr>
            <a:xfrm rot="10800000">
              <a:off x="2970160" y="259497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17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4" y="124"/>
                    <a:pt x="244" y="103"/>
                  </a:cubicBezTo>
                  <a:cubicBezTo>
                    <a:pt x="261" y="70"/>
                    <a:pt x="261" y="54"/>
                    <a:pt x="244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17"/>
            <p:cNvSpPr/>
            <p:nvPr/>
          </p:nvSpPr>
          <p:spPr>
            <a:xfrm rot="10800000">
              <a:off x="2964585" y="2583420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4" y="1"/>
                  </a:moveTo>
                  <a:cubicBezTo>
                    <a:pt x="144" y="1"/>
                    <a:pt x="122" y="6"/>
                    <a:pt x="104" y="18"/>
                  </a:cubicBezTo>
                  <a:cubicBezTo>
                    <a:pt x="71" y="34"/>
                    <a:pt x="38" y="51"/>
                    <a:pt x="21" y="88"/>
                  </a:cubicBezTo>
                  <a:cubicBezTo>
                    <a:pt x="0" y="104"/>
                    <a:pt x="0" y="121"/>
                    <a:pt x="0" y="154"/>
                  </a:cubicBezTo>
                  <a:cubicBezTo>
                    <a:pt x="21" y="170"/>
                    <a:pt x="38" y="191"/>
                    <a:pt x="54" y="191"/>
                  </a:cubicBezTo>
                  <a:cubicBezTo>
                    <a:pt x="62" y="199"/>
                    <a:pt x="75" y="203"/>
                    <a:pt x="92" y="203"/>
                  </a:cubicBezTo>
                  <a:cubicBezTo>
                    <a:pt x="109" y="203"/>
                    <a:pt x="130" y="199"/>
                    <a:pt x="157" y="191"/>
                  </a:cubicBezTo>
                  <a:cubicBezTo>
                    <a:pt x="207" y="154"/>
                    <a:pt x="260" y="88"/>
                    <a:pt x="244" y="51"/>
                  </a:cubicBezTo>
                  <a:cubicBezTo>
                    <a:pt x="233" y="19"/>
                    <a:pt x="200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17"/>
            <p:cNvSpPr/>
            <p:nvPr/>
          </p:nvSpPr>
          <p:spPr>
            <a:xfrm rot="10800000">
              <a:off x="2960260" y="26078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20" y="1"/>
                  </a:moveTo>
                  <a:cubicBezTo>
                    <a:pt x="104" y="1"/>
                    <a:pt x="71" y="21"/>
                    <a:pt x="34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41"/>
                    <a:pt x="17" y="174"/>
                    <a:pt x="34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90" y="157"/>
                    <a:pt x="207" y="141"/>
                  </a:cubicBezTo>
                  <a:cubicBezTo>
                    <a:pt x="260" y="87"/>
                    <a:pt x="260" y="38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17"/>
            <p:cNvSpPr/>
            <p:nvPr/>
          </p:nvSpPr>
          <p:spPr>
            <a:xfrm rot="10800000">
              <a:off x="2936260" y="258317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5" y="0"/>
                  </a:moveTo>
                  <a:cubicBezTo>
                    <a:pt x="153" y="0"/>
                    <a:pt x="128" y="6"/>
                    <a:pt x="103" y="17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33" y="177"/>
                    <a:pt x="64" y="197"/>
                    <a:pt x="109" y="197"/>
                  </a:cubicBezTo>
                  <a:cubicBezTo>
                    <a:pt x="124" y="197"/>
                    <a:pt x="140" y="195"/>
                    <a:pt x="157" y="191"/>
                  </a:cubicBezTo>
                  <a:cubicBezTo>
                    <a:pt x="227" y="153"/>
                    <a:pt x="260" y="87"/>
                    <a:pt x="243" y="50"/>
                  </a:cubicBezTo>
                  <a:cubicBezTo>
                    <a:pt x="243" y="18"/>
                    <a:pt x="214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17"/>
            <p:cNvSpPr/>
            <p:nvPr/>
          </p:nvSpPr>
          <p:spPr>
            <a:xfrm rot="10800000">
              <a:off x="2900985" y="2617220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4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0" y="88"/>
                    <a:pt x="0" y="154"/>
                    <a:pt x="54" y="191"/>
                  </a:cubicBezTo>
                  <a:lnTo>
                    <a:pt x="120" y="191"/>
                  </a:lnTo>
                  <a:cubicBezTo>
                    <a:pt x="136" y="191"/>
                    <a:pt x="157" y="191"/>
                    <a:pt x="157" y="171"/>
                  </a:cubicBezTo>
                  <a:cubicBezTo>
                    <a:pt x="173" y="171"/>
                    <a:pt x="190" y="154"/>
                    <a:pt x="206" y="138"/>
                  </a:cubicBezTo>
                  <a:cubicBezTo>
                    <a:pt x="260" y="105"/>
                    <a:pt x="260" y="34"/>
                    <a:pt x="223" y="18"/>
                  </a:cubicBezTo>
                  <a:cubicBezTo>
                    <a:pt x="205" y="6"/>
                    <a:pt x="18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17"/>
            <p:cNvSpPr/>
            <p:nvPr/>
          </p:nvSpPr>
          <p:spPr>
            <a:xfrm rot="10800000">
              <a:off x="2896360" y="2536695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4" y="1"/>
                  </a:moveTo>
                  <a:cubicBezTo>
                    <a:pt x="153" y="1"/>
                    <a:pt x="129" y="6"/>
                    <a:pt x="104" y="18"/>
                  </a:cubicBezTo>
                  <a:cubicBezTo>
                    <a:pt x="34" y="51"/>
                    <a:pt x="1" y="104"/>
                    <a:pt x="17" y="154"/>
                  </a:cubicBezTo>
                  <a:cubicBezTo>
                    <a:pt x="28" y="188"/>
                    <a:pt x="54" y="201"/>
                    <a:pt x="89" y="201"/>
                  </a:cubicBezTo>
                  <a:cubicBezTo>
                    <a:pt x="108" y="201"/>
                    <a:pt x="130" y="197"/>
                    <a:pt x="153" y="191"/>
                  </a:cubicBezTo>
                  <a:cubicBezTo>
                    <a:pt x="224" y="154"/>
                    <a:pt x="257" y="104"/>
                    <a:pt x="240" y="51"/>
                  </a:cubicBezTo>
                  <a:cubicBezTo>
                    <a:pt x="240" y="19"/>
                    <a:pt x="21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17"/>
            <p:cNvSpPr/>
            <p:nvPr/>
          </p:nvSpPr>
          <p:spPr>
            <a:xfrm rot="10800000">
              <a:off x="2903160" y="2572845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57" y="0"/>
                  </a:moveTo>
                  <a:cubicBezTo>
                    <a:pt x="124" y="0"/>
                    <a:pt x="87" y="17"/>
                    <a:pt x="70" y="33"/>
                  </a:cubicBezTo>
                  <a:cubicBezTo>
                    <a:pt x="37" y="50"/>
                    <a:pt x="21" y="70"/>
                    <a:pt x="0" y="103"/>
                  </a:cubicBezTo>
                  <a:cubicBezTo>
                    <a:pt x="0" y="120"/>
                    <a:pt x="0" y="153"/>
                    <a:pt x="21" y="173"/>
                  </a:cubicBezTo>
                  <a:cubicBezTo>
                    <a:pt x="21" y="185"/>
                    <a:pt x="37" y="197"/>
                    <a:pt x="59" y="197"/>
                  </a:cubicBezTo>
                  <a:cubicBezTo>
                    <a:pt x="67" y="197"/>
                    <a:pt x="77" y="195"/>
                    <a:pt x="87" y="190"/>
                  </a:cubicBezTo>
                  <a:lnTo>
                    <a:pt x="140" y="190"/>
                  </a:lnTo>
                  <a:cubicBezTo>
                    <a:pt x="157" y="173"/>
                    <a:pt x="157" y="173"/>
                    <a:pt x="173" y="173"/>
                  </a:cubicBezTo>
                  <a:cubicBezTo>
                    <a:pt x="190" y="153"/>
                    <a:pt x="227" y="120"/>
                    <a:pt x="227" y="103"/>
                  </a:cubicBezTo>
                  <a:cubicBezTo>
                    <a:pt x="243" y="5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17"/>
            <p:cNvSpPr/>
            <p:nvPr/>
          </p:nvSpPr>
          <p:spPr>
            <a:xfrm rot="10800000">
              <a:off x="2905335" y="258507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7"/>
                  </a:cubicBezTo>
                  <a:cubicBezTo>
                    <a:pt x="1" y="141"/>
                    <a:pt x="38" y="174"/>
                    <a:pt x="71" y="190"/>
                  </a:cubicBezTo>
                  <a:lnTo>
                    <a:pt x="104" y="190"/>
                  </a:lnTo>
                  <a:cubicBezTo>
                    <a:pt x="120" y="190"/>
                    <a:pt x="141" y="190"/>
                    <a:pt x="157" y="174"/>
                  </a:cubicBezTo>
                  <a:cubicBezTo>
                    <a:pt x="190" y="157"/>
                    <a:pt x="223" y="141"/>
                    <a:pt x="244" y="120"/>
                  </a:cubicBezTo>
                  <a:cubicBezTo>
                    <a:pt x="244" y="104"/>
                    <a:pt x="244" y="104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17"/>
            <p:cNvSpPr/>
            <p:nvPr/>
          </p:nvSpPr>
          <p:spPr>
            <a:xfrm rot="10800000">
              <a:off x="2895435" y="254859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36" y="0"/>
                    <a:pt x="103" y="21"/>
                    <a:pt x="87" y="37"/>
                  </a:cubicBezTo>
                  <a:cubicBezTo>
                    <a:pt x="54" y="54"/>
                    <a:pt x="33" y="70"/>
                    <a:pt x="17" y="103"/>
                  </a:cubicBezTo>
                  <a:cubicBezTo>
                    <a:pt x="0" y="157"/>
                    <a:pt x="33" y="190"/>
                    <a:pt x="103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17"/>
            <p:cNvSpPr/>
            <p:nvPr/>
          </p:nvSpPr>
          <p:spPr>
            <a:xfrm rot="10800000">
              <a:off x="2889860" y="258354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0"/>
                  </a:moveTo>
                  <a:cubicBezTo>
                    <a:pt x="104" y="17"/>
                    <a:pt x="71" y="17"/>
                    <a:pt x="54" y="50"/>
                  </a:cubicBezTo>
                  <a:cubicBezTo>
                    <a:pt x="1" y="103"/>
                    <a:pt x="1" y="153"/>
                    <a:pt x="54" y="190"/>
                  </a:cubicBezTo>
                  <a:cubicBezTo>
                    <a:pt x="65" y="190"/>
                    <a:pt x="76" y="197"/>
                    <a:pt x="93" y="197"/>
                  </a:cubicBezTo>
                  <a:cubicBezTo>
                    <a:pt x="102" y="197"/>
                    <a:pt x="112" y="196"/>
                    <a:pt x="124" y="190"/>
                  </a:cubicBezTo>
                  <a:lnTo>
                    <a:pt x="157" y="190"/>
                  </a:lnTo>
                  <a:cubicBezTo>
                    <a:pt x="174" y="169"/>
                    <a:pt x="190" y="153"/>
                    <a:pt x="207" y="136"/>
                  </a:cubicBezTo>
                  <a:cubicBezTo>
                    <a:pt x="244" y="120"/>
                    <a:pt x="260" y="103"/>
                    <a:pt x="260" y="66"/>
                  </a:cubicBezTo>
                  <a:cubicBezTo>
                    <a:pt x="260" y="50"/>
                    <a:pt x="244" y="17"/>
                    <a:pt x="227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17"/>
            <p:cNvSpPr/>
            <p:nvPr/>
          </p:nvSpPr>
          <p:spPr>
            <a:xfrm rot="10800000">
              <a:off x="2895435" y="256269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65" y="0"/>
                  </a:moveTo>
                  <a:cubicBezTo>
                    <a:pt x="127" y="0"/>
                    <a:pt x="86" y="19"/>
                    <a:pt x="55" y="50"/>
                  </a:cubicBezTo>
                  <a:cubicBezTo>
                    <a:pt x="17" y="88"/>
                    <a:pt x="17" y="104"/>
                    <a:pt x="17" y="137"/>
                  </a:cubicBezTo>
                  <a:cubicBezTo>
                    <a:pt x="1" y="154"/>
                    <a:pt x="17" y="170"/>
                    <a:pt x="38" y="191"/>
                  </a:cubicBezTo>
                  <a:cubicBezTo>
                    <a:pt x="71" y="207"/>
                    <a:pt x="87" y="207"/>
                    <a:pt x="120" y="207"/>
                  </a:cubicBezTo>
                  <a:cubicBezTo>
                    <a:pt x="141" y="191"/>
                    <a:pt x="141" y="191"/>
                    <a:pt x="158" y="191"/>
                  </a:cubicBezTo>
                  <a:cubicBezTo>
                    <a:pt x="174" y="170"/>
                    <a:pt x="191" y="170"/>
                    <a:pt x="207" y="154"/>
                  </a:cubicBezTo>
                  <a:cubicBezTo>
                    <a:pt x="261" y="104"/>
                    <a:pt x="261" y="50"/>
                    <a:pt x="224" y="17"/>
                  </a:cubicBezTo>
                  <a:cubicBezTo>
                    <a:pt x="206" y="6"/>
                    <a:pt x="186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17"/>
            <p:cNvSpPr/>
            <p:nvPr/>
          </p:nvSpPr>
          <p:spPr>
            <a:xfrm rot="10800000">
              <a:off x="2915635" y="263227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33" y="0"/>
                    <a:pt x="75" y="19"/>
                    <a:pt x="38" y="56"/>
                  </a:cubicBezTo>
                  <a:cubicBezTo>
                    <a:pt x="21" y="77"/>
                    <a:pt x="1" y="110"/>
                    <a:pt x="1" y="126"/>
                  </a:cubicBezTo>
                  <a:cubicBezTo>
                    <a:pt x="1" y="143"/>
                    <a:pt x="21" y="180"/>
                    <a:pt x="38" y="180"/>
                  </a:cubicBezTo>
                  <a:cubicBezTo>
                    <a:pt x="54" y="196"/>
                    <a:pt x="87" y="196"/>
                    <a:pt x="125" y="196"/>
                  </a:cubicBezTo>
                  <a:cubicBezTo>
                    <a:pt x="125" y="196"/>
                    <a:pt x="141" y="196"/>
                    <a:pt x="141" y="180"/>
                  </a:cubicBezTo>
                  <a:cubicBezTo>
                    <a:pt x="174" y="180"/>
                    <a:pt x="190" y="159"/>
                    <a:pt x="207" y="143"/>
                  </a:cubicBezTo>
                  <a:cubicBezTo>
                    <a:pt x="244" y="110"/>
                    <a:pt x="261" y="40"/>
                    <a:pt x="207" y="7"/>
                  </a:cubicBezTo>
                  <a:cubicBezTo>
                    <a:pt x="199" y="2"/>
                    <a:pt x="18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17"/>
            <p:cNvSpPr/>
            <p:nvPr/>
          </p:nvSpPr>
          <p:spPr>
            <a:xfrm rot="10800000">
              <a:off x="2916035" y="2617745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21"/>
                    <a:pt x="87" y="37"/>
                  </a:cubicBezTo>
                  <a:cubicBezTo>
                    <a:pt x="54" y="54"/>
                    <a:pt x="34" y="87"/>
                    <a:pt x="34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207"/>
                    <a:pt x="174" y="190"/>
                  </a:cubicBezTo>
                  <a:cubicBezTo>
                    <a:pt x="174" y="190"/>
                    <a:pt x="190" y="190"/>
                    <a:pt x="190" y="174"/>
                  </a:cubicBezTo>
                  <a:cubicBezTo>
                    <a:pt x="223" y="157"/>
                    <a:pt x="240" y="141"/>
                    <a:pt x="261" y="103"/>
                  </a:cubicBezTo>
                  <a:cubicBezTo>
                    <a:pt x="277" y="54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17"/>
            <p:cNvSpPr/>
            <p:nvPr/>
          </p:nvSpPr>
          <p:spPr>
            <a:xfrm rot="10800000">
              <a:off x="2916460" y="2606095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4" y="0"/>
                  </a:moveTo>
                  <a:cubicBezTo>
                    <a:pt x="150" y="0"/>
                    <a:pt x="134" y="2"/>
                    <a:pt x="120" y="7"/>
                  </a:cubicBezTo>
                  <a:cubicBezTo>
                    <a:pt x="50" y="40"/>
                    <a:pt x="0" y="110"/>
                    <a:pt x="17" y="143"/>
                  </a:cubicBezTo>
                  <a:cubicBezTo>
                    <a:pt x="28" y="178"/>
                    <a:pt x="61" y="197"/>
                    <a:pt x="102" y="197"/>
                  </a:cubicBezTo>
                  <a:cubicBezTo>
                    <a:pt x="125" y="197"/>
                    <a:pt x="149" y="191"/>
                    <a:pt x="174" y="180"/>
                  </a:cubicBezTo>
                  <a:cubicBezTo>
                    <a:pt x="223" y="163"/>
                    <a:pt x="277" y="93"/>
                    <a:pt x="256" y="40"/>
                  </a:cubicBezTo>
                  <a:cubicBezTo>
                    <a:pt x="244" y="16"/>
                    <a:pt x="205" y="0"/>
                    <a:pt x="1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17"/>
            <p:cNvSpPr/>
            <p:nvPr/>
          </p:nvSpPr>
          <p:spPr>
            <a:xfrm rot="10800000">
              <a:off x="2921610" y="2583020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6" y="1"/>
                  </a:moveTo>
                  <a:cubicBezTo>
                    <a:pt x="103" y="17"/>
                    <a:pt x="87" y="34"/>
                    <a:pt x="50" y="50"/>
                  </a:cubicBezTo>
                  <a:cubicBezTo>
                    <a:pt x="0" y="104"/>
                    <a:pt x="0" y="153"/>
                    <a:pt x="50" y="191"/>
                  </a:cubicBezTo>
                  <a:cubicBezTo>
                    <a:pt x="60" y="199"/>
                    <a:pt x="73" y="203"/>
                    <a:pt x="88" y="203"/>
                  </a:cubicBezTo>
                  <a:cubicBezTo>
                    <a:pt x="103" y="203"/>
                    <a:pt x="120" y="199"/>
                    <a:pt x="136" y="191"/>
                  </a:cubicBezTo>
                  <a:lnTo>
                    <a:pt x="153" y="191"/>
                  </a:lnTo>
                  <a:cubicBezTo>
                    <a:pt x="190" y="174"/>
                    <a:pt x="206" y="174"/>
                    <a:pt x="223" y="153"/>
                  </a:cubicBezTo>
                  <a:cubicBezTo>
                    <a:pt x="256" y="104"/>
                    <a:pt x="276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17"/>
            <p:cNvSpPr/>
            <p:nvPr/>
          </p:nvSpPr>
          <p:spPr>
            <a:xfrm rot="10800000">
              <a:off x="2924710" y="254982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73" y="1"/>
                  </a:moveTo>
                  <a:cubicBezTo>
                    <a:pt x="136" y="1"/>
                    <a:pt x="103" y="1"/>
                    <a:pt x="87" y="17"/>
                  </a:cubicBezTo>
                  <a:cubicBezTo>
                    <a:pt x="50" y="50"/>
                    <a:pt x="33" y="71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4"/>
                  </a:cubicBezTo>
                  <a:cubicBezTo>
                    <a:pt x="173" y="174"/>
                    <a:pt x="173" y="174"/>
                    <a:pt x="190" y="153"/>
                  </a:cubicBezTo>
                  <a:cubicBezTo>
                    <a:pt x="223" y="137"/>
                    <a:pt x="239" y="120"/>
                    <a:pt x="239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23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17"/>
            <p:cNvSpPr/>
            <p:nvPr/>
          </p:nvSpPr>
          <p:spPr>
            <a:xfrm rot="10800000">
              <a:off x="2910485" y="265289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91" y="1"/>
                  </a:moveTo>
                  <a:cubicBezTo>
                    <a:pt x="178" y="1"/>
                    <a:pt x="166" y="5"/>
                    <a:pt x="158" y="13"/>
                  </a:cubicBezTo>
                  <a:cubicBezTo>
                    <a:pt x="125" y="13"/>
                    <a:pt x="88" y="29"/>
                    <a:pt x="71" y="46"/>
                  </a:cubicBezTo>
                  <a:cubicBezTo>
                    <a:pt x="22" y="100"/>
                    <a:pt x="1" y="165"/>
                    <a:pt x="55" y="186"/>
                  </a:cubicBezTo>
                  <a:cubicBezTo>
                    <a:pt x="71" y="203"/>
                    <a:pt x="104" y="203"/>
                    <a:pt x="141" y="203"/>
                  </a:cubicBezTo>
                  <a:cubicBezTo>
                    <a:pt x="141" y="186"/>
                    <a:pt x="158" y="186"/>
                    <a:pt x="174" y="186"/>
                  </a:cubicBezTo>
                  <a:cubicBezTo>
                    <a:pt x="191" y="186"/>
                    <a:pt x="207" y="165"/>
                    <a:pt x="228" y="149"/>
                  </a:cubicBezTo>
                  <a:cubicBezTo>
                    <a:pt x="244" y="133"/>
                    <a:pt x="261" y="100"/>
                    <a:pt x="261" y="83"/>
                  </a:cubicBezTo>
                  <a:cubicBezTo>
                    <a:pt x="261" y="46"/>
                    <a:pt x="261" y="29"/>
                    <a:pt x="228" y="13"/>
                  </a:cubicBezTo>
                  <a:cubicBezTo>
                    <a:pt x="217" y="5"/>
                    <a:pt x="204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17"/>
            <p:cNvSpPr/>
            <p:nvPr/>
          </p:nvSpPr>
          <p:spPr>
            <a:xfrm rot="10800000">
              <a:off x="2909660" y="2597520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79" y="1"/>
                  </a:moveTo>
                  <a:cubicBezTo>
                    <a:pt x="159" y="1"/>
                    <a:pt x="138" y="7"/>
                    <a:pt x="120" y="21"/>
                  </a:cubicBezTo>
                  <a:cubicBezTo>
                    <a:pt x="50" y="37"/>
                    <a:pt x="1" y="103"/>
                    <a:pt x="17" y="140"/>
                  </a:cubicBezTo>
                  <a:cubicBezTo>
                    <a:pt x="28" y="172"/>
                    <a:pt x="61" y="190"/>
                    <a:pt x="96" y="190"/>
                  </a:cubicBezTo>
                  <a:cubicBezTo>
                    <a:pt x="115" y="190"/>
                    <a:pt x="136" y="185"/>
                    <a:pt x="153" y="173"/>
                  </a:cubicBezTo>
                  <a:cubicBezTo>
                    <a:pt x="223" y="157"/>
                    <a:pt x="273" y="87"/>
                    <a:pt x="256" y="54"/>
                  </a:cubicBezTo>
                  <a:cubicBezTo>
                    <a:pt x="246" y="20"/>
                    <a:pt x="214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 3">
  <p:cSld name="ONE_COLUMN_TEXT_1_1">
    <p:spTree>
      <p:nvGrpSpPr>
        <p:cNvPr id="1" name="Shape 7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73" name="Google Shape;7673;p18"/>
          <p:cNvSpPr txBox="1">
            <a:spLocks noGrp="1"/>
          </p:cNvSpPr>
          <p:nvPr>
            <p:ph type="body" idx="1"/>
          </p:nvPr>
        </p:nvSpPr>
        <p:spPr>
          <a:xfrm flipH="1">
            <a:off x="2945700" y="2391325"/>
            <a:ext cx="3252600" cy="148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>
                <a:solidFill>
                  <a:schemeClr val="dk1"/>
                </a:solidFill>
              </a:defRPr>
            </a:lvl1pPr>
            <a:lvl2pPr marL="914400" lvl="1" indent="-317500" rtl="0">
              <a:spcBef>
                <a:spcPts val="10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7674" name="Google Shape;7674;p18"/>
          <p:cNvSpPr txBox="1">
            <a:spLocks noGrp="1"/>
          </p:cNvSpPr>
          <p:nvPr>
            <p:ph type="title"/>
          </p:nvPr>
        </p:nvSpPr>
        <p:spPr>
          <a:xfrm flipH="1">
            <a:off x="2310450" y="1092938"/>
            <a:ext cx="4523100" cy="9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675" name="Google Shape;7675;p18"/>
          <p:cNvSpPr/>
          <p:nvPr/>
        </p:nvSpPr>
        <p:spPr>
          <a:xfrm flipH="1">
            <a:off x="-160325" y="3652850"/>
            <a:ext cx="9380528" cy="1935450"/>
          </a:xfrm>
          <a:custGeom>
            <a:avLst/>
            <a:gdLst/>
            <a:ahLst/>
            <a:cxnLst/>
            <a:rect l="l" t="t" r="r" b="b"/>
            <a:pathLst>
              <a:path w="17647" h="6391" extrusionOk="0">
                <a:moveTo>
                  <a:pt x="1" y="0"/>
                </a:moveTo>
                <a:lnTo>
                  <a:pt x="1" y="6391"/>
                </a:lnTo>
                <a:lnTo>
                  <a:pt x="17647" y="6391"/>
                </a:lnTo>
                <a:lnTo>
                  <a:pt x="17647" y="1736"/>
                </a:lnTo>
                <a:cubicBezTo>
                  <a:pt x="17647" y="1630"/>
                  <a:pt x="17502" y="1590"/>
                  <a:pt x="17283" y="1590"/>
                </a:cubicBezTo>
                <a:cubicBezTo>
                  <a:pt x="16649" y="1590"/>
                  <a:pt x="15392" y="1927"/>
                  <a:pt x="15239" y="1979"/>
                </a:cubicBezTo>
                <a:cubicBezTo>
                  <a:pt x="14192" y="2408"/>
                  <a:pt x="13367" y="3093"/>
                  <a:pt x="12473" y="3678"/>
                </a:cubicBezTo>
                <a:cubicBezTo>
                  <a:pt x="11402" y="4369"/>
                  <a:pt x="10189" y="4829"/>
                  <a:pt x="8848" y="4829"/>
                </a:cubicBezTo>
                <a:cubicBezTo>
                  <a:pt x="8557" y="4829"/>
                  <a:pt x="8261" y="4808"/>
                  <a:pt x="7958" y="4762"/>
                </a:cubicBezTo>
                <a:cubicBezTo>
                  <a:pt x="6515" y="4556"/>
                  <a:pt x="5414" y="3798"/>
                  <a:pt x="4433" y="2973"/>
                </a:cubicBezTo>
                <a:cubicBezTo>
                  <a:pt x="3266" y="2012"/>
                  <a:pt x="2203" y="965"/>
                  <a:pt x="743" y="277"/>
                </a:cubicBezTo>
                <a:cubicBezTo>
                  <a:pt x="673" y="244"/>
                  <a:pt x="22" y="54"/>
                  <a:pt x="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76" name="Google Shape;7676;p18"/>
          <p:cNvSpPr/>
          <p:nvPr/>
        </p:nvSpPr>
        <p:spPr>
          <a:xfrm rot="5400000" flipH="1">
            <a:off x="239289" y="3632404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77" name="Google Shape;7677;p18"/>
          <p:cNvSpPr/>
          <p:nvPr/>
        </p:nvSpPr>
        <p:spPr>
          <a:xfrm rot="5400000" flipH="1">
            <a:off x="8334414" y="401941"/>
            <a:ext cx="496898" cy="406573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78" name="Google Shape;7678;p18"/>
          <p:cNvSpPr/>
          <p:nvPr/>
        </p:nvSpPr>
        <p:spPr>
          <a:xfrm rot="-3532039" flipH="1">
            <a:off x="7958559" y="3017647"/>
            <a:ext cx="342801" cy="376148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 1">
  <p:cSld name="TITLE_AND_BODY_1_1">
    <p:spTree>
      <p:nvGrpSpPr>
        <p:cNvPr id="1" name="Shape 76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" name="Google Shape;7680;p19"/>
          <p:cNvSpPr txBox="1">
            <a:spLocks noGrp="1"/>
          </p:cNvSpPr>
          <p:nvPr>
            <p:ph type="title"/>
          </p:nvPr>
        </p:nvSpPr>
        <p:spPr>
          <a:xfrm>
            <a:off x="5547400" y="1683991"/>
            <a:ext cx="2727900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681" name="Google Shape;7681;p19"/>
          <p:cNvSpPr txBox="1">
            <a:spLocks noGrp="1"/>
          </p:cNvSpPr>
          <p:nvPr>
            <p:ph type="subTitle" idx="1"/>
          </p:nvPr>
        </p:nvSpPr>
        <p:spPr>
          <a:xfrm>
            <a:off x="5547413" y="2645441"/>
            <a:ext cx="2727900" cy="9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6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682" name="Google Shape;7682;p19"/>
          <p:cNvSpPr/>
          <p:nvPr/>
        </p:nvSpPr>
        <p:spPr>
          <a:xfrm rot="-7617907" flipH="1">
            <a:off x="7307784" y="3387724"/>
            <a:ext cx="2637619" cy="2894050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83" name="Google Shape;7683;p19"/>
          <p:cNvSpPr/>
          <p:nvPr/>
        </p:nvSpPr>
        <p:spPr>
          <a:xfrm flipH="1">
            <a:off x="7002782" y="4604101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84" name="Google Shape;7684;p19"/>
          <p:cNvGrpSpPr/>
          <p:nvPr/>
        </p:nvGrpSpPr>
        <p:grpSpPr>
          <a:xfrm>
            <a:off x="-230512" y="-154330"/>
            <a:ext cx="1803243" cy="1536829"/>
            <a:chOff x="3796300" y="2184925"/>
            <a:chExt cx="427775" cy="364575"/>
          </a:xfrm>
        </p:grpSpPr>
        <p:sp>
          <p:nvSpPr>
            <p:cNvPr id="7685" name="Google Shape;7685;p19"/>
            <p:cNvSpPr/>
            <p:nvPr/>
          </p:nvSpPr>
          <p:spPr>
            <a:xfrm>
              <a:off x="4014925" y="23184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57" y="260"/>
                    <a:pt x="190" y="227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7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19"/>
            <p:cNvSpPr/>
            <p:nvPr/>
          </p:nvSpPr>
          <p:spPr>
            <a:xfrm>
              <a:off x="4016250" y="2394475"/>
              <a:ext cx="6425" cy="6375"/>
            </a:xfrm>
            <a:custGeom>
              <a:avLst/>
              <a:gdLst/>
              <a:ahLst/>
              <a:cxnLst/>
              <a:rect l="l" t="t" r="r" b="b"/>
              <a:pathLst>
                <a:path w="257" h="255" extrusionOk="0">
                  <a:moveTo>
                    <a:pt x="137" y="0"/>
                  </a:moveTo>
                  <a:cubicBezTo>
                    <a:pt x="104" y="0"/>
                    <a:pt x="83" y="0"/>
                    <a:pt x="50" y="17"/>
                  </a:cubicBezTo>
                  <a:cubicBezTo>
                    <a:pt x="17" y="70"/>
                    <a:pt x="1" y="153"/>
                    <a:pt x="34" y="206"/>
                  </a:cubicBezTo>
                  <a:cubicBezTo>
                    <a:pt x="63" y="235"/>
                    <a:pt x="99" y="254"/>
                    <a:pt x="130" y="254"/>
                  </a:cubicBezTo>
                  <a:cubicBezTo>
                    <a:pt x="153" y="254"/>
                    <a:pt x="173" y="245"/>
                    <a:pt x="186" y="223"/>
                  </a:cubicBezTo>
                  <a:cubicBezTo>
                    <a:pt x="240" y="190"/>
                    <a:pt x="256" y="103"/>
                    <a:pt x="207" y="50"/>
                  </a:cubicBezTo>
                  <a:cubicBezTo>
                    <a:pt x="207" y="17"/>
                    <a:pt x="186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19"/>
            <p:cNvSpPr/>
            <p:nvPr/>
          </p:nvSpPr>
          <p:spPr>
            <a:xfrm>
              <a:off x="3944925" y="23175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34" y="33"/>
                    <a:pt x="1" y="87"/>
                    <a:pt x="1" y="157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65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4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19"/>
            <p:cNvSpPr/>
            <p:nvPr/>
          </p:nvSpPr>
          <p:spPr>
            <a:xfrm>
              <a:off x="4002450" y="2351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87" y="261"/>
                    <a:pt x="103" y="261"/>
                  </a:cubicBezTo>
                  <a:cubicBezTo>
                    <a:pt x="140" y="261"/>
                    <a:pt x="173" y="244"/>
                    <a:pt x="190" y="224"/>
                  </a:cubicBezTo>
                  <a:cubicBezTo>
                    <a:pt x="244" y="191"/>
                    <a:pt x="244" y="104"/>
                    <a:pt x="206" y="55"/>
                  </a:cubicBezTo>
                  <a:cubicBezTo>
                    <a:pt x="190" y="1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19"/>
            <p:cNvSpPr/>
            <p:nvPr/>
          </p:nvSpPr>
          <p:spPr>
            <a:xfrm>
              <a:off x="4017900" y="235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71" y="0"/>
                  </a:moveTo>
                  <a:cubicBezTo>
                    <a:pt x="38" y="33"/>
                    <a:pt x="1" y="87"/>
                    <a:pt x="17" y="157"/>
                  </a:cubicBezTo>
                  <a:cubicBezTo>
                    <a:pt x="17" y="190"/>
                    <a:pt x="38" y="207"/>
                    <a:pt x="54" y="240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lnTo>
                    <a:pt x="223" y="71"/>
                  </a:lnTo>
                  <a:cubicBezTo>
                    <a:pt x="207" y="33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19"/>
            <p:cNvSpPr/>
            <p:nvPr/>
          </p:nvSpPr>
          <p:spPr>
            <a:xfrm>
              <a:off x="4011525" y="23688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0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9" y="257"/>
                    <a:pt x="112" y="260"/>
                    <a:pt x="126" y="260"/>
                  </a:cubicBezTo>
                  <a:cubicBezTo>
                    <a:pt x="168" y="260"/>
                    <a:pt x="210" y="236"/>
                    <a:pt x="223" y="186"/>
                  </a:cubicBezTo>
                  <a:cubicBezTo>
                    <a:pt x="239" y="116"/>
                    <a:pt x="223" y="29"/>
                    <a:pt x="153" y="13"/>
                  </a:cubicBezTo>
                  <a:cubicBezTo>
                    <a:pt x="140" y="4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19"/>
            <p:cNvSpPr/>
            <p:nvPr/>
          </p:nvSpPr>
          <p:spPr>
            <a:xfrm>
              <a:off x="4014100" y="22706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5" y="0"/>
                  </a:moveTo>
                  <a:cubicBezTo>
                    <a:pt x="80" y="0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4"/>
                    <a:pt x="115" y="259"/>
                    <a:pt x="130" y="259"/>
                  </a:cubicBezTo>
                  <a:cubicBezTo>
                    <a:pt x="170" y="259"/>
                    <a:pt x="211" y="226"/>
                    <a:pt x="223" y="178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19"/>
            <p:cNvSpPr/>
            <p:nvPr/>
          </p:nvSpPr>
          <p:spPr>
            <a:xfrm>
              <a:off x="4001625" y="2397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39" y="190"/>
                    <a:pt x="223" y="120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73" y="17"/>
                    <a:pt x="17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19"/>
            <p:cNvSpPr/>
            <p:nvPr/>
          </p:nvSpPr>
          <p:spPr>
            <a:xfrm>
              <a:off x="4020900" y="230170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1"/>
                  </a:moveTo>
                  <a:cubicBezTo>
                    <a:pt x="124" y="1"/>
                    <a:pt x="87" y="1"/>
                    <a:pt x="70" y="34"/>
                  </a:cubicBezTo>
                  <a:cubicBezTo>
                    <a:pt x="21" y="71"/>
                    <a:pt x="0" y="153"/>
                    <a:pt x="54" y="207"/>
                  </a:cubicBezTo>
                  <a:cubicBezTo>
                    <a:pt x="70" y="240"/>
                    <a:pt x="87" y="256"/>
                    <a:pt x="124" y="256"/>
                  </a:cubicBezTo>
                  <a:cubicBezTo>
                    <a:pt x="157" y="256"/>
                    <a:pt x="173" y="256"/>
                    <a:pt x="206" y="223"/>
                  </a:cubicBezTo>
                  <a:cubicBezTo>
                    <a:pt x="260" y="190"/>
                    <a:pt x="260" y="104"/>
                    <a:pt x="227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19"/>
            <p:cNvSpPr/>
            <p:nvPr/>
          </p:nvSpPr>
          <p:spPr>
            <a:xfrm>
              <a:off x="4021825" y="22854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2" y="251"/>
                    <a:pt x="84" y="263"/>
                    <a:pt x="101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19"/>
            <p:cNvSpPr/>
            <p:nvPr/>
          </p:nvSpPr>
          <p:spPr>
            <a:xfrm>
              <a:off x="4023475" y="2380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7" y="10"/>
                    <a:pt x="0" y="76"/>
                    <a:pt x="21" y="146"/>
                  </a:cubicBezTo>
                  <a:cubicBezTo>
                    <a:pt x="21" y="179"/>
                    <a:pt x="37" y="216"/>
                    <a:pt x="54" y="232"/>
                  </a:cubicBezTo>
                  <a:cubicBezTo>
                    <a:pt x="87" y="249"/>
                    <a:pt x="103" y="265"/>
                    <a:pt x="141" y="265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19"/>
            <p:cNvSpPr/>
            <p:nvPr/>
          </p:nvSpPr>
          <p:spPr>
            <a:xfrm>
              <a:off x="4022650" y="2333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70" y="8"/>
                    <a:pt x="54" y="29"/>
                    <a:pt x="33" y="61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3" y="214"/>
                    <a:pt x="54" y="235"/>
                  </a:cubicBezTo>
                  <a:cubicBezTo>
                    <a:pt x="70" y="251"/>
                    <a:pt x="103" y="268"/>
                    <a:pt x="136" y="268"/>
                  </a:cubicBezTo>
                  <a:cubicBezTo>
                    <a:pt x="190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90" y="29"/>
                  </a:cubicBezTo>
                  <a:cubicBezTo>
                    <a:pt x="174" y="29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19"/>
            <p:cNvSpPr/>
            <p:nvPr/>
          </p:nvSpPr>
          <p:spPr>
            <a:xfrm>
              <a:off x="4021400" y="225500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18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49"/>
                    <a:pt x="34" y="219"/>
                    <a:pt x="83" y="252"/>
                  </a:cubicBezTo>
                  <a:cubicBezTo>
                    <a:pt x="92" y="255"/>
                    <a:pt x="102" y="257"/>
                    <a:pt x="112" y="257"/>
                  </a:cubicBezTo>
                  <a:cubicBezTo>
                    <a:pt x="159" y="257"/>
                    <a:pt x="210" y="224"/>
                    <a:pt x="224" y="166"/>
                  </a:cubicBezTo>
                  <a:cubicBezTo>
                    <a:pt x="240" y="116"/>
                    <a:pt x="224" y="30"/>
                    <a:pt x="170" y="13"/>
                  </a:cubicBezTo>
                  <a:cubicBezTo>
                    <a:pt x="152" y="4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19"/>
            <p:cNvSpPr/>
            <p:nvPr/>
          </p:nvSpPr>
          <p:spPr>
            <a:xfrm>
              <a:off x="4023475" y="22381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54" y="17"/>
                    <a:pt x="37" y="38"/>
                  </a:cubicBezTo>
                  <a:cubicBezTo>
                    <a:pt x="0" y="71"/>
                    <a:pt x="0" y="104"/>
                    <a:pt x="0" y="157"/>
                  </a:cubicBezTo>
                  <a:cubicBezTo>
                    <a:pt x="0" y="190"/>
                    <a:pt x="21" y="223"/>
                    <a:pt x="54" y="244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lnTo>
                    <a:pt x="227" y="104"/>
                  </a:lnTo>
                  <a:cubicBezTo>
                    <a:pt x="207" y="71"/>
                    <a:pt x="190" y="38"/>
                    <a:pt x="157" y="17"/>
                  </a:cubicBezTo>
                  <a:cubicBezTo>
                    <a:pt x="141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19"/>
            <p:cNvSpPr/>
            <p:nvPr/>
          </p:nvSpPr>
          <p:spPr>
            <a:xfrm>
              <a:off x="4007600" y="22905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35" y="214"/>
                    <a:pt x="75" y="259"/>
                    <a:pt x="120" y="259"/>
                  </a:cubicBezTo>
                  <a:cubicBezTo>
                    <a:pt x="127" y="259"/>
                    <a:pt x="134" y="258"/>
                    <a:pt x="141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44" y="186"/>
                    <a:pt x="244" y="153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19"/>
            <p:cNvSpPr/>
            <p:nvPr/>
          </p:nvSpPr>
          <p:spPr>
            <a:xfrm>
              <a:off x="3993475" y="22931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23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13" y="261"/>
                    <a:pt x="123" y="263"/>
                    <a:pt x="132" y="263"/>
                  </a:cubicBezTo>
                  <a:cubicBezTo>
                    <a:pt x="155" y="263"/>
                    <a:pt x="176" y="251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19"/>
            <p:cNvSpPr/>
            <p:nvPr/>
          </p:nvSpPr>
          <p:spPr>
            <a:xfrm>
              <a:off x="3996050" y="23679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7" y="1"/>
                  </a:moveTo>
                  <a:cubicBezTo>
                    <a:pt x="124" y="1"/>
                    <a:pt x="112" y="5"/>
                    <a:pt x="104" y="13"/>
                  </a:cubicBezTo>
                  <a:cubicBezTo>
                    <a:pt x="50" y="13"/>
                    <a:pt x="1" y="79"/>
                    <a:pt x="17" y="149"/>
                  </a:cubicBezTo>
                  <a:cubicBezTo>
                    <a:pt x="17" y="182"/>
                    <a:pt x="34" y="219"/>
                    <a:pt x="50" y="236"/>
                  </a:cubicBezTo>
                  <a:cubicBezTo>
                    <a:pt x="87" y="252"/>
                    <a:pt x="120" y="269"/>
                    <a:pt x="137" y="269"/>
                  </a:cubicBezTo>
                  <a:cubicBezTo>
                    <a:pt x="207" y="252"/>
                    <a:pt x="240" y="182"/>
                    <a:pt x="240" y="116"/>
                  </a:cubicBezTo>
                  <a:cubicBezTo>
                    <a:pt x="223" y="79"/>
                    <a:pt x="207" y="46"/>
                    <a:pt x="190" y="29"/>
                  </a:cubicBezTo>
                  <a:lnTo>
                    <a:pt x="170" y="13"/>
                  </a:lnTo>
                  <a:cubicBezTo>
                    <a:pt x="161" y="5"/>
                    <a:pt x="149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19"/>
            <p:cNvSpPr/>
            <p:nvPr/>
          </p:nvSpPr>
          <p:spPr>
            <a:xfrm>
              <a:off x="3993900" y="22608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3" y="1"/>
                  </a:moveTo>
                  <a:cubicBezTo>
                    <a:pt x="120" y="1"/>
                    <a:pt x="87" y="1"/>
                    <a:pt x="70" y="17"/>
                  </a:cubicBezTo>
                  <a:cubicBezTo>
                    <a:pt x="33" y="34"/>
                    <a:pt x="17" y="54"/>
                    <a:pt x="17" y="87"/>
                  </a:cubicBezTo>
                  <a:cubicBezTo>
                    <a:pt x="0" y="104"/>
                    <a:pt x="0" y="137"/>
                    <a:pt x="17" y="174"/>
                  </a:cubicBezTo>
                  <a:cubicBezTo>
                    <a:pt x="17" y="207"/>
                    <a:pt x="50" y="240"/>
                    <a:pt x="70" y="261"/>
                  </a:cubicBezTo>
                  <a:cubicBezTo>
                    <a:pt x="81" y="263"/>
                    <a:pt x="91" y="265"/>
                    <a:pt x="101" y="265"/>
                  </a:cubicBezTo>
                  <a:cubicBezTo>
                    <a:pt x="153" y="265"/>
                    <a:pt x="195" y="229"/>
                    <a:pt x="223" y="174"/>
                  </a:cubicBezTo>
                  <a:cubicBezTo>
                    <a:pt x="239" y="104"/>
                    <a:pt x="206" y="34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19"/>
            <p:cNvSpPr/>
            <p:nvPr/>
          </p:nvSpPr>
          <p:spPr>
            <a:xfrm>
              <a:off x="3988725" y="2384675"/>
              <a:ext cx="6025" cy="6825"/>
            </a:xfrm>
            <a:custGeom>
              <a:avLst/>
              <a:gdLst/>
              <a:ahLst/>
              <a:cxnLst/>
              <a:rect l="l" t="t" r="r" b="b"/>
              <a:pathLst>
                <a:path w="241" h="273" extrusionOk="0">
                  <a:moveTo>
                    <a:pt x="131" y="0"/>
                  </a:moveTo>
                  <a:cubicBezTo>
                    <a:pt x="121" y="0"/>
                    <a:pt x="112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50" y="235"/>
                  </a:cubicBezTo>
                  <a:cubicBezTo>
                    <a:pt x="88" y="256"/>
                    <a:pt x="121" y="273"/>
                    <a:pt x="137" y="273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4" y="83"/>
                    <a:pt x="207" y="50"/>
                    <a:pt x="191" y="29"/>
                  </a:cubicBezTo>
                  <a:lnTo>
                    <a:pt x="174" y="13"/>
                  </a:lnTo>
                  <a:cubicBezTo>
                    <a:pt x="156" y="5"/>
                    <a:pt x="142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19"/>
            <p:cNvSpPr/>
            <p:nvPr/>
          </p:nvSpPr>
          <p:spPr>
            <a:xfrm>
              <a:off x="4006350" y="23060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7" y="186"/>
                    <a:pt x="34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54" y="256"/>
                    <a:pt x="191" y="240"/>
                    <a:pt x="207" y="207"/>
                  </a:cubicBezTo>
                  <a:cubicBezTo>
                    <a:pt x="224" y="170"/>
                    <a:pt x="224" y="137"/>
                    <a:pt x="224" y="104"/>
                  </a:cubicBezTo>
                  <a:cubicBezTo>
                    <a:pt x="224" y="67"/>
                    <a:pt x="207" y="50"/>
                    <a:pt x="191" y="34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19"/>
            <p:cNvSpPr/>
            <p:nvPr/>
          </p:nvSpPr>
          <p:spPr>
            <a:xfrm>
              <a:off x="3990500" y="23373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82" y="17"/>
                    <a:pt x="66" y="17"/>
                    <a:pt x="50" y="33"/>
                  </a:cubicBezTo>
                  <a:cubicBezTo>
                    <a:pt x="17" y="66"/>
                    <a:pt x="0" y="103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186" y="256"/>
                    <a:pt x="239" y="190"/>
                    <a:pt x="239" y="120"/>
                  </a:cubicBezTo>
                  <a:lnTo>
                    <a:pt x="223" y="120"/>
                  </a:lnTo>
                  <a:cubicBezTo>
                    <a:pt x="223" y="66"/>
                    <a:pt x="206" y="33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19"/>
            <p:cNvSpPr/>
            <p:nvPr/>
          </p:nvSpPr>
          <p:spPr>
            <a:xfrm>
              <a:off x="3984825" y="2323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3" y="0"/>
                  </a:moveTo>
                  <a:cubicBezTo>
                    <a:pt x="117" y="0"/>
                    <a:pt x="110" y="2"/>
                    <a:pt x="103" y="9"/>
                  </a:cubicBezTo>
                  <a:cubicBezTo>
                    <a:pt x="70" y="9"/>
                    <a:pt x="37" y="26"/>
                    <a:pt x="21" y="59"/>
                  </a:cubicBezTo>
                  <a:cubicBezTo>
                    <a:pt x="0" y="75"/>
                    <a:pt x="0" y="112"/>
                    <a:pt x="0" y="145"/>
                  </a:cubicBezTo>
                  <a:cubicBezTo>
                    <a:pt x="21" y="178"/>
                    <a:pt x="21" y="215"/>
                    <a:pt x="54" y="232"/>
                  </a:cubicBezTo>
                  <a:cubicBezTo>
                    <a:pt x="70" y="248"/>
                    <a:pt x="103" y="265"/>
                    <a:pt x="140" y="265"/>
                  </a:cubicBezTo>
                  <a:cubicBezTo>
                    <a:pt x="190" y="248"/>
                    <a:pt x="244" y="178"/>
                    <a:pt x="227" y="112"/>
                  </a:cubicBezTo>
                  <a:cubicBezTo>
                    <a:pt x="227" y="75"/>
                    <a:pt x="206" y="42"/>
                    <a:pt x="173" y="26"/>
                  </a:cubicBezTo>
                  <a:cubicBezTo>
                    <a:pt x="173" y="26"/>
                    <a:pt x="173" y="9"/>
                    <a:pt x="157" y="9"/>
                  </a:cubicBezTo>
                  <a:cubicBezTo>
                    <a:pt x="146" y="9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19"/>
            <p:cNvSpPr/>
            <p:nvPr/>
          </p:nvSpPr>
          <p:spPr>
            <a:xfrm>
              <a:off x="3989975" y="2308225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34" y="0"/>
                  </a:moveTo>
                  <a:cubicBezTo>
                    <a:pt x="123" y="0"/>
                    <a:pt x="114" y="5"/>
                    <a:pt x="103" y="16"/>
                  </a:cubicBezTo>
                  <a:cubicBezTo>
                    <a:pt x="54" y="16"/>
                    <a:pt x="0" y="82"/>
                    <a:pt x="21" y="152"/>
                  </a:cubicBezTo>
                  <a:cubicBezTo>
                    <a:pt x="21" y="185"/>
                    <a:pt x="38" y="222"/>
                    <a:pt x="54" y="238"/>
                  </a:cubicBezTo>
                  <a:cubicBezTo>
                    <a:pt x="87" y="255"/>
                    <a:pt x="103" y="271"/>
                    <a:pt x="141" y="271"/>
                  </a:cubicBezTo>
                  <a:cubicBezTo>
                    <a:pt x="207" y="255"/>
                    <a:pt x="244" y="185"/>
                    <a:pt x="244" y="119"/>
                  </a:cubicBezTo>
                  <a:cubicBezTo>
                    <a:pt x="227" y="65"/>
                    <a:pt x="207" y="32"/>
                    <a:pt x="174" y="16"/>
                  </a:cubicBezTo>
                  <a:cubicBezTo>
                    <a:pt x="157" y="5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19"/>
            <p:cNvSpPr/>
            <p:nvPr/>
          </p:nvSpPr>
          <p:spPr>
            <a:xfrm>
              <a:off x="4007600" y="2335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8" y="224"/>
                    <a:pt x="54" y="240"/>
                  </a:cubicBezTo>
                  <a:cubicBezTo>
                    <a:pt x="87" y="261"/>
                    <a:pt x="104" y="261"/>
                    <a:pt x="141" y="261"/>
                  </a:cubicBezTo>
                  <a:cubicBezTo>
                    <a:pt x="207" y="240"/>
                    <a:pt x="244" y="191"/>
                    <a:pt x="223" y="104"/>
                  </a:cubicBezTo>
                  <a:cubicBezTo>
                    <a:pt x="223" y="71"/>
                    <a:pt x="207" y="55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19"/>
            <p:cNvSpPr/>
            <p:nvPr/>
          </p:nvSpPr>
          <p:spPr>
            <a:xfrm>
              <a:off x="4003375" y="238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66" y="257"/>
                  </a:cubicBezTo>
                  <a:cubicBezTo>
                    <a:pt x="78" y="260"/>
                    <a:pt x="89" y="261"/>
                    <a:pt x="100" y="261"/>
                  </a:cubicBezTo>
                  <a:cubicBezTo>
                    <a:pt x="157" y="261"/>
                    <a:pt x="209" y="226"/>
                    <a:pt x="223" y="170"/>
                  </a:cubicBezTo>
                  <a:cubicBezTo>
                    <a:pt x="240" y="100"/>
                    <a:pt x="207" y="30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19"/>
            <p:cNvSpPr/>
            <p:nvPr/>
          </p:nvSpPr>
          <p:spPr>
            <a:xfrm>
              <a:off x="3999450" y="23209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7" y="21"/>
                    <a:pt x="54" y="38"/>
                  </a:cubicBezTo>
                  <a:cubicBezTo>
                    <a:pt x="17" y="87"/>
                    <a:pt x="1" y="157"/>
                    <a:pt x="34" y="22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25" y="265"/>
                    <a:pt x="132" y="267"/>
                    <a:pt x="139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23" y="87"/>
                    <a:pt x="207" y="54"/>
                  </a:cubicBezTo>
                  <a:cubicBezTo>
                    <a:pt x="207" y="38"/>
                    <a:pt x="190" y="21"/>
                    <a:pt x="174" y="21"/>
                  </a:cubicBezTo>
                  <a:cubicBezTo>
                    <a:pt x="157" y="2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19"/>
            <p:cNvSpPr/>
            <p:nvPr/>
          </p:nvSpPr>
          <p:spPr>
            <a:xfrm>
              <a:off x="4005950" y="225582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7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36"/>
                    <a:pt x="83" y="256"/>
                  </a:cubicBezTo>
                  <a:cubicBezTo>
                    <a:pt x="102" y="265"/>
                    <a:pt x="119" y="269"/>
                    <a:pt x="135" y="269"/>
                  </a:cubicBezTo>
                  <a:cubicBezTo>
                    <a:pt x="180" y="269"/>
                    <a:pt x="215" y="238"/>
                    <a:pt x="240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19"/>
            <p:cNvSpPr/>
            <p:nvPr/>
          </p:nvSpPr>
          <p:spPr>
            <a:xfrm>
              <a:off x="4001200" y="2275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6" y="265"/>
                    <a:pt x="132" y="263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19"/>
            <p:cNvSpPr/>
            <p:nvPr/>
          </p:nvSpPr>
          <p:spPr>
            <a:xfrm>
              <a:off x="3988725" y="23541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11" y="1"/>
                  </a:moveTo>
                  <a:cubicBezTo>
                    <a:pt x="71" y="1"/>
                    <a:pt x="30" y="32"/>
                    <a:pt x="17" y="84"/>
                  </a:cubicBezTo>
                  <a:cubicBezTo>
                    <a:pt x="1" y="154"/>
                    <a:pt x="17" y="220"/>
                    <a:pt x="88" y="257"/>
                  </a:cubicBezTo>
                  <a:cubicBezTo>
                    <a:pt x="99" y="261"/>
                    <a:pt x="112" y="263"/>
                    <a:pt x="125" y="263"/>
                  </a:cubicBezTo>
                  <a:cubicBezTo>
                    <a:pt x="167" y="263"/>
                    <a:pt x="211" y="240"/>
                    <a:pt x="224" y="187"/>
                  </a:cubicBezTo>
                  <a:cubicBezTo>
                    <a:pt x="240" y="117"/>
                    <a:pt x="224" y="34"/>
                    <a:pt x="153" y="13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19"/>
            <p:cNvSpPr/>
            <p:nvPr/>
          </p:nvSpPr>
          <p:spPr>
            <a:xfrm>
              <a:off x="3827225" y="2338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19"/>
            <p:cNvSpPr/>
            <p:nvPr/>
          </p:nvSpPr>
          <p:spPr>
            <a:xfrm>
              <a:off x="3947925" y="2268200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36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17" y="87"/>
                    <a:pt x="0" y="153"/>
                    <a:pt x="54" y="223"/>
                  </a:cubicBezTo>
                  <a:cubicBezTo>
                    <a:pt x="70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8" y="265"/>
                    <a:pt x="183" y="251"/>
                    <a:pt x="206" y="240"/>
                  </a:cubicBezTo>
                  <a:cubicBezTo>
                    <a:pt x="239" y="190"/>
                    <a:pt x="260" y="104"/>
                    <a:pt x="223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19"/>
            <p:cNvSpPr/>
            <p:nvPr/>
          </p:nvSpPr>
          <p:spPr>
            <a:xfrm>
              <a:off x="3823400" y="23840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9" y="0"/>
                  </a:moveTo>
                  <a:cubicBezTo>
                    <a:pt x="102" y="0"/>
                    <a:pt x="81" y="12"/>
                    <a:pt x="67" y="23"/>
                  </a:cubicBezTo>
                  <a:cubicBezTo>
                    <a:pt x="17" y="77"/>
                    <a:pt x="1" y="159"/>
                    <a:pt x="50" y="213"/>
                  </a:cubicBezTo>
                  <a:cubicBezTo>
                    <a:pt x="67" y="230"/>
                    <a:pt x="87" y="246"/>
                    <a:pt x="120" y="262"/>
                  </a:cubicBezTo>
                  <a:cubicBezTo>
                    <a:pt x="153" y="262"/>
                    <a:pt x="170" y="246"/>
                    <a:pt x="207" y="230"/>
                  </a:cubicBezTo>
                  <a:cubicBezTo>
                    <a:pt x="240" y="180"/>
                    <a:pt x="256" y="110"/>
                    <a:pt x="223" y="40"/>
                  </a:cubicBezTo>
                  <a:cubicBezTo>
                    <a:pt x="207" y="23"/>
                    <a:pt x="190" y="23"/>
                    <a:pt x="170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19"/>
            <p:cNvSpPr/>
            <p:nvPr/>
          </p:nvSpPr>
          <p:spPr>
            <a:xfrm>
              <a:off x="3824225" y="2414575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57"/>
                    <a:pt x="34" y="227"/>
                    <a:pt x="87" y="243"/>
                  </a:cubicBezTo>
                  <a:cubicBezTo>
                    <a:pt x="101" y="252"/>
                    <a:pt x="115" y="256"/>
                    <a:pt x="130" y="256"/>
                  </a:cubicBezTo>
                  <a:cubicBezTo>
                    <a:pt x="170" y="256"/>
                    <a:pt x="211" y="225"/>
                    <a:pt x="223" y="173"/>
                  </a:cubicBezTo>
                  <a:cubicBezTo>
                    <a:pt x="261" y="107"/>
                    <a:pt x="223" y="37"/>
                    <a:pt x="174" y="4"/>
                  </a:cubicBez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19"/>
            <p:cNvSpPr/>
            <p:nvPr/>
          </p:nvSpPr>
          <p:spPr>
            <a:xfrm>
              <a:off x="3832375" y="24014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1" y="0"/>
                  </a:moveTo>
                  <a:cubicBezTo>
                    <a:pt x="78" y="0"/>
                    <a:pt x="44" y="33"/>
                    <a:pt x="17" y="81"/>
                  </a:cubicBezTo>
                  <a:cubicBezTo>
                    <a:pt x="1" y="151"/>
                    <a:pt x="38" y="221"/>
                    <a:pt x="87" y="254"/>
                  </a:cubicBezTo>
                  <a:cubicBezTo>
                    <a:pt x="97" y="257"/>
                    <a:pt x="106" y="258"/>
                    <a:pt x="116" y="258"/>
                  </a:cubicBezTo>
                  <a:cubicBezTo>
                    <a:pt x="162" y="258"/>
                    <a:pt x="210" y="228"/>
                    <a:pt x="223" y="184"/>
                  </a:cubicBezTo>
                  <a:cubicBezTo>
                    <a:pt x="260" y="118"/>
                    <a:pt x="223" y="31"/>
                    <a:pt x="174" y="15"/>
                  </a:cubicBezTo>
                  <a:cubicBezTo>
                    <a:pt x="155" y="5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19"/>
            <p:cNvSpPr/>
            <p:nvPr/>
          </p:nvSpPr>
          <p:spPr>
            <a:xfrm>
              <a:off x="3827225" y="2288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6" y="257"/>
                  </a:cubicBezTo>
                  <a:cubicBezTo>
                    <a:pt x="162" y="257"/>
                    <a:pt x="209" y="227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19"/>
            <p:cNvSpPr/>
            <p:nvPr/>
          </p:nvSpPr>
          <p:spPr>
            <a:xfrm>
              <a:off x="3833300" y="24439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20" y="0"/>
                  </a:moveTo>
                  <a:cubicBezTo>
                    <a:pt x="107" y="0"/>
                    <a:pt x="93" y="4"/>
                    <a:pt x="83" y="13"/>
                  </a:cubicBezTo>
                  <a:cubicBezTo>
                    <a:pt x="67" y="13"/>
                    <a:pt x="34" y="29"/>
                    <a:pt x="17" y="66"/>
                  </a:cubicBezTo>
                  <a:cubicBezTo>
                    <a:pt x="1" y="83"/>
                    <a:pt x="1" y="116"/>
                    <a:pt x="1" y="153"/>
                  </a:cubicBezTo>
                  <a:cubicBezTo>
                    <a:pt x="1" y="186"/>
                    <a:pt x="17" y="219"/>
                    <a:pt x="34" y="235"/>
                  </a:cubicBezTo>
                  <a:cubicBezTo>
                    <a:pt x="57" y="250"/>
                    <a:pt x="83" y="262"/>
                    <a:pt x="102" y="262"/>
                  </a:cubicBezTo>
                  <a:cubicBezTo>
                    <a:pt x="109" y="262"/>
                    <a:pt x="115" y="260"/>
                    <a:pt x="120" y="256"/>
                  </a:cubicBezTo>
                  <a:cubicBezTo>
                    <a:pt x="186" y="256"/>
                    <a:pt x="223" y="186"/>
                    <a:pt x="223" y="116"/>
                  </a:cubicBezTo>
                  <a:cubicBezTo>
                    <a:pt x="207" y="83"/>
                    <a:pt x="186" y="50"/>
                    <a:pt x="170" y="29"/>
                  </a:cubicBezTo>
                  <a:cubicBezTo>
                    <a:pt x="170" y="13"/>
                    <a:pt x="153" y="13"/>
                    <a:pt x="153" y="13"/>
                  </a:cubicBezTo>
                  <a:cubicBezTo>
                    <a:pt x="145" y="4"/>
                    <a:pt x="13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19"/>
            <p:cNvSpPr/>
            <p:nvPr/>
          </p:nvSpPr>
          <p:spPr>
            <a:xfrm>
              <a:off x="3828975" y="23682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1" y="257"/>
                    <a:pt x="104" y="257"/>
                    <a:pt x="120" y="257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19"/>
            <p:cNvSpPr/>
            <p:nvPr/>
          </p:nvSpPr>
          <p:spPr>
            <a:xfrm>
              <a:off x="3842275" y="233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4" y="17"/>
                  </a:cubicBezTo>
                  <a:cubicBezTo>
                    <a:pt x="0" y="66"/>
                    <a:pt x="0" y="153"/>
                    <a:pt x="33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36" y="256"/>
                    <a:pt x="173" y="256"/>
                    <a:pt x="190" y="223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206" y="33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19"/>
            <p:cNvSpPr/>
            <p:nvPr/>
          </p:nvSpPr>
          <p:spPr>
            <a:xfrm>
              <a:off x="3842275" y="22876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0"/>
                  </a:moveTo>
                  <a:cubicBezTo>
                    <a:pt x="87" y="0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3" y="259"/>
                    <a:pt x="212" y="226"/>
                    <a:pt x="239" y="168"/>
                  </a:cubicBezTo>
                  <a:cubicBezTo>
                    <a:pt x="260" y="98"/>
                    <a:pt x="223" y="32"/>
                    <a:pt x="173" y="15"/>
                  </a:cubicBezTo>
                  <a:cubicBezTo>
                    <a:pt x="159" y="5"/>
                    <a:pt x="143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19"/>
            <p:cNvSpPr/>
            <p:nvPr/>
          </p:nvSpPr>
          <p:spPr>
            <a:xfrm>
              <a:off x="3820425" y="24503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0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1"/>
                    <a:pt x="81" y="263"/>
                    <a:pt x="112" y="263"/>
                  </a:cubicBezTo>
                  <a:cubicBezTo>
                    <a:pt x="137" y="263"/>
                    <a:pt x="164" y="255"/>
                    <a:pt x="186" y="240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19"/>
            <p:cNvSpPr/>
            <p:nvPr/>
          </p:nvSpPr>
          <p:spPr>
            <a:xfrm>
              <a:off x="3844425" y="22707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71" y="1"/>
                    <a:pt x="50" y="17"/>
                    <a:pt x="34" y="34"/>
                  </a:cubicBezTo>
                  <a:cubicBezTo>
                    <a:pt x="17" y="71"/>
                    <a:pt x="1" y="104"/>
                    <a:pt x="1" y="153"/>
                  </a:cubicBezTo>
                  <a:cubicBezTo>
                    <a:pt x="17" y="190"/>
                    <a:pt x="34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1" y="240"/>
                    <a:pt x="224" y="190"/>
                    <a:pt x="224" y="120"/>
                  </a:cubicBezTo>
                  <a:lnTo>
                    <a:pt x="224" y="104"/>
                  </a:lnTo>
                  <a:cubicBezTo>
                    <a:pt x="224" y="71"/>
                    <a:pt x="191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19"/>
            <p:cNvSpPr/>
            <p:nvPr/>
          </p:nvSpPr>
          <p:spPr>
            <a:xfrm>
              <a:off x="3839275" y="23837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71" y="0"/>
                  </a:moveTo>
                  <a:cubicBezTo>
                    <a:pt x="17" y="33"/>
                    <a:pt x="1" y="87"/>
                    <a:pt x="1" y="136"/>
                  </a:cubicBezTo>
                  <a:cubicBezTo>
                    <a:pt x="1" y="169"/>
                    <a:pt x="17" y="207"/>
                    <a:pt x="50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40"/>
                    <a:pt x="223" y="169"/>
                    <a:pt x="223" y="103"/>
                  </a:cubicBezTo>
                  <a:cubicBezTo>
                    <a:pt x="223" y="87"/>
                    <a:pt x="223" y="87"/>
                    <a:pt x="207" y="66"/>
                  </a:cubicBezTo>
                  <a:cubicBezTo>
                    <a:pt x="207" y="33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19"/>
            <p:cNvSpPr/>
            <p:nvPr/>
          </p:nvSpPr>
          <p:spPr>
            <a:xfrm>
              <a:off x="3822475" y="24305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207" y="239"/>
                    <a:pt x="244" y="190"/>
                    <a:pt x="244" y="103"/>
                  </a:cubicBezTo>
                  <a:cubicBezTo>
                    <a:pt x="227" y="70"/>
                    <a:pt x="20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19"/>
            <p:cNvSpPr/>
            <p:nvPr/>
          </p:nvSpPr>
          <p:spPr>
            <a:xfrm>
              <a:off x="3828975" y="23231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5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53" y="260"/>
                    <a:pt x="190" y="243"/>
                    <a:pt x="207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19"/>
            <p:cNvSpPr/>
            <p:nvPr/>
          </p:nvSpPr>
          <p:spPr>
            <a:xfrm>
              <a:off x="3898550" y="22454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70" y="17"/>
                    <a:pt x="50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74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19"/>
            <p:cNvSpPr/>
            <p:nvPr/>
          </p:nvSpPr>
          <p:spPr>
            <a:xfrm>
              <a:off x="3828550" y="24627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88" y="260"/>
                    <a:pt x="104" y="260"/>
                    <a:pt x="121" y="260"/>
                  </a:cubicBezTo>
                  <a:cubicBezTo>
                    <a:pt x="154" y="207"/>
                    <a:pt x="191" y="157"/>
                    <a:pt x="224" y="87"/>
                  </a:cubicBezTo>
                  <a:cubicBezTo>
                    <a:pt x="224" y="71"/>
                    <a:pt x="207" y="54"/>
                    <a:pt x="191" y="38"/>
                  </a:cubicBezTo>
                  <a:cubicBezTo>
                    <a:pt x="191" y="21"/>
                    <a:pt x="170" y="21"/>
                    <a:pt x="170" y="21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19"/>
            <p:cNvSpPr/>
            <p:nvPr/>
          </p:nvSpPr>
          <p:spPr>
            <a:xfrm>
              <a:off x="3837525" y="24269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02" y="0"/>
                  </a:moveTo>
                  <a:cubicBezTo>
                    <a:pt x="85" y="0"/>
                    <a:pt x="66" y="14"/>
                    <a:pt x="54" y="26"/>
                  </a:cubicBezTo>
                  <a:cubicBezTo>
                    <a:pt x="1" y="75"/>
                    <a:pt x="1" y="162"/>
                    <a:pt x="38" y="215"/>
                  </a:cubicBezTo>
                  <a:cubicBezTo>
                    <a:pt x="57" y="244"/>
                    <a:pt x="89" y="262"/>
                    <a:pt x="122" y="262"/>
                  </a:cubicBezTo>
                  <a:cubicBezTo>
                    <a:pt x="145" y="262"/>
                    <a:pt x="170" y="252"/>
                    <a:pt x="190" y="232"/>
                  </a:cubicBezTo>
                  <a:cubicBezTo>
                    <a:pt x="244" y="178"/>
                    <a:pt x="244" y="112"/>
                    <a:pt x="207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0" y="9"/>
                  </a:lnTo>
                  <a:cubicBezTo>
                    <a:pt x="115" y="3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19"/>
            <p:cNvSpPr/>
            <p:nvPr/>
          </p:nvSpPr>
          <p:spPr>
            <a:xfrm>
              <a:off x="3948325" y="22523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54" y="1"/>
                    <a:pt x="1" y="67"/>
                    <a:pt x="17" y="137"/>
                  </a:cubicBezTo>
                  <a:cubicBezTo>
                    <a:pt x="17" y="170"/>
                    <a:pt x="38" y="207"/>
                    <a:pt x="54" y="223"/>
                  </a:cubicBezTo>
                  <a:cubicBezTo>
                    <a:pt x="87" y="256"/>
                    <a:pt x="120" y="256"/>
                    <a:pt x="141" y="256"/>
                  </a:cubicBezTo>
                  <a:cubicBezTo>
                    <a:pt x="207" y="240"/>
                    <a:pt x="244" y="170"/>
                    <a:pt x="244" y="104"/>
                  </a:cubicBezTo>
                  <a:cubicBezTo>
                    <a:pt x="223" y="67"/>
                    <a:pt x="207" y="34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19"/>
            <p:cNvSpPr/>
            <p:nvPr/>
          </p:nvSpPr>
          <p:spPr>
            <a:xfrm>
              <a:off x="3949675" y="2300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22"/>
                    <a:pt x="33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17" y="191"/>
                    <a:pt x="33" y="207"/>
                    <a:pt x="50" y="244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4"/>
                    <a:pt x="239" y="191"/>
                    <a:pt x="223" y="104"/>
                  </a:cubicBezTo>
                  <a:cubicBezTo>
                    <a:pt x="223" y="71"/>
                    <a:pt x="207" y="55"/>
                    <a:pt x="190" y="22"/>
                  </a:cubicBezTo>
                  <a:cubicBezTo>
                    <a:pt x="169" y="22"/>
                    <a:pt x="169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19"/>
            <p:cNvSpPr/>
            <p:nvPr/>
          </p:nvSpPr>
          <p:spPr>
            <a:xfrm>
              <a:off x="3820825" y="23536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37" y="260"/>
                    <a:pt x="170" y="260"/>
                    <a:pt x="190" y="240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23" y="120"/>
                    <a:pt x="223" y="87"/>
                    <a:pt x="207" y="54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19"/>
            <p:cNvSpPr/>
            <p:nvPr/>
          </p:nvSpPr>
          <p:spPr>
            <a:xfrm>
              <a:off x="3864625" y="2391100"/>
              <a:ext cx="6025" cy="6550"/>
            </a:xfrm>
            <a:custGeom>
              <a:avLst/>
              <a:gdLst/>
              <a:ahLst/>
              <a:cxnLst/>
              <a:rect l="l" t="t" r="r" b="b"/>
              <a:pathLst>
                <a:path w="241" h="262" extrusionOk="0">
                  <a:moveTo>
                    <a:pt x="110" y="1"/>
                  </a:moveTo>
                  <a:cubicBezTo>
                    <a:pt x="70" y="1"/>
                    <a:pt x="29" y="34"/>
                    <a:pt x="17" y="82"/>
                  </a:cubicBezTo>
                  <a:cubicBezTo>
                    <a:pt x="1" y="102"/>
                    <a:pt x="1" y="119"/>
                    <a:pt x="1" y="152"/>
                  </a:cubicBezTo>
                  <a:cubicBezTo>
                    <a:pt x="17" y="185"/>
                    <a:pt x="34" y="238"/>
                    <a:pt x="67" y="255"/>
                  </a:cubicBezTo>
                  <a:cubicBezTo>
                    <a:pt x="81" y="259"/>
                    <a:pt x="94" y="261"/>
                    <a:pt x="106" y="261"/>
                  </a:cubicBezTo>
                  <a:cubicBezTo>
                    <a:pt x="139" y="261"/>
                    <a:pt x="163" y="246"/>
                    <a:pt x="191" y="222"/>
                  </a:cubicBezTo>
                  <a:cubicBezTo>
                    <a:pt x="207" y="222"/>
                    <a:pt x="207" y="205"/>
                    <a:pt x="224" y="185"/>
                  </a:cubicBezTo>
                  <a:cubicBezTo>
                    <a:pt x="240" y="119"/>
                    <a:pt x="207" y="32"/>
                    <a:pt x="154" y="16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19"/>
            <p:cNvSpPr/>
            <p:nvPr/>
          </p:nvSpPr>
          <p:spPr>
            <a:xfrm>
              <a:off x="3834950" y="230307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1" y="1"/>
                  </a:moveTo>
                  <a:cubicBezTo>
                    <a:pt x="78" y="1"/>
                    <a:pt x="44" y="34"/>
                    <a:pt x="17" y="82"/>
                  </a:cubicBezTo>
                  <a:cubicBezTo>
                    <a:pt x="1" y="152"/>
                    <a:pt x="38" y="238"/>
                    <a:pt x="87" y="255"/>
                  </a:cubicBezTo>
                  <a:cubicBezTo>
                    <a:pt x="101" y="264"/>
                    <a:pt x="116" y="268"/>
                    <a:pt x="131" y="268"/>
                  </a:cubicBezTo>
                  <a:cubicBezTo>
                    <a:pt x="172" y="268"/>
                    <a:pt x="211" y="236"/>
                    <a:pt x="223" y="185"/>
                  </a:cubicBezTo>
                  <a:cubicBezTo>
                    <a:pt x="260" y="119"/>
                    <a:pt x="223" y="49"/>
                    <a:pt x="174" y="16"/>
                  </a:cubicBezTo>
                  <a:cubicBezTo>
                    <a:pt x="155" y="6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19"/>
            <p:cNvSpPr/>
            <p:nvPr/>
          </p:nvSpPr>
          <p:spPr>
            <a:xfrm>
              <a:off x="3835875" y="2351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50" y="0"/>
                    <a:pt x="1" y="71"/>
                    <a:pt x="17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60"/>
                    <a:pt x="104" y="260"/>
                    <a:pt x="137" y="260"/>
                  </a:cubicBezTo>
                  <a:cubicBezTo>
                    <a:pt x="170" y="240"/>
                    <a:pt x="186" y="223"/>
                    <a:pt x="207" y="207"/>
                  </a:cubicBezTo>
                  <a:cubicBezTo>
                    <a:pt x="223" y="174"/>
                    <a:pt x="240" y="136"/>
                    <a:pt x="223" y="103"/>
                  </a:cubicBezTo>
                  <a:cubicBezTo>
                    <a:pt x="223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19"/>
            <p:cNvSpPr/>
            <p:nvPr/>
          </p:nvSpPr>
          <p:spPr>
            <a:xfrm>
              <a:off x="3831550" y="22736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9" y="0"/>
                  </a:moveTo>
                  <a:cubicBezTo>
                    <a:pt x="102" y="0"/>
                    <a:pt x="82" y="12"/>
                    <a:pt x="71" y="24"/>
                  </a:cubicBezTo>
                  <a:cubicBezTo>
                    <a:pt x="17" y="77"/>
                    <a:pt x="1" y="164"/>
                    <a:pt x="50" y="213"/>
                  </a:cubicBezTo>
                  <a:cubicBezTo>
                    <a:pt x="71" y="246"/>
                    <a:pt x="87" y="267"/>
                    <a:pt x="120" y="267"/>
                  </a:cubicBezTo>
                  <a:cubicBezTo>
                    <a:pt x="153" y="267"/>
                    <a:pt x="174" y="246"/>
                    <a:pt x="207" y="230"/>
                  </a:cubicBezTo>
                  <a:cubicBezTo>
                    <a:pt x="223" y="213"/>
                    <a:pt x="240" y="180"/>
                    <a:pt x="240" y="143"/>
                  </a:cubicBezTo>
                  <a:cubicBezTo>
                    <a:pt x="240" y="110"/>
                    <a:pt x="240" y="77"/>
                    <a:pt x="223" y="40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19"/>
            <p:cNvSpPr/>
            <p:nvPr/>
          </p:nvSpPr>
          <p:spPr>
            <a:xfrm>
              <a:off x="3824225" y="22584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00"/>
                    <a:pt x="1" y="133"/>
                    <a:pt x="1" y="153"/>
                  </a:cubicBezTo>
                  <a:cubicBezTo>
                    <a:pt x="17" y="203"/>
                    <a:pt x="34" y="236"/>
                    <a:pt x="71" y="257"/>
                  </a:cubicBezTo>
                  <a:cubicBezTo>
                    <a:pt x="85" y="261"/>
                    <a:pt x="98" y="263"/>
                    <a:pt x="110" y="263"/>
                  </a:cubicBezTo>
                  <a:cubicBezTo>
                    <a:pt x="141" y="263"/>
                    <a:pt x="167" y="251"/>
                    <a:pt x="190" y="236"/>
                  </a:cubicBezTo>
                  <a:cubicBezTo>
                    <a:pt x="207" y="219"/>
                    <a:pt x="207" y="203"/>
                    <a:pt x="223" y="186"/>
                  </a:cubicBezTo>
                  <a:cubicBezTo>
                    <a:pt x="240" y="116"/>
                    <a:pt x="207" y="30"/>
                    <a:pt x="157" y="13"/>
                  </a:cubicBezTo>
                  <a:cubicBezTo>
                    <a:pt x="143" y="5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19"/>
            <p:cNvSpPr/>
            <p:nvPr/>
          </p:nvSpPr>
          <p:spPr>
            <a:xfrm>
              <a:off x="3822475" y="23086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38" y="17"/>
                    <a:pt x="1" y="83"/>
                    <a:pt x="1" y="153"/>
                  </a:cubicBezTo>
                  <a:cubicBezTo>
                    <a:pt x="21" y="186"/>
                    <a:pt x="38" y="223"/>
                    <a:pt x="54" y="240"/>
                  </a:cubicBezTo>
                  <a:cubicBezTo>
                    <a:pt x="66" y="252"/>
                    <a:pt x="86" y="263"/>
                    <a:pt x="110" y="263"/>
                  </a:cubicBezTo>
                  <a:cubicBezTo>
                    <a:pt x="120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7" y="120"/>
                  </a:cubicBezTo>
                  <a:cubicBezTo>
                    <a:pt x="227" y="83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19"/>
            <p:cNvSpPr/>
            <p:nvPr/>
          </p:nvSpPr>
          <p:spPr>
            <a:xfrm>
              <a:off x="3827225" y="2244700"/>
              <a:ext cx="6100" cy="6325"/>
            </a:xfrm>
            <a:custGeom>
              <a:avLst/>
              <a:gdLst/>
              <a:ahLst/>
              <a:cxnLst/>
              <a:rect l="l" t="t" r="r" b="b"/>
              <a:pathLst>
                <a:path w="244" h="253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49"/>
                    <a:pt x="37" y="219"/>
                    <a:pt x="87" y="252"/>
                  </a:cubicBezTo>
                  <a:lnTo>
                    <a:pt x="141" y="252"/>
                  </a:lnTo>
                  <a:cubicBezTo>
                    <a:pt x="174" y="252"/>
                    <a:pt x="207" y="219"/>
                    <a:pt x="223" y="186"/>
                  </a:cubicBezTo>
                  <a:cubicBezTo>
                    <a:pt x="244" y="133"/>
                    <a:pt x="244" y="83"/>
                    <a:pt x="207" y="46"/>
                  </a:cubicBezTo>
                  <a:cubicBezTo>
                    <a:pt x="190" y="29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19"/>
            <p:cNvSpPr/>
            <p:nvPr/>
          </p:nvSpPr>
          <p:spPr>
            <a:xfrm>
              <a:off x="3973275" y="23552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7" y="1"/>
                  </a:moveTo>
                  <a:cubicBezTo>
                    <a:pt x="79" y="1"/>
                    <a:pt x="42" y="22"/>
                    <a:pt x="17" y="73"/>
                  </a:cubicBezTo>
                  <a:cubicBezTo>
                    <a:pt x="1" y="143"/>
                    <a:pt x="33" y="229"/>
                    <a:pt x="87" y="246"/>
                  </a:cubicBezTo>
                  <a:cubicBezTo>
                    <a:pt x="100" y="254"/>
                    <a:pt x="115" y="259"/>
                    <a:pt x="129" y="259"/>
                  </a:cubicBezTo>
                  <a:cubicBezTo>
                    <a:pt x="170" y="259"/>
                    <a:pt x="211" y="227"/>
                    <a:pt x="223" y="176"/>
                  </a:cubicBezTo>
                  <a:cubicBezTo>
                    <a:pt x="256" y="110"/>
                    <a:pt x="223" y="40"/>
                    <a:pt x="174" y="7"/>
                  </a:cubicBezTo>
                  <a:cubicBezTo>
                    <a:pt x="157" y="3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19"/>
            <p:cNvSpPr/>
            <p:nvPr/>
          </p:nvSpPr>
          <p:spPr>
            <a:xfrm>
              <a:off x="3908025" y="2336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6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3" y="255"/>
                  </a:cubicBezTo>
                  <a:cubicBezTo>
                    <a:pt x="95" y="258"/>
                    <a:pt x="107" y="259"/>
                    <a:pt x="118" y="259"/>
                  </a:cubicBezTo>
                  <a:cubicBezTo>
                    <a:pt x="171" y="259"/>
                    <a:pt x="212" y="226"/>
                    <a:pt x="240" y="168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19"/>
            <p:cNvSpPr/>
            <p:nvPr/>
          </p:nvSpPr>
          <p:spPr>
            <a:xfrm>
              <a:off x="3908850" y="23841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5" y="265"/>
                    <a:pt x="132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19"/>
            <p:cNvSpPr/>
            <p:nvPr/>
          </p:nvSpPr>
          <p:spPr>
            <a:xfrm>
              <a:off x="3917000" y="2275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4" y="17"/>
                    <a:pt x="0" y="67"/>
                    <a:pt x="17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0"/>
                    <a:pt x="223" y="104"/>
                  </a:cubicBezTo>
                  <a:cubicBezTo>
                    <a:pt x="223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19"/>
            <p:cNvSpPr/>
            <p:nvPr/>
          </p:nvSpPr>
          <p:spPr>
            <a:xfrm>
              <a:off x="3911850" y="22905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70" y="0"/>
                    <a:pt x="33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19"/>
            <p:cNvSpPr/>
            <p:nvPr/>
          </p:nvSpPr>
          <p:spPr>
            <a:xfrm>
              <a:off x="3901950" y="2356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0"/>
                    <a:pt x="0" y="70"/>
                    <a:pt x="17" y="140"/>
                  </a:cubicBezTo>
                  <a:cubicBezTo>
                    <a:pt x="17" y="206"/>
                    <a:pt x="71" y="260"/>
                    <a:pt x="141" y="260"/>
                  </a:cubicBezTo>
                  <a:cubicBezTo>
                    <a:pt x="174" y="243"/>
                    <a:pt x="190" y="223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19"/>
            <p:cNvSpPr/>
            <p:nvPr/>
          </p:nvSpPr>
          <p:spPr>
            <a:xfrm>
              <a:off x="3904525" y="2306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20" y="1"/>
                    <a:pt x="87" y="17"/>
                    <a:pt x="71" y="34"/>
                  </a:cubicBezTo>
                  <a:cubicBezTo>
                    <a:pt x="17" y="87"/>
                    <a:pt x="1" y="153"/>
                    <a:pt x="54" y="223"/>
                  </a:cubicBezTo>
                  <a:cubicBezTo>
                    <a:pt x="71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9" y="265"/>
                    <a:pt x="184" y="251"/>
                    <a:pt x="207" y="240"/>
                  </a:cubicBezTo>
                  <a:cubicBezTo>
                    <a:pt x="223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23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74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19"/>
            <p:cNvSpPr/>
            <p:nvPr/>
          </p:nvSpPr>
          <p:spPr>
            <a:xfrm>
              <a:off x="3900700" y="23719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6" y="0"/>
                  </a:moveTo>
                  <a:cubicBezTo>
                    <a:pt x="108" y="0"/>
                    <a:pt x="99" y="2"/>
                    <a:pt x="88" y="7"/>
                  </a:cubicBezTo>
                  <a:cubicBezTo>
                    <a:pt x="34" y="7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1" y="267"/>
                  </a:cubicBezTo>
                  <a:cubicBezTo>
                    <a:pt x="154" y="251"/>
                    <a:pt x="191" y="230"/>
                    <a:pt x="207" y="214"/>
                  </a:cubicBezTo>
                  <a:cubicBezTo>
                    <a:pt x="224" y="181"/>
                    <a:pt x="224" y="148"/>
                    <a:pt x="224" y="111"/>
                  </a:cubicBezTo>
                  <a:cubicBezTo>
                    <a:pt x="224" y="78"/>
                    <a:pt x="207" y="45"/>
                    <a:pt x="170" y="24"/>
                  </a:cubicBezTo>
                  <a:lnTo>
                    <a:pt x="154" y="7"/>
                  </a:lnTo>
                  <a:cubicBezTo>
                    <a:pt x="143" y="7"/>
                    <a:pt x="13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19"/>
            <p:cNvSpPr/>
            <p:nvPr/>
          </p:nvSpPr>
          <p:spPr>
            <a:xfrm>
              <a:off x="3900300" y="2321800"/>
              <a:ext cx="6425" cy="6625"/>
            </a:xfrm>
            <a:custGeom>
              <a:avLst/>
              <a:gdLst/>
              <a:ahLst/>
              <a:cxnLst/>
              <a:rect l="l" t="t" r="r" b="b"/>
              <a:pathLst>
                <a:path w="257" h="265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60"/>
                  </a:cubicBezTo>
                  <a:cubicBezTo>
                    <a:pt x="92" y="263"/>
                    <a:pt x="102" y="264"/>
                    <a:pt x="111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19"/>
            <p:cNvSpPr/>
            <p:nvPr/>
          </p:nvSpPr>
          <p:spPr>
            <a:xfrm>
              <a:off x="3917400" y="230410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2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87" y="8"/>
                    <a:pt x="54" y="24"/>
                    <a:pt x="38" y="41"/>
                  </a:cubicBezTo>
                  <a:cubicBezTo>
                    <a:pt x="17" y="57"/>
                    <a:pt x="1" y="111"/>
                    <a:pt x="17" y="144"/>
                  </a:cubicBezTo>
                  <a:cubicBezTo>
                    <a:pt x="17" y="181"/>
                    <a:pt x="38" y="214"/>
                    <a:pt x="54" y="230"/>
                  </a:cubicBezTo>
                  <a:cubicBezTo>
                    <a:pt x="87" y="247"/>
                    <a:pt x="104" y="263"/>
                    <a:pt x="141" y="263"/>
                  </a:cubicBezTo>
                  <a:cubicBezTo>
                    <a:pt x="191" y="247"/>
                    <a:pt x="244" y="197"/>
                    <a:pt x="224" y="127"/>
                  </a:cubicBezTo>
                  <a:lnTo>
                    <a:pt x="224" y="111"/>
                  </a:lnTo>
                  <a:cubicBezTo>
                    <a:pt x="224" y="57"/>
                    <a:pt x="191" y="24"/>
                    <a:pt x="158" y="8"/>
                  </a:cubicBezTo>
                  <a:cubicBezTo>
                    <a:pt x="147" y="8"/>
                    <a:pt x="134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19"/>
            <p:cNvSpPr/>
            <p:nvPr/>
          </p:nvSpPr>
          <p:spPr>
            <a:xfrm>
              <a:off x="3920400" y="22600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21" y="50"/>
                    <a:pt x="0" y="87"/>
                    <a:pt x="0" y="120"/>
                  </a:cubicBezTo>
                  <a:cubicBezTo>
                    <a:pt x="0" y="153"/>
                    <a:pt x="21" y="191"/>
                    <a:pt x="38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41" y="257"/>
                    <a:pt x="157" y="257"/>
                    <a:pt x="190" y="224"/>
                  </a:cubicBezTo>
                  <a:cubicBezTo>
                    <a:pt x="227" y="191"/>
                    <a:pt x="244" y="104"/>
                    <a:pt x="207" y="50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19"/>
            <p:cNvSpPr/>
            <p:nvPr/>
          </p:nvSpPr>
          <p:spPr>
            <a:xfrm>
              <a:off x="3922975" y="23348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6"/>
                    <a:pt x="1" y="66"/>
                    <a:pt x="21" y="153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39"/>
                    <a:pt x="244" y="169"/>
                    <a:pt x="227" y="103"/>
                  </a:cubicBezTo>
                  <a:cubicBezTo>
                    <a:pt x="227" y="66"/>
                    <a:pt x="207" y="33"/>
                    <a:pt x="190" y="16"/>
                  </a:cubicBezTo>
                  <a:cubicBezTo>
                    <a:pt x="174" y="16"/>
                    <a:pt x="174" y="16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19"/>
            <p:cNvSpPr/>
            <p:nvPr/>
          </p:nvSpPr>
          <p:spPr>
            <a:xfrm>
              <a:off x="3915750" y="2351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04" y="1"/>
                  </a:moveTo>
                  <a:cubicBezTo>
                    <a:pt x="50" y="17"/>
                    <a:pt x="1" y="71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4" y="104"/>
                  </a:cubicBezTo>
                  <a:cubicBezTo>
                    <a:pt x="224" y="71"/>
                    <a:pt x="207" y="38"/>
                    <a:pt x="186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19"/>
            <p:cNvSpPr/>
            <p:nvPr/>
          </p:nvSpPr>
          <p:spPr>
            <a:xfrm>
              <a:off x="3915250" y="2367350"/>
              <a:ext cx="6525" cy="6950"/>
            </a:xfrm>
            <a:custGeom>
              <a:avLst/>
              <a:gdLst/>
              <a:ahLst/>
              <a:cxnLst/>
              <a:rect l="l" t="t" r="r" b="b"/>
              <a:pathLst>
                <a:path w="261" h="278" extrusionOk="0">
                  <a:moveTo>
                    <a:pt x="140" y="1"/>
                  </a:moveTo>
                  <a:cubicBezTo>
                    <a:pt x="103" y="1"/>
                    <a:pt x="87" y="21"/>
                    <a:pt x="54" y="38"/>
                  </a:cubicBezTo>
                  <a:cubicBezTo>
                    <a:pt x="21" y="87"/>
                    <a:pt x="0" y="158"/>
                    <a:pt x="37" y="228"/>
                  </a:cubicBezTo>
                  <a:cubicBezTo>
                    <a:pt x="54" y="244"/>
                    <a:pt x="87" y="261"/>
                    <a:pt x="124" y="277"/>
                  </a:cubicBezTo>
                  <a:cubicBezTo>
                    <a:pt x="140" y="277"/>
                    <a:pt x="173" y="261"/>
                    <a:pt x="190" y="244"/>
                  </a:cubicBezTo>
                  <a:cubicBezTo>
                    <a:pt x="244" y="190"/>
                    <a:pt x="260" y="104"/>
                    <a:pt x="206" y="54"/>
                  </a:cubicBezTo>
                  <a:cubicBezTo>
                    <a:pt x="206" y="38"/>
                    <a:pt x="190" y="21"/>
                    <a:pt x="173" y="21"/>
                  </a:cubicBezTo>
                  <a:cubicBezTo>
                    <a:pt x="157" y="21"/>
                    <a:pt x="157" y="2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19"/>
            <p:cNvSpPr/>
            <p:nvPr/>
          </p:nvSpPr>
          <p:spPr>
            <a:xfrm>
              <a:off x="3915750" y="23208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28" y="1"/>
                  </a:moveTo>
                  <a:cubicBezTo>
                    <a:pt x="83" y="1"/>
                    <a:pt x="31" y="36"/>
                    <a:pt x="17" y="91"/>
                  </a:cubicBezTo>
                  <a:cubicBezTo>
                    <a:pt x="1" y="145"/>
                    <a:pt x="17" y="231"/>
                    <a:pt x="67" y="248"/>
                  </a:cubicBezTo>
                  <a:cubicBezTo>
                    <a:pt x="86" y="257"/>
                    <a:pt x="104" y="261"/>
                    <a:pt x="122" y="261"/>
                  </a:cubicBezTo>
                  <a:cubicBezTo>
                    <a:pt x="170" y="261"/>
                    <a:pt x="211" y="229"/>
                    <a:pt x="224" y="178"/>
                  </a:cubicBezTo>
                  <a:cubicBezTo>
                    <a:pt x="240" y="108"/>
                    <a:pt x="207" y="42"/>
                    <a:pt x="153" y="5"/>
                  </a:cubicBezTo>
                  <a:cubicBezTo>
                    <a:pt x="146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19"/>
            <p:cNvSpPr/>
            <p:nvPr/>
          </p:nvSpPr>
          <p:spPr>
            <a:xfrm>
              <a:off x="3900300" y="227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44"/>
                  </a:cubicBezTo>
                  <a:cubicBezTo>
                    <a:pt x="104" y="260"/>
                    <a:pt x="120" y="260"/>
                    <a:pt x="137" y="260"/>
                  </a:cubicBezTo>
                  <a:cubicBezTo>
                    <a:pt x="170" y="260"/>
                    <a:pt x="223" y="227"/>
                    <a:pt x="223" y="173"/>
                  </a:cubicBezTo>
                  <a:cubicBezTo>
                    <a:pt x="240" y="124"/>
                    <a:pt x="240" y="70"/>
                    <a:pt x="207" y="37"/>
                  </a:cubicBezTo>
                  <a:cubicBezTo>
                    <a:pt x="207" y="21"/>
                    <a:pt x="186" y="21"/>
                    <a:pt x="170" y="4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19"/>
            <p:cNvSpPr/>
            <p:nvPr/>
          </p:nvSpPr>
          <p:spPr>
            <a:xfrm>
              <a:off x="3886075" y="2251925"/>
              <a:ext cx="5600" cy="6475"/>
            </a:xfrm>
            <a:custGeom>
              <a:avLst/>
              <a:gdLst/>
              <a:ahLst/>
              <a:cxnLst/>
              <a:rect l="l" t="t" r="r" b="b"/>
              <a:pathLst>
                <a:path w="224" h="259" extrusionOk="0">
                  <a:moveTo>
                    <a:pt x="120" y="0"/>
                  </a:moveTo>
                  <a:cubicBezTo>
                    <a:pt x="87" y="0"/>
                    <a:pt x="54" y="0"/>
                    <a:pt x="34" y="33"/>
                  </a:cubicBezTo>
                  <a:cubicBezTo>
                    <a:pt x="17" y="50"/>
                    <a:pt x="1" y="83"/>
                    <a:pt x="1" y="120"/>
                  </a:cubicBezTo>
                  <a:cubicBezTo>
                    <a:pt x="1" y="153"/>
                    <a:pt x="1" y="186"/>
                    <a:pt x="17" y="206"/>
                  </a:cubicBezTo>
                  <a:cubicBezTo>
                    <a:pt x="37" y="242"/>
                    <a:pt x="65" y="258"/>
                    <a:pt x="95" y="258"/>
                  </a:cubicBezTo>
                  <a:cubicBezTo>
                    <a:pt x="121" y="258"/>
                    <a:pt x="149" y="246"/>
                    <a:pt x="174" y="223"/>
                  </a:cubicBezTo>
                  <a:cubicBezTo>
                    <a:pt x="223" y="186"/>
                    <a:pt x="223" y="103"/>
                    <a:pt x="190" y="50"/>
                  </a:cubicBezTo>
                  <a:cubicBezTo>
                    <a:pt x="174" y="33"/>
                    <a:pt x="174" y="17"/>
                    <a:pt x="137" y="17"/>
                  </a:cubicBezTo>
                  <a:cubicBezTo>
                    <a:pt x="137" y="0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19"/>
            <p:cNvSpPr/>
            <p:nvPr/>
          </p:nvSpPr>
          <p:spPr>
            <a:xfrm>
              <a:off x="3883075" y="22961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50" y="34"/>
                    <a:pt x="34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65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7"/>
                    <a:pt x="207" y="50"/>
                    <a:pt x="191" y="34"/>
                  </a:cubicBezTo>
                  <a:cubicBezTo>
                    <a:pt x="174" y="17"/>
                    <a:pt x="174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19"/>
            <p:cNvSpPr/>
            <p:nvPr/>
          </p:nvSpPr>
          <p:spPr>
            <a:xfrm>
              <a:off x="3887425" y="2279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103" y="1"/>
                    <a:pt x="66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66" y="261"/>
                    <a:pt x="103" y="261"/>
                  </a:cubicBezTo>
                  <a:cubicBezTo>
                    <a:pt x="136" y="261"/>
                    <a:pt x="153" y="261"/>
                    <a:pt x="186" y="244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86" y="38"/>
                    <a:pt x="169" y="17"/>
                    <a:pt x="153" y="17"/>
                  </a:cubicBezTo>
                  <a:cubicBezTo>
                    <a:pt x="153" y="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19"/>
            <p:cNvSpPr/>
            <p:nvPr/>
          </p:nvSpPr>
          <p:spPr>
            <a:xfrm>
              <a:off x="3873200" y="23597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8" y="1"/>
                  </a:moveTo>
                  <a:cubicBezTo>
                    <a:pt x="87" y="1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lnTo>
                    <a:pt x="136" y="254"/>
                  </a:lnTo>
                  <a:cubicBezTo>
                    <a:pt x="190" y="254"/>
                    <a:pt x="223" y="221"/>
                    <a:pt x="239" y="184"/>
                  </a:cubicBezTo>
                  <a:cubicBezTo>
                    <a:pt x="239" y="135"/>
                    <a:pt x="239" y="81"/>
                    <a:pt x="206" y="48"/>
                  </a:cubicBezTo>
                  <a:cubicBezTo>
                    <a:pt x="206" y="32"/>
                    <a:pt x="190" y="15"/>
                    <a:pt x="173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19"/>
            <p:cNvSpPr/>
            <p:nvPr/>
          </p:nvSpPr>
          <p:spPr>
            <a:xfrm>
              <a:off x="3888250" y="2326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86" y="0"/>
                    <a:pt x="68" y="5"/>
                    <a:pt x="50" y="13"/>
                  </a:cubicBezTo>
                  <a:cubicBezTo>
                    <a:pt x="33" y="29"/>
                    <a:pt x="17" y="62"/>
                    <a:pt x="0" y="79"/>
                  </a:cubicBezTo>
                  <a:lnTo>
                    <a:pt x="0" y="165"/>
                  </a:lnTo>
                  <a:cubicBezTo>
                    <a:pt x="17" y="202"/>
                    <a:pt x="33" y="235"/>
                    <a:pt x="70" y="252"/>
                  </a:cubicBezTo>
                  <a:cubicBezTo>
                    <a:pt x="83" y="261"/>
                    <a:pt x="98" y="265"/>
                    <a:pt x="113" y="265"/>
                  </a:cubicBezTo>
                  <a:cubicBezTo>
                    <a:pt x="153" y="265"/>
                    <a:pt x="194" y="233"/>
                    <a:pt x="206" y="182"/>
                  </a:cubicBezTo>
                  <a:cubicBezTo>
                    <a:pt x="239" y="116"/>
                    <a:pt x="206" y="29"/>
                    <a:pt x="153" y="13"/>
                  </a:cubicBezTo>
                  <a:cubicBezTo>
                    <a:pt x="136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19"/>
            <p:cNvSpPr/>
            <p:nvPr/>
          </p:nvSpPr>
          <p:spPr>
            <a:xfrm>
              <a:off x="3880925" y="2343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8" y="1"/>
                  </a:moveTo>
                  <a:cubicBezTo>
                    <a:pt x="105" y="1"/>
                    <a:pt x="103" y="3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98"/>
                    <a:pt x="33" y="214"/>
                    <a:pt x="54" y="247"/>
                  </a:cubicBezTo>
                  <a:cubicBezTo>
                    <a:pt x="87" y="247"/>
                    <a:pt x="103" y="268"/>
                    <a:pt x="136" y="268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3" y="181"/>
                    <a:pt x="223" y="144"/>
                    <a:pt x="223" y="111"/>
                  </a:cubicBezTo>
                  <a:cubicBezTo>
                    <a:pt x="223" y="78"/>
                    <a:pt x="207" y="41"/>
                    <a:pt x="174" y="25"/>
                  </a:cubicBezTo>
                  <a:lnTo>
                    <a:pt x="157" y="8"/>
                  </a:lnTo>
                  <a:lnTo>
                    <a:pt x="136" y="8"/>
                  </a:lnTo>
                  <a:cubicBezTo>
                    <a:pt x="125" y="8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19"/>
            <p:cNvSpPr/>
            <p:nvPr/>
          </p:nvSpPr>
          <p:spPr>
            <a:xfrm>
              <a:off x="3879175" y="23897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37" y="33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23"/>
                    <a:pt x="37" y="240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cubicBezTo>
                    <a:pt x="206" y="71"/>
                    <a:pt x="190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19"/>
            <p:cNvSpPr/>
            <p:nvPr/>
          </p:nvSpPr>
          <p:spPr>
            <a:xfrm>
              <a:off x="3897200" y="2291900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13" y="0"/>
                  </a:moveTo>
                  <a:cubicBezTo>
                    <a:pt x="72" y="0"/>
                    <a:pt x="34" y="32"/>
                    <a:pt x="21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21" y="186"/>
                    <a:pt x="38" y="236"/>
                    <a:pt x="87" y="256"/>
                  </a:cubicBezTo>
                  <a:cubicBezTo>
                    <a:pt x="97" y="261"/>
                    <a:pt x="107" y="263"/>
                    <a:pt x="116" y="263"/>
                  </a:cubicBezTo>
                  <a:cubicBezTo>
                    <a:pt x="142" y="263"/>
                    <a:pt x="166" y="247"/>
                    <a:pt x="190" y="219"/>
                  </a:cubicBezTo>
                  <a:cubicBezTo>
                    <a:pt x="207" y="219"/>
                    <a:pt x="207" y="203"/>
                    <a:pt x="228" y="170"/>
                  </a:cubicBezTo>
                  <a:cubicBezTo>
                    <a:pt x="244" y="100"/>
                    <a:pt x="207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19"/>
            <p:cNvSpPr/>
            <p:nvPr/>
          </p:nvSpPr>
          <p:spPr>
            <a:xfrm>
              <a:off x="3893800" y="2387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71" y="0"/>
                    <a:pt x="54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4" y="240"/>
                    <a:pt x="87" y="260"/>
                    <a:pt x="104" y="260"/>
                  </a:cubicBezTo>
                  <a:cubicBezTo>
                    <a:pt x="137" y="260"/>
                    <a:pt x="174" y="260"/>
                    <a:pt x="190" y="223"/>
                  </a:cubicBezTo>
                  <a:cubicBezTo>
                    <a:pt x="207" y="207"/>
                    <a:pt x="223" y="174"/>
                    <a:pt x="223" y="136"/>
                  </a:cubicBezTo>
                  <a:cubicBezTo>
                    <a:pt x="240" y="104"/>
                    <a:pt x="223" y="71"/>
                    <a:pt x="207" y="54"/>
                  </a:cubicBezTo>
                  <a:cubicBezTo>
                    <a:pt x="190" y="33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19"/>
            <p:cNvSpPr/>
            <p:nvPr/>
          </p:nvSpPr>
          <p:spPr>
            <a:xfrm>
              <a:off x="3895550" y="2342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40"/>
                    <a:pt x="240" y="170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19"/>
            <p:cNvSpPr/>
            <p:nvPr/>
          </p:nvSpPr>
          <p:spPr>
            <a:xfrm>
              <a:off x="3926475" y="22877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5"/>
                    <a:pt x="1" y="162"/>
                    <a:pt x="34" y="215"/>
                  </a:cubicBezTo>
                  <a:cubicBezTo>
                    <a:pt x="50" y="248"/>
                    <a:pt x="87" y="265"/>
                    <a:pt x="120" y="265"/>
                  </a:cubicBezTo>
                  <a:cubicBezTo>
                    <a:pt x="137" y="265"/>
                    <a:pt x="170" y="248"/>
                    <a:pt x="190" y="232"/>
                  </a:cubicBezTo>
                  <a:cubicBezTo>
                    <a:pt x="223" y="215"/>
                    <a:pt x="223" y="178"/>
                    <a:pt x="240" y="145"/>
                  </a:cubicBezTo>
                  <a:cubicBezTo>
                    <a:pt x="240" y="112"/>
                    <a:pt x="223" y="75"/>
                    <a:pt x="207" y="42"/>
                  </a:cubicBezTo>
                  <a:cubicBezTo>
                    <a:pt x="207" y="26"/>
                    <a:pt x="190" y="26"/>
                    <a:pt x="170" y="9"/>
                  </a:cubicBezTo>
                  <a:lnTo>
                    <a:pt x="137" y="9"/>
                  </a:ln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19"/>
            <p:cNvSpPr/>
            <p:nvPr/>
          </p:nvSpPr>
          <p:spPr>
            <a:xfrm>
              <a:off x="3890000" y="2309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1"/>
                    <a:pt x="33" y="227"/>
                    <a:pt x="83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23" y="227"/>
                    <a:pt x="223" y="178"/>
                  </a:cubicBezTo>
                  <a:cubicBezTo>
                    <a:pt x="239" y="124"/>
                    <a:pt x="239" y="75"/>
                    <a:pt x="206" y="38"/>
                  </a:cubicBezTo>
                  <a:cubicBezTo>
                    <a:pt x="206" y="21"/>
                    <a:pt x="186" y="21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19"/>
            <p:cNvSpPr/>
            <p:nvPr/>
          </p:nvSpPr>
          <p:spPr>
            <a:xfrm>
              <a:off x="3884325" y="23742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17"/>
                    <a:pt x="0" y="87"/>
                    <a:pt x="0" y="157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39"/>
                    <a:pt x="244" y="173"/>
                    <a:pt x="227" y="103"/>
                  </a:cubicBezTo>
                  <a:cubicBezTo>
                    <a:pt x="227" y="70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19"/>
            <p:cNvSpPr/>
            <p:nvPr/>
          </p:nvSpPr>
          <p:spPr>
            <a:xfrm>
              <a:off x="3887825" y="23592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0" y="0"/>
                  </a:moveTo>
                  <a:cubicBezTo>
                    <a:pt x="87" y="0"/>
                    <a:pt x="67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67" y="260"/>
                    <a:pt x="104" y="260"/>
                  </a:cubicBezTo>
                  <a:cubicBezTo>
                    <a:pt x="120" y="260"/>
                    <a:pt x="153" y="260"/>
                    <a:pt x="170" y="223"/>
                  </a:cubicBezTo>
                  <a:cubicBezTo>
                    <a:pt x="223" y="190"/>
                    <a:pt x="240" y="103"/>
                    <a:pt x="190" y="54"/>
                  </a:cubicBezTo>
                  <a:cubicBezTo>
                    <a:pt x="190" y="3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19"/>
            <p:cNvSpPr/>
            <p:nvPr/>
          </p:nvSpPr>
          <p:spPr>
            <a:xfrm>
              <a:off x="3943175" y="23609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90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19"/>
            <p:cNvSpPr/>
            <p:nvPr/>
          </p:nvSpPr>
          <p:spPr>
            <a:xfrm>
              <a:off x="3979250" y="22938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29" y="0"/>
                  </a:moveTo>
                  <a:cubicBezTo>
                    <a:pt x="83" y="0"/>
                    <a:pt x="34" y="33"/>
                    <a:pt x="17" y="91"/>
                  </a:cubicBezTo>
                  <a:cubicBezTo>
                    <a:pt x="1" y="140"/>
                    <a:pt x="17" y="227"/>
                    <a:pt x="87" y="243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60"/>
                    <a:pt x="207" y="227"/>
                    <a:pt x="223" y="177"/>
                  </a:cubicBezTo>
                  <a:cubicBezTo>
                    <a:pt x="244" y="124"/>
                    <a:pt x="223" y="74"/>
                    <a:pt x="207" y="37"/>
                  </a:cubicBezTo>
                  <a:cubicBezTo>
                    <a:pt x="190" y="21"/>
                    <a:pt x="174" y="21"/>
                    <a:pt x="157" y="4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19"/>
            <p:cNvSpPr/>
            <p:nvPr/>
          </p:nvSpPr>
          <p:spPr>
            <a:xfrm>
              <a:off x="3981000" y="23698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7" y="0"/>
                  </a:moveTo>
                  <a:cubicBezTo>
                    <a:pt x="99" y="0"/>
                    <a:pt x="48" y="35"/>
                    <a:pt x="34" y="90"/>
                  </a:cubicBezTo>
                  <a:cubicBezTo>
                    <a:pt x="1" y="144"/>
                    <a:pt x="34" y="231"/>
                    <a:pt x="87" y="247"/>
                  </a:cubicBezTo>
                  <a:cubicBezTo>
                    <a:pt x="105" y="256"/>
                    <a:pt x="121" y="260"/>
                    <a:pt x="137" y="260"/>
                  </a:cubicBezTo>
                  <a:cubicBezTo>
                    <a:pt x="180" y="260"/>
                    <a:pt x="216" y="229"/>
                    <a:pt x="240" y="177"/>
                  </a:cubicBezTo>
                  <a:cubicBezTo>
                    <a:pt x="256" y="107"/>
                    <a:pt x="223" y="41"/>
                    <a:pt x="174" y="4"/>
                  </a:cubicBezTo>
                  <a:cubicBezTo>
                    <a:pt x="165" y="1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19"/>
            <p:cNvSpPr/>
            <p:nvPr/>
          </p:nvSpPr>
          <p:spPr>
            <a:xfrm>
              <a:off x="3978025" y="234035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71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06" y="207"/>
                    <a:pt x="223" y="174"/>
                    <a:pt x="223" y="137"/>
                  </a:cubicBezTo>
                  <a:cubicBezTo>
                    <a:pt x="223" y="104"/>
                    <a:pt x="223" y="71"/>
                    <a:pt x="206" y="50"/>
                  </a:cubicBezTo>
                  <a:cubicBezTo>
                    <a:pt x="190" y="34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19"/>
            <p:cNvSpPr/>
            <p:nvPr/>
          </p:nvSpPr>
          <p:spPr>
            <a:xfrm>
              <a:off x="3975850" y="22617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3" y="245"/>
                    <a:pt x="95" y="262"/>
                    <a:pt x="125" y="262"/>
                  </a:cubicBezTo>
                  <a:cubicBezTo>
                    <a:pt x="150" y="262"/>
                    <a:pt x="173" y="250"/>
                    <a:pt x="190" y="228"/>
                  </a:cubicBezTo>
                  <a:cubicBezTo>
                    <a:pt x="240" y="191"/>
                    <a:pt x="256" y="104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19"/>
            <p:cNvSpPr/>
            <p:nvPr/>
          </p:nvSpPr>
          <p:spPr>
            <a:xfrm>
              <a:off x="3967300" y="2297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8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53" y="244"/>
                    <a:pt x="186" y="228"/>
                    <a:pt x="207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7" y="38"/>
                    <a:pt x="186" y="21"/>
                  </a:cubicBezTo>
                  <a:cubicBezTo>
                    <a:pt x="169" y="2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19"/>
            <p:cNvSpPr/>
            <p:nvPr/>
          </p:nvSpPr>
          <p:spPr>
            <a:xfrm>
              <a:off x="3971525" y="22789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1" y="0"/>
                    <a:pt x="54" y="17"/>
                    <a:pt x="38" y="54"/>
                  </a:cubicBezTo>
                  <a:cubicBezTo>
                    <a:pt x="17" y="87"/>
                    <a:pt x="0" y="120"/>
                    <a:pt x="0" y="157"/>
                  </a:cubicBezTo>
                  <a:cubicBezTo>
                    <a:pt x="17" y="190"/>
                    <a:pt x="38" y="207"/>
                    <a:pt x="54" y="223"/>
                  </a:cubicBezTo>
                  <a:cubicBezTo>
                    <a:pt x="71" y="260"/>
                    <a:pt x="103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cubicBezTo>
                    <a:pt x="223" y="70"/>
                    <a:pt x="207" y="33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19"/>
            <p:cNvSpPr/>
            <p:nvPr/>
          </p:nvSpPr>
          <p:spPr>
            <a:xfrm>
              <a:off x="3975025" y="23897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68" y="263"/>
                    <a:pt x="116" y="263"/>
                  </a:cubicBezTo>
                  <a:cubicBezTo>
                    <a:pt x="123" y="263"/>
                    <a:pt x="130" y="262"/>
                    <a:pt x="137" y="260"/>
                  </a:cubicBezTo>
                  <a:cubicBezTo>
                    <a:pt x="170" y="260"/>
                    <a:pt x="186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86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19"/>
            <p:cNvSpPr/>
            <p:nvPr/>
          </p:nvSpPr>
          <p:spPr>
            <a:xfrm>
              <a:off x="3960400" y="23128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44"/>
                    <a:pt x="190" y="223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190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19"/>
            <p:cNvSpPr/>
            <p:nvPr/>
          </p:nvSpPr>
          <p:spPr>
            <a:xfrm>
              <a:off x="3929475" y="2317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61"/>
                    <a:pt x="190" y="244"/>
                  </a:cubicBezTo>
                  <a:cubicBezTo>
                    <a:pt x="239" y="191"/>
                    <a:pt x="239" y="104"/>
                    <a:pt x="206" y="55"/>
                  </a:cubicBezTo>
                  <a:cubicBezTo>
                    <a:pt x="190" y="38"/>
                    <a:pt x="173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19"/>
            <p:cNvSpPr/>
            <p:nvPr/>
          </p:nvSpPr>
          <p:spPr>
            <a:xfrm>
              <a:off x="3962975" y="23426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9" y="1"/>
                  </a:moveTo>
                  <a:cubicBezTo>
                    <a:pt x="86" y="1"/>
                    <a:pt x="45" y="32"/>
                    <a:pt x="33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90" y="253"/>
                    <a:pt x="223" y="220"/>
                    <a:pt x="239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206" y="30"/>
                    <a:pt x="190" y="14"/>
                    <a:pt x="173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19"/>
            <p:cNvSpPr/>
            <p:nvPr/>
          </p:nvSpPr>
          <p:spPr>
            <a:xfrm>
              <a:off x="3961225" y="236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0"/>
                  </a:moveTo>
                  <a:cubicBezTo>
                    <a:pt x="87" y="0"/>
                    <a:pt x="70" y="4"/>
                    <a:pt x="54" y="13"/>
                  </a:cubicBezTo>
                  <a:cubicBezTo>
                    <a:pt x="37" y="29"/>
                    <a:pt x="17" y="46"/>
                    <a:pt x="17" y="79"/>
                  </a:cubicBezTo>
                  <a:cubicBezTo>
                    <a:pt x="0" y="116"/>
                    <a:pt x="0" y="132"/>
                    <a:pt x="0" y="165"/>
                  </a:cubicBezTo>
                  <a:cubicBezTo>
                    <a:pt x="17" y="202"/>
                    <a:pt x="37" y="235"/>
                    <a:pt x="70" y="252"/>
                  </a:cubicBezTo>
                  <a:cubicBezTo>
                    <a:pt x="82" y="255"/>
                    <a:pt x="93" y="256"/>
                    <a:pt x="104" y="256"/>
                  </a:cubicBezTo>
                  <a:cubicBezTo>
                    <a:pt x="157" y="256"/>
                    <a:pt x="195" y="223"/>
                    <a:pt x="223" y="165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38" y="4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19"/>
            <p:cNvSpPr/>
            <p:nvPr/>
          </p:nvSpPr>
          <p:spPr>
            <a:xfrm>
              <a:off x="3970700" y="2325200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10" y="1"/>
                  </a:moveTo>
                  <a:cubicBezTo>
                    <a:pt x="65" y="1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0" y="194"/>
                    <a:pt x="17" y="227"/>
                    <a:pt x="71" y="244"/>
                  </a:cubicBezTo>
                  <a:cubicBezTo>
                    <a:pt x="85" y="253"/>
                    <a:pt x="102" y="258"/>
                    <a:pt x="118" y="258"/>
                  </a:cubicBezTo>
                  <a:cubicBezTo>
                    <a:pt x="141" y="258"/>
                    <a:pt x="162" y="249"/>
                    <a:pt x="174" y="227"/>
                  </a:cubicBezTo>
                  <a:cubicBezTo>
                    <a:pt x="190" y="211"/>
                    <a:pt x="207" y="194"/>
                    <a:pt x="207" y="178"/>
                  </a:cubicBezTo>
                  <a:cubicBezTo>
                    <a:pt x="223" y="108"/>
                    <a:pt x="207" y="38"/>
                    <a:pt x="136" y="5"/>
                  </a:cubicBezTo>
                  <a:cubicBezTo>
                    <a:pt x="128" y="2"/>
                    <a:pt x="119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19"/>
            <p:cNvSpPr/>
            <p:nvPr/>
          </p:nvSpPr>
          <p:spPr>
            <a:xfrm>
              <a:off x="3973275" y="2311225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28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1" y="151"/>
                    <a:pt x="33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90" y="254"/>
                    <a:pt x="223" y="238"/>
                    <a:pt x="240" y="184"/>
                  </a:cubicBezTo>
                  <a:cubicBezTo>
                    <a:pt x="256" y="135"/>
                    <a:pt x="240" y="81"/>
                    <a:pt x="207" y="48"/>
                  </a:cubicBezTo>
                  <a:cubicBezTo>
                    <a:pt x="207" y="32"/>
                    <a:pt x="190" y="15"/>
                    <a:pt x="174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19"/>
            <p:cNvSpPr/>
            <p:nvPr/>
          </p:nvSpPr>
          <p:spPr>
            <a:xfrm>
              <a:off x="3844025" y="2366225"/>
              <a:ext cx="5600" cy="6825"/>
            </a:xfrm>
            <a:custGeom>
              <a:avLst/>
              <a:gdLst/>
              <a:ahLst/>
              <a:cxnLst/>
              <a:rect l="l" t="t" r="r" b="b"/>
              <a:pathLst>
                <a:path w="224" h="273" extrusionOk="0">
                  <a:moveTo>
                    <a:pt x="120" y="0"/>
                  </a:moveTo>
                  <a:cubicBezTo>
                    <a:pt x="108" y="0"/>
                    <a:pt x="95" y="5"/>
                    <a:pt x="87" y="13"/>
                  </a:cubicBezTo>
                  <a:cubicBezTo>
                    <a:pt x="66" y="13"/>
                    <a:pt x="33" y="29"/>
                    <a:pt x="17" y="66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50" y="235"/>
                  </a:cubicBezTo>
                  <a:cubicBezTo>
                    <a:pt x="66" y="252"/>
                    <a:pt x="103" y="273"/>
                    <a:pt x="120" y="273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7" y="83"/>
                    <a:pt x="207" y="46"/>
                    <a:pt x="169" y="29"/>
                  </a:cubicBezTo>
                  <a:lnTo>
                    <a:pt x="153" y="13"/>
                  </a:lnTo>
                  <a:cubicBezTo>
                    <a:pt x="145" y="5"/>
                    <a:pt x="132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19"/>
            <p:cNvSpPr/>
            <p:nvPr/>
          </p:nvSpPr>
          <p:spPr>
            <a:xfrm>
              <a:off x="3962975" y="22493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09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22"/>
                    <a:pt x="87" y="255"/>
                  </a:cubicBezTo>
                  <a:cubicBezTo>
                    <a:pt x="95" y="258"/>
                    <a:pt x="105" y="259"/>
                    <a:pt x="114" y="259"/>
                  </a:cubicBezTo>
                  <a:cubicBezTo>
                    <a:pt x="159" y="259"/>
                    <a:pt x="209" y="229"/>
                    <a:pt x="223" y="185"/>
                  </a:cubicBezTo>
                  <a:cubicBezTo>
                    <a:pt x="239" y="119"/>
                    <a:pt x="206" y="32"/>
                    <a:pt x="153" y="16"/>
                  </a:cubicBezTo>
                  <a:cubicBezTo>
                    <a:pt x="139" y="5"/>
                    <a:pt x="124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19"/>
            <p:cNvSpPr/>
            <p:nvPr/>
          </p:nvSpPr>
          <p:spPr>
            <a:xfrm>
              <a:off x="3941950" y="228490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4"/>
                  </a:cubicBezTo>
                  <a:cubicBezTo>
                    <a:pt x="61" y="255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19"/>
            <p:cNvSpPr/>
            <p:nvPr/>
          </p:nvSpPr>
          <p:spPr>
            <a:xfrm>
              <a:off x="3968525" y="2375225"/>
              <a:ext cx="6000" cy="6800"/>
            </a:xfrm>
            <a:custGeom>
              <a:avLst/>
              <a:gdLst/>
              <a:ahLst/>
              <a:cxnLst/>
              <a:rect l="l" t="t" r="r" b="b"/>
              <a:pathLst>
                <a:path w="240" h="272" extrusionOk="0">
                  <a:moveTo>
                    <a:pt x="129" y="0"/>
                  </a:moveTo>
                  <a:cubicBezTo>
                    <a:pt x="120" y="0"/>
                    <a:pt x="112" y="5"/>
                    <a:pt x="104" y="16"/>
                  </a:cubicBezTo>
                  <a:cubicBezTo>
                    <a:pt x="54" y="16"/>
                    <a:pt x="1" y="82"/>
                    <a:pt x="17" y="152"/>
                  </a:cubicBezTo>
                  <a:cubicBezTo>
                    <a:pt x="17" y="185"/>
                    <a:pt x="34" y="222"/>
                    <a:pt x="54" y="238"/>
                  </a:cubicBezTo>
                  <a:cubicBezTo>
                    <a:pt x="87" y="255"/>
                    <a:pt x="104" y="271"/>
                    <a:pt x="137" y="271"/>
                  </a:cubicBezTo>
                  <a:cubicBezTo>
                    <a:pt x="207" y="255"/>
                    <a:pt x="240" y="185"/>
                    <a:pt x="223" y="119"/>
                  </a:cubicBezTo>
                  <a:cubicBezTo>
                    <a:pt x="223" y="82"/>
                    <a:pt x="207" y="49"/>
                    <a:pt x="191" y="32"/>
                  </a:cubicBezTo>
                  <a:cubicBezTo>
                    <a:pt x="174" y="32"/>
                    <a:pt x="174" y="16"/>
                    <a:pt x="158" y="16"/>
                  </a:cubicBezTo>
                  <a:cubicBezTo>
                    <a:pt x="147" y="5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19"/>
            <p:cNvSpPr/>
            <p:nvPr/>
          </p:nvSpPr>
          <p:spPr>
            <a:xfrm>
              <a:off x="3938425" y="2335500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29" y="1"/>
                  </a:moveTo>
                  <a:cubicBezTo>
                    <a:pt x="83" y="1"/>
                    <a:pt x="35" y="33"/>
                    <a:pt x="22" y="92"/>
                  </a:cubicBezTo>
                  <a:cubicBezTo>
                    <a:pt x="1" y="141"/>
                    <a:pt x="22" y="228"/>
                    <a:pt x="71" y="244"/>
                  </a:cubicBezTo>
                  <a:cubicBezTo>
                    <a:pt x="90" y="254"/>
                    <a:pt x="109" y="259"/>
                    <a:pt x="127" y="259"/>
                  </a:cubicBezTo>
                  <a:cubicBezTo>
                    <a:pt x="174" y="259"/>
                    <a:pt x="213" y="226"/>
                    <a:pt x="228" y="178"/>
                  </a:cubicBezTo>
                  <a:cubicBezTo>
                    <a:pt x="244" y="108"/>
                    <a:pt x="207" y="38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19"/>
            <p:cNvSpPr/>
            <p:nvPr/>
          </p:nvSpPr>
          <p:spPr>
            <a:xfrm>
              <a:off x="3938950" y="23781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67" y="1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7" y="186"/>
                    <a:pt x="17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0"/>
                    <a:pt x="223" y="104"/>
                  </a:cubicBezTo>
                  <a:cubicBezTo>
                    <a:pt x="223" y="67"/>
                    <a:pt x="207" y="50"/>
                    <a:pt x="170" y="17"/>
                  </a:cubicBezTo>
                  <a:cubicBezTo>
                    <a:pt x="170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19"/>
            <p:cNvSpPr/>
            <p:nvPr/>
          </p:nvSpPr>
          <p:spPr>
            <a:xfrm>
              <a:off x="3934625" y="2257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50" y="8"/>
                    <a:pt x="0" y="74"/>
                    <a:pt x="17" y="144"/>
                  </a:cubicBezTo>
                  <a:cubicBezTo>
                    <a:pt x="17" y="214"/>
                    <a:pt x="87" y="263"/>
                    <a:pt x="136" y="263"/>
                  </a:cubicBezTo>
                  <a:cubicBezTo>
                    <a:pt x="174" y="247"/>
                    <a:pt x="190" y="230"/>
                    <a:pt x="207" y="214"/>
                  </a:cubicBezTo>
                  <a:cubicBezTo>
                    <a:pt x="223" y="177"/>
                    <a:pt x="240" y="144"/>
                    <a:pt x="240" y="111"/>
                  </a:cubicBezTo>
                  <a:cubicBezTo>
                    <a:pt x="223" y="74"/>
                    <a:pt x="207" y="41"/>
                    <a:pt x="190" y="24"/>
                  </a:cubicBezTo>
                  <a:cubicBezTo>
                    <a:pt x="190" y="24"/>
                    <a:pt x="174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19"/>
            <p:cNvSpPr/>
            <p:nvPr/>
          </p:nvSpPr>
          <p:spPr>
            <a:xfrm>
              <a:off x="3933275" y="2272625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32" y="1"/>
                  </a:moveTo>
                  <a:cubicBezTo>
                    <a:pt x="123" y="1"/>
                    <a:pt x="114" y="5"/>
                    <a:pt x="104" y="13"/>
                  </a:cubicBezTo>
                  <a:cubicBezTo>
                    <a:pt x="38" y="13"/>
                    <a:pt x="1" y="79"/>
                    <a:pt x="1" y="149"/>
                  </a:cubicBezTo>
                  <a:cubicBezTo>
                    <a:pt x="21" y="182"/>
                    <a:pt x="21" y="219"/>
                    <a:pt x="54" y="236"/>
                  </a:cubicBezTo>
                  <a:cubicBezTo>
                    <a:pt x="66" y="248"/>
                    <a:pt x="86" y="259"/>
                    <a:pt x="110" y="259"/>
                  </a:cubicBezTo>
                  <a:cubicBezTo>
                    <a:pt x="120" y="259"/>
                    <a:pt x="130" y="257"/>
                    <a:pt x="141" y="252"/>
                  </a:cubicBezTo>
                  <a:cubicBezTo>
                    <a:pt x="157" y="252"/>
                    <a:pt x="190" y="236"/>
                    <a:pt x="207" y="203"/>
                  </a:cubicBezTo>
                  <a:cubicBezTo>
                    <a:pt x="228" y="182"/>
                    <a:pt x="228" y="149"/>
                    <a:pt x="228" y="116"/>
                  </a:cubicBezTo>
                  <a:cubicBezTo>
                    <a:pt x="228" y="79"/>
                    <a:pt x="207" y="46"/>
                    <a:pt x="174" y="30"/>
                  </a:cubicBezTo>
                  <a:cubicBezTo>
                    <a:pt x="174" y="13"/>
                    <a:pt x="157" y="13"/>
                    <a:pt x="157" y="13"/>
                  </a:cubicBezTo>
                  <a:cubicBezTo>
                    <a:pt x="149" y="5"/>
                    <a:pt x="141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19"/>
            <p:cNvSpPr/>
            <p:nvPr/>
          </p:nvSpPr>
          <p:spPr>
            <a:xfrm>
              <a:off x="3934625" y="2302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19"/>
            <p:cNvSpPr/>
            <p:nvPr/>
          </p:nvSpPr>
          <p:spPr>
            <a:xfrm>
              <a:off x="3956050" y="23296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8" y="207"/>
                    <a:pt x="55" y="240"/>
                  </a:cubicBezTo>
                  <a:cubicBezTo>
                    <a:pt x="88" y="256"/>
                    <a:pt x="104" y="256"/>
                    <a:pt x="141" y="256"/>
                  </a:cubicBezTo>
                  <a:cubicBezTo>
                    <a:pt x="207" y="240"/>
                    <a:pt x="244" y="170"/>
                    <a:pt x="224" y="104"/>
                  </a:cubicBezTo>
                  <a:cubicBezTo>
                    <a:pt x="224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19"/>
            <p:cNvSpPr/>
            <p:nvPr/>
          </p:nvSpPr>
          <p:spPr>
            <a:xfrm>
              <a:off x="3953900" y="23764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3" y="1"/>
                  </a:moveTo>
                  <a:cubicBezTo>
                    <a:pt x="38" y="17"/>
                    <a:pt x="0" y="87"/>
                    <a:pt x="0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3" y="256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7" y="190"/>
                    <a:pt x="227" y="153"/>
                    <a:pt x="227" y="120"/>
                  </a:cubicBezTo>
                  <a:cubicBezTo>
                    <a:pt x="227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19"/>
            <p:cNvSpPr/>
            <p:nvPr/>
          </p:nvSpPr>
          <p:spPr>
            <a:xfrm>
              <a:off x="3959050" y="228520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95" y="0"/>
                  </a:moveTo>
                  <a:cubicBezTo>
                    <a:pt x="76" y="0"/>
                    <a:pt x="61" y="14"/>
                    <a:pt x="38" y="26"/>
                  </a:cubicBezTo>
                  <a:cubicBezTo>
                    <a:pt x="21" y="59"/>
                    <a:pt x="1" y="75"/>
                    <a:pt x="1" y="112"/>
                  </a:cubicBezTo>
                  <a:cubicBezTo>
                    <a:pt x="1" y="145"/>
                    <a:pt x="1" y="178"/>
                    <a:pt x="21" y="215"/>
                  </a:cubicBezTo>
                  <a:cubicBezTo>
                    <a:pt x="40" y="244"/>
                    <a:pt x="78" y="262"/>
                    <a:pt x="112" y="262"/>
                  </a:cubicBezTo>
                  <a:cubicBezTo>
                    <a:pt x="137" y="262"/>
                    <a:pt x="160" y="252"/>
                    <a:pt x="174" y="232"/>
                  </a:cubicBezTo>
                  <a:cubicBezTo>
                    <a:pt x="227" y="178"/>
                    <a:pt x="244" y="112"/>
                    <a:pt x="190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4" y="9"/>
                  </a:lnTo>
                  <a:cubicBezTo>
                    <a:pt x="113" y="3"/>
                    <a:pt x="10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19"/>
            <p:cNvSpPr/>
            <p:nvPr/>
          </p:nvSpPr>
          <p:spPr>
            <a:xfrm>
              <a:off x="3929875" y="234857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0" y="1"/>
                  </a:moveTo>
                  <a:cubicBezTo>
                    <a:pt x="89" y="1"/>
                    <a:pt x="49" y="32"/>
                    <a:pt x="34" y="84"/>
                  </a:cubicBezTo>
                  <a:cubicBezTo>
                    <a:pt x="1" y="154"/>
                    <a:pt x="34" y="220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6" y="238"/>
                    <a:pt x="240" y="187"/>
                  </a:cubicBezTo>
                  <a:cubicBezTo>
                    <a:pt x="261" y="117"/>
                    <a:pt x="223" y="30"/>
                    <a:pt x="174" y="14"/>
                  </a:cubicBezTo>
                  <a:cubicBezTo>
                    <a:pt x="160" y="5"/>
                    <a:pt x="145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19"/>
            <p:cNvSpPr/>
            <p:nvPr/>
          </p:nvSpPr>
          <p:spPr>
            <a:xfrm>
              <a:off x="3961225" y="22653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37" y="13"/>
                    <a:pt x="0" y="83"/>
                    <a:pt x="17" y="149"/>
                  </a:cubicBezTo>
                  <a:cubicBezTo>
                    <a:pt x="17" y="186"/>
                    <a:pt x="37" y="219"/>
                    <a:pt x="54" y="235"/>
                  </a:cubicBezTo>
                  <a:cubicBezTo>
                    <a:pt x="65" y="247"/>
                    <a:pt x="85" y="259"/>
                    <a:pt x="109" y="259"/>
                  </a:cubicBezTo>
                  <a:cubicBezTo>
                    <a:pt x="119" y="259"/>
                    <a:pt x="129" y="256"/>
                    <a:pt x="140" y="25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19"/>
            <p:cNvSpPr/>
            <p:nvPr/>
          </p:nvSpPr>
          <p:spPr>
            <a:xfrm>
              <a:off x="3928650" y="23646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0" y="148"/>
                  </a:cubicBezTo>
                  <a:cubicBezTo>
                    <a:pt x="17" y="181"/>
                    <a:pt x="17" y="214"/>
                    <a:pt x="50" y="235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39" y="181"/>
                    <a:pt x="223" y="111"/>
                  </a:cubicBezTo>
                  <a:cubicBezTo>
                    <a:pt x="223" y="78"/>
                    <a:pt x="206" y="45"/>
                    <a:pt x="169" y="28"/>
                  </a:cubicBezTo>
                  <a:cubicBezTo>
                    <a:pt x="169" y="28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19"/>
            <p:cNvSpPr/>
            <p:nvPr/>
          </p:nvSpPr>
          <p:spPr>
            <a:xfrm>
              <a:off x="3821650" y="24777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37" y="0"/>
                  </a:moveTo>
                  <a:cubicBezTo>
                    <a:pt x="104" y="0"/>
                    <a:pt x="87" y="17"/>
                    <a:pt x="54" y="38"/>
                  </a:cubicBezTo>
                  <a:cubicBezTo>
                    <a:pt x="17" y="87"/>
                    <a:pt x="1" y="157"/>
                    <a:pt x="34" y="223"/>
                  </a:cubicBezTo>
                  <a:cubicBezTo>
                    <a:pt x="54" y="244"/>
                    <a:pt x="71" y="260"/>
                    <a:pt x="87" y="260"/>
                  </a:cubicBezTo>
                  <a:cubicBezTo>
                    <a:pt x="137" y="190"/>
                    <a:pt x="174" y="120"/>
                    <a:pt x="207" y="38"/>
                  </a:cubicBezTo>
                  <a:cubicBezTo>
                    <a:pt x="190" y="38"/>
                    <a:pt x="174" y="17"/>
                    <a:pt x="174" y="17"/>
                  </a:cubicBezTo>
                  <a:cubicBezTo>
                    <a:pt x="157" y="17"/>
                    <a:pt x="15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19"/>
            <p:cNvSpPr/>
            <p:nvPr/>
          </p:nvSpPr>
          <p:spPr>
            <a:xfrm>
              <a:off x="4137775" y="22527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87"/>
                    <a:pt x="1" y="120"/>
                  </a:cubicBezTo>
                  <a:cubicBezTo>
                    <a:pt x="1" y="153"/>
                    <a:pt x="17" y="190"/>
                    <a:pt x="34" y="206"/>
                  </a:cubicBezTo>
                  <a:cubicBezTo>
                    <a:pt x="53" y="235"/>
                    <a:pt x="85" y="254"/>
                    <a:pt x="119" y="254"/>
                  </a:cubicBezTo>
                  <a:cubicBezTo>
                    <a:pt x="143" y="254"/>
                    <a:pt x="168" y="245"/>
                    <a:pt x="190" y="223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19"/>
            <p:cNvSpPr/>
            <p:nvPr/>
          </p:nvSpPr>
          <p:spPr>
            <a:xfrm>
              <a:off x="4139025" y="228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0" y="1"/>
                  </a:moveTo>
                  <a:cubicBezTo>
                    <a:pt x="103" y="1"/>
                    <a:pt x="87" y="1"/>
                    <a:pt x="54" y="34"/>
                  </a:cubicBezTo>
                  <a:cubicBezTo>
                    <a:pt x="17" y="67"/>
                    <a:pt x="0" y="154"/>
                    <a:pt x="37" y="207"/>
                  </a:cubicBezTo>
                  <a:cubicBezTo>
                    <a:pt x="70" y="240"/>
                    <a:pt x="87" y="257"/>
                    <a:pt x="120" y="257"/>
                  </a:cubicBezTo>
                  <a:cubicBezTo>
                    <a:pt x="140" y="257"/>
                    <a:pt x="173" y="257"/>
                    <a:pt x="206" y="224"/>
                  </a:cubicBezTo>
                  <a:cubicBezTo>
                    <a:pt x="223" y="207"/>
                    <a:pt x="243" y="170"/>
                    <a:pt x="243" y="137"/>
                  </a:cubicBezTo>
                  <a:cubicBezTo>
                    <a:pt x="243" y="104"/>
                    <a:pt x="243" y="67"/>
                    <a:pt x="206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19"/>
            <p:cNvSpPr/>
            <p:nvPr/>
          </p:nvSpPr>
          <p:spPr>
            <a:xfrm>
              <a:off x="4135200" y="22969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34" y="34"/>
                    <a:pt x="17" y="54"/>
                  </a:cubicBezTo>
                  <a:cubicBezTo>
                    <a:pt x="1" y="87"/>
                    <a:pt x="1" y="120"/>
                    <a:pt x="1" y="158"/>
                  </a:cubicBezTo>
                  <a:cubicBezTo>
                    <a:pt x="17" y="191"/>
                    <a:pt x="17" y="224"/>
                    <a:pt x="50" y="240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0" y="240"/>
                    <a:pt x="240" y="191"/>
                    <a:pt x="223" y="104"/>
                  </a:cubicBezTo>
                  <a:cubicBezTo>
                    <a:pt x="223" y="71"/>
                    <a:pt x="207" y="54"/>
                    <a:pt x="170" y="34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19"/>
            <p:cNvSpPr/>
            <p:nvPr/>
          </p:nvSpPr>
          <p:spPr>
            <a:xfrm>
              <a:off x="4136450" y="23751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0" y="173"/>
                    <a:pt x="17" y="206"/>
                    <a:pt x="54" y="227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54"/>
                    <a:pt x="190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19"/>
            <p:cNvSpPr/>
            <p:nvPr/>
          </p:nvSpPr>
          <p:spPr>
            <a:xfrm>
              <a:off x="4152300" y="2278825"/>
              <a:ext cx="6125" cy="6625"/>
            </a:xfrm>
            <a:custGeom>
              <a:avLst/>
              <a:gdLst/>
              <a:ahLst/>
              <a:cxnLst/>
              <a:rect l="l" t="t" r="r" b="b"/>
              <a:pathLst>
                <a:path w="245" h="265" extrusionOk="0">
                  <a:moveTo>
                    <a:pt x="129" y="0"/>
                  </a:moveTo>
                  <a:cubicBezTo>
                    <a:pt x="82" y="0"/>
                    <a:pt x="35" y="30"/>
                    <a:pt x="22" y="74"/>
                  </a:cubicBezTo>
                  <a:cubicBezTo>
                    <a:pt x="1" y="140"/>
                    <a:pt x="38" y="227"/>
                    <a:pt x="88" y="244"/>
                  </a:cubicBezTo>
                  <a:cubicBezTo>
                    <a:pt x="104" y="264"/>
                    <a:pt x="125" y="264"/>
                    <a:pt x="141" y="264"/>
                  </a:cubicBezTo>
                  <a:cubicBezTo>
                    <a:pt x="174" y="244"/>
                    <a:pt x="207" y="227"/>
                    <a:pt x="228" y="178"/>
                  </a:cubicBezTo>
                  <a:cubicBezTo>
                    <a:pt x="244" y="124"/>
                    <a:pt x="228" y="74"/>
                    <a:pt x="207" y="37"/>
                  </a:cubicBezTo>
                  <a:cubicBezTo>
                    <a:pt x="191" y="21"/>
                    <a:pt x="174" y="21"/>
                    <a:pt x="158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19"/>
            <p:cNvSpPr/>
            <p:nvPr/>
          </p:nvSpPr>
          <p:spPr>
            <a:xfrm>
              <a:off x="4142000" y="23099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1" y="154"/>
                    <a:pt x="21" y="220"/>
                    <a:pt x="87" y="257"/>
                  </a:cubicBezTo>
                  <a:cubicBezTo>
                    <a:pt x="98" y="257"/>
                    <a:pt x="111" y="264"/>
                    <a:pt x="123" y="264"/>
                  </a:cubicBezTo>
                  <a:cubicBezTo>
                    <a:pt x="129" y="264"/>
                    <a:pt x="135" y="263"/>
                    <a:pt x="141" y="257"/>
                  </a:cubicBezTo>
                  <a:cubicBezTo>
                    <a:pt x="174" y="257"/>
                    <a:pt x="207" y="220"/>
                    <a:pt x="227" y="187"/>
                  </a:cubicBezTo>
                  <a:cubicBezTo>
                    <a:pt x="244" y="133"/>
                    <a:pt x="227" y="84"/>
                    <a:pt x="207" y="51"/>
                  </a:cubicBezTo>
                  <a:cubicBezTo>
                    <a:pt x="190" y="30"/>
                    <a:pt x="174" y="1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19"/>
            <p:cNvSpPr/>
            <p:nvPr/>
          </p:nvSpPr>
          <p:spPr>
            <a:xfrm>
              <a:off x="4140350" y="2327575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01" y="0"/>
                  </a:moveTo>
                  <a:cubicBezTo>
                    <a:pt x="86" y="0"/>
                    <a:pt x="69" y="5"/>
                    <a:pt x="50" y="13"/>
                  </a:cubicBezTo>
                  <a:cubicBezTo>
                    <a:pt x="34" y="29"/>
                    <a:pt x="17" y="46"/>
                    <a:pt x="1" y="83"/>
                  </a:cubicBezTo>
                  <a:lnTo>
                    <a:pt x="1" y="169"/>
                  </a:lnTo>
                  <a:cubicBezTo>
                    <a:pt x="17" y="202"/>
                    <a:pt x="34" y="235"/>
                    <a:pt x="67" y="252"/>
                  </a:cubicBezTo>
                  <a:cubicBezTo>
                    <a:pt x="77" y="256"/>
                    <a:pt x="87" y="258"/>
                    <a:pt x="98" y="258"/>
                  </a:cubicBezTo>
                  <a:cubicBezTo>
                    <a:pt x="145" y="258"/>
                    <a:pt x="193" y="223"/>
                    <a:pt x="207" y="169"/>
                  </a:cubicBezTo>
                  <a:cubicBezTo>
                    <a:pt x="223" y="116"/>
                    <a:pt x="207" y="29"/>
                    <a:pt x="137" y="13"/>
                  </a:cubicBezTo>
                  <a:cubicBezTo>
                    <a:pt x="129" y="5"/>
                    <a:pt x="116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19"/>
            <p:cNvSpPr/>
            <p:nvPr/>
          </p:nvSpPr>
          <p:spPr>
            <a:xfrm>
              <a:off x="4132625" y="234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66" y="244"/>
                  </a:cubicBezTo>
                  <a:cubicBezTo>
                    <a:pt x="81" y="256"/>
                    <a:pt x="102" y="267"/>
                    <a:pt x="119" y="267"/>
                  </a:cubicBezTo>
                  <a:cubicBezTo>
                    <a:pt x="125" y="267"/>
                    <a:pt x="132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19"/>
            <p:cNvSpPr/>
            <p:nvPr/>
          </p:nvSpPr>
          <p:spPr>
            <a:xfrm>
              <a:off x="4169525" y="2304700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71" y="17"/>
                    <a:pt x="54" y="17"/>
                    <a:pt x="33" y="54"/>
                  </a:cubicBezTo>
                  <a:cubicBezTo>
                    <a:pt x="17" y="70"/>
                    <a:pt x="1" y="120"/>
                    <a:pt x="1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36"/>
                  </a:cubicBezTo>
                  <a:lnTo>
                    <a:pt x="223" y="120"/>
                  </a:lnTo>
                  <a:cubicBezTo>
                    <a:pt x="223" y="70"/>
                    <a:pt x="190" y="33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19"/>
            <p:cNvSpPr/>
            <p:nvPr/>
          </p:nvSpPr>
          <p:spPr>
            <a:xfrm>
              <a:off x="4167350" y="232152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8" y="1"/>
                  </a:moveTo>
                  <a:cubicBezTo>
                    <a:pt x="87" y="1"/>
                    <a:pt x="44" y="34"/>
                    <a:pt x="17" y="82"/>
                  </a:cubicBezTo>
                  <a:cubicBezTo>
                    <a:pt x="1" y="152"/>
                    <a:pt x="38" y="238"/>
                    <a:pt x="88" y="255"/>
                  </a:cubicBezTo>
                  <a:cubicBezTo>
                    <a:pt x="102" y="264"/>
                    <a:pt x="117" y="268"/>
                    <a:pt x="132" y="268"/>
                  </a:cubicBezTo>
                  <a:cubicBezTo>
                    <a:pt x="174" y="268"/>
                    <a:pt x="217" y="236"/>
                    <a:pt x="244" y="185"/>
                  </a:cubicBezTo>
                  <a:cubicBezTo>
                    <a:pt x="261" y="119"/>
                    <a:pt x="224" y="32"/>
                    <a:pt x="174" y="16"/>
                  </a:cubicBezTo>
                  <a:cubicBezTo>
                    <a:pt x="159" y="6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19"/>
            <p:cNvSpPr/>
            <p:nvPr/>
          </p:nvSpPr>
          <p:spPr>
            <a:xfrm>
              <a:off x="4169125" y="2275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81"/>
                    <a:pt x="33" y="214"/>
                    <a:pt x="49" y="230"/>
                  </a:cubicBezTo>
                  <a:cubicBezTo>
                    <a:pt x="70" y="247"/>
                    <a:pt x="103" y="263"/>
                    <a:pt x="136" y="263"/>
                  </a:cubicBezTo>
                  <a:cubicBezTo>
                    <a:pt x="190" y="247"/>
                    <a:pt x="239" y="181"/>
                    <a:pt x="223" y="111"/>
                  </a:cubicBezTo>
                  <a:cubicBezTo>
                    <a:pt x="223" y="57"/>
                    <a:pt x="190" y="24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19"/>
            <p:cNvSpPr/>
            <p:nvPr/>
          </p:nvSpPr>
          <p:spPr>
            <a:xfrm>
              <a:off x="4152300" y="232262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30" y="0"/>
                  </a:moveTo>
                  <a:cubicBezTo>
                    <a:pt x="83" y="0"/>
                    <a:pt x="35" y="33"/>
                    <a:pt x="22" y="91"/>
                  </a:cubicBezTo>
                  <a:cubicBezTo>
                    <a:pt x="1" y="141"/>
                    <a:pt x="22" y="227"/>
                    <a:pt x="88" y="244"/>
                  </a:cubicBezTo>
                  <a:cubicBezTo>
                    <a:pt x="102" y="254"/>
                    <a:pt x="118" y="258"/>
                    <a:pt x="133" y="258"/>
                  </a:cubicBezTo>
                  <a:cubicBezTo>
                    <a:pt x="174" y="258"/>
                    <a:pt x="213" y="226"/>
                    <a:pt x="228" y="178"/>
                  </a:cubicBezTo>
                  <a:cubicBezTo>
                    <a:pt x="244" y="108"/>
                    <a:pt x="228" y="38"/>
                    <a:pt x="158" y="5"/>
                  </a:cubicBezTo>
                  <a:cubicBezTo>
                    <a:pt x="149" y="2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19"/>
            <p:cNvSpPr/>
            <p:nvPr/>
          </p:nvSpPr>
          <p:spPr>
            <a:xfrm>
              <a:off x="4163950" y="22914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34" y="17"/>
                    <a:pt x="17" y="50"/>
                  </a:cubicBezTo>
                  <a:cubicBezTo>
                    <a:pt x="1" y="70"/>
                    <a:pt x="1" y="103"/>
                    <a:pt x="1" y="136"/>
                  </a:cubicBezTo>
                  <a:cubicBezTo>
                    <a:pt x="1" y="173"/>
                    <a:pt x="17" y="206"/>
                    <a:pt x="34" y="223"/>
                  </a:cubicBezTo>
                  <a:cubicBezTo>
                    <a:pt x="71" y="256"/>
                    <a:pt x="87" y="256"/>
                    <a:pt x="120" y="256"/>
                  </a:cubicBezTo>
                  <a:cubicBezTo>
                    <a:pt x="191" y="239"/>
                    <a:pt x="224" y="173"/>
                    <a:pt x="224" y="103"/>
                  </a:cubicBezTo>
                  <a:cubicBezTo>
                    <a:pt x="207" y="70"/>
                    <a:pt x="191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19"/>
            <p:cNvSpPr/>
            <p:nvPr/>
          </p:nvSpPr>
          <p:spPr>
            <a:xfrm>
              <a:off x="4147675" y="2464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50" y="231"/>
                  </a:cubicBezTo>
                  <a:cubicBezTo>
                    <a:pt x="83" y="251"/>
                    <a:pt x="104" y="268"/>
                    <a:pt x="137" y="268"/>
                  </a:cubicBezTo>
                  <a:cubicBezTo>
                    <a:pt x="207" y="251"/>
                    <a:pt x="240" y="181"/>
                    <a:pt x="240" y="111"/>
                  </a:cubicBezTo>
                  <a:cubicBezTo>
                    <a:pt x="223" y="78"/>
                    <a:pt x="207" y="45"/>
                    <a:pt x="186" y="25"/>
                  </a:cubicBezTo>
                  <a:cubicBezTo>
                    <a:pt x="186" y="25"/>
                    <a:pt x="169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19"/>
            <p:cNvSpPr/>
            <p:nvPr/>
          </p:nvSpPr>
          <p:spPr>
            <a:xfrm>
              <a:off x="4150675" y="2246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66" y="0"/>
                    <a:pt x="33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07"/>
                    <a:pt x="49" y="244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6" y="71"/>
                    <a:pt x="206" y="54"/>
                    <a:pt x="169" y="21"/>
                  </a:cubicBezTo>
                  <a:cubicBezTo>
                    <a:pt x="169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19"/>
            <p:cNvSpPr/>
            <p:nvPr/>
          </p:nvSpPr>
          <p:spPr>
            <a:xfrm>
              <a:off x="4157975" y="2261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7" y="0"/>
                  </a:moveTo>
                  <a:cubicBezTo>
                    <a:pt x="86" y="0"/>
                    <a:pt x="45" y="33"/>
                    <a:pt x="17" y="91"/>
                  </a:cubicBezTo>
                  <a:cubicBezTo>
                    <a:pt x="1" y="161"/>
                    <a:pt x="34" y="227"/>
                    <a:pt x="83" y="264"/>
                  </a:cubicBezTo>
                  <a:lnTo>
                    <a:pt x="137" y="264"/>
                  </a:lnTo>
                  <a:cubicBezTo>
                    <a:pt x="170" y="264"/>
                    <a:pt x="223" y="227"/>
                    <a:pt x="223" y="178"/>
                  </a:cubicBezTo>
                  <a:cubicBezTo>
                    <a:pt x="240" y="124"/>
                    <a:pt x="240" y="91"/>
                    <a:pt x="207" y="41"/>
                  </a:cubicBezTo>
                  <a:cubicBezTo>
                    <a:pt x="207" y="41"/>
                    <a:pt x="186" y="21"/>
                    <a:pt x="170" y="4"/>
                  </a:cubicBezTo>
                  <a:cubicBezTo>
                    <a:pt x="159" y="2"/>
                    <a:pt x="14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19"/>
            <p:cNvSpPr/>
            <p:nvPr/>
          </p:nvSpPr>
          <p:spPr>
            <a:xfrm>
              <a:off x="4160975" y="2384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17" y="158"/>
                  </a:cubicBezTo>
                  <a:cubicBezTo>
                    <a:pt x="17" y="191"/>
                    <a:pt x="33" y="223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69" y="261"/>
                    <a:pt x="190" y="244"/>
                    <a:pt x="206" y="207"/>
                  </a:cubicBezTo>
                  <a:cubicBezTo>
                    <a:pt x="223" y="191"/>
                    <a:pt x="239" y="158"/>
                    <a:pt x="223" y="120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19"/>
            <p:cNvSpPr/>
            <p:nvPr/>
          </p:nvSpPr>
          <p:spPr>
            <a:xfrm>
              <a:off x="4160050" y="23372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39" y="1"/>
                  </a:moveTo>
                  <a:cubicBezTo>
                    <a:pt x="87" y="1"/>
                    <a:pt x="48" y="34"/>
                    <a:pt x="21" y="92"/>
                  </a:cubicBezTo>
                  <a:cubicBezTo>
                    <a:pt x="0" y="158"/>
                    <a:pt x="37" y="228"/>
                    <a:pt x="87" y="261"/>
                  </a:cubicBezTo>
                  <a:cubicBezTo>
                    <a:pt x="96" y="264"/>
                    <a:pt x="105" y="265"/>
                    <a:pt x="115" y="265"/>
                  </a:cubicBezTo>
                  <a:cubicBezTo>
                    <a:pt x="162" y="265"/>
                    <a:pt x="210" y="232"/>
                    <a:pt x="227" y="174"/>
                  </a:cubicBezTo>
                  <a:cubicBezTo>
                    <a:pt x="260" y="108"/>
                    <a:pt x="227" y="38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19"/>
            <p:cNvSpPr/>
            <p:nvPr/>
          </p:nvSpPr>
          <p:spPr>
            <a:xfrm>
              <a:off x="4167350" y="236827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41" y="1"/>
                  </a:moveTo>
                  <a:cubicBezTo>
                    <a:pt x="104" y="1"/>
                    <a:pt x="71" y="17"/>
                    <a:pt x="55" y="34"/>
                  </a:cubicBezTo>
                  <a:cubicBezTo>
                    <a:pt x="1" y="67"/>
                    <a:pt x="1" y="153"/>
                    <a:pt x="38" y="224"/>
                  </a:cubicBezTo>
                  <a:cubicBezTo>
                    <a:pt x="55" y="240"/>
                    <a:pt x="88" y="257"/>
                    <a:pt x="104" y="257"/>
                  </a:cubicBezTo>
                  <a:cubicBezTo>
                    <a:pt x="115" y="261"/>
                    <a:pt x="125" y="263"/>
                    <a:pt x="135" y="263"/>
                  </a:cubicBezTo>
                  <a:cubicBezTo>
                    <a:pt x="159" y="263"/>
                    <a:pt x="179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19"/>
            <p:cNvSpPr/>
            <p:nvPr/>
          </p:nvSpPr>
          <p:spPr>
            <a:xfrm>
              <a:off x="4149325" y="2292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1" y="1"/>
                  </a:moveTo>
                  <a:cubicBezTo>
                    <a:pt x="84" y="1"/>
                    <a:pt x="34" y="36"/>
                    <a:pt x="17" y="91"/>
                  </a:cubicBezTo>
                  <a:cubicBezTo>
                    <a:pt x="0" y="108"/>
                    <a:pt x="0" y="128"/>
                    <a:pt x="0" y="145"/>
                  </a:cubicBezTo>
                  <a:cubicBezTo>
                    <a:pt x="0" y="194"/>
                    <a:pt x="38" y="231"/>
                    <a:pt x="71" y="248"/>
                  </a:cubicBezTo>
                  <a:cubicBezTo>
                    <a:pt x="89" y="261"/>
                    <a:pt x="107" y="266"/>
                    <a:pt x="122" y="266"/>
                  </a:cubicBezTo>
                  <a:cubicBezTo>
                    <a:pt x="148" y="266"/>
                    <a:pt x="170" y="252"/>
                    <a:pt x="190" y="231"/>
                  </a:cubicBezTo>
                  <a:cubicBezTo>
                    <a:pt x="207" y="211"/>
                    <a:pt x="207" y="194"/>
                    <a:pt x="223" y="178"/>
                  </a:cubicBezTo>
                  <a:cubicBezTo>
                    <a:pt x="244" y="108"/>
                    <a:pt x="207" y="42"/>
                    <a:pt x="157" y="5"/>
                  </a:cubicBezTo>
                  <a:cubicBezTo>
                    <a:pt x="149" y="2"/>
                    <a:pt x="140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19"/>
            <p:cNvSpPr/>
            <p:nvPr/>
          </p:nvSpPr>
          <p:spPr>
            <a:xfrm>
              <a:off x="4156650" y="23076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7" y="1"/>
                    <a:pt x="54" y="38"/>
                  </a:cubicBezTo>
                  <a:cubicBezTo>
                    <a:pt x="17" y="71"/>
                    <a:pt x="0" y="157"/>
                    <a:pt x="33" y="20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36" y="260"/>
                    <a:pt x="173" y="260"/>
                    <a:pt x="190" y="244"/>
                  </a:cubicBezTo>
                  <a:cubicBezTo>
                    <a:pt x="223" y="207"/>
                    <a:pt x="239" y="174"/>
                    <a:pt x="239" y="141"/>
                  </a:cubicBezTo>
                  <a:cubicBezTo>
                    <a:pt x="239" y="104"/>
                    <a:pt x="239" y="71"/>
                    <a:pt x="206" y="54"/>
                  </a:cubicBezTo>
                  <a:cubicBezTo>
                    <a:pt x="206" y="38"/>
                    <a:pt x="190" y="17"/>
                    <a:pt x="173" y="17"/>
                  </a:cubicBezTo>
                  <a:cubicBezTo>
                    <a:pt x="157" y="1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19"/>
            <p:cNvSpPr/>
            <p:nvPr/>
          </p:nvSpPr>
          <p:spPr>
            <a:xfrm>
              <a:off x="4154900" y="22291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66"/>
                    <a:pt x="0" y="153"/>
                    <a:pt x="37" y="206"/>
                  </a:cubicBezTo>
                  <a:cubicBezTo>
                    <a:pt x="56" y="245"/>
                    <a:pt x="89" y="261"/>
                    <a:pt x="122" y="261"/>
                  </a:cubicBezTo>
                  <a:cubicBezTo>
                    <a:pt x="145" y="261"/>
                    <a:pt x="169" y="253"/>
                    <a:pt x="190" y="239"/>
                  </a:cubicBezTo>
                  <a:cubicBezTo>
                    <a:pt x="243" y="190"/>
                    <a:pt x="243" y="103"/>
                    <a:pt x="206" y="50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19"/>
            <p:cNvSpPr/>
            <p:nvPr/>
          </p:nvSpPr>
          <p:spPr>
            <a:xfrm>
              <a:off x="4145500" y="2387800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19" y="1"/>
                  </a:moveTo>
                  <a:cubicBezTo>
                    <a:pt x="103" y="1"/>
                    <a:pt x="82" y="13"/>
                    <a:pt x="67" y="28"/>
                  </a:cubicBezTo>
                  <a:cubicBezTo>
                    <a:pt x="17" y="78"/>
                    <a:pt x="1" y="164"/>
                    <a:pt x="50" y="214"/>
                  </a:cubicBezTo>
                  <a:cubicBezTo>
                    <a:pt x="67" y="234"/>
                    <a:pt x="87" y="251"/>
                    <a:pt x="120" y="267"/>
                  </a:cubicBezTo>
                  <a:cubicBezTo>
                    <a:pt x="153" y="267"/>
                    <a:pt x="170" y="251"/>
                    <a:pt x="207" y="234"/>
                  </a:cubicBezTo>
                  <a:cubicBezTo>
                    <a:pt x="224" y="214"/>
                    <a:pt x="240" y="181"/>
                    <a:pt x="240" y="148"/>
                  </a:cubicBezTo>
                  <a:cubicBezTo>
                    <a:pt x="240" y="110"/>
                    <a:pt x="240" y="78"/>
                    <a:pt x="224" y="45"/>
                  </a:cubicBezTo>
                  <a:cubicBezTo>
                    <a:pt x="207" y="28"/>
                    <a:pt x="191" y="28"/>
                    <a:pt x="170" y="7"/>
                  </a:cubicBezTo>
                  <a:lnTo>
                    <a:pt x="137" y="7"/>
                  </a:lnTo>
                  <a:cubicBezTo>
                    <a:pt x="132" y="3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19"/>
            <p:cNvSpPr/>
            <p:nvPr/>
          </p:nvSpPr>
          <p:spPr>
            <a:xfrm>
              <a:off x="4149325" y="24486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7" y="256"/>
                    <a:pt x="108" y="258"/>
                    <a:pt x="119" y="258"/>
                  </a:cubicBezTo>
                  <a:cubicBezTo>
                    <a:pt x="164" y="258"/>
                    <a:pt x="210" y="226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19"/>
            <p:cNvSpPr/>
            <p:nvPr/>
          </p:nvSpPr>
          <p:spPr>
            <a:xfrm>
              <a:off x="4147675" y="23427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20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0" y="181"/>
                    <a:pt x="17" y="214"/>
                    <a:pt x="50" y="230"/>
                  </a:cubicBezTo>
                  <a:cubicBezTo>
                    <a:pt x="66" y="247"/>
                    <a:pt x="104" y="263"/>
                    <a:pt x="137" y="263"/>
                  </a:cubicBezTo>
                  <a:cubicBezTo>
                    <a:pt x="186" y="247"/>
                    <a:pt x="223" y="181"/>
                    <a:pt x="223" y="111"/>
                  </a:cubicBezTo>
                  <a:cubicBezTo>
                    <a:pt x="223" y="78"/>
                    <a:pt x="207" y="41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19"/>
            <p:cNvSpPr/>
            <p:nvPr/>
          </p:nvSpPr>
          <p:spPr>
            <a:xfrm>
              <a:off x="4154075" y="2357175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28" y="1"/>
                  </a:moveTo>
                  <a:cubicBezTo>
                    <a:pt x="120" y="1"/>
                    <a:pt x="111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4" y="213"/>
                    <a:pt x="57" y="258"/>
                    <a:pt x="111" y="258"/>
                  </a:cubicBezTo>
                  <a:cubicBezTo>
                    <a:pt x="119" y="258"/>
                    <a:pt x="128" y="257"/>
                    <a:pt x="136" y="255"/>
                  </a:cubicBezTo>
                  <a:cubicBezTo>
                    <a:pt x="157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3"/>
                  </a:cubicBezTo>
                  <a:cubicBezTo>
                    <a:pt x="173" y="16"/>
                    <a:pt x="157" y="16"/>
                    <a:pt x="157" y="16"/>
                  </a:cubicBezTo>
                  <a:cubicBezTo>
                    <a:pt x="146" y="6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19"/>
            <p:cNvSpPr/>
            <p:nvPr/>
          </p:nvSpPr>
          <p:spPr>
            <a:xfrm>
              <a:off x="4152300" y="23725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55" y="22"/>
                    <a:pt x="1" y="88"/>
                    <a:pt x="22" y="158"/>
                  </a:cubicBezTo>
                  <a:cubicBezTo>
                    <a:pt x="22" y="191"/>
                    <a:pt x="38" y="228"/>
                    <a:pt x="55" y="244"/>
                  </a:cubicBezTo>
                  <a:cubicBezTo>
                    <a:pt x="78" y="256"/>
                    <a:pt x="93" y="268"/>
                    <a:pt x="113" y="268"/>
                  </a:cubicBezTo>
                  <a:cubicBezTo>
                    <a:pt x="121" y="268"/>
                    <a:pt x="130" y="266"/>
                    <a:pt x="141" y="261"/>
                  </a:cubicBezTo>
                  <a:cubicBezTo>
                    <a:pt x="174" y="261"/>
                    <a:pt x="191" y="244"/>
                    <a:pt x="207" y="207"/>
                  </a:cubicBezTo>
                  <a:cubicBezTo>
                    <a:pt x="228" y="191"/>
                    <a:pt x="244" y="158"/>
                    <a:pt x="228" y="125"/>
                  </a:cubicBezTo>
                  <a:cubicBezTo>
                    <a:pt x="228" y="88"/>
                    <a:pt x="207" y="55"/>
                    <a:pt x="191" y="38"/>
                  </a:cubicBezTo>
                  <a:cubicBezTo>
                    <a:pt x="174" y="22"/>
                    <a:pt x="174" y="22"/>
                    <a:pt x="158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19"/>
            <p:cNvSpPr/>
            <p:nvPr/>
          </p:nvSpPr>
          <p:spPr>
            <a:xfrm>
              <a:off x="4148500" y="24180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6" y="0"/>
                  </a:moveTo>
                  <a:cubicBezTo>
                    <a:pt x="104" y="0"/>
                    <a:pt x="87" y="0"/>
                    <a:pt x="50" y="33"/>
                  </a:cubicBezTo>
                  <a:cubicBezTo>
                    <a:pt x="17" y="70"/>
                    <a:pt x="0" y="157"/>
                    <a:pt x="33" y="206"/>
                  </a:cubicBezTo>
                  <a:cubicBezTo>
                    <a:pt x="71" y="239"/>
                    <a:pt x="87" y="260"/>
                    <a:pt x="120" y="260"/>
                  </a:cubicBezTo>
                  <a:cubicBezTo>
                    <a:pt x="136" y="260"/>
                    <a:pt x="174" y="260"/>
                    <a:pt x="190" y="223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19"/>
            <p:cNvSpPr/>
            <p:nvPr/>
          </p:nvSpPr>
          <p:spPr>
            <a:xfrm>
              <a:off x="4209925" y="24374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33"/>
                  </a:cubicBezTo>
                  <a:cubicBezTo>
                    <a:pt x="17" y="66"/>
                    <a:pt x="1" y="103"/>
                    <a:pt x="1" y="153"/>
                  </a:cubicBezTo>
                  <a:cubicBezTo>
                    <a:pt x="17" y="186"/>
                    <a:pt x="17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66"/>
                    <a:pt x="190" y="33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19"/>
            <p:cNvSpPr/>
            <p:nvPr/>
          </p:nvSpPr>
          <p:spPr>
            <a:xfrm>
              <a:off x="4114600" y="244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49" y="1"/>
                    <a:pt x="0" y="71"/>
                    <a:pt x="17" y="141"/>
                  </a:cubicBezTo>
                  <a:cubicBezTo>
                    <a:pt x="17" y="174"/>
                    <a:pt x="33" y="207"/>
                    <a:pt x="66" y="228"/>
                  </a:cubicBezTo>
                  <a:cubicBezTo>
                    <a:pt x="87" y="261"/>
                    <a:pt x="120" y="261"/>
                    <a:pt x="136" y="261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23" y="71"/>
                    <a:pt x="223" y="38"/>
                    <a:pt x="190" y="22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19"/>
            <p:cNvSpPr/>
            <p:nvPr/>
          </p:nvSpPr>
          <p:spPr>
            <a:xfrm>
              <a:off x="3876600" y="2266875"/>
              <a:ext cx="5675" cy="6675"/>
            </a:xfrm>
            <a:custGeom>
              <a:avLst/>
              <a:gdLst/>
              <a:ahLst/>
              <a:cxnLst/>
              <a:rect l="l" t="t" r="r" b="b"/>
              <a:pathLst>
                <a:path w="227" h="267" extrusionOk="0">
                  <a:moveTo>
                    <a:pt x="103" y="0"/>
                  </a:moveTo>
                  <a:cubicBezTo>
                    <a:pt x="70" y="21"/>
                    <a:pt x="37" y="37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21" y="227"/>
                    <a:pt x="54" y="243"/>
                  </a:cubicBezTo>
                  <a:cubicBezTo>
                    <a:pt x="65" y="255"/>
                    <a:pt x="85" y="267"/>
                    <a:pt x="109" y="267"/>
                  </a:cubicBezTo>
                  <a:cubicBezTo>
                    <a:pt x="119" y="267"/>
                    <a:pt x="130" y="265"/>
                    <a:pt x="140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87"/>
                    <a:pt x="206" y="54"/>
                    <a:pt x="173" y="37"/>
                  </a:cubicBezTo>
                  <a:cubicBezTo>
                    <a:pt x="173" y="21"/>
                    <a:pt x="157" y="21"/>
                    <a:pt x="157" y="21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19"/>
            <p:cNvSpPr/>
            <p:nvPr/>
          </p:nvSpPr>
          <p:spPr>
            <a:xfrm>
              <a:off x="3803625" y="22338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70" y="1"/>
                    <a:pt x="33" y="17"/>
                    <a:pt x="17" y="50"/>
                  </a:cubicBezTo>
                  <a:cubicBezTo>
                    <a:pt x="0" y="67"/>
                    <a:pt x="0" y="104"/>
                    <a:pt x="0" y="137"/>
                  </a:cubicBezTo>
                  <a:cubicBezTo>
                    <a:pt x="0" y="170"/>
                    <a:pt x="17" y="207"/>
                    <a:pt x="54" y="223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06" y="67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19"/>
            <p:cNvSpPr/>
            <p:nvPr/>
          </p:nvSpPr>
          <p:spPr>
            <a:xfrm>
              <a:off x="3915750" y="2196875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4" y="120"/>
                  </a:cubicBezTo>
                  <a:cubicBezTo>
                    <a:pt x="224" y="87"/>
                    <a:pt x="207" y="54"/>
                    <a:pt x="186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19"/>
            <p:cNvSpPr/>
            <p:nvPr/>
          </p:nvSpPr>
          <p:spPr>
            <a:xfrm>
              <a:off x="3842675" y="2317975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38" y="17"/>
                    <a:pt x="1" y="88"/>
                    <a:pt x="17" y="158"/>
                  </a:cubicBezTo>
                  <a:cubicBezTo>
                    <a:pt x="17" y="191"/>
                    <a:pt x="38" y="224"/>
                    <a:pt x="54" y="244"/>
                  </a:cubicBezTo>
                  <a:cubicBezTo>
                    <a:pt x="66" y="256"/>
                    <a:pt x="86" y="268"/>
                    <a:pt x="110" y="268"/>
                  </a:cubicBezTo>
                  <a:cubicBezTo>
                    <a:pt x="120" y="268"/>
                    <a:pt x="130" y="266"/>
                    <a:pt x="141" y="261"/>
                  </a:cubicBezTo>
                  <a:cubicBezTo>
                    <a:pt x="190" y="261"/>
                    <a:pt x="244" y="191"/>
                    <a:pt x="223" y="121"/>
                  </a:cubicBezTo>
                  <a:cubicBezTo>
                    <a:pt x="223" y="88"/>
                    <a:pt x="207" y="55"/>
                    <a:pt x="190" y="38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19"/>
            <p:cNvSpPr/>
            <p:nvPr/>
          </p:nvSpPr>
          <p:spPr>
            <a:xfrm>
              <a:off x="4055325" y="22344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8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66" y="13"/>
                    <a:pt x="50" y="29"/>
                    <a:pt x="33" y="62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0" y="235"/>
                  </a:cubicBezTo>
                  <a:cubicBezTo>
                    <a:pt x="87" y="252"/>
                    <a:pt x="103" y="268"/>
                    <a:pt x="136" y="268"/>
                  </a:cubicBezTo>
                  <a:cubicBezTo>
                    <a:pt x="206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69" y="29"/>
                    <a:pt x="169" y="13"/>
                    <a:pt x="153" y="13"/>
                  </a:cubicBezTo>
                  <a:cubicBezTo>
                    <a:pt x="145" y="4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19"/>
            <p:cNvSpPr/>
            <p:nvPr/>
          </p:nvSpPr>
          <p:spPr>
            <a:xfrm>
              <a:off x="3982250" y="2201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07"/>
                    <a:pt x="54" y="240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90" y="240"/>
                    <a:pt x="243" y="174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19"/>
            <p:cNvSpPr/>
            <p:nvPr/>
          </p:nvSpPr>
          <p:spPr>
            <a:xfrm>
              <a:off x="4142525" y="24348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19"/>
            <p:cNvSpPr/>
            <p:nvPr/>
          </p:nvSpPr>
          <p:spPr>
            <a:xfrm>
              <a:off x="4190975" y="2379000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87" y="1"/>
                  </a:moveTo>
                  <a:cubicBezTo>
                    <a:pt x="70" y="1"/>
                    <a:pt x="37" y="17"/>
                    <a:pt x="21" y="50"/>
                  </a:cubicBezTo>
                  <a:cubicBezTo>
                    <a:pt x="0" y="71"/>
                    <a:pt x="0" y="104"/>
                    <a:pt x="0" y="137"/>
                  </a:cubicBezTo>
                  <a:cubicBezTo>
                    <a:pt x="0" y="174"/>
                    <a:pt x="21" y="207"/>
                    <a:pt x="54" y="223"/>
                  </a:cubicBezTo>
                  <a:cubicBezTo>
                    <a:pt x="70" y="256"/>
                    <a:pt x="103" y="256"/>
                    <a:pt x="124" y="256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06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19"/>
            <p:cNvSpPr/>
            <p:nvPr/>
          </p:nvSpPr>
          <p:spPr>
            <a:xfrm>
              <a:off x="4200850" y="2469900"/>
              <a:ext cx="3550" cy="3125"/>
            </a:xfrm>
            <a:custGeom>
              <a:avLst/>
              <a:gdLst/>
              <a:ahLst/>
              <a:cxnLst/>
              <a:rect l="l" t="t" r="r" b="b"/>
              <a:pathLst>
                <a:path w="142" h="125" extrusionOk="0">
                  <a:moveTo>
                    <a:pt x="112" y="1"/>
                  </a:moveTo>
                  <a:cubicBezTo>
                    <a:pt x="64" y="1"/>
                    <a:pt x="14" y="31"/>
                    <a:pt x="1" y="75"/>
                  </a:cubicBezTo>
                  <a:lnTo>
                    <a:pt x="1" y="125"/>
                  </a:lnTo>
                  <a:cubicBezTo>
                    <a:pt x="54" y="92"/>
                    <a:pt x="87" y="59"/>
                    <a:pt x="141" y="5"/>
                  </a:cubicBezTo>
                  <a:cubicBezTo>
                    <a:pt x="132" y="2"/>
                    <a:pt x="12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19"/>
            <p:cNvSpPr/>
            <p:nvPr/>
          </p:nvSpPr>
          <p:spPr>
            <a:xfrm>
              <a:off x="4145925" y="22652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66"/>
                    <a:pt x="17" y="153"/>
                  </a:cubicBezTo>
                  <a:cubicBezTo>
                    <a:pt x="17" y="190"/>
                    <a:pt x="33" y="206"/>
                    <a:pt x="7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39" y="169"/>
                    <a:pt x="239" y="136"/>
                    <a:pt x="239" y="103"/>
                  </a:cubicBezTo>
                  <a:cubicBezTo>
                    <a:pt x="223" y="66"/>
                    <a:pt x="223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19"/>
            <p:cNvSpPr/>
            <p:nvPr/>
          </p:nvSpPr>
          <p:spPr>
            <a:xfrm>
              <a:off x="4172925" y="2476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8"/>
                    <a:pt x="21" y="154"/>
                  </a:cubicBezTo>
                  <a:cubicBezTo>
                    <a:pt x="21" y="191"/>
                    <a:pt x="38" y="224"/>
                    <a:pt x="71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174" y="257"/>
                    <a:pt x="190" y="240"/>
                    <a:pt x="207" y="207"/>
                  </a:cubicBezTo>
                  <a:cubicBezTo>
                    <a:pt x="227" y="170"/>
                    <a:pt x="244" y="137"/>
                    <a:pt x="244" y="104"/>
                  </a:cubicBezTo>
                  <a:cubicBezTo>
                    <a:pt x="227" y="6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19"/>
            <p:cNvSpPr/>
            <p:nvPr/>
          </p:nvSpPr>
          <p:spPr>
            <a:xfrm>
              <a:off x="4169525" y="24472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3" y="206"/>
                    <a:pt x="54" y="227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3"/>
                    <a:pt x="240" y="173"/>
                    <a:pt x="240" y="103"/>
                  </a:cubicBezTo>
                  <a:cubicBezTo>
                    <a:pt x="223" y="70"/>
                    <a:pt x="207" y="37"/>
                    <a:pt x="190" y="21"/>
                  </a:cubicBezTo>
                  <a:cubicBezTo>
                    <a:pt x="190" y="21"/>
                    <a:pt x="174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19"/>
            <p:cNvSpPr/>
            <p:nvPr/>
          </p:nvSpPr>
          <p:spPr>
            <a:xfrm>
              <a:off x="4167775" y="235217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8" y="10"/>
                    <a:pt x="0" y="76"/>
                    <a:pt x="0" y="146"/>
                  </a:cubicBezTo>
                  <a:cubicBezTo>
                    <a:pt x="21" y="179"/>
                    <a:pt x="38" y="216"/>
                    <a:pt x="54" y="233"/>
                  </a:cubicBezTo>
                  <a:cubicBezTo>
                    <a:pt x="71" y="249"/>
                    <a:pt x="103" y="266"/>
                    <a:pt x="141" y="266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7"/>
                  </a:cubicBezTo>
                  <a:cubicBezTo>
                    <a:pt x="174" y="27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19"/>
            <p:cNvSpPr/>
            <p:nvPr/>
          </p:nvSpPr>
          <p:spPr>
            <a:xfrm>
              <a:off x="4179425" y="2412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73" y="246"/>
                    <a:pt x="190" y="230"/>
                  </a:cubicBezTo>
                  <a:cubicBezTo>
                    <a:pt x="223" y="213"/>
                    <a:pt x="239" y="180"/>
                    <a:pt x="239" y="143"/>
                  </a:cubicBezTo>
                  <a:cubicBezTo>
                    <a:pt x="239" y="110"/>
                    <a:pt x="239" y="77"/>
                    <a:pt x="206" y="40"/>
                  </a:cubicBezTo>
                  <a:cubicBezTo>
                    <a:pt x="206" y="24"/>
                    <a:pt x="190" y="24"/>
                    <a:pt x="173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19"/>
            <p:cNvSpPr/>
            <p:nvPr/>
          </p:nvSpPr>
          <p:spPr>
            <a:xfrm>
              <a:off x="4178075" y="23852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86" y="1"/>
                    <a:pt x="66" y="13"/>
                    <a:pt x="54" y="28"/>
                  </a:cubicBezTo>
                  <a:cubicBezTo>
                    <a:pt x="21" y="44"/>
                    <a:pt x="21" y="77"/>
                    <a:pt x="1" y="110"/>
                  </a:cubicBezTo>
                  <a:cubicBezTo>
                    <a:pt x="1" y="148"/>
                    <a:pt x="21" y="181"/>
                    <a:pt x="38" y="213"/>
                  </a:cubicBezTo>
                  <a:cubicBezTo>
                    <a:pt x="57" y="245"/>
                    <a:pt x="89" y="264"/>
                    <a:pt x="123" y="264"/>
                  </a:cubicBezTo>
                  <a:cubicBezTo>
                    <a:pt x="146" y="264"/>
                    <a:pt x="170" y="254"/>
                    <a:pt x="190" y="234"/>
                  </a:cubicBezTo>
                  <a:cubicBezTo>
                    <a:pt x="244" y="181"/>
                    <a:pt x="244" y="110"/>
                    <a:pt x="207" y="44"/>
                  </a:cubicBezTo>
                  <a:cubicBezTo>
                    <a:pt x="190" y="28"/>
                    <a:pt x="174" y="28"/>
                    <a:pt x="157" y="7"/>
                  </a:cubicBezTo>
                  <a:lnTo>
                    <a:pt x="124" y="7"/>
                  </a:lnTo>
                  <a:cubicBezTo>
                    <a:pt x="119" y="3"/>
                    <a:pt x="112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19"/>
            <p:cNvSpPr/>
            <p:nvPr/>
          </p:nvSpPr>
          <p:spPr>
            <a:xfrm>
              <a:off x="4181175" y="231892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36" y="0"/>
                  </a:moveTo>
                  <a:cubicBezTo>
                    <a:pt x="120" y="0"/>
                    <a:pt x="83" y="0"/>
                    <a:pt x="66" y="33"/>
                  </a:cubicBezTo>
                  <a:cubicBezTo>
                    <a:pt x="17" y="66"/>
                    <a:pt x="0" y="153"/>
                    <a:pt x="50" y="206"/>
                  </a:cubicBezTo>
                  <a:cubicBezTo>
                    <a:pt x="66" y="239"/>
                    <a:pt x="83" y="256"/>
                    <a:pt x="120" y="256"/>
                  </a:cubicBezTo>
                  <a:cubicBezTo>
                    <a:pt x="153" y="256"/>
                    <a:pt x="169" y="256"/>
                    <a:pt x="207" y="223"/>
                  </a:cubicBezTo>
                  <a:cubicBezTo>
                    <a:pt x="240" y="186"/>
                    <a:pt x="256" y="103"/>
                    <a:pt x="223" y="50"/>
                  </a:cubicBezTo>
                  <a:cubicBezTo>
                    <a:pt x="207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19"/>
            <p:cNvSpPr/>
            <p:nvPr/>
          </p:nvSpPr>
          <p:spPr>
            <a:xfrm>
              <a:off x="4180250" y="23653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17" y="186"/>
                    <a:pt x="37" y="223"/>
                    <a:pt x="70" y="240"/>
                  </a:cubicBezTo>
                  <a:cubicBezTo>
                    <a:pt x="82" y="251"/>
                    <a:pt x="102" y="263"/>
                    <a:pt x="120" y="263"/>
                  </a:cubicBezTo>
                  <a:cubicBezTo>
                    <a:pt x="127" y="263"/>
                    <a:pt x="134" y="261"/>
                    <a:pt x="140" y="256"/>
                  </a:cubicBezTo>
                  <a:cubicBezTo>
                    <a:pt x="206" y="256"/>
                    <a:pt x="244" y="186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3" y="17"/>
                    <a:pt x="173" y="17"/>
                  </a:cubicBezTo>
                  <a:cubicBezTo>
                    <a:pt x="157" y="0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19"/>
            <p:cNvSpPr/>
            <p:nvPr/>
          </p:nvSpPr>
          <p:spPr>
            <a:xfrm>
              <a:off x="4172525" y="2261300"/>
              <a:ext cx="3000" cy="6100"/>
            </a:xfrm>
            <a:custGeom>
              <a:avLst/>
              <a:gdLst/>
              <a:ahLst/>
              <a:cxnLst/>
              <a:rect l="l" t="t" r="r" b="b"/>
              <a:pathLst>
                <a:path w="120" h="244" extrusionOk="0">
                  <a:moveTo>
                    <a:pt x="37" y="0"/>
                  </a:moveTo>
                  <a:cubicBezTo>
                    <a:pt x="17" y="37"/>
                    <a:pt x="0" y="54"/>
                    <a:pt x="0" y="87"/>
                  </a:cubicBezTo>
                  <a:cubicBezTo>
                    <a:pt x="0" y="120"/>
                    <a:pt x="0" y="157"/>
                    <a:pt x="17" y="190"/>
                  </a:cubicBezTo>
                  <a:cubicBezTo>
                    <a:pt x="37" y="207"/>
                    <a:pt x="70" y="223"/>
                    <a:pt x="103" y="244"/>
                  </a:cubicBezTo>
                  <a:lnTo>
                    <a:pt x="120" y="244"/>
                  </a:lnTo>
                  <a:cubicBezTo>
                    <a:pt x="87" y="157"/>
                    <a:pt x="70" y="87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19"/>
            <p:cNvSpPr/>
            <p:nvPr/>
          </p:nvSpPr>
          <p:spPr>
            <a:xfrm>
              <a:off x="4182000" y="23494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0" y="0"/>
                  </a:moveTo>
                  <a:cubicBezTo>
                    <a:pt x="76" y="0"/>
                    <a:pt x="41" y="33"/>
                    <a:pt x="17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5" y="257"/>
                    <a:pt x="104" y="258"/>
                    <a:pt x="114" y="258"/>
                  </a:cubicBezTo>
                  <a:cubicBezTo>
                    <a:pt x="159" y="258"/>
                    <a:pt x="209" y="226"/>
                    <a:pt x="223" y="167"/>
                  </a:cubicBezTo>
                  <a:cubicBezTo>
                    <a:pt x="256" y="118"/>
                    <a:pt x="223" y="31"/>
                    <a:pt x="174" y="15"/>
                  </a:cubicBezTo>
                  <a:cubicBezTo>
                    <a:pt x="154" y="5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19"/>
            <p:cNvSpPr/>
            <p:nvPr/>
          </p:nvSpPr>
          <p:spPr>
            <a:xfrm>
              <a:off x="4192725" y="241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5" y="262"/>
                    <a:pt x="131" y="260"/>
                    <a:pt x="136" y="255"/>
                  </a:cubicBezTo>
                  <a:cubicBezTo>
                    <a:pt x="173" y="255"/>
                    <a:pt x="206" y="222"/>
                    <a:pt x="223" y="185"/>
                  </a:cubicBezTo>
                  <a:cubicBezTo>
                    <a:pt x="239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19"/>
            <p:cNvSpPr/>
            <p:nvPr/>
          </p:nvSpPr>
          <p:spPr>
            <a:xfrm>
              <a:off x="4197050" y="2321900"/>
              <a:ext cx="850" cy="2200"/>
            </a:xfrm>
            <a:custGeom>
              <a:avLst/>
              <a:gdLst/>
              <a:ahLst/>
              <a:cxnLst/>
              <a:rect l="l" t="t" r="r" b="b"/>
              <a:pathLst>
                <a:path w="34" h="88" extrusionOk="0">
                  <a:moveTo>
                    <a:pt x="0" y="1"/>
                  </a:moveTo>
                  <a:lnTo>
                    <a:pt x="0" y="17"/>
                  </a:lnTo>
                  <a:cubicBezTo>
                    <a:pt x="0" y="34"/>
                    <a:pt x="17" y="67"/>
                    <a:pt x="33" y="87"/>
                  </a:cubicBezTo>
                  <a:cubicBezTo>
                    <a:pt x="17" y="67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19"/>
            <p:cNvSpPr/>
            <p:nvPr/>
          </p:nvSpPr>
          <p:spPr>
            <a:xfrm>
              <a:off x="4195300" y="23618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5" y="237"/>
                    <a:pt x="85" y="256"/>
                    <a:pt x="118" y="256"/>
                  </a:cubicBezTo>
                  <a:cubicBezTo>
                    <a:pt x="142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19"/>
            <p:cNvSpPr/>
            <p:nvPr/>
          </p:nvSpPr>
          <p:spPr>
            <a:xfrm>
              <a:off x="4190150" y="2336125"/>
              <a:ext cx="6500" cy="6750"/>
            </a:xfrm>
            <a:custGeom>
              <a:avLst/>
              <a:gdLst/>
              <a:ahLst/>
              <a:cxnLst/>
              <a:rect l="l" t="t" r="r" b="b"/>
              <a:pathLst>
                <a:path w="260" h="270" extrusionOk="0">
                  <a:moveTo>
                    <a:pt x="129" y="0"/>
                  </a:moveTo>
                  <a:cubicBezTo>
                    <a:pt x="87" y="0"/>
                    <a:pt x="44" y="32"/>
                    <a:pt x="17" y="83"/>
                  </a:cubicBezTo>
                  <a:cubicBezTo>
                    <a:pt x="0" y="153"/>
                    <a:pt x="33" y="240"/>
                    <a:pt x="87" y="256"/>
                  </a:cubicBezTo>
                  <a:cubicBezTo>
                    <a:pt x="100" y="265"/>
                    <a:pt x="114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60" y="116"/>
                    <a:pt x="223" y="34"/>
                    <a:pt x="173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19"/>
            <p:cNvSpPr/>
            <p:nvPr/>
          </p:nvSpPr>
          <p:spPr>
            <a:xfrm>
              <a:off x="4178600" y="2288400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36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40"/>
                    <a:pt x="83" y="256"/>
                    <a:pt x="103" y="273"/>
                  </a:cubicBezTo>
                  <a:cubicBezTo>
                    <a:pt x="136" y="273"/>
                    <a:pt x="169" y="256"/>
                    <a:pt x="186" y="240"/>
                  </a:cubicBezTo>
                  <a:cubicBezTo>
                    <a:pt x="206" y="223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19"/>
            <p:cNvSpPr/>
            <p:nvPr/>
          </p:nvSpPr>
          <p:spPr>
            <a:xfrm>
              <a:off x="4175100" y="23354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17" y="181"/>
                    <a:pt x="3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43" y="181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19"/>
            <p:cNvSpPr/>
            <p:nvPr/>
          </p:nvSpPr>
          <p:spPr>
            <a:xfrm>
              <a:off x="4186750" y="2302950"/>
              <a:ext cx="4750" cy="6675"/>
            </a:xfrm>
            <a:custGeom>
              <a:avLst/>
              <a:gdLst/>
              <a:ahLst/>
              <a:cxnLst/>
              <a:rect l="l" t="t" r="r" b="b"/>
              <a:pathLst>
                <a:path w="190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3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6" y="267"/>
                    <a:pt x="126" y="265"/>
                    <a:pt x="136" y="260"/>
                  </a:cubicBezTo>
                  <a:cubicBezTo>
                    <a:pt x="153" y="260"/>
                    <a:pt x="169" y="243"/>
                    <a:pt x="190" y="227"/>
                  </a:cubicBezTo>
                  <a:cubicBezTo>
                    <a:pt x="169" y="157"/>
                    <a:pt x="136" y="87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19"/>
            <p:cNvSpPr/>
            <p:nvPr/>
          </p:nvSpPr>
          <p:spPr>
            <a:xfrm>
              <a:off x="4128700" y="22678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17"/>
                    <a:pt x="38" y="33"/>
                    <a:pt x="17" y="50"/>
                  </a:cubicBezTo>
                  <a:cubicBezTo>
                    <a:pt x="1" y="87"/>
                    <a:pt x="1" y="120"/>
                    <a:pt x="1" y="153"/>
                  </a:cubicBezTo>
                  <a:cubicBezTo>
                    <a:pt x="1" y="190"/>
                    <a:pt x="17" y="223"/>
                    <a:pt x="38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1" y="256"/>
                    <a:pt x="223" y="190"/>
                    <a:pt x="223" y="120"/>
                  </a:cubicBezTo>
                  <a:cubicBezTo>
                    <a:pt x="207" y="87"/>
                    <a:pt x="191" y="50"/>
                    <a:pt x="174" y="33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19"/>
            <p:cNvSpPr/>
            <p:nvPr/>
          </p:nvSpPr>
          <p:spPr>
            <a:xfrm>
              <a:off x="3796300" y="234385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52" y="1"/>
                  </a:moveTo>
                  <a:cubicBezTo>
                    <a:pt x="37" y="1"/>
                    <a:pt x="19" y="5"/>
                    <a:pt x="0" y="13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56"/>
                    <a:pt x="43" y="264"/>
                    <a:pt x="54" y="264"/>
                  </a:cubicBezTo>
                  <a:cubicBezTo>
                    <a:pt x="60" y="264"/>
                    <a:pt x="65" y="262"/>
                    <a:pt x="71" y="256"/>
                  </a:cubicBezTo>
                  <a:cubicBezTo>
                    <a:pt x="104" y="256"/>
                    <a:pt x="141" y="219"/>
                    <a:pt x="157" y="186"/>
                  </a:cubicBezTo>
                  <a:cubicBezTo>
                    <a:pt x="174" y="137"/>
                    <a:pt x="157" y="83"/>
                    <a:pt x="141" y="50"/>
                  </a:cubicBezTo>
                  <a:cubicBezTo>
                    <a:pt x="120" y="34"/>
                    <a:pt x="104" y="13"/>
                    <a:pt x="87" y="13"/>
                  </a:cubicBezTo>
                  <a:cubicBezTo>
                    <a:pt x="79" y="5"/>
                    <a:pt x="66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19"/>
            <p:cNvSpPr/>
            <p:nvPr/>
          </p:nvSpPr>
          <p:spPr>
            <a:xfrm>
              <a:off x="3796300" y="2437850"/>
              <a:ext cx="4350" cy="6425"/>
            </a:xfrm>
            <a:custGeom>
              <a:avLst/>
              <a:gdLst/>
              <a:ahLst/>
              <a:cxnLst/>
              <a:rect l="l" t="t" r="r" b="b"/>
              <a:pathLst>
                <a:path w="174" h="257" extrusionOk="0">
                  <a:moveTo>
                    <a:pt x="38" y="1"/>
                  </a:moveTo>
                  <a:cubicBezTo>
                    <a:pt x="17" y="1"/>
                    <a:pt x="17" y="1"/>
                    <a:pt x="0" y="17"/>
                  </a:cubicBezTo>
                  <a:lnTo>
                    <a:pt x="0" y="257"/>
                  </a:lnTo>
                  <a:lnTo>
                    <a:pt x="71" y="257"/>
                  </a:lnTo>
                  <a:cubicBezTo>
                    <a:pt x="104" y="257"/>
                    <a:pt x="120" y="240"/>
                    <a:pt x="141" y="207"/>
                  </a:cubicBezTo>
                  <a:cubicBezTo>
                    <a:pt x="157" y="170"/>
                    <a:pt x="174" y="137"/>
                    <a:pt x="157" y="104"/>
                  </a:cubicBezTo>
                  <a:cubicBezTo>
                    <a:pt x="157" y="67"/>
                    <a:pt x="141" y="50"/>
                    <a:pt x="120" y="34"/>
                  </a:cubicBezTo>
                  <a:cubicBezTo>
                    <a:pt x="104" y="17"/>
                    <a:pt x="104" y="17"/>
                    <a:pt x="87" y="17"/>
                  </a:cubicBezTo>
                  <a:cubicBezTo>
                    <a:pt x="71" y="1"/>
                    <a:pt x="54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19"/>
            <p:cNvSpPr/>
            <p:nvPr/>
          </p:nvSpPr>
          <p:spPr>
            <a:xfrm>
              <a:off x="3796300" y="2387675"/>
              <a:ext cx="4350" cy="6725"/>
            </a:xfrm>
            <a:custGeom>
              <a:avLst/>
              <a:gdLst/>
              <a:ahLst/>
              <a:cxnLst/>
              <a:rect l="l" t="t" r="r" b="b"/>
              <a:pathLst>
                <a:path w="174" h="269" extrusionOk="0">
                  <a:moveTo>
                    <a:pt x="52" y="0"/>
                  </a:moveTo>
                  <a:cubicBezTo>
                    <a:pt x="37" y="0"/>
                    <a:pt x="19" y="4"/>
                    <a:pt x="0" y="12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64"/>
                    <a:pt x="47" y="269"/>
                    <a:pt x="62" y="269"/>
                  </a:cubicBezTo>
                  <a:cubicBezTo>
                    <a:pt x="104" y="269"/>
                    <a:pt x="145" y="237"/>
                    <a:pt x="157" y="186"/>
                  </a:cubicBezTo>
                  <a:cubicBezTo>
                    <a:pt x="174" y="115"/>
                    <a:pt x="157" y="33"/>
                    <a:pt x="87" y="12"/>
                  </a:cubicBezTo>
                  <a:cubicBezTo>
                    <a:pt x="79" y="4"/>
                    <a:pt x="66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19"/>
            <p:cNvSpPr/>
            <p:nvPr/>
          </p:nvSpPr>
          <p:spPr>
            <a:xfrm>
              <a:off x="4141600" y="2216750"/>
              <a:ext cx="6500" cy="6700"/>
            </a:xfrm>
            <a:custGeom>
              <a:avLst/>
              <a:gdLst/>
              <a:ahLst/>
              <a:cxnLst/>
              <a:rect l="l" t="t" r="r" b="b"/>
              <a:pathLst>
                <a:path w="260" h="268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7" y="220"/>
                    <a:pt x="87" y="253"/>
                  </a:cubicBezTo>
                  <a:cubicBezTo>
                    <a:pt x="101" y="263"/>
                    <a:pt x="117" y="268"/>
                    <a:pt x="132" y="268"/>
                  </a:cubicBezTo>
                  <a:cubicBezTo>
                    <a:pt x="173" y="268"/>
                    <a:pt x="211" y="235"/>
                    <a:pt x="223" y="187"/>
                  </a:cubicBezTo>
                  <a:cubicBezTo>
                    <a:pt x="260" y="117"/>
                    <a:pt x="223" y="30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19"/>
            <p:cNvSpPr/>
            <p:nvPr/>
          </p:nvSpPr>
          <p:spPr>
            <a:xfrm>
              <a:off x="3806200" y="235632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12" y="1"/>
                  </a:moveTo>
                  <a:cubicBezTo>
                    <a:pt x="103" y="1"/>
                    <a:pt x="95" y="5"/>
                    <a:pt x="87" y="13"/>
                  </a:cubicBezTo>
                  <a:cubicBezTo>
                    <a:pt x="54" y="13"/>
                    <a:pt x="33" y="30"/>
                    <a:pt x="17" y="67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17" y="219"/>
                    <a:pt x="33" y="236"/>
                  </a:cubicBezTo>
                  <a:cubicBezTo>
                    <a:pt x="70" y="256"/>
                    <a:pt x="87" y="273"/>
                    <a:pt x="120" y="273"/>
                  </a:cubicBezTo>
                  <a:cubicBezTo>
                    <a:pt x="190" y="256"/>
                    <a:pt x="223" y="186"/>
                    <a:pt x="206" y="116"/>
                  </a:cubicBezTo>
                  <a:cubicBezTo>
                    <a:pt x="206" y="83"/>
                    <a:pt x="190" y="50"/>
                    <a:pt x="173" y="30"/>
                  </a:cubicBezTo>
                  <a:cubicBezTo>
                    <a:pt x="157" y="30"/>
                    <a:pt x="157" y="13"/>
                    <a:pt x="136" y="13"/>
                  </a:cubicBezTo>
                  <a:cubicBezTo>
                    <a:pt x="128" y="5"/>
                    <a:pt x="120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19"/>
            <p:cNvSpPr/>
            <p:nvPr/>
          </p:nvSpPr>
          <p:spPr>
            <a:xfrm>
              <a:off x="3798875" y="23730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1" y="1"/>
                  </a:moveTo>
                  <a:cubicBezTo>
                    <a:pt x="104" y="1"/>
                    <a:pt x="87" y="1"/>
                    <a:pt x="54" y="17"/>
                  </a:cubicBezTo>
                  <a:cubicBezTo>
                    <a:pt x="17" y="67"/>
                    <a:pt x="1" y="153"/>
                    <a:pt x="38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7"/>
                    <a:pt x="244" y="170"/>
                    <a:pt x="244" y="137"/>
                  </a:cubicBezTo>
                  <a:cubicBezTo>
                    <a:pt x="244" y="104"/>
                    <a:pt x="223" y="67"/>
                    <a:pt x="207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19"/>
            <p:cNvSpPr/>
            <p:nvPr/>
          </p:nvSpPr>
          <p:spPr>
            <a:xfrm>
              <a:off x="3796300" y="2358800"/>
              <a:ext cx="950" cy="4350"/>
            </a:xfrm>
            <a:custGeom>
              <a:avLst/>
              <a:gdLst/>
              <a:ahLst/>
              <a:cxnLst/>
              <a:rect l="l" t="t" r="r" b="b"/>
              <a:pathLst>
                <a:path w="38" h="174" extrusionOk="0">
                  <a:moveTo>
                    <a:pt x="0" y="1"/>
                  </a:moveTo>
                  <a:lnTo>
                    <a:pt x="0" y="174"/>
                  </a:lnTo>
                  <a:cubicBezTo>
                    <a:pt x="17" y="157"/>
                    <a:pt x="17" y="157"/>
                    <a:pt x="17" y="137"/>
                  </a:cubicBezTo>
                  <a:cubicBezTo>
                    <a:pt x="38" y="87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19"/>
            <p:cNvSpPr/>
            <p:nvPr/>
          </p:nvSpPr>
          <p:spPr>
            <a:xfrm>
              <a:off x="3796300" y="24224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54" y="17"/>
                    <a:pt x="17" y="50"/>
                    <a:pt x="0" y="104"/>
                  </a:cubicBezTo>
                  <a:lnTo>
                    <a:pt x="0" y="170"/>
                  </a:lnTo>
                  <a:cubicBezTo>
                    <a:pt x="15" y="216"/>
                    <a:pt x="57" y="259"/>
                    <a:pt x="114" y="259"/>
                  </a:cubicBezTo>
                  <a:cubicBezTo>
                    <a:pt x="122" y="259"/>
                    <a:pt x="131" y="258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19"/>
            <p:cNvSpPr/>
            <p:nvPr/>
          </p:nvSpPr>
          <p:spPr>
            <a:xfrm>
              <a:off x="3796300" y="2311600"/>
              <a:ext cx="2200" cy="6000"/>
            </a:xfrm>
            <a:custGeom>
              <a:avLst/>
              <a:gdLst/>
              <a:ahLst/>
              <a:cxnLst/>
              <a:rect l="l" t="t" r="r" b="b"/>
              <a:pathLst>
                <a:path w="88" h="240" extrusionOk="0">
                  <a:moveTo>
                    <a:pt x="0" y="0"/>
                  </a:moveTo>
                  <a:lnTo>
                    <a:pt x="0" y="239"/>
                  </a:lnTo>
                  <a:cubicBezTo>
                    <a:pt x="54" y="223"/>
                    <a:pt x="87" y="169"/>
                    <a:pt x="87" y="103"/>
                  </a:cubicBezTo>
                  <a:cubicBezTo>
                    <a:pt x="71" y="66"/>
                    <a:pt x="71" y="33"/>
                    <a:pt x="38" y="17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19"/>
            <p:cNvSpPr/>
            <p:nvPr/>
          </p:nvSpPr>
          <p:spPr>
            <a:xfrm>
              <a:off x="4074600" y="24313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70"/>
                    <a:pt x="17" y="157"/>
                  </a:cubicBezTo>
                  <a:cubicBezTo>
                    <a:pt x="17" y="190"/>
                    <a:pt x="37" y="206"/>
                    <a:pt x="54" y="24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90" y="243"/>
                    <a:pt x="244" y="173"/>
                    <a:pt x="223" y="103"/>
                  </a:cubicBezTo>
                  <a:cubicBezTo>
                    <a:pt x="223" y="70"/>
                    <a:pt x="206" y="37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19"/>
            <p:cNvSpPr/>
            <p:nvPr/>
          </p:nvSpPr>
          <p:spPr>
            <a:xfrm>
              <a:off x="4102125" y="23021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06"/>
                    <a:pt x="50" y="239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39"/>
                    <a:pt x="239" y="173"/>
                    <a:pt x="223" y="103"/>
                  </a:cubicBezTo>
                  <a:cubicBezTo>
                    <a:pt x="223" y="70"/>
                    <a:pt x="206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19"/>
            <p:cNvSpPr/>
            <p:nvPr/>
          </p:nvSpPr>
          <p:spPr>
            <a:xfrm>
              <a:off x="4041500" y="24085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1"/>
                  </a:moveTo>
                  <a:cubicBezTo>
                    <a:pt x="54" y="22"/>
                    <a:pt x="1" y="88"/>
                    <a:pt x="21" y="158"/>
                  </a:cubicBezTo>
                  <a:cubicBezTo>
                    <a:pt x="21" y="191"/>
                    <a:pt x="38" y="228"/>
                    <a:pt x="54" y="244"/>
                  </a:cubicBezTo>
                  <a:cubicBezTo>
                    <a:pt x="87" y="261"/>
                    <a:pt x="125" y="261"/>
                    <a:pt x="141" y="261"/>
                  </a:cubicBezTo>
                  <a:cubicBezTo>
                    <a:pt x="207" y="261"/>
                    <a:pt x="244" y="191"/>
                    <a:pt x="244" y="125"/>
                  </a:cubicBezTo>
                  <a:cubicBezTo>
                    <a:pt x="228" y="71"/>
                    <a:pt x="207" y="55"/>
                    <a:pt x="191" y="38"/>
                  </a:cubicBezTo>
                  <a:cubicBezTo>
                    <a:pt x="191" y="22"/>
                    <a:pt x="174" y="22"/>
                    <a:pt x="174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19"/>
            <p:cNvSpPr/>
            <p:nvPr/>
          </p:nvSpPr>
          <p:spPr>
            <a:xfrm>
              <a:off x="3817325" y="24004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19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19"/>
            <p:cNvSpPr/>
            <p:nvPr/>
          </p:nvSpPr>
          <p:spPr>
            <a:xfrm>
              <a:off x="3855575" y="2425950"/>
              <a:ext cx="5175" cy="6375"/>
            </a:xfrm>
            <a:custGeom>
              <a:avLst/>
              <a:gdLst/>
              <a:ahLst/>
              <a:cxnLst/>
              <a:rect l="l" t="t" r="r" b="b"/>
              <a:pathLst>
                <a:path w="207" h="255" extrusionOk="0">
                  <a:moveTo>
                    <a:pt x="113" y="0"/>
                  </a:moveTo>
                  <a:cubicBezTo>
                    <a:pt x="92" y="0"/>
                    <a:pt x="73" y="8"/>
                    <a:pt x="54" y="28"/>
                  </a:cubicBezTo>
                  <a:cubicBezTo>
                    <a:pt x="37" y="28"/>
                    <a:pt x="17" y="65"/>
                    <a:pt x="0" y="81"/>
                  </a:cubicBezTo>
                  <a:lnTo>
                    <a:pt x="0" y="168"/>
                  </a:lnTo>
                  <a:cubicBezTo>
                    <a:pt x="17" y="201"/>
                    <a:pt x="37" y="234"/>
                    <a:pt x="70" y="254"/>
                  </a:cubicBezTo>
                  <a:cubicBezTo>
                    <a:pt x="120" y="201"/>
                    <a:pt x="157" y="151"/>
                    <a:pt x="206" y="81"/>
                  </a:cubicBezTo>
                  <a:cubicBezTo>
                    <a:pt x="206" y="48"/>
                    <a:pt x="173" y="28"/>
                    <a:pt x="157" y="11"/>
                  </a:cubicBezTo>
                  <a:cubicBezTo>
                    <a:pt x="141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19"/>
            <p:cNvSpPr/>
            <p:nvPr/>
          </p:nvSpPr>
          <p:spPr>
            <a:xfrm>
              <a:off x="3809600" y="24335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1"/>
                  </a:moveTo>
                  <a:cubicBezTo>
                    <a:pt x="103" y="1"/>
                    <a:pt x="70" y="1"/>
                    <a:pt x="54" y="34"/>
                  </a:cubicBezTo>
                  <a:cubicBezTo>
                    <a:pt x="0" y="71"/>
                    <a:pt x="0" y="157"/>
                    <a:pt x="37" y="207"/>
                  </a:cubicBezTo>
                  <a:cubicBezTo>
                    <a:pt x="54" y="240"/>
                    <a:pt x="87" y="260"/>
                    <a:pt x="103" y="260"/>
                  </a:cubicBezTo>
                  <a:cubicBezTo>
                    <a:pt x="141" y="260"/>
                    <a:pt x="174" y="260"/>
                    <a:pt x="190" y="223"/>
                  </a:cubicBezTo>
                  <a:cubicBezTo>
                    <a:pt x="244" y="190"/>
                    <a:pt x="244" y="104"/>
                    <a:pt x="206" y="54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19"/>
            <p:cNvSpPr/>
            <p:nvPr/>
          </p:nvSpPr>
          <p:spPr>
            <a:xfrm>
              <a:off x="3815275" y="22934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3" y="0"/>
                  </a:moveTo>
                  <a:cubicBezTo>
                    <a:pt x="98" y="0"/>
                    <a:pt x="73" y="12"/>
                    <a:pt x="50" y="23"/>
                  </a:cubicBezTo>
                  <a:cubicBezTo>
                    <a:pt x="33" y="40"/>
                    <a:pt x="17" y="56"/>
                    <a:pt x="0" y="93"/>
                  </a:cubicBezTo>
                  <a:lnTo>
                    <a:pt x="0" y="176"/>
                  </a:lnTo>
                  <a:cubicBezTo>
                    <a:pt x="17" y="213"/>
                    <a:pt x="33" y="246"/>
                    <a:pt x="66" y="246"/>
                  </a:cubicBezTo>
                  <a:cubicBezTo>
                    <a:pt x="80" y="255"/>
                    <a:pt x="95" y="259"/>
                    <a:pt x="110" y="259"/>
                  </a:cubicBezTo>
                  <a:cubicBezTo>
                    <a:pt x="151" y="259"/>
                    <a:pt x="191" y="227"/>
                    <a:pt x="206" y="176"/>
                  </a:cubicBezTo>
                  <a:cubicBezTo>
                    <a:pt x="239" y="110"/>
                    <a:pt x="206" y="40"/>
                    <a:pt x="153" y="7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19"/>
            <p:cNvSpPr/>
            <p:nvPr/>
          </p:nvSpPr>
          <p:spPr>
            <a:xfrm>
              <a:off x="3810925" y="246557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1" y="0"/>
                  </a:moveTo>
                  <a:cubicBezTo>
                    <a:pt x="115" y="0"/>
                    <a:pt x="110" y="2"/>
                    <a:pt x="104" y="9"/>
                  </a:cubicBezTo>
                  <a:cubicBezTo>
                    <a:pt x="71" y="9"/>
                    <a:pt x="50" y="26"/>
                    <a:pt x="34" y="59"/>
                  </a:cubicBezTo>
                  <a:cubicBezTo>
                    <a:pt x="17" y="75"/>
                    <a:pt x="1" y="112"/>
                    <a:pt x="17" y="145"/>
                  </a:cubicBezTo>
                  <a:cubicBezTo>
                    <a:pt x="17" y="178"/>
                    <a:pt x="34" y="215"/>
                    <a:pt x="50" y="232"/>
                  </a:cubicBezTo>
                  <a:cubicBezTo>
                    <a:pt x="88" y="248"/>
                    <a:pt x="104" y="265"/>
                    <a:pt x="137" y="265"/>
                  </a:cubicBezTo>
                  <a:cubicBezTo>
                    <a:pt x="207" y="248"/>
                    <a:pt x="240" y="178"/>
                    <a:pt x="224" y="112"/>
                  </a:cubicBezTo>
                  <a:cubicBezTo>
                    <a:pt x="224" y="75"/>
                    <a:pt x="207" y="42"/>
                    <a:pt x="191" y="26"/>
                  </a:cubicBezTo>
                  <a:cubicBezTo>
                    <a:pt x="174" y="26"/>
                    <a:pt x="174" y="9"/>
                    <a:pt x="153" y="9"/>
                  </a:cubicBezTo>
                  <a:cubicBezTo>
                    <a:pt x="142" y="9"/>
                    <a:pt x="132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19"/>
            <p:cNvSpPr/>
            <p:nvPr/>
          </p:nvSpPr>
          <p:spPr>
            <a:xfrm>
              <a:off x="3811750" y="23699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71" y="1"/>
                    <a:pt x="55" y="22"/>
                    <a:pt x="38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28"/>
                    <a:pt x="55" y="244"/>
                  </a:cubicBezTo>
                  <a:cubicBezTo>
                    <a:pt x="71" y="261"/>
                    <a:pt x="104" y="261"/>
                    <a:pt x="141" y="261"/>
                  </a:cubicBezTo>
                  <a:cubicBezTo>
                    <a:pt x="191" y="261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24" y="71"/>
                    <a:pt x="191" y="38"/>
                    <a:pt x="158" y="22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19"/>
            <p:cNvSpPr/>
            <p:nvPr/>
          </p:nvSpPr>
          <p:spPr>
            <a:xfrm>
              <a:off x="3814750" y="23257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24" y="0"/>
                  </a:moveTo>
                  <a:cubicBezTo>
                    <a:pt x="87" y="0"/>
                    <a:pt x="71" y="17"/>
                    <a:pt x="38" y="37"/>
                  </a:cubicBezTo>
                  <a:cubicBezTo>
                    <a:pt x="21" y="54"/>
                    <a:pt x="0" y="87"/>
                    <a:pt x="0" y="120"/>
                  </a:cubicBezTo>
                  <a:cubicBezTo>
                    <a:pt x="0" y="157"/>
                    <a:pt x="0" y="190"/>
                    <a:pt x="21" y="223"/>
                  </a:cubicBezTo>
                  <a:cubicBezTo>
                    <a:pt x="38" y="243"/>
                    <a:pt x="71" y="260"/>
                    <a:pt x="104" y="260"/>
                  </a:cubicBezTo>
                  <a:cubicBezTo>
                    <a:pt x="110" y="265"/>
                    <a:pt x="117" y="267"/>
                    <a:pt x="124" y="267"/>
                  </a:cubicBezTo>
                  <a:cubicBezTo>
                    <a:pt x="142" y="267"/>
                    <a:pt x="162" y="255"/>
                    <a:pt x="174" y="243"/>
                  </a:cubicBezTo>
                  <a:cubicBezTo>
                    <a:pt x="227" y="190"/>
                    <a:pt x="244" y="103"/>
                    <a:pt x="190" y="54"/>
                  </a:cubicBezTo>
                  <a:cubicBezTo>
                    <a:pt x="190" y="37"/>
                    <a:pt x="174" y="17"/>
                    <a:pt x="157" y="17"/>
                  </a:cubicBezTo>
                  <a:cubicBezTo>
                    <a:pt x="141" y="17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19"/>
            <p:cNvSpPr/>
            <p:nvPr/>
          </p:nvSpPr>
          <p:spPr>
            <a:xfrm>
              <a:off x="3813925" y="2245825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8"/>
                    <a:pt x="1" y="174"/>
                    <a:pt x="54" y="224"/>
                  </a:cubicBezTo>
                  <a:cubicBezTo>
                    <a:pt x="71" y="244"/>
                    <a:pt x="87" y="261"/>
                    <a:pt x="120" y="277"/>
                  </a:cubicBezTo>
                  <a:cubicBezTo>
                    <a:pt x="157" y="277"/>
                    <a:pt x="174" y="261"/>
                    <a:pt x="207" y="244"/>
                  </a:cubicBezTo>
                  <a:cubicBezTo>
                    <a:pt x="223" y="224"/>
                    <a:pt x="240" y="191"/>
                    <a:pt x="240" y="158"/>
                  </a:cubicBezTo>
                  <a:cubicBezTo>
                    <a:pt x="240" y="121"/>
                    <a:pt x="240" y="88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19"/>
            <p:cNvSpPr/>
            <p:nvPr/>
          </p:nvSpPr>
          <p:spPr>
            <a:xfrm>
              <a:off x="3844425" y="2412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3" y="254"/>
                    <a:pt x="103" y="267"/>
                    <a:pt x="120" y="267"/>
                  </a:cubicBezTo>
                  <a:cubicBezTo>
                    <a:pt x="126" y="267"/>
                    <a:pt x="132" y="265"/>
                    <a:pt x="137" y="260"/>
                  </a:cubicBezTo>
                  <a:cubicBezTo>
                    <a:pt x="207" y="260"/>
                    <a:pt x="240" y="190"/>
                    <a:pt x="240" y="120"/>
                  </a:cubicBezTo>
                  <a:cubicBezTo>
                    <a:pt x="240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19"/>
            <p:cNvSpPr/>
            <p:nvPr/>
          </p:nvSpPr>
          <p:spPr>
            <a:xfrm>
              <a:off x="3800225" y="23265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32" y="0"/>
                  </a:moveTo>
                  <a:cubicBezTo>
                    <a:pt x="83" y="0"/>
                    <a:pt x="43" y="3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3" y="262"/>
                    <a:pt x="120" y="262"/>
                    <a:pt x="136" y="262"/>
                  </a:cubicBezTo>
                  <a:cubicBezTo>
                    <a:pt x="169" y="245"/>
                    <a:pt x="206" y="229"/>
                    <a:pt x="223" y="175"/>
                  </a:cubicBezTo>
                  <a:cubicBezTo>
                    <a:pt x="239" y="126"/>
                    <a:pt x="239" y="72"/>
                    <a:pt x="206" y="39"/>
                  </a:cubicBezTo>
                  <a:cubicBezTo>
                    <a:pt x="206" y="23"/>
                    <a:pt x="190" y="23"/>
                    <a:pt x="169" y="6"/>
                  </a:cubicBezTo>
                  <a:cubicBezTo>
                    <a:pt x="156" y="2"/>
                    <a:pt x="144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19"/>
            <p:cNvSpPr/>
            <p:nvPr/>
          </p:nvSpPr>
          <p:spPr>
            <a:xfrm>
              <a:off x="3810100" y="24172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04" y="0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17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4" y="120"/>
                  </a:cubicBezTo>
                  <a:cubicBezTo>
                    <a:pt x="224" y="87"/>
                    <a:pt x="207" y="50"/>
                    <a:pt x="170" y="33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19"/>
            <p:cNvSpPr/>
            <p:nvPr/>
          </p:nvSpPr>
          <p:spPr>
            <a:xfrm>
              <a:off x="3809600" y="23868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1"/>
                  </a:moveTo>
                  <a:cubicBezTo>
                    <a:pt x="78" y="1"/>
                    <a:pt x="45" y="32"/>
                    <a:pt x="21" y="84"/>
                  </a:cubicBezTo>
                  <a:cubicBezTo>
                    <a:pt x="0" y="149"/>
                    <a:pt x="37" y="220"/>
                    <a:pt x="87" y="253"/>
                  </a:cubicBezTo>
                  <a:cubicBezTo>
                    <a:pt x="97" y="256"/>
                    <a:pt x="107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17"/>
                    <a:pt x="227" y="30"/>
                    <a:pt x="174" y="13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19"/>
            <p:cNvSpPr/>
            <p:nvPr/>
          </p:nvSpPr>
          <p:spPr>
            <a:xfrm>
              <a:off x="4105100" y="22553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17"/>
                  </a:cubicBezTo>
                  <a:cubicBezTo>
                    <a:pt x="17" y="70"/>
                    <a:pt x="1" y="153"/>
                    <a:pt x="54" y="206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57" y="256"/>
                    <a:pt x="174" y="256"/>
                    <a:pt x="207" y="223"/>
                  </a:cubicBezTo>
                  <a:cubicBezTo>
                    <a:pt x="223" y="206"/>
                    <a:pt x="240" y="173"/>
                    <a:pt x="240" y="136"/>
                  </a:cubicBezTo>
                  <a:cubicBezTo>
                    <a:pt x="240" y="103"/>
                    <a:pt x="240" y="70"/>
                    <a:pt x="223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19"/>
            <p:cNvSpPr/>
            <p:nvPr/>
          </p:nvSpPr>
          <p:spPr>
            <a:xfrm>
              <a:off x="3802375" y="24025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35" y="1"/>
                  </a:moveTo>
                  <a:cubicBezTo>
                    <a:pt x="81" y="1"/>
                    <a:pt x="31" y="31"/>
                    <a:pt x="17" y="75"/>
                  </a:cubicBezTo>
                  <a:cubicBezTo>
                    <a:pt x="1" y="141"/>
                    <a:pt x="34" y="228"/>
                    <a:pt x="83" y="244"/>
                  </a:cubicBezTo>
                  <a:cubicBezTo>
                    <a:pt x="98" y="254"/>
                    <a:pt x="114" y="259"/>
                    <a:pt x="129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70" y="5"/>
                  </a:cubicBezTo>
                  <a:cubicBezTo>
                    <a:pt x="158" y="2"/>
                    <a:pt x="146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19"/>
            <p:cNvSpPr/>
            <p:nvPr/>
          </p:nvSpPr>
          <p:spPr>
            <a:xfrm>
              <a:off x="3803200" y="24503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23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74" y="256"/>
                    <a:pt x="190" y="223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4" y="17"/>
                    <a:pt x="174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19"/>
            <p:cNvSpPr/>
            <p:nvPr/>
          </p:nvSpPr>
          <p:spPr>
            <a:xfrm>
              <a:off x="3806200" y="24829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87" y="1"/>
                  </a:moveTo>
                  <a:cubicBezTo>
                    <a:pt x="33" y="38"/>
                    <a:pt x="0" y="87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20" y="260"/>
                    <a:pt x="136" y="260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39" y="104"/>
                    <a:pt x="223" y="87"/>
                    <a:pt x="223" y="71"/>
                  </a:cubicBezTo>
                  <a:cubicBezTo>
                    <a:pt x="206" y="38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19"/>
            <p:cNvSpPr/>
            <p:nvPr/>
          </p:nvSpPr>
          <p:spPr>
            <a:xfrm>
              <a:off x="3811350" y="23407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70"/>
                    <a:pt x="190" y="33"/>
                    <a:pt x="157" y="17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19"/>
            <p:cNvSpPr/>
            <p:nvPr/>
          </p:nvSpPr>
          <p:spPr>
            <a:xfrm>
              <a:off x="4108100" y="228542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17" y="66"/>
                    <a:pt x="0" y="153"/>
                    <a:pt x="37" y="223"/>
                  </a:cubicBezTo>
                  <a:cubicBezTo>
                    <a:pt x="70" y="239"/>
                    <a:pt x="87" y="256"/>
                    <a:pt x="120" y="256"/>
                  </a:cubicBezTo>
                  <a:cubicBezTo>
                    <a:pt x="131" y="261"/>
                    <a:pt x="140" y="263"/>
                    <a:pt x="148" y="263"/>
                  </a:cubicBezTo>
                  <a:cubicBezTo>
                    <a:pt x="168" y="263"/>
                    <a:pt x="183" y="251"/>
                    <a:pt x="206" y="239"/>
                  </a:cubicBezTo>
                  <a:cubicBezTo>
                    <a:pt x="244" y="186"/>
                    <a:pt x="260" y="103"/>
                    <a:pt x="223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19"/>
            <p:cNvSpPr/>
            <p:nvPr/>
          </p:nvSpPr>
          <p:spPr>
            <a:xfrm>
              <a:off x="4113250" y="22697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4" y="1"/>
                  </a:moveTo>
                  <a:cubicBezTo>
                    <a:pt x="126" y="1"/>
                    <a:pt x="116" y="3"/>
                    <a:pt x="103" y="10"/>
                  </a:cubicBezTo>
                  <a:cubicBezTo>
                    <a:pt x="54" y="10"/>
                    <a:pt x="0" y="76"/>
                    <a:pt x="17" y="146"/>
                  </a:cubicBezTo>
                  <a:cubicBezTo>
                    <a:pt x="17" y="179"/>
                    <a:pt x="38" y="216"/>
                    <a:pt x="71" y="232"/>
                  </a:cubicBezTo>
                  <a:cubicBezTo>
                    <a:pt x="87" y="249"/>
                    <a:pt x="120" y="265"/>
                    <a:pt x="141" y="265"/>
                  </a:cubicBezTo>
                  <a:cubicBezTo>
                    <a:pt x="207" y="249"/>
                    <a:pt x="244" y="179"/>
                    <a:pt x="244" y="113"/>
                  </a:cubicBezTo>
                  <a:cubicBezTo>
                    <a:pt x="223" y="76"/>
                    <a:pt x="223" y="43"/>
                    <a:pt x="190" y="26"/>
                  </a:cubicBezTo>
                  <a:lnTo>
                    <a:pt x="174" y="10"/>
                  </a:lnTo>
                  <a:cubicBezTo>
                    <a:pt x="163" y="10"/>
                    <a:pt x="152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19"/>
            <p:cNvSpPr/>
            <p:nvPr/>
          </p:nvSpPr>
          <p:spPr>
            <a:xfrm>
              <a:off x="4112000" y="2240075"/>
              <a:ext cx="6025" cy="6725"/>
            </a:xfrm>
            <a:custGeom>
              <a:avLst/>
              <a:gdLst/>
              <a:ahLst/>
              <a:cxnLst/>
              <a:rect l="l" t="t" r="r" b="b"/>
              <a:pathLst>
                <a:path w="241" h="269" extrusionOk="0">
                  <a:moveTo>
                    <a:pt x="121" y="1"/>
                  </a:moveTo>
                  <a:cubicBezTo>
                    <a:pt x="115" y="1"/>
                    <a:pt x="110" y="3"/>
                    <a:pt x="104" y="8"/>
                  </a:cubicBezTo>
                  <a:cubicBezTo>
                    <a:pt x="50" y="8"/>
                    <a:pt x="1" y="78"/>
                    <a:pt x="17" y="144"/>
                  </a:cubicBezTo>
                  <a:cubicBezTo>
                    <a:pt x="17" y="181"/>
                    <a:pt x="34" y="214"/>
                    <a:pt x="50" y="231"/>
                  </a:cubicBezTo>
                  <a:cubicBezTo>
                    <a:pt x="88" y="247"/>
                    <a:pt x="104" y="268"/>
                    <a:pt x="137" y="268"/>
                  </a:cubicBezTo>
                  <a:cubicBezTo>
                    <a:pt x="170" y="247"/>
                    <a:pt x="191" y="231"/>
                    <a:pt x="207" y="214"/>
                  </a:cubicBezTo>
                  <a:cubicBezTo>
                    <a:pt x="224" y="181"/>
                    <a:pt x="240" y="144"/>
                    <a:pt x="240" y="111"/>
                  </a:cubicBezTo>
                  <a:cubicBezTo>
                    <a:pt x="224" y="78"/>
                    <a:pt x="207" y="41"/>
                    <a:pt x="191" y="25"/>
                  </a:cubicBezTo>
                  <a:cubicBezTo>
                    <a:pt x="191" y="25"/>
                    <a:pt x="170" y="8"/>
                    <a:pt x="153" y="8"/>
                  </a:cubicBezTo>
                  <a:cubicBezTo>
                    <a:pt x="142" y="8"/>
                    <a:pt x="13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19"/>
            <p:cNvSpPr/>
            <p:nvPr/>
          </p:nvSpPr>
          <p:spPr>
            <a:xfrm>
              <a:off x="4109025" y="23159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6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33" y="238"/>
                    <a:pt x="83" y="254"/>
                  </a:cubicBezTo>
                  <a:cubicBezTo>
                    <a:pt x="97" y="263"/>
                    <a:pt x="112" y="267"/>
                    <a:pt x="128" y="267"/>
                  </a:cubicBezTo>
                  <a:cubicBezTo>
                    <a:pt x="170" y="267"/>
                    <a:pt x="211" y="236"/>
                    <a:pt x="223" y="184"/>
                  </a:cubicBezTo>
                  <a:cubicBezTo>
                    <a:pt x="240" y="118"/>
                    <a:pt x="223" y="48"/>
                    <a:pt x="169" y="15"/>
                  </a:cubicBezTo>
                  <a:cubicBezTo>
                    <a:pt x="151" y="5"/>
                    <a:pt x="13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19"/>
            <p:cNvSpPr/>
            <p:nvPr/>
          </p:nvSpPr>
          <p:spPr>
            <a:xfrm>
              <a:off x="4116750" y="23917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19" y="1"/>
                  </a:moveTo>
                  <a:cubicBezTo>
                    <a:pt x="67" y="1"/>
                    <a:pt x="28" y="34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44"/>
                    <a:pt x="67" y="261"/>
                  </a:cubicBezTo>
                  <a:cubicBezTo>
                    <a:pt x="77" y="266"/>
                    <a:pt x="88" y="269"/>
                    <a:pt x="100" y="269"/>
                  </a:cubicBezTo>
                  <a:cubicBezTo>
                    <a:pt x="130" y="269"/>
                    <a:pt x="162" y="252"/>
                    <a:pt x="186" y="228"/>
                  </a:cubicBezTo>
                  <a:cubicBezTo>
                    <a:pt x="186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1" y="2"/>
                    <a:pt x="130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19"/>
            <p:cNvSpPr/>
            <p:nvPr/>
          </p:nvSpPr>
          <p:spPr>
            <a:xfrm>
              <a:off x="4107275" y="23322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67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87" y="257"/>
                    <a:pt x="120" y="257"/>
                    <a:pt x="136" y="257"/>
                  </a:cubicBezTo>
                  <a:cubicBezTo>
                    <a:pt x="206" y="240"/>
                    <a:pt x="239" y="170"/>
                    <a:pt x="239" y="104"/>
                  </a:cubicBezTo>
                  <a:cubicBezTo>
                    <a:pt x="223" y="67"/>
                    <a:pt x="206" y="34"/>
                    <a:pt x="190" y="17"/>
                  </a:cubicBezTo>
                  <a:lnTo>
                    <a:pt x="17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19"/>
            <p:cNvSpPr/>
            <p:nvPr/>
          </p:nvSpPr>
          <p:spPr>
            <a:xfrm>
              <a:off x="4113250" y="23643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06"/>
                    <a:pt x="54" y="244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19"/>
            <p:cNvSpPr/>
            <p:nvPr/>
          </p:nvSpPr>
          <p:spPr>
            <a:xfrm>
              <a:off x="4118000" y="23455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54" y="1"/>
                    <a:pt x="33" y="34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3" y="240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40"/>
                    <a:pt x="223" y="190"/>
                    <a:pt x="223" y="104"/>
                  </a:cubicBezTo>
                  <a:cubicBezTo>
                    <a:pt x="206" y="71"/>
                    <a:pt x="190" y="50"/>
                    <a:pt x="173" y="34"/>
                  </a:cubicBezTo>
                  <a:cubicBezTo>
                    <a:pt x="173" y="17"/>
                    <a:pt x="157" y="17"/>
                    <a:pt x="136" y="17"/>
                  </a:cubicBezTo>
                  <a:cubicBezTo>
                    <a:pt x="12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19"/>
            <p:cNvSpPr/>
            <p:nvPr/>
          </p:nvSpPr>
          <p:spPr>
            <a:xfrm>
              <a:off x="4107275" y="2210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3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19"/>
            <p:cNvSpPr/>
            <p:nvPr/>
          </p:nvSpPr>
          <p:spPr>
            <a:xfrm>
              <a:off x="4134800" y="22029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0"/>
                    <a:pt x="223" y="104"/>
                  </a:cubicBezTo>
                  <a:cubicBezTo>
                    <a:pt x="223" y="67"/>
                    <a:pt x="206" y="34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19"/>
            <p:cNvSpPr/>
            <p:nvPr/>
          </p:nvSpPr>
          <p:spPr>
            <a:xfrm>
              <a:off x="4140775" y="21861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120" y="1"/>
                    <a:pt x="87" y="1"/>
                    <a:pt x="70" y="34"/>
                  </a:cubicBezTo>
                  <a:cubicBezTo>
                    <a:pt x="17" y="71"/>
                    <a:pt x="0" y="157"/>
                    <a:pt x="50" y="207"/>
                  </a:cubicBezTo>
                  <a:cubicBezTo>
                    <a:pt x="70" y="240"/>
                    <a:pt x="87" y="261"/>
                    <a:pt x="120" y="261"/>
                  </a:cubicBezTo>
                  <a:cubicBezTo>
                    <a:pt x="153" y="261"/>
                    <a:pt x="173" y="261"/>
                    <a:pt x="206" y="240"/>
                  </a:cubicBezTo>
                  <a:cubicBezTo>
                    <a:pt x="256" y="190"/>
                    <a:pt x="256" y="104"/>
                    <a:pt x="223" y="54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73" y="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19"/>
            <p:cNvSpPr/>
            <p:nvPr/>
          </p:nvSpPr>
          <p:spPr>
            <a:xfrm>
              <a:off x="4106450" y="2379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206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19"/>
            <p:cNvSpPr/>
            <p:nvPr/>
          </p:nvSpPr>
          <p:spPr>
            <a:xfrm>
              <a:off x="4129125" y="23145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1"/>
                    <a:pt x="37" y="224"/>
                    <a:pt x="70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206" y="240"/>
                    <a:pt x="244" y="191"/>
                    <a:pt x="244" y="104"/>
                  </a:cubicBezTo>
                  <a:cubicBezTo>
                    <a:pt x="227" y="71"/>
                    <a:pt x="206" y="50"/>
                    <a:pt x="190" y="17"/>
                  </a:cubicBezTo>
                  <a:lnTo>
                    <a:pt x="174" y="17"/>
                  </a:ln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19"/>
            <p:cNvSpPr/>
            <p:nvPr/>
          </p:nvSpPr>
          <p:spPr>
            <a:xfrm>
              <a:off x="4105100" y="2351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0"/>
                  </a:moveTo>
                  <a:cubicBezTo>
                    <a:pt x="104" y="0"/>
                    <a:pt x="71" y="0"/>
                    <a:pt x="5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5" y="238"/>
                    <a:pt x="87" y="257"/>
                    <a:pt x="121" y="257"/>
                  </a:cubicBezTo>
                  <a:cubicBezTo>
                    <a:pt x="144" y="257"/>
                    <a:pt x="168" y="248"/>
                    <a:pt x="190" y="227"/>
                  </a:cubicBezTo>
                  <a:cubicBezTo>
                    <a:pt x="223" y="190"/>
                    <a:pt x="240" y="103"/>
                    <a:pt x="207" y="54"/>
                  </a:cubicBezTo>
                  <a:cubicBezTo>
                    <a:pt x="190" y="38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19"/>
            <p:cNvSpPr/>
            <p:nvPr/>
          </p:nvSpPr>
          <p:spPr>
            <a:xfrm>
              <a:off x="4140350" y="223277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0"/>
                  </a:moveTo>
                  <a:cubicBezTo>
                    <a:pt x="107" y="0"/>
                    <a:pt x="98" y="2"/>
                    <a:pt x="87" y="8"/>
                  </a:cubicBezTo>
                  <a:cubicBezTo>
                    <a:pt x="34" y="8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0" y="267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19"/>
            <p:cNvSpPr/>
            <p:nvPr/>
          </p:nvSpPr>
          <p:spPr>
            <a:xfrm>
              <a:off x="4117175" y="23028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8" y="0"/>
                  </a:moveTo>
                  <a:cubicBezTo>
                    <a:pt x="87" y="0"/>
                    <a:pt x="44" y="35"/>
                    <a:pt x="17" y="91"/>
                  </a:cubicBezTo>
                  <a:cubicBezTo>
                    <a:pt x="0" y="161"/>
                    <a:pt x="33" y="231"/>
                    <a:pt x="87" y="247"/>
                  </a:cubicBezTo>
                  <a:cubicBezTo>
                    <a:pt x="100" y="256"/>
                    <a:pt x="114" y="260"/>
                    <a:pt x="129" y="260"/>
                  </a:cubicBezTo>
                  <a:cubicBezTo>
                    <a:pt x="170" y="260"/>
                    <a:pt x="211" y="229"/>
                    <a:pt x="223" y="177"/>
                  </a:cubicBezTo>
                  <a:cubicBezTo>
                    <a:pt x="256" y="107"/>
                    <a:pt x="223" y="41"/>
                    <a:pt x="169" y="4"/>
                  </a:cubicBezTo>
                  <a:cubicBezTo>
                    <a:pt x="159" y="1"/>
                    <a:pt x="148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19"/>
            <p:cNvSpPr/>
            <p:nvPr/>
          </p:nvSpPr>
          <p:spPr>
            <a:xfrm>
              <a:off x="4119325" y="2421850"/>
              <a:ext cx="6425" cy="6450"/>
            </a:xfrm>
            <a:custGeom>
              <a:avLst/>
              <a:gdLst/>
              <a:ahLst/>
              <a:cxnLst/>
              <a:rect l="l" t="t" r="r" b="b"/>
              <a:pathLst>
                <a:path w="257" h="258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9"/>
                    <a:pt x="34" y="229"/>
                    <a:pt x="83" y="245"/>
                  </a:cubicBezTo>
                  <a:cubicBezTo>
                    <a:pt x="102" y="254"/>
                    <a:pt x="119" y="258"/>
                    <a:pt x="135" y="258"/>
                  </a:cubicBezTo>
                  <a:cubicBezTo>
                    <a:pt x="180" y="258"/>
                    <a:pt x="216" y="226"/>
                    <a:pt x="240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19"/>
            <p:cNvSpPr/>
            <p:nvPr/>
          </p:nvSpPr>
          <p:spPr>
            <a:xfrm>
              <a:off x="4120575" y="2252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73" y="256"/>
                    <a:pt x="190" y="240"/>
                    <a:pt x="206" y="207"/>
                  </a:cubicBezTo>
                  <a:cubicBezTo>
                    <a:pt x="223" y="190"/>
                    <a:pt x="239" y="153"/>
                    <a:pt x="223" y="120"/>
                  </a:cubicBezTo>
                  <a:cubicBezTo>
                    <a:pt x="223" y="87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19"/>
            <p:cNvSpPr/>
            <p:nvPr/>
          </p:nvSpPr>
          <p:spPr>
            <a:xfrm>
              <a:off x="4119750" y="220470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7" y="257"/>
                  </a:cubicBezTo>
                  <a:cubicBezTo>
                    <a:pt x="95" y="259"/>
                    <a:pt x="104" y="261"/>
                    <a:pt x="113" y="261"/>
                  </a:cubicBezTo>
                  <a:cubicBezTo>
                    <a:pt x="159" y="261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5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19"/>
            <p:cNvSpPr/>
            <p:nvPr/>
          </p:nvSpPr>
          <p:spPr>
            <a:xfrm>
              <a:off x="4112000" y="2189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24" y="1"/>
                  </a:moveTo>
                  <a:cubicBezTo>
                    <a:pt x="80" y="1"/>
                    <a:pt x="31" y="35"/>
                    <a:pt x="17" y="89"/>
                  </a:cubicBezTo>
                  <a:cubicBezTo>
                    <a:pt x="1" y="159"/>
                    <a:pt x="17" y="229"/>
                    <a:pt x="88" y="262"/>
                  </a:cubicBezTo>
                  <a:cubicBezTo>
                    <a:pt x="96" y="265"/>
                    <a:pt x="105" y="266"/>
                    <a:pt x="114" y="266"/>
                  </a:cubicBezTo>
                  <a:cubicBezTo>
                    <a:pt x="159" y="266"/>
                    <a:pt x="210" y="234"/>
                    <a:pt x="224" y="175"/>
                  </a:cubicBezTo>
                  <a:cubicBezTo>
                    <a:pt x="240" y="110"/>
                    <a:pt x="224" y="39"/>
                    <a:pt x="153" y="6"/>
                  </a:cubicBezTo>
                  <a:cubicBezTo>
                    <a:pt x="144" y="3"/>
                    <a:pt x="13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19"/>
            <p:cNvSpPr/>
            <p:nvPr/>
          </p:nvSpPr>
          <p:spPr>
            <a:xfrm>
              <a:off x="4113650" y="22248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4" y="1"/>
                  </a:moveTo>
                  <a:cubicBezTo>
                    <a:pt x="38" y="1"/>
                    <a:pt x="1" y="71"/>
                    <a:pt x="1" y="137"/>
                  </a:cubicBezTo>
                  <a:cubicBezTo>
                    <a:pt x="22" y="207"/>
                    <a:pt x="71" y="261"/>
                    <a:pt x="141" y="261"/>
                  </a:cubicBezTo>
                  <a:cubicBezTo>
                    <a:pt x="158" y="240"/>
                    <a:pt x="191" y="224"/>
                    <a:pt x="207" y="207"/>
                  </a:cubicBezTo>
                  <a:cubicBezTo>
                    <a:pt x="228" y="174"/>
                    <a:pt x="228" y="137"/>
                    <a:pt x="228" y="104"/>
                  </a:cubicBezTo>
                  <a:cubicBezTo>
                    <a:pt x="228" y="71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19"/>
            <p:cNvSpPr/>
            <p:nvPr/>
          </p:nvSpPr>
          <p:spPr>
            <a:xfrm>
              <a:off x="4123975" y="228490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87" y="1"/>
                  </a:moveTo>
                  <a:cubicBezTo>
                    <a:pt x="87" y="21"/>
                    <a:pt x="70" y="21"/>
                    <a:pt x="70" y="21"/>
                  </a:cubicBezTo>
                  <a:cubicBezTo>
                    <a:pt x="21" y="38"/>
                    <a:pt x="0" y="104"/>
                    <a:pt x="0" y="157"/>
                  </a:cubicBezTo>
                  <a:cubicBezTo>
                    <a:pt x="0" y="190"/>
                    <a:pt x="21" y="227"/>
                    <a:pt x="54" y="244"/>
                  </a:cubicBezTo>
                  <a:cubicBezTo>
                    <a:pt x="65" y="255"/>
                    <a:pt x="85" y="267"/>
                    <a:pt x="103" y="267"/>
                  </a:cubicBezTo>
                  <a:cubicBezTo>
                    <a:pt x="111" y="267"/>
                    <a:pt x="118" y="265"/>
                    <a:pt x="124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104"/>
                    <a:pt x="206" y="87"/>
                    <a:pt x="206" y="87"/>
                  </a:cubicBezTo>
                  <a:cubicBezTo>
                    <a:pt x="206" y="54"/>
                    <a:pt x="173" y="38"/>
                    <a:pt x="157" y="21"/>
                  </a:cubicBezTo>
                  <a:cubicBezTo>
                    <a:pt x="140" y="1"/>
                    <a:pt x="12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19"/>
            <p:cNvSpPr/>
            <p:nvPr/>
          </p:nvSpPr>
          <p:spPr>
            <a:xfrm>
              <a:off x="4125300" y="23606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0"/>
                  </a:moveTo>
                  <a:cubicBezTo>
                    <a:pt x="77" y="0"/>
                    <a:pt x="42" y="32"/>
                    <a:pt x="17" y="83"/>
                  </a:cubicBezTo>
                  <a:cubicBezTo>
                    <a:pt x="1" y="149"/>
                    <a:pt x="34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40" y="83"/>
                    <a:pt x="207" y="46"/>
                  </a:cubicBezTo>
                  <a:cubicBezTo>
                    <a:pt x="190" y="30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19"/>
            <p:cNvSpPr/>
            <p:nvPr/>
          </p:nvSpPr>
          <p:spPr>
            <a:xfrm>
              <a:off x="4121900" y="2328300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7" y="0"/>
                  </a:moveTo>
                  <a:cubicBezTo>
                    <a:pt x="120" y="0"/>
                    <a:pt x="83" y="17"/>
                    <a:pt x="67" y="37"/>
                  </a:cubicBezTo>
                  <a:cubicBezTo>
                    <a:pt x="17" y="70"/>
                    <a:pt x="1" y="157"/>
                    <a:pt x="50" y="223"/>
                  </a:cubicBezTo>
                  <a:cubicBezTo>
                    <a:pt x="69" y="253"/>
                    <a:pt x="99" y="266"/>
                    <a:pt x="131" y="266"/>
                  </a:cubicBezTo>
                  <a:cubicBezTo>
                    <a:pt x="157" y="266"/>
                    <a:pt x="183" y="258"/>
                    <a:pt x="207" y="244"/>
                  </a:cubicBezTo>
                  <a:cubicBezTo>
                    <a:pt x="240" y="190"/>
                    <a:pt x="256" y="103"/>
                    <a:pt x="223" y="54"/>
                  </a:cubicBezTo>
                  <a:cubicBezTo>
                    <a:pt x="207" y="37"/>
                    <a:pt x="186" y="17"/>
                    <a:pt x="170" y="17"/>
                  </a:cubicBezTo>
                  <a:cubicBezTo>
                    <a:pt x="170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19"/>
            <p:cNvSpPr/>
            <p:nvPr/>
          </p:nvSpPr>
          <p:spPr>
            <a:xfrm>
              <a:off x="4119750" y="2378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0" y="142"/>
                    <a:pt x="17" y="228"/>
                    <a:pt x="87" y="245"/>
                  </a:cubicBezTo>
                  <a:cubicBezTo>
                    <a:pt x="103" y="261"/>
                    <a:pt x="120" y="261"/>
                    <a:pt x="120" y="261"/>
                  </a:cubicBezTo>
                  <a:cubicBezTo>
                    <a:pt x="169" y="261"/>
                    <a:pt x="206" y="228"/>
                    <a:pt x="223" y="175"/>
                  </a:cubicBezTo>
                  <a:cubicBezTo>
                    <a:pt x="239" y="125"/>
                    <a:pt x="223" y="72"/>
                    <a:pt x="206" y="39"/>
                  </a:cubicBezTo>
                  <a:cubicBezTo>
                    <a:pt x="190" y="22"/>
                    <a:pt x="169" y="22"/>
                    <a:pt x="153" y="6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19"/>
            <p:cNvSpPr/>
            <p:nvPr/>
          </p:nvSpPr>
          <p:spPr>
            <a:xfrm>
              <a:off x="4127050" y="21890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3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5"/>
                    <a:pt x="34" y="227"/>
                    <a:pt x="83" y="248"/>
                  </a:cubicBezTo>
                  <a:cubicBezTo>
                    <a:pt x="102" y="256"/>
                    <a:pt x="119" y="260"/>
                    <a:pt x="136" y="260"/>
                  </a:cubicBezTo>
                  <a:cubicBezTo>
                    <a:pt x="180" y="260"/>
                    <a:pt x="216" y="229"/>
                    <a:pt x="240" y="178"/>
                  </a:cubicBezTo>
                  <a:cubicBezTo>
                    <a:pt x="257" y="107"/>
                    <a:pt x="224" y="41"/>
                    <a:pt x="170" y="4"/>
                  </a:cubicBezTo>
                  <a:cubicBezTo>
                    <a:pt x="161" y="2"/>
                    <a:pt x="152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19"/>
            <p:cNvSpPr/>
            <p:nvPr/>
          </p:nvSpPr>
          <p:spPr>
            <a:xfrm>
              <a:off x="4127050" y="2235525"/>
              <a:ext cx="6025" cy="6925"/>
            </a:xfrm>
            <a:custGeom>
              <a:avLst/>
              <a:gdLst/>
              <a:ahLst/>
              <a:cxnLst/>
              <a:rect l="l" t="t" r="r" b="b"/>
              <a:pathLst>
                <a:path w="241" h="277" extrusionOk="0">
                  <a:moveTo>
                    <a:pt x="137" y="1"/>
                  </a:moveTo>
                  <a:cubicBezTo>
                    <a:pt x="104" y="1"/>
                    <a:pt x="67" y="17"/>
                    <a:pt x="50" y="38"/>
                  </a:cubicBezTo>
                  <a:cubicBezTo>
                    <a:pt x="1" y="87"/>
                    <a:pt x="1" y="157"/>
                    <a:pt x="34" y="223"/>
                  </a:cubicBezTo>
                  <a:cubicBezTo>
                    <a:pt x="50" y="244"/>
                    <a:pt x="83" y="260"/>
                    <a:pt x="104" y="277"/>
                  </a:cubicBezTo>
                  <a:cubicBezTo>
                    <a:pt x="137" y="277"/>
                    <a:pt x="170" y="260"/>
                    <a:pt x="186" y="244"/>
                  </a:cubicBezTo>
                  <a:cubicBezTo>
                    <a:pt x="240" y="190"/>
                    <a:pt x="240" y="120"/>
                    <a:pt x="207" y="54"/>
                  </a:cubicBezTo>
                  <a:cubicBezTo>
                    <a:pt x="186" y="38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19"/>
            <p:cNvSpPr/>
            <p:nvPr/>
          </p:nvSpPr>
          <p:spPr>
            <a:xfrm>
              <a:off x="4127475" y="2219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33" y="207"/>
                    <a:pt x="50" y="240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0"/>
                    <a:pt x="240" y="174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19"/>
            <p:cNvSpPr/>
            <p:nvPr/>
          </p:nvSpPr>
          <p:spPr>
            <a:xfrm>
              <a:off x="3894225" y="2264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2"/>
                    <a:pt x="0" y="88"/>
                    <a:pt x="0" y="158"/>
                  </a:cubicBezTo>
                  <a:cubicBezTo>
                    <a:pt x="17" y="191"/>
                    <a:pt x="17" y="228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5"/>
                    <a:pt x="173" y="38"/>
                  </a:cubicBezTo>
                  <a:cubicBezTo>
                    <a:pt x="173" y="22"/>
                    <a:pt x="157" y="22"/>
                    <a:pt x="157" y="22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19"/>
            <p:cNvSpPr/>
            <p:nvPr/>
          </p:nvSpPr>
          <p:spPr>
            <a:xfrm>
              <a:off x="3838875" y="2257075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87" y="0"/>
                  </a:moveTo>
                  <a:cubicBezTo>
                    <a:pt x="66" y="17"/>
                    <a:pt x="33" y="33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1" y="251"/>
                    <a:pt x="83" y="263"/>
                    <a:pt x="101" y="263"/>
                  </a:cubicBezTo>
                  <a:cubicBezTo>
                    <a:pt x="108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6" y="83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19"/>
            <p:cNvSpPr/>
            <p:nvPr/>
          </p:nvSpPr>
          <p:spPr>
            <a:xfrm>
              <a:off x="3840525" y="2210700"/>
              <a:ext cx="5675" cy="6400"/>
            </a:xfrm>
            <a:custGeom>
              <a:avLst/>
              <a:gdLst/>
              <a:ahLst/>
              <a:cxnLst/>
              <a:rect l="l" t="t" r="r" b="b"/>
              <a:pathLst>
                <a:path w="227" h="256" extrusionOk="0">
                  <a:moveTo>
                    <a:pt x="103" y="0"/>
                  </a:moveTo>
                  <a:cubicBezTo>
                    <a:pt x="37" y="0"/>
                    <a:pt x="0" y="66"/>
                    <a:pt x="0" y="136"/>
                  </a:cubicBezTo>
                  <a:cubicBezTo>
                    <a:pt x="21" y="186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157" y="239"/>
                    <a:pt x="190" y="223"/>
                    <a:pt x="206" y="206"/>
                  </a:cubicBezTo>
                  <a:cubicBezTo>
                    <a:pt x="227" y="169"/>
                    <a:pt x="227" y="136"/>
                    <a:pt x="227" y="103"/>
                  </a:cubicBezTo>
                  <a:cubicBezTo>
                    <a:pt x="227" y="66"/>
                    <a:pt x="206" y="33"/>
                    <a:pt x="173" y="17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19"/>
            <p:cNvSpPr/>
            <p:nvPr/>
          </p:nvSpPr>
          <p:spPr>
            <a:xfrm>
              <a:off x="3821250" y="2230925"/>
              <a:ext cx="5575" cy="6800"/>
            </a:xfrm>
            <a:custGeom>
              <a:avLst/>
              <a:gdLst/>
              <a:ahLst/>
              <a:cxnLst/>
              <a:rect l="l" t="t" r="r" b="b"/>
              <a:pathLst>
                <a:path w="223" h="272" extrusionOk="0">
                  <a:moveTo>
                    <a:pt x="126" y="0"/>
                  </a:moveTo>
                  <a:cubicBezTo>
                    <a:pt x="116" y="0"/>
                    <a:pt x="103" y="5"/>
                    <a:pt x="87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17" y="222"/>
                    <a:pt x="50" y="238"/>
                  </a:cubicBezTo>
                  <a:cubicBezTo>
                    <a:pt x="70" y="255"/>
                    <a:pt x="103" y="271"/>
                    <a:pt x="120" y="271"/>
                  </a:cubicBezTo>
                  <a:cubicBezTo>
                    <a:pt x="153" y="255"/>
                    <a:pt x="190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lnTo>
                    <a:pt x="153" y="16"/>
                  </a:lnTo>
                  <a:cubicBezTo>
                    <a:pt x="145" y="5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19"/>
            <p:cNvSpPr/>
            <p:nvPr/>
          </p:nvSpPr>
          <p:spPr>
            <a:xfrm>
              <a:off x="3832775" y="2227075"/>
              <a:ext cx="6525" cy="6825"/>
            </a:xfrm>
            <a:custGeom>
              <a:avLst/>
              <a:gdLst/>
              <a:ahLst/>
              <a:cxnLst/>
              <a:rect l="l" t="t" r="r" b="b"/>
              <a:pathLst>
                <a:path w="261" h="273" extrusionOk="0">
                  <a:moveTo>
                    <a:pt x="132" y="0"/>
                  </a:moveTo>
                  <a:cubicBezTo>
                    <a:pt x="91" y="0"/>
                    <a:pt x="50" y="32"/>
                    <a:pt x="38" y="83"/>
                  </a:cubicBezTo>
                  <a:cubicBezTo>
                    <a:pt x="1" y="149"/>
                    <a:pt x="38" y="236"/>
                    <a:pt x="88" y="252"/>
                  </a:cubicBezTo>
                  <a:cubicBezTo>
                    <a:pt x="104" y="273"/>
                    <a:pt x="125" y="273"/>
                    <a:pt x="141" y="273"/>
                  </a:cubicBezTo>
                  <a:cubicBezTo>
                    <a:pt x="191" y="252"/>
                    <a:pt x="228" y="236"/>
                    <a:pt x="244" y="186"/>
                  </a:cubicBezTo>
                  <a:cubicBezTo>
                    <a:pt x="261" y="133"/>
                    <a:pt x="244" y="83"/>
                    <a:pt x="207" y="46"/>
                  </a:cubicBezTo>
                  <a:cubicBezTo>
                    <a:pt x="207" y="29"/>
                    <a:pt x="191" y="13"/>
                    <a:pt x="174" y="13"/>
                  </a:cubicBezTo>
                  <a:cubicBezTo>
                    <a:pt x="161" y="4"/>
                    <a:pt x="146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19"/>
            <p:cNvSpPr/>
            <p:nvPr/>
          </p:nvSpPr>
          <p:spPr>
            <a:xfrm>
              <a:off x="3847425" y="2226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7" y="1"/>
                    <a:pt x="71" y="17"/>
                    <a:pt x="33" y="34"/>
                  </a:cubicBezTo>
                  <a:cubicBezTo>
                    <a:pt x="17" y="50"/>
                    <a:pt x="0" y="88"/>
                    <a:pt x="0" y="121"/>
                  </a:cubicBezTo>
                  <a:cubicBezTo>
                    <a:pt x="0" y="154"/>
                    <a:pt x="0" y="191"/>
                    <a:pt x="17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37" y="257"/>
                    <a:pt x="157" y="257"/>
                    <a:pt x="190" y="240"/>
                  </a:cubicBezTo>
                  <a:cubicBezTo>
                    <a:pt x="223" y="191"/>
                    <a:pt x="240" y="104"/>
                    <a:pt x="207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37" y="1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19"/>
            <p:cNvSpPr/>
            <p:nvPr/>
          </p:nvSpPr>
          <p:spPr>
            <a:xfrm>
              <a:off x="3825575" y="2212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66" y="8"/>
                    <a:pt x="33" y="24"/>
                    <a:pt x="17" y="62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50" y="231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19"/>
            <p:cNvSpPr/>
            <p:nvPr/>
          </p:nvSpPr>
          <p:spPr>
            <a:xfrm>
              <a:off x="3829800" y="21950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9" y="1"/>
                  </a:moveTo>
                  <a:cubicBezTo>
                    <a:pt x="85" y="1"/>
                    <a:pt x="66" y="15"/>
                    <a:pt x="54" y="26"/>
                  </a:cubicBezTo>
                  <a:cubicBezTo>
                    <a:pt x="0" y="76"/>
                    <a:pt x="0" y="162"/>
                    <a:pt x="38" y="216"/>
                  </a:cubicBezTo>
                  <a:cubicBezTo>
                    <a:pt x="57" y="245"/>
                    <a:pt x="88" y="262"/>
                    <a:pt x="121" y="262"/>
                  </a:cubicBezTo>
                  <a:cubicBezTo>
                    <a:pt x="145" y="262"/>
                    <a:pt x="169" y="253"/>
                    <a:pt x="190" y="232"/>
                  </a:cubicBezTo>
                  <a:cubicBezTo>
                    <a:pt x="244" y="195"/>
                    <a:pt x="244" y="113"/>
                    <a:pt x="207" y="43"/>
                  </a:cubicBezTo>
                  <a:cubicBezTo>
                    <a:pt x="190" y="26"/>
                    <a:pt x="174" y="26"/>
                    <a:pt x="157" y="10"/>
                  </a:cubicBezTo>
                  <a:lnTo>
                    <a:pt x="141" y="10"/>
                  </a:lnTo>
                  <a:cubicBezTo>
                    <a:pt x="130" y="3"/>
                    <a:pt x="119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19"/>
            <p:cNvSpPr/>
            <p:nvPr/>
          </p:nvSpPr>
          <p:spPr>
            <a:xfrm>
              <a:off x="3844025" y="22416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17" y="153"/>
                  </a:cubicBezTo>
                  <a:cubicBezTo>
                    <a:pt x="17" y="186"/>
                    <a:pt x="33" y="224"/>
                    <a:pt x="50" y="240"/>
                  </a:cubicBezTo>
                  <a:cubicBezTo>
                    <a:pt x="62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40" y="186"/>
                    <a:pt x="223" y="120"/>
                  </a:cubicBezTo>
                  <a:cubicBezTo>
                    <a:pt x="223" y="67"/>
                    <a:pt x="190" y="34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19"/>
            <p:cNvSpPr/>
            <p:nvPr/>
          </p:nvSpPr>
          <p:spPr>
            <a:xfrm>
              <a:off x="3859900" y="2189225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1"/>
                  </a:cubicBezTo>
                  <a:cubicBezTo>
                    <a:pt x="256" y="117"/>
                    <a:pt x="223" y="34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19"/>
            <p:cNvSpPr/>
            <p:nvPr/>
          </p:nvSpPr>
          <p:spPr>
            <a:xfrm>
              <a:off x="3865050" y="23022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1"/>
                  </a:moveTo>
                  <a:cubicBezTo>
                    <a:pt x="87" y="1"/>
                    <a:pt x="46" y="32"/>
                    <a:pt x="33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8" y="259"/>
                    <a:pt x="108" y="261"/>
                    <a:pt x="118" y="261"/>
                  </a:cubicBezTo>
                  <a:cubicBezTo>
                    <a:pt x="170" y="261"/>
                    <a:pt x="212" y="226"/>
                    <a:pt x="240" y="170"/>
                  </a:cubicBezTo>
                  <a:cubicBezTo>
                    <a:pt x="256" y="100"/>
                    <a:pt x="223" y="30"/>
                    <a:pt x="174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19"/>
            <p:cNvSpPr/>
            <p:nvPr/>
          </p:nvSpPr>
          <p:spPr>
            <a:xfrm>
              <a:off x="3847825" y="21941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01" y="1"/>
                    <a:pt x="78" y="12"/>
                    <a:pt x="55" y="24"/>
                  </a:cubicBezTo>
                  <a:cubicBezTo>
                    <a:pt x="38" y="24"/>
                    <a:pt x="17" y="61"/>
                    <a:pt x="1" y="78"/>
                  </a:cubicBezTo>
                  <a:lnTo>
                    <a:pt x="1" y="164"/>
                  </a:lnTo>
                  <a:cubicBezTo>
                    <a:pt x="17" y="214"/>
                    <a:pt x="38" y="230"/>
                    <a:pt x="71" y="251"/>
                  </a:cubicBezTo>
                  <a:cubicBezTo>
                    <a:pt x="84" y="260"/>
                    <a:pt x="99" y="264"/>
                    <a:pt x="113" y="264"/>
                  </a:cubicBezTo>
                  <a:cubicBezTo>
                    <a:pt x="154" y="264"/>
                    <a:pt x="195" y="232"/>
                    <a:pt x="207" y="181"/>
                  </a:cubicBezTo>
                  <a:cubicBezTo>
                    <a:pt x="244" y="111"/>
                    <a:pt x="207" y="45"/>
                    <a:pt x="158" y="7"/>
                  </a:cubicBezTo>
                  <a:cubicBezTo>
                    <a:pt x="147" y="3"/>
                    <a:pt x="136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19"/>
            <p:cNvSpPr/>
            <p:nvPr/>
          </p:nvSpPr>
          <p:spPr>
            <a:xfrm>
              <a:off x="3855150" y="2209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0"/>
                    <a:pt x="240" y="190"/>
                    <a:pt x="223" y="104"/>
                  </a:cubicBezTo>
                  <a:cubicBezTo>
                    <a:pt x="223" y="71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19"/>
            <p:cNvSpPr/>
            <p:nvPr/>
          </p:nvSpPr>
          <p:spPr>
            <a:xfrm>
              <a:off x="3853400" y="22545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66"/>
                    <a:pt x="1" y="153"/>
                    <a:pt x="38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07" y="206"/>
                    <a:pt x="227" y="169"/>
                    <a:pt x="227" y="136"/>
                  </a:cubicBezTo>
                  <a:cubicBezTo>
                    <a:pt x="244" y="103"/>
                    <a:pt x="227" y="66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19"/>
            <p:cNvSpPr/>
            <p:nvPr/>
          </p:nvSpPr>
          <p:spPr>
            <a:xfrm>
              <a:off x="3850000" y="230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4" y="239"/>
                  </a:cubicBezTo>
                  <a:cubicBezTo>
                    <a:pt x="77" y="251"/>
                    <a:pt x="93" y="263"/>
                    <a:pt x="111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19"/>
            <p:cNvSpPr/>
            <p:nvPr/>
          </p:nvSpPr>
          <p:spPr>
            <a:xfrm>
              <a:off x="3861650" y="2223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214"/>
                    <a:pt x="54" y="260"/>
                    <a:pt x="110" y="260"/>
                  </a:cubicBezTo>
                  <a:cubicBezTo>
                    <a:pt x="118" y="260"/>
                    <a:pt x="127" y="259"/>
                    <a:pt x="136" y="257"/>
                  </a:cubicBezTo>
                  <a:cubicBezTo>
                    <a:pt x="169" y="257"/>
                    <a:pt x="186" y="240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50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7932;p19"/>
            <p:cNvSpPr/>
            <p:nvPr/>
          </p:nvSpPr>
          <p:spPr>
            <a:xfrm>
              <a:off x="3797225" y="229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3" y="238"/>
                    <a:pt x="84" y="256"/>
                    <a:pt x="116" y="256"/>
                  </a:cubicBezTo>
                  <a:cubicBezTo>
                    <a:pt x="140" y="256"/>
                    <a:pt x="165" y="246"/>
                    <a:pt x="186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19"/>
            <p:cNvSpPr/>
            <p:nvPr/>
          </p:nvSpPr>
          <p:spPr>
            <a:xfrm>
              <a:off x="3799800" y="2500625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7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53"/>
                    <a:pt x="34" y="219"/>
                    <a:pt x="83" y="256"/>
                  </a:cubicBezTo>
                  <a:cubicBezTo>
                    <a:pt x="96" y="260"/>
                    <a:pt x="109" y="262"/>
                    <a:pt x="122" y="262"/>
                  </a:cubicBezTo>
                  <a:cubicBezTo>
                    <a:pt x="166" y="262"/>
                    <a:pt x="211" y="240"/>
                    <a:pt x="223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2" y="4"/>
                    <a:pt x="13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19"/>
            <p:cNvSpPr/>
            <p:nvPr/>
          </p:nvSpPr>
          <p:spPr>
            <a:xfrm>
              <a:off x="3798875" y="22510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87" y="0"/>
                    <a:pt x="71" y="0"/>
                    <a:pt x="71" y="17"/>
                  </a:cubicBezTo>
                  <a:cubicBezTo>
                    <a:pt x="17" y="37"/>
                    <a:pt x="1" y="87"/>
                    <a:pt x="1" y="157"/>
                  </a:cubicBezTo>
                  <a:cubicBezTo>
                    <a:pt x="1" y="190"/>
                    <a:pt x="17" y="206"/>
                    <a:pt x="54" y="243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103"/>
                    <a:pt x="223" y="87"/>
                    <a:pt x="207" y="70"/>
                  </a:cubicBezTo>
                  <a:cubicBezTo>
                    <a:pt x="207" y="54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19"/>
            <p:cNvSpPr/>
            <p:nvPr/>
          </p:nvSpPr>
          <p:spPr>
            <a:xfrm>
              <a:off x="3796300" y="2269025"/>
              <a:ext cx="2200" cy="6100"/>
            </a:xfrm>
            <a:custGeom>
              <a:avLst/>
              <a:gdLst/>
              <a:ahLst/>
              <a:cxnLst/>
              <a:rect l="l" t="t" r="r" b="b"/>
              <a:pathLst>
                <a:path w="88" h="244" extrusionOk="0">
                  <a:moveTo>
                    <a:pt x="0" y="1"/>
                  </a:moveTo>
                  <a:lnTo>
                    <a:pt x="0" y="244"/>
                  </a:lnTo>
                  <a:cubicBezTo>
                    <a:pt x="38" y="223"/>
                    <a:pt x="54" y="207"/>
                    <a:pt x="54" y="174"/>
                  </a:cubicBezTo>
                  <a:cubicBezTo>
                    <a:pt x="87" y="104"/>
                    <a:pt x="54" y="3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19"/>
            <p:cNvSpPr/>
            <p:nvPr/>
          </p:nvSpPr>
          <p:spPr>
            <a:xfrm>
              <a:off x="3796300" y="24674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54" y="17"/>
                    <a:pt x="17" y="37"/>
                    <a:pt x="0" y="87"/>
                  </a:cubicBezTo>
                  <a:lnTo>
                    <a:pt x="0" y="190"/>
                  </a:lnTo>
                  <a:cubicBezTo>
                    <a:pt x="17" y="206"/>
                    <a:pt x="38" y="223"/>
                    <a:pt x="38" y="24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3"/>
                    <a:pt x="223" y="190"/>
                    <a:pt x="223" y="103"/>
                  </a:cubicBezTo>
                  <a:cubicBezTo>
                    <a:pt x="207" y="70"/>
                    <a:pt x="190" y="54"/>
                    <a:pt x="174" y="17"/>
                  </a:cubicBezTo>
                  <a:lnTo>
                    <a:pt x="157" y="17"/>
                  </a:ln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19"/>
            <p:cNvSpPr/>
            <p:nvPr/>
          </p:nvSpPr>
          <p:spPr>
            <a:xfrm>
              <a:off x="3796300" y="2485475"/>
              <a:ext cx="425" cy="2200"/>
            </a:xfrm>
            <a:custGeom>
              <a:avLst/>
              <a:gdLst/>
              <a:ahLst/>
              <a:cxnLst/>
              <a:rect l="l" t="t" r="r" b="b"/>
              <a:pathLst>
                <a:path w="17" h="88" extrusionOk="0">
                  <a:moveTo>
                    <a:pt x="0" y="1"/>
                  </a:moveTo>
                  <a:lnTo>
                    <a:pt x="0" y="87"/>
                  </a:lnTo>
                  <a:cubicBezTo>
                    <a:pt x="17" y="54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19"/>
            <p:cNvSpPr/>
            <p:nvPr/>
          </p:nvSpPr>
          <p:spPr>
            <a:xfrm>
              <a:off x="3816925" y="22758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9" y="1"/>
                  </a:moveTo>
                  <a:cubicBezTo>
                    <a:pt x="87" y="1"/>
                    <a:pt x="47" y="33"/>
                    <a:pt x="17" y="91"/>
                  </a:cubicBezTo>
                  <a:cubicBezTo>
                    <a:pt x="0" y="157"/>
                    <a:pt x="37" y="227"/>
                    <a:pt x="87" y="260"/>
                  </a:cubicBezTo>
                  <a:lnTo>
                    <a:pt x="140" y="260"/>
                  </a:lnTo>
                  <a:cubicBezTo>
                    <a:pt x="173" y="260"/>
                    <a:pt x="206" y="227"/>
                    <a:pt x="223" y="178"/>
                  </a:cubicBezTo>
                  <a:cubicBezTo>
                    <a:pt x="243" y="124"/>
                    <a:pt x="243" y="91"/>
                    <a:pt x="206" y="38"/>
                  </a:cubicBezTo>
                  <a:cubicBezTo>
                    <a:pt x="190" y="38"/>
                    <a:pt x="190" y="21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19"/>
            <p:cNvSpPr/>
            <p:nvPr/>
          </p:nvSpPr>
          <p:spPr>
            <a:xfrm>
              <a:off x="3802375" y="2185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4" y="252"/>
                    <a:pt x="91" y="263"/>
                    <a:pt x="110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86" y="34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19"/>
            <p:cNvSpPr/>
            <p:nvPr/>
          </p:nvSpPr>
          <p:spPr>
            <a:xfrm>
              <a:off x="3812700" y="22184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33" y="50"/>
                    <a:pt x="17" y="83"/>
                    <a:pt x="17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0"/>
                    <a:pt x="81" y="262"/>
                    <a:pt x="112" y="262"/>
                  </a:cubicBezTo>
                  <a:cubicBezTo>
                    <a:pt x="137" y="262"/>
                    <a:pt x="163" y="254"/>
                    <a:pt x="186" y="239"/>
                  </a:cubicBezTo>
                  <a:cubicBezTo>
                    <a:pt x="239" y="186"/>
                    <a:pt x="239" y="103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19"/>
            <p:cNvSpPr/>
            <p:nvPr/>
          </p:nvSpPr>
          <p:spPr>
            <a:xfrm>
              <a:off x="3815275" y="21986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86" y="256"/>
                    <a:pt x="223" y="190"/>
                    <a:pt x="223" y="120"/>
                  </a:cubicBezTo>
                  <a:cubicBezTo>
                    <a:pt x="223" y="87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19"/>
            <p:cNvSpPr/>
            <p:nvPr/>
          </p:nvSpPr>
          <p:spPr>
            <a:xfrm>
              <a:off x="3810100" y="226305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50"/>
                  </a:cubicBezTo>
                  <a:cubicBezTo>
                    <a:pt x="17" y="71"/>
                    <a:pt x="1" y="104"/>
                    <a:pt x="1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4"/>
                    <a:pt x="224" y="104"/>
                  </a:cubicBezTo>
                  <a:cubicBezTo>
                    <a:pt x="224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19"/>
            <p:cNvSpPr/>
            <p:nvPr/>
          </p:nvSpPr>
          <p:spPr>
            <a:xfrm>
              <a:off x="3807950" y="23098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33" y="17"/>
                    <a:pt x="0" y="70"/>
                    <a:pt x="0" y="157"/>
                  </a:cubicBezTo>
                  <a:cubicBezTo>
                    <a:pt x="0" y="190"/>
                    <a:pt x="33" y="223"/>
                    <a:pt x="50" y="239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53" y="260"/>
                    <a:pt x="190" y="239"/>
                    <a:pt x="207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7" y="54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19"/>
            <p:cNvSpPr/>
            <p:nvPr/>
          </p:nvSpPr>
          <p:spPr>
            <a:xfrm>
              <a:off x="3804450" y="22805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3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0" y="247"/>
                    <a:pt x="103" y="263"/>
                    <a:pt x="124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73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19"/>
            <p:cNvSpPr/>
            <p:nvPr/>
          </p:nvSpPr>
          <p:spPr>
            <a:xfrm>
              <a:off x="3801875" y="22016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0" y="0"/>
                  </a:moveTo>
                  <a:cubicBezTo>
                    <a:pt x="103" y="0"/>
                    <a:pt x="87" y="0"/>
                    <a:pt x="54" y="33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39"/>
                    <a:pt x="87" y="260"/>
                    <a:pt x="124" y="260"/>
                  </a:cubicBezTo>
                  <a:cubicBezTo>
                    <a:pt x="140" y="260"/>
                    <a:pt x="173" y="260"/>
                    <a:pt x="190" y="223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19"/>
            <p:cNvSpPr/>
            <p:nvPr/>
          </p:nvSpPr>
          <p:spPr>
            <a:xfrm>
              <a:off x="3928125" y="22428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0"/>
                  </a:moveTo>
                  <a:cubicBezTo>
                    <a:pt x="54" y="0"/>
                    <a:pt x="1" y="70"/>
                    <a:pt x="21" y="136"/>
                  </a:cubicBezTo>
                  <a:cubicBezTo>
                    <a:pt x="21" y="174"/>
                    <a:pt x="38" y="207"/>
                    <a:pt x="54" y="223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207" y="240"/>
                    <a:pt x="244" y="174"/>
                    <a:pt x="227" y="103"/>
                  </a:cubicBezTo>
                  <a:cubicBezTo>
                    <a:pt x="227" y="70"/>
                    <a:pt x="207" y="33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19"/>
            <p:cNvSpPr/>
            <p:nvPr/>
          </p:nvSpPr>
          <p:spPr>
            <a:xfrm>
              <a:off x="3905875" y="2260575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27" y="0"/>
                  </a:moveTo>
                  <a:cubicBezTo>
                    <a:pt x="86" y="0"/>
                    <a:pt x="45" y="31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90" y="252"/>
                    <a:pt x="223" y="219"/>
                    <a:pt x="239" y="170"/>
                  </a:cubicBezTo>
                  <a:cubicBezTo>
                    <a:pt x="256" y="132"/>
                    <a:pt x="239" y="83"/>
                    <a:pt x="223" y="46"/>
                  </a:cubicBezTo>
                  <a:cubicBezTo>
                    <a:pt x="206" y="29"/>
                    <a:pt x="190" y="13"/>
                    <a:pt x="169" y="13"/>
                  </a:cubicBezTo>
                  <a:cubicBezTo>
                    <a:pt x="156" y="4"/>
                    <a:pt x="141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19"/>
            <p:cNvSpPr/>
            <p:nvPr/>
          </p:nvSpPr>
          <p:spPr>
            <a:xfrm>
              <a:off x="3932875" y="22225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9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1" y="229"/>
                    <a:pt x="223" y="177"/>
                  </a:cubicBezTo>
                  <a:cubicBezTo>
                    <a:pt x="260" y="107"/>
                    <a:pt x="223" y="41"/>
                    <a:pt x="173" y="4"/>
                  </a:cubicBezTo>
                  <a:cubicBezTo>
                    <a:pt x="162" y="1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19"/>
            <p:cNvSpPr/>
            <p:nvPr/>
          </p:nvSpPr>
          <p:spPr>
            <a:xfrm>
              <a:off x="3930300" y="2192500"/>
              <a:ext cx="5575" cy="6725"/>
            </a:xfrm>
            <a:custGeom>
              <a:avLst/>
              <a:gdLst/>
              <a:ahLst/>
              <a:cxnLst/>
              <a:rect l="l" t="t" r="r" b="b"/>
              <a:pathLst>
                <a:path w="223" h="269" extrusionOk="0">
                  <a:moveTo>
                    <a:pt x="109" y="1"/>
                  </a:moveTo>
                  <a:cubicBezTo>
                    <a:pt x="62" y="1"/>
                    <a:pt x="14" y="35"/>
                    <a:pt x="0" y="89"/>
                  </a:cubicBezTo>
                  <a:lnTo>
                    <a:pt x="0" y="143"/>
                  </a:lnTo>
                  <a:cubicBezTo>
                    <a:pt x="0" y="192"/>
                    <a:pt x="17" y="246"/>
                    <a:pt x="70" y="262"/>
                  </a:cubicBezTo>
                  <a:cubicBezTo>
                    <a:pt x="79" y="267"/>
                    <a:pt x="90" y="269"/>
                    <a:pt x="100" y="269"/>
                  </a:cubicBezTo>
                  <a:cubicBezTo>
                    <a:pt x="129" y="269"/>
                    <a:pt x="161" y="253"/>
                    <a:pt x="173" y="229"/>
                  </a:cubicBezTo>
                  <a:cubicBezTo>
                    <a:pt x="190" y="213"/>
                    <a:pt x="206" y="192"/>
                    <a:pt x="206" y="176"/>
                  </a:cubicBezTo>
                  <a:cubicBezTo>
                    <a:pt x="223" y="110"/>
                    <a:pt x="206" y="40"/>
                    <a:pt x="140" y="7"/>
                  </a:cubicBezTo>
                  <a:cubicBezTo>
                    <a:pt x="130" y="3"/>
                    <a:pt x="120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19"/>
            <p:cNvSpPr/>
            <p:nvPr/>
          </p:nvSpPr>
          <p:spPr>
            <a:xfrm>
              <a:off x="3920925" y="22275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1" y="0"/>
                  </a:moveTo>
                  <a:cubicBezTo>
                    <a:pt x="84" y="0"/>
                    <a:pt x="66" y="4"/>
                    <a:pt x="50" y="12"/>
                  </a:cubicBezTo>
                  <a:cubicBezTo>
                    <a:pt x="33" y="29"/>
                    <a:pt x="17" y="50"/>
                    <a:pt x="17" y="83"/>
                  </a:cubicBezTo>
                  <a:cubicBezTo>
                    <a:pt x="0" y="116"/>
                    <a:pt x="0" y="132"/>
                    <a:pt x="0" y="169"/>
                  </a:cubicBezTo>
                  <a:cubicBezTo>
                    <a:pt x="17" y="202"/>
                    <a:pt x="33" y="235"/>
                    <a:pt x="66" y="256"/>
                  </a:cubicBezTo>
                  <a:cubicBezTo>
                    <a:pt x="78" y="258"/>
                    <a:pt x="89" y="260"/>
                    <a:pt x="99" y="260"/>
                  </a:cubicBezTo>
                  <a:cubicBezTo>
                    <a:pt x="152" y="260"/>
                    <a:pt x="192" y="227"/>
                    <a:pt x="223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19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19"/>
            <p:cNvSpPr/>
            <p:nvPr/>
          </p:nvSpPr>
          <p:spPr>
            <a:xfrm>
              <a:off x="3910100" y="2214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0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60"/>
                    <a:pt x="243" y="190"/>
                    <a:pt x="227" y="120"/>
                  </a:cubicBezTo>
                  <a:cubicBezTo>
                    <a:pt x="227" y="87"/>
                    <a:pt x="206" y="54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19"/>
            <p:cNvSpPr/>
            <p:nvPr/>
          </p:nvSpPr>
          <p:spPr>
            <a:xfrm>
              <a:off x="3913600" y="22436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66" y="244"/>
                  </a:cubicBezTo>
                  <a:cubicBezTo>
                    <a:pt x="81" y="255"/>
                    <a:pt x="93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69" y="21"/>
                    <a:pt x="169" y="21"/>
                    <a:pt x="153" y="21"/>
                  </a:cubicBezTo>
                  <a:lnTo>
                    <a:pt x="136" y="21"/>
                  </a:lnTo>
                  <a:cubicBezTo>
                    <a:pt x="120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19"/>
            <p:cNvSpPr/>
            <p:nvPr/>
          </p:nvSpPr>
          <p:spPr>
            <a:xfrm>
              <a:off x="3922575" y="2209850"/>
              <a:ext cx="6500" cy="6850"/>
            </a:xfrm>
            <a:custGeom>
              <a:avLst/>
              <a:gdLst/>
              <a:ahLst/>
              <a:cxnLst/>
              <a:rect l="l" t="t" r="r" b="b"/>
              <a:pathLst>
                <a:path w="260" h="274" extrusionOk="0">
                  <a:moveTo>
                    <a:pt x="129" y="1"/>
                  </a:moveTo>
                  <a:cubicBezTo>
                    <a:pt x="88" y="1"/>
                    <a:pt x="49" y="32"/>
                    <a:pt x="37" y="84"/>
                  </a:cubicBezTo>
                  <a:cubicBezTo>
                    <a:pt x="0" y="154"/>
                    <a:pt x="37" y="240"/>
                    <a:pt x="87" y="257"/>
                  </a:cubicBezTo>
                  <a:cubicBezTo>
                    <a:pt x="103" y="273"/>
                    <a:pt x="120" y="273"/>
                    <a:pt x="140" y="273"/>
                  </a:cubicBezTo>
                  <a:cubicBezTo>
                    <a:pt x="190" y="257"/>
                    <a:pt x="223" y="240"/>
                    <a:pt x="243" y="187"/>
                  </a:cubicBezTo>
                  <a:cubicBezTo>
                    <a:pt x="260" y="137"/>
                    <a:pt x="243" y="84"/>
                    <a:pt x="206" y="51"/>
                  </a:cubicBezTo>
                  <a:cubicBezTo>
                    <a:pt x="206" y="34"/>
                    <a:pt x="190" y="13"/>
                    <a:pt x="173" y="13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19"/>
            <p:cNvSpPr/>
            <p:nvPr/>
          </p:nvSpPr>
          <p:spPr>
            <a:xfrm>
              <a:off x="3948325" y="22216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19" y="0"/>
                  </a:moveTo>
                  <a:cubicBezTo>
                    <a:pt x="76" y="0"/>
                    <a:pt x="33" y="23"/>
                    <a:pt x="17" y="76"/>
                  </a:cubicBezTo>
                  <a:cubicBezTo>
                    <a:pt x="1" y="142"/>
                    <a:pt x="17" y="229"/>
                    <a:pt x="87" y="245"/>
                  </a:cubicBezTo>
                  <a:cubicBezTo>
                    <a:pt x="102" y="256"/>
                    <a:pt x="118" y="260"/>
                    <a:pt x="133" y="260"/>
                  </a:cubicBezTo>
                  <a:cubicBezTo>
                    <a:pt x="173" y="260"/>
                    <a:pt x="211" y="227"/>
                    <a:pt x="223" y="179"/>
                  </a:cubicBezTo>
                  <a:cubicBezTo>
                    <a:pt x="244" y="109"/>
                    <a:pt x="223" y="39"/>
                    <a:pt x="157" y="6"/>
                  </a:cubicBezTo>
                  <a:cubicBezTo>
                    <a:pt x="145" y="2"/>
                    <a:pt x="132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19"/>
            <p:cNvSpPr/>
            <p:nvPr/>
          </p:nvSpPr>
          <p:spPr>
            <a:xfrm>
              <a:off x="3950075" y="22047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87" y="13"/>
                    <a:pt x="71" y="34"/>
                    <a:pt x="50" y="50"/>
                  </a:cubicBezTo>
                  <a:cubicBezTo>
                    <a:pt x="17" y="67"/>
                    <a:pt x="1" y="116"/>
                    <a:pt x="17" y="153"/>
                  </a:cubicBezTo>
                  <a:cubicBezTo>
                    <a:pt x="17" y="186"/>
                    <a:pt x="34" y="219"/>
                    <a:pt x="50" y="240"/>
                  </a:cubicBezTo>
                  <a:cubicBezTo>
                    <a:pt x="87" y="257"/>
                    <a:pt x="104" y="273"/>
                    <a:pt x="137" y="273"/>
                  </a:cubicBezTo>
                  <a:cubicBezTo>
                    <a:pt x="191" y="257"/>
                    <a:pt x="240" y="186"/>
                    <a:pt x="240" y="137"/>
                  </a:cubicBezTo>
                  <a:lnTo>
                    <a:pt x="240" y="116"/>
                  </a:lnTo>
                  <a:cubicBezTo>
                    <a:pt x="223" y="67"/>
                    <a:pt x="207" y="34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19"/>
            <p:cNvSpPr/>
            <p:nvPr/>
          </p:nvSpPr>
          <p:spPr>
            <a:xfrm>
              <a:off x="3950500" y="23472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0"/>
                    <a:pt x="223" y="104"/>
                  </a:cubicBezTo>
                  <a:cubicBezTo>
                    <a:pt x="223" y="67"/>
                    <a:pt x="206" y="50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19"/>
            <p:cNvSpPr/>
            <p:nvPr/>
          </p:nvSpPr>
          <p:spPr>
            <a:xfrm>
              <a:off x="3937600" y="2207600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21"/>
                    <a:pt x="55" y="37"/>
                  </a:cubicBezTo>
                  <a:cubicBezTo>
                    <a:pt x="1" y="70"/>
                    <a:pt x="1" y="157"/>
                    <a:pt x="34" y="206"/>
                  </a:cubicBezTo>
                  <a:cubicBezTo>
                    <a:pt x="55" y="244"/>
                    <a:pt x="88" y="260"/>
                    <a:pt x="104" y="260"/>
                  </a:cubicBezTo>
                  <a:cubicBezTo>
                    <a:pt x="137" y="260"/>
                    <a:pt x="174" y="260"/>
                    <a:pt x="191" y="244"/>
                  </a:cubicBezTo>
                  <a:cubicBezTo>
                    <a:pt x="207" y="206"/>
                    <a:pt x="224" y="190"/>
                    <a:pt x="224" y="157"/>
                  </a:cubicBezTo>
                  <a:cubicBezTo>
                    <a:pt x="240" y="124"/>
                    <a:pt x="224" y="87"/>
                    <a:pt x="207" y="54"/>
                  </a:cubicBezTo>
                  <a:cubicBezTo>
                    <a:pt x="191" y="37"/>
                    <a:pt x="174" y="21"/>
                    <a:pt x="158" y="21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19"/>
            <p:cNvSpPr/>
            <p:nvPr/>
          </p:nvSpPr>
          <p:spPr>
            <a:xfrm>
              <a:off x="3944525" y="2191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17"/>
                    <a:pt x="33" y="55"/>
                  </a:cubicBezTo>
                  <a:cubicBezTo>
                    <a:pt x="17" y="88"/>
                    <a:pt x="0" y="120"/>
                    <a:pt x="0" y="158"/>
                  </a:cubicBezTo>
                  <a:cubicBezTo>
                    <a:pt x="17" y="191"/>
                    <a:pt x="33" y="207"/>
                    <a:pt x="50" y="240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19"/>
            <p:cNvSpPr/>
            <p:nvPr/>
          </p:nvSpPr>
          <p:spPr>
            <a:xfrm>
              <a:off x="3940600" y="2237175"/>
              <a:ext cx="6525" cy="6675"/>
            </a:xfrm>
            <a:custGeom>
              <a:avLst/>
              <a:gdLst/>
              <a:ahLst/>
              <a:cxnLst/>
              <a:rect l="l" t="t" r="r" b="b"/>
              <a:pathLst>
                <a:path w="261" h="267" extrusionOk="0">
                  <a:moveTo>
                    <a:pt x="146" y="1"/>
                  </a:moveTo>
                  <a:cubicBezTo>
                    <a:pt x="99" y="1"/>
                    <a:pt x="51" y="33"/>
                    <a:pt x="38" y="91"/>
                  </a:cubicBezTo>
                  <a:cubicBezTo>
                    <a:pt x="1" y="157"/>
                    <a:pt x="38" y="227"/>
                    <a:pt x="87" y="260"/>
                  </a:cubicBezTo>
                  <a:cubicBezTo>
                    <a:pt x="100" y="264"/>
                    <a:pt x="113" y="266"/>
                    <a:pt x="124" y="266"/>
                  </a:cubicBezTo>
                  <a:cubicBezTo>
                    <a:pt x="175" y="266"/>
                    <a:pt x="214" y="232"/>
                    <a:pt x="244" y="178"/>
                  </a:cubicBezTo>
                  <a:cubicBezTo>
                    <a:pt x="260" y="108"/>
                    <a:pt x="223" y="38"/>
                    <a:pt x="174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19"/>
            <p:cNvSpPr/>
            <p:nvPr/>
          </p:nvSpPr>
          <p:spPr>
            <a:xfrm>
              <a:off x="38753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207" y="240"/>
                    <a:pt x="240" y="190"/>
                    <a:pt x="223" y="104"/>
                  </a:cubicBezTo>
                  <a:cubicBezTo>
                    <a:pt x="223" y="6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19"/>
            <p:cNvSpPr/>
            <p:nvPr/>
          </p:nvSpPr>
          <p:spPr>
            <a:xfrm>
              <a:off x="3875350" y="21882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7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57"/>
                    <a:pt x="17" y="227"/>
                    <a:pt x="87" y="260"/>
                  </a:cubicBezTo>
                  <a:cubicBezTo>
                    <a:pt x="97" y="264"/>
                    <a:pt x="107" y="266"/>
                    <a:pt x="117" y="266"/>
                  </a:cubicBezTo>
                  <a:cubicBezTo>
                    <a:pt x="161" y="266"/>
                    <a:pt x="210" y="231"/>
                    <a:pt x="223" y="178"/>
                  </a:cubicBezTo>
                  <a:cubicBezTo>
                    <a:pt x="240" y="107"/>
                    <a:pt x="207" y="37"/>
                    <a:pt x="153" y="4"/>
                  </a:cubicBezTo>
                  <a:cubicBezTo>
                    <a:pt x="145" y="2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19"/>
            <p:cNvSpPr/>
            <p:nvPr/>
          </p:nvSpPr>
          <p:spPr>
            <a:xfrm>
              <a:off x="3867625" y="22038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4" y="83"/>
                  </a:cubicBezTo>
                  <a:cubicBezTo>
                    <a:pt x="1" y="149"/>
                    <a:pt x="34" y="219"/>
                    <a:pt x="87" y="252"/>
                  </a:cubicBezTo>
                  <a:cubicBezTo>
                    <a:pt x="103" y="258"/>
                    <a:pt x="119" y="260"/>
                    <a:pt x="134" y="260"/>
                  </a:cubicBezTo>
                  <a:cubicBezTo>
                    <a:pt x="178" y="260"/>
                    <a:pt x="215" y="236"/>
                    <a:pt x="240" y="186"/>
                  </a:cubicBezTo>
                  <a:cubicBezTo>
                    <a:pt x="256" y="116"/>
                    <a:pt x="223" y="30"/>
                    <a:pt x="174" y="13"/>
                  </a:cubicBezTo>
                  <a:cubicBezTo>
                    <a:pt x="159" y="5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19"/>
            <p:cNvSpPr/>
            <p:nvPr/>
          </p:nvSpPr>
          <p:spPr>
            <a:xfrm>
              <a:off x="3904525" y="2184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87" y="17"/>
                    <a:pt x="87" y="17"/>
                    <a:pt x="71" y="17"/>
                  </a:cubicBezTo>
                  <a:cubicBezTo>
                    <a:pt x="38" y="33"/>
                    <a:pt x="1" y="103"/>
                    <a:pt x="17" y="153"/>
                  </a:cubicBezTo>
                  <a:cubicBezTo>
                    <a:pt x="17" y="186"/>
                    <a:pt x="38" y="223"/>
                    <a:pt x="54" y="239"/>
                  </a:cubicBezTo>
                  <a:cubicBezTo>
                    <a:pt x="66" y="251"/>
                    <a:pt x="86" y="263"/>
                    <a:pt x="109" y="263"/>
                  </a:cubicBezTo>
                  <a:cubicBezTo>
                    <a:pt x="119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33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19"/>
            <p:cNvSpPr/>
            <p:nvPr/>
          </p:nvSpPr>
          <p:spPr>
            <a:xfrm>
              <a:off x="3874950" y="223495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69" y="246"/>
                    <a:pt x="190" y="230"/>
                  </a:cubicBezTo>
                  <a:cubicBezTo>
                    <a:pt x="239" y="197"/>
                    <a:pt x="256" y="110"/>
                    <a:pt x="206" y="40"/>
                  </a:cubicBezTo>
                  <a:cubicBezTo>
                    <a:pt x="206" y="24"/>
                    <a:pt x="190" y="24"/>
                    <a:pt x="169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19"/>
            <p:cNvSpPr/>
            <p:nvPr/>
          </p:nvSpPr>
          <p:spPr>
            <a:xfrm>
              <a:off x="3871950" y="2284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lnTo>
                    <a:pt x="67" y="8"/>
                  </a:lnTo>
                  <a:cubicBezTo>
                    <a:pt x="34" y="45"/>
                    <a:pt x="1" y="95"/>
                    <a:pt x="1" y="148"/>
                  </a:cubicBezTo>
                  <a:cubicBezTo>
                    <a:pt x="17" y="181"/>
                    <a:pt x="17" y="214"/>
                    <a:pt x="50" y="231"/>
                  </a:cubicBezTo>
                  <a:cubicBezTo>
                    <a:pt x="67" y="251"/>
                    <a:pt x="104" y="268"/>
                    <a:pt x="137" y="268"/>
                  </a:cubicBezTo>
                  <a:cubicBezTo>
                    <a:pt x="186" y="251"/>
                    <a:pt x="240" y="181"/>
                    <a:pt x="223" y="111"/>
                  </a:cubicBezTo>
                  <a:lnTo>
                    <a:pt x="223" y="78"/>
                  </a:lnTo>
                  <a:cubicBezTo>
                    <a:pt x="207" y="45"/>
                    <a:pt x="186" y="25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19"/>
            <p:cNvSpPr/>
            <p:nvPr/>
          </p:nvSpPr>
          <p:spPr>
            <a:xfrm>
              <a:off x="3868450" y="22517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5" y="0"/>
                  </a:moveTo>
                  <a:cubicBezTo>
                    <a:pt x="117" y="0"/>
                    <a:pt x="109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17" y="178"/>
                    <a:pt x="38" y="215"/>
                    <a:pt x="54" y="232"/>
                  </a:cubicBezTo>
                  <a:cubicBezTo>
                    <a:pt x="87" y="248"/>
                    <a:pt x="120" y="265"/>
                    <a:pt x="141" y="265"/>
                  </a:cubicBezTo>
                  <a:cubicBezTo>
                    <a:pt x="174" y="248"/>
                    <a:pt x="190" y="232"/>
                    <a:pt x="207" y="215"/>
                  </a:cubicBezTo>
                  <a:cubicBezTo>
                    <a:pt x="244" y="178"/>
                    <a:pt x="244" y="145"/>
                    <a:pt x="244" y="112"/>
                  </a:cubicBezTo>
                  <a:cubicBezTo>
                    <a:pt x="223" y="75"/>
                    <a:pt x="207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43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19"/>
            <p:cNvSpPr/>
            <p:nvPr/>
          </p:nvSpPr>
          <p:spPr>
            <a:xfrm>
              <a:off x="3877525" y="2313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17" y="224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39" y="186"/>
                    <a:pt x="223" y="120"/>
                  </a:cubicBezTo>
                  <a:cubicBezTo>
                    <a:pt x="223" y="83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19"/>
            <p:cNvSpPr/>
            <p:nvPr/>
          </p:nvSpPr>
          <p:spPr>
            <a:xfrm>
              <a:off x="3889475" y="221615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6" y="0"/>
                  </a:moveTo>
                  <a:cubicBezTo>
                    <a:pt x="101" y="0"/>
                    <a:pt x="51" y="30"/>
                    <a:pt x="38" y="7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6" y="253"/>
                    <a:pt x="123" y="257"/>
                    <a:pt x="139" y="257"/>
                  </a:cubicBezTo>
                  <a:cubicBezTo>
                    <a:pt x="183" y="257"/>
                    <a:pt x="217" y="225"/>
                    <a:pt x="244" y="174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19"/>
            <p:cNvSpPr/>
            <p:nvPr/>
          </p:nvSpPr>
          <p:spPr>
            <a:xfrm>
              <a:off x="3898125" y="2202825"/>
              <a:ext cx="6025" cy="6650"/>
            </a:xfrm>
            <a:custGeom>
              <a:avLst/>
              <a:gdLst/>
              <a:ahLst/>
              <a:cxnLst/>
              <a:rect l="l" t="t" r="r" b="b"/>
              <a:pathLst>
                <a:path w="241" h="266" extrusionOk="0">
                  <a:moveTo>
                    <a:pt x="124" y="0"/>
                  </a:moveTo>
                  <a:cubicBezTo>
                    <a:pt x="80" y="0"/>
                    <a:pt x="31" y="35"/>
                    <a:pt x="17" y="88"/>
                  </a:cubicBezTo>
                  <a:cubicBezTo>
                    <a:pt x="1" y="158"/>
                    <a:pt x="17" y="228"/>
                    <a:pt x="87" y="261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4" y="175"/>
                  </a:cubicBezTo>
                  <a:cubicBezTo>
                    <a:pt x="240" y="109"/>
                    <a:pt x="207" y="39"/>
                    <a:pt x="153" y="6"/>
                  </a:cubicBezTo>
                  <a:cubicBezTo>
                    <a:pt x="144" y="2"/>
                    <a:pt x="13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19"/>
            <p:cNvSpPr/>
            <p:nvPr/>
          </p:nvSpPr>
          <p:spPr>
            <a:xfrm>
              <a:off x="3902875" y="22282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" y="88"/>
                    <a:pt x="1" y="158"/>
                    <a:pt x="34" y="228"/>
                  </a:cubicBezTo>
                  <a:cubicBezTo>
                    <a:pt x="52" y="255"/>
                    <a:pt x="81" y="267"/>
                    <a:pt x="112" y="267"/>
                  </a:cubicBezTo>
                  <a:cubicBezTo>
                    <a:pt x="137" y="267"/>
                    <a:pt x="164" y="259"/>
                    <a:pt x="186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19"/>
            <p:cNvSpPr/>
            <p:nvPr/>
          </p:nvSpPr>
          <p:spPr>
            <a:xfrm>
              <a:off x="3889075" y="21853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4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03" y="256"/>
                  </a:cubicBezTo>
                  <a:cubicBezTo>
                    <a:pt x="114" y="261"/>
                    <a:pt x="125" y="263"/>
                    <a:pt x="134" y="263"/>
                  </a:cubicBezTo>
                  <a:cubicBezTo>
                    <a:pt x="158" y="263"/>
                    <a:pt x="178" y="252"/>
                    <a:pt x="190" y="240"/>
                  </a:cubicBezTo>
                  <a:cubicBezTo>
                    <a:pt x="243" y="190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lnTo>
                    <a:pt x="1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19"/>
            <p:cNvSpPr/>
            <p:nvPr/>
          </p:nvSpPr>
          <p:spPr>
            <a:xfrm>
              <a:off x="3882675" y="2202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207" y="244"/>
                    <a:pt x="240" y="190"/>
                    <a:pt x="240" y="104"/>
                  </a:cubicBezTo>
                  <a:cubicBezTo>
                    <a:pt x="223" y="71"/>
                    <a:pt x="207" y="54"/>
                    <a:pt x="190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19"/>
            <p:cNvSpPr/>
            <p:nvPr/>
          </p:nvSpPr>
          <p:spPr>
            <a:xfrm>
              <a:off x="3888250" y="2232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17" y="190"/>
                    <a:pt x="33" y="207"/>
                    <a:pt x="50" y="223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19"/>
            <p:cNvSpPr/>
            <p:nvPr/>
          </p:nvSpPr>
          <p:spPr>
            <a:xfrm>
              <a:off x="4169125" y="24004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7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6"/>
                    <a:pt x="33" y="244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4"/>
                    <a:pt x="223" y="173"/>
                    <a:pt x="223" y="103"/>
                  </a:cubicBezTo>
                  <a:cubicBezTo>
                    <a:pt x="206" y="70"/>
                    <a:pt x="190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19"/>
            <p:cNvSpPr/>
            <p:nvPr/>
          </p:nvSpPr>
          <p:spPr>
            <a:xfrm>
              <a:off x="4209525" y="24081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0" y="244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39" y="190"/>
                    <a:pt x="223" y="120"/>
                  </a:cubicBezTo>
                  <a:cubicBezTo>
                    <a:pt x="223" y="71"/>
                    <a:pt x="186" y="38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19"/>
            <p:cNvSpPr/>
            <p:nvPr/>
          </p:nvSpPr>
          <p:spPr>
            <a:xfrm>
              <a:off x="4202600" y="23480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8" y="1"/>
                  </a:moveTo>
                  <a:cubicBezTo>
                    <a:pt x="34" y="1"/>
                    <a:pt x="1" y="71"/>
                    <a:pt x="1" y="137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71" y="256"/>
                    <a:pt x="104" y="256"/>
                    <a:pt x="121" y="256"/>
                  </a:cubicBezTo>
                  <a:cubicBezTo>
                    <a:pt x="191" y="240"/>
                    <a:pt x="224" y="174"/>
                    <a:pt x="224" y="104"/>
                  </a:cubicBezTo>
                  <a:cubicBezTo>
                    <a:pt x="224" y="71"/>
                    <a:pt x="207" y="34"/>
                    <a:pt x="174" y="17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19"/>
            <p:cNvSpPr/>
            <p:nvPr/>
          </p:nvSpPr>
          <p:spPr>
            <a:xfrm>
              <a:off x="4204375" y="24238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2" y="0"/>
                  </a:moveTo>
                  <a:cubicBezTo>
                    <a:pt x="96" y="0"/>
                    <a:pt x="89" y="2"/>
                    <a:pt x="83" y="7"/>
                  </a:cubicBezTo>
                  <a:cubicBezTo>
                    <a:pt x="50" y="7"/>
                    <a:pt x="33" y="28"/>
                    <a:pt x="17" y="61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33" y="234"/>
                  </a:cubicBezTo>
                  <a:cubicBezTo>
                    <a:pt x="66" y="251"/>
                    <a:pt x="83" y="267"/>
                    <a:pt x="120" y="267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06" y="78"/>
                    <a:pt x="186" y="45"/>
                    <a:pt x="169" y="28"/>
                  </a:cubicBezTo>
                  <a:cubicBezTo>
                    <a:pt x="153" y="28"/>
                    <a:pt x="153" y="7"/>
                    <a:pt x="136" y="7"/>
                  </a:cubicBezTo>
                  <a:cubicBezTo>
                    <a:pt x="125" y="7"/>
                    <a:pt x="11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19"/>
            <p:cNvSpPr/>
            <p:nvPr/>
          </p:nvSpPr>
          <p:spPr>
            <a:xfrm>
              <a:off x="4212925" y="23931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87" y="1"/>
                    <a:pt x="70" y="21"/>
                    <a:pt x="33" y="38"/>
                  </a:cubicBezTo>
                  <a:cubicBezTo>
                    <a:pt x="17" y="54"/>
                    <a:pt x="0" y="87"/>
                    <a:pt x="0" y="124"/>
                  </a:cubicBezTo>
                  <a:cubicBezTo>
                    <a:pt x="0" y="157"/>
                    <a:pt x="0" y="190"/>
                    <a:pt x="17" y="227"/>
                  </a:cubicBezTo>
                  <a:cubicBezTo>
                    <a:pt x="33" y="244"/>
                    <a:pt x="70" y="260"/>
                    <a:pt x="103" y="260"/>
                  </a:cubicBezTo>
                  <a:cubicBezTo>
                    <a:pt x="108" y="265"/>
                    <a:pt x="114" y="267"/>
                    <a:pt x="121" y="267"/>
                  </a:cubicBezTo>
                  <a:cubicBezTo>
                    <a:pt x="138" y="267"/>
                    <a:pt x="159" y="255"/>
                    <a:pt x="173" y="244"/>
                  </a:cubicBezTo>
                  <a:cubicBezTo>
                    <a:pt x="223" y="190"/>
                    <a:pt x="239" y="104"/>
                    <a:pt x="190" y="54"/>
                  </a:cubicBezTo>
                  <a:cubicBezTo>
                    <a:pt x="190" y="38"/>
                    <a:pt x="173" y="21"/>
                    <a:pt x="153" y="21"/>
                  </a:cubicBezTo>
                  <a:cubicBezTo>
                    <a:pt x="136" y="2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19"/>
            <p:cNvSpPr/>
            <p:nvPr/>
          </p:nvSpPr>
          <p:spPr>
            <a:xfrm>
              <a:off x="4213325" y="2362725"/>
              <a:ext cx="1775" cy="4650"/>
            </a:xfrm>
            <a:custGeom>
              <a:avLst/>
              <a:gdLst/>
              <a:ahLst/>
              <a:cxnLst/>
              <a:rect l="l" t="t" r="r" b="b"/>
              <a:pathLst>
                <a:path w="71" h="186" extrusionOk="0">
                  <a:moveTo>
                    <a:pt x="17" y="0"/>
                  </a:moveTo>
                  <a:cubicBezTo>
                    <a:pt x="17" y="0"/>
                    <a:pt x="1" y="0"/>
                    <a:pt x="1" y="17"/>
                  </a:cubicBezTo>
                  <a:lnTo>
                    <a:pt x="1" y="103"/>
                  </a:lnTo>
                  <a:cubicBezTo>
                    <a:pt x="17" y="135"/>
                    <a:pt x="32" y="167"/>
                    <a:pt x="67" y="169"/>
                  </a:cubicBezTo>
                  <a:lnTo>
                    <a:pt x="67" y="169"/>
                  </a:lnTo>
                  <a:cubicBezTo>
                    <a:pt x="51" y="108"/>
                    <a:pt x="32" y="46"/>
                    <a:pt x="17" y="0"/>
                  </a:cubicBezTo>
                  <a:close/>
                  <a:moveTo>
                    <a:pt x="67" y="169"/>
                  </a:moveTo>
                  <a:cubicBezTo>
                    <a:pt x="68" y="175"/>
                    <a:pt x="69" y="180"/>
                    <a:pt x="71" y="186"/>
                  </a:cubicBezTo>
                  <a:lnTo>
                    <a:pt x="71" y="169"/>
                  </a:lnTo>
                  <a:cubicBezTo>
                    <a:pt x="69" y="169"/>
                    <a:pt x="68" y="169"/>
                    <a:pt x="67" y="16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19"/>
            <p:cNvSpPr/>
            <p:nvPr/>
          </p:nvSpPr>
          <p:spPr>
            <a:xfrm>
              <a:off x="4149725" y="2203675"/>
              <a:ext cx="5700" cy="6475"/>
            </a:xfrm>
            <a:custGeom>
              <a:avLst/>
              <a:gdLst/>
              <a:ahLst/>
              <a:cxnLst/>
              <a:rect l="l" t="t" r="r" b="b"/>
              <a:pathLst>
                <a:path w="228" h="259" extrusionOk="0">
                  <a:moveTo>
                    <a:pt x="147" y="1"/>
                  </a:moveTo>
                  <a:cubicBezTo>
                    <a:pt x="102" y="1"/>
                    <a:pt x="52" y="33"/>
                    <a:pt x="38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3" y="254"/>
                    <a:pt x="118" y="259"/>
                    <a:pt x="132" y="259"/>
                  </a:cubicBezTo>
                  <a:cubicBezTo>
                    <a:pt x="168" y="259"/>
                    <a:pt x="201" y="230"/>
                    <a:pt x="228" y="194"/>
                  </a:cubicBezTo>
                  <a:cubicBezTo>
                    <a:pt x="207" y="124"/>
                    <a:pt x="191" y="75"/>
                    <a:pt x="174" y="5"/>
                  </a:cubicBezTo>
                  <a:cubicBezTo>
                    <a:pt x="166" y="2"/>
                    <a:pt x="157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19"/>
            <p:cNvSpPr/>
            <p:nvPr/>
          </p:nvSpPr>
          <p:spPr>
            <a:xfrm>
              <a:off x="4165700" y="2245000"/>
              <a:ext cx="3850" cy="6025"/>
            </a:xfrm>
            <a:custGeom>
              <a:avLst/>
              <a:gdLst/>
              <a:ahLst/>
              <a:cxnLst/>
              <a:rect l="l" t="t" r="r" b="b"/>
              <a:pathLst>
                <a:path w="154" h="241" extrusionOk="0">
                  <a:moveTo>
                    <a:pt x="67" y="1"/>
                  </a:moveTo>
                  <a:cubicBezTo>
                    <a:pt x="17" y="17"/>
                    <a:pt x="1" y="71"/>
                    <a:pt x="1" y="137"/>
                  </a:cubicBezTo>
                  <a:cubicBezTo>
                    <a:pt x="1" y="174"/>
                    <a:pt x="34" y="207"/>
                    <a:pt x="50" y="224"/>
                  </a:cubicBezTo>
                  <a:cubicBezTo>
                    <a:pt x="67" y="240"/>
                    <a:pt x="104" y="240"/>
                    <a:pt x="121" y="240"/>
                  </a:cubicBezTo>
                  <a:lnTo>
                    <a:pt x="154" y="240"/>
                  </a:lnTo>
                  <a:cubicBezTo>
                    <a:pt x="121" y="154"/>
                    <a:pt x="104" y="7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19"/>
            <p:cNvSpPr/>
            <p:nvPr/>
          </p:nvSpPr>
          <p:spPr>
            <a:xfrm>
              <a:off x="4197050" y="24404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0" y="34"/>
                  </a:cubicBezTo>
                  <a:cubicBezTo>
                    <a:pt x="17" y="67"/>
                    <a:pt x="0" y="154"/>
                    <a:pt x="33" y="207"/>
                  </a:cubicBezTo>
                  <a:cubicBezTo>
                    <a:pt x="50" y="240"/>
                    <a:pt x="87" y="257"/>
                    <a:pt x="120" y="257"/>
                  </a:cubicBezTo>
                  <a:cubicBezTo>
                    <a:pt x="136" y="257"/>
                    <a:pt x="169" y="257"/>
                    <a:pt x="190" y="224"/>
                  </a:cubicBezTo>
                  <a:cubicBezTo>
                    <a:pt x="223" y="207"/>
                    <a:pt x="239" y="170"/>
                    <a:pt x="239" y="137"/>
                  </a:cubicBezTo>
                  <a:cubicBezTo>
                    <a:pt x="239" y="104"/>
                    <a:pt x="223" y="67"/>
                    <a:pt x="206" y="50"/>
                  </a:cubicBezTo>
                  <a:cubicBezTo>
                    <a:pt x="206" y="34"/>
                    <a:pt x="190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7983;p19"/>
            <p:cNvSpPr/>
            <p:nvPr/>
          </p:nvSpPr>
          <p:spPr>
            <a:xfrm>
              <a:off x="3804450" y="2526300"/>
              <a:ext cx="3525" cy="5575"/>
            </a:xfrm>
            <a:custGeom>
              <a:avLst/>
              <a:gdLst/>
              <a:ahLst/>
              <a:cxnLst/>
              <a:rect l="l" t="t" r="r" b="b"/>
              <a:pathLst>
                <a:path w="141" h="223" extrusionOk="0">
                  <a:moveTo>
                    <a:pt x="140" y="0"/>
                  </a:moveTo>
                  <a:cubicBezTo>
                    <a:pt x="103" y="0"/>
                    <a:pt x="87" y="0"/>
                    <a:pt x="70" y="17"/>
                  </a:cubicBezTo>
                  <a:cubicBezTo>
                    <a:pt x="21" y="70"/>
                    <a:pt x="0" y="157"/>
                    <a:pt x="54" y="206"/>
                  </a:cubicBezTo>
                  <a:cubicBezTo>
                    <a:pt x="54" y="223"/>
                    <a:pt x="54" y="223"/>
                    <a:pt x="70" y="223"/>
                  </a:cubicBezTo>
                  <a:cubicBezTo>
                    <a:pt x="87" y="157"/>
                    <a:pt x="124" y="7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19"/>
            <p:cNvSpPr/>
            <p:nvPr/>
          </p:nvSpPr>
          <p:spPr>
            <a:xfrm>
              <a:off x="4206025" y="2377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57" y="260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4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19"/>
            <p:cNvSpPr/>
            <p:nvPr/>
          </p:nvSpPr>
          <p:spPr>
            <a:xfrm>
              <a:off x="4192725" y="2455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38"/>
                    <a:pt x="87" y="254"/>
                  </a:cubicBezTo>
                  <a:cubicBezTo>
                    <a:pt x="100" y="263"/>
                    <a:pt x="114" y="267"/>
                    <a:pt x="129" y="267"/>
                  </a:cubicBezTo>
                  <a:cubicBezTo>
                    <a:pt x="170" y="267"/>
                    <a:pt x="211" y="235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19"/>
            <p:cNvSpPr/>
            <p:nvPr/>
          </p:nvSpPr>
          <p:spPr>
            <a:xfrm>
              <a:off x="4186325" y="23978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0"/>
                    <a:pt x="1" y="70"/>
                    <a:pt x="17" y="140"/>
                  </a:cubicBezTo>
                  <a:cubicBezTo>
                    <a:pt x="17" y="173"/>
                    <a:pt x="34" y="206"/>
                    <a:pt x="50" y="223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3"/>
                    <a:pt x="186" y="223"/>
                    <a:pt x="207" y="206"/>
                  </a:cubicBezTo>
                  <a:cubicBezTo>
                    <a:pt x="223" y="173"/>
                    <a:pt x="240" y="140"/>
                    <a:pt x="240" y="103"/>
                  </a:cubicBezTo>
                  <a:cubicBezTo>
                    <a:pt x="223" y="70"/>
                    <a:pt x="207" y="37"/>
                    <a:pt x="186" y="17"/>
                  </a:cubicBezTo>
                  <a:lnTo>
                    <a:pt x="1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19"/>
            <p:cNvSpPr/>
            <p:nvPr/>
          </p:nvSpPr>
          <p:spPr>
            <a:xfrm>
              <a:off x="4089225" y="2184925"/>
              <a:ext cx="5600" cy="3600"/>
            </a:xfrm>
            <a:custGeom>
              <a:avLst/>
              <a:gdLst/>
              <a:ahLst/>
              <a:cxnLst/>
              <a:rect l="l" t="t" r="r" b="b"/>
              <a:pathLst>
                <a:path w="224" h="144" extrusionOk="0">
                  <a:moveTo>
                    <a:pt x="1" y="0"/>
                  </a:moveTo>
                  <a:lnTo>
                    <a:pt x="1" y="33"/>
                  </a:lnTo>
                  <a:cubicBezTo>
                    <a:pt x="1" y="66"/>
                    <a:pt x="17" y="103"/>
                    <a:pt x="50" y="120"/>
                  </a:cubicBezTo>
                  <a:cubicBezTo>
                    <a:pt x="65" y="132"/>
                    <a:pt x="86" y="143"/>
                    <a:pt x="102" y="143"/>
                  </a:cubicBezTo>
                  <a:cubicBezTo>
                    <a:pt x="109" y="143"/>
                    <a:pt x="116" y="141"/>
                    <a:pt x="120" y="136"/>
                  </a:cubicBezTo>
                  <a:cubicBezTo>
                    <a:pt x="190" y="136"/>
                    <a:pt x="223" y="66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19"/>
            <p:cNvSpPr/>
            <p:nvPr/>
          </p:nvSpPr>
          <p:spPr>
            <a:xfrm>
              <a:off x="4198275" y="2393950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44"/>
                    <a:pt x="223" y="227"/>
                    <a:pt x="223" y="174"/>
                  </a:cubicBezTo>
                  <a:cubicBezTo>
                    <a:pt x="244" y="124"/>
                    <a:pt x="244" y="71"/>
                    <a:pt x="207" y="38"/>
                  </a:cubicBezTo>
                  <a:cubicBezTo>
                    <a:pt x="207" y="21"/>
                    <a:pt x="190" y="21"/>
                    <a:pt x="174" y="5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19"/>
            <p:cNvSpPr/>
            <p:nvPr/>
          </p:nvSpPr>
          <p:spPr>
            <a:xfrm>
              <a:off x="4068625" y="2184925"/>
              <a:ext cx="6000" cy="5025"/>
            </a:xfrm>
            <a:custGeom>
              <a:avLst/>
              <a:gdLst/>
              <a:ahLst/>
              <a:cxnLst/>
              <a:rect l="l" t="t" r="r" b="b"/>
              <a:pathLst>
                <a:path w="240" h="201" extrusionOk="0">
                  <a:moveTo>
                    <a:pt x="33" y="0"/>
                  </a:moveTo>
                  <a:cubicBezTo>
                    <a:pt x="33" y="17"/>
                    <a:pt x="17" y="17"/>
                    <a:pt x="17" y="33"/>
                  </a:cubicBezTo>
                  <a:cubicBezTo>
                    <a:pt x="0" y="83"/>
                    <a:pt x="33" y="169"/>
                    <a:pt x="87" y="186"/>
                  </a:cubicBezTo>
                  <a:cubicBezTo>
                    <a:pt x="100" y="196"/>
                    <a:pt x="115" y="201"/>
                    <a:pt x="130" y="201"/>
                  </a:cubicBezTo>
                  <a:cubicBezTo>
                    <a:pt x="170" y="201"/>
                    <a:pt x="211" y="168"/>
                    <a:pt x="223" y="120"/>
                  </a:cubicBezTo>
                  <a:cubicBezTo>
                    <a:pt x="239" y="83"/>
                    <a:pt x="239" y="33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19"/>
            <p:cNvSpPr/>
            <p:nvPr/>
          </p:nvSpPr>
          <p:spPr>
            <a:xfrm>
              <a:off x="4106850" y="2474350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7" y="0"/>
                    <a:pt x="34" y="17"/>
                    <a:pt x="50" y="17"/>
                  </a:cubicBezTo>
                  <a:cubicBezTo>
                    <a:pt x="50" y="17"/>
                    <a:pt x="34" y="17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19"/>
            <p:cNvSpPr/>
            <p:nvPr/>
          </p:nvSpPr>
          <p:spPr>
            <a:xfrm>
              <a:off x="4182400" y="2442650"/>
              <a:ext cx="6025" cy="6375"/>
            </a:xfrm>
            <a:custGeom>
              <a:avLst/>
              <a:gdLst/>
              <a:ahLst/>
              <a:cxnLst/>
              <a:rect l="l" t="t" r="r" b="b"/>
              <a:pathLst>
                <a:path w="241" h="255" extrusionOk="0">
                  <a:moveTo>
                    <a:pt x="111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21"/>
                    <a:pt x="87" y="254"/>
                  </a:cubicBezTo>
                  <a:lnTo>
                    <a:pt x="137" y="254"/>
                  </a:lnTo>
                  <a:cubicBezTo>
                    <a:pt x="174" y="254"/>
                    <a:pt x="207" y="221"/>
                    <a:pt x="224" y="168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4" y="15"/>
                    <a:pt x="158" y="15"/>
                  </a:cubicBezTo>
                  <a:cubicBezTo>
                    <a:pt x="143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19"/>
            <p:cNvSpPr/>
            <p:nvPr/>
          </p:nvSpPr>
          <p:spPr>
            <a:xfrm>
              <a:off x="3796300" y="2514750"/>
              <a:ext cx="1375" cy="4675"/>
            </a:xfrm>
            <a:custGeom>
              <a:avLst/>
              <a:gdLst/>
              <a:ahLst/>
              <a:cxnLst/>
              <a:rect l="l" t="t" r="r" b="b"/>
              <a:pathLst>
                <a:path w="55" h="187" extrusionOk="0">
                  <a:moveTo>
                    <a:pt x="0" y="1"/>
                  </a:moveTo>
                  <a:lnTo>
                    <a:pt x="0" y="186"/>
                  </a:lnTo>
                  <a:cubicBezTo>
                    <a:pt x="17" y="170"/>
                    <a:pt x="38" y="153"/>
                    <a:pt x="38" y="137"/>
                  </a:cubicBezTo>
                  <a:cubicBezTo>
                    <a:pt x="54" y="83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19"/>
            <p:cNvSpPr/>
            <p:nvPr/>
          </p:nvSpPr>
          <p:spPr>
            <a:xfrm>
              <a:off x="4187975" y="2475175"/>
              <a:ext cx="5600" cy="5600"/>
            </a:xfrm>
            <a:custGeom>
              <a:avLst/>
              <a:gdLst/>
              <a:ahLst/>
              <a:cxnLst/>
              <a:rect l="l" t="t" r="r" b="b"/>
              <a:pathLst>
                <a:path w="224" h="224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1" y="190"/>
                    <a:pt x="17" y="207"/>
                    <a:pt x="38" y="223"/>
                  </a:cubicBezTo>
                  <a:cubicBezTo>
                    <a:pt x="104" y="190"/>
                    <a:pt x="157" y="157"/>
                    <a:pt x="223" y="120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19"/>
            <p:cNvSpPr/>
            <p:nvPr/>
          </p:nvSpPr>
          <p:spPr>
            <a:xfrm>
              <a:off x="4218900" y="24210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41" y="1"/>
                  </a:moveTo>
                  <a:cubicBezTo>
                    <a:pt x="103" y="1"/>
                    <a:pt x="70" y="17"/>
                    <a:pt x="54" y="38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70" y="261"/>
                    <a:pt x="103" y="261"/>
                  </a:cubicBezTo>
                  <a:cubicBezTo>
                    <a:pt x="141" y="261"/>
                    <a:pt x="157" y="261"/>
                    <a:pt x="190" y="244"/>
                  </a:cubicBezTo>
                  <a:cubicBezTo>
                    <a:pt x="190" y="174"/>
                    <a:pt x="190" y="104"/>
                    <a:pt x="207" y="54"/>
                  </a:cubicBezTo>
                  <a:cubicBezTo>
                    <a:pt x="190" y="38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19"/>
            <p:cNvSpPr/>
            <p:nvPr/>
          </p:nvSpPr>
          <p:spPr>
            <a:xfrm>
              <a:off x="4207775" y="2454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6" y="262"/>
                    <a:pt x="106" y="264"/>
                    <a:pt x="115" y="264"/>
                  </a:cubicBezTo>
                  <a:cubicBezTo>
                    <a:pt x="139" y="264"/>
                    <a:pt x="163" y="251"/>
                    <a:pt x="190" y="236"/>
                  </a:cubicBezTo>
                  <a:cubicBezTo>
                    <a:pt x="206" y="220"/>
                    <a:pt x="223" y="187"/>
                    <a:pt x="239" y="154"/>
                  </a:cubicBezTo>
                  <a:cubicBezTo>
                    <a:pt x="239" y="100"/>
                    <a:pt x="223" y="30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19"/>
            <p:cNvSpPr/>
            <p:nvPr/>
          </p:nvSpPr>
          <p:spPr>
            <a:xfrm>
              <a:off x="3800225" y="2543500"/>
              <a:ext cx="3000" cy="6000"/>
            </a:xfrm>
            <a:custGeom>
              <a:avLst/>
              <a:gdLst/>
              <a:ahLst/>
              <a:cxnLst/>
              <a:rect l="l" t="t" r="r" b="b"/>
              <a:pathLst>
                <a:path w="120" h="240" extrusionOk="0">
                  <a:moveTo>
                    <a:pt x="103" y="1"/>
                  </a:moveTo>
                  <a:cubicBezTo>
                    <a:pt x="66" y="1"/>
                    <a:pt x="50" y="17"/>
                    <a:pt x="33" y="50"/>
                  </a:cubicBezTo>
                  <a:cubicBezTo>
                    <a:pt x="17" y="67"/>
                    <a:pt x="0" y="104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50" y="224"/>
                    <a:pt x="66" y="224"/>
                    <a:pt x="66" y="240"/>
                  </a:cubicBezTo>
                  <a:cubicBezTo>
                    <a:pt x="87" y="153"/>
                    <a:pt x="103" y="6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19"/>
            <p:cNvSpPr/>
            <p:nvPr/>
          </p:nvSpPr>
          <p:spPr>
            <a:xfrm>
              <a:off x="3935450" y="2184925"/>
              <a:ext cx="1775" cy="425"/>
            </a:xfrm>
            <a:custGeom>
              <a:avLst/>
              <a:gdLst/>
              <a:ahLst/>
              <a:cxnLst/>
              <a:rect l="l" t="t" r="r" b="b"/>
              <a:pathLst>
                <a:path w="71" h="17" extrusionOk="0">
                  <a:moveTo>
                    <a:pt x="0" y="0"/>
                  </a:moveTo>
                  <a:cubicBezTo>
                    <a:pt x="0" y="17"/>
                    <a:pt x="17" y="17"/>
                    <a:pt x="38" y="17"/>
                  </a:cubicBezTo>
                  <a:cubicBezTo>
                    <a:pt x="54" y="17"/>
                    <a:pt x="54" y="17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19"/>
            <p:cNvSpPr/>
            <p:nvPr/>
          </p:nvSpPr>
          <p:spPr>
            <a:xfrm>
              <a:off x="3920400" y="2184925"/>
              <a:ext cx="5175" cy="1675"/>
            </a:xfrm>
            <a:custGeom>
              <a:avLst/>
              <a:gdLst/>
              <a:ahLst/>
              <a:cxnLst/>
              <a:rect l="l" t="t" r="r" b="b"/>
              <a:pathLst>
                <a:path w="207" h="67" extrusionOk="0">
                  <a:moveTo>
                    <a:pt x="0" y="0"/>
                  </a:moveTo>
                  <a:lnTo>
                    <a:pt x="21" y="17"/>
                  </a:lnTo>
                  <a:cubicBezTo>
                    <a:pt x="38" y="50"/>
                    <a:pt x="71" y="66"/>
                    <a:pt x="87" y="66"/>
                  </a:cubicBezTo>
                  <a:cubicBezTo>
                    <a:pt x="124" y="66"/>
                    <a:pt x="157" y="66"/>
                    <a:pt x="174" y="33"/>
                  </a:cubicBezTo>
                  <a:cubicBezTo>
                    <a:pt x="190" y="33"/>
                    <a:pt x="190" y="17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19"/>
            <p:cNvSpPr/>
            <p:nvPr/>
          </p:nvSpPr>
          <p:spPr>
            <a:xfrm>
              <a:off x="3796300" y="2218425"/>
              <a:ext cx="5175" cy="6400"/>
            </a:xfrm>
            <a:custGeom>
              <a:avLst/>
              <a:gdLst/>
              <a:ahLst/>
              <a:cxnLst/>
              <a:rect l="l" t="t" r="r" b="b"/>
              <a:pathLst>
                <a:path w="207" h="256" extrusionOk="0">
                  <a:moveTo>
                    <a:pt x="71" y="0"/>
                  </a:moveTo>
                  <a:cubicBezTo>
                    <a:pt x="54" y="0"/>
                    <a:pt x="17" y="17"/>
                    <a:pt x="0" y="33"/>
                  </a:cubicBezTo>
                  <a:lnTo>
                    <a:pt x="0" y="223"/>
                  </a:lnTo>
                  <a:cubicBezTo>
                    <a:pt x="17" y="223"/>
                    <a:pt x="17" y="223"/>
                    <a:pt x="17" y="239"/>
                  </a:cubicBezTo>
                  <a:cubicBezTo>
                    <a:pt x="54" y="256"/>
                    <a:pt x="71" y="256"/>
                    <a:pt x="104" y="256"/>
                  </a:cubicBezTo>
                  <a:cubicBezTo>
                    <a:pt x="141" y="256"/>
                    <a:pt x="157" y="239"/>
                    <a:pt x="174" y="206"/>
                  </a:cubicBezTo>
                  <a:cubicBezTo>
                    <a:pt x="190" y="169"/>
                    <a:pt x="207" y="136"/>
                    <a:pt x="190" y="103"/>
                  </a:cubicBezTo>
                  <a:cubicBezTo>
                    <a:pt x="190" y="66"/>
                    <a:pt x="174" y="50"/>
                    <a:pt x="157" y="17"/>
                  </a:cubicBezTo>
                  <a:cubicBezTo>
                    <a:pt x="141" y="17"/>
                    <a:pt x="141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19"/>
            <p:cNvSpPr/>
            <p:nvPr/>
          </p:nvSpPr>
          <p:spPr>
            <a:xfrm>
              <a:off x="4005025" y="2184925"/>
              <a:ext cx="4350" cy="1250"/>
            </a:xfrm>
            <a:custGeom>
              <a:avLst/>
              <a:gdLst/>
              <a:ahLst/>
              <a:cxnLst/>
              <a:rect l="l" t="t" r="r" b="b"/>
              <a:pathLst>
                <a:path w="174" h="50" extrusionOk="0">
                  <a:moveTo>
                    <a:pt x="0" y="0"/>
                  </a:moveTo>
                  <a:lnTo>
                    <a:pt x="17" y="17"/>
                  </a:lnTo>
                  <a:cubicBezTo>
                    <a:pt x="54" y="50"/>
                    <a:pt x="70" y="50"/>
                    <a:pt x="103" y="50"/>
                  </a:cubicBezTo>
                  <a:cubicBezTo>
                    <a:pt x="141" y="33"/>
                    <a:pt x="157" y="33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19"/>
            <p:cNvSpPr/>
            <p:nvPr/>
          </p:nvSpPr>
          <p:spPr>
            <a:xfrm>
              <a:off x="3816500" y="2184925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7" y="0"/>
                  </a:moveTo>
                  <a:cubicBezTo>
                    <a:pt x="1" y="66"/>
                    <a:pt x="34" y="136"/>
                    <a:pt x="87" y="169"/>
                  </a:cubicBezTo>
                  <a:cubicBezTo>
                    <a:pt x="99" y="172"/>
                    <a:pt x="110" y="174"/>
                    <a:pt x="121" y="174"/>
                  </a:cubicBezTo>
                  <a:cubicBezTo>
                    <a:pt x="174" y="174"/>
                    <a:pt x="212" y="141"/>
                    <a:pt x="240" y="83"/>
                  </a:cubicBezTo>
                  <a:lnTo>
                    <a:pt x="2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19"/>
            <p:cNvSpPr/>
            <p:nvPr/>
          </p:nvSpPr>
          <p:spPr>
            <a:xfrm>
              <a:off x="3837125" y="2184925"/>
              <a:ext cx="5575" cy="3000"/>
            </a:xfrm>
            <a:custGeom>
              <a:avLst/>
              <a:gdLst/>
              <a:ahLst/>
              <a:cxnLst/>
              <a:rect l="l" t="t" r="r" b="b"/>
              <a:pathLst>
                <a:path w="223" h="120" extrusionOk="0">
                  <a:moveTo>
                    <a:pt x="0" y="0"/>
                  </a:moveTo>
                  <a:cubicBezTo>
                    <a:pt x="17" y="33"/>
                    <a:pt x="33" y="66"/>
                    <a:pt x="54" y="83"/>
                  </a:cubicBezTo>
                  <a:cubicBezTo>
                    <a:pt x="70" y="103"/>
                    <a:pt x="103" y="120"/>
                    <a:pt x="136" y="120"/>
                  </a:cubicBezTo>
                  <a:cubicBezTo>
                    <a:pt x="173" y="103"/>
                    <a:pt x="206" y="5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19"/>
            <p:cNvSpPr/>
            <p:nvPr/>
          </p:nvSpPr>
          <p:spPr>
            <a:xfrm>
              <a:off x="4189725" y="24252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5" y="1"/>
                  </a:moveTo>
                  <a:cubicBezTo>
                    <a:pt x="80" y="1"/>
                    <a:pt x="28" y="31"/>
                    <a:pt x="1" y="75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3" y="255"/>
                    <a:pt x="169" y="247"/>
                    <a:pt x="190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19"/>
            <p:cNvSpPr/>
            <p:nvPr/>
          </p:nvSpPr>
          <p:spPr>
            <a:xfrm>
              <a:off x="4109425" y="2409150"/>
              <a:ext cx="6000" cy="6775"/>
            </a:xfrm>
            <a:custGeom>
              <a:avLst/>
              <a:gdLst/>
              <a:ahLst/>
              <a:cxnLst/>
              <a:rect l="l" t="t" r="r" b="b"/>
              <a:pathLst>
                <a:path w="240" h="271" extrusionOk="0">
                  <a:moveTo>
                    <a:pt x="110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70" y="254"/>
                    <a:pt x="207" y="238"/>
                    <a:pt x="224" y="184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0" y="15"/>
                    <a:pt x="153" y="15"/>
                  </a:cubicBezTo>
                  <a:cubicBezTo>
                    <a:pt x="140" y="5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19"/>
            <p:cNvSpPr/>
            <p:nvPr/>
          </p:nvSpPr>
          <p:spPr>
            <a:xfrm>
              <a:off x="4107275" y="24267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5" y="1"/>
                  </a:moveTo>
                  <a:cubicBezTo>
                    <a:pt x="91" y="1"/>
                    <a:pt x="79" y="6"/>
                    <a:pt x="70" y="16"/>
                  </a:cubicBezTo>
                  <a:cubicBezTo>
                    <a:pt x="33" y="33"/>
                    <a:pt x="17" y="49"/>
                    <a:pt x="17" y="82"/>
                  </a:cubicBezTo>
                  <a:cubicBezTo>
                    <a:pt x="0" y="119"/>
                    <a:pt x="0" y="152"/>
                    <a:pt x="17" y="169"/>
                  </a:cubicBezTo>
                  <a:cubicBezTo>
                    <a:pt x="17" y="202"/>
                    <a:pt x="50" y="239"/>
                    <a:pt x="87" y="255"/>
                  </a:cubicBezTo>
                  <a:cubicBezTo>
                    <a:pt x="96" y="258"/>
                    <a:pt x="105" y="260"/>
                    <a:pt x="114" y="260"/>
                  </a:cubicBezTo>
                  <a:cubicBezTo>
                    <a:pt x="159" y="260"/>
                    <a:pt x="209" y="229"/>
                    <a:pt x="223" y="185"/>
                  </a:cubicBezTo>
                  <a:cubicBezTo>
                    <a:pt x="239" y="119"/>
                    <a:pt x="223" y="33"/>
                    <a:pt x="153" y="16"/>
                  </a:cubicBezTo>
                  <a:cubicBezTo>
                    <a:pt x="136" y="6"/>
                    <a:pt x="120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19"/>
            <p:cNvSpPr/>
            <p:nvPr/>
          </p:nvSpPr>
          <p:spPr>
            <a:xfrm>
              <a:off x="4119750" y="24720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17" y="144"/>
                  </a:cubicBezTo>
                  <a:cubicBezTo>
                    <a:pt x="17" y="181"/>
                    <a:pt x="33" y="214"/>
                    <a:pt x="50" y="230"/>
                  </a:cubicBezTo>
                  <a:cubicBezTo>
                    <a:pt x="66" y="247"/>
                    <a:pt x="103" y="268"/>
                    <a:pt x="136" y="268"/>
                  </a:cubicBezTo>
                  <a:cubicBezTo>
                    <a:pt x="169" y="247"/>
                    <a:pt x="190" y="230"/>
                    <a:pt x="206" y="214"/>
                  </a:cubicBezTo>
                  <a:cubicBezTo>
                    <a:pt x="223" y="181"/>
                    <a:pt x="239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69" y="24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19"/>
            <p:cNvSpPr/>
            <p:nvPr/>
          </p:nvSpPr>
          <p:spPr>
            <a:xfrm>
              <a:off x="4106850" y="2459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34" y="54"/>
                    <a:pt x="17" y="87"/>
                    <a:pt x="17" y="120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0" y="240"/>
                    <a:pt x="87" y="260"/>
                    <a:pt x="104" y="260"/>
                  </a:cubicBezTo>
                  <a:cubicBezTo>
                    <a:pt x="137" y="260"/>
                    <a:pt x="170" y="260"/>
                    <a:pt x="190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19"/>
            <p:cNvSpPr/>
            <p:nvPr/>
          </p:nvSpPr>
          <p:spPr>
            <a:xfrm>
              <a:off x="4127475" y="24366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0"/>
                  </a:cubicBezTo>
                  <a:cubicBezTo>
                    <a:pt x="240" y="100"/>
                    <a:pt x="223" y="34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19"/>
            <p:cNvSpPr/>
            <p:nvPr/>
          </p:nvSpPr>
          <p:spPr>
            <a:xfrm>
              <a:off x="4121400" y="245655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7"/>
                    <a:pt x="0" y="143"/>
                  </a:cubicBezTo>
                  <a:cubicBezTo>
                    <a:pt x="21" y="214"/>
                    <a:pt x="70" y="267"/>
                    <a:pt x="124" y="267"/>
                  </a:cubicBezTo>
                  <a:cubicBezTo>
                    <a:pt x="157" y="247"/>
                    <a:pt x="190" y="230"/>
                    <a:pt x="206" y="214"/>
                  </a:cubicBezTo>
                  <a:cubicBezTo>
                    <a:pt x="227" y="181"/>
                    <a:pt x="227" y="143"/>
                    <a:pt x="227" y="110"/>
                  </a:cubicBezTo>
                  <a:cubicBezTo>
                    <a:pt x="227" y="77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19"/>
            <p:cNvSpPr/>
            <p:nvPr/>
          </p:nvSpPr>
          <p:spPr>
            <a:xfrm>
              <a:off x="4123975" y="24069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39"/>
                    <a:pt x="87" y="256"/>
                    <a:pt x="124" y="256"/>
                  </a:cubicBezTo>
                  <a:cubicBezTo>
                    <a:pt x="129" y="260"/>
                    <a:pt x="135" y="262"/>
                    <a:pt x="142" y="262"/>
                  </a:cubicBezTo>
                  <a:cubicBezTo>
                    <a:pt x="158" y="262"/>
                    <a:pt x="178" y="251"/>
                    <a:pt x="190" y="239"/>
                  </a:cubicBezTo>
                  <a:cubicBezTo>
                    <a:pt x="227" y="206"/>
                    <a:pt x="227" y="190"/>
                    <a:pt x="243" y="153"/>
                  </a:cubicBezTo>
                  <a:cubicBezTo>
                    <a:pt x="243" y="120"/>
                    <a:pt x="227" y="87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19"/>
            <p:cNvSpPr/>
            <p:nvPr/>
          </p:nvSpPr>
          <p:spPr>
            <a:xfrm>
              <a:off x="4072425" y="24511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87" y="1"/>
                    <a:pt x="71" y="1"/>
                    <a:pt x="38" y="34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37"/>
                    <a:pt x="1" y="174"/>
                    <a:pt x="21" y="207"/>
                  </a:cubicBezTo>
                  <a:cubicBezTo>
                    <a:pt x="54" y="223"/>
                    <a:pt x="87" y="240"/>
                    <a:pt x="124" y="256"/>
                  </a:cubicBezTo>
                  <a:cubicBezTo>
                    <a:pt x="141" y="256"/>
                    <a:pt x="157" y="256"/>
                    <a:pt x="174" y="240"/>
                  </a:cubicBezTo>
                  <a:cubicBezTo>
                    <a:pt x="228" y="190"/>
                    <a:pt x="244" y="104"/>
                    <a:pt x="190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41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19"/>
            <p:cNvSpPr/>
            <p:nvPr/>
          </p:nvSpPr>
          <p:spPr>
            <a:xfrm>
              <a:off x="4033775" y="2425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4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21" y="54"/>
                    <a:pt x="21" y="87"/>
                    <a:pt x="1" y="120"/>
                  </a:cubicBezTo>
                  <a:lnTo>
                    <a:pt x="1" y="157"/>
                  </a:lnTo>
                  <a:cubicBezTo>
                    <a:pt x="54" y="190"/>
                    <a:pt x="104" y="223"/>
                    <a:pt x="157" y="260"/>
                  </a:cubicBezTo>
                  <a:cubicBezTo>
                    <a:pt x="174" y="260"/>
                    <a:pt x="174" y="240"/>
                    <a:pt x="190" y="240"/>
                  </a:cubicBezTo>
                  <a:cubicBezTo>
                    <a:pt x="244" y="190"/>
                    <a:pt x="244" y="104"/>
                    <a:pt x="207" y="54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57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19"/>
            <p:cNvSpPr/>
            <p:nvPr/>
          </p:nvSpPr>
          <p:spPr>
            <a:xfrm>
              <a:off x="4048000" y="2438675"/>
              <a:ext cx="4350" cy="3950"/>
            </a:xfrm>
            <a:custGeom>
              <a:avLst/>
              <a:gdLst/>
              <a:ahLst/>
              <a:cxnLst/>
              <a:rect l="l" t="t" r="r" b="b"/>
              <a:pathLst>
                <a:path w="174" h="158" extrusionOk="0">
                  <a:moveTo>
                    <a:pt x="50" y="1"/>
                  </a:moveTo>
                  <a:cubicBezTo>
                    <a:pt x="34" y="1"/>
                    <a:pt x="17" y="17"/>
                    <a:pt x="1" y="17"/>
                  </a:cubicBezTo>
                  <a:cubicBezTo>
                    <a:pt x="50" y="71"/>
                    <a:pt x="120" y="104"/>
                    <a:pt x="174" y="158"/>
                  </a:cubicBezTo>
                  <a:lnTo>
                    <a:pt x="174" y="104"/>
                  </a:lnTo>
                  <a:cubicBezTo>
                    <a:pt x="174" y="71"/>
                    <a:pt x="153" y="54"/>
                    <a:pt x="137" y="17"/>
                  </a:cubicBezTo>
                  <a:cubicBezTo>
                    <a:pt x="120" y="17"/>
                    <a:pt x="120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19"/>
            <p:cNvSpPr/>
            <p:nvPr/>
          </p:nvSpPr>
          <p:spPr>
            <a:xfrm>
              <a:off x="4102525" y="23962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71" y="17"/>
                    <a:pt x="34" y="33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7" y="83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7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19"/>
            <p:cNvSpPr/>
            <p:nvPr/>
          </p:nvSpPr>
          <p:spPr>
            <a:xfrm>
              <a:off x="3817850" y="2495375"/>
              <a:ext cx="1250" cy="3025"/>
            </a:xfrm>
            <a:custGeom>
              <a:avLst/>
              <a:gdLst/>
              <a:ahLst/>
              <a:cxnLst/>
              <a:rect l="l" t="t" r="r" b="b"/>
              <a:pathLst>
                <a:path w="50" h="121" extrusionOk="0">
                  <a:moveTo>
                    <a:pt x="50" y="0"/>
                  </a:moveTo>
                  <a:cubicBezTo>
                    <a:pt x="33" y="0"/>
                    <a:pt x="33" y="17"/>
                    <a:pt x="17" y="33"/>
                  </a:cubicBezTo>
                  <a:cubicBezTo>
                    <a:pt x="0" y="54"/>
                    <a:pt x="0" y="87"/>
                    <a:pt x="0" y="120"/>
                  </a:cubicBezTo>
                  <a:cubicBezTo>
                    <a:pt x="17" y="71"/>
                    <a:pt x="33" y="33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19"/>
            <p:cNvSpPr/>
            <p:nvPr/>
          </p:nvSpPr>
          <p:spPr>
            <a:xfrm>
              <a:off x="4099950" y="24430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2" y="251"/>
                    <a:pt x="102" y="262"/>
                    <a:pt x="119" y="262"/>
                  </a:cubicBezTo>
                  <a:cubicBezTo>
                    <a:pt x="126" y="262"/>
                    <a:pt x="132" y="260"/>
                    <a:pt x="137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3" y="190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lnTo>
                    <a:pt x="137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19"/>
            <p:cNvSpPr/>
            <p:nvPr/>
          </p:nvSpPr>
          <p:spPr>
            <a:xfrm>
              <a:off x="4130875" y="2390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4" y="21"/>
                    <a:pt x="33" y="54"/>
                  </a:cubicBezTo>
                  <a:cubicBezTo>
                    <a:pt x="17" y="87"/>
                    <a:pt x="0" y="124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04" y="260"/>
                    <a:pt x="136" y="260"/>
                  </a:cubicBezTo>
                  <a:cubicBezTo>
                    <a:pt x="190" y="244"/>
                    <a:pt x="240" y="174"/>
                    <a:pt x="223" y="104"/>
                  </a:cubicBezTo>
                  <a:cubicBezTo>
                    <a:pt x="223" y="71"/>
                    <a:pt x="207" y="54"/>
                    <a:pt x="190" y="21"/>
                  </a:cubicBezTo>
                  <a:cubicBezTo>
                    <a:pt x="174" y="21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19"/>
            <p:cNvSpPr/>
            <p:nvPr/>
          </p:nvSpPr>
          <p:spPr>
            <a:xfrm>
              <a:off x="4145925" y="2484475"/>
              <a:ext cx="5175" cy="2775"/>
            </a:xfrm>
            <a:custGeom>
              <a:avLst/>
              <a:gdLst/>
              <a:ahLst/>
              <a:cxnLst/>
              <a:rect l="l" t="t" r="r" b="b"/>
              <a:pathLst>
                <a:path w="207" h="111" extrusionOk="0">
                  <a:moveTo>
                    <a:pt x="85" y="1"/>
                  </a:moveTo>
                  <a:cubicBezTo>
                    <a:pt x="67" y="1"/>
                    <a:pt x="45" y="13"/>
                    <a:pt x="33" y="24"/>
                  </a:cubicBezTo>
                  <a:cubicBezTo>
                    <a:pt x="17" y="41"/>
                    <a:pt x="0" y="57"/>
                    <a:pt x="0" y="78"/>
                  </a:cubicBezTo>
                  <a:cubicBezTo>
                    <a:pt x="70" y="94"/>
                    <a:pt x="136" y="94"/>
                    <a:pt x="207" y="111"/>
                  </a:cubicBezTo>
                  <a:cubicBezTo>
                    <a:pt x="207" y="94"/>
                    <a:pt x="190" y="57"/>
                    <a:pt x="190" y="57"/>
                  </a:cubicBezTo>
                  <a:cubicBezTo>
                    <a:pt x="174" y="24"/>
                    <a:pt x="153" y="24"/>
                    <a:pt x="136" y="8"/>
                  </a:cubicBezTo>
                  <a:lnTo>
                    <a:pt x="103" y="8"/>
                  </a:lnTo>
                  <a:cubicBezTo>
                    <a:pt x="99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19"/>
            <p:cNvSpPr/>
            <p:nvPr/>
          </p:nvSpPr>
          <p:spPr>
            <a:xfrm>
              <a:off x="4157475" y="243560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38" y="0"/>
                  </a:moveTo>
                  <a:cubicBezTo>
                    <a:pt x="86" y="0"/>
                    <a:pt x="48" y="30"/>
                    <a:pt x="21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1" y="254"/>
                    <a:pt x="117" y="258"/>
                    <a:pt x="132" y="258"/>
                  </a:cubicBezTo>
                  <a:cubicBezTo>
                    <a:pt x="173" y="258"/>
                    <a:pt x="212" y="225"/>
                    <a:pt x="227" y="177"/>
                  </a:cubicBezTo>
                  <a:cubicBezTo>
                    <a:pt x="260" y="107"/>
                    <a:pt x="227" y="37"/>
                    <a:pt x="173" y="4"/>
                  </a:cubicBezTo>
                  <a:cubicBezTo>
                    <a:pt x="161" y="1"/>
                    <a:pt x="149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19"/>
            <p:cNvSpPr/>
            <p:nvPr/>
          </p:nvSpPr>
          <p:spPr>
            <a:xfrm>
              <a:off x="4157975" y="2478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50" y="22"/>
                    <a:pt x="34" y="55"/>
                  </a:cubicBezTo>
                  <a:cubicBezTo>
                    <a:pt x="17" y="88"/>
                    <a:pt x="1" y="125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86" y="22"/>
                  </a:cubicBezTo>
                  <a:cubicBezTo>
                    <a:pt x="170" y="22"/>
                    <a:pt x="170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19"/>
            <p:cNvSpPr/>
            <p:nvPr/>
          </p:nvSpPr>
          <p:spPr>
            <a:xfrm>
              <a:off x="4164375" y="241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87" y="1"/>
                    <a:pt x="70" y="1"/>
                    <a:pt x="7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104"/>
                    <a:pt x="207" y="87"/>
                    <a:pt x="207" y="87"/>
                  </a:cubicBezTo>
                  <a:cubicBezTo>
                    <a:pt x="190" y="50"/>
                    <a:pt x="174" y="17"/>
                    <a:pt x="157" y="17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19"/>
            <p:cNvSpPr/>
            <p:nvPr/>
          </p:nvSpPr>
          <p:spPr>
            <a:xfrm>
              <a:off x="4162200" y="246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120" y="1"/>
                    <a:pt x="87" y="1"/>
                    <a:pt x="71" y="34"/>
                  </a:cubicBezTo>
                  <a:cubicBezTo>
                    <a:pt x="17" y="67"/>
                    <a:pt x="1" y="153"/>
                    <a:pt x="54" y="207"/>
                  </a:cubicBezTo>
                  <a:cubicBezTo>
                    <a:pt x="72" y="242"/>
                    <a:pt x="100" y="258"/>
                    <a:pt x="131" y="258"/>
                  </a:cubicBezTo>
                  <a:cubicBezTo>
                    <a:pt x="157" y="258"/>
                    <a:pt x="184" y="246"/>
                    <a:pt x="207" y="223"/>
                  </a:cubicBezTo>
                  <a:cubicBezTo>
                    <a:pt x="244" y="190"/>
                    <a:pt x="261" y="104"/>
                    <a:pt x="223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19"/>
            <p:cNvSpPr/>
            <p:nvPr/>
          </p:nvSpPr>
          <p:spPr>
            <a:xfrm>
              <a:off x="4175500" y="2429725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71" y="0"/>
                    <a:pt x="38" y="17"/>
                    <a:pt x="21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21" y="206"/>
                    <a:pt x="54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39"/>
                    <a:pt x="227" y="169"/>
                    <a:pt x="227" y="103"/>
                  </a:cubicBezTo>
                  <a:cubicBezTo>
                    <a:pt x="227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19"/>
            <p:cNvSpPr/>
            <p:nvPr/>
          </p:nvSpPr>
          <p:spPr>
            <a:xfrm>
              <a:off x="3955650" y="2235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3" y="207"/>
                    <a:pt x="71" y="22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07" y="38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19"/>
            <p:cNvSpPr/>
            <p:nvPr/>
          </p:nvSpPr>
          <p:spPr>
            <a:xfrm>
              <a:off x="4180250" y="24601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57" y="0"/>
                  </a:moveTo>
                  <a:cubicBezTo>
                    <a:pt x="120" y="0"/>
                    <a:pt x="87" y="0"/>
                    <a:pt x="70" y="21"/>
                  </a:cubicBezTo>
                  <a:cubicBezTo>
                    <a:pt x="54" y="38"/>
                    <a:pt x="37" y="54"/>
                    <a:pt x="17" y="87"/>
                  </a:cubicBezTo>
                  <a:cubicBezTo>
                    <a:pt x="0" y="104"/>
                    <a:pt x="17" y="141"/>
                    <a:pt x="17" y="174"/>
                  </a:cubicBezTo>
                  <a:cubicBezTo>
                    <a:pt x="37" y="207"/>
                    <a:pt x="54" y="244"/>
                    <a:pt x="87" y="260"/>
                  </a:cubicBezTo>
                  <a:cubicBezTo>
                    <a:pt x="96" y="263"/>
                    <a:pt x="105" y="264"/>
                    <a:pt x="115" y="264"/>
                  </a:cubicBezTo>
                  <a:cubicBezTo>
                    <a:pt x="162" y="264"/>
                    <a:pt x="209" y="232"/>
                    <a:pt x="223" y="174"/>
                  </a:cubicBezTo>
                  <a:cubicBezTo>
                    <a:pt x="244" y="104"/>
                    <a:pt x="223" y="38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19"/>
            <p:cNvSpPr/>
            <p:nvPr/>
          </p:nvSpPr>
          <p:spPr>
            <a:xfrm>
              <a:off x="4136850" y="24041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10" y="1"/>
                    <a:pt x="100" y="2"/>
                    <a:pt x="87" y="8"/>
                  </a:cubicBezTo>
                  <a:cubicBezTo>
                    <a:pt x="71" y="8"/>
                    <a:pt x="54" y="24"/>
                    <a:pt x="38" y="41"/>
                  </a:cubicBezTo>
                  <a:cubicBezTo>
                    <a:pt x="21" y="57"/>
                    <a:pt x="1" y="111"/>
                    <a:pt x="1" y="144"/>
                  </a:cubicBezTo>
                  <a:cubicBezTo>
                    <a:pt x="1" y="177"/>
                    <a:pt x="21" y="214"/>
                    <a:pt x="54" y="231"/>
                  </a:cubicBezTo>
                  <a:cubicBezTo>
                    <a:pt x="71" y="247"/>
                    <a:pt x="104" y="264"/>
                    <a:pt x="124" y="264"/>
                  </a:cubicBezTo>
                  <a:cubicBezTo>
                    <a:pt x="190" y="247"/>
                    <a:pt x="227" y="177"/>
                    <a:pt x="227" y="128"/>
                  </a:cubicBezTo>
                  <a:lnTo>
                    <a:pt x="227" y="111"/>
                  </a:lnTo>
                  <a:cubicBezTo>
                    <a:pt x="207" y="57"/>
                    <a:pt x="190" y="24"/>
                    <a:pt x="157" y="8"/>
                  </a:cubicBez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19"/>
            <p:cNvSpPr/>
            <p:nvPr/>
          </p:nvSpPr>
          <p:spPr>
            <a:xfrm>
              <a:off x="4135200" y="24515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" y="173"/>
                    <a:pt x="17" y="206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90" y="239"/>
                    <a:pt x="223" y="173"/>
                    <a:pt x="223" y="103"/>
                  </a:cubicBezTo>
                  <a:cubicBezTo>
                    <a:pt x="223" y="70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19"/>
            <p:cNvSpPr/>
            <p:nvPr/>
          </p:nvSpPr>
          <p:spPr>
            <a:xfrm>
              <a:off x="4134800" y="24674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60"/>
                  </a:cubicBezTo>
                  <a:cubicBezTo>
                    <a:pt x="113" y="265"/>
                    <a:pt x="122" y="267"/>
                    <a:pt x="132" y="267"/>
                  </a:cubicBezTo>
                  <a:cubicBezTo>
                    <a:pt x="154" y="267"/>
                    <a:pt x="174" y="255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19"/>
            <p:cNvSpPr/>
            <p:nvPr/>
          </p:nvSpPr>
          <p:spPr>
            <a:xfrm>
              <a:off x="4134800" y="2420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5"/>
                    <a:pt x="33" y="228"/>
                    <a:pt x="83" y="248"/>
                  </a:cubicBezTo>
                  <a:cubicBezTo>
                    <a:pt x="97" y="257"/>
                    <a:pt x="112" y="261"/>
                    <a:pt x="127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19"/>
            <p:cNvSpPr/>
            <p:nvPr/>
          </p:nvSpPr>
          <p:spPr>
            <a:xfrm>
              <a:off x="4153650" y="2402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40"/>
                  </a:cubicBezTo>
                  <a:cubicBezTo>
                    <a:pt x="82" y="251"/>
                    <a:pt x="102" y="265"/>
                    <a:pt x="118" y="265"/>
                  </a:cubicBezTo>
                  <a:cubicBezTo>
                    <a:pt x="125" y="265"/>
                    <a:pt x="132" y="262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19"/>
            <p:cNvSpPr/>
            <p:nvPr/>
          </p:nvSpPr>
          <p:spPr>
            <a:xfrm>
              <a:off x="4139950" y="23599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8" y="1"/>
                  </a:moveTo>
                  <a:cubicBezTo>
                    <a:pt x="64" y="1"/>
                    <a:pt x="45" y="14"/>
                    <a:pt x="33" y="26"/>
                  </a:cubicBezTo>
                  <a:cubicBezTo>
                    <a:pt x="17" y="59"/>
                    <a:pt x="0" y="75"/>
                    <a:pt x="0" y="112"/>
                  </a:cubicBezTo>
                  <a:cubicBezTo>
                    <a:pt x="0" y="145"/>
                    <a:pt x="0" y="178"/>
                    <a:pt x="17" y="215"/>
                  </a:cubicBezTo>
                  <a:cubicBezTo>
                    <a:pt x="33" y="248"/>
                    <a:pt x="66" y="265"/>
                    <a:pt x="83" y="265"/>
                  </a:cubicBezTo>
                  <a:cubicBezTo>
                    <a:pt x="120" y="265"/>
                    <a:pt x="153" y="248"/>
                    <a:pt x="169" y="232"/>
                  </a:cubicBezTo>
                  <a:cubicBezTo>
                    <a:pt x="223" y="195"/>
                    <a:pt x="223" y="112"/>
                    <a:pt x="186" y="42"/>
                  </a:cubicBezTo>
                  <a:cubicBezTo>
                    <a:pt x="169" y="26"/>
                    <a:pt x="169" y="26"/>
                    <a:pt x="136" y="9"/>
                  </a:cubicBezTo>
                  <a:lnTo>
                    <a:pt x="120" y="9"/>
                  </a:lnTo>
                  <a:cubicBezTo>
                    <a:pt x="109" y="3"/>
                    <a:pt x="98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19"/>
            <p:cNvSpPr/>
            <p:nvPr/>
          </p:nvSpPr>
          <p:spPr>
            <a:xfrm>
              <a:off x="4062125" y="22635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130" y="0"/>
                  </a:moveTo>
                  <a:cubicBezTo>
                    <a:pt x="119" y="0"/>
                    <a:pt x="106" y="4"/>
                    <a:pt x="87" y="12"/>
                  </a:cubicBezTo>
                  <a:cubicBezTo>
                    <a:pt x="71" y="12"/>
                    <a:pt x="38" y="29"/>
                    <a:pt x="21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21" y="219"/>
                    <a:pt x="54" y="235"/>
                  </a:cubicBezTo>
                  <a:cubicBezTo>
                    <a:pt x="66" y="250"/>
                    <a:pt x="86" y="262"/>
                    <a:pt x="104" y="262"/>
                  </a:cubicBezTo>
                  <a:cubicBezTo>
                    <a:pt x="111" y="262"/>
                    <a:pt x="118" y="260"/>
                    <a:pt x="124" y="256"/>
                  </a:cubicBezTo>
                  <a:cubicBezTo>
                    <a:pt x="190" y="256"/>
                    <a:pt x="227" y="186"/>
                    <a:pt x="227" y="116"/>
                  </a:cubicBezTo>
                  <a:cubicBezTo>
                    <a:pt x="227" y="83"/>
                    <a:pt x="207" y="50"/>
                    <a:pt x="174" y="29"/>
                  </a:cubicBezTo>
                  <a:cubicBezTo>
                    <a:pt x="174" y="12"/>
                    <a:pt x="157" y="12"/>
                    <a:pt x="157" y="12"/>
                  </a:cubicBezTo>
                  <a:cubicBezTo>
                    <a:pt x="149" y="4"/>
                    <a:pt x="141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19"/>
            <p:cNvSpPr/>
            <p:nvPr/>
          </p:nvSpPr>
          <p:spPr>
            <a:xfrm>
              <a:off x="4035950" y="2375900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5" y="1"/>
                  </a:moveTo>
                  <a:cubicBezTo>
                    <a:pt x="99" y="1"/>
                    <a:pt x="51" y="34"/>
                    <a:pt x="37" y="92"/>
                  </a:cubicBezTo>
                  <a:cubicBezTo>
                    <a:pt x="0" y="158"/>
                    <a:pt x="37" y="228"/>
                    <a:pt x="87" y="244"/>
                  </a:cubicBezTo>
                  <a:cubicBezTo>
                    <a:pt x="103" y="261"/>
                    <a:pt x="120" y="261"/>
                    <a:pt x="140" y="261"/>
                  </a:cubicBezTo>
                  <a:cubicBezTo>
                    <a:pt x="190" y="261"/>
                    <a:pt x="223" y="228"/>
                    <a:pt x="243" y="174"/>
                  </a:cubicBezTo>
                  <a:cubicBezTo>
                    <a:pt x="260" y="125"/>
                    <a:pt x="243" y="71"/>
                    <a:pt x="206" y="38"/>
                  </a:cubicBezTo>
                  <a:cubicBezTo>
                    <a:pt x="206" y="38"/>
                    <a:pt x="190" y="22"/>
                    <a:pt x="173" y="5"/>
                  </a:cubicBezTo>
                  <a:cubicBezTo>
                    <a:pt x="164" y="2"/>
                    <a:pt x="15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19"/>
            <p:cNvSpPr/>
            <p:nvPr/>
          </p:nvSpPr>
          <p:spPr>
            <a:xfrm>
              <a:off x="4035950" y="228270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26" y="0"/>
                  </a:moveTo>
                  <a:cubicBezTo>
                    <a:pt x="80" y="0"/>
                    <a:pt x="33" y="35"/>
                    <a:pt x="17" y="89"/>
                  </a:cubicBezTo>
                  <a:cubicBezTo>
                    <a:pt x="0" y="159"/>
                    <a:pt x="17" y="229"/>
                    <a:pt x="87" y="245"/>
                  </a:cubicBezTo>
                  <a:cubicBezTo>
                    <a:pt x="101" y="254"/>
                    <a:pt x="116" y="258"/>
                    <a:pt x="131" y="258"/>
                  </a:cubicBezTo>
                  <a:cubicBezTo>
                    <a:pt x="172" y="258"/>
                    <a:pt x="211" y="227"/>
                    <a:pt x="223" y="175"/>
                  </a:cubicBezTo>
                  <a:cubicBezTo>
                    <a:pt x="243" y="109"/>
                    <a:pt x="223" y="39"/>
                    <a:pt x="157" y="6"/>
                  </a:cubicBezTo>
                  <a:cubicBezTo>
                    <a:pt x="147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19"/>
            <p:cNvSpPr/>
            <p:nvPr/>
          </p:nvSpPr>
          <p:spPr>
            <a:xfrm>
              <a:off x="4040275" y="22364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40"/>
                    <a:pt x="240" y="170"/>
                    <a:pt x="240" y="104"/>
                  </a:cubicBezTo>
                  <a:cubicBezTo>
                    <a:pt x="223" y="67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19"/>
            <p:cNvSpPr/>
            <p:nvPr/>
          </p:nvSpPr>
          <p:spPr>
            <a:xfrm>
              <a:off x="4032125" y="23184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0"/>
                  </a:moveTo>
                  <a:cubicBezTo>
                    <a:pt x="87" y="0"/>
                    <a:pt x="67" y="21"/>
                    <a:pt x="3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" y="190"/>
                    <a:pt x="17" y="227"/>
                  </a:cubicBezTo>
                  <a:cubicBezTo>
                    <a:pt x="44" y="254"/>
                    <a:pt x="78" y="267"/>
                    <a:pt x="108" y="267"/>
                  </a:cubicBezTo>
                  <a:cubicBezTo>
                    <a:pt x="133" y="267"/>
                    <a:pt x="155" y="259"/>
                    <a:pt x="170" y="244"/>
                  </a:cubicBezTo>
                  <a:cubicBezTo>
                    <a:pt x="223" y="190"/>
                    <a:pt x="240" y="104"/>
                    <a:pt x="190" y="54"/>
                  </a:cubicBezTo>
                  <a:cubicBezTo>
                    <a:pt x="190" y="38"/>
                    <a:pt x="170" y="21"/>
                    <a:pt x="153" y="21"/>
                  </a:cubicBezTo>
                  <a:cubicBezTo>
                    <a:pt x="137" y="21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19"/>
            <p:cNvSpPr/>
            <p:nvPr/>
          </p:nvSpPr>
          <p:spPr>
            <a:xfrm>
              <a:off x="4034300" y="23934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1"/>
                  </a:moveTo>
                  <a:cubicBezTo>
                    <a:pt x="99" y="1"/>
                    <a:pt x="78" y="14"/>
                    <a:pt x="66" y="26"/>
                  </a:cubicBezTo>
                  <a:cubicBezTo>
                    <a:pt x="33" y="42"/>
                    <a:pt x="17" y="59"/>
                    <a:pt x="17" y="75"/>
                  </a:cubicBezTo>
                  <a:cubicBezTo>
                    <a:pt x="0" y="112"/>
                    <a:pt x="0" y="145"/>
                    <a:pt x="17" y="162"/>
                  </a:cubicBezTo>
                  <a:cubicBezTo>
                    <a:pt x="17" y="215"/>
                    <a:pt x="50" y="232"/>
                    <a:pt x="66" y="248"/>
                  </a:cubicBezTo>
                  <a:cubicBezTo>
                    <a:pt x="85" y="257"/>
                    <a:pt x="102" y="261"/>
                    <a:pt x="118" y="261"/>
                  </a:cubicBezTo>
                  <a:cubicBezTo>
                    <a:pt x="162" y="261"/>
                    <a:pt x="196" y="230"/>
                    <a:pt x="223" y="178"/>
                  </a:cubicBezTo>
                  <a:cubicBezTo>
                    <a:pt x="239" y="112"/>
                    <a:pt x="206" y="42"/>
                    <a:pt x="153" y="9"/>
                  </a:cubicBezTo>
                  <a:cubicBezTo>
                    <a:pt x="143" y="3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19"/>
            <p:cNvSpPr/>
            <p:nvPr/>
          </p:nvSpPr>
          <p:spPr>
            <a:xfrm>
              <a:off x="4040275" y="2330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19"/>
            <p:cNvSpPr/>
            <p:nvPr/>
          </p:nvSpPr>
          <p:spPr>
            <a:xfrm>
              <a:off x="4033375" y="23459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0" y="87"/>
                    <a:pt x="0" y="157"/>
                    <a:pt x="37" y="223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14" y="265"/>
                    <a:pt x="124" y="267"/>
                    <a:pt x="134" y="267"/>
                  </a:cubicBezTo>
                  <a:cubicBezTo>
                    <a:pt x="158" y="267"/>
                    <a:pt x="178" y="254"/>
                    <a:pt x="190" y="239"/>
                  </a:cubicBezTo>
                  <a:cubicBezTo>
                    <a:pt x="206" y="223"/>
                    <a:pt x="223" y="190"/>
                    <a:pt x="243" y="157"/>
                  </a:cubicBezTo>
                  <a:cubicBezTo>
                    <a:pt x="243" y="120"/>
                    <a:pt x="223" y="87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19"/>
            <p:cNvSpPr/>
            <p:nvPr/>
          </p:nvSpPr>
          <p:spPr>
            <a:xfrm>
              <a:off x="4034300" y="22987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8"/>
                    <a:pt x="17" y="154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83" y="257"/>
                    <a:pt x="103" y="257"/>
                    <a:pt x="136" y="257"/>
                  </a:cubicBezTo>
                  <a:cubicBezTo>
                    <a:pt x="206" y="240"/>
                    <a:pt x="239" y="191"/>
                    <a:pt x="223" y="104"/>
                  </a:cubicBezTo>
                  <a:cubicBezTo>
                    <a:pt x="223" y="67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19"/>
            <p:cNvSpPr/>
            <p:nvPr/>
          </p:nvSpPr>
          <p:spPr>
            <a:xfrm>
              <a:off x="4051000" y="23736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8" y="1"/>
                  </a:moveTo>
                  <a:cubicBezTo>
                    <a:pt x="85" y="1"/>
                    <a:pt x="65" y="12"/>
                    <a:pt x="54" y="24"/>
                  </a:cubicBezTo>
                  <a:cubicBezTo>
                    <a:pt x="0" y="78"/>
                    <a:pt x="0" y="160"/>
                    <a:pt x="33" y="214"/>
                  </a:cubicBezTo>
                  <a:cubicBezTo>
                    <a:pt x="54" y="230"/>
                    <a:pt x="87" y="247"/>
                    <a:pt x="103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06" y="214"/>
                    <a:pt x="223" y="181"/>
                    <a:pt x="223" y="144"/>
                  </a:cubicBezTo>
                  <a:cubicBezTo>
                    <a:pt x="239" y="111"/>
                    <a:pt x="223" y="78"/>
                    <a:pt x="206" y="41"/>
                  </a:cubicBezTo>
                  <a:cubicBezTo>
                    <a:pt x="190" y="24"/>
                    <a:pt x="173" y="24"/>
                    <a:pt x="157" y="8"/>
                  </a:cubicBezTo>
                  <a:lnTo>
                    <a:pt x="136" y="8"/>
                  </a:lnTo>
                  <a:cubicBezTo>
                    <a:pt x="127" y="3"/>
                    <a:pt x="117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19"/>
            <p:cNvSpPr/>
            <p:nvPr/>
          </p:nvSpPr>
          <p:spPr>
            <a:xfrm>
              <a:off x="4043675" y="2358475"/>
              <a:ext cx="5600" cy="6550"/>
            </a:xfrm>
            <a:custGeom>
              <a:avLst/>
              <a:gdLst/>
              <a:ahLst/>
              <a:cxnLst/>
              <a:rect l="l" t="t" r="r" b="b"/>
              <a:pathLst>
                <a:path w="224" h="262" extrusionOk="0">
                  <a:moveTo>
                    <a:pt x="96" y="1"/>
                  </a:moveTo>
                  <a:cubicBezTo>
                    <a:pt x="54" y="1"/>
                    <a:pt x="13" y="32"/>
                    <a:pt x="0" y="84"/>
                  </a:cubicBezTo>
                  <a:lnTo>
                    <a:pt x="0" y="150"/>
                  </a:lnTo>
                  <a:cubicBezTo>
                    <a:pt x="0" y="187"/>
                    <a:pt x="38" y="236"/>
                    <a:pt x="71" y="253"/>
                  </a:cubicBezTo>
                  <a:cubicBezTo>
                    <a:pt x="80" y="259"/>
                    <a:pt x="92" y="261"/>
                    <a:pt x="104" y="261"/>
                  </a:cubicBezTo>
                  <a:cubicBezTo>
                    <a:pt x="132" y="261"/>
                    <a:pt x="162" y="248"/>
                    <a:pt x="174" y="236"/>
                  </a:cubicBezTo>
                  <a:cubicBezTo>
                    <a:pt x="190" y="220"/>
                    <a:pt x="207" y="203"/>
                    <a:pt x="207" y="187"/>
                  </a:cubicBezTo>
                  <a:cubicBezTo>
                    <a:pt x="223" y="117"/>
                    <a:pt x="207" y="30"/>
                    <a:pt x="141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19"/>
            <p:cNvSpPr/>
            <p:nvPr/>
          </p:nvSpPr>
          <p:spPr>
            <a:xfrm>
              <a:off x="4054400" y="2403100"/>
              <a:ext cx="6100" cy="6750"/>
            </a:xfrm>
            <a:custGeom>
              <a:avLst/>
              <a:gdLst/>
              <a:ahLst/>
              <a:cxnLst/>
              <a:rect l="l" t="t" r="r" b="b"/>
              <a:pathLst>
                <a:path w="244" h="270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0" y="154"/>
                    <a:pt x="21" y="241"/>
                    <a:pt x="87" y="257"/>
                  </a:cubicBezTo>
                  <a:cubicBezTo>
                    <a:pt x="101" y="266"/>
                    <a:pt x="116" y="270"/>
                    <a:pt x="131" y="270"/>
                  </a:cubicBezTo>
                  <a:cubicBezTo>
                    <a:pt x="172" y="270"/>
                    <a:pt x="212" y="238"/>
                    <a:pt x="227" y="187"/>
                  </a:cubicBezTo>
                  <a:cubicBezTo>
                    <a:pt x="243" y="117"/>
                    <a:pt x="227" y="3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19"/>
            <p:cNvSpPr/>
            <p:nvPr/>
          </p:nvSpPr>
          <p:spPr>
            <a:xfrm>
              <a:off x="4052325" y="23271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36"/>
                    <a:pt x="83" y="252"/>
                  </a:cubicBezTo>
                  <a:cubicBezTo>
                    <a:pt x="97" y="252"/>
                    <a:pt x="109" y="260"/>
                    <a:pt x="120" y="260"/>
                  </a:cubicBezTo>
                  <a:cubicBezTo>
                    <a:pt x="126" y="260"/>
                    <a:pt x="131" y="258"/>
                    <a:pt x="137" y="252"/>
                  </a:cubicBezTo>
                  <a:cubicBezTo>
                    <a:pt x="170" y="252"/>
                    <a:pt x="207" y="219"/>
                    <a:pt x="223" y="18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86" y="30"/>
                    <a:pt x="170" y="13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19"/>
            <p:cNvSpPr/>
            <p:nvPr/>
          </p:nvSpPr>
          <p:spPr>
            <a:xfrm>
              <a:off x="4044600" y="23121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8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67" y="13"/>
                    <a:pt x="50" y="30"/>
                    <a:pt x="34" y="67"/>
                  </a:cubicBezTo>
                  <a:cubicBezTo>
                    <a:pt x="17" y="83"/>
                    <a:pt x="1" y="116"/>
                    <a:pt x="17" y="149"/>
                  </a:cubicBezTo>
                  <a:cubicBezTo>
                    <a:pt x="17" y="186"/>
                    <a:pt x="34" y="219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186" y="252"/>
                    <a:pt x="240" y="186"/>
                    <a:pt x="223" y="116"/>
                  </a:cubicBezTo>
                  <a:cubicBezTo>
                    <a:pt x="223" y="83"/>
                    <a:pt x="207" y="46"/>
                    <a:pt x="186" y="30"/>
                  </a:cubicBezTo>
                  <a:cubicBezTo>
                    <a:pt x="170" y="30"/>
                    <a:pt x="170" y="13"/>
                    <a:pt x="153" y="13"/>
                  </a:cubicBezTo>
                  <a:cubicBezTo>
                    <a:pt x="145" y="5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19"/>
            <p:cNvSpPr/>
            <p:nvPr/>
          </p:nvSpPr>
          <p:spPr>
            <a:xfrm>
              <a:off x="4048825" y="2295050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20" y="0"/>
                  </a:moveTo>
                  <a:cubicBezTo>
                    <a:pt x="101" y="0"/>
                    <a:pt x="78" y="13"/>
                    <a:pt x="54" y="27"/>
                  </a:cubicBezTo>
                  <a:cubicBezTo>
                    <a:pt x="17" y="77"/>
                    <a:pt x="1" y="163"/>
                    <a:pt x="54" y="213"/>
                  </a:cubicBezTo>
                  <a:cubicBezTo>
                    <a:pt x="74" y="244"/>
                    <a:pt x="106" y="263"/>
                    <a:pt x="139" y="263"/>
                  </a:cubicBezTo>
                  <a:cubicBezTo>
                    <a:pt x="162" y="263"/>
                    <a:pt x="186" y="254"/>
                    <a:pt x="207" y="234"/>
                  </a:cubicBezTo>
                  <a:cubicBezTo>
                    <a:pt x="244" y="180"/>
                    <a:pt x="260" y="110"/>
                    <a:pt x="223" y="44"/>
                  </a:cubicBezTo>
                  <a:cubicBezTo>
                    <a:pt x="207" y="27"/>
                    <a:pt x="190" y="27"/>
                    <a:pt x="174" y="7"/>
                  </a:cubicBezTo>
                  <a:lnTo>
                    <a:pt x="141" y="7"/>
                  </a:lnTo>
                  <a:cubicBezTo>
                    <a:pt x="135" y="2"/>
                    <a:pt x="12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19"/>
            <p:cNvSpPr/>
            <p:nvPr/>
          </p:nvSpPr>
          <p:spPr>
            <a:xfrm>
              <a:off x="4075525" y="23845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6" y="0"/>
                  </a:moveTo>
                  <a:cubicBezTo>
                    <a:pt x="104" y="0"/>
                    <a:pt x="83" y="17"/>
                    <a:pt x="50" y="33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25" y="265"/>
                    <a:pt x="131" y="267"/>
                    <a:pt x="137" y="267"/>
                  </a:cubicBezTo>
                  <a:cubicBezTo>
                    <a:pt x="154" y="267"/>
                    <a:pt x="174" y="254"/>
                    <a:pt x="186" y="239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86" y="17"/>
                    <a:pt x="169" y="17"/>
                  </a:cubicBezTo>
                  <a:cubicBezTo>
                    <a:pt x="153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19"/>
            <p:cNvSpPr/>
            <p:nvPr/>
          </p:nvSpPr>
          <p:spPr>
            <a:xfrm>
              <a:off x="4046250" y="23885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1"/>
                  </a:moveTo>
                  <a:cubicBezTo>
                    <a:pt x="88" y="1"/>
                    <a:pt x="50" y="34"/>
                    <a:pt x="38" y="81"/>
                  </a:cubicBezTo>
                  <a:cubicBezTo>
                    <a:pt x="1" y="152"/>
                    <a:pt x="38" y="222"/>
                    <a:pt x="87" y="255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4" y="259"/>
                    <a:pt x="213" y="226"/>
                    <a:pt x="244" y="168"/>
                  </a:cubicBezTo>
                  <a:cubicBezTo>
                    <a:pt x="260" y="119"/>
                    <a:pt x="223" y="32"/>
                    <a:pt x="174" y="16"/>
                  </a:cubicBezTo>
                  <a:cubicBezTo>
                    <a:pt x="159" y="5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19"/>
            <p:cNvSpPr/>
            <p:nvPr/>
          </p:nvSpPr>
          <p:spPr>
            <a:xfrm>
              <a:off x="4087900" y="2351600"/>
              <a:ext cx="5675" cy="6825"/>
            </a:xfrm>
            <a:custGeom>
              <a:avLst/>
              <a:gdLst/>
              <a:ahLst/>
              <a:cxnLst/>
              <a:rect l="l" t="t" r="r" b="b"/>
              <a:pathLst>
                <a:path w="227" h="273" extrusionOk="0">
                  <a:moveTo>
                    <a:pt x="132" y="0"/>
                  </a:moveTo>
                  <a:cubicBezTo>
                    <a:pt x="123" y="0"/>
                    <a:pt x="114" y="4"/>
                    <a:pt x="103" y="12"/>
                  </a:cubicBezTo>
                  <a:cubicBezTo>
                    <a:pt x="37" y="12"/>
                    <a:pt x="0" y="82"/>
                    <a:pt x="0" y="153"/>
                  </a:cubicBezTo>
                  <a:cubicBezTo>
                    <a:pt x="21" y="186"/>
                    <a:pt x="37" y="219"/>
                    <a:pt x="54" y="239"/>
                  </a:cubicBezTo>
                  <a:cubicBezTo>
                    <a:pt x="70" y="256"/>
                    <a:pt x="103" y="272"/>
                    <a:pt x="140" y="272"/>
                  </a:cubicBezTo>
                  <a:cubicBezTo>
                    <a:pt x="157" y="256"/>
                    <a:pt x="190" y="239"/>
                    <a:pt x="206" y="202"/>
                  </a:cubicBezTo>
                  <a:cubicBezTo>
                    <a:pt x="227" y="186"/>
                    <a:pt x="227" y="153"/>
                    <a:pt x="227" y="115"/>
                  </a:cubicBezTo>
                  <a:cubicBezTo>
                    <a:pt x="227" y="82"/>
                    <a:pt x="206" y="50"/>
                    <a:pt x="190" y="33"/>
                  </a:cubicBezTo>
                  <a:cubicBezTo>
                    <a:pt x="173" y="33"/>
                    <a:pt x="173" y="12"/>
                    <a:pt x="157" y="12"/>
                  </a:cubicBezTo>
                  <a:cubicBezTo>
                    <a:pt x="149" y="4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19"/>
            <p:cNvSpPr/>
            <p:nvPr/>
          </p:nvSpPr>
          <p:spPr>
            <a:xfrm>
              <a:off x="4090975" y="238425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lnTo>
                    <a:pt x="83" y="13"/>
                  </a:lnTo>
                  <a:cubicBezTo>
                    <a:pt x="34" y="30"/>
                    <a:pt x="1" y="100"/>
                    <a:pt x="17" y="149"/>
                  </a:cubicBezTo>
                  <a:cubicBezTo>
                    <a:pt x="17" y="187"/>
                    <a:pt x="34" y="220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207" y="252"/>
                    <a:pt x="240" y="187"/>
                    <a:pt x="240" y="116"/>
                  </a:cubicBezTo>
                  <a:cubicBezTo>
                    <a:pt x="224" y="100"/>
                    <a:pt x="224" y="100"/>
                    <a:pt x="224" y="83"/>
                  </a:cubicBezTo>
                  <a:cubicBezTo>
                    <a:pt x="207" y="46"/>
                    <a:pt x="186" y="30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19"/>
            <p:cNvSpPr/>
            <p:nvPr/>
          </p:nvSpPr>
          <p:spPr>
            <a:xfrm>
              <a:off x="4046675" y="2344725"/>
              <a:ext cx="6100" cy="6375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11" y="1"/>
                  </a:moveTo>
                  <a:cubicBezTo>
                    <a:pt x="71" y="1"/>
                    <a:pt x="33" y="33"/>
                    <a:pt x="21" y="81"/>
                  </a:cubicBezTo>
                  <a:cubicBezTo>
                    <a:pt x="0" y="151"/>
                    <a:pt x="21" y="221"/>
                    <a:pt x="70" y="254"/>
                  </a:cubicBezTo>
                  <a:lnTo>
                    <a:pt x="124" y="254"/>
                  </a:lnTo>
                  <a:cubicBezTo>
                    <a:pt x="173" y="254"/>
                    <a:pt x="206" y="221"/>
                    <a:pt x="227" y="168"/>
                  </a:cubicBezTo>
                  <a:cubicBezTo>
                    <a:pt x="243" y="135"/>
                    <a:pt x="227" y="81"/>
                    <a:pt x="190" y="48"/>
                  </a:cubicBezTo>
                  <a:cubicBezTo>
                    <a:pt x="190" y="32"/>
                    <a:pt x="173" y="15"/>
                    <a:pt x="157" y="15"/>
                  </a:cubicBezTo>
                  <a:cubicBezTo>
                    <a:pt x="142" y="5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19"/>
            <p:cNvSpPr/>
            <p:nvPr/>
          </p:nvSpPr>
          <p:spPr>
            <a:xfrm>
              <a:off x="4094375" y="2335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8" y="1"/>
                  </a:moveTo>
                  <a:cubicBezTo>
                    <a:pt x="86" y="1"/>
                    <a:pt x="65" y="12"/>
                    <a:pt x="50" y="24"/>
                  </a:cubicBezTo>
                  <a:cubicBezTo>
                    <a:pt x="1" y="78"/>
                    <a:pt x="1" y="160"/>
                    <a:pt x="34" y="214"/>
                  </a:cubicBezTo>
                  <a:cubicBezTo>
                    <a:pt x="50" y="230"/>
                    <a:pt x="88" y="247"/>
                    <a:pt x="104" y="263"/>
                  </a:cubicBezTo>
                  <a:cubicBezTo>
                    <a:pt x="137" y="263"/>
                    <a:pt x="174" y="247"/>
                    <a:pt x="191" y="230"/>
                  </a:cubicBezTo>
                  <a:cubicBezTo>
                    <a:pt x="240" y="181"/>
                    <a:pt x="240" y="111"/>
                    <a:pt x="207" y="40"/>
                  </a:cubicBezTo>
                  <a:cubicBezTo>
                    <a:pt x="191" y="24"/>
                    <a:pt x="174" y="24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8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19"/>
            <p:cNvSpPr/>
            <p:nvPr/>
          </p:nvSpPr>
          <p:spPr>
            <a:xfrm>
              <a:off x="4083675" y="2274175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1"/>
                  </a:moveTo>
                  <a:cubicBezTo>
                    <a:pt x="103" y="1"/>
                    <a:pt x="87" y="17"/>
                    <a:pt x="50" y="38"/>
                  </a:cubicBezTo>
                  <a:cubicBezTo>
                    <a:pt x="0" y="87"/>
                    <a:pt x="0" y="174"/>
                    <a:pt x="33" y="223"/>
                  </a:cubicBezTo>
                  <a:cubicBezTo>
                    <a:pt x="50" y="244"/>
                    <a:pt x="87" y="260"/>
                    <a:pt x="120" y="277"/>
                  </a:cubicBezTo>
                  <a:cubicBezTo>
                    <a:pt x="136" y="277"/>
                    <a:pt x="169" y="260"/>
                    <a:pt x="190" y="244"/>
                  </a:cubicBezTo>
                  <a:cubicBezTo>
                    <a:pt x="223" y="223"/>
                    <a:pt x="223" y="190"/>
                    <a:pt x="239" y="157"/>
                  </a:cubicBezTo>
                  <a:cubicBezTo>
                    <a:pt x="239" y="120"/>
                    <a:pt x="223" y="87"/>
                    <a:pt x="206" y="54"/>
                  </a:cubicBezTo>
                  <a:cubicBezTo>
                    <a:pt x="206" y="38"/>
                    <a:pt x="190" y="17"/>
                    <a:pt x="169" y="17"/>
                  </a:cubicBezTo>
                  <a:cubicBezTo>
                    <a:pt x="153" y="17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19"/>
            <p:cNvSpPr/>
            <p:nvPr/>
          </p:nvSpPr>
          <p:spPr>
            <a:xfrm>
              <a:off x="4087075" y="23039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12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cubicBezTo>
                    <a:pt x="96" y="256"/>
                    <a:pt x="105" y="257"/>
                    <a:pt x="115" y="257"/>
                  </a:cubicBezTo>
                  <a:cubicBezTo>
                    <a:pt x="159" y="257"/>
                    <a:pt x="209" y="227"/>
                    <a:pt x="223" y="187"/>
                  </a:cubicBezTo>
                  <a:cubicBezTo>
                    <a:pt x="239" y="117"/>
                    <a:pt x="223" y="30"/>
                    <a:pt x="157" y="14"/>
                  </a:cubicBezTo>
                  <a:cubicBezTo>
                    <a:pt x="143" y="5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19"/>
            <p:cNvSpPr/>
            <p:nvPr/>
          </p:nvSpPr>
          <p:spPr>
            <a:xfrm>
              <a:off x="4094375" y="22883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40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57"/>
                    <a:pt x="34" y="227"/>
                    <a:pt x="88" y="244"/>
                  </a:cubicBezTo>
                  <a:cubicBezTo>
                    <a:pt x="101" y="253"/>
                    <a:pt x="115" y="257"/>
                    <a:pt x="130" y="257"/>
                  </a:cubicBezTo>
                  <a:cubicBezTo>
                    <a:pt x="170" y="257"/>
                    <a:pt x="211" y="225"/>
                    <a:pt x="224" y="174"/>
                  </a:cubicBezTo>
                  <a:cubicBezTo>
                    <a:pt x="257" y="108"/>
                    <a:pt x="224" y="38"/>
                    <a:pt x="174" y="5"/>
                  </a:cubicBezTo>
                  <a:cubicBezTo>
                    <a:pt x="162" y="2"/>
                    <a:pt x="15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19"/>
            <p:cNvSpPr/>
            <p:nvPr/>
          </p:nvSpPr>
          <p:spPr>
            <a:xfrm>
              <a:off x="4048000" y="2423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71" y="263"/>
                    <a:pt x="117" y="263"/>
                  </a:cubicBezTo>
                  <a:cubicBezTo>
                    <a:pt x="124" y="263"/>
                    <a:pt x="131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40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19"/>
            <p:cNvSpPr/>
            <p:nvPr/>
          </p:nvSpPr>
          <p:spPr>
            <a:xfrm>
              <a:off x="4094800" y="231892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3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1" y="256"/>
                    <a:pt x="103" y="256"/>
                    <a:pt x="136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7" y="50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19"/>
            <p:cNvSpPr/>
            <p:nvPr/>
          </p:nvSpPr>
          <p:spPr>
            <a:xfrm>
              <a:off x="4069450" y="24013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6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19"/>
            <p:cNvSpPr/>
            <p:nvPr/>
          </p:nvSpPr>
          <p:spPr>
            <a:xfrm>
              <a:off x="4095625" y="23669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3" y="0"/>
                  </a:moveTo>
                  <a:cubicBezTo>
                    <a:pt x="70" y="17"/>
                    <a:pt x="54" y="37"/>
                    <a:pt x="38" y="54"/>
                  </a:cubicBezTo>
                  <a:cubicBezTo>
                    <a:pt x="21" y="87"/>
                    <a:pt x="0" y="120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7" y="255"/>
                    <a:pt x="92" y="267"/>
                    <a:pt x="112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19"/>
            <p:cNvSpPr/>
            <p:nvPr/>
          </p:nvSpPr>
          <p:spPr>
            <a:xfrm>
              <a:off x="4096550" y="22716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66" y="1"/>
                    <a:pt x="50" y="17"/>
                    <a:pt x="33" y="38"/>
                  </a:cubicBezTo>
                  <a:cubicBezTo>
                    <a:pt x="17" y="71"/>
                    <a:pt x="1" y="104"/>
                    <a:pt x="1" y="141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66" y="260"/>
                    <a:pt x="104" y="260"/>
                    <a:pt x="120" y="260"/>
                  </a:cubicBezTo>
                  <a:cubicBezTo>
                    <a:pt x="190" y="244"/>
                    <a:pt x="223" y="190"/>
                    <a:pt x="223" y="120"/>
                  </a:cubicBezTo>
                  <a:lnTo>
                    <a:pt x="223" y="104"/>
                  </a:lnTo>
                  <a:cubicBezTo>
                    <a:pt x="207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19"/>
            <p:cNvSpPr/>
            <p:nvPr/>
          </p:nvSpPr>
          <p:spPr>
            <a:xfrm>
              <a:off x="4079325" y="23395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34" y="1"/>
                    <a:pt x="1" y="67"/>
                    <a:pt x="17" y="137"/>
                  </a:cubicBezTo>
                  <a:cubicBezTo>
                    <a:pt x="17" y="170"/>
                    <a:pt x="34" y="207"/>
                    <a:pt x="55" y="223"/>
                  </a:cubicBezTo>
                  <a:cubicBezTo>
                    <a:pt x="88" y="256"/>
                    <a:pt x="104" y="256"/>
                    <a:pt x="137" y="256"/>
                  </a:cubicBezTo>
                  <a:cubicBezTo>
                    <a:pt x="174" y="240"/>
                    <a:pt x="191" y="223"/>
                    <a:pt x="207" y="207"/>
                  </a:cubicBezTo>
                  <a:cubicBezTo>
                    <a:pt x="224" y="170"/>
                    <a:pt x="240" y="137"/>
                    <a:pt x="224" y="104"/>
                  </a:cubicBezTo>
                  <a:cubicBezTo>
                    <a:pt x="224" y="67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19"/>
            <p:cNvSpPr/>
            <p:nvPr/>
          </p:nvSpPr>
          <p:spPr>
            <a:xfrm>
              <a:off x="3860300" y="22394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" y="190"/>
                    <a:pt x="17" y="206"/>
                    <a:pt x="5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7" y="256"/>
                    <a:pt x="190" y="223"/>
                    <a:pt x="207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19"/>
            <p:cNvSpPr/>
            <p:nvPr/>
          </p:nvSpPr>
          <p:spPr>
            <a:xfrm>
              <a:off x="3856900" y="23153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45"/>
                    <a:pt x="34" y="228"/>
                    <a:pt x="87" y="248"/>
                  </a:cubicBezTo>
                  <a:cubicBezTo>
                    <a:pt x="100" y="257"/>
                    <a:pt x="115" y="261"/>
                    <a:pt x="130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70" y="5"/>
                  </a:cubicBezTo>
                  <a:cubicBezTo>
                    <a:pt x="159" y="2"/>
                    <a:pt x="148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19"/>
            <p:cNvSpPr/>
            <p:nvPr/>
          </p:nvSpPr>
          <p:spPr>
            <a:xfrm>
              <a:off x="3856500" y="2284500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76"/>
                  </a:cubicBezTo>
                  <a:cubicBezTo>
                    <a:pt x="136" y="276"/>
                    <a:pt x="169" y="260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19"/>
            <p:cNvSpPr/>
            <p:nvPr/>
          </p:nvSpPr>
          <p:spPr>
            <a:xfrm>
              <a:off x="3861650" y="2269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86" y="244"/>
                    <a:pt x="240" y="174"/>
                    <a:pt x="223" y="104"/>
                  </a:cubicBezTo>
                  <a:cubicBezTo>
                    <a:pt x="223" y="71"/>
                    <a:pt x="207" y="38"/>
                    <a:pt x="186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19"/>
            <p:cNvSpPr/>
            <p:nvPr/>
          </p:nvSpPr>
          <p:spPr>
            <a:xfrm>
              <a:off x="3850425" y="23954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70" y="13"/>
                    <a:pt x="54" y="33"/>
                    <a:pt x="37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17" y="186"/>
                    <a:pt x="37" y="219"/>
                    <a:pt x="54" y="239"/>
                  </a:cubicBezTo>
                  <a:cubicBezTo>
                    <a:pt x="65" y="251"/>
                    <a:pt x="85" y="263"/>
                    <a:pt x="109" y="263"/>
                  </a:cubicBezTo>
                  <a:cubicBezTo>
                    <a:pt x="119" y="263"/>
                    <a:pt x="129" y="261"/>
                    <a:pt x="140" y="256"/>
                  </a:cubicBezTo>
                  <a:cubicBezTo>
                    <a:pt x="190" y="256"/>
                    <a:pt x="243" y="186"/>
                    <a:pt x="223" y="116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8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19"/>
            <p:cNvSpPr/>
            <p:nvPr/>
          </p:nvSpPr>
          <p:spPr>
            <a:xfrm>
              <a:off x="3853000" y="23510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37" y="54"/>
                    <a:pt x="17" y="87"/>
                    <a:pt x="17" y="120"/>
                  </a:cubicBezTo>
                  <a:cubicBezTo>
                    <a:pt x="0" y="157"/>
                    <a:pt x="17" y="190"/>
                    <a:pt x="37" y="207"/>
                  </a:cubicBezTo>
                  <a:cubicBezTo>
                    <a:pt x="56" y="247"/>
                    <a:pt x="88" y="264"/>
                    <a:pt x="121" y="264"/>
                  </a:cubicBezTo>
                  <a:cubicBezTo>
                    <a:pt x="144" y="264"/>
                    <a:pt x="169" y="255"/>
                    <a:pt x="190" y="240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19"/>
            <p:cNvSpPr/>
            <p:nvPr/>
          </p:nvSpPr>
          <p:spPr>
            <a:xfrm>
              <a:off x="3855575" y="2331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0" y="190"/>
                    <a:pt x="17" y="207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23" y="71"/>
                    <a:pt x="206" y="54"/>
                    <a:pt x="173" y="21"/>
                  </a:cubicBezTo>
                  <a:cubicBezTo>
                    <a:pt x="173" y="21"/>
                    <a:pt x="157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19"/>
            <p:cNvSpPr/>
            <p:nvPr/>
          </p:nvSpPr>
          <p:spPr>
            <a:xfrm>
              <a:off x="3865875" y="23446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87" y="1"/>
                  </a:moveTo>
                  <a:cubicBezTo>
                    <a:pt x="71" y="17"/>
                    <a:pt x="38" y="34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66" y="252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74" y="34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19"/>
            <p:cNvSpPr/>
            <p:nvPr/>
          </p:nvSpPr>
          <p:spPr>
            <a:xfrm>
              <a:off x="3885250" y="2403425"/>
              <a:ext cx="3025" cy="2600"/>
            </a:xfrm>
            <a:custGeom>
              <a:avLst/>
              <a:gdLst/>
              <a:ahLst/>
              <a:cxnLst/>
              <a:rect l="l" t="t" r="r" b="b"/>
              <a:pathLst>
                <a:path w="121" h="104" extrusionOk="0">
                  <a:moveTo>
                    <a:pt x="87" y="1"/>
                  </a:moveTo>
                  <a:cubicBezTo>
                    <a:pt x="50" y="1"/>
                    <a:pt x="34" y="21"/>
                    <a:pt x="17" y="38"/>
                  </a:cubicBezTo>
                  <a:cubicBezTo>
                    <a:pt x="1" y="54"/>
                    <a:pt x="1" y="71"/>
                    <a:pt x="1" y="104"/>
                  </a:cubicBezTo>
                  <a:cubicBezTo>
                    <a:pt x="34" y="71"/>
                    <a:pt x="87" y="38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19"/>
            <p:cNvSpPr/>
            <p:nvPr/>
          </p:nvSpPr>
          <p:spPr>
            <a:xfrm>
              <a:off x="3854325" y="23786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66"/>
                    <a:pt x="1" y="153"/>
                    <a:pt x="50" y="223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30" y="261"/>
                    <a:pt x="138" y="263"/>
                    <a:pt x="146" y="263"/>
                  </a:cubicBezTo>
                  <a:cubicBezTo>
                    <a:pt x="165" y="263"/>
                    <a:pt x="181" y="251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19"/>
            <p:cNvSpPr/>
            <p:nvPr/>
          </p:nvSpPr>
          <p:spPr>
            <a:xfrm>
              <a:off x="3871950" y="2406000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7" y="88"/>
                    <a:pt x="1" y="174"/>
                    <a:pt x="34" y="228"/>
                  </a:cubicBezTo>
                  <a:cubicBezTo>
                    <a:pt x="67" y="244"/>
                    <a:pt x="83" y="261"/>
                    <a:pt x="120" y="277"/>
                  </a:cubicBezTo>
                  <a:cubicBezTo>
                    <a:pt x="153" y="277"/>
                    <a:pt x="170" y="261"/>
                    <a:pt x="207" y="244"/>
                  </a:cubicBezTo>
                  <a:cubicBezTo>
                    <a:pt x="223" y="228"/>
                    <a:pt x="240" y="191"/>
                    <a:pt x="240" y="158"/>
                  </a:cubicBezTo>
                  <a:cubicBezTo>
                    <a:pt x="240" y="125"/>
                    <a:pt x="240" y="88"/>
                    <a:pt x="223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53" y="22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19"/>
            <p:cNvSpPr/>
            <p:nvPr/>
          </p:nvSpPr>
          <p:spPr>
            <a:xfrm>
              <a:off x="3870200" y="23274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37" y="0"/>
                  </a:moveTo>
                  <a:cubicBezTo>
                    <a:pt x="104" y="0"/>
                    <a:pt x="71" y="17"/>
                    <a:pt x="50" y="33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5" y="254"/>
                    <a:pt x="86" y="272"/>
                    <a:pt x="118" y="272"/>
                  </a:cubicBezTo>
                  <a:cubicBezTo>
                    <a:pt x="142" y="272"/>
                    <a:pt x="167" y="262"/>
                    <a:pt x="190" y="239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4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19"/>
            <p:cNvSpPr/>
            <p:nvPr/>
          </p:nvSpPr>
          <p:spPr>
            <a:xfrm>
              <a:off x="3861650" y="2363550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39"/>
                    <a:pt x="207" y="206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19"/>
            <p:cNvSpPr/>
            <p:nvPr/>
          </p:nvSpPr>
          <p:spPr>
            <a:xfrm>
              <a:off x="3857325" y="24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0" y="0"/>
                  </a:moveTo>
                  <a:cubicBezTo>
                    <a:pt x="82" y="0"/>
                    <a:pt x="31" y="35"/>
                    <a:pt x="17" y="91"/>
                  </a:cubicBezTo>
                  <a:cubicBezTo>
                    <a:pt x="0" y="144"/>
                    <a:pt x="33" y="231"/>
                    <a:pt x="87" y="247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73" y="264"/>
                    <a:pt x="206" y="231"/>
                    <a:pt x="223" y="177"/>
                  </a:cubicBezTo>
                  <a:cubicBezTo>
                    <a:pt x="239" y="128"/>
                    <a:pt x="239" y="74"/>
                    <a:pt x="206" y="41"/>
                  </a:cubicBezTo>
                  <a:lnTo>
                    <a:pt x="173" y="4"/>
                  </a:ln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19"/>
            <p:cNvSpPr/>
            <p:nvPr/>
          </p:nvSpPr>
          <p:spPr>
            <a:xfrm>
              <a:off x="4063875" y="23708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54" y="17"/>
                    <a:pt x="34" y="33"/>
                  </a:cubicBezTo>
                  <a:cubicBezTo>
                    <a:pt x="1" y="66"/>
                    <a:pt x="1" y="103"/>
                    <a:pt x="1" y="153"/>
                  </a:cubicBezTo>
                  <a:cubicBezTo>
                    <a:pt x="1" y="190"/>
                    <a:pt x="17" y="206"/>
                    <a:pt x="34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39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07" y="49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19"/>
            <p:cNvSpPr/>
            <p:nvPr/>
          </p:nvSpPr>
          <p:spPr>
            <a:xfrm>
              <a:off x="4061300" y="24343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21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57" y="260"/>
                    <a:pt x="174" y="244"/>
                    <a:pt x="207" y="227"/>
                  </a:cubicBezTo>
                  <a:cubicBezTo>
                    <a:pt x="240" y="190"/>
                    <a:pt x="260" y="104"/>
                    <a:pt x="223" y="54"/>
                  </a:cubicBezTo>
                  <a:cubicBezTo>
                    <a:pt x="207" y="21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19"/>
            <p:cNvSpPr/>
            <p:nvPr/>
          </p:nvSpPr>
          <p:spPr>
            <a:xfrm>
              <a:off x="4061700" y="2387450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9" y="1"/>
                  </a:moveTo>
                  <a:cubicBezTo>
                    <a:pt x="83" y="1"/>
                    <a:pt x="35" y="33"/>
                    <a:pt x="17" y="92"/>
                  </a:cubicBezTo>
                  <a:cubicBezTo>
                    <a:pt x="1" y="162"/>
                    <a:pt x="17" y="228"/>
                    <a:pt x="88" y="265"/>
                  </a:cubicBezTo>
                  <a:cubicBezTo>
                    <a:pt x="97" y="267"/>
                    <a:pt x="106" y="269"/>
                    <a:pt x="116" y="269"/>
                  </a:cubicBezTo>
                  <a:cubicBezTo>
                    <a:pt x="162" y="269"/>
                    <a:pt x="210" y="236"/>
                    <a:pt x="224" y="178"/>
                  </a:cubicBezTo>
                  <a:cubicBezTo>
                    <a:pt x="244" y="108"/>
                    <a:pt x="224" y="42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19"/>
            <p:cNvSpPr/>
            <p:nvPr/>
          </p:nvSpPr>
          <p:spPr>
            <a:xfrm>
              <a:off x="4061700" y="24180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5" y="17"/>
                    <a:pt x="1" y="87"/>
                    <a:pt x="17" y="157"/>
                  </a:cubicBezTo>
                  <a:cubicBezTo>
                    <a:pt x="17" y="190"/>
                    <a:pt x="38" y="223"/>
                    <a:pt x="71" y="239"/>
                  </a:cubicBezTo>
                  <a:cubicBezTo>
                    <a:pt x="88" y="260"/>
                    <a:pt x="121" y="260"/>
                    <a:pt x="141" y="260"/>
                  </a:cubicBezTo>
                  <a:cubicBezTo>
                    <a:pt x="207" y="260"/>
                    <a:pt x="244" y="190"/>
                    <a:pt x="244" y="120"/>
                  </a:cubicBezTo>
                  <a:cubicBezTo>
                    <a:pt x="224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8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19"/>
            <p:cNvSpPr/>
            <p:nvPr/>
          </p:nvSpPr>
          <p:spPr>
            <a:xfrm>
              <a:off x="4066450" y="23266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34" y="50"/>
                    <a:pt x="17" y="83"/>
                    <a:pt x="17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37" y="256"/>
                    <a:pt x="174" y="256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19"/>
            <p:cNvSpPr/>
            <p:nvPr/>
          </p:nvSpPr>
          <p:spPr>
            <a:xfrm>
              <a:off x="4057900" y="23570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66" y="21"/>
                    <a:pt x="50" y="38"/>
                    <a:pt x="33" y="54"/>
                  </a:cubicBezTo>
                  <a:cubicBezTo>
                    <a:pt x="17" y="87"/>
                    <a:pt x="0" y="124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69" y="21"/>
                    <a:pt x="169" y="21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19"/>
            <p:cNvSpPr/>
            <p:nvPr/>
          </p:nvSpPr>
          <p:spPr>
            <a:xfrm>
              <a:off x="3926475" y="2384575"/>
              <a:ext cx="5600" cy="4350"/>
            </a:xfrm>
            <a:custGeom>
              <a:avLst/>
              <a:gdLst/>
              <a:ahLst/>
              <a:cxnLst/>
              <a:rect l="l" t="t" r="r" b="b"/>
              <a:pathLst>
                <a:path w="224" h="174" extrusionOk="0">
                  <a:moveTo>
                    <a:pt x="120" y="0"/>
                  </a:moveTo>
                  <a:cubicBezTo>
                    <a:pt x="87" y="0"/>
                    <a:pt x="50" y="0"/>
                    <a:pt x="34" y="17"/>
                  </a:cubicBezTo>
                  <a:cubicBezTo>
                    <a:pt x="17" y="54"/>
                    <a:pt x="1" y="87"/>
                    <a:pt x="1" y="120"/>
                  </a:cubicBezTo>
                  <a:lnTo>
                    <a:pt x="1" y="174"/>
                  </a:lnTo>
                  <a:cubicBezTo>
                    <a:pt x="67" y="157"/>
                    <a:pt x="137" y="157"/>
                    <a:pt x="207" y="157"/>
                  </a:cubicBezTo>
                  <a:cubicBezTo>
                    <a:pt x="223" y="120"/>
                    <a:pt x="207" y="70"/>
                    <a:pt x="190" y="54"/>
                  </a:cubicBezTo>
                  <a:cubicBezTo>
                    <a:pt x="170" y="33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19"/>
            <p:cNvSpPr/>
            <p:nvPr/>
          </p:nvSpPr>
          <p:spPr>
            <a:xfrm>
              <a:off x="4063050" y="23416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67" y="24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60"/>
                    <a:pt x="240" y="190"/>
                    <a:pt x="240" y="103"/>
                  </a:cubicBezTo>
                  <a:cubicBezTo>
                    <a:pt x="223" y="70"/>
                    <a:pt x="207" y="37"/>
                    <a:pt x="170" y="21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19"/>
            <p:cNvSpPr/>
            <p:nvPr/>
          </p:nvSpPr>
          <p:spPr>
            <a:xfrm>
              <a:off x="4011925" y="2411450"/>
              <a:ext cx="6000" cy="6225"/>
            </a:xfrm>
            <a:custGeom>
              <a:avLst/>
              <a:gdLst/>
              <a:ahLst/>
              <a:cxnLst/>
              <a:rect l="l" t="t" r="r" b="b"/>
              <a:pathLst>
                <a:path w="240" h="249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71" y="10"/>
                    <a:pt x="50" y="26"/>
                    <a:pt x="34" y="59"/>
                  </a:cubicBezTo>
                  <a:cubicBezTo>
                    <a:pt x="17" y="76"/>
                    <a:pt x="1" y="113"/>
                    <a:pt x="1" y="146"/>
                  </a:cubicBezTo>
                  <a:cubicBezTo>
                    <a:pt x="50" y="179"/>
                    <a:pt x="104" y="216"/>
                    <a:pt x="174" y="249"/>
                  </a:cubicBezTo>
                  <a:cubicBezTo>
                    <a:pt x="207" y="232"/>
                    <a:pt x="240" y="162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19"/>
            <p:cNvSpPr/>
            <p:nvPr/>
          </p:nvSpPr>
          <p:spPr>
            <a:xfrm>
              <a:off x="4026975" y="24099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"/>
                    <a:pt x="1" y="71"/>
                    <a:pt x="17" y="153"/>
                  </a:cubicBezTo>
                  <a:cubicBezTo>
                    <a:pt x="17" y="190"/>
                    <a:pt x="34" y="223"/>
                    <a:pt x="67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70" y="256"/>
                    <a:pt x="190" y="223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19"/>
            <p:cNvSpPr/>
            <p:nvPr/>
          </p:nvSpPr>
          <p:spPr>
            <a:xfrm>
              <a:off x="3989150" y="2400850"/>
              <a:ext cx="5175" cy="3950"/>
            </a:xfrm>
            <a:custGeom>
              <a:avLst/>
              <a:gdLst/>
              <a:ahLst/>
              <a:cxnLst/>
              <a:rect l="l" t="t" r="r" b="b"/>
              <a:pathLst>
                <a:path w="207" h="158" extrusionOk="0">
                  <a:moveTo>
                    <a:pt x="104" y="1"/>
                  </a:moveTo>
                  <a:cubicBezTo>
                    <a:pt x="87" y="1"/>
                    <a:pt x="54" y="1"/>
                    <a:pt x="17" y="38"/>
                  </a:cubicBezTo>
                  <a:cubicBezTo>
                    <a:pt x="17" y="38"/>
                    <a:pt x="17" y="54"/>
                    <a:pt x="0" y="54"/>
                  </a:cubicBezTo>
                  <a:cubicBezTo>
                    <a:pt x="71" y="87"/>
                    <a:pt x="136" y="124"/>
                    <a:pt x="207" y="157"/>
                  </a:cubicBezTo>
                  <a:cubicBezTo>
                    <a:pt x="207" y="124"/>
                    <a:pt x="207" y="87"/>
                    <a:pt x="190" y="54"/>
                  </a:cubicBezTo>
                  <a:cubicBezTo>
                    <a:pt x="174" y="38"/>
                    <a:pt x="157" y="21"/>
                    <a:pt x="136" y="21"/>
                  </a:cubicBezTo>
                  <a:cubicBezTo>
                    <a:pt x="120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19"/>
            <p:cNvSpPr/>
            <p:nvPr/>
          </p:nvSpPr>
          <p:spPr>
            <a:xfrm>
              <a:off x="4066875" y="229410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14" y="1"/>
                  </a:moveTo>
                  <a:cubicBezTo>
                    <a:pt x="95" y="1"/>
                    <a:pt x="80" y="9"/>
                    <a:pt x="70" y="28"/>
                  </a:cubicBezTo>
                  <a:cubicBezTo>
                    <a:pt x="37" y="28"/>
                    <a:pt x="17" y="65"/>
                    <a:pt x="17" y="82"/>
                  </a:cubicBezTo>
                  <a:cubicBezTo>
                    <a:pt x="0" y="115"/>
                    <a:pt x="0" y="148"/>
                    <a:pt x="17" y="168"/>
                  </a:cubicBezTo>
                  <a:cubicBezTo>
                    <a:pt x="17" y="201"/>
                    <a:pt x="54" y="234"/>
                    <a:pt x="87" y="251"/>
                  </a:cubicBezTo>
                  <a:cubicBezTo>
                    <a:pt x="101" y="261"/>
                    <a:pt x="117" y="266"/>
                    <a:pt x="132" y="266"/>
                  </a:cubicBezTo>
                  <a:cubicBezTo>
                    <a:pt x="173" y="266"/>
                    <a:pt x="211" y="233"/>
                    <a:pt x="223" y="185"/>
                  </a:cubicBezTo>
                  <a:cubicBezTo>
                    <a:pt x="243" y="115"/>
                    <a:pt x="223" y="45"/>
                    <a:pt x="157" y="12"/>
                  </a:cubicBezTo>
                  <a:cubicBezTo>
                    <a:pt x="141" y="5"/>
                    <a:pt x="12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19"/>
            <p:cNvSpPr/>
            <p:nvPr/>
          </p:nvSpPr>
          <p:spPr>
            <a:xfrm>
              <a:off x="4029550" y="23629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8" y="0"/>
                  </a:moveTo>
                  <a:cubicBezTo>
                    <a:pt x="100" y="0"/>
                    <a:pt x="93" y="2"/>
                    <a:pt x="87" y="8"/>
                  </a:cubicBezTo>
                  <a:cubicBezTo>
                    <a:pt x="67" y="8"/>
                    <a:pt x="34" y="24"/>
                    <a:pt x="17" y="57"/>
                  </a:cubicBezTo>
                  <a:cubicBezTo>
                    <a:pt x="1" y="74"/>
                    <a:pt x="1" y="111"/>
                    <a:pt x="1" y="144"/>
                  </a:cubicBezTo>
                  <a:cubicBezTo>
                    <a:pt x="1" y="177"/>
                    <a:pt x="17" y="214"/>
                    <a:pt x="34" y="230"/>
                  </a:cubicBezTo>
                  <a:cubicBezTo>
                    <a:pt x="67" y="247"/>
                    <a:pt x="104" y="263"/>
                    <a:pt x="120" y="263"/>
                  </a:cubicBezTo>
                  <a:cubicBezTo>
                    <a:pt x="190" y="247"/>
                    <a:pt x="223" y="177"/>
                    <a:pt x="223" y="111"/>
                  </a:cubicBezTo>
                  <a:cubicBezTo>
                    <a:pt x="207" y="74"/>
                    <a:pt x="190" y="41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24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19"/>
            <p:cNvSpPr/>
            <p:nvPr/>
          </p:nvSpPr>
          <p:spPr>
            <a:xfrm>
              <a:off x="4066050" y="2246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87" y="17"/>
                    <a:pt x="50" y="33"/>
                  </a:cubicBezTo>
                  <a:cubicBezTo>
                    <a:pt x="17" y="83"/>
                    <a:pt x="0" y="153"/>
                    <a:pt x="33" y="223"/>
                  </a:cubicBezTo>
                  <a:cubicBezTo>
                    <a:pt x="50" y="239"/>
                    <a:pt x="87" y="256"/>
                    <a:pt x="120" y="256"/>
                  </a:cubicBezTo>
                  <a:cubicBezTo>
                    <a:pt x="125" y="261"/>
                    <a:pt x="131" y="263"/>
                    <a:pt x="138" y="263"/>
                  </a:cubicBezTo>
                  <a:cubicBezTo>
                    <a:pt x="156" y="263"/>
                    <a:pt x="178" y="251"/>
                    <a:pt x="190" y="239"/>
                  </a:cubicBezTo>
                  <a:cubicBezTo>
                    <a:pt x="223" y="206"/>
                    <a:pt x="239" y="186"/>
                    <a:pt x="239" y="153"/>
                  </a:cubicBezTo>
                  <a:cubicBezTo>
                    <a:pt x="239" y="120"/>
                    <a:pt x="223" y="83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3" y="0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19"/>
            <p:cNvSpPr/>
            <p:nvPr/>
          </p:nvSpPr>
          <p:spPr>
            <a:xfrm>
              <a:off x="4056150" y="22810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7" y="252"/>
                    <a:pt x="92" y="265"/>
                    <a:pt x="110" y="265"/>
                  </a:cubicBezTo>
                  <a:cubicBezTo>
                    <a:pt x="118" y="265"/>
                    <a:pt x="127" y="263"/>
                    <a:pt x="136" y="257"/>
                  </a:cubicBezTo>
                  <a:cubicBezTo>
                    <a:pt x="206" y="257"/>
                    <a:pt x="239" y="191"/>
                    <a:pt x="239" y="121"/>
                  </a:cubicBezTo>
                  <a:cubicBezTo>
                    <a:pt x="223" y="88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19"/>
            <p:cNvSpPr/>
            <p:nvPr/>
          </p:nvSpPr>
          <p:spPr>
            <a:xfrm>
              <a:off x="4026050" y="21939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1" y="0"/>
                  </a:moveTo>
                  <a:cubicBezTo>
                    <a:pt x="104" y="0"/>
                    <a:pt x="71" y="16"/>
                    <a:pt x="54" y="33"/>
                  </a:cubicBezTo>
                  <a:cubicBezTo>
                    <a:pt x="38" y="54"/>
                    <a:pt x="21" y="87"/>
                    <a:pt x="21" y="120"/>
                  </a:cubicBezTo>
                  <a:cubicBezTo>
                    <a:pt x="0" y="157"/>
                    <a:pt x="21" y="190"/>
                    <a:pt x="38" y="223"/>
                  </a:cubicBezTo>
                  <a:cubicBezTo>
                    <a:pt x="54" y="239"/>
                    <a:pt x="87" y="260"/>
                    <a:pt x="104" y="260"/>
                  </a:cubicBezTo>
                  <a:cubicBezTo>
                    <a:pt x="114" y="264"/>
                    <a:pt x="124" y="266"/>
                    <a:pt x="134" y="266"/>
                  </a:cubicBezTo>
                  <a:cubicBezTo>
                    <a:pt x="158" y="266"/>
                    <a:pt x="178" y="254"/>
                    <a:pt x="190" y="239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3"/>
                    <a:pt x="174" y="16"/>
                    <a:pt x="157" y="16"/>
                  </a:cubicBezTo>
                  <a:lnTo>
                    <a:pt x="14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19"/>
            <p:cNvSpPr/>
            <p:nvPr/>
          </p:nvSpPr>
          <p:spPr>
            <a:xfrm>
              <a:off x="4032125" y="22218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70"/>
                    <a:pt x="1" y="153"/>
                    <a:pt x="50" y="206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19"/>
            <p:cNvSpPr/>
            <p:nvPr/>
          </p:nvSpPr>
          <p:spPr>
            <a:xfrm>
              <a:off x="4078925" y="22893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19"/>
                    <a:pt x="87" y="256"/>
                  </a:cubicBezTo>
                  <a:cubicBezTo>
                    <a:pt x="98" y="259"/>
                    <a:pt x="108" y="260"/>
                    <a:pt x="118" y="260"/>
                  </a:cubicBezTo>
                  <a:cubicBezTo>
                    <a:pt x="170" y="260"/>
                    <a:pt x="212" y="225"/>
                    <a:pt x="240" y="170"/>
                  </a:cubicBezTo>
                  <a:cubicBezTo>
                    <a:pt x="256" y="100"/>
                    <a:pt x="223" y="30"/>
                    <a:pt x="174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19"/>
            <p:cNvSpPr/>
            <p:nvPr/>
          </p:nvSpPr>
          <p:spPr>
            <a:xfrm>
              <a:off x="4029150" y="22686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4"/>
                    <a:pt x="84" y="267"/>
                    <a:pt x="101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19"/>
            <p:cNvSpPr/>
            <p:nvPr/>
          </p:nvSpPr>
          <p:spPr>
            <a:xfrm>
              <a:off x="4006350" y="2212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11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53"/>
                    <a:pt x="17" y="219"/>
                    <a:pt x="88" y="256"/>
                  </a:cubicBezTo>
                  <a:cubicBezTo>
                    <a:pt x="88" y="256"/>
                    <a:pt x="95" y="264"/>
                    <a:pt x="105" y="264"/>
                  </a:cubicBezTo>
                  <a:cubicBezTo>
                    <a:pt x="110" y="264"/>
                    <a:pt x="115" y="262"/>
                    <a:pt x="121" y="256"/>
                  </a:cubicBezTo>
                  <a:cubicBezTo>
                    <a:pt x="170" y="256"/>
                    <a:pt x="207" y="219"/>
                    <a:pt x="224" y="186"/>
                  </a:cubicBezTo>
                  <a:cubicBezTo>
                    <a:pt x="240" y="133"/>
                    <a:pt x="224" y="83"/>
                    <a:pt x="207" y="50"/>
                  </a:cubicBezTo>
                  <a:cubicBezTo>
                    <a:pt x="191" y="29"/>
                    <a:pt x="170" y="13"/>
                    <a:pt x="154" y="13"/>
                  </a:cubicBezTo>
                  <a:cubicBezTo>
                    <a:pt x="140" y="4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19"/>
            <p:cNvSpPr/>
            <p:nvPr/>
          </p:nvSpPr>
          <p:spPr>
            <a:xfrm>
              <a:off x="4017500" y="2224500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9" y="1"/>
                  </a:moveTo>
                  <a:cubicBezTo>
                    <a:pt x="120" y="1"/>
                    <a:pt x="112" y="5"/>
                    <a:pt x="103" y="13"/>
                  </a:cubicBezTo>
                  <a:cubicBezTo>
                    <a:pt x="70" y="13"/>
                    <a:pt x="54" y="29"/>
                    <a:pt x="33" y="66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4" y="236"/>
                  </a:cubicBezTo>
                  <a:cubicBezTo>
                    <a:pt x="70" y="252"/>
                    <a:pt x="103" y="273"/>
                    <a:pt x="136" y="273"/>
                  </a:cubicBezTo>
                  <a:cubicBezTo>
                    <a:pt x="190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29"/>
                    <a:pt x="173" y="13"/>
                    <a:pt x="157" y="13"/>
                  </a:cubicBezTo>
                  <a:cubicBezTo>
                    <a:pt x="147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19"/>
            <p:cNvSpPr/>
            <p:nvPr/>
          </p:nvSpPr>
          <p:spPr>
            <a:xfrm>
              <a:off x="4011925" y="21946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7" y="0"/>
                  </a:moveTo>
                  <a:cubicBezTo>
                    <a:pt x="82" y="0"/>
                    <a:pt x="31" y="33"/>
                    <a:pt x="17" y="74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104" y="264"/>
                    <a:pt x="120" y="264"/>
                    <a:pt x="137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3" y="4"/>
                  </a:cubicBezTo>
                  <a:cubicBezTo>
                    <a:pt x="145" y="1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19"/>
            <p:cNvSpPr/>
            <p:nvPr/>
          </p:nvSpPr>
          <p:spPr>
            <a:xfrm>
              <a:off x="4010600" y="2241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21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44"/>
                    <a:pt x="87" y="260"/>
                    <a:pt x="103" y="260"/>
                  </a:cubicBezTo>
                  <a:cubicBezTo>
                    <a:pt x="140" y="260"/>
                    <a:pt x="173" y="260"/>
                    <a:pt x="190" y="227"/>
                  </a:cubicBezTo>
                  <a:cubicBezTo>
                    <a:pt x="206" y="206"/>
                    <a:pt x="227" y="173"/>
                    <a:pt x="227" y="140"/>
                  </a:cubicBezTo>
                  <a:cubicBezTo>
                    <a:pt x="243" y="103"/>
                    <a:pt x="227" y="70"/>
                    <a:pt x="206" y="54"/>
                  </a:cubicBezTo>
                  <a:cubicBezTo>
                    <a:pt x="190" y="37"/>
                    <a:pt x="173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19"/>
            <p:cNvSpPr/>
            <p:nvPr/>
          </p:nvSpPr>
          <p:spPr>
            <a:xfrm>
              <a:off x="4044075" y="226957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19" y="1"/>
                  </a:moveTo>
                  <a:cubicBezTo>
                    <a:pt x="72" y="1"/>
                    <a:pt x="34" y="34"/>
                    <a:pt x="22" y="82"/>
                  </a:cubicBezTo>
                  <a:cubicBezTo>
                    <a:pt x="1" y="152"/>
                    <a:pt x="38" y="222"/>
                    <a:pt x="88" y="255"/>
                  </a:cubicBezTo>
                  <a:cubicBezTo>
                    <a:pt x="97" y="258"/>
                    <a:pt x="107" y="259"/>
                    <a:pt x="117" y="259"/>
                  </a:cubicBezTo>
                  <a:cubicBezTo>
                    <a:pt x="163" y="259"/>
                    <a:pt x="211" y="229"/>
                    <a:pt x="228" y="185"/>
                  </a:cubicBezTo>
                  <a:cubicBezTo>
                    <a:pt x="244" y="119"/>
                    <a:pt x="228" y="32"/>
                    <a:pt x="174" y="16"/>
                  </a:cubicBezTo>
                  <a:cubicBezTo>
                    <a:pt x="155" y="6"/>
                    <a:pt x="13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19"/>
            <p:cNvSpPr/>
            <p:nvPr/>
          </p:nvSpPr>
          <p:spPr>
            <a:xfrm>
              <a:off x="4047600" y="221925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70"/>
                    <a:pt x="0" y="136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69" y="239"/>
                    <a:pt x="190" y="223"/>
                    <a:pt x="206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6" y="33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19"/>
            <p:cNvSpPr/>
            <p:nvPr/>
          </p:nvSpPr>
          <p:spPr>
            <a:xfrm>
              <a:off x="4035125" y="2252150"/>
              <a:ext cx="6400" cy="6600"/>
            </a:xfrm>
            <a:custGeom>
              <a:avLst/>
              <a:gdLst/>
              <a:ahLst/>
              <a:cxnLst/>
              <a:rect l="l" t="t" r="r" b="b"/>
              <a:pathLst>
                <a:path w="256" h="264" extrusionOk="0">
                  <a:moveTo>
                    <a:pt x="111" y="1"/>
                  </a:moveTo>
                  <a:cubicBezTo>
                    <a:pt x="92" y="1"/>
                    <a:pt x="76" y="13"/>
                    <a:pt x="50" y="24"/>
                  </a:cubicBezTo>
                  <a:cubicBezTo>
                    <a:pt x="17" y="74"/>
                    <a:pt x="0" y="160"/>
                    <a:pt x="33" y="214"/>
                  </a:cubicBezTo>
                  <a:cubicBezTo>
                    <a:pt x="50" y="230"/>
                    <a:pt x="87" y="247"/>
                    <a:pt x="120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39" y="177"/>
                    <a:pt x="256" y="111"/>
                    <a:pt x="206" y="41"/>
                  </a:cubicBezTo>
                  <a:cubicBezTo>
                    <a:pt x="206" y="24"/>
                    <a:pt x="190" y="24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19"/>
            <p:cNvSpPr/>
            <p:nvPr/>
          </p:nvSpPr>
          <p:spPr>
            <a:xfrm>
              <a:off x="4050575" y="22519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87" y="0"/>
                  </a:moveTo>
                  <a:cubicBezTo>
                    <a:pt x="34" y="33"/>
                    <a:pt x="1" y="83"/>
                    <a:pt x="17" y="136"/>
                  </a:cubicBezTo>
                  <a:cubicBezTo>
                    <a:pt x="17" y="169"/>
                    <a:pt x="34" y="206"/>
                    <a:pt x="50" y="223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207" y="239"/>
                    <a:pt x="240" y="169"/>
                    <a:pt x="240" y="103"/>
                  </a:cubicBezTo>
                  <a:cubicBezTo>
                    <a:pt x="223" y="83"/>
                    <a:pt x="223" y="83"/>
                    <a:pt x="223" y="66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19"/>
            <p:cNvSpPr/>
            <p:nvPr/>
          </p:nvSpPr>
          <p:spPr>
            <a:xfrm>
              <a:off x="4038925" y="22067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4" y="17"/>
                    <a:pt x="1" y="87"/>
                    <a:pt x="21" y="157"/>
                  </a:cubicBezTo>
                  <a:cubicBezTo>
                    <a:pt x="21" y="190"/>
                    <a:pt x="38" y="207"/>
                    <a:pt x="54" y="239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74" y="260"/>
                    <a:pt x="190" y="239"/>
                    <a:pt x="207" y="207"/>
                  </a:cubicBezTo>
                  <a:cubicBezTo>
                    <a:pt x="228" y="174"/>
                    <a:pt x="244" y="136"/>
                    <a:pt x="228" y="103"/>
                  </a:cubicBezTo>
                  <a:cubicBezTo>
                    <a:pt x="228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19"/>
            <p:cNvSpPr/>
            <p:nvPr/>
          </p:nvSpPr>
          <p:spPr>
            <a:xfrm>
              <a:off x="4040675" y="21913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8"/>
                    <a:pt x="1" y="158"/>
                  </a:cubicBezTo>
                  <a:cubicBezTo>
                    <a:pt x="15" y="215"/>
                    <a:pt x="58" y="264"/>
                    <a:pt x="113" y="264"/>
                  </a:cubicBezTo>
                  <a:cubicBezTo>
                    <a:pt x="121" y="264"/>
                    <a:pt x="129" y="263"/>
                    <a:pt x="137" y="261"/>
                  </a:cubicBezTo>
                  <a:cubicBezTo>
                    <a:pt x="158" y="261"/>
                    <a:pt x="191" y="240"/>
                    <a:pt x="207" y="207"/>
                  </a:cubicBezTo>
                  <a:cubicBezTo>
                    <a:pt x="224" y="174"/>
                    <a:pt x="224" y="137"/>
                    <a:pt x="224" y="104"/>
                  </a:cubicBezTo>
                  <a:cubicBezTo>
                    <a:pt x="224" y="71"/>
                    <a:pt x="207" y="55"/>
                    <a:pt x="174" y="17"/>
                  </a:cubicBezTo>
                  <a:lnTo>
                    <a:pt x="158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19"/>
            <p:cNvSpPr/>
            <p:nvPr/>
          </p:nvSpPr>
          <p:spPr>
            <a:xfrm>
              <a:off x="4053975" y="22024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1" y="0"/>
                  </a:moveTo>
                  <a:cubicBezTo>
                    <a:pt x="104" y="0"/>
                    <a:pt x="71" y="0"/>
                    <a:pt x="54" y="21"/>
                  </a:cubicBezTo>
                  <a:cubicBezTo>
                    <a:pt x="1" y="70"/>
                    <a:pt x="1" y="157"/>
                    <a:pt x="38" y="206"/>
                  </a:cubicBezTo>
                  <a:cubicBezTo>
                    <a:pt x="54" y="243"/>
                    <a:pt x="87" y="260"/>
                    <a:pt x="104" y="260"/>
                  </a:cubicBezTo>
                  <a:cubicBezTo>
                    <a:pt x="141" y="260"/>
                    <a:pt x="174" y="260"/>
                    <a:pt x="190" y="227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7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19"/>
            <p:cNvSpPr/>
            <p:nvPr/>
          </p:nvSpPr>
          <p:spPr>
            <a:xfrm>
              <a:off x="3974500" y="2185750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22" y="190"/>
                    <a:pt x="22" y="223"/>
                    <a:pt x="55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58" y="256"/>
                    <a:pt x="191" y="239"/>
                    <a:pt x="207" y="206"/>
                  </a:cubicBezTo>
                  <a:cubicBezTo>
                    <a:pt x="228" y="173"/>
                    <a:pt x="228" y="136"/>
                    <a:pt x="228" y="103"/>
                  </a:cubicBezTo>
                  <a:cubicBezTo>
                    <a:pt x="228" y="70"/>
                    <a:pt x="207" y="50"/>
                    <a:pt x="174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19"/>
            <p:cNvSpPr/>
            <p:nvPr/>
          </p:nvSpPr>
          <p:spPr>
            <a:xfrm>
              <a:off x="3983175" y="224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19"/>
            <p:cNvSpPr/>
            <p:nvPr/>
          </p:nvSpPr>
          <p:spPr>
            <a:xfrm>
              <a:off x="3971100" y="2236300"/>
              <a:ext cx="6025" cy="6475"/>
            </a:xfrm>
            <a:custGeom>
              <a:avLst/>
              <a:gdLst/>
              <a:ahLst/>
              <a:cxnLst/>
              <a:rect l="l" t="t" r="r" b="b"/>
              <a:pathLst>
                <a:path w="241" h="259" extrusionOk="0">
                  <a:moveTo>
                    <a:pt x="125" y="1"/>
                  </a:moveTo>
                  <a:cubicBezTo>
                    <a:pt x="79" y="1"/>
                    <a:pt x="31" y="33"/>
                    <a:pt x="17" y="73"/>
                  </a:cubicBezTo>
                  <a:cubicBezTo>
                    <a:pt x="1" y="143"/>
                    <a:pt x="17" y="229"/>
                    <a:pt x="88" y="246"/>
                  </a:cubicBezTo>
                  <a:cubicBezTo>
                    <a:pt x="101" y="255"/>
                    <a:pt x="115" y="259"/>
                    <a:pt x="130" y="259"/>
                  </a:cubicBezTo>
                  <a:cubicBezTo>
                    <a:pt x="170" y="259"/>
                    <a:pt x="211" y="227"/>
                    <a:pt x="224" y="176"/>
                  </a:cubicBezTo>
                  <a:cubicBezTo>
                    <a:pt x="240" y="110"/>
                    <a:pt x="224" y="40"/>
                    <a:pt x="158" y="7"/>
                  </a:cubicBezTo>
                  <a:cubicBezTo>
                    <a:pt x="147" y="3"/>
                    <a:pt x="136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19"/>
            <p:cNvSpPr/>
            <p:nvPr/>
          </p:nvSpPr>
          <p:spPr>
            <a:xfrm>
              <a:off x="3977600" y="22184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104" y="0"/>
                    <a:pt x="83" y="0"/>
                    <a:pt x="83" y="17"/>
                  </a:cubicBezTo>
                  <a:cubicBezTo>
                    <a:pt x="34" y="33"/>
                    <a:pt x="1" y="83"/>
                    <a:pt x="17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39"/>
                    <a:pt x="240" y="186"/>
                    <a:pt x="223" y="103"/>
                  </a:cubicBezTo>
                  <a:lnTo>
                    <a:pt x="223" y="83"/>
                  </a:lnTo>
                  <a:cubicBezTo>
                    <a:pt x="207" y="5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19"/>
            <p:cNvSpPr/>
            <p:nvPr/>
          </p:nvSpPr>
          <p:spPr>
            <a:xfrm>
              <a:off x="39621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83" y="256"/>
                    <a:pt x="103" y="256"/>
                  </a:cubicBezTo>
                  <a:cubicBezTo>
                    <a:pt x="136" y="256"/>
                    <a:pt x="169" y="256"/>
                    <a:pt x="186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86" y="34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19"/>
            <p:cNvSpPr/>
            <p:nvPr/>
          </p:nvSpPr>
          <p:spPr>
            <a:xfrm>
              <a:off x="3967300" y="22029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73" y="252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207" y="256"/>
                    <a:pt x="240" y="186"/>
                    <a:pt x="223" y="120"/>
                  </a:cubicBezTo>
                  <a:cubicBezTo>
                    <a:pt x="223" y="83"/>
                    <a:pt x="207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19"/>
            <p:cNvSpPr/>
            <p:nvPr/>
          </p:nvSpPr>
          <p:spPr>
            <a:xfrm>
              <a:off x="3991725" y="21859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4" y="1"/>
                  </a:moveTo>
                  <a:cubicBezTo>
                    <a:pt x="76" y="1"/>
                    <a:pt x="60" y="13"/>
                    <a:pt x="33" y="24"/>
                  </a:cubicBezTo>
                  <a:cubicBezTo>
                    <a:pt x="17" y="41"/>
                    <a:pt x="1" y="78"/>
                    <a:pt x="1" y="111"/>
                  </a:cubicBezTo>
                  <a:cubicBezTo>
                    <a:pt x="1" y="144"/>
                    <a:pt x="1" y="181"/>
                    <a:pt x="17" y="214"/>
                  </a:cubicBezTo>
                  <a:cubicBezTo>
                    <a:pt x="48" y="245"/>
                    <a:pt x="83" y="263"/>
                    <a:pt x="117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23" y="181"/>
                    <a:pt x="240" y="111"/>
                    <a:pt x="207" y="41"/>
                  </a:cubicBezTo>
                  <a:cubicBezTo>
                    <a:pt x="190" y="24"/>
                    <a:pt x="174" y="8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19"/>
            <p:cNvSpPr/>
            <p:nvPr/>
          </p:nvSpPr>
          <p:spPr>
            <a:xfrm>
              <a:off x="3995650" y="2243350"/>
              <a:ext cx="6400" cy="6425"/>
            </a:xfrm>
            <a:custGeom>
              <a:avLst/>
              <a:gdLst/>
              <a:ahLst/>
              <a:cxnLst/>
              <a:rect l="l" t="t" r="r" b="b"/>
              <a:pathLst>
                <a:path w="256" h="257" extrusionOk="0">
                  <a:moveTo>
                    <a:pt x="127" y="1"/>
                  </a:moveTo>
                  <a:cubicBezTo>
                    <a:pt x="86" y="1"/>
                    <a:pt x="45" y="32"/>
                    <a:pt x="33" y="83"/>
                  </a:cubicBezTo>
                  <a:cubicBezTo>
                    <a:pt x="0" y="154"/>
                    <a:pt x="33" y="220"/>
                    <a:pt x="83" y="257"/>
                  </a:cubicBezTo>
                  <a:lnTo>
                    <a:pt x="136" y="257"/>
                  </a:lnTo>
                  <a:cubicBezTo>
                    <a:pt x="186" y="257"/>
                    <a:pt x="223" y="220"/>
                    <a:pt x="239" y="170"/>
                  </a:cubicBezTo>
                  <a:cubicBezTo>
                    <a:pt x="256" y="137"/>
                    <a:pt x="239" y="83"/>
                    <a:pt x="223" y="50"/>
                  </a:cubicBezTo>
                  <a:cubicBezTo>
                    <a:pt x="206" y="34"/>
                    <a:pt x="186" y="13"/>
                    <a:pt x="169" y="13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19"/>
            <p:cNvSpPr/>
            <p:nvPr/>
          </p:nvSpPr>
          <p:spPr>
            <a:xfrm>
              <a:off x="3993075" y="2213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30"/>
                    <a:pt x="83" y="247"/>
                    <a:pt x="103" y="263"/>
                  </a:cubicBezTo>
                  <a:cubicBezTo>
                    <a:pt x="136" y="263"/>
                    <a:pt x="169" y="247"/>
                    <a:pt x="186" y="230"/>
                  </a:cubicBezTo>
                  <a:cubicBezTo>
                    <a:pt x="223" y="214"/>
                    <a:pt x="223" y="177"/>
                    <a:pt x="239" y="144"/>
                  </a:cubicBezTo>
                  <a:cubicBezTo>
                    <a:pt x="239" y="111"/>
                    <a:pt x="223" y="74"/>
                    <a:pt x="206" y="41"/>
                  </a:cubicBezTo>
                  <a:cubicBezTo>
                    <a:pt x="186" y="24"/>
                    <a:pt x="186" y="24"/>
                    <a:pt x="153" y="8"/>
                  </a:cubicBezTo>
                  <a:lnTo>
                    <a:pt x="136" y="8"/>
                  </a:lnTo>
                  <a:cubicBezTo>
                    <a:pt x="127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19"/>
            <p:cNvSpPr/>
            <p:nvPr/>
          </p:nvSpPr>
          <p:spPr>
            <a:xfrm>
              <a:off x="3999875" y="219845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1" y="0"/>
                  </a:moveTo>
                  <a:cubicBezTo>
                    <a:pt x="115" y="0"/>
                    <a:pt x="109" y="2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81"/>
                    <a:pt x="37" y="214"/>
                    <a:pt x="54" y="230"/>
                  </a:cubicBezTo>
                  <a:cubicBezTo>
                    <a:pt x="87" y="247"/>
                    <a:pt x="103" y="263"/>
                    <a:pt x="140" y="263"/>
                  </a:cubicBezTo>
                  <a:cubicBezTo>
                    <a:pt x="173" y="247"/>
                    <a:pt x="190" y="230"/>
                    <a:pt x="206" y="214"/>
                  </a:cubicBezTo>
                  <a:cubicBezTo>
                    <a:pt x="223" y="181"/>
                    <a:pt x="243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19"/>
            <p:cNvSpPr/>
            <p:nvPr/>
          </p:nvSpPr>
          <p:spPr>
            <a:xfrm>
              <a:off x="3989150" y="22303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7" y="71"/>
                    <a:pt x="190" y="38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19"/>
            <p:cNvSpPr/>
            <p:nvPr/>
          </p:nvSpPr>
          <p:spPr>
            <a:xfrm>
              <a:off x="4003375" y="22260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3" y="1"/>
                  </a:moveTo>
                  <a:cubicBezTo>
                    <a:pt x="59" y="1"/>
                    <a:pt x="14" y="33"/>
                    <a:pt x="0" y="72"/>
                  </a:cubicBezTo>
                  <a:lnTo>
                    <a:pt x="0" y="143"/>
                  </a:lnTo>
                  <a:cubicBezTo>
                    <a:pt x="0" y="192"/>
                    <a:pt x="33" y="229"/>
                    <a:pt x="66" y="246"/>
                  </a:cubicBezTo>
                  <a:cubicBezTo>
                    <a:pt x="82" y="252"/>
                    <a:pt x="99" y="256"/>
                    <a:pt x="116" y="256"/>
                  </a:cubicBezTo>
                  <a:cubicBezTo>
                    <a:pt x="139" y="256"/>
                    <a:pt x="160" y="248"/>
                    <a:pt x="169" y="229"/>
                  </a:cubicBezTo>
                  <a:cubicBezTo>
                    <a:pt x="186" y="213"/>
                    <a:pt x="207" y="192"/>
                    <a:pt x="207" y="176"/>
                  </a:cubicBezTo>
                  <a:cubicBezTo>
                    <a:pt x="240" y="110"/>
                    <a:pt x="207" y="39"/>
                    <a:pt x="153" y="6"/>
                  </a:cubicBezTo>
                  <a:cubicBezTo>
                    <a:pt x="139" y="2"/>
                    <a:pt x="12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19"/>
            <p:cNvSpPr/>
            <p:nvPr/>
          </p:nvSpPr>
          <p:spPr>
            <a:xfrm>
              <a:off x="3986575" y="2277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87"/>
                    <a:pt x="17" y="157"/>
                  </a:cubicBezTo>
                  <a:cubicBezTo>
                    <a:pt x="17" y="190"/>
                    <a:pt x="33" y="227"/>
                    <a:pt x="70" y="244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39" y="140"/>
                    <a:pt x="223" y="103"/>
                  </a:cubicBezTo>
                  <a:cubicBezTo>
                    <a:pt x="223" y="70"/>
                    <a:pt x="207" y="54"/>
                    <a:pt x="190" y="21"/>
                  </a:cubicBezTo>
                  <a:lnTo>
                    <a:pt x="157" y="21"/>
                  </a:lnTo>
                  <a:cubicBezTo>
                    <a:pt x="157" y="0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19"/>
            <p:cNvSpPr/>
            <p:nvPr/>
          </p:nvSpPr>
          <p:spPr>
            <a:xfrm>
              <a:off x="4022650" y="2208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3"/>
                  </a:cubicBezTo>
                  <a:cubicBezTo>
                    <a:pt x="17" y="191"/>
                    <a:pt x="33" y="224"/>
                    <a:pt x="70" y="240"/>
                  </a:cubicBezTo>
                  <a:cubicBezTo>
                    <a:pt x="82" y="252"/>
                    <a:pt x="102" y="265"/>
                    <a:pt x="118" y="265"/>
                  </a:cubicBezTo>
                  <a:cubicBezTo>
                    <a:pt x="125" y="265"/>
                    <a:pt x="132" y="263"/>
                    <a:pt x="136" y="257"/>
                  </a:cubicBezTo>
                  <a:cubicBezTo>
                    <a:pt x="207" y="257"/>
                    <a:pt x="240" y="191"/>
                    <a:pt x="240" y="121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57" y="1"/>
                    <a:pt x="13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19"/>
            <p:cNvSpPr/>
            <p:nvPr/>
          </p:nvSpPr>
          <p:spPr>
            <a:xfrm>
              <a:off x="4089225" y="242755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7"/>
                    <a:pt x="50" y="34"/>
                  </a:cubicBezTo>
                  <a:cubicBezTo>
                    <a:pt x="17" y="87"/>
                    <a:pt x="1" y="153"/>
                    <a:pt x="34" y="223"/>
                  </a:cubicBezTo>
                  <a:cubicBezTo>
                    <a:pt x="63" y="250"/>
                    <a:pt x="97" y="263"/>
                    <a:pt x="129" y="263"/>
                  </a:cubicBezTo>
                  <a:cubicBezTo>
                    <a:pt x="156" y="263"/>
                    <a:pt x="183" y="255"/>
                    <a:pt x="207" y="240"/>
                  </a:cubicBezTo>
                  <a:cubicBezTo>
                    <a:pt x="240" y="190"/>
                    <a:pt x="256" y="104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3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19"/>
            <p:cNvSpPr/>
            <p:nvPr/>
          </p:nvSpPr>
          <p:spPr>
            <a:xfrm>
              <a:off x="4080675" y="23691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86" y="17"/>
                  </a:cubicBezTo>
                  <a:cubicBezTo>
                    <a:pt x="186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19"/>
            <p:cNvSpPr/>
            <p:nvPr/>
          </p:nvSpPr>
          <p:spPr>
            <a:xfrm>
              <a:off x="4099550" y="22273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87" y="1"/>
                    <a:pt x="50" y="1"/>
                    <a:pt x="33" y="34"/>
                  </a:cubicBezTo>
                  <a:cubicBezTo>
                    <a:pt x="17" y="55"/>
                    <a:pt x="0" y="88"/>
                    <a:pt x="0" y="121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33" y="240"/>
                    <a:pt x="70" y="261"/>
                    <a:pt x="87" y="261"/>
                  </a:cubicBezTo>
                  <a:cubicBezTo>
                    <a:pt x="120" y="261"/>
                    <a:pt x="153" y="261"/>
                    <a:pt x="173" y="224"/>
                  </a:cubicBezTo>
                  <a:cubicBezTo>
                    <a:pt x="223" y="191"/>
                    <a:pt x="223" y="104"/>
                    <a:pt x="190" y="55"/>
                  </a:cubicBezTo>
                  <a:cubicBezTo>
                    <a:pt x="173" y="34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19"/>
            <p:cNvSpPr/>
            <p:nvPr/>
          </p:nvSpPr>
          <p:spPr>
            <a:xfrm>
              <a:off x="4084900" y="24446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71" y="21"/>
                    <a:pt x="54" y="37"/>
                    <a:pt x="38" y="54"/>
                  </a:cubicBezTo>
                  <a:cubicBezTo>
                    <a:pt x="17" y="87"/>
                    <a:pt x="1" y="124"/>
                    <a:pt x="17" y="157"/>
                  </a:cubicBezTo>
                  <a:cubicBezTo>
                    <a:pt x="17" y="190"/>
                    <a:pt x="38" y="227"/>
                    <a:pt x="54" y="243"/>
                  </a:cubicBezTo>
                  <a:cubicBezTo>
                    <a:pt x="78" y="255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7" y="21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19"/>
            <p:cNvSpPr/>
            <p:nvPr/>
          </p:nvSpPr>
          <p:spPr>
            <a:xfrm>
              <a:off x="4092625" y="2459800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13" y="1"/>
                  </a:moveTo>
                  <a:cubicBezTo>
                    <a:pt x="72" y="1"/>
                    <a:pt x="32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41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4" y="137"/>
                    <a:pt x="223" y="84"/>
                    <a:pt x="207" y="51"/>
                  </a:cubicBezTo>
                  <a:cubicBezTo>
                    <a:pt x="190" y="34"/>
                    <a:pt x="174" y="13"/>
                    <a:pt x="158" y="13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19"/>
            <p:cNvSpPr/>
            <p:nvPr/>
          </p:nvSpPr>
          <p:spPr>
            <a:xfrm>
              <a:off x="4099950" y="2194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2" y="0"/>
                  </a:moveTo>
                  <a:cubicBezTo>
                    <a:pt x="87" y="0"/>
                    <a:pt x="71" y="5"/>
                    <a:pt x="54" y="16"/>
                  </a:cubicBezTo>
                  <a:cubicBezTo>
                    <a:pt x="34" y="32"/>
                    <a:pt x="17" y="65"/>
                    <a:pt x="1" y="82"/>
                  </a:cubicBezTo>
                  <a:lnTo>
                    <a:pt x="1" y="168"/>
                  </a:lnTo>
                  <a:cubicBezTo>
                    <a:pt x="17" y="201"/>
                    <a:pt x="34" y="238"/>
                    <a:pt x="71" y="255"/>
                  </a:cubicBezTo>
                  <a:cubicBezTo>
                    <a:pt x="84" y="263"/>
                    <a:pt x="98" y="268"/>
                    <a:pt x="113" y="268"/>
                  </a:cubicBezTo>
                  <a:cubicBezTo>
                    <a:pt x="154" y="268"/>
                    <a:pt x="195" y="236"/>
                    <a:pt x="207" y="185"/>
                  </a:cubicBezTo>
                  <a:cubicBezTo>
                    <a:pt x="223" y="119"/>
                    <a:pt x="207" y="32"/>
                    <a:pt x="137" y="16"/>
                  </a:cubicBezTo>
                  <a:cubicBezTo>
                    <a:pt x="128" y="5"/>
                    <a:pt x="116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19"/>
            <p:cNvSpPr/>
            <p:nvPr/>
          </p:nvSpPr>
          <p:spPr>
            <a:xfrm>
              <a:off x="4096550" y="2413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19"/>
            <p:cNvSpPr/>
            <p:nvPr/>
          </p:nvSpPr>
          <p:spPr>
            <a:xfrm>
              <a:off x="4084500" y="24021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8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09" y="231"/>
                    <a:pt x="223" y="178"/>
                  </a:cubicBezTo>
                  <a:cubicBezTo>
                    <a:pt x="239" y="107"/>
                    <a:pt x="223" y="37"/>
                    <a:pt x="157" y="4"/>
                  </a:cubicBezTo>
                  <a:cubicBezTo>
                    <a:pt x="148" y="2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19"/>
            <p:cNvSpPr/>
            <p:nvPr/>
          </p:nvSpPr>
          <p:spPr>
            <a:xfrm>
              <a:off x="4079325" y="224532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9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61"/>
                    <a:pt x="17" y="227"/>
                    <a:pt x="88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4" y="178"/>
                  </a:cubicBezTo>
                  <a:cubicBezTo>
                    <a:pt x="240" y="141"/>
                    <a:pt x="224" y="75"/>
                    <a:pt x="207" y="37"/>
                  </a:cubicBezTo>
                  <a:cubicBezTo>
                    <a:pt x="191" y="37"/>
                    <a:pt x="174" y="21"/>
                    <a:pt x="158" y="4"/>
                  </a:cubicBezTo>
                  <a:cubicBezTo>
                    <a:pt x="149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19"/>
            <p:cNvSpPr/>
            <p:nvPr/>
          </p:nvSpPr>
          <p:spPr>
            <a:xfrm>
              <a:off x="4081100" y="23240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17"/>
                    <a:pt x="0" y="66"/>
                    <a:pt x="0" y="153"/>
                  </a:cubicBezTo>
                  <a:cubicBezTo>
                    <a:pt x="17" y="223"/>
                    <a:pt x="66" y="256"/>
                    <a:pt x="120" y="256"/>
                  </a:cubicBezTo>
                  <a:cubicBezTo>
                    <a:pt x="153" y="256"/>
                    <a:pt x="190" y="223"/>
                    <a:pt x="206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19"/>
            <p:cNvSpPr/>
            <p:nvPr/>
          </p:nvSpPr>
          <p:spPr>
            <a:xfrm>
              <a:off x="4076350" y="24153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5" y="1"/>
                  </a:moveTo>
                  <a:cubicBezTo>
                    <a:pt x="81" y="1"/>
                    <a:pt x="30" y="31"/>
                    <a:pt x="17" y="75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4"/>
                    <a:pt x="116" y="259"/>
                    <a:pt x="131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19"/>
            <p:cNvSpPr/>
            <p:nvPr/>
          </p:nvSpPr>
          <p:spPr>
            <a:xfrm>
              <a:off x="4076350" y="2259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2" y="1"/>
                  </a:moveTo>
                  <a:cubicBezTo>
                    <a:pt x="59" y="1"/>
                    <a:pt x="24" y="33"/>
                    <a:pt x="0" y="81"/>
                  </a:cubicBezTo>
                  <a:lnTo>
                    <a:pt x="0" y="151"/>
                  </a:lnTo>
                  <a:cubicBezTo>
                    <a:pt x="0" y="184"/>
                    <a:pt x="33" y="238"/>
                    <a:pt x="71" y="255"/>
                  </a:cubicBezTo>
                  <a:cubicBezTo>
                    <a:pt x="79" y="259"/>
                    <a:pt x="89" y="261"/>
                    <a:pt x="100" y="261"/>
                  </a:cubicBezTo>
                  <a:cubicBezTo>
                    <a:pt x="129" y="261"/>
                    <a:pt x="163" y="246"/>
                    <a:pt x="190" y="222"/>
                  </a:cubicBezTo>
                  <a:cubicBezTo>
                    <a:pt x="190" y="222"/>
                    <a:pt x="207" y="201"/>
                    <a:pt x="207" y="184"/>
                  </a:cubicBezTo>
                  <a:cubicBezTo>
                    <a:pt x="240" y="118"/>
                    <a:pt x="207" y="32"/>
                    <a:pt x="153" y="15"/>
                  </a:cubicBezTo>
                  <a:cubicBezTo>
                    <a:pt x="135" y="5"/>
                    <a:pt x="11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19"/>
            <p:cNvSpPr/>
            <p:nvPr/>
          </p:nvSpPr>
          <p:spPr>
            <a:xfrm>
              <a:off x="4074600" y="2309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7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19"/>
            <p:cNvSpPr/>
            <p:nvPr/>
          </p:nvSpPr>
          <p:spPr>
            <a:xfrm>
              <a:off x="4072425" y="2354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0"/>
                  </a:moveTo>
                  <a:cubicBezTo>
                    <a:pt x="124" y="0"/>
                    <a:pt x="87" y="0"/>
                    <a:pt x="54" y="38"/>
                  </a:cubicBezTo>
                  <a:cubicBezTo>
                    <a:pt x="21" y="71"/>
                    <a:pt x="1" y="157"/>
                    <a:pt x="54" y="207"/>
                  </a:cubicBezTo>
                  <a:cubicBezTo>
                    <a:pt x="71" y="244"/>
                    <a:pt x="87" y="260"/>
                    <a:pt x="124" y="260"/>
                  </a:cubicBezTo>
                  <a:cubicBezTo>
                    <a:pt x="157" y="260"/>
                    <a:pt x="174" y="260"/>
                    <a:pt x="207" y="227"/>
                  </a:cubicBezTo>
                  <a:cubicBezTo>
                    <a:pt x="228" y="207"/>
                    <a:pt x="244" y="174"/>
                    <a:pt x="244" y="141"/>
                  </a:cubicBezTo>
                  <a:cubicBezTo>
                    <a:pt x="244" y="104"/>
                    <a:pt x="244" y="71"/>
                    <a:pt x="228" y="54"/>
                  </a:cubicBezTo>
                  <a:cubicBezTo>
                    <a:pt x="207" y="38"/>
                    <a:pt x="190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19"/>
            <p:cNvSpPr/>
            <p:nvPr/>
          </p:nvSpPr>
          <p:spPr>
            <a:xfrm>
              <a:off x="4066875" y="21994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0" y="260"/>
                  </a:cubicBezTo>
                  <a:cubicBezTo>
                    <a:pt x="206" y="244"/>
                    <a:pt x="243" y="174"/>
                    <a:pt x="243" y="104"/>
                  </a:cubicBezTo>
                  <a:cubicBezTo>
                    <a:pt x="223" y="71"/>
                    <a:pt x="206" y="54"/>
                    <a:pt x="190" y="17"/>
                  </a:cubicBezTo>
                  <a:cubicBezTo>
                    <a:pt x="190" y="17"/>
                    <a:pt x="173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19"/>
            <p:cNvSpPr/>
            <p:nvPr/>
          </p:nvSpPr>
          <p:spPr>
            <a:xfrm>
              <a:off x="4064700" y="22192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4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53"/>
                    <a:pt x="21" y="190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27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41" y="0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19"/>
            <p:cNvSpPr/>
            <p:nvPr/>
          </p:nvSpPr>
          <p:spPr>
            <a:xfrm>
              <a:off x="3867625" y="23771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1" y="161"/>
                    <a:pt x="34" y="227"/>
                    <a:pt x="87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3" y="178"/>
                  </a:cubicBezTo>
                  <a:cubicBezTo>
                    <a:pt x="240" y="124"/>
                    <a:pt x="240" y="75"/>
                    <a:pt x="207" y="42"/>
                  </a:cubicBezTo>
                  <a:cubicBezTo>
                    <a:pt x="190" y="42"/>
                    <a:pt x="190" y="21"/>
                    <a:pt x="174" y="5"/>
                  </a:cubicBezTo>
                  <a:cubicBezTo>
                    <a:pt x="162" y="2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19"/>
            <p:cNvSpPr/>
            <p:nvPr/>
          </p:nvSpPr>
          <p:spPr>
            <a:xfrm>
              <a:off x="4054400" y="218615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21" y="223"/>
                    <a:pt x="54" y="240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20" y="267"/>
                    <a:pt x="130" y="265"/>
                    <a:pt x="140" y="261"/>
                  </a:cubicBezTo>
                  <a:cubicBezTo>
                    <a:pt x="190" y="261"/>
                    <a:pt x="243" y="190"/>
                    <a:pt x="227" y="120"/>
                  </a:cubicBezTo>
                  <a:cubicBezTo>
                    <a:pt x="227" y="87"/>
                    <a:pt x="206" y="54"/>
                    <a:pt x="173" y="34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19"/>
            <p:cNvSpPr/>
            <p:nvPr/>
          </p:nvSpPr>
          <p:spPr>
            <a:xfrm>
              <a:off x="4069025" y="22766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9" y="1"/>
                  </a:moveTo>
                  <a:cubicBezTo>
                    <a:pt x="81" y="1"/>
                    <a:pt x="31" y="33"/>
                    <a:pt x="17" y="91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4" y="265"/>
                    <a:pt x="120" y="265"/>
                    <a:pt x="137" y="265"/>
                  </a:cubicBezTo>
                  <a:cubicBezTo>
                    <a:pt x="174" y="265"/>
                    <a:pt x="207" y="227"/>
                    <a:pt x="223" y="178"/>
                  </a:cubicBezTo>
                  <a:cubicBezTo>
                    <a:pt x="240" y="124"/>
                    <a:pt x="223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19"/>
            <p:cNvSpPr/>
            <p:nvPr/>
          </p:nvSpPr>
          <p:spPr>
            <a:xfrm>
              <a:off x="4059550" y="23106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0"/>
                    <a:pt x="0" y="70"/>
                    <a:pt x="21" y="140"/>
                  </a:cubicBezTo>
                  <a:cubicBezTo>
                    <a:pt x="21" y="190"/>
                    <a:pt x="37" y="227"/>
                    <a:pt x="70" y="243"/>
                  </a:cubicBezTo>
                  <a:cubicBezTo>
                    <a:pt x="87" y="260"/>
                    <a:pt x="124" y="260"/>
                    <a:pt x="141" y="260"/>
                  </a:cubicBezTo>
                  <a:cubicBezTo>
                    <a:pt x="174" y="243"/>
                    <a:pt x="190" y="227"/>
                    <a:pt x="207" y="206"/>
                  </a:cubicBezTo>
                  <a:cubicBezTo>
                    <a:pt x="227" y="173"/>
                    <a:pt x="244" y="140"/>
                    <a:pt x="227" y="103"/>
                  </a:cubicBezTo>
                  <a:cubicBezTo>
                    <a:pt x="227" y="70"/>
                    <a:pt x="207" y="37"/>
                    <a:pt x="190" y="21"/>
                  </a:cubicBezTo>
                  <a:cubicBezTo>
                    <a:pt x="174" y="21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19"/>
            <p:cNvSpPr/>
            <p:nvPr/>
          </p:nvSpPr>
          <p:spPr>
            <a:xfrm>
              <a:off x="3959050" y="21885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12" y="0"/>
                  </a:moveTo>
                  <a:cubicBezTo>
                    <a:pt x="93" y="0"/>
                    <a:pt x="77" y="12"/>
                    <a:pt x="54" y="23"/>
                  </a:cubicBezTo>
                  <a:cubicBezTo>
                    <a:pt x="21" y="77"/>
                    <a:pt x="1" y="164"/>
                    <a:pt x="38" y="213"/>
                  </a:cubicBezTo>
                  <a:cubicBezTo>
                    <a:pt x="54" y="229"/>
                    <a:pt x="87" y="246"/>
                    <a:pt x="124" y="267"/>
                  </a:cubicBezTo>
                  <a:cubicBezTo>
                    <a:pt x="141" y="267"/>
                    <a:pt x="174" y="246"/>
                    <a:pt x="190" y="229"/>
                  </a:cubicBezTo>
                  <a:cubicBezTo>
                    <a:pt x="227" y="213"/>
                    <a:pt x="244" y="180"/>
                    <a:pt x="244" y="143"/>
                  </a:cubicBezTo>
                  <a:cubicBezTo>
                    <a:pt x="244" y="110"/>
                    <a:pt x="244" y="77"/>
                    <a:pt x="207" y="40"/>
                  </a:cubicBezTo>
                  <a:cubicBezTo>
                    <a:pt x="207" y="23"/>
                    <a:pt x="190" y="7"/>
                    <a:pt x="174" y="7"/>
                  </a:cubicBezTo>
                  <a:lnTo>
                    <a:pt x="141" y="7"/>
                  </a:lnTo>
                  <a:cubicBezTo>
                    <a:pt x="130" y="2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19"/>
            <p:cNvSpPr/>
            <p:nvPr/>
          </p:nvSpPr>
          <p:spPr>
            <a:xfrm>
              <a:off x="4077575" y="2212750"/>
              <a:ext cx="5700" cy="6700"/>
            </a:xfrm>
            <a:custGeom>
              <a:avLst/>
              <a:gdLst/>
              <a:ahLst/>
              <a:cxnLst/>
              <a:rect l="l" t="t" r="r" b="b"/>
              <a:pathLst>
                <a:path w="228" h="268" extrusionOk="0">
                  <a:moveTo>
                    <a:pt x="87" y="0"/>
                  </a:moveTo>
                  <a:cubicBezTo>
                    <a:pt x="71" y="21"/>
                    <a:pt x="38" y="38"/>
                    <a:pt x="22" y="54"/>
                  </a:cubicBezTo>
                  <a:cubicBezTo>
                    <a:pt x="1" y="87"/>
                    <a:pt x="1" y="124"/>
                    <a:pt x="1" y="157"/>
                  </a:cubicBezTo>
                  <a:cubicBezTo>
                    <a:pt x="1" y="190"/>
                    <a:pt x="22" y="227"/>
                    <a:pt x="38" y="244"/>
                  </a:cubicBezTo>
                  <a:cubicBezTo>
                    <a:pt x="61" y="255"/>
                    <a:pt x="85" y="267"/>
                    <a:pt x="104" y="267"/>
                  </a:cubicBezTo>
                  <a:cubicBezTo>
                    <a:pt x="111" y="267"/>
                    <a:pt x="119" y="265"/>
                    <a:pt x="125" y="260"/>
                  </a:cubicBezTo>
                  <a:cubicBezTo>
                    <a:pt x="191" y="260"/>
                    <a:pt x="228" y="190"/>
                    <a:pt x="228" y="124"/>
                  </a:cubicBezTo>
                  <a:cubicBezTo>
                    <a:pt x="207" y="87"/>
                    <a:pt x="191" y="54"/>
                    <a:pt x="174" y="38"/>
                  </a:cubicBezTo>
                  <a:cubicBezTo>
                    <a:pt x="174" y="21"/>
                    <a:pt x="158" y="21"/>
                    <a:pt x="158" y="21"/>
                  </a:cubicBezTo>
                  <a:cubicBezTo>
                    <a:pt x="125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19"/>
            <p:cNvSpPr/>
            <p:nvPr/>
          </p:nvSpPr>
          <p:spPr>
            <a:xfrm>
              <a:off x="4090475" y="22579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70" y="0"/>
                    <a:pt x="54" y="33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206" y="256"/>
                    <a:pt x="244" y="190"/>
                    <a:pt x="227" y="120"/>
                  </a:cubicBezTo>
                  <a:cubicBezTo>
                    <a:pt x="227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19"/>
            <p:cNvSpPr/>
            <p:nvPr/>
          </p:nvSpPr>
          <p:spPr>
            <a:xfrm>
              <a:off x="4092225" y="2211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98"/>
                    <a:pt x="33" y="214"/>
                    <a:pt x="70" y="247"/>
                  </a:cubicBezTo>
                  <a:cubicBezTo>
                    <a:pt x="87" y="247"/>
                    <a:pt x="120" y="264"/>
                    <a:pt x="136" y="264"/>
                  </a:cubicBezTo>
                  <a:cubicBezTo>
                    <a:pt x="174" y="247"/>
                    <a:pt x="206" y="231"/>
                    <a:pt x="223" y="214"/>
                  </a:cubicBezTo>
                  <a:cubicBezTo>
                    <a:pt x="239" y="181"/>
                    <a:pt x="239" y="144"/>
                    <a:pt x="239" y="111"/>
                  </a:cubicBezTo>
                  <a:cubicBezTo>
                    <a:pt x="223" y="78"/>
                    <a:pt x="223" y="41"/>
                    <a:pt x="190" y="25"/>
                  </a:cubicBezTo>
                  <a:lnTo>
                    <a:pt x="174" y="8"/>
                  </a:lnTo>
                  <a:lnTo>
                    <a:pt x="157" y="8"/>
                  </a:ln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19"/>
            <p:cNvSpPr/>
            <p:nvPr/>
          </p:nvSpPr>
          <p:spPr>
            <a:xfrm>
              <a:off x="4084900" y="22279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1" y="153"/>
                    <a:pt x="38" y="219"/>
                    <a:pt x="87" y="256"/>
                  </a:cubicBezTo>
                  <a:lnTo>
                    <a:pt x="141" y="256"/>
                  </a:lnTo>
                  <a:cubicBezTo>
                    <a:pt x="174" y="256"/>
                    <a:pt x="207" y="219"/>
                    <a:pt x="223" y="186"/>
                  </a:cubicBezTo>
                  <a:cubicBezTo>
                    <a:pt x="244" y="137"/>
                    <a:pt x="244" y="83"/>
                    <a:pt x="207" y="50"/>
                  </a:cubicBezTo>
                  <a:cubicBezTo>
                    <a:pt x="190" y="34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19"/>
            <p:cNvSpPr/>
            <p:nvPr/>
          </p:nvSpPr>
          <p:spPr>
            <a:xfrm>
              <a:off x="4072950" y="2231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50" y="17"/>
                    <a:pt x="0" y="87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69" y="256"/>
                    <a:pt x="186" y="239"/>
                    <a:pt x="207" y="206"/>
                  </a:cubicBezTo>
                  <a:cubicBezTo>
                    <a:pt x="223" y="190"/>
                    <a:pt x="239" y="153"/>
                    <a:pt x="239" y="120"/>
                  </a:cubicBezTo>
                  <a:cubicBezTo>
                    <a:pt x="223" y="87"/>
                    <a:pt x="207" y="50"/>
                    <a:pt x="186" y="33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19"/>
            <p:cNvSpPr/>
            <p:nvPr/>
          </p:nvSpPr>
          <p:spPr>
            <a:xfrm>
              <a:off x="4096150" y="2242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1"/>
                    <a:pt x="17" y="207"/>
                    <a:pt x="49" y="240"/>
                  </a:cubicBezTo>
                  <a:cubicBezTo>
                    <a:pt x="66" y="257"/>
                    <a:pt x="103" y="257"/>
                    <a:pt x="136" y="257"/>
                  </a:cubicBezTo>
                  <a:cubicBezTo>
                    <a:pt x="186" y="240"/>
                    <a:pt x="223" y="174"/>
                    <a:pt x="223" y="104"/>
                  </a:cubicBezTo>
                  <a:cubicBezTo>
                    <a:pt x="223" y="71"/>
                    <a:pt x="186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19"/>
            <p:cNvSpPr/>
            <p:nvPr/>
          </p:nvSpPr>
          <p:spPr>
            <a:xfrm>
              <a:off x="4081500" y="2195650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37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17" y="87"/>
                    <a:pt x="1" y="153"/>
                    <a:pt x="50" y="223"/>
                  </a:cubicBezTo>
                  <a:cubicBezTo>
                    <a:pt x="72" y="252"/>
                    <a:pt x="104" y="271"/>
                    <a:pt x="137" y="271"/>
                  </a:cubicBezTo>
                  <a:cubicBezTo>
                    <a:pt x="160" y="271"/>
                    <a:pt x="185" y="261"/>
                    <a:pt x="207" y="239"/>
                  </a:cubicBezTo>
                  <a:cubicBezTo>
                    <a:pt x="256" y="190"/>
                    <a:pt x="256" y="103"/>
                    <a:pt x="223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74" y="17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48" name="Google Shape;8148;p19"/>
          <p:cNvSpPr/>
          <p:nvPr/>
        </p:nvSpPr>
        <p:spPr>
          <a:xfrm flipH="1">
            <a:off x="1395350" y="-154325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49" name="Google Shape;8149;p19"/>
          <p:cNvSpPr/>
          <p:nvPr/>
        </p:nvSpPr>
        <p:spPr>
          <a:xfrm flipH="1">
            <a:off x="139669" y="806926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_AND_TWO_COLUMNS_1">
    <p:spTree>
      <p:nvGrpSpPr>
        <p:cNvPr id="1" name="Shape 8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51" name="Google Shape;8151;p20"/>
          <p:cNvSpPr txBox="1">
            <a:spLocks noGrp="1"/>
          </p:cNvSpPr>
          <p:nvPr>
            <p:ph type="body" idx="1"/>
          </p:nvPr>
        </p:nvSpPr>
        <p:spPr>
          <a:xfrm>
            <a:off x="1460525" y="3023450"/>
            <a:ext cx="2885400" cy="83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 rtl="0">
              <a:spcBef>
                <a:spcPts val="0"/>
              </a:spcBef>
              <a:spcAft>
                <a:spcPts val="0"/>
              </a:spcAft>
              <a:buClr>
                <a:srgbClr val="756458"/>
              </a:buClr>
              <a:buSzPts val="1400"/>
              <a:buChar char="●"/>
              <a:defRPr sz="1400">
                <a:solidFill>
                  <a:schemeClr val="lt1"/>
                </a:solidFill>
              </a:defRPr>
            </a:lvl1pPr>
            <a:lvl2pPr marL="914400" lvl="1" indent="-304800" algn="ctr" rtl="0">
              <a:spcBef>
                <a:spcPts val="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2pPr>
            <a:lvl3pPr marL="1371600" lvl="2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3pPr>
            <a:lvl4pPr marL="1828800" lvl="3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●"/>
              <a:defRPr sz="1200">
                <a:solidFill>
                  <a:srgbClr val="756458"/>
                </a:solidFill>
              </a:defRPr>
            </a:lvl4pPr>
            <a:lvl5pPr marL="2286000" lvl="4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5pPr>
            <a:lvl6pPr marL="2743200" lvl="5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6pPr>
            <a:lvl7pPr marL="3200400" lvl="6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●"/>
              <a:defRPr sz="1200">
                <a:solidFill>
                  <a:srgbClr val="756458"/>
                </a:solidFill>
              </a:defRPr>
            </a:lvl7pPr>
            <a:lvl8pPr marL="3657600" lvl="7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8pPr>
            <a:lvl9pPr marL="4114800" lvl="8" indent="-304800" algn="ctr" rtl="0">
              <a:spcBef>
                <a:spcPts val="1600"/>
              </a:spcBef>
              <a:spcAft>
                <a:spcPts val="160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9pPr>
          </a:lstStyle>
          <a:p>
            <a:endParaRPr/>
          </a:p>
        </p:txBody>
      </p:sp>
      <p:sp>
        <p:nvSpPr>
          <p:cNvPr id="8152" name="Google Shape;8152;p20"/>
          <p:cNvSpPr txBox="1">
            <a:spLocks noGrp="1"/>
          </p:cNvSpPr>
          <p:nvPr>
            <p:ph type="subTitle" idx="2"/>
          </p:nvPr>
        </p:nvSpPr>
        <p:spPr>
          <a:xfrm>
            <a:off x="1460513" y="2652425"/>
            <a:ext cx="2885400" cy="3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8153" name="Google Shape;8153;p20"/>
          <p:cNvSpPr txBox="1">
            <a:spLocks noGrp="1"/>
          </p:cNvSpPr>
          <p:nvPr>
            <p:ph type="body" idx="3"/>
          </p:nvPr>
        </p:nvSpPr>
        <p:spPr>
          <a:xfrm>
            <a:off x="4798100" y="3023450"/>
            <a:ext cx="2885400" cy="83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 rtl="0">
              <a:spcBef>
                <a:spcPts val="0"/>
              </a:spcBef>
              <a:spcAft>
                <a:spcPts val="0"/>
              </a:spcAft>
              <a:buClr>
                <a:srgbClr val="756458"/>
              </a:buClr>
              <a:buSzPts val="1400"/>
              <a:buChar char="●"/>
              <a:defRPr sz="1400">
                <a:solidFill>
                  <a:schemeClr val="lt1"/>
                </a:solidFill>
              </a:defRPr>
            </a:lvl1pPr>
            <a:lvl2pPr marL="914400" lvl="1" indent="-304800" algn="ctr" rtl="0">
              <a:spcBef>
                <a:spcPts val="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2pPr>
            <a:lvl3pPr marL="1371600" lvl="2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3pPr>
            <a:lvl4pPr marL="1828800" lvl="3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●"/>
              <a:defRPr sz="1200">
                <a:solidFill>
                  <a:srgbClr val="756458"/>
                </a:solidFill>
              </a:defRPr>
            </a:lvl4pPr>
            <a:lvl5pPr marL="2286000" lvl="4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5pPr>
            <a:lvl6pPr marL="2743200" lvl="5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6pPr>
            <a:lvl7pPr marL="3200400" lvl="6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●"/>
              <a:defRPr sz="1200">
                <a:solidFill>
                  <a:srgbClr val="756458"/>
                </a:solidFill>
              </a:defRPr>
            </a:lvl7pPr>
            <a:lvl8pPr marL="3657600" lvl="7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8pPr>
            <a:lvl9pPr marL="4114800" lvl="8" indent="-304800" algn="ctr" rtl="0">
              <a:spcBef>
                <a:spcPts val="1600"/>
              </a:spcBef>
              <a:spcAft>
                <a:spcPts val="160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9pPr>
          </a:lstStyle>
          <a:p>
            <a:endParaRPr/>
          </a:p>
        </p:txBody>
      </p:sp>
      <p:sp>
        <p:nvSpPr>
          <p:cNvPr id="8154" name="Google Shape;8154;p20"/>
          <p:cNvSpPr txBox="1">
            <a:spLocks noGrp="1"/>
          </p:cNvSpPr>
          <p:nvPr>
            <p:ph type="subTitle" idx="4"/>
          </p:nvPr>
        </p:nvSpPr>
        <p:spPr>
          <a:xfrm>
            <a:off x="4798088" y="2652425"/>
            <a:ext cx="2885400" cy="3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grpSp>
        <p:nvGrpSpPr>
          <p:cNvPr id="8155" name="Google Shape;8155;p20"/>
          <p:cNvGrpSpPr/>
          <p:nvPr/>
        </p:nvGrpSpPr>
        <p:grpSpPr>
          <a:xfrm rot="-5400000">
            <a:off x="8269384" y="3845331"/>
            <a:ext cx="1685528" cy="1419220"/>
            <a:chOff x="3037561" y="2932600"/>
            <a:chExt cx="399850" cy="336675"/>
          </a:xfrm>
        </p:grpSpPr>
        <p:sp>
          <p:nvSpPr>
            <p:cNvPr id="8156" name="Google Shape;8156;p20"/>
            <p:cNvSpPr/>
            <p:nvPr/>
          </p:nvSpPr>
          <p:spPr>
            <a:xfrm flipH="1">
              <a:off x="3239386" y="29956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1" y="1"/>
                  </a:moveTo>
                  <a:cubicBezTo>
                    <a:pt x="57" y="1"/>
                    <a:pt x="15" y="47"/>
                    <a:pt x="0" y="91"/>
                  </a:cubicBezTo>
                  <a:lnTo>
                    <a:pt x="0" y="144"/>
                  </a:lnTo>
                  <a:cubicBezTo>
                    <a:pt x="17" y="144"/>
                    <a:pt x="17" y="161"/>
                    <a:pt x="17" y="161"/>
                  </a:cubicBezTo>
                  <a:cubicBezTo>
                    <a:pt x="33" y="194"/>
                    <a:pt x="70" y="194"/>
                    <a:pt x="87" y="210"/>
                  </a:cubicBezTo>
                  <a:cubicBezTo>
                    <a:pt x="120" y="210"/>
                    <a:pt x="136" y="210"/>
                    <a:pt x="173" y="194"/>
                  </a:cubicBezTo>
                  <a:cubicBezTo>
                    <a:pt x="190" y="177"/>
                    <a:pt x="206" y="144"/>
                    <a:pt x="206" y="124"/>
                  </a:cubicBezTo>
                  <a:cubicBezTo>
                    <a:pt x="206" y="91"/>
                    <a:pt x="206" y="58"/>
                    <a:pt x="190" y="41"/>
                  </a:cubicBezTo>
                  <a:cubicBezTo>
                    <a:pt x="173" y="20"/>
                    <a:pt x="153" y="4"/>
                    <a:pt x="120" y="4"/>
                  </a:cubicBezTo>
                  <a:cubicBezTo>
                    <a:pt x="114" y="2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20"/>
            <p:cNvSpPr/>
            <p:nvPr/>
          </p:nvSpPr>
          <p:spPr>
            <a:xfrm flipH="1">
              <a:off x="3245886" y="295912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0"/>
                  </a:moveTo>
                  <a:cubicBezTo>
                    <a:pt x="57" y="0"/>
                    <a:pt x="17" y="44"/>
                    <a:pt x="17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60"/>
                    <a:pt x="37" y="160"/>
                  </a:cubicBezTo>
                  <a:cubicBezTo>
                    <a:pt x="54" y="193"/>
                    <a:pt x="70" y="193"/>
                    <a:pt x="103" y="210"/>
                  </a:cubicBezTo>
                  <a:cubicBezTo>
                    <a:pt x="120" y="210"/>
                    <a:pt x="157" y="210"/>
                    <a:pt x="173" y="193"/>
                  </a:cubicBezTo>
                  <a:cubicBezTo>
                    <a:pt x="190" y="177"/>
                    <a:pt x="206" y="140"/>
                    <a:pt x="223" y="123"/>
                  </a:cubicBezTo>
                  <a:cubicBezTo>
                    <a:pt x="223" y="90"/>
                    <a:pt x="206" y="74"/>
                    <a:pt x="190" y="36"/>
                  </a:cubicBezTo>
                  <a:cubicBezTo>
                    <a:pt x="190" y="20"/>
                    <a:pt x="157" y="3"/>
                    <a:pt x="120" y="3"/>
                  </a:cubicBezTo>
                  <a:cubicBezTo>
                    <a:pt x="113" y="1"/>
                    <a:pt x="10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20"/>
            <p:cNvSpPr/>
            <p:nvPr/>
          </p:nvSpPr>
          <p:spPr>
            <a:xfrm flipH="1">
              <a:off x="3242786" y="30097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5" y="0"/>
                  </a:moveTo>
                  <a:cubicBezTo>
                    <a:pt x="64" y="0"/>
                    <a:pt x="35" y="13"/>
                    <a:pt x="17" y="40"/>
                  </a:cubicBezTo>
                  <a:cubicBezTo>
                    <a:pt x="0" y="56"/>
                    <a:pt x="0" y="73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60"/>
                    <a:pt x="33" y="176"/>
                  </a:cubicBezTo>
                  <a:cubicBezTo>
                    <a:pt x="56" y="193"/>
                    <a:pt x="82" y="202"/>
                    <a:pt x="108" y="202"/>
                  </a:cubicBezTo>
                  <a:cubicBezTo>
                    <a:pt x="139" y="202"/>
                    <a:pt x="168" y="189"/>
                    <a:pt x="186" y="160"/>
                  </a:cubicBezTo>
                  <a:cubicBezTo>
                    <a:pt x="206" y="143"/>
                    <a:pt x="206" y="110"/>
                    <a:pt x="206" y="94"/>
                  </a:cubicBezTo>
                  <a:cubicBezTo>
                    <a:pt x="206" y="56"/>
                    <a:pt x="186" y="40"/>
                    <a:pt x="169" y="23"/>
                  </a:cubicBezTo>
                  <a:cubicBezTo>
                    <a:pt x="147" y="9"/>
                    <a:pt x="121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20"/>
            <p:cNvSpPr/>
            <p:nvPr/>
          </p:nvSpPr>
          <p:spPr>
            <a:xfrm flipH="1">
              <a:off x="3237211" y="29805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5" y="0"/>
                  </a:moveTo>
                  <a:cubicBezTo>
                    <a:pt x="51" y="0"/>
                    <a:pt x="14" y="35"/>
                    <a:pt x="0" y="91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33" y="177"/>
                    <a:pt x="50" y="194"/>
                    <a:pt x="103" y="210"/>
                  </a:cubicBezTo>
                  <a:cubicBezTo>
                    <a:pt x="153" y="210"/>
                    <a:pt x="207" y="177"/>
                    <a:pt x="223" y="128"/>
                  </a:cubicBezTo>
                  <a:cubicBezTo>
                    <a:pt x="223" y="91"/>
                    <a:pt x="207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1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20"/>
            <p:cNvSpPr/>
            <p:nvPr/>
          </p:nvSpPr>
          <p:spPr>
            <a:xfrm flipH="1">
              <a:off x="3249286" y="297022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12" y="1"/>
                  </a:moveTo>
                  <a:cubicBezTo>
                    <a:pt x="103" y="1"/>
                    <a:pt x="95" y="2"/>
                    <a:pt x="87" y="5"/>
                  </a:cubicBezTo>
                  <a:cubicBezTo>
                    <a:pt x="33" y="42"/>
                    <a:pt x="0" y="91"/>
                    <a:pt x="33" y="145"/>
                  </a:cubicBezTo>
                  <a:cubicBezTo>
                    <a:pt x="33" y="161"/>
                    <a:pt x="49" y="178"/>
                    <a:pt x="49" y="194"/>
                  </a:cubicBezTo>
                  <a:cubicBezTo>
                    <a:pt x="87" y="211"/>
                    <a:pt x="120" y="211"/>
                    <a:pt x="173" y="211"/>
                  </a:cubicBezTo>
                  <a:cubicBezTo>
                    <a:pt x="206" y="194"/>
                    <a:pt x="223" y="161"/>
                    <a:pt x="223" y="128"/>
                  </a:cubicBezTo>
                  <a:lnTo>
                    <a:pt x="223" y="75"/>
                  </a:lnTo>
                  <a:cubicBezTo>
                    <a:pt x="209" y="34"/>
                    <a:pt x="15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20"/>
            <p:cNvSpPr/>
            <p:nvPr/>
          </p:nvSpPr>
          <p:spPr>
            <a:xfrm flipH="1">
              <a:off x="3251436" y="29970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71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3" y="190"/>
                    <a:pt x="71" y="207"/>
                    <a:pt x="87" y="207"/>
                  </a:cubicBezTo>
                  <a:cubicBezTo>
                    <a:pt x="120" y="207"/>
                    <a:pt x="136" y="207"/>
                    <a:pt x="174" y="190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23" y="67"/>
                    <a:pt x="174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20"/>
            <p:cNvSpPr/>
            <p:nvPr/>
          </p:nvSpPr>
          <p:spPr>
            <a:xfrm flipH="1">
              <a:off x="3255661" y="2951300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18" y="0"/>
                  </a:moveTo>
                  <a:cubicBezTo>
                    <a:pt x="108" y="0"/>
                    <a:pt x="98" y="2"/>
                    <a:pt x="87" y="7"/>
                  </a:cubicBezTo>
                  <a:cubicBezTo>
                    <a:pt x="70" y="7"/>
                    <a:pt x="37" y="24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60" y="195"/>
                    <a:pt x="86" y="203"/>
                    <a:pt x="111" y="203"/>
                  </a:cubicBezTo>
                  <a:cubicBezTo>
                    <a:pt x="142" y="203"/>
                    <a:pt x="172" y="191"/>
                    <a:pt x="190" y="164"/>
                  </a:cubicBezTo>
                  <a:cubicBezTo>
                    <a:pt x="227" y="127"/>
                    <a:pt x="227" y="61"/>
                    <a:pt x="173" y="24"/>
                  </a:cubicBezTo>
                  <a:cubicBezTo>
                    <a:pt x="162" y="12"/>
                    <a:pt x="142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20"/>
            <p:cNvSpPr/>
            <p:nvPr/>
          </p:nvSpPr>
          <p:spPr>
            <a:xfrm flipH="1">
              <a:off x="3223511" y="29620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120" y="1"/>
                  </a:moveTo>
                  <a:cubicBezTo>
                    <a:pt x="109" y="1"/>
                    <a:pt x="98" y="8"/>
                    <a:pt x="87" y="8"/>
                  </a:cubicBezTo>
                  <a:cubicBezTo>
                    <a:pt x="33" y="25"/>
                    <a:pt x="0" y="95"/>
                    <a:pt x="17" y="148"/>
                  </a:cubicBezTo>
                  <a:cubicBezTo>
                    <a:pt x="41" y="185"/>
                    <a:pt x="78" y="204"/>
                    <a:pt x="115" y="204"/>
                  </a:cubicBezTo>
                  <a:cubicBezTo>
                    <a:pt x="128" y="204"/>
                    <a:pt x="140" y="202"/>
                    <a:pt x="153" y="198"/>
                  </a:cubicBezTo>
                  <a:cubicBezTo>
                    <a:pt x="169" y="198"/>
                    <a:pt x="190" y="181"/>
                    <a:pt x="206" y="165"/>
                  </a:cubicBezTo>
                  <a:cubicBezTo>
                    <a:pt x="223" y="148"/>
                    <a:pt x="239" y="111"/>
                    <a:pt x="223" y="62"/>
                  </a:cubicBezTo>
                  <a:cubicBezTo>
                    <a:pt x="206" y="25"/>
                    <a:pt x="169" y="8"/>
                    <a:pt x="136" y="8"/>
                  </a:cubicBezTo>
                  <a:cubicBezTo>
                    <a:pt x="131" y="3"/>
                    <a:pt x="125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20"/>
            <p:cNvSpPr/>
            <p:nvPr/>
          </p:nvSpPr>
          <p:spPr>
            <a:xfrm flipH="1">
              <a:off x="3249686" y="2983725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103" y="1"/>
                  </a:moveTo>
                  <a:cubicBezTo>
                    <a:pt x="70" y="1"/>
                    <a:pt x="33" y="17"/>
                    <a:pt x="17" y="34"/>
                  </a:cubicBezTo>
                  <a:cubicBezTo>
                    <a:pt x="0" y="50"/>
                    <a:pt x="0" y="83"/>
                    <a:pt x="0" y="104"/>
                  </a:cubicBezTo>
                  <a:cubicBezTo>
                    <a:pt x="0" y="120"/>
                    <a:pt x="0" y="120"/>
                    <a:pt x="17" y="137"/>
                  </a:cubicBezTo>
                  <a:cubicBezTo>
                    <a:pt x="17" y="153"/>
                    <a:pt x="33" y="170"/>
                    <a:pt x="33" y="170"/>
                  </a:cubicBezTo>
                  <a:cubicBezTo>
                    <a:pt x="57" y="194"/>
                    <a:pt x="84" y="204"/>
                    <a:pt x="110" y="204"/>
                  </a:cubicBezTo>
                  <a:cubicBezTo>
                    <a:pt x="141" y="204"/>
                    <a:pt x="169" y="190"/>
                    <a:pt x="190" y="170"/>
                  </a:cubicBezTo>
                  <a:cubicBezTo>
                    <a:pt x="206" y="137"/>
                    <a:pt x="206" y="120"/>
                    <a:pt x="206" y="83"/>
                  </a:cubicBezTo>
                  <a:cubicBezTo>
                    <a:pt x="206" y="50"/>
                    <a:pt x="190" y="34"/>
                    <a:pt x="173" y="17"/>
                  </a:cubicBezTo>
                  <a:cubicBezTo>
                    <a:pt x="153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20"/>
            <p:cNvSpPr/>
            <p:nvPr/>
          </p:nvSpPr>
          <p:spPr>
            <a:xfrm flipH="1">
              <a:off x="3261336" y="29631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87" y="0"/>
                    <a:pt x="70" y="0"/>
                    <a:pt x="54" y="17"/>
                  </a:cubicBezTo>
                  <a:cubicBezTo>
                    <a:pt x="21" y="33"/>
                    <a:pt x="0" y="66"/>
                    <a:pt x="0" y="83"/>
                  </a:cubicBezTo>
                  <a:lnTo>
                    <a:pt x="0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7" y="186"/>
                    <a:pt x="70" y="206"/>
                    <a:pt x="87" y="206"/>
                  </a:cubicBezTo>
                  <a:cubicBezTo>
                    <a:pt x="96" y="208"/>
                    <a:pt x="104" y="209"/>
                    <a:pt x="112" y="209"/>
                  </a:cubicBezTo>
                  <a:cubicBezTo>
                    <a:pt x="168" y="209"/>
                    <a:pt x="206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20"/>
            <p:cNvSpPr/>
            <p:nvPr/>
          </p:nvSpPr>
          <p:spPr>
            <a:xfrm flipH="1">
              <a:off x="3222186" y="3038550"/>
              <a:ext cx="5675" cy="5300"/>
            </a:xfrm>
            <a:custGeom>
              <a:avLst/>
              <a:gdLst/>
              <a:ahLst/>
              <a:cxnLst/>
              <a:rect l="l" t="t" r="r" b="b"/>
              <a:pathLst>
                <a:path w="227" h="212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37" y="22"/>
                    <a:pt x="0" y="92"/>
                    <a:pt x="21" y="141"/>
                  </a:cubicBezTo>
                  <a:cubicBezTo>
                    <a:pt x="37" y="158"/>
                    <a:pt x="37" y="178"/>
                    <a:pt x="54" y="178"/>
                  </a:cubicBezTo>
                  <a:cubicBezTo>
                    <a:pt x="87" y="211"/>
                    <a:pt x="124" y="211"/>
                    <a:pt x="157" y="211"/>
                  </a:cubicBezTo>
                  <a:cubicBezTo>
                    <a:pt x="190" y="195"/>
                    <a:pt x="227" y="158"/>
                    <a:pt x="227" y="125"/>
                  </a:cubicBezTo>
                  <a:lnTo>
                    <a:pt x="227" y="75"/>
                  </a:lnTo>
                  <a:cubicBezTo>
                    <a:pt x="196" y="31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20"/>
            <p:cNvSpPr/>
            <p:nvPr/>
          </p:nvSpPr>
          <p:spPr>
            <a:xfrm flipH="1">
              <a:off x="3230836" y="309157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32" y="1"/>
                  </a:moveTo>
                  <a:cubicBezTo>
                    <a:pt x="117" y="1"/>
                    <a:pt x="101" y="5"/>
                    <a:pt x="87" y="16"/>
                  </a:cubicBezTo>
                  <a:cubicBezTo>
                    <a:pt x="34" y="32"/>
                    <a:pt x="1" y="82"/>
                    <a:pt x="17" y="135"/>
                  </a:cubicBezTo>
                  <a:cubicBezTo>
                    <a:pt x="44" y="175"/>
                    <a:pt x="84" y="207"/>
                    <a:pt x="124" y="207"/>
                  </a:cubicBezTo>
                  <a:cubicBezTo>
                    <a:pt x="134" y="207"/>
                    <a:pt x="144" y="205"/>
                    <a:pt x="153" y="201"/>
                  </a:cubicBezTo>
                  <a:cubicBezTo>
                    <a:pt x="207" y="185"/>
                    <a:pt x="240" y="119"/>
                    <a:pt x="223" y="65"/>
                  </a:cubicBezTo>
                  <a:cubicBezTo>
                    <a:pt x="211" y="30"/>
                    <a:pt x="172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20"/>
            <p:cNvSpPr/>
            <p:nvPr/>
          </p:nvSpPr>
          <p:spPr>
            <a:xfrm flipH="1">
              <a:off x="3235061" y="2965025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28" y="1"/>
                  </a:moveTo>
                  <a:cubicBezTo>
                    <a:pt x="115" y="1"/>
                    <a:pt x="101" y="3"/>
                    <a:pt x="87" y="7"/>
                  </a:cubicBezTo>
                  <a:cubicBezTo>
                    <a:pt x="38" y="27"/>
                    <a:pt x="1" y="93"/>
                    <a:pt x="21" y="147"/>
                  </a:cubicBezTo>
                  <a:cubicBezTo>
                    <a:pt x="38" y="163"/>
                    <a:pt x="38" y="163"/>
                    <a:pt x="54" y="180"/>
                  </a:cubicBezTo>
                  <a:cubicBezTo>
                    <a:pt x="74" y="199"/>
                    <a:pt x="95" y="207"/>
                    <a:pt x="115" y="207"/>
                  </a:cubicBezTo>
                  <a:cubicBezTo>
                    <a:pt x="130" y="207"/>
                    <a:pt x="144" y="203"/>
                    <a:pt x="158" y="196"/>
                  </a:cubicBezTo>
                  <a:cubicBezTo>
                    <a:pt x="207" y="180"/>
                    <a:pt x="228" y="147"/>
                    <a:pt x="228" y="110"/>
                  </a:cubicBezTo>
                  <a:lnTo>
                    <a:pt x="228" y="60"/>
                  </a:lnTo>
                  <a:cubicBezTo>
                    <a:pt x="212" y="20"/>
                    <a:pt x="171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20"/>
            <p:cNvSpPr/>
            <p:nvPr/>
          </p:nvSpPr>
          <p:spPr>
            <a:xfrm flipH="1">
              <a:off x="3228661" y="30780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1" y="0"/>
                  </a:moveTo>
                  <a:cubicBezTo>
                    <a:pt x="58" y="0"/>
                    <a:pt x="15" y="47"/>
                    <a:pt x="1" y="90"/>
                  </a:cubicBezTo>
                  <a:cubicBezTo>
                    <a:pt x="1" y="106"/>
                    <a:pt x="1" y="123"/>
                    <a:pt x="17" y="143"/>
                  </a:cubicBezTo>
                  <a:lnTo>
                    <a:pt x="17" y="160"/>
                  </a:lnTo>
                  <a:cubicBezTo>
                    <a:pt x="34" y="193"/>
                    <a:pt x="71" y="209"/>
                    <a:pt x="87" y="209"/>
                  </a:cubicBezTo>
                  <a:cubicBezTo>
                    <a:pt x="153" y="209"/>
                    <a:pt x="207" y="176"/>
                    <a:pt x="207" y="123"/>
                  </a:cubicBezTo>
                  <a:cubicBezTo>
                    <a:pt x="223" y="90"/>
                    <a:pt x="207" y="73"/>
                    <a:pt x="190" y="40"/>
                  </a:cubicBezTo>
                  <a:cubicBezTo>
                    <a:pt x="174" y="20"/>
                    <a:pt x="153" y="3"/>
                    <a:pt x="120" y="3"/>
                  </a:cubicBez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20"/>
            <p:cNvSpPr/>
            <p:nvPr/>
          </p:nvSpPr>
          <p:spPr>
            <a:xfrm flipH="1">
              <a:off x="3234236" y="30313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0" y="1"/>
                    <a:pt x="33" y="17"/>
                  </a:cubicBezTo>
                  <a:cubicBezTo>
                    <a:pt x="17" y="34"/>
                    <a:pt x="0" y="71"/>
                    <a:pt x="0" y="87"/>
                  </a:cubicBezTo>
                  <a:lnTo>
                    <a:pt x="0" y="137"/>
                  </a:lnTo>
                  <a:cubicBezTo>
                    <a:pt x="0" y="157"/>
                    <a:pt x="17" y="157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7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20"/>
            <p:cNvSpPr/>
            <p:nvPr/>
          </p:nvSpPr>
          <p:spPr>
            <a:xfrm flipH="1">
              <a:off x="3222686" y="3051800"/>
              <a:ext cx="5175" cy="5100"/>
            </a:xfrm>
            <a:custGeom>
              <a:avLst/>
              <a:gdLst/>
              <a:ahLst/>
              <a:cxnLst/>
              <a:rect l="l" t="t" r="r" b="b"/>
              <a:pathLst>
                <a:path w="207" h="204" extrusionOk="0">
                  <a:moveTo>
                    <a:pt x="115" y="0"/>
                  </a:moveTo>
                  <a:cubicBezTo>
                    <a:pt x="107" y="0"/>
                    <a:pt x="98" y="2"/>
                    <a:pt x="87" y="7"/>
                  </a:cubicBezTo>
                  <a:cubicBezTo>
                    <a:pt x="70" y="7"/>
                    <a:pt x="37" y="24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60" y="195"/>
                    <a:pt x="86" y="203"/>
                    <a:pt x="111" y="203"/>
                  </a:cubicBezTo>
                  <a:cubicBezTo>
                    <a:pt x="142" y="203"/>
                    <a:pt x="172" y="191"/>
                    <a:pt x="190" y="164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61"/>
                    <a:pt x="190" y="40"/>
                    <a:pt x="173" y="24"/>
                  </a:cubicBezTo>
                  <a:cubicBezTo>
                    <a:pt x="150" y="12"/>
                    <a:pt x="135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20"/>
            <p:cNvSpPr/>
            <p:nvPr/>
          </p:nvSpPr>
          <p:spPr>
            <a:xfrm flipH="1">
              <a:off x="3224761" y="30651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5" y="1"/>
                  </a:moveTo>
                  <a:cubicBezTo>
                    <a:pt x="39" y="1"/>
                    <a:pt x="1" y="47"/>
                    <a:pt x="1" y="91"/>
                  </a:cubicBezTo>
                  <a:lnTo>
                    <a:pt x="1" y="144"/>
                  </a:lnTo>
                  <a:cubicBezTo>
                    <a:pt x="1" y="161"/>
                    <a:pt x="17" y="161"/>
                    <a:pt x="17" y="161"/>
                  </a:cubicBezTo>
                  <a:cubicBezTo>
                    <a:pt x="34" y="194"/>
                    <a:pt x="50" y="210"/>
                    <a:pt x="83" y="210"/>
                  </a:cubicBezTo>
                  <a:cubicBezTo>
                    <a:pt x="120" y="210"/>
                    <a:pt x="137" y="210"/>
                    <a:pt x="153" y="194"/>
                  </a:cubicBezTo>
                  <a:cubicBezTo>
                    <a:pt x="186" y="177"/>
                    <a:pt x="207" y="144"/>
                    <a:pt x="207" y="124"/>
                  </a:cubicBezTo>
                  <a:cubicBezTo>
                    <a:pt x="207" y="74"/>
                    <a:pt x="170" y="4"/>
                    <a:pt x="120" y="4"/>
                  </a:cubicBezTo>
                  <a:cubicBezTo>
                    <a:pt x="111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20"/>
            <p:cNvSpPr/>
            <p:nvPr/>
          </p:nvSpPr>
          <p:spPr>
            <a:xfrm flipH="1">
              <a:off x="3292261" y="30944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8" y="0"/>
                  </a:moveTo>
                  <a:cubicBezTo>
                    <a:pt x="56" y="0"/>
                    <a:pt x="15" y="45"/>
                    <a:pt x="1" y="87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8" y="190"/>
                    <a:pt x="71" y="190"/>
                    <a:pt x="87" y="211"/>
                  </a:cubicBezTo>
                  <a:cubicBezTo>
                    <a:pt x="120" y="211"/>
                    <a:pt x="157" y="211"/>
                    <a:pt x="174" y="190"/>
                  </a:cubicBezTo>
                  <a:cubicBezTo>
                    <a:pt x="190" y="174"/>
                    <a:pt x="207" y="141"/>
                    <a:pt x="207" y="124"/>
                  </a:cubicBezTo>
                  <a:cubicBezTo>
                    <a:pt x="223" y="87"/>
                    <a:pt x="207" y="71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3" y="2"/>
                    <a:pt x="105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20"/>
            <p:cNvSpPr/>
            <p:nvPr/>
          </p:nvSpPr>
          <p:spPr>
            <a:xfrm flipH="1">
              <a:off x="3284536" y="295520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6" y="0"/>
                  </a:moveTo>
                  <a:cubicBezTo>
                    <a:pt x="113" y="0"/>
                    <a:pt x="100" y="3"/>
                    <a:pt x="87" y="8"/>
                  </a:cubicBezTo>
                  <a:cubicBezTo>
                    <a:pt x="17" y="24"/>
                    <a:pt x="1" y="90"/>
                    <a:pt x="17" y="144"/>
                  </a:cubicBezTo>
                  <a:cubicBezTo>
                    <a:pt x="29" y="181"/>
                    <a:pt x="71" y="201"/>
                    <a:pt x="113" y="201"/>
                  </a:cubicBezTo>
                  <a:cubicBezTo>
                    <a:pt x="128" y="201"/>
                    <a:pt x="143" y="199"/>
                    <a:pt x="157" y="193"/>
                  </a:cubicBezTo>
                  <a:cubicBezTo>
                    <a:pt x="207" y="177"/>
                    <a:pt x="240" y="111"/>
                    <a:pt x="207" y="57"/>
                  </a:cubicBezTo>
                  <a:cubicBezTo>
                    <a:pt x="194" y="21"/>
                    <a:pt x="162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20"/>
            <p:cNvSpPr/>
            <p:nvPr/>
          </p:nvSpPr>
          <p:spPr>
            <a:xfrm flipH="1">
              <a:off x="3300411" y="29794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17" y="34"/>
                    <a:pt x="1" y="50"/>
                    <a:pt x="1" y="87"/>
                  </a:cubicBezTo>
                  <a:lnTo>
                    <a:pt x="1" y="137"/>
                  </a:lnTo>
                  <a:cubicBezTo>
                    <a:pt x="1" y="153"/>
                    <a:pt x="17" y="153"/>
                    <a:pt x="17" y="153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41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4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20"/>
            <p:cNvSpPr/>
            <p:nvPr/>
          </p:nvSpPr>
          <p:spPr>
            <a:xfrm flipH="1">
              <a:off x="3296086" y="29484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cubicBezTo>
                    <a:pt x="0" y="104"/>
                    <a:pt x="0" y="120"/>
                    <a:pt x="17" y="137"/>
                  </a:cubicBezTo>
                  <a:cubicBezTo>
                    <a:pt x="17" y="153"/>
                    <a:pt x="17" y="153"/>
                    <a:pt x="33" y="174"/>
                  </a:cubicBezTo>
                  <a:cubicBezTo>
                    <a:pt x="50" y="190"/>
                    <a:pt x="66" y="207"/>
                    <a:pt x="103" y="207"/>
                  </a:cubicBezTo>
                  <a:cubicBezTo>
                    <a:pt x="110" y="209"/>
                    <a:pt x="117" y="210"/>
                    <a:pt x="123" y="210"/>
                  </a:cubicBezTo>
                  <a:cubicBezTo>
                    <a:pt x="166" y="210"/>
                    <a:pt x="209" y="167"/>
                    <a:pt x="223" y="120"/>
                  </a:cubicBezTo>
                  <a:cubicBezTo>
                    <a:pt x="223" y="87"/>
                    <a:pt x="206" y="71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20"/>
            <p:cNvSpPr/>
            <p:nvPr/>
          </p:nvSpPr>
          <p:spPr>
            <a:xfrm flipH="1">
              <a:off x="3294336" y="2934625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18" y="1"/>
                  </a:moveTo>
                  <a:cubicBezTo>
                    <a:pt x="108" y="1"/>
                    <a:pt x="98" y="2"/>
                    <a:pt x="87" y="6"/>
                  </a:cubicBezTo>
                  <a:cubicBezTo>
                    <a:pt x="38" y="23"/>
                    <a:pt x="1" y="89"/>
                    <a:pt x="17" y="142"/>
                  </a:cubicBezTo>
                  <a:cubicBezTo>
                    <a:pt x="44" y="178"/>
                    <a:pt x="77" y="207"/>
                    <a:pt x="113" y="207"/>
                  </a:cubicBezTo>
                  <a:cubicBezTo>
                    <a:pt x="127" y="207"/>
                    <a:pt x="142" y="202"/>
                    <a:pt x="157" y="192"/>
                  </a:cubicBezTo>
                  <a:cubicBezTo>
                    <a:pt x="207" y="175"/>
                    <a:pt x="244" y="126"/>
                    <a:pt x="223" y="72"/>
                  </a:cubicBezTo>
                  <a:cubicBezTo>
                    <a:pt x="197" y="32"/>
                    <a:pt x="159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20"/>
            <p:cNvSpPr/>
            <p:nvPr/>
          </p:nvSpPr>
          <p:spPr>
            <a:xfrm flipH="1">
              <a:off x="3289686" y="298610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9"/>
                  </a:cubicBezTo>
                  <a:cubicBezTo>
                    <a:pt x="33" y="25"/>
                    <a:pt x="0" y="75"/>
                    <a:pt x="33" y="145"/>
                  </a:cubicBezTo>
                  <a:cubicBezTo>
                    <a:pt x="33" y="145"/>
                    <a:pt x="54" y="161"/>
                    <a:pt x="54" y="178"/>
                  </a:cubicBezTo>
                  <a:cubicBezTo>
                    <a:pt x="77" y="189"/>
                    <a:pt x="100" y="203"/>
                    <a:pt x="130" y="203"/>
                  </a:cubicBezTo>
                  <a:cubicBezTo>
                    <a:pt x="143" y="203"/>
                    <a:pt x="157" y="201"/>
                    <a:pt x="174" y="194"/>
                  </a:cubicBezTo>
                  <a:cubicBezTo>
                    <a:pt x="207" y="178"/>
                    <a:pt x="223" y="145"/>
                    <a:pt x="223" y="112"/>
                  </a:cubicBezTo>
                  <a:cubicBezTo>
                    <a:pt x="239" y="91"/>
                    <a:pt x="223" y="75"/>
                    <a:pt x="223" y="58"/>
                  </a:cubicBezTo>
                  <a:cubicBezTo>
                    <a:pt x="211" y="22"/>
                    <a:pt x="16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20"/>
            <p:cNvSpPr/>
            <p:nvPr/>
          </p:nvSpPr>
          <p:spPr>
            <a:xfrm flipH="1">
              <a:off x="3286186" y="297415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2" y="0"/>
                  </a:moveTo>
                  <a:cubicBezTo>
                    <a:pt x="46" y="0"/>
                    <a:pt x="1" y="33"/>
                    <a:pt x="1" y="91"/>
                  </a:cubicBezTo>
                  <a:lnTo>
                    <a:pt x="1" y="140"/>
                  </a:lnTo>
                  <a:lnTo>
                    <a:pt x="17" y="157"/>
                  </a:lnTo>
                  <a:cubicBezTo>
                    <a:pt x="34" y="178"/>
                    <a:pt x="50" y="194"/>
                    <a:pt x="87" y="194"/>
                  </a:cubicBezTo>
                  <a:cubicBezTo>
                    <a:pt x="96" y="197"/>
                    <a:pt x="104" y="198"/>
                    <a:pt x="113" y="198"/>
                  </a:cubicBezTo>
                  <a:cubicBezTo>
                    <a:pt x="154" y="198"/>
                    <a:pt x="193" y="166"/>
                    <a:pt x="207" y="108"/>
                  </a:cubicBezTo>
                  <a:cubicBezTo>
                    <a:pt x="207" y="91"/>
                    <a:pt x="207" y="54"/>
                    <a:pt x="190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1" y="2"/>
                    <a:pt x="101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20"/>
            <p:cNvSpPr/>
            <p:nvPr/>
          </p:nvSpPr>
          <p:spPr>
            <a:xfrm flipH="1">
              <a:off x="3303811" y="2992700"/>
              <a:ext cx="5575" cy="4925"/>
            </a:xfrm>
            <a:custGeom>
              <a:avLst/>
              <a:gdLst/>
              <a:ahLst/>
              <a:cxnLst/>
              <a:rect l="l" t="t" r="r" b="b"/>
              <a:pathLst>
                <a:path w="223" h="197" extrusionOk="0">
                  <a:moveTo>
                    <a:pt x="66" y="0"/>
                  </a:moveTo>
                  <a:cubicBezTo>
                    <a:pt x="17" y="17"/>
                    <a:pt x="0" y="87"/>
                    <a:pt x="17" y="136"/>
                  </a:cubicBezTo>
                  <a:cubicBezTo>
                    <a:pt x="29" y="177"/>
                    <a:pt x="72" y="196"/>
                    <a:pt x="113" y="196"/>
                  </a:cubicBezTo>
                  <a:cubicBezTo>
                    <a:pt x="127" y="196"/>
                    <a:pt x="140" y="194"/>
                    <a:pt x="153" y="190"/>
                  </a:cubicBezTo>
                  <a:cubicBezTo>
                    <a:pt x="169" y="190"/>
                    <a:pt x="190" y="174"/>
                    <a:pt x="190" y="174"/>
                  </a:cubicBezTo>
                  <a:cubicBezTo>
                    <a:pt x="223" y="136"/>
                    <a:pt x="223" y="104"/>
                    <a:pt x="206" y="54"/>
                  </a:cubicBezTo>
                  <a:cubicBezTo>
                    <a:pt x="206" y="17"/>
                    <a:pt x="16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20"/>
            <p:cNvSpPr/>
            <p:nvPr/>
          </p:nvSpPr>
          <p:spPr>
            <a:xfrm flipH="1">
              <a:off x="3313711" y="29832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2" y="1"/>
                  </a:moveTo>
                  <a:cubicBezTo>
                    <a:pt x="83" y="1"/>
                    <a:pt x="56" y="16"/>
                    <a:pt x="33" y="38"/>
                  </a:cubicBezTo>
                  <a:cubicBezTo>
                    <a:pt x="0" y="71"/>
                    <a:pt x="0" y="88"/>
                    <a:pt x="0" y="125"/>
                  </a:cubicBezTo>
                  <a:cubicBezTo>
                    <a:pt x="0" y="125"/>
                    <a:pt x="0" y="141"/>
                    <a:pt x="17" y="141"/>
                  </a:cubicBezTo>
                  <a:cubicBezTo>
                    <a:pt x="17" y="158"/>
                    <a:pt x="33" y="174"/>
                    <a:pt x="33" y="191"/>
                  </a:cubicBezTo>
                  <a:cubicBezTo>
                    <a:pt x="70" y="207"/>
                    <a:pt x="87" y="207"/>
                    <a:pt x="120" y="207"/>
                  </a:cubicBezTo>
                  <a:cubicBezTo>
                    <a:pt x="153" y="207"/>
                    <a:pt x="173" y="191"/>
                    <a:pt x="190" y="174"/>
                  </a:cubicBezTo>
                  <a:cubicBezTo>
                    <a:pt x="206" y="158"/>
                    <a:pt x="223" y="125"/>
                    <a:pt x="206" y="88"/>
                  </a:cubicBezTo>
                  <a:cubicBezTo>
                    <a:pt x="206" y="71"/>
                    <a:pt x="190" y="38"/>
                    <a:pt x="173" y="22"/>
                  </a:cubicBezTo>
                  <a:cubicBezTo>
                    <a:pt x="152" y="7"/>
                    <a:pt x="13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20"/>
            <p:cNvSpPr/>
            <p:nvPr/>
          </p:nvSpPr>
          <p:spPr>
            <a:xfrm flipH="1">
              <a:off x="3306786" y="2941475"/>
              <a:ext cx="6125" cy="5375"/>
            </a:xfrm>
            <a:custGeom>
              <a:avLst/>
              <a:gdLst/>
              <a:ahLst/>
              <a:cxnLst/>
              <a:rect l="l" t="t" r="r" b="b"/>
              <a:pathLst>
                <a:path w="245" h="215" extrusionOk="0">
                  <a:moveTo>
                    <a:pt x="106" y="0"/>
                  </a:moveTo>
                  <a:cubicBezTo>
                    <a:pt x="95" y="0"/>
                    <a:pt x="83" y="2"/>
                    <a:pt x="71" y="4"/>
                  </a:cubicBezTo>
                  <a:cubicBezTo>
                    <a:pt x="21" y="42"/>
                    <a:pt x="1" y="91"/>
                    <a:pt x="21" y="145"/>
                  </a:cubicBezTo>
                  <a:cubicBezTo>
                    <a:pt x="35" y="185"/>
                    <a:pt x="82" y="215"/>
                    <a:pt x="128" y="215"/>
                  </a:cubicBezTo>
                  <a:cubicBezTo>
                    <a:pt x="138" y="215"/>
                    <a:pt x="148" y="214"/>
                    <a:pt x="158" y="211"/>
                  </a:cubicBezTo>
                  <a:cubicBezTo>
                    <a:pt x="207" y="178"/>
                    <a:pt x="244" y="124"/>
                    <a:pt x="207" y="75"/>
                  </a:cubicBezTo>
                  <a:cubicBezTo>
                    <a:pt x="193" y="30"/>
                    <a:pt x="157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20"/>
            <p:cNvSpPr/>
            <p:nvPr/>
          </p:nvSpPr>
          <p:spPr>
            <a:xfrm flipH="1">
              <a:off x="3262586" y="29771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1"/>
                  </a:cubicBezTo>
                  <a:lnTo>
                    <a:pt x="1" y="124"/>
                  </a:lnTo>
                  <a:lnTo>
                    <a:pt x="1" y="140"/>
                  </a:lnTo>
                  <a:lnTo>
                    <a:pt x="17" y="161"/>
                  </a:lnTo>
                  <a:cubicBezTo>
                    <a:pt x="34" y="194"/>
                    <a:pt x="71" y="210"/>
                    <a:pt x="87" y="210"/>
                  </a:cubicBezTo>
                  <a:cubicBezTo>
                    <a:pt x="120" y="210"/>
                    <a:pt x="137" y="210"/>
                    <a:pt x="174" y="194"/>
                  </a:cubicBezTo>
                  <a:cubicBezTo>
                    <a:pt x="190" y="177"/>
                    <a:pt x="207" y="140"/>
                    <a:pt x="207" y="124"/>
                  </a:cubicBezTo>
                  <a:cubicBezTo>
                    <a:pt x="207" y="91"/>
                    <a:pt x="207" y="74"/>
                    <a:pt x="190" y="58"/>
                  </a:cubicBezTo>
                  <a:cubicBezTo>
                    <a:pt x="174" y="20"/>
                    <a:pt x="153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20"/>
            <p:cNvSpPr/>
            <p:nvPr/>
          </p:nvSpPr>
          <p:spPr>
            <a:xfrm flipH="1">
              <a:off x="3272061" y="29535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4" y="1"/>
                  </a:moveTo>
                  <a:cubicBezTo>
                    <a:pt x="41" y="1"/>
                    <a:pt x="0" y="44"/>
                    <a:pt x="0" y="90"/>
                  </a:cubicBezTo>
                  <a:lnTo>
                    <a:pt x="0" y="140"/>
                  </a:lnTo>
                  <a:lnTo>
                    <a:pt x="17" y="156"/>
                  </a:lnTo>
                  <a:cubicBezTo>
                    <a:pt x="37" y="194"/>
                    <a:pt x="54" y="194"/>
                    <a:pt x="87" y="210"/>
                  </a:cubicBezTo>
                  <a:cubicBezTo>
                    <a:pt x="141" y="210"/>
                    <a:pt x="190" y="177"/>
                    <a:pt x="206" y="123"/>
                  </a:cubicBezTo>
                  <a:cubicBezTo>
                    <a:pt x="206" y="90"/>
                    <a:pt x="206" y="74"/>
                    <a:pt x="190" y="37"/>
                  </a:cubicBezTo>
                  <a:cubicBezTo>
                    <a:pt x="174" y="20"/>
                    <a:pt x="141" y="4"/>
                    <a:pt x="120" y="4"/>
                  </a:cubicBezTo>
                  <a:cubicBezTo>
                    <a:pt x="111" y="2"/>
                    <a:pt x="103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20"/>
            <p:cNvSpPr/>
            <p:nvPr/>
          </p:nvSpPr>
          <p:spPr>
            <a:xfrm flipH="1">
              <a:off x="3267311" y="30028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14" y="1"/>
                  </a:moveTo>
                  <a:cubicBezTo>
                    <a:pt x="100" y="1"/>
                    <a:pt x="83" y="3"/>
                    <a:pt x="66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3"/>
                    <a:pt x="113" y="203"/>
                  </a:cubicBezTo>
                  <a:cubicBezTo>
                    <a:pt x="127" y="203"/>
                    <a:pt x="140" y="200"/>
                    <a:pt x="153" y="196"/>
                  </a:cubicBezTo>
                  <a:cubicBezTo>
                    <a:pt x="206" y="180"/>
                    <a:pt x="239" y="126"/>
                    <a:pt x="206" y="60"/>
                  </a:cubicBezTo>
                  <a:cubicBezTo>
                    <a:pt x="194" y="20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20"/>
            <p:cNvSpPr/>
            <p:nvPr/>
          </p:nvSpPr>
          <p:spPr>
            <a:xfrm flipH="1">
              <a:off x="3269486" y="29414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3" y="0"/>
                  </a:moveTo>
                  <a:cubicBezTo>
                    <a:pt x="85" y="0"/>
                    <a:pt x="55" y="14"/>
                    <a:pt x="34" y="44"/>
                  </a:cubicBezTo>
                  <a:cubicBezTo>
                    <a:pt x="17" y="60"/>
                    <a:pt x="1" y="93"/>
                    <a:pt x="1" y="110"/>
                  </a:cubicBezTo>
                  <a:cubicBezTo>
                    <a:pt x="1" y="126"/>
                    <a:pt x="1" y="126"/>
                    <a:pt x="17" y="147"/>
                  </a:cubicBezTo>
                  <a:cubicBezTo>
                    <a:pt x="17" y="163"/>
                    <a:pt x="34" y="180"/>
                    <a:pt x="55" y="180"/>
                  </a:cubicBezTo>
                  <a:cubicBezTo>
                    <a:pt x="69" y="194"/>
                    <a:pt x="92" y="203"/>
                    <a:pt x="115" y="203"/>
                  </a:cubicBezTo>
                  <a:cubicBezTo>
                    <a:pt x="143" y="203"/>
                    <a:pt x="172" y="190"/>
                    <a:pt x="191" y="163"/>
                  </a:cubicBezTo>
                  <a:cubicBezTo>
                    <a:pt x="207" y="147"/>
                    <a:pt x="224" y="110"/>
                    <a:pt x="207" y="93"/>
                  </a:cubicBezTo>
                  <a:cubicBezTo>
                    <a:pt x="207" y="60"/>
                    <a:pt x="191" y="44"/>
                    <a:pt x="174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20"/>
            <p:cNvSpPr/>
            <p:nvPr/>
          </p:nvSpPr>
          <p:spPr>
            <a:xfrm flipH="1">
              <a:off x="3263411" y="29909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50" y="0"/>
                    <a:pt x="1" y="37"/>
                    <a:pt x="1" y="87"/>
                  </a:cubicBezTo>
                  <a:lnTo>
                    <a:pt x="1" y="141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37" y="206"/>
                    <a:pt x="186" y="174"/>
                    <a:pt x="207" y="124"/>
                  </a:cubicBezTo>
                  <a:cubicBezTo>
                    <a:pt x="207" y="87"/>
                    <a:pt x="207" y="70"/>
                    <a:pt x="186" y="37"/>
                  </a:cubicBezTo>
                  <a:cubicBezTo>
                    <a:pt x="170" y="21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20"/>
            <p:cNvSpPr/>
            <p:nvPr/>
          </p:nvSpPr>
          <p:spPr>
            <a:xfrm flipH="1">
              <a:off x="3274636" y="29673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1" y="1"/>
                  </a:moveTo>
                  <a:cubicBezTo>
                    <a:pt x="75" y="1"/>
                    <a:pt x="41" y="16"/>
                    <a:pt x="17" y="39"/>
                  </a:cubicBezTo>
                  <a:cubicBezTo>
                    <a:pt x="1" y="56"/>
                    <a:pt x="1" y="89"/>
                    <a:pt x="1" y="122"/>
                  </a:cubicBezTo>
                  <a:lnTo>
                    <a:pt x="1" y="142"/>
                  </a:lnTo>
                  <a:cubicBezTo>
                    <a:pt x="17" y="159"/>
                    <a:pt x="17" y="175"/>
                    <a:pt x="34" y="192"/>
                  </a:cubicBezTo>
                  <a:cubicBezTo>
                    <a:pt x="54" y="204"/>
                    <a:pt x="77" y="210"/>
                    <a:pt x="99" y="210"/>
                  </a:cubicBezTo>
                  <a:cubicBezTo>
                    <a:pt x="136" y="210"/>
                    <a:pt x="170" y="196"/>
                    <a:pt x="190" y="175"/>
                  </a:cubicBezTo>
                  <a:cubicBezTo>
                    <a:pt x="223" y="122"/>
                    <a:pt x="207" y="56"/>
                    <a:pt x="174" y="19"/>
                  </a:cubicBezTo>
                  <a:cubicBezTo>
                    <a:pt x="154" y="6"/>
                    <a:pt x="132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20"/>
            <p:cNvSpPr/>
            <p:nvPr/>
          </p:nvSpPr>
          <p:spPr>
            <a:xfrm flipH="1">
              <a:off x="3279386" y="29955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1"/>
                  </a:moveTo>
                  <a:cubicBezTo>
                    <a:pt x="113" y="1"/>
                    <a:pt x="99" y="3"/>
                    <a:pt x="87" y="7"/>
                  </a:cubicBezTo>
                  <a:cubicBezTo>
                    <a:pt x="34" y="23"/>
                    <a:pt x="1" y="94"/>
                    <a:pt x="17" y="147"/>
                  </a:cubicBezTo>
                  <a:cubicBezTo>
                    <a:pt x="45" y="184"/>
                    <a:pt x="80" y="203"/>
                    <a:pt x="118" y="203"/>
                  </a:cubicBezTo>
                  <a:cubicBezTo>
                    <a:pt x="131" y="203"/>
                    <a:pt x="144" y="201"/>
                    <a:pt x="157" y="197"/>
                  </a:cubicBezTo>
                  <a:cubicBezTo>
                    <a:pt x="207" y="180"/>
                    <a:pt x="240" y="110"/>
                    <a:pt x="223" y="61"/>
                  </a:cubicBezTo>
                  <a:cubicBezTo>
                    <a:pt x="211" y="20"/>
                    <a:pt x="168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20"/>
            <p:cNvSpPr/>
            <p:nvPr/>
          </p:nvSpPr>
          <p:spPr>
            <a:xfrm flipH="1">
              <a:off x="3275461" y="2984150"/>
              <a:ext cx="5600" cy="4900"/>
            </a:xfrm>
            <a:custGeom>
              <a:avLst/>
              <a:gdLst/>
              <a:ahLst/>
              <a:cxnLst/>
              <a:rect l="l" t="t" r="r" b="b"/>
              <a:pathLst>
                <a:path w="224" h="196" extrusionOk="0">
                  <a:moveTo>
                    <a:pt x="67" y="0"/>
                  </a:moveTo>
                  <a:cubicBezTo>
                    <a:pt x="50" y="17"/>
                    <a:pt x="34" y="33"/>
                    <a:pt x="17" y="50"/>
                  </a:cubicBezTo>
                  <a:cubicBezTo>
                    <a:pt x="1" y="66"/>
                    <a:pt x="1" y="103"/>
                    <a:pt x="17" y="136"/>
                  </a:cubicBezTo>
                  <a:cubicBezTo>
                    <a:pt x="30" y="177"/>
                    <a:pt x="63" y="196"/>
                    <a:pt x="107" y="196"/>
                  </a:cubicBezTo>
                  <a:cubicBezTo>
                    <a:pt x="122" y="196"/>
                    <a:pt x="137" y="194"/>
                    <a:pt x="153" y="190"/>
                  </a:cubicBezTo>
                  <a:cubicBezTo>
                    <a:pt x="207" y="169"/>
                    <a:pt x="223" y="120"/>
                    <a:pt x="207" y="50"/>
                  </a:cubicBezTo>
                  <a:cubicBezTo>
                    <a:pt x="190" y="33"/>
                    <a:pt x="170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20"/>
            <p:cNvSpPr/>
            <p:nvPr/>
          </p:nvSpPr>
          <p:spPr>
            <a:xfrm flipH="1">
              <a:off x="3282786" y="29415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1" y="0"/>
                    <a:pt x="1" y="38"/>
                    <a:pt x="1" y="87"/>
                  </a:cubicBezTo>
                  <a:lnTo>
                    <a:pt x="1" y="141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4" y="190"/>
                    <a:pt x="54" y="207"/>
                    <a:pt x="87" y="207"/>
                  </a:cubicBezTo>
                  <a:cubicBezTo>
                    <a:pt x="94" y="209"/>
                    <a:pt x="101" y="210"/>
                    <a:pt x="108" y="210"/>
                  </a:cubicBezTo>
                  <a:cubicBezTo>
                    <a:pt x="154" y="210"/>
                    <a:pt x="207" y="166"/>
                    <a:pt x="207" y="120"/>
                  </a:cubicBezTo>
                  <a:cubicBezTo>
                    <a:pt x="207" y="87"/>
                    <a:pt x="207" y="71"/>
                    <a:pt x="190" y="54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20"/>
            <p:cNvSpPr/>
            <p:nvPr/>
          </p:nvSpPr>
          <p:spPr>
            <a:xfrm flipH="1">
              <a:off x="3242386" y="30849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3" y="0"/>
                  </a:moveTo>
                  <a:cubicBezTo>
                    <a:pt x="38" y="0"/>
                    <a:pt x="1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4" y="193"/>
                    <a:pt x="50" y="193"/>
                    <a:pt x="87" y="210"/>
                  </a:cubicBezTo>
                  <a:cubicBezTo>
                    <a:pt x="137" y="210"/>
                    <a:pt x="190" y="177"/>
                    <a:pt x="207" y="123"/>
                  </a:cubicBezTo>
                  <a:cubicBezTo>
                    <a:pt x="207" y="90"/>
                    <a:pt x="207" y="74"/>
                    <a:pt x="190" y="37"/>
                  </a:cubicBezTo>
                  <a:cubicBezTo>
                    <a:pt x="170" y="20"/>
                    <a:pt x="137" y="4"/>
                    <a:pt x="120" y="4"/>
                  </a:cubicBezTo>
                  <a:cubicBezTo>
                    <a:pt x="111" y="1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20"/>
            <p:cNvSpPr/>
            <p:nvPr/>
          </p:nvSpPr>
          <p:spPr>
            <a:xfrm flipH="1">
              <a:off x="3278036" y="30743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0" y="1"/>
                    <a:pt x="33" y="17"/>
                  </a:cubicBezTo>
                  <a:cubicBezTo>
                    <a:pt x="17" y="34"/>
                    <a:pt x="0" y="50"/>
                    <a:pt x="0" y="87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53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6" y="207"/>
                    <a:pt x="190" y="170"/>
                    <a:pt x="206" y="120"/>
                  </a:cubicBezTo>
                  <a:cubicBezTo>
                    <a:pt x="206" y="87"/>
                    <a:pt x="206" y="67"/>
                    <a:pt x="190" y="34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20"/>
            <p:cNvSpPr/>
            <p:nvPr/>
          </p:nvSpPr>
          <p:spPr>
            <a:xfrm flipH="1">
              <a:off x="3273286" y="30476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1"/>
                  </a:moveTo>
                  <a:cubicBezTo>
                    <a:pt x="103" y="1"/>
                    <a:pt x="66" y="1"/>
                    <a:pt x="50" y="22"/>
                  </a:cubicBezTo>
                  <a:cubicBezTo>
                    <a:pt x="33" y="38"/>
                    <a:pt x="17" y="55"/>
                    <a:pt x="17" y="88"/>
                  </a:cubicBezTo>
                  <a:cubicBezTo>
                    <a:pt x="0" y="104"/>
                    <a:pt x="0" y="125"/>
                    <a:pt x="17" y="141"/>
                  </a:cubicBezTo>
                  <a:cubicBezTo>
                    <a:pt x="17" y="141"/>
                    <a:pt x="17" y="158"/>
                    <a:pt x="33" y="158"/>
                  </a:cubicBezTo>
                  <a:cubicBezTo>
                    <a:pt x="50" y="191"/>
                    <a:pt x="66" y="191"/>
                    <a:pt x="103" y="207"/>
                  </a:cubicBezTo>
                  <a:cubicBezTo>
                    <a:pt x="153" y="207"/>
                    <a:pt x="207" y="174"/>
                    <a:pt x="223" y="125"/>
                  </a:cubicBezTo>
                  <a:cubicBezTo>
                    <a:pt x="223" y="88"/>
                    <a:pt x="207" y="71"/>
                    <a:pt x="207" y="38"/>
                  </a:cubicBezTo>
                  <a:cubicBezTo>
                    <a:pt x="186" y="22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20"/>
            <p:cNvSpPr/>
            <p:nvPr/>
          </p:nvSpPr>
          <p:spPr>
            <a:xfrm flipH="1">
              <a:off x="3276811" y="30608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120" y="1"/>
                  </a:moveTo>
                  <a:cubicBezTo>
                    <a:pt x="109" y="1"/>
                    <a:pt x="98" y="10"/>
                    <a:pt x="87" y="10"/>
                  </a:cubicBezTo>
                  <a:cubicBezTo>
                    <a:pt x="34" y="26"/>
                    <a:pt x="1" y="92"/>
                    <a:pt x="34" y="146"/>
                  </a:cubicBezTo>
                  <a:cubicBezTo>
                    <a:pt x="49" y="183"/>
                    <a:pt x="80" y="203"/>
                    <a:pt x="124" y="203"/>
                  </a:cubicBezTo>
                  <a:cubicBezTo>
                    <a:pt x="139" y="203"/>
                    <a:pt x="156" y="201"/>
                    <a:pt x="174" y="195"/>
                  </a:cubicBezTo>
                  <a:cubicBezTo>
                    <a:pt x="174" y="195"/>
                    <a:pt x="190" y="179"/>
                    <a:pt x="207" y="179"/>
                  </a:cubicBezTo>
                  <a:cubicBezTo>
                    <a:pt x="223" y="146"/>
                    <a:pt x="240" y="113"/>
                    <a:pt x="223" y="59"/>
                  </a:cubicBezTo>
                  <a:cubicBezTo>
                    <a:pt x="207" y="26"/>
                    <a:pt x="174" y="10"/>
                    <a:pt x="137" y="10"/>
                  </a:cubicBezTo>
                  <a:cubicBezTo>
                    <a:pt x="131" y="3"/>
                    <a:pt x="12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20"/>
            <p:cNvSpPr/>
            <p:nvPr/>
          </p:nvSpPr>
          <p:spPr>
            <a:xfrm flipH="1">
              <a:off x="3228661" y="3019300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03" y="0"/>
                  </a:moveTo>
                  <a:cubicBezTo>
                    <a:pt x="66" y="21"/>
                    <a:pt x="50" y="21"/>
                    <a:pt x="33" y="54"/>
                  </a:cubicBezTo>
                  <a:cubicBezTo>
                    <a:pt x="17" y="70"/>
                    <a:pt x="0" y="87"/>
                    <a:pt x="17" y="124"/>
                  </a:cubicBezTo>
                  <a:lnTo>
                    <a:pt x="17" y="157"/>
                  </a:lnTo>
                  <a:cubicBezTo>
                    <a:pt x="17" y="173"/>
                    <a:pt x="33" y="173"/>
                    <a:pt x="50" y="190"/>
                  </a:cubicBezTo>
                  <a:cubicBezTo>
                    <a:pt x="74" y="207"/>
                    <a:pt x="97" y="216"/>
                    <a:pt x="121" y="216"/>
                  </a:cubicBezTo>
                  <a:cubicBezTo>
                    <a:pt x="149" y="216"/>
                    <a:pt x="177" y="203"/>
                    <a:pt x="206" y="173"/>
                  </a:cubicBezTo>
                  <a:cubicBezTo>
                    <a:pt x="239" y="140"/>
                    <a:pt x="223" y="70"/>
                    <a:pt x="190" y="37"/>
                  </a:cubicBezTo>
                  <a:cubicBezTo>
                    <a:pt x="153" y="21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20"/>
            <p:cNvSpPr/>
            <p:nvPr/>
          </p:nvSpPr>
          <p:spPr>
            <a:xfrm flipH="1">
              <a:off x="3269486" y="30166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1" y="0"/>
                  </a:moveTo>
                  <a:cubicBezTo>
                    <a:pt x="58" y="0"/>
                    <a:pt x="15" y="46"/>
                    <a:pt x="0" y="90"/>
                  </a:cubicBezTo>
                  <a:lnTo>
                    <a:pt x="0" y="143"/>
                  </a:lnTo>
                  <a:lnTo>
                    <a:pt x="17" y="160"/>
                  </a:lnTo>
                  <a:cubicBezTo>
                    <a:pt x="38" y="193"/>
                    <a:pt x="71" y="209"/>
                    <a:pt x="87" y="209"/>
                  </a:cubicBezTo>
                  <a:cubicBezTo>
                    <a:pt x="157" y="209"/>
                    <a:pt x="207" y="176"/>
                    <a:pt x="207" y="127"/>
                  </a:cubicBezTo>
                  <a:cubicBezTo>
                    <a:pt x="207" y="90"/>
                    <a:pt x="207" y="73"/>
                    <a:pt x="190" y="40"/>
                  </a:cubicBezTo>
                  <a:cubicBezTo>
                    <a:pt x="174" y="24"/>
                    <a:pt x="157" y="3"/>
                    <a:pt x="120" y="3"/>
                  </a:cubicBezTo>
                  <a:cubicBezTo>
                    <a:pt x="114" y="1"/>
                    <a:pt x="107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20"/>
            <p:cNvSpPr/>
            <p:nvPr/>
          </p:nvSpPr>
          <p:spPr>
            <a:xfrm flipH="1">
              <a:off x="3266911" y="3079725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91" y="1"/>
                  </a:moveTo>
                  <a:cubicBezTo>
                    <a:pt x="68" y="1"/>
                    <a:pt x="48" y="12"/>
                    <a:pt x="33" y="24"/>
                  </a:cubicBezTo>
                  <a:cubicBezTo>
                    <a:pt x="16" y="40"/>
                    <a:pt x="0" y="57"/>
                    <a:pt x="0" y="94"/>
                  </a:cubicBezTo>
                  <a:cubicBezTo>
                    <a:pt x="0" y="110"/>
                    <a:pt x="0" y="127"/>
                    <a:pt x="16" y="143"/>
                  </a:cubicBezTo>
                  <a:cubicBezTo>
                    <a:pt x="16" y="181"/>
                    <a:pt x="54" y="197"/>
                    <a:pt x="87" y="197"/>
                  </a:cubicBezTo>
                  <a:lnTo>
                    <a:pt x="103" y="197"/>
                  </a:lnTo>
                  <a:cubicBezTo>
                    <a:pt x="112" y="200"/>
                    <a:pt x="121" y="201"/>
                    <a:pt x="130" y="201"/>
                  </a:cubicBezTo>
                  <a:cubicBezTo>
                    <a:pt x="172" y="201"/>
                    <a:pt x="206" y="169"/>
                    <a:pt x="206" y="110"/>
                  </a:cubicBezTo>
                  <a:cubicBezTo>
                    <a:pt x="223" y="94"/>
                    <a:pt x="206" y="57"/>
                    <a:pt x="190" y="40"/>
                  </a:cubicBezTo>
                  <a:cubicBezTo>
                    <a:pt x="173" y="24"/>
                    <a:pt x="157" y="7"/>
                    <a:pt x="120" y="7"/>
                  </a:cubicBezTo>
                  <a:cubicBezTo>
                    <a:pt x="110" y="3"/>
                    <a:pt x="100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20"/>
            <p:cNvSpPr/>
            <p:nvPr/>
          </p:nvSpPr>
          <p:spPr>
            <a:xfrm flipH="1">
              <a:off x="3269886" y="31094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20" y="1"/>
                  </a:moveTo>
                  <a:cubicBezTo>
                    <a:pt x="104" y="1"/>
                    <a:pt x="71" y="1"/>
                    <a:pt x="50" y="21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24"/>
                    <a:pt x="17" y="141"/>
                  </a:cubicBezTo>
                  <a:lnTo>
                    <a:pt x="17" y="174"/>
                  </a:lnTo>
                  <a:cubicBezTo>
                    <a:pt x="33" y="190"/>
                    <a:pt x="71" y="207"/>
                    <a:pt x="87" y="207"/>
                  </a:cubicBezTo>
                  <a:cubicBezTo>
                    <a:pt x="97" y="210"/>
                    <a:pt x="107" y="211"/>
                    <a:pt x="116" y="211"/>
                  </a:cubicBezTo>
                  <a:cubicBezTo>
                    <a:pt x="168" y="211"/>
                    <a:pt x="207" y="166"/>
                    <a:pt x="207" y="124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21"/>
                    <a:pt x="153" y="2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20"/>
            <p:cNvSpPr/>
            <p:nvPr/>
          </p:nvSpPr>
          <p:spPr>
            <a:xfrm flipH="1">
              <a:off x="3264736" y="3067900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96" y="1"/>
                  </a:moveTo>
                  <a:cubicBezTo>
                    <a:pt x="66" y="1"/>
                    <a:pt x="37" y="15"/>
                    <a:pt x="17" y="35"/>
                  </a:cubicBezTo>
                  <a:cubicBezTo>
                    <a:pt x="0" y="68"/>
                    <a:pt x="0" y="85"/>
                    <a:pt x="0" y="118"/>
                  </a:cubicBezTo>
                  <a:lnTo>
                    <a:pt x="0" y="138"/>
                  </a:lnTo>
                  <a:cubicBezTo>
                    <a:pt x="0" y="155"/>
                    <a:pt x="17" y="171"/>
                    <a:pt x="33" y="188"/>
                  </a:cubicBezTo>
                  <a:cubicBezTo>
                    <a:pt x="54" y="204"/>
                    <a:pt x="87" y="204"/>
                    <a:pt x="103" y="204"/>
                  </a:cubicBezTo>
                  <a:cubicBezTo>
                    <a:pt x="136" y="204"/>
                    <a:pt x="157" y="188"/>
                    <a:pt x="190" y="171"/>
                  </a:cubicBezTo>
                  <a:cubicBezTo>
                    <a:pt x="206" y="155"/>
                    <a:pt x="206" y="118"/>
                    <a:pt x="206" y="101"/>
                  </a:cubicBezTo>
                  <a:cubicBezTo>
                    <a:pt x="206" y="68"/>
                    <a:pt x="190" y="52"/>
                    <a:pt x="173" y="35"/>
                  </a:cubicBezTo>
                  <a:cubicBezTo>
                    <a:pt x="149" y="11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20"/>
            <p:cNvSpPr/>
            <p:nvPr/>
          </p:nvSpPr>
          <p:spPr>
            <a:xfrm flipH="1">
              <a:off x="3268561" y="30957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8" y="0"/>
                  </a:moveTo>
                  <a:cubicBezTo>
                    <a:pt x="50" y="0"/>
                    <a:pt x="1" y="43"/>
                    <a:pt x="1" y="90"/>
                  </a:cubicBezTo>
                  <a:lnTo>
                    <a:pt x="1" y="139"/>
                  </a:lnTo>
                  <a:lnTo>
                    <a:pt x="17" y="160"/>
                  </a:lnTo>
                  <a:cubicBezTo>
                    <a:pt x="34" y="193"/>
                    <a:pt x="50" y="193"/>
                    <a:pt x="83" y="209"/>
                  </a:cubicBezTo>
                  <a:cubicBezTo>
                    <a:pt x="137" y="209"/>
                    <a:pt x="186" y="176"/>
                    <a:pt x="207" y="123"/>
                  </a:cubicBezTo>
                  <a:cubicBezTo>
                    <a:pt x="207" y="90"/>
                    <a:pt x="207" y="73"/>
                    <a:pt x="186" y="36"/>
                  </a:cubicBezTo>
                  <a:cubicBezTo>
                    <a:pt x="170" y="20"/>
                    <a:pt x="137" y="3"/>
                    <a:pt x="120" y="3"/>
                  </a:cubicBezTo>
                  <a:cubicBezTo>
                    <a:pt x="113" y="1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20"/>
            <p:cNvSpPr/>
            <p:nvPr/>
          </p:nvSpPr>
          <p:spPr>
            <a:xfrm flipH="1">
              <a:off x="3288336" y="30638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7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3"/>
                    <a:pt x="0" y="93"/>
                    <a:pt x="33" y="143"/>
                  </a:cubicBezTo>
                  <a:cubicBezTo>
                    <a:pt x="33" y="159"/>
                    <a:pt x="50" y="159"/>
                    <a:pt x="50" y="176"/>
                  </a:cubicBezTo>
                  <a:cubicBezTo>
                    <a:pt x="72" y="198"/>
                    <a:pt x="93" y="207"/>
                    <a:pt x="117" y="207"/>
                  </a:cubicBezTo>
                  <a:cubicBezTo>
                    <a:pt x="133" y="207"/>
                    <a:pt x="150" y="203"/>
                    <a:pt x="169" y="196"/>
                  </a:cubicBezTo>
                  <a:cubicBezTo>
                    <a:pt x="207" y="176"/>
                    <a:pt x="223" y="143"/>
                    <a:pt x="223" y="110"/>
                  </a:cubicBezTo>
                  <a:lnTo>
                    <a:pt x="223" y="56"/>
                  </a:ln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20"/>
            <p:cNvSpPr/>
            <p:nvPr/>
          </p:nvSpPr>
          <p:spPr>
            <a:xfrm flipH="1">
              <a:off x="3262986" y="3054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6" y="1"/>
                  </a:moveTo>
                  <a:cubicBezTo>
                    <a:pt x="112" y="1"/>
                    <a:pt x="98" y="5"/>
                    <a:pt x="83" y="14"/>
                  </a:cubicBezTo>
                  <a:cubicBezTo>
                    <a:pt x="34" y="31"/>
                    <a:pt x="1" y="84"/>
                    <a:pt x="17" y="134"/>
                  </a:cubicBezTo>
                  <a:cubicBezTo>
                    <a:pt x="34" y="150"/>
                    <a:pt x="34" y="171"/>
                    <a:pt x="50" y="187"/>
                  </a:cubicBezTo>
                  <a:cubicBezTo>
                    <a:pt x="73" y="199"/>
                    <a:pt x="99" y="211"/>
                    <a:pt x="123" y="211"/>
                  </a:cubicBezTo>
                  <a:cubicBezTo>
                    <a:pt x="134" y="211"/>
                    <a:pt x="144" y="209"/>
                    <a:pt x="153" y="204"/>
                  </a:cubicBezTo>
                  <a:cubicBezTo>
                    <a:pt x="186" y="187"/>
                    <a:pt x="223" y="150"/>
                    <a:pt x="223" y="117"/>
                  </a:cubicBezTo>
                  <a:lnTo>
                    <a:pt x="223" y="68"/>
                  </a:lnTo>
                  <a:cubicBezTo>
                    <a:pt x="196" y="29"/>
                    <a:pt x="16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20"/>
            <p:cNvSpPr/>
            <p:nvPr/>
          </p:nvSpPr>
          <p:spPr>
            <a:xfrm flipH="1">
              <a:off x="3280211" y="30883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15" y="0"/>
                  </a:moveTo>
                  <a:cubicBezTo>
                    <a:pt x="84" y="0"/>
                    <a:pt x="54" y="14"/>
                    <a:pt x="33" y="44"/>
                  </a:cubicBezTo>
                  <a:cubicBezTo>
                    <a:pt x="17" y="60"/>
                    <a:pt x="0" y="77"/>
                    <a:pt x="17" y="110"/>
                  </a:cubicBezTo>
                  <a:lnTo>
                    <a:pt x="17" y="147"/>
                  </a:lnTo>
                  <a:cubicBezTo>
                    <a:pt x="17" y="163"/>
                    <a:pt x="33" y="163"/>
                    <a:pt x="50" y="180"/>
                  </a:cubicBezTo>
                  <a:cubicBezTo>
                    <a:pt x="64" y="191"/>
                    <a:pt x="85" y="203"/>
                    <a:pt x="102" y="203"/>
                  </a:cubicBezTo>
                  <a:cubicBezTo>
                    <a:pt x="109" y="203"/>
                    <a:pt x="115" y="201"/>
                    <a:pt x="120" y="196"/>
                  </a:cubicBezTo>
                  <a:cubicBezTo>
                    <a:pt x="153" y="196"/>
                    <a:pt x="173" y="180"/>
                    <a:pt x="190" y="163"/>
                  </a:cubicBezTo>
                  <a:cubicBezTo>
                    <a:pt x="206" y="147"/>
                    <a:pt x="223" y="110"/>
                    <a:pt x="223" y="93"/>
                  </a:cubicBezTo>
                  <a:cubicBezTo>
                    <a:pt x="223" y="60"/>
                    <a:pt x="206" y="44"/>
                    <a:pt x="190" y="23"/>
                  </a:cubicBezTo>
                  <a:cubicBezTo>
                    <a:pt x="166" y="9"/>
                    <a:pt x="140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20"/>
            <p:cNvSpPr/>
            <p:nvPr/>
          </p:nvSpPr>
          <p:spPr>
            <a:xfrm flipH="1">
              <a:off x="3287111" y="30515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11" y="0"/>
                  </a:moveTo>
                  <a:cubicBezTo>
                    <a:pt x="76" y="0"/>
                    <a:pt x="41" y="14"/>
                    <a:pt x="21" y="35"/>
                  </a:cubicBezTo>
                  <a:cubicBezTo>
                    <a:pt x="0" y="51"/>
                    <a:pt x="0" y="88"/>
                    <a:pt x="0" y="121"/>
                  </a:cubicBezTo>
                  <a:lnTo>
                    <a:pt x="0" y="138"/>
                  </a:lnTo>
                  <a:cubicBezTo>
                    <a:pt x="21" y="154"/>
                    <a:pt x="21" y="175"/>
                    <a:pt x="38" y="191"/>
                  </a:cubicBezTo>
                  <a:cubicBezTo>
                    <a:pt x="54" y="208"/>
                    <a:pt x="87" y="208"/>
                    <a:pt x="124" y="208"/>
                  </a:cubicBezTo>
                  <a:cubicBezTo>
                    <a:pt x="141" y="208"/>
                    <a:pt x="174" y="191"/>
                    <a:pt x="190" y="175"/>
                  </a:cubicBezTo>
                  <a:cubicBezTo>
                    <a:pt x="207" y="154"/>
                    <a:pt x="207" y="121"/>
                    <a:pt x="207" y="88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5" y="6"/>
                    <a:pt x="133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20"/>
            <p:cNvSpPr/>
            <p:nvPr/>
          </p:nvSpPr>
          <p:spPr>
            <a:xfrm flipH="1">
              <a:off x="3290511" y="30793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4" y="1"/>
                  </a:moveTo>
                  <a:cubicBezTo>
                    <a:pt x="54" y="1"/>
                    <a:pt x="17" y="33"/>
                    <a:pt x="17" y="91"/>
                  </a:cubicBezTo>
                  <a:cubicBezTo>
                    <a:pt x="1" y="108"/>
                    <a:pt x="17" y="124"/>
                    <a:pt x="17" y="141"/>
                  </a:cubicBezTo>
                  <a:cubicBezTo>
                    <a:pt x="34" y="174"/>
                    <a:pt x="50" y="195"/>
                    <a:pt x="104" y="211"/>
                  </a:cubicBezTo>
                  <a:cubicBezTo>
                    <a:pt x="153" y="211"/>
                    <a:pt x="207" y="174"/>
                    <a:pt x="224" y="124"/>
                  </a:cubicBezTo>
                  <a:cubicBezTo>
                    <a:pt x="224" y="91"/>
                    <a:pt x="224" y="54"/>
                    <a:pt x="207" y="38"/>
                  </a:cubicBezTo>
                  <a:cubicBezTo>
                    <a:pt x="191" y="21"/>
                    <a:pt x="153" y="5"/>
                    <a:pt x="137" y="5"/>
                  </a:cubicBezTo>
                  <a:cubicBezTo>
                    <a:pt x="126" y="2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20"/>
            <p:cNvSpPr/>
            <p:nvPr/>
          </p:nvSpPr>
          <p:spPr>
            <a:xfrm flipH="1">
              <a:off x="3282786" y="30226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8" y="1"/>
                  </a:moveTo>
                  <a:cubicBezTo>
                    <a:pt x="67" y="1"/>
                    <a:pt x="37" y="13"/>
                    <a:pt x="17" y="40"/>
                  </a:cubicBezTo>
                  <a:cubicBezTo>
                    <a:pt x="1" y="57"/>
                    <a:pt x="1" y="94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17" y="176"/>
                    <a:pt x="34" y="176"/>
                  </a:cubicBezTo>
                  <a:cubicBezTo>
                    <a:pt x="58" y="201"/>
                    <a:pt x="86" y="211"/>
                    <a:pt x="112" y="211"/>
                  </a:cubicBezTo>
                  <a:cubicBezTo>
                    <a:pt x="143" y="211"/>
                    <a:pt x="172" y="197"/>
                    <a:pt x="190" y="176"/>
                  </a:cubicBezTo>
                  <a:cubicBezTo>
                    <a:pt x="207" y="143"/>
                    <a:pt x="207" y="127"/>
                    <a:pt x="207" y="94"/>
                  </a:cubicBezTo>
                  <a:cubicBezTo>
                    <a:pt x="207" y="73"/>
                    <a:pt x="190" y="40"/>
                    <a:pt x="174" y="24"/>
                  </a:cubicBezTo>
                  <a:cubicBezTo>
                    <a:pt x="150" y="9"/>
                    <a:pt x="123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20"/>
            <p:cNvSpPr/>
            <p:nvPr/>
          </p:nvSpPr>
          <p:spPr>
            <a:xfrm flipH="1">
              <a:off x="3282361" y="31022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3"/>
                  </a:cubicBezTo>
                  <a:cubicBezTo>
                    <a:pt x="1" y="103"/>
                    <a:pt x="1" y="120"/>
                    <a:pt x="17" y="136"/>
                  </a:cubicBezTo>
                  <a:cubicBezTo>
                    <a:pt x="17" y="153"/>
                    <a:pt x="17" y="153"/>
                    <a:pt x="34" y="169"/>
                  </a:cubicBezTo>
                  <a:cubicBezTo>
                    <a:pt x="54" y="186"/>
                    <a:pt x="71" y="206"/>
                    <a:pt x="104" y="206"/>
                  </a:cubicBezTo>
                  <a:cubicBezTo>
                    <a:pt x="120" y="206"/>
                    <a:pt x="157" y="206"/>
                    <a:pt x="174" y="186"/>
                  </a:cubicBezTo>
                  <a:cubicBezTo>
                    <a:pt x="190" y="169"/>
                    <a:pt x="207" y="153"/>
                    <a:pt x="223" y="120"/>
                  </a:cubicBezTo>
                  <a:cubicBezTo>
                    <a:pt x="223" y="103"/>
                    <a:pt x="207" y="66"/>
                    <a:pt x="190" y="50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20"/>
            <p:cNvSpPr/>
            <p:nvPr/>
          </p:nvSpPr>
          <p:spPr>
            <a:xfrm flipH="1">
              <a:off x="3280211" y="30098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21"/>
                    <a:pt x="1" y="92"/>
                    <a:pt x="34" y="141"/>
                  </a:cubicBezTo>
                  <a:cubicBezTo>
                    <a:pt x="46" y="180"/>
                    <a:pt x="77" y="208"/>
                    <a:pt x="112" y="208"/>
                  </a:cubicBezTo>
                  <a:cubicBezTo>
                    <a:pt x="126" y="208"/>
                    <a:pt x="140" y="204"/>
                    <a:pt x="153" y="195"/>
                  </a:cubicBezTo>
                  <a:cubicBezTo>
                    <a:pt x="223" y="174"/>
                    <a:pt x="240" y="125"/>
                    <a:pt x="223" y="71"/>
                  </a:cubicBezTo>
                  <a:cubicBezTo>
                    <a:pt x="210" y="30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20"/>
            <p:cNvSpPr/>
            <p:nvPr/>
          </p:nvSpPr>
          <p:spPr>
            <a:xfrm flipH="1">
              <a:off x="3283186" y="30369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0" y="0"/>
                    <a:pt x="33" y="17"/>
                    <a:pt x="17" y="70"/>
                  </a:cubicBezTo>
                  <a:cubicBezTo>
                    <a:pt x="0" y="70"/>
                    <a:pt x="0" y="87"/>
                    <a:pt x="0" y="87"/>
                  </a:cubicBezTo>
                  <a:lnTo>
                    <a:pt x="0" y="140"/>
                  </a:lnTo>
                  <a:cubicBezTo>
                    <a:pt x="17" y="173"/>
                    <a:pt x="33" y="190"/>
                    <a:pt x="70" y="206"/>
                  </a:cubicBezTo>
                  <a:lnTo>
                    <a:pt x="87" y="206"/>
                  </a:lnTo>
                  <a:cubicBezTo>
                    <a:pt x="95" y="209"/>
                    <a:pt x="104" y="210"/>
                    <a:pt x="112" y="210"/>
                  </a:cubicBezTo>
                  <a:cubicBezTo>
                    <a:pt x="166" y="210"/>
                    <a:pt x="206" y="166"/>
                    <a:pt x="206" y="120"/>
                  </a:cubicBezTo>
                  <a:cubicBezTo>
                    <a:pt x="206" y="103"/>
                    <a:pt x="206" y="70"/>
                    <a:pt x="190" y="54"/>
                  </a:cubicBezTo>
                  <a:cubicBezTo>
                    <a:pt x="173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20"/>
            <p:cNvSpPr/>
            <p:nvPr/>
          </p:nvSpPr>
          <p:spPr>
            <a:xfrm flipH="1">
              <a:off x="3268136" y="3031025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24" y="0"/>
                  </a:moveTo>
                  <a:cubicBezTo>
                    <a:pt x="108" y="0"/>
                    <a:pt x="90" y="4"/>
                    <a:pt x="71" y="14"/>
                  </a:cubicBezTo>
                  <a:cubicBezTo>
                    <a:pt x="22" y="30"/>
                    <a:pt x="1" y="84"/>
                    <a:pt x="22" y="133"/>
                  </a:cubicBezTo>
                  <a:cubicBezTo>
                    <a:pt x="34" y="187"/>
                    <a:pt x="76" y="209"/>
                    <a:pt x="119" y="209"/>
                  </a:cubicBezTo>
                  <a:cubicBezTo>
                    <a:pt x="132" y="209"/>
                    <a:pt x="145" y="207"/>
                    <a:pt x="158" y="203"/>
                  </a:cubicBezTo>
                  <a:cubicBezTo>
                    <a:pt x="207" y="187"/>
                    <a:pt x="244" y="117"/>
                    <a:pt x="207" y="67"/>
                  </a:cubicBezTo>
                  <a:cubicBezTo>
                    <a:pt x="195" y="28"/>
                    <a:pt x="166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20"/>
            <p:cNvSpPr/>
            <p:nvPr/>
          </p:nvSpPr>
          <p:spPr>
            <a:xfrm flipH="1">
              <a:off x="3236386" y="30592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0" y="1"/>
                  </a:moveTo>
                  <a:cubicBezTo>
                    <a:pt x="57" y="1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56"/>
                    <a:pt x="33" y="156"/>
                  </a:cubicBezTo>
                  <a:cubicBezTo>
                    <a:pt x="50" y="193"/>
                    <a:pt x="70" y="210"/>
                    <a:pt x="103" y="210"/>
                  </a:cubicBezTo>
                  <a:cubicBezTo>
                    <a:pt x="153" y="210"/>
                    <a:pt x="207" y="177"/>
                    <a:pt x="223" y="123"/>
                  </a:cubicBezTo>
                  <a:cubicBezTo>
                    <a:pt x="223" y="90"/>
                    <a:pt x="207" y="74"/>
                    <a:pt x="190" y="37"/>
                  </a:cubicBezTo>
                  <a:cubicBezTo>
                    <a:pt x="190" y="20"/>
                    <a:pt x="153" y="4"/>
                    <a:pt x="120" y="4"/>
                  </a:cubicBezTo>
                  <a:cubicBezTo>
                    <a:pt x="113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20"/>
            <p:cNvSpPr/>
            <p:nvPr/>
          </p:nvSpPr>
          <p:spPr>
            <a:xfrm flipH="1">
              <a:off x="3241561" y="30993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33" y="1"/>
                  </a:moveTo>
                  <a:cubicBezTo>
                    <a:pt x="117" y="1"/>
                    <a:pt x="101" y="5"/>
                    <a:pt x="87" y="16"/>
                  </a:cubicBezTo>
                  <a:cubicBezTo>
                    <a:pt x="34" y="32"/>
                    <a:pt x="1" y="82"/>
                    <a:pt x="34" y="136"/>
                  </a:cubicBezTo>
                  <a:cubicBezTo>
                    <a:pt x="47" y="175"/>
                    <a:pt x="84" y="207"/>
                    <a:pt x="133" y="207"/>
                  </a:cubicBezTo>
                  <a:cubicBezTo>
                    <a:pt x="145" y="207"/>
                    <a:pt x="157" y="206"/>
                    <a:pt x="170" y="202"/>
                  </a:cubicBezTo>
                  <a:cubicBezTo>
                    <a:pt x="223" y="185"/>
                    <a:pt x="240" y="119"/>
                    <a:pt x="223" y="65"/>
                  </a:cubicBezTo>
                  <a:cubicBezTo>
                    <a:pt x="212" y="30"/>
                    <a:pt x="172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20"/>
            <p:cNvSpPr/>
            <p:nvPr/>
          </p:nvSpPr>
          <p:spPr>
            <a:xfrm flipH="1">
              <a:off x="3240736" y="30711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9" y="0"/>
                  </a:moveTo>
                  <a:cubicBezTo>
                    <a:pt x="114" y="0"/>
                    <a:pt x="100" y="3"/>
                    <a:pt x="87" y="8"/>
                  </a:cubicBezTo>
                  <a:cubicBezTo>
                    <a:pt x="34" y="25"/>
                    <a:pt x="1" y="91"/>
                    <a:pt x="34" y="144"/>
                  </a:cubicBezTo>
                  <a:cubicBezTo>
                    <a:pt x="49" y="181"/>
                    <a:pt x="80" y="202"/>
                    <a:pt x="124" y="202"/>
                  </a:cubicBezTo>
                  <a:cubicBezTo>
                    <a:pt x="139" y="202"/>
                    <a:pt x="156" y="199"/>
                    <a:pt x="174" y="194"/>
                  </a:cubicBezTo>
                  <a:cubicBezTo>
                    <a:pt x="223" y="177"/>
                    <a:pt x="240" y="111"/>
                    <a:pt x="223" y="58"/>
                  </a:cubicBez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20"/>
            <p:cNvSpPr/>
            <p:nvPr/>
          </p:nvSpPr>
          <p:spPr>
            <a:xfrm flipH="1">
              <a:off x="3314936" y="2995575"/>
              <a:ext cx="5700" cy="5150"/>
            </a:xfrm>
            <a:custGeom>
              <a:avLst/>
              <a:gdLst/>
              <a:ahLst/>
              <a:cxnLst/>
              <a:rect l="l" t="t" r="r" b="b"/>
              <a:pathLst>
                <a:path w="228" h="206" extrusionOk="0">
                  <a:moveTo>
                    <a:pt x="106" y="1"/>
                  </a:moveTo>
                  <a:cubicBezTo>
                    <a:pt x="95" y="1"/>
                    <a:pt x="83" y="2"/>
                    <a:pt x="71" y="5"/>
                  </a:cubicBezTo>
                  <a:cubicBezTo>
                    <a:pt x="21" y="21"/>
                    <a:pt x="1" y="92"/>
                    <a:pt x="21" y="145"/>
                  </a:cubicBezTo>
                  <a:cubicBezTo>
                    <a:pt x="21" y="162"/>
                    <a:pt x="38" y="178"/>
                    <a:pt x="54" y="178"/>
                  </a:cubicBezTo>
                  <a:cubicBezTo>
                    <a:pt x="64" y="197"/>
                    <a:pt x="86" y="205"/>
                    <a:pt x="110" y="205"/>
                  </a:cubicBezTo>
                  <a:cubicBezTo>
                    <a:pt x="126" y="205"/>
                    <a:pt x="144" y="201"/>
                    <a:pt x="157" y="195"/>
                  </a:cubicBezTo>
                  <a:cubicBezTo>
                    <a:pt x="190" y="195"/>
                    <a:pt x="227" y="145"/>
                    <a:pt x="227" y="108"/>
                  </a:cubicBezTo>
                  <a:cubicBezTo>
                    <a:pt x="227" y="92"/>
                    <a:pt x="227" y="75"/>
                    <a:pt x="207" y="75"/>
                  </a:cubicBezTo>
                  <a:cubicBezTo>
                    <a:pt x="193" y="31"/>
                    <a:pt x="157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20"/>
            <p:cNvSpPr/>
            <p:nvPr/>
          </p:nvSpPr>
          <p:spPr>
            <a:xfrm flipH="1">
              <a:off x="3244961" y="30217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4" y="0"/>
                  </a:moveTo>
                  <a:cubicBezTo>
                    <a:pt x="51" y="0"/>
                    <a:pt x="14" y="35"/>
                    <a:pt x="0" y="91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17" y="144"/>
                    <a:pt x="17" y="161"/>
                    <a:pt x="33" y="161"/>
                  </a:cubicBezTo>
                  <a:cubicBezTo>
                    <a:pt x="33" y="194"/>
                    <a:pt x="66" y="194"/>
                    <a:pt x="103" y="210"/>
                  </a:cubicBezTo>
                  <a:cubicBezTo>
                    <a:pt x="153" y="210"/>
                    <a:pt x="206" y="177"/>
                    <a:pt x="206" y="128"/>
                  </a:cubicBezTo>
                  <a:cubicBezTo>
                    <a:pt x="223" y="91"/>
                    <a:pt x="206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2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20"/>
            <p:cNvSpPr/>
            <p:nvPr/>
          </p:nvSpPr>
          <p:spPr>
            <a:xfrm flipH="1">
              <a:off x="3235561" y="3045450"/>
              <a:ext cx="5200" cy="5300"/>
            </a:xfrm>
            <a:custGeom>
              <a:avLst/>
              <a:gdLst/>
              <a:ahLst/>
              <a:cxnLst/>
              <a:rect l="l" t="t" r="r" b="b"/>
              <a:pathLst>
                <a:path w="208" h="212" extrusionOk="0">
                  <a:moveTo>
                    <a:pt x="94" y="1"/>
                  </a:moveTo>
                  <a:cubicBezTo>
                    <a:pt x="40" y="1"/>
                    <a:pt x="1" y="46"/>
                    <a:pt x="1" y="88"/>
                  </a:cubicBezTo>
                  <a:lnTo>
                    <a:pt x="1" y="125"/>
                  </a:lnTo>
                  <a:lnTo>
                    <a:pt x="1" y="142"/>
                  </a:lnTo>
                  <a:cubicBezTo>
                    <a:pt x="1" y="142"/>
                    <a:pt x="1" y="158"/>
                    <a:pt x="21" y="158"/>
                  </a:cubicBezTo>
                  <a:cubicBezTo>
                    <a:pt x="38" y="191"/>
                    <a:pt x="54" y="212"/>
                    <a:pt x="87" y="212"/>
                  </a:cubicBezTo>
                  <a:cubicBezTo>
                    <a:pt x="104" y="212"/>
                    <a:pt x="141" y="212"/>
                    <a:pt x="158" y="191"/>
                  </a:cubicBezTo>
                  <a:cubicBezTo>
                    <a:pt x="191" y="175"/>
                    <a:pt x="191" y="142"/>
                    <a:pt x="207" y="125"/>
                  </a:cubicBezTo>
                  <a:cubicBezTo>
                    <a:pt x="207" y="88"/>
                    <a:pt x="207" y="71"/>
                    <a:pt x="191" y="55"/>
                  </a:cubicBezTo>
                  <a:cubicBezTo>
                    <a:pt x="174" y="22"/>
                    <a:pt x="158" y="5"/>
                    <a:pt x="125" y="5"/>
                  </a:cubicBezTo>
                  <a:cubicBezTo>
                    <a:pt x="114" y="2"/>
                    <a:pt x="104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20"/>
            <p:cNvSpPr/>
            <p:nvPr/>
          </p:nvSpPr>
          <p:spPr>
            <a:xfrm flipH="1">
              <a:off x="3224761" y="297547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140" y="1"/>
                  </a:moveTo>
                  <a:cubicBezTo>
                    <a:pt x="103" y="1"/>
                    <a:pt x="70" y="1"/>
                    <a:pt x="54" y="22"/>
                  </a:cubicBezTo>
                  <a:cubicBezTo>
                    <a:pt x="37" y="38"/>
                    <a:pt x="21" y="55"/>
                    <a:pt x="21" y="87"/>
                  </a:cubicBezTo>
                  <a:cubicBezTo>
                    <a:pt x="0" y="104"/>
                    <a:pt x="21" y="125"/>
                    <a:pt x="21" y="141"/>
                  </a:cubicBezTo>
                  <a:cubicBezTo>
                    <a:pt x="21" y="158"/>
                    <a:pt x="21" y="158"/>
                    <a:pt x="37" y="158"/>
                  </a:cubicBezTo>
                  <a:cubicBezTo>
                    <a:pt x="54" y="191"/>
                    <a:pt x="70" y="207"/>
                    <a:pt x="103" y="207"/>
                  </a:cubicBezTo>
                  <a:cubicBezTo>
                    <a:pt x="157" y="207"/>
                    <a:pt x="206" y="174"/>
                    <a:pt x="227" y="125"/>
                  </a:cubicBezTo>
                  <a:cubicBezTo>
                    <a:pt x="227" y="87"/>
                    <a:pt x="227" y="71"/>
                    <a:pt x="206" y="38"/>
                  </a:cubicBezTo>
                  <a:cubicBezTo>
                    <a:pt x="190" y="22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20"/>
            <p:cNvSpPr/>
            <p:nvPr/>
          </p:nvSpPr>
          <p:spPr>
            <a:xfrm flipH="1">
              <a:off x="3229086" y="30034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0"/>
                    <a:pt x="17" y="140"/>
                  </a:cubicBezTo>
                  <a:lnTo>
                    <a:pt x="17" y="173"/>
                  </a:lnTo>
                  <a:cubicBezTo>
                    <a:pt x="33" y="190"/>
                    <a:pt x="66" y="206"/>
                    <a:pt x="87" y="206"/>
                  </a:cubicBezTo>
                  <a:cubicBezTo>
                    <a:pt x="120" y="206"/>
                    <a:pt x="153" y="206"/>
                    <a:pt x="169" y="190"/>
                  </a:cubicBezTo>
                  <a:cubicBezTo>
                    <a:pt x="190" y="173"/>
                    <a:pt x="206" y="157"/>
                    <a:pt x="206" y="120"/>
                  </a:cubicBezTo>
                  <a:cubicBezTo>
                    <a:pt x="223" y="103"/>
                    <a:pt x="206" y="70"/>
                    <a:pt x="190" y="54"/>
                  </a:cubicBezTo>
                  <a:cubicBezTo>
                    <a:pt x="169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20"/>
            <p:cNvSpPr/>
            <p:nvPr/>
          </p:nvSpPr>
          <p:spPr>
            <a:xfrm flipH="1">
              <a:off x="3226911" y="2989550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10" y="0"/>
                  </a:moveTo>
                  <a:cubicBezTo>
                    <a:pt x="81" y="0"/>
                    <a:pt x="52" y="13"/>
                    <a:pt x="34" y="40"/>
                  </a:cubicBezTo>
                  <a:cubicBezTo>
                    <a:pt x="17" y="56"/>
                    <a:pt x="1" y="77"/>
                    <a:pt x="1" y="110"/>
                  </a:cubicBezTo>
                  <a:cubicBezTo>
                    <a:pt x="17" y="126"/>
                    <a:pt x="17" y="126"/>
                    <a:pt x="17" y="143"/>
                  </a:cubicBezTo>
                  <a:cubicBezTo>
                    <a:pt x="17" y="143"/>
                    <a:pt x="34" y="159"/>
                    <a:pt x="50" y="180"/>
                  </a:cubicBezTo>
                  <a:cubicBezTo>
                    <a:pt x="67" y="197"/>
                    <a:pt x="104" y="197"/>
                    <a:pt x="120" y="197"/>
                  </a:cubicBezTo>
                  <a:cubicBezTo>
                    <a:pt x="153" y="197"/>
                    <a:pt x="170" y="180"/>
                    <a:pt x="186" y="159"/>
                  </a:cubicBezTo>
                  <a:cubicBezTo>
                    <a:pt x="207" y="143"/>
                    <a:pt x="223" y="110"/>
                    <a:pt x="223" y="93"/>
                  </a:cubicBezTo>
                  <a:cubicBezTo>
                    <a:pt x="207" y="56"/>
                    <a:pt x="207" y="40"/>
                    <a:pt x="170" y="23"/>
                  </a:cubicBezTo>
                  <a:cubicBezTo>
                    <a:pt x="155" y="9"/>
                    <a:pt x="133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20"/>
            <p:cNvSpPr/>
            <p:nvPr/>
          </p:nvSpPr>
          <p:spPr>
            <a:xfrm flipH="1">
              <a:off x="3257836" y="302347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08" y="0"/>
                  </a:moveTo>
                  <a:cubicBezTo>
                    <a:pt x="94" y="0"/>
                    <a:pt x="80" y="2"/>
                    <a:pt x="67" y="6"/>
                  </a:cubicBezTo>
                  <a:cubicBezTo>
                    <a:pt x="17" y="23"/>
                    <a:pt x="1" y="76"/>
                    <a:pt x="17" y="142"/>
                  </a:cubicBezTo>
                  <a:cubicBezTo>
                    <a:pt x="30" y="183"/>
                    <a:pt x="61" y="202"/>
                    <a:pt x="106" y="202"/>
                  </a:cubicBezTo>
                  <a:cubicBezTo>
                    <a:pt x="120" y="202"/>
                    <a:pt x="136" y="200"/>
                    <a:pt x="153" y="196"/>
                  </a:cubicBezTo>
                  <a:cubicBezTo>
                    <a:pt x="207" y="179"/>
                    <a:pt x="223" y="109"/>
                    <a:pt x="207" y="60"/>
                  </a:cubicBezTo>
                  <a:cubicBezTo>
                    <a:pt x="191" y="20"/>
                    <a:pt x="15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20"/>
            <p:cNvSpPr/>
            <p:nvPr/>
          </p:nvSpPr>
          <p:spPr>
            <a:xfrm flipH="1">
              <a:off x="3255661" y="3090875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5" y="1"/>
                  </a:moveTo>
                  <a:cubicBezTo>
                    <a:pt x="86" y="1"/>
                    <a:pt x="56" y="14"/>
                    <a:pt x="37" y="44"/>
                  </a:cubicBezTo>
                  <a:cubicBezTo>
                    <a:pt x="21" y="60"/>
                    <a:pt x="0" y="93"/>
                    <a:pt x="0" y="110"/>
                  </a:cubicBezTo>
                  <a:cubicBezTo>
                    <a:pt x="21" y="126"/>
                    <a:pt x="21" y="126"/>
                    <a:pt x="21" y="147"/>
                  </a:cubicBezTo>
                  <a:cubicBezTo>
                    <a:pt x="21" y="163"/>
                    <a:pt x="37" y="180"/>
                    <a:pt x="54" y="180"/>
                  </a:cubicBezTo>
                  <a:cubicBezTo>
                    <a:pt x="69" y="195"/>
                    <a:pt x="91" y="203"/>
                    <a:pt x="114" y="203"/>
                  </a:cubicBezTo>
                  <a:cubicBezTo>
                    <a:pt x="142" y="203"/>
                    <a:pt x="172" y="191"/>
                    <a:pt x="190" y="163"/>
                  </a:cubicBezTo>
                  <a:cubicBezTo>
                    <a:pt x="206" y="147"/>
                    <a:pt x="227" y="126"/>
                    <a:pt x="227" y="93"/>
                  </a:cubicBezTo>
                  <a:cubicBezTo>
                    <a:pt x="206" y="60"/>
                    <a:pt x="206" y="44"/>
                    <a:pt x="173" y="23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20"/>
            <p:cNvSpPr/>
            <p:nvPr/>
          </p:nvSpPr>
          <p:spPr>
            <a:xfrm flipH="1">
              <a:off x="3256186" y="31052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1"/>
                  </a:moveTo>
                  <a:cubicBezTo>
                    <a:pt x="70" y="1"/>
                    <a:pt x="21" y="17"/>
                    <a:pt x="0" y="67"/>
                  </a:cubicBezTo>
                  <a:lnTo>
                    <a:pt x="0" y="87"/>
                  </a:lnTo>
                  <a:lnTo>
                    <a:pt x="0" y="137"/>
                  </a:lnTo>
                  <a:cubicBezTo>
                    <a:pt x="21" y="170"/>
                    <a:pt x="37" y="190"/>
                    <a:pt x="54" y="207"/>
                  </a:cubicBezTo>
                  <a:lnTo>
                    <a:pt x="87" y="207"/>
                  </a:lnTo>
                  <a:cubicBezTo>
                    <a:pt x="94" y="209"/>
                    <a:pt x="100" y="210"/>
                    <a:pt x="107" y="210"/>
                  </a:cubicBezTo>
                  <a:cubicBezTo>
                    <a:pt x="152" y="210"/>
                    <a:pt x="192" y="163"/>
                    <a:pt x="206" y="120"/>
                  </a:cubicBezTo>
                  <a:cubicBezTo>
                    <a:pt x="206" y="87"/>
                    <a:pt x="206" y="67"/>
                    <a:pt x="190" y="50"/>
                  </a:cubicBezTo>
                  <a:cubicBezTo>
                    <a:pt x="173" y="17"/>
                    <a:pt x="140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20"/>
            <p:cNvSpPr/>
            <p:nvPr/>
          </p:nvSpPr>
          <p:spPr>
            <a:xfrm flipH="1">
              <a:off x="3255661" y="300990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40" y="1"/>
                  </a:moveTo>
                  <a:cubicBezTo>
                    <a:pt x="70" y="1"/>
                    <a:pt x="21" y="34"/>
                    <a:pt x="21" y="88"/>
                  </a:cubicBezTo>
                  <a:cubicBezTo>
                    <a:pt x="0" y="104"/>
                    <a:pt x="21" y="121"/>
                    <a:pt x="21" y="137"/>
                  </a:cubicBezTo>
                  <a:cubicBezTo>
                    <a:pt x="21" y="154"/>
                    <a:pt x="21" y="154"/>
                    <a:pt x="37" y="170"/>
                  </a:cubicBezTo>
                  <a:cubicBezTo>
                    <a:pt x="54" y="191"/>
                    <a:pt x="70" y="207"/>
                    <a:pt x="103" y="207"/>
                  </a:cubicBezTo>
                  <a:cubicBezTo>
                    <a:pt x="157" y="207"/>
                    <a:pt x="206" y="170"/>
                    <a:pt x="227" y="121"/>
                  </a:cubicBezTo>
                  <a:cubicBezTo>
                    <a:pt x="227" y="88"/>
                    <a:pt x="227" y="67"/>
                    <a:pt x="206" y="34"/>
                  </a:cubicBezTo>
                  <a:cubicBezTo>
                    <a:pt x="190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20"/>
            <p:cNvSpPr/>
            <p:nvPr/>
          </p:nvSpPr>
          <p:spPr>
            <a:xfrm flipH="1">
              <a:off x="3259186" y="30420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0"/>
                  </a:moveTo>
                  <a:cubicBezTo>
                    <a:pt x="70" y="0"/>
                    <a:pt x="17" y="37"/>
                    <a:pt x="17" y="87"/>
                  </a:cubicBezTo>
                  <a:cubicBezTo>
                    <a:pt x="0" y="103"/>
                    <a:pt x="17" y="140"/>
                    <a:pt x="17" y="157"/>
                  </a:cubicBezTo>
                  <a:lnTo>
                    <a:pt x="33" y="173"/>
                  </a:lnTo>
                  <a:cubicBezTo>
                    <a:pt x="54" y="190"/>
                    <a:pt x="70" y="206"/>
                    <a:pt x="103" y="206"/>
                  </a:cubicBezTo>
                  <a:cubicBezTo>
                    <a:pt x="112" y="209"/>
                    <a:pt x="121" y="211"/>
                    <a:pt x="130" y="211"/>
                  </a:cubicBezTo>
                  <a:cubicBezTo>
                    <a:pt x="173" y="211"/>
                    <a:pt x="209" y="178"/>
                    <a:pt x="223" y="12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90" y="37"/>
                    <a:pt x="157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20"/>
            <p:cNvSpPr/>
            <p:nvPr/>
          </p:nvSpPr>
          <p:spPr>
            <a:xfrm flipH="1">
              <a:off x="3252261" y="3063875"/>
              <a:ext cx="6025" cy="5075"/>
            </a:xfrm>
            <a:custGeom>
              <a:avLst/>
              <a:gdLst/>
              <a:ahLst/>
              <a:cxnLst/>
              <a:rect l="l" t="t" r="r" b="b"/>
              <a:pathLst>
                <a:path w="241" h="203" extrusionOk="0">
                  <a:moveTo>
                    <a:pt x="116" y="0"/>
                  </a:moveTo>
                  <a:cubicBezTo>
                    <a:pt x="101" y="0"/>
                    <a:pt x="84" y="2"/>
                    <a:pt x="67" y="6"/>
                  </a:cubicBezTo>
                  <a:cubicBezTo>
                    <a:pt x="17" y="23"/>
                    <a:pt x="1" y="93"/>
                    <a:pt x="17" y="143"/>
                  </a:cubicBezTo>
                  <a:cubicBezTo>
                    <a:pt x="30" y="183"/>
                    <a:pt x="73" y="202"/>
                    <a:pt x="114" y="202"/>
                  </a:cubicBezTo>
                  <a:cubicBezTo>
                    <a:pt x="128" y="202"/>
                    <a:pt x="141" y="200"/>
                    <a:pt x="154" y="196"/>
                  </a:cubicBezTo>
                  <a:cubicBezTo>
                    <a:pt x="207" y="176"/>
                    <a:pt x="240" y="110"/>
                    <a:pt x="207" y="56"/>
                  </a:cubicBezTo>
                  <a:cubicBezTo>
                    <a:pt x="192" y="19"/>
                    <a:pt x="160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20"/>
            <p:cNvSpPr/>
            <p:nvPr/>
          </p:nvSpPr>
          <p:spPr>
            <a:xfrm flipH="1">
              <a:off x="3248461" y="3052075"/>
              <a:ext cx="5575" cy="5225"/>
            </a:xfrm>
            <a:custGeom>
              <a:avLst/>
              <a:gdLst/>
              <a:ahLst/>
              <a:cxnLst/>
              <a:rect l="l" t="t" r="r" b="b"/>
              <a:pathLst>
                <a:path w="223" h="209" extrusionOk="0">
                  <a:moveTo>
                    <a:pt x="97" y="0"/>
                  </a:moveTo>
                  <a:cubicBezTo>
                    <a:pt x="87" y="0"/>
                    <a:pt x="78" y="4"/>
                    <a:pt x="70" y="13"/>
                  </a:cubicBezTo>
                  <a:cubicBezTo>
                    <a:pt x="37" y="13"/>
                    <a:pt x="16" y="29"/>
                    <a:pt x="16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12" y="190"/>
                    <a:pt x="55" y="208"/>
                    <a:pt x="98" y="208"/>
                  </a:cubicBezTo>
                  <a:cubicBezTo>
                    <a:pt x="112" y="208"/>
                    <a:pt x="127" y="206"/>
                    <a:pt x="140" y="202"/>
                  </a:cubicBezTo>
                  <a:cubicBezTo>
                    <a:pt x="190" y="186"/>
                    <a:pt x="223" y="116"/>
                    <a:pt x="206" y="66"/>
                  </a:cubicBezTo>
                  <a:cubicBezTo>
                    <a:pt x="190" y="50"/>
                    <a:pt x="157" y="13"/>
                    <a:pt x="140" y="13"/>
                  </a:cubicBezTo>
                  <a:cubicBezTo>
                    <a:pt x="122" y="4"/>
                    <a:pt x="108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20"/>
            <p:cNvSpPr/>
            <p:nvPr/>
          </p:nvSpPr>
          <p:spPr>
            <a:xfrm flipH="1">
              <a:off x="3253086" y="3078000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6" y="0"/>
                  </a:moveTo>
                  <a:cubicBezTo>
                    <a:pt x="114" y="0"/>
                    <a:pt x="101" y="2"/>
                    <a:pt x="87" y="6"/>
                  </a:cubicBezTo>
                  <a:cubicBezTo>
                    <a:pt x="38" y="23"/>
                    <a:pt x="1" y="93"/>
                    <a:pt x="17" y="146"/>
                  </a:cubicBezTo>
                  <a:cubicBezTo>
                    <a:pt x="33" y="184"/>
                    <a:pt x="74" y="202"/>
                    <a:pt x="116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79"/>
                    <a:pt x="244" y="126"/>
                    <a:pt x="223" y="60"/>
                  </a:cubicBezTo>
                  <a:cubicBezTo>
                    <a:pt x="199" y="20"/>
                    <a:pt x="164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20"/>
            <p:cNvSpPr/>
            <p:nvPr/>
          </p:nvSpPr>
          <p:spPr>
            <a:xfrm flipH="1">
              <a:off x="3247936" y="3035650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24" y="0"/>
                  </a:moveTo>
                  <a:cubicBezTo>
                    <a:pt x="93" y="0"/>
                    <a:pt x="58" y="14"/>
                    <a:pt x="38" y="35"/>
                  </a:cubicBezTo>
                  <a:cubicBezTo>
                    <a:pt x="21" y="51"/>
                    <a:pt x="0" y="88"/>
                    <a:pt x="21" y="105"/>
                  </a:cubicBezTo>
                  <a:lnTo>
                    <a:pt x="21" y="138"/>
                  </a:lnTo>
                  <a:cubicBezTo>
                    <a:pt x="21" y="154"/>
                    <a:pt x="38" y="171"/>
                    <a:pt x="54" y="191"/>
                  </a:cubicBezTo>
                  <a:cubicBezTo>
                    <a:pt x="66" y="204"/>
                    <a:pt x="84" y="209"/>
                    <a:pt x="103" y="209"/>
                  </a:cubicBezTo>
                  <a:cubicBezTo>
                    <a:pt x="134" y="209"/>
                    <a:pt x="170" y="194"/>
                    <a:pt x="190" y="171"/>
                  </a:cubicBezTo>
                  <a:cubicBezTo>
                    <a:pt x="227" y="121"/>
                    <a:pt x="227" y="51"/>
                    <a:pt x="174" y="18"/>
                  </a:cubicBezTo>
                  <a:cubicBezTo>
                    <a:pt x="161" y="6"/>
                    <a:pt x="143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20"/>
            <p:cNvSpPr/>
            <p:nvPr/>
          </p:nvSpPr>
          <p:spPr>
            <a:xfrm flipH="1">
              <a:off x="3233811" y="2952725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10" y="1"/>
                  </a:moveTo>
                  <a:cubicBezTo>
                    <a:pt x="75" y="1"/>
                    <a:pt x="41" y="16"/>
                    <a:pt x="17" y="37"/>
                  </a:cubicBezTo>
                  <a:cubicBezTo>
                    <a:pt x="1" y="53"/>
                    <a:pt x="1" y="86"/>
                    <a:pt x="1" y="123"/>
                  </a:cubicBezTo>
                  <a:lnTo>
                    <a:pt x="1" y="140"/>
                  </a:lnTo>
                  <a:cubicBezTo>
                    <a:pt x="1" y="156"/>
                    <a:pt x="17" y="173"/>
                    <a:pt x="34" y="189"/>
                  </a:cubicBezTo>
                  <a:cubicBezTo>
                    <a:pt x="55" y="210"/>
                    <a:pt x="88" y="210"/>
                    <a:pt x="104" y="210"/>
                  </a:cubicBezTo>
                  <a:cubicBezTo>
                    <a:pt x="137" y="210"/>
                    <a:pt x="174" y="189"/>
                    <a:pt x="191" y="173"/>
                  </a:cubicBezTo>
                  <a:cubicBezTo>
                    <a:pt x="207" y="156"/>
                    <a:pt x="207" y="123"/>
                    <a:pt x="207" y="86"/>
                  </a:cubicBezTo>
                  <a:cubicBezTo>
                    <a:pt x="207" y="70"/>
                    <a:pt x="191" y="37"/>
                    <a:pt x="174" y="20"/>
                  </a:cubicBezTo>
                  <a:cubicBezTo>
                    <a:pt x="154" y="6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20"/>
            <p:cNvSpPr/>
            <p:nvPr/>
          </p:nvSpPr>
          <p:spPr>
            <a:xfrm flipH="1">
              <a:off x="3331736" y="30275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37" y="1"/>
                  </a:moveTo>
                  <a:cubicBezTo>
                    <a:pt x="71" y="1"/>
                    <a:pt x="17" y="34"/>
                    <a:pt x="17" y="83"/>
                  </a:cubicBezTo>
                  <a:cubicBezTo>
                    <a:pt x="1" y="104"/>
                    <a:pt x="17" y="121"/>
                    <a:pt x="17" y="137"/>
                  </a:cubicBezTo>
                  <a:cubicBezTo>
                    <a:pt x="17" y="154"/>
                    <a:pt x="17" y="154"/>
                    <a:pt x="34" y="170"/>
                  </a:cubicBezTo>
                  <a:cubicBezTo>
                    <a:pt x="50" y="187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87"/>
                  </a:cubicBezTo>
                  <a:cubicBezTo>
                    <a:pt x="207" y="170"/>
                    <a:pt x="207" y="154"/>
                    <a:pt x="223" y="121"/>
                  </a:cubicBezTo>
                  <a:cubicBezTo>
                    <a:pt x="223" y="67"/>
                    <a:pt x="190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20"/>
            <p:cNvSpPr/>
            <p:nvPr/>
          </p:nvSpPr>
          <p:spPr>
            <a:xfrm flipH="1">
              <a:off x="3336061" y="29819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17" y="50"/>
                    <a:pt x="1" y="87"/>
                    <a:pt x="1" y="104"/>
                  </a:cubicBezTo>
                  <a:cubicBezTo>
                    <a:pt x="17" y="120"/>
                    <a:pt x="17" y="120"/>
                    <a:pt x="17" y="137"/>
                  </a:cubicBezTo>
                  <a:cubicBezTo>
                    <a:pt x="17" y="153"/>
                    <a:pt x="38" y="174"/>
                    <a:pt x="54" y="174"/>
                  </a:cubicBezTo>
                  <a:cubicBezTo>
                    <a:pt x="69" y="188"/>
                    <a:pt x="90" y="196"/>
                    <a:pt x="113" y="196"/>
                  </a:cubicBezTo>
                  <a:cubicBezTo>
                    <a:pt x="142" y="196"/>
                    <a:pt x="172" y="183"/>
                    <a:pt x="190" y="153"/>
                  </a:cubicBezTo>
                  <a:cubicBezTo>
                    <a:pt x="223" y="120"/>
                    <a:pt x="223" y="50"/>
                    <a:pt x="174" y="17"/>
                  </a:cubicBezTo>
                  <a:cubicBezTo>
                    <a:pt x="157" y="1"/>
                    <a:pt x="14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20"/>
            <p:cNvSpPr/>
            <p:nvPr/>
          </p:nvSpPr>
          <p:spPr>
            <a:xfrm flipH="1">
              <a:off x="3336061" y="30404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70" y="0"/>
                    <a:pt x="21" y="33"/>
                    <a:pt x="0" y="83"/>
                  </a:cubicBezTo>
                  <a:lnTo>
                    <a:pt x="0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7" y="186"/>
                    <a:pt x="70" y="206"/>
                    <a:pt x="87" y="206"/>
                  </a:cubicBezTo>
                  <a:cubicBezTo>
                    <a:pt x="95" y="209"/>
                    <a:pt x="104" y="210"/>
                    <a:pt x="112" y="210"/>
                  </a:cubicBezTo>
                  <a:cubicBezTo>
                    <a:pt x="168" y="210"/>
                    <a:pt x="206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20"/>
            <p:cNvSpPr/>
            <p:nvPr/>
          </p:nvSpPr>
          <p:spPr>
            <a:xfrm flipH="1">
              <a:off x="3329586" y="30141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3" y="0"/>
                  </a:moveTo>
                  <a:cubicBezTo>
                    <a:pt x="66" y="0"/>
                    <a:pt x="50" y="21"/>
                    <a:pt x="33" y="37"/>
                  </a:cubicBezTo>
                  <a:cubicBezTo>
                    <a:pt x="17" y="54"/>
                    <a:pt x="0" y="87"/>
                    <a:pt x="17" y="124"/>
                  </a:cubicBezTo>
                  <a:lnTo>
                    <a:pt x="17" y="140"/>
                  </a:lnTo>
                  <a:cubicBezTo>
                    <a:pt x="17" y="157"/>
                    <a:pt x="33" y="173"/>
                    <a:pt x="50" y="190"/>
                  </a:cubicBezTo>
                  <a:cubicBezTo>
                    <a:pt x="70" y="204"/>
                    <a:pt x="90" y="209"/>
                    <a:pt x="108" y="209"/>
                  </a:cubicBezTo>
                  <a:cubicBezTo>
                    <a:pt x="139" y="209"/>
                    <a:pt x="167" y="194"/>
                    <a:pt x="190" y="173"/>
                  </a:cubicBezTo>
                  <a:cubicBezTo>
                    <a:pt x="223" y="140"/>
                    <a:pt x="223" y="124"/>
                    <a:pt x="223" y="87"/>
                  </a:cubicBezTo>
                  <a:cubicBezTo>
                    <a:pt x="223" y="70"/>
                    <a:pt x="206" y="37"/>
                    <a:pt x="190" y="21"/>
                  </a:cubicBezTo>
                  <a:cubicBezTo>
                    <a:pt x="153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20"/>
            <p:cNvSpPr/>
            <p:nvPr/>
          </p:nvSpPr>
          <p:spPr>
            <a:xfrm flipH="1">
              <a:off x="3331736" y="29377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4" y="34"/>
                    <a:pt x="17" y="67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cubicBezTo>
                    <a:pt x="17" y="153"/>
                    <a:pt x="17" y="153"/>
                    <a:pt x="34" y="170"/>
                  </a:cubicBezTo>
                  <a:cubicBezTo>
                    <a:pt x="50" y="191"/>
                    <a:pt x="71" y="207"/>
                    <a:pt x="104" y="207"/>
                  </a:cubicBezTo>
                  <a:cubicBezTo>
                    <a:pt x="110" y="209"/>
                    <a:pt x="116" y="210"/>
                    <a:pt x="123" y="210"/>
                  </a:cubicBezTo>
                  <a:cubicBezTo>
                    <a:pt x="166" y="210"/>
                    <a:pt x="209" y="164"/>
                    <a:pt x="223" y="121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20"/>
            <p:cNvSpPr/>
            <p:nvPr/>
          </p:nvSpPr>
          <p:spPr>
            <a:xfrm flipH="1">
              <a:off x="3341211" y="29935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41" y="0"/>
                  </a:moveTo>
                  <a:cubicBezTo>
                    <a:pt x="103" y="0"/>
                    <a:pt x="70" y="21"/>
                    <a:pt x="54" y="21"/>
                  </a:cubicBezTo>
                  <a:cubicBezTo>
                    <a:pt x="38" y="38"/>
                    <a:pt x="17" y="71"/>
                    <a:pt x="17" y="87"/>
                  </a:cubicBezTo>
                  <a:cubicBezTo>
                    <a:pt x="0" y="103"/>
                    <a:pt x="17" y="141"/>
                    <a:pt x="17" y="141"/>
                  </a:cubicBezTo>
                  <a:cubicBezTo>
                    <a:pt x="17" y="157"/>
                    <a:pt x="17" y="157"/>
                    <a:pt x="38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4" y="210"/>
                    <a:pt x="123" y="212"/>
                    <a:pt x="133" y="212"/>
                  </a:cubicBezTo>
                  <a:cubicBezTo>
                    <a:pt x="174" y="212"/>
                    <a:pt x="210" y="178"/>
                    <a:pt x="223" y="124"/>
                  </a:cubicBezTo>
                  <a:cubicBezTo>
                    <a:pt x="223" y="103"/>
                    <a:pt x="223" y="71"/>
                    <a:pt x="207" y="54"/>
                  </a:cubicBezTo>
                  <a:cubicBezTo>
                    <a:pt x="190" y="21"/>
                    <a:pt x="157" y="21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20"/>
            <p:cNvSpPr/>
            <p:nvPr/>
          </p:nvSpPr>
          <p:spPr>
            <a:xfrm flipH="1">
              <a:off x="3336061" y="2966000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5" y="1"/>
                  </a:moveTo>
                  <a:cubicBezTo>
                    <a:pt x="53" y="1"/>
                    <a:pt x="14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8" y="174"/>
                    <a:pt x="71" y="194"/>
                    <a:pt x="87" y="194"/>
                  </a:cubicBezTo>
                  <a:cubicBezTo>
                    <a:pt x="97" y="199"/>
                    <a:pt x="106" y="201"/>
                    <a:pt x="116" y="201"/>
                  </a:cubicBezTo>
                  <a:cubicBezTo>
                    <a:pt x="140" y="201"/>
                    <a:pt x="162" y="188"/>
                    <a:pt x="174" y="174"/>
                  </a:cubicBezTo>
                  <a:cubicBezTo>
                    <a:pt x="190" y="157"/>
                    <a:pt x="207" y="141"/>
                    <a:pt x="207" y="108"/>
                  </a:cubicBezTo>
                  <a:cubicBezTo>
                    <a:pt x="223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20"/>
            <p:cNvSpPr/>
            <p:nvPr/>
          </p:nvSpPr>
          <p:spPr>
            <a:xfrm flipH="1">
              <a:off x="3333911" y="295172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13" y="1"/>
                  </a:moveTo>
                  <a:cubicBezTo>
                    <a:pt x="84" y="1"/>
                    <a:pt x="54" y="14"/>
                    <a:pt x="33" y="44"/>
                  </a:cubicBezTo>
                  <a:cubicBezTo>
                    <a:pt x="17" y="60"/>
                    <a:pt x="0" y="93"/>
                    <a:pt x="0" y="110"/>
                  </a:cubicBezTo>
                  <a:cubicBezTo>
                    <a:pt x="0" y="126"/>
                    <a:pt x="17" y="126"/>
                    <a:pt x="17" y="147"/>
                  </a:cubicBezTo>
                  <a:cubicBezTo>
                    <a:pt x="17" y="163"/>
                    <a:pt x="33" y="180"/>
                    <a:pt x="54" y="180"/>
                  </a:cubicBezTo>
                  <a:cubicBezTo>
                    <a:pt x="70" y="196"/>
                    <a:pt x="87" y="213"/>
                    <a:pt x="120" y="213"/>
                  </a:cubicBezTo>
                  <a:cubicBezTo>
                    <a:pt x="157" y="196"/>
                    <a:pt x="173" y="196"/>
                    <a:pt x="190" y="163"/>
                  </a:cubicBezTo>
                  <a:cubicBezTo>
                    <a:pt x="206" y="147"/>
                    <a:pt x="223" y="126"/>
                    <a:pt x="206" y="93"/>
                  </a:cubicBezTo>
                  <a:cubicBezTo>
                    <a:pt x="206" y="60"/>
                    <a:pt x="206" y="44"/>
                    <a:pt x="173" y="23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20"/>
            <p:cNvSpPr/>
            <p:nvPr/>
          </p:nvSpPr>
          <p:spPr>
            <a:xfrm flipH="1">
              <a:off x="3344211" y="29428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1"/>
                  </a:cubicBezTo>
                  <a:cubicBezTo>
                    <a:pt x="1" y="107"/>
                    <a:pt x="1" y="124"/>
                    <a:pt x="17" y="140"/>
                  </a:cubicBezTo>
                  <a:cubicBezTo>
                    <a:pt x="17" y="173"/>
                    <a:pt x="54" y="210"/>
                    <a:pt x="87" y="210"/>
                  </a:cubicBezTo>
                  <a:cubicBezTo>
                    <a:pt x="158" y="210"/>
                    <a:pt x="207" y="173"/>
                    <a:pt x="207" y="124"/>
                  </a:cubicBezTo>
                  <a:cubicBezTo>
                    <a:pt x="223" y="91"/>
                    <a:pt x="207" y="70"/>
                    <a:pt x="190" y="37"/>
                  </a:cubicBezTo>
                  <a:cubicBezTo>
                    <a:pt x="174" y="21"/>
                    <a:pt x="158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20"/>
            <p:cNvSpPr/>
            <p:nvPr/>
          </p:nvSpPr>
          <p:spPr>
            <a:xfrm flipH="1">
              <a:off x="3337711" y="3053975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7" y="1"/>
                  </a:moveTo>
                  <a:cubicBezTo>
                    <a:pt x="114" y="1"/>
                    <a:pt x="101" y="3"/>
                    <a:pt x="88" y="7"/>
                  </a:cubicBezTo>
                  <a:cubicBezTo>
                    <a:pt x="38" y="23"/>
                    <a:pt x="1" y="93"/>
                    <a:pt x="22" y="143"/>
                  </a:cubicBezTo>
                  <a:cubicBezTo>
                    <a:pt x="34" y="183"/>
                    <a:pt x="75" y="202"/>
                    <a:pt x="117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80"/>
                    <a:pt x="244" y="110"/>
                    <a:pt x="228" y="56"/>
                  </a:cubicBezTo>
                  <a:cubicBezTo>
                    <a:pt x="200" y="19"/>
                    <a:pt x="165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20"/>
            <p:cNvSpPr/>
            <p:nvPr/>
          </p:nvSpPr>
          <p:spPr>
            <a:xfrm flipH="1">
              <a:off x="3348436" y="30617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3"/>
                    <a:pt x="0" y="77"/>
                    <a:pt x="17" y="143"/>
                  </a:cubicBezTo>
                  <a:cubicBezTo>
                    <a:pt x="45" y="183"/>
                    <a:pt x="80" y="203"/>
                    <a:pt x="118" y="203"/>
                  </a:cubicBezTo>
                  <a:cubicBezTo>
                    <a:pt x="131" y="203"/>
                    <a:pt x="144" y="201"/>
                    <a:pt x="157" y="197"/>
                  </a:cubicBezTo>
                  <a:cubicBezTo>
                    <a:pt x="223" y="180"/>
                    <a:pt x="243" y="110"/>
                    <a:pt x="223" y="56"/>
                  </a:cubicBezTo>
                  <a:cubicBezTo>
                    <a:pt x="210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20"/>
            <p:cNvSpPr/>
            <p:nvPr/>
          </p:nvSpPr>
          <p:spPr>
            <a:xfrm flipH="1">
              <a:off x="3349361" y="30472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37" y="0"/>
                  </a:moveTo>
                  <a:cubicBezTo>
                    <a:pt x="71" y="0"/>
                    <a:pt x="17" y="38"/>
                    <a:pt x="17" y="87"/>
                  </a:cubicBezTo>
                  <a:cubicBezTo>
                    <a:pt x="1" y="104"/>
                    <a:pt x="17" y="120"/>
                    <a:pt x="17" y="141"/>
                  </a:cubicBezTo>
                  <a:cubicBezTo>
                    <a:pt x="17" y="157"/>
                    <a:pt x="17" y="157"/>
                    <a:pt x="34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11" y="209"/>
                    <a:pt x="118" y="210"/>
                    <a:pt x="125" y="210"/>
                  </a:cubicBezTo>
                  <a:cubicBezTo>
                    <a:pt x="170" y="210"/>
                    <a:pt x="209" y="166"/>
                    <a:pt x="223" y="120"/>
                  </a:cubicBezTo>
                  <a:cubicBezTo>
                    <a:pt x="223" y="87"/>
                    <a:pt x="223" y="71"/>
                    <a:pt x="207" y="54"/>
                  </a:cubicBezTo>
                  <a:cubicBezTo>
                    <a:pt x="190" y="17"/>
                    <a:pt x="15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20"/>
            <p:cNvSpPr/>
            <p:nvPr/>
          </p:nvSpPr>
          <p:spPr>
            <a:xfrm flipH="1">
              <a:off x="3348436" y="3126200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03" y="0"/>
                  </a:moveTo>
                  <a:cubicBezTo>
                    <a:pt x="58" y="0"/>
                    <a:pt x="19" y="44"/>
                    <a:pt x="1" y="90"/>
                  </a:cubicBezTo>
                  <a:cubicBezTo>
                    <a:pt x="1" y="107"/>
                    <a:pt x="1" y="123"/>
                    <a:pt x="21" y="140"/>
                  </a:cubicBezTo>
                  <a:lnTo>
                    <a:pt x="21" y="156"/>
                  </a:lnTo>
                  <a:cubicBezTo>
                    <a:pt x="38" y="193"/>
                    <a:pt x="71" y="210"/>
                    <a:pt x="87" y="210"/>
                  </a:cubicBezTo>
                  <a:cubicBezTo>
                    <a:pt x="157" y="210"/>
                    <a:pt x="207" y="177"/>
                    <a:pt x="207" y="123"/>
                  </a:cubicBezTo>
                  <a:cubicBezTo>
                    <a:pt x="227" y="90"/>
                    <a:pt x="207" y="74"/>
                    <a:pt x="190" y="37"/>
                  </a:cubicBezTo>
                  <a:cubicBezTo>
                    <a:pt x="174" y="20"/>
                    <a:pt x="157" y="4"/>
                    <a:pt x="124" y="4"/>
                  </a:cubicBezTo>
                  <a:cubicBezTo>
                    <a:pt x="117" y="2"/>
                    <a:pt x="11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20"/>
            <p:cNvSpPr/>
            <p:nvPr/>
          </p:nvSpPr>
          <p:spPr>
            <a:xfrm flipH="1">
              <a:off x="3347611" y="30334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2" y="1"/>
                  </a:moveTo>
                  <a:cubicBezTo>
                    <a:pt x="102" y="1"/>
                    <a:pt x="92" y="2"/>
                    <a:pt x="83" y="5"/>
                  </a:cubicBezTo>
                  <a:cubicBezTo>
                    <a:pt x="33" y="22"/>
                    <a:pt x="0" y="92"/>
                    <a:pt x="17" y="141"/>
                  </a:cubicBezTo>
                  <a:cubicBezTo>
                    <a:pt x="41" y="180"/>
                    <a:pt x="75" y="208"/>
                    <a:pt x="111" y="208"/>
                  </a:cubicBezTo>
                  <a:cubicBezTo>
                    <a:pt x="125" y="208"/>
                    <a:pt x="139" y="204"/>
                    <a:pt x="153" y="195"/>
                  </a:cubicBezTo>
                  <a:cubicBezTo>
                    <a:pt x="206" y="178"/>
                    <a:pt x="239" y="125"/>
                    <a:pt x="223" y="75"/>
                  </a:cubicBezTo>
                  <a:cubicBezTo>
                    <a:pt x="209" y="31"/>
                    <a:pt x="15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20"/>
            <p:cNvSpPr/>
            <p:nvPr/>
          </p:nvSpPr>
          <p:spPr>
            <a:xfrm flipH="1">
              <a:off x="3344636" y="30986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05" y="1"/>
                  </a:moveTo>
                  <a:cubicBezTo>
                    <a:pt x="76" y="1"/>
                    <a:pt x="47" y="14"/>
                    <a:pt x="17" y="44"/>
                  </a:cubicBezTo>
                  <a:cubicBezTo>
                    <a:pt x="0" y="60"/>
                    <a:pt x="0" y="77"/>
                    <a:pt x="0" y="110"/>
                  </a:cubicBezTo>
                  <a:cubicBezTo>
                    <a:pt x="0" y="126"/>
                    <a:pt x="0" y="126"/>
                    <a:pt x="17" y="147"/>
                  </a:cubicBezTo>
                  <a:cubicBezTo>
                    <a:pt x="17" y="164"/>
                    <a:pt x="33" y="164"/>
                    <a:pt x="33" y="180"/>
                  </a:cubicBezTo>
                  <a:cubicBezTo>
                    <a:pt x="60" y="192"/>
                    <a:pt x="75" y="203"/>
                    <a:pt x="94" y="203"/>
                  </a:cubicBezTo>
                  <a:cubicBezTo>
                    <a:pt x="102" y="203"/>
                    <a:pt x="110" y="201"/>
                    <a:pt x="120" y="197"/>
                  </a:cubicBezTo>
                  <a:cubicBezTo>
                    <a:pt x="153" y="197"/>
                    <a:pt x="174" y="180"/>
                    <a:pt x="190" y="164"/>
                  </a:cubicBezTo>
                  <a:cubicBezTo>
                    <a:pt x="206" y="147"/>
                    <a:pt x="223" y="110"/>
                    <a:pt x="206" y="93"/>
                  </a:cubicBezTo>
                  <a:cubicBezTo>
                    <a:pt x="206" y="60"/>
                    <a:pt x="190" y="44"/>
                    <a:pt x="174" y="23"/>
                  </a:cubicBezTo>
                  <a:cubicBezTo>
                    <a:pt x="150" y="9"/>
                    <a:pt x="127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20"/>
            <p:cNvSpPr/>
            <p:nvPr/>
          </p:nvSpPr>
          <p:spPr>
            <a:xfrm flipH="1">
              <a:off x="3342861" y="30849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8" y="0"/>
                  </a:moveTo>
                  <a:cubicBezTo>
                    <a:pt x="94" y="0"/>
                    <a:pt x="80" y="2"/>
                    <a:pt x="66" y="7"/>
                  </a:cubicBezTo>
                  <a:cubicBezTo>
                    <a:pt x="17" y="23"/>
                    <a:pt x="0" y="77"/>
                    <a:pt x="17" y="143"/>
                  </a:cubicBezTo>
                  <a:cubicBezTo>
                    <a:pt x="17" y="143"/>
                    <a:pt x="33" y="159"/>
                    <a:pt x="33" y="180"/>
                  </a:cubicBezTo>
                  <a:cubicBezTo>
                    <a:pt x="57" y="191"/>
                    <a:pt x="82" y="203"/>
                    <a:pt x="112" y="203"/>
                  </a:cubicBezTo>
                  <a:cubicBezTo>
                    <a:pt x="125" y="203"/>
                    <a:pt x="138" y="201"/>
                    <a:pt x="153" y="196"/>
                  </a:cubicBezTo>
                  <a:cubicBezTo>
                    <a:pt x="186" y="180"/>
                    <a:pt x="207" y="143"/>
                    <a:pt x="223" y="110"/>
                  </a:cubicBezTo>
                  <a:cubicBezTo>
                    <a:pt x="223" y="93"/>
                    <a:pt x="223" y="77"/>
                    <a:pt x="207" y="56"/>
                  </a:cubicBezTo>
                  <a:cubicBezTo>
                    <a:pt x="191" y="19"/>
                    <a:pt x="15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20"/>
            <p:cNvSpPr/>
            <p:nvPr/>
          </p:nvSpPr>
          <p:spPr>
            <a:xfrm flipH="1">
              <a:off x="3339461" y="3072875"/>
              <a:ext cx="5200" cy="4975"/>
            </a:xfrm>
            <a:custGeom>
              <a:avLst/>
              <a:gdLst/>
              <a:ahLst/>
              <a:cxnLst/>
              <a:rect l="l" t="t" r="r" b="b"/>
              <a:pathLst>
                <a:path w="208" h="199" extrusionOk="0">
                  <a:moveTo>
                    <a:pt x="95" y="1"/>
                  </a:moveTo>
                  <a:cubicBezTo>
                    <a:pt x="54" y="1"/>
                    <a:pt x="15" y="34"/>
                    <a:pt x="1" y="92"/>
                  </a:cubicBezTo>
                  <a:lnTo>
                    <a:pt x="1" y="145"/>
                  </a:lnTo>
                  <a:cubicBezTo>
                    <a:pt x="17" y="145"/>
                    <a:pt x="17" y="162"/>
                    <a:pt x="17" y="162"/>
                  </a:cubicBezTo>
                  <a:cubicBezTo>
                    <a:pt x="34" y="178"/>
                    <a:pt x="71" y="195"/>
                    <a:pt x="88" y="195"/>
                  </a:cubicBezTo>
                  <a:cubicBezTo>
                    <a:pt x="96" y="198"/>
                    <a:pt x="105" y="199"/>
                    <a:pt x="114" y="199"/>
                  </a:cubicBezTo>
                  <a:cubicBezTo>
                    <a:pt x="159" y="199"/>
                    <a:pt x="207" y="166"/>
                    <a:pt x="207" y="108"/>
                  </a:cubicBezTo>
                  <a:cubicBezTo>
                    <a:pt x="207" y="92"/>
                    <a:pt x="207" y="59"/>
                    <a:pt x="191" y="42"/>
                  </a:cubicBezTo>
                  <a:cubicBezTo>
                    <a:pt x="174" y="22"/>
                    <a:pt x="158" y="5"/>
                    <a:pt x="121" y="5"/>
                  </a:cubicBezTo>
                  <a:cubicBezTo>
                    <a:pt x="112" y="2"/>
                    <a:pt x="104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20"/>
            <p:cNvSpPr/>
            <p:nvPr/>
          </p:nvSpPr>
          <p:spPr>
            <a:xfrm flipH="1">
              <a:off x="3347211" y="31102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91" y="1"/>
                  </a:moveTo>
                  <a:cubicBezTo>
                    <a:pt x="68" y="1"/>
                    <a:pt x="43" y="13"/>
                    <a:pt x="17" y="24"/>
                  </a:cubicBezTo>
                  <a:cubicBezTo>
                    <a:pt x="17" y="41"/>
                    <a:pt x="1" y="57"/>
                    <a:pt x="1" y="94"/>
                  </a:cubicBezTo>
                  <a:lnTo>
                    <a:pt x="1" y="144"/>
                  </a:lnTo>
                  <a:cubicBezTo>
                    <a:pt x="17" y="177"/>
                    <a:pt x="54" y="197"/>
                    <a:pt x="87" y="214"/>
                  </a:cubicBezTo>
                  <a:cubicBezTo>
                    <a:pt x="157" y="214"/>
                    <a:pt x="190" y="177"/>
                    <a:pt x="207" y="127"/>
                  </a:cubicBezTo>
                  <a:cubicBezTo>
                    <a:pt x="207" y="94"/>
                    <a:pt x="207" y="57"/>
                    <a:pt x="190" y="41"/>
                  </a:cubicBezTo>
                  <a:cubicBezTo>
                    <a:pt x="174" y="24"/>
                    <a:pt x="137" y="8"/>
                    <a:pt x="120" y="8"/>
                  </a:cubicBezTo>
                  <a:cubicBezTo>
                    <a:pt x="111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20"/>
            <p:cNvSpPr/>
            <p:nvPr/>
          </p:nvSpPr>
          <p:spPr>
            <a:xfrm flipH="1">
              <a:off x="3366061" y="30046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3" y="1"/>
                  </a:moveTo>
                  <a:cubicBezTo>
                    <a:pt x="51" y="1"/>
                    <a:pt x="14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cubicBezTo>
                    <a:pt x="17" y="141"/>
                    <a:pt x="17" y="157"/>
                    <a:pt x="34" y="157"/>
                  </a:cubicBezTo>
                  <a:cubicBezTo>
                    <a:pt x="34" y="174"/>
                    <a:pt x="67" y="194"/>
                    <a:pt x="104" y="211"/>
                  </a:cubicBezTo>
                  <a:cubicBezTo>
                    <a:pt x="153" y="211"/>
                    <a:pt x="207" y="174"/>
                    <a:pt x="207" y="124"/>
                  </a:cubicBezTo>
                  <a:cubicBezTo>
                    <a:pt x="223" y="91"/>
                    <a:pt x="207" y="54"/>
                    <a:pt x="186" y="38"/>
                  </a:cubicBezTo>
                  <a:cubicBezTo>
                    <a:pt x="17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20"/>
            <p:cNvSpPr/>
            <p:nvPr/>
          </p:nvSpPr>
          <p:spPr>
            <a:xfrm flipH="1">
              <a:off x="3380286" y="30099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17" y="34"/>
                    <a:pt x="17" y="67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lnTo>
                    <a:pt x="17" y="170"/>
                  </a:lnTo>
                  <a:cubicBezTo>
                    <a:pt x="34" y="191"/>
                    <a:pt x="71" y="207"/>
                    <a:pt x="87" y="207"/>
                  </a:cubicBezTo>
                  <a:cubicBezTo>
                    <a:pt x="96" y="209"/>
                    <a:pt x="105" y="210"/>
                    <a:pt x="113" y="210"/>
                  </a:cubicBezTo>
                  <a:cubicBezTo>
                    <a:pt x="169" y="210"/>
                    <a:pt x="207" y="164"/>
                    <a:pt x="207" y="121"/>
                  </a:cubicBezTo>
                  <a:cubicBezTo>
                    <a:pt x="223" y="88"/>
                    <a:pt x="207" y="67"/>
                    <a:pt x="190" y="50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20"/>
            <p:cNvSpPr/>
            <p:nvPr/>
          </p:nvSpPr>
          <p:spPr>
            <a:xfrm flipH="1">
              <a:off x="3387086" y="297197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6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37" y="38"/>
                    <a:pt x="0" y="91"/>
                    <a:pt x="17" y="141"/>
                  </a:cubicBezTo>
                  <a:cubicBezTo>
                    <a:pt x="47" y="185"/>
                    <a:pt x="86" y="215"/>
                    <a:pt x="129" y="215"/>
                  </a:cubicBezTo>
                  <a:cubicBezTo>
                    <a:pt x="138" y="215"/>
                    <a:pt x="147" y="214"/>
                    <a:pt x="157" y="211"/>
                  </a:cubicBezTo>
                  <a:cubicBezTo>
                    <a:pt x="206" y="178"/>
                    <a:pt x="243" y="124"/>
                    <a:pt x="223" y="75"/>
                  </a:cubicBezTo>
                  <a:cubicBezTo>
                    <a:pt x="209" y="31"/>
                    <a:pt x="16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20"/>
            <p:cNvSpPr/>
            <p:nvPr/>
          </p:nvSpPr>
          <p:spPr>
            <a:xfrm flipH="1">
              <a:off x="3383686" y="30232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83" y="1"/>
                  </a:moveTo>
                  <a:cubicBezTo>
                    <a:pt x="33" y="17"/>
                    <a:pt x="0" y="87"/>
                    <a:pt x="17" y="137"/>
                  </a:cubicBezTo>
                  <a:cubicBezTo>
                    <a:pt x="41" y="176"/>
                    <a:pt x="75" y="204"/>
                    <a:pt x="111" y="204"/>
                  </a:cubicBezTo>
                  <a:cubicBezTo>
                    <a:pt x="125" y="204"/>
                    <a:pt x="139" y="200"/>
                    <a:pt x="153" y="190"/>
                  </a:cubicBezTo>
                  <a:cubicBezTo>
                    <a:pt x="169" y="190"/>
                    <a:pt x="186" y="174"/>
                    <a:pt x="206" y="174"/>
                  </a:cubicBezTo>
                  <a:cubicBezTo>
                    <a:pt x="223" y="137"/>
                    <a:pt x="239" y="104"/>
                    <a:pt x="223" y="71"/>
                  </a:cubicBezTo>
                  <a:cubicBezTo>
                    <a:pt x="206" y="17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20"/>
            <p:cNvSpPr/>
            <p:nvPr/>
          </p:nvSpPr>
          <p:spPr>
            <a:xfrm flipH="1">
              <a:off x="3376361" y="2979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1" y="0"/>
                  </a:moveTo>
                  <a:cubicBezTo>
                    <a:pt x="67" y="0"/>
                    <a:pt x="1" y="33"/>
                    <a:pt x="1" y="87"/>
                  </a:cubicBezTo>
                  <a:lnTo>
                    <a:pt x="1" y="136"/>
                  </a:lnTo>
                  <a:cubicBezTo>
                    <a:pt x="1" y="153"/>
                    <a:pt x="17" y="153"/>
                    <a:pt x="17" y="169"/>
                  </a:cubicBezTo>
                  <a:cubicBezTo>
                    <a:pt x="34" y="190"/>
                    <a:pt x="50" y="206"/>
                    <a:pt x="88" y="206"/>
                  </a:cubicBezTo>
                  <a:cubicBezTo>
                    <a:pt x="94" y="208"/>
                    <a:pt x="100" y="209"/>
                    <a:pt x="107" y="209"/>
                  </a:cubicBezTo>
                  <a:cubicBezTo>
                    <a:pt x="154" y="209"/>
                    <a:pt x="207" y="163"/>
                    <a:pt x="207" y="120"/>
                  </a:cubicBezTo>
                  <a:cubicBezTo>
                    <a:pt x="207" y="103"/>
                    <a:pt x="207" y="66"/>
                    <a:pt x="191" y="50"/>
                  </a:cubicBezTo>
                  <a:cubicBezTo>
                    <a:pt x="170" y="17"/>
                    <a:pt x="154" y="17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20"/>
            <p:cNvSpPr/>
            <p:nvPr/>
          </p:nvSpPr>
          <p:spPr>
            <a:xfrm flipH="1">
              <a:off x="3386261" y="29578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13" y="0"/>
                  </a:moveTo>
                  <a:cubicBezTo>
                    <a:pt x="103" y="0"/>
                    <a:pt x="93" y="2"/>
                    <a:pt x="83" y="6"/>
                  </a:cubicBezTo>
                  <a:cubicBezTo>
                    <a:pt x="33" y="23"/>
                    <a:pt x="0" y="88"/>
                    <a:pt x="17" y="142"/>
                  </a:cubicBezTo>
                  <a:cubicBezTo>
                    <a:pt x="29" y="178"/>
                    <a:pt x="68" y="207"/>
                    <a:pt x="107" y="207"/>
                  </a:cubicBezTo>
                  <a:cubicBezTo>
                    <a:pt x="123" y="207"/>
                    <a:pt x="139" y="202"/>
                    <a:pt x="153" y="192"/>
                  </a:cubicBezTo>
                  <a:cubicBezTo>
                    <a:pt x="206" y="175"/>
                    <a:pt x="239" y="126"/>
                    <a:pt x="223" y="72"/>
                  </a:cubicBezTo>
                  <a:cubicBezTo>
                    <a:pt x="193" y="32"/>
                    <a:pt x="15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20"/>
            <p:cNvSpPr/>
            <p:nvPr/>
          </p:nvSpPr>
          <p:spPr>
            <a:xfrm flipH="1">
              <a:off x="3317511" y="3011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1" y="0"/>
                    <a:pt x="0" y="47"/>
                    <a:pt x="0" y="90"/>
                  </a:cubicBezTo>
                  <a:lnTo>
                    <a:pt x="0" y="144"/>
                  </a:lnTo>
                  <a:cubicBezTo>
                    <a:pt x="17" y="177"/>
                    <a:pt x="50" y="193"/>
                    <a:pt x="83" y="210"/>
                  </a:cubicBezTo>
                  <a:cubicBezTo>
                    <a:pt x="136" y="210"/>
                    <a:pt x="206" y="177"/>
                    <a:pt x="206" y="123"/>
                  </a:cubicBezTo>
                  <a:cubicBezTo>
                    <a:pt x="206" y="90"/>
                    <a:pt x="206" y="74"/>
                    <a:pt x="186" y="41"/>
                  </a:cubicBezTo>
                  <a:cubicBezTo>
                    <a:pt x="169" y="20"/>
                    <a:pt x="153" y="3"/>
                    <a:pt x="120" y="3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20"/>
            <p:cNvSpPr/>
            <p:nvPr/>
          </p:nvSpPr>
          <p:spPr>
            <a:xfrm flipH="1">
              <a:off x="3393986" y="3014000"/>
              <a:ext cx="5200" cy="4900"/>
            </a:xfrm>
            <a:custGeom>
              <a:avLst/>
              <a:gdLst/>
              <a:ahLst/>
              <a:cxnLst/>
              <a:rect l="l" t="t" r="r" b="b"/>
              <a:pathLst>
                <a:path w="208" h="196" extrusionOk="0">
                  <a:moveTo>
                    <a:pt x="96" y="1"/>
                  </a:moveTo>
                  <a:cubicBezTo>
                    <a:pt x="65" y="1"/>
                    <a:pt x="35" y="14"/>
                    <a:pt x="17" y="43"/>
                  </a:cubicBezTo>
                  <a:cubicBezTo>
                    <a:pt x="1" y="60"/>
                    <a:pt x="1" y="76"/>
                    <a:pt x="1" y="109"/>
                  </a:cubicBezTo>
                  <a:lnTo>
                    <a:pt x="1" y="130"/>
                  </a:lnTo>
                  <a:cubicBezTo>
                    <a:pt x="1" y="146"/>
                    <a:pt x="17" y="163"/>
                    <a:pt x="34" y="179"/>
                  </a:cubicBezTo>
                  <a:cubicBezTo>
                    <a:pt x="50" y="196"/>
                    <a:pt x="88" y="196"/>
                    <a:pt x="104" y="196"/>
                  </a:cubicBezTo>
                  <a:cubicBezTo>
                    <a:pt x="137" y="196"/>
                    <a:pt x="174" y="179"/>
                    <a:pt x="191" y="163"/>
                  </a:cubicBezTo>
                  <a:cubicBezTo>
                    <a:pt x="207" y="146"/>
                    <a:pt x="207" y="109"/>
                    <a:pt x="207" y="93"/>
                  </a:cubicBezTo>
                  <a:cubicBezTo>
                    <a:pt x="207" y="60"/>
                    <a:pt x="191" y="43"/>
                    <a:pt x="174" y="27"/>
                  </a:cubicBezTo>
                  <a:cubicBezTo>
                    <a:pt x="150" y="10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20"/>
            <p:cNvSpPr/>
            <p:nvPr/>
          </p:nvSpPr>
          <p:spPr>
            <a:xfrm flipH="1">
              <a:off x="3390186" y="29995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7" y="0"/>
                  </a:moveTo>
                  <a:cubicBezTo>
                    <a:pt x="58" y="0"/>
                    <a:pt x="31" y="27"/>
                    <a:pt x="1" y="54"/>
                  </a:cubicBezTo>
                  <a:lnTo>
                    <a:pt x="1" y="91"/>
                  </a:lnTo>
                  <a:lnTo>
                    <a:pt x="1" y="141"/>
                  </a:lnTo>
                  <a:cubicBezTo>
                    <a:pt x="21" y="157"/>
                    <a:pt x="38" y="174"/>
                    <a:pt x="71" y="194"/>
                  </a:cubicBezTo>
                  <a:cubicBezTo>
                    <a:pt x="71" y="194"/>
                    <a:pt x="87" y="194"/>
                    <a:pt x="87" y="211"/>
                  </a:cubicBezTo>
                  <a:cubicBezTo>
                    <a:pt x="141" y="211"/>
                    <a:pt x="207" y="174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4" y="5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20"/>
            <p:cNvSpPr/>
            <p:nvPr/>
          </p:nvSpPr>
          <p:spPr>
            <a:xfrm flipH="1">
              <a:off x="3389661" y="298492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28" y="1"/>
                  </a:moveTo>
                  <a:cubicBezTo>
                    <a:pt x="93" y="1"/>
                    <a:pt x="58" y="15"/>
                    <a:pt x="38" y="35"/>
                  </a:cubicBezTo>
                  <a:cubicBezTo>
                    <a:pt x="21" y="72"/>
                    <a:pt x="1" y="89"/>
                    <a:pt x="21" y="122"/>
                  </a:cubicBezTo>
                  <a:lnTo>
                    <a:pt x="21" y="138"/>
                  </a:lnTo>
                  <a:cubicBezTo>
                    <a:pt x="21" y="159"/>
                    <a:pt x="38" y="175"/>
                    <a:pt x="54" y="192"/>
                  </a:cubicBezTo>
                  <a:cubicBezTo>
                    <a:pt x="73" y="204"/>
                    <a:pt x="93" y="210"/>
                    <a:pt x="111" y="210"/>
                  </a:cubicBezTo>
                  <a:cubicBezTo>
                    <a:pt x="142" y="210"/>
                    <a:pt x="170" y="196"/>
                    <a:pt x="190" y="175"/>
                  </a:cubicBezTo>
                  <a:cubicBezTo>
                    <a:pt x="227" y="159"/>
                    <a:pt x="227" y="122"/>
                    <a:pt x="227" y="89"/>
                  </a:cubicBezTo>
                  <a:cubicBezTo>
                    <a:pt x="227" y="72"/>
                    <a:pt x="207" y="35"/>
                    <a:pt x="190" y="19"/>
                  </a:cubicBezTo>
                  <a:cubicBezTo>
                    <a:pt x="171" y="6"/>
                    <a:pt x="14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20"/>
            <p:cNvSpPr/>
            <p:nvPr/>
          </p:nvSpPr>
          <p:spPr>
            <a:xfrm flipH="1">
              <a:off x="3351936" y="29841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lnTo>
                    <a:pt x="17" y="153"/>
                  </a:lnTo>
                  <a:cubicBezTo>
                    <a:pt x="34" y="190"/>
                    <a:pt x="71" y="206"/>
                    <a:pt x="87" y="206"/>
                  </a:cubicBezTo>
                  <a:cubicBezTo>
                    <a:pt x="157" y="206"/>
                    <a:pt x="207" y="169"/>
                    <a:pt x="207" y="120"/>
                  </a:cubicBezTo>
                  <a:cubicBezTo>
                    <a:pt x="223" y="87"/>
                    <a:pt x="207" y="66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20"/>
            <p:cNvSpPr/>
            <p:nvPr/>
          </p:nvSpPr>
          <p:spPr>
            <a:xfrm flipH="1">
              <a:off x="3370386" y="29532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4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0" y="153"/>
                    <a:pt x="17" y="169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3" y="209"/>
                    <a:pt x="99" y="210"/>
                    <a:pt x="106" y="210"/>
                  </a:cubicBezTo>
                  <a:cubicBezTo>
                    <a:pt x="149" y="210"/>
                    <a:pt x="192" y="163"/>
                    <a:pt x="206" y="120"/>
                  </a:cubicBezTo>
                  <a:cubicBezTo>
                    <a:pt x="206" y="103"/>
                    <a:pt x="206" y="66"/>
                    <a:pt x="190" y="50"/>
                  </a:cubicBezTo>
                  <a:cubicBezTo>
                    <a:pt x="173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20"/>
            <p:cNvSpPr/>
            <p:nvPr/>
          </p:nvSpPr>
          <p:spPr>
            <a:xfrm flipH="1">
              <a:off x="3346386" y="2957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4" y="0"/>
                  </a:moveTo>
                  <a:cubicBezTo>
                    <a:pt x="71" y="0"/>
                    <a:pt x="1" y="33"/>
                    <a:pt x="1" y="82"/>
                  </a:cubicBezTo>
                  <a:lnTo>
                    <a:pt x="1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8" y="186"/>
                    <a:pt x="54" y="206"/>
                    <a:pt x="87" y="206"/>
                  </a:cubicBezTo>
                  <a:cubicBezTo>
                    <a:pt x="124" y="206"/>
                    <a:pt x="141" y="206"/>
                    <a:pt x="174" y="186"/>
                  </a:cubicBezTo>
                  <a:cubicBezTo>
                    <a:pt x="190" y="169"/>
                    <a:pt x="207" y="153"/>
                    <a:pt x="207" y="120"/>
                  </a:cubicBezTo>
                  <a:cubicBezTo>
                    <a:pt x="207" y="82"/>
                    <a:pt x="207" y="66"/>
                    <a:pt x="190" y="33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20"/>
            <p:cNvSpPr/>
            <p:nvPr/>
          </p:nvSpPr>
          <p:spPr>
            <a:xfrm flipH="1">
              <a:off x="3356686" y="2945900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87" y="1"/>
                  </a:moveTo>
                  <a:cubicBezTo>
                    <a:pt x="71" y="1"/>
                    <a:pt x="38" y="17"/>
                    <a:pt x="21" y="34"/>
                  </a:cubicBezTo>
                  <a:cubicBezTo>
                    <a:pt x="0" y="71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21" y="153"/>
                    <a:pt x="21" y="174"/>
                    <a:pt x="38" y="190"/>
                  </a:cubicBezTo>
                  <a:cubicBezTo>
                    <a:pt x="56" y="203"/>
                    <a:pt x="78" y="208"/>
                    <a:pt x="100" y="208"/>
                  </a:cubicBezTo>
                  <a:cubicBezTo>
                    <a:pt x="135" y="208"/>
                    <a:pt x="170" y="194"/>
                    <a:pt x="190" y="174"/>
                  </a:cubicBezTo>
                  <a:cubicBezTo>
                    <a:pt x="207" y="153"/>
                    <a:pt x="207" y="120"/>
                    <a:pt x="207" y="87"/>
                  </a:cubicBezTo>
                  <a:cubicBezTo>
                    <a:pt x="207" y="71"/>
                    <a:pt x="190" y="34"/>
                    <a:pt x="174" y="17"/>
                  </a:cubicBezTo>
                  <a:cubicBezTo>
                    <a:pt x="157" y="1"/>
                    <a:pt x="12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20"/>
            <p:cNvSpPr/>
            <p:nvPr/>
          </p:nvSpPr>
          <p:spPr>
            <a:xfrm flipH="1">
              <a:off x="3349786" y="2971925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8" y="0"/>
                  </a:moveTo>
                  <a:cubicBezTo>
                    <a:pt x="67" y="0"/>
                    <a:pt x="38" y="13"/>
                    <a:pt x="17" y="40"/>
                  </a:cubicBezTo>
                  <a:cubicBezTo>
                    <a:pt x="1" y="60"/>
                    <a:pt x="1" y="93"/>
                    <a:pt x="1" y="110"/>
                  </a:cubicBezTo>
                  <a:lnTo>
                    <a:pt x="1" y="143"/>
                  </a:lnTo>
                  <a:cubicBezTo>
                    <a:pt x="17" y="164"/>
                    <a:pt x="17" y="180"/>
                    <a:pt x="34" y="180"/>
                  </a:cubicBezTo>
                  <a:cubicBezTo>
                    <a:pt x="58" y="195"/>
                    <a:pt x="81" y="203"/>
                    <a:pt x="104" y="203"/>
                  </a:cubicBezTo>
                  <a:cubicBezTo>
                    <a:pt x="133" y="203"/>
                    <a:pt x="161" y="191"/>
                    <a:pt x="190" y="164"/>
                  </a:cubicBezTo>
                  <a:cubicBezTo>
                    <a:pt x="207" y="143"/>
                    <a:pt x="207" y="126"/>
                    <a:pt x="207" y="93"/>
                  </a:cubicBezTo>
                  <a:cubicBezTo>
                    <a:pt x="207" y="60"/>
                    <a:pt x="190" y="40"/>
                    <a:pt x="174" y="23"/>
                  </a:cubicBezTo>
                  <a:cubicBezTo>
                    <a:pt x="150" y="9"/>
                    <a:pt x="123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20"/>
            <p:cNvSpPr/>
            <p:nvPr/>
          </p:nvSpPr>
          <p:spPr>
            <a:xfrm flipH="1">
              <a:off x="3358336" y="29592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1" y="0"/>
                  </a:moveTo>
                  <a:cubicBezTo>
                    <a:pt x="67" y="0"/>
                    <a:pt x="1" y="33"/>
                    <a:pt x="1" y="87"/>
                  </a:cubicBezTo>
                  <a:lnTo>
                    <a:pt x="1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4" y="190"/>
                    <a:pt x="50" y="207"/>
                    <a:pt x="83" y="207"/>
                  </a:cubicBezTo>
                  <a:cubicBezTo>
                    <a:pt x="94" y="211"/>
                    <a:pt x="103" y="213"/>
                    <a:pt x="112" y="213"/>
                  </a:cubicBezTo>
                  <a:cubicBezTo>
                    <a:pt x="132" y="213"/>
                    <a:pt x="147" y="202"/>
                    <a:pt x="170" y="190"/>
                  </a:cubicBezTo>
                  <a:cubicBezTo>
                    <a:pt x="187" y="174"/>
                    <a:pt x="207" y="157"/>
                    <a:pt x="207" y="120"/>
                  </a:cubicBezTo>
                  <a:cubicBezTo>
                    <a:pt x="224" y="71"/>
                    <a:pt x="170" y="17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20"/>
            <p:cNvSpPr/>
            <p:nvPr/>
          </p:nvSpPr>
          <p:spPr>
            <a:xfrm flipH="1">
              <a:off x="3342461" y="30077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20"/>
                  </a:cubicBezTo>
                  <a:lnTo>
                    <a:pt x="17" y="136"/>
                  </a:lnTo>
                  <a:cubicBezTo>
                    <a:pt x="17" y="153"/>
                    <a:pt x="17" y="153"/>
                    <a:pt x="34" y="174"/>
                  </a:cubicBezTo>
                  <a:cubicBezTo>
                    <a:pt x="50" y="190"/>
                    <a:pt x="67" y="207"/>
                    <a:pt x="104" y="207"/>
                  </a:cubicBezTo>
                  <a:cubicBezTo>
                    <a:pt x="120" y="207"/>
                    <a:pt x="153" y="207"/>
                    <a:pt x="170" y="190"/>
                  </a:cubicBezTo>
                  <a:cubicBezTo>
                    <a:pt x="191" y="174"/>
                    <a:pt x="207" y="153"/>
                    <a:pt x="224" y="120"/>
                  </a:cubicBezTo>
                  <a:cubicBezTo>
                    <a:pt x="224" y="103"/>
                    <a:pt x="207" y="70"/>
                    <a:pt x="207" y="50"/>
                  </a:cubicBezTo>
                  <a:cubicBezTo>
                    <a:pt x="191" y="33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20"/>
            <p:cNvSpPr/>
            <p:nvPr/>
          </p:nvSpPr>
          <p:spPr>
            <a:xfrm flipH="1">
              <a:off x="3364836" y="29856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7" y="0"/>
                  </a:moveTo>
                  <a:cubicBezTo>
                    <a:pt x="113" y="0"/>
                    <a:pt x="100" y="2"/>
                    <a:pt x="87" y="6"/>
                  </a:cubicBezTo>
                  <a:cubicBezTo>
                    <a:pt x="34" y="27"/>
                    <a:pt x="1" y="93"/>
                    <a:pt x="34" y="146"/>
                  </a:cubicBezTo>
                  <a:cubicBezTo>
                    <a:pt x="46" y="183"/>
                    <a:pt x="79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23" y="179"/>
                    <a:pt x="240" y="130"/>
                    <a:pt x="223" y="60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20"/>
            <p:cNvSpPr/>
            <p:nvPr/>
          </p:nvSpPr>
          <p:spPr>
            <a:xfrm flipH="1">
              <a:off x="3362661" y="29720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17" y="158"/>
                    <a:pt x="17" y="158"/>
                    <a:pt x="34" y="174"/>
                  </a:cubicBezTo>
                  <a:cubicBezTo>
                    <a:pt x="50" y="191"/>
                    <a:pt x="71" y="207"/>
                    <a:pt x="104" y="207"/>
                  </a:cubicBezTo>
                  <a:cubicBezTo>
                    <a:pt x="111" y="209"/>
                    <a:pt x="117" y="210"/>
                    <a:pt x="124" y="210"/>
                  </a:cubicBezTo>
                  <a:cubicBezTo>
                    <a:pt x="167" y="210"/>
                    <a:pt x="209" y="167"/>
                    <a:pt x="223" y="120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20"/>
            <p:cNvSpPr/>
            <p:nvPr/>
          </p:nvSpPr>
          <p:spPr>
            <a:xfrm flipH="1">
              <a:off x="3374711" y="2965075"/>
              <a:ext cx="5600" cy="5425"/>
            </a:xfrm>
            <a:custGeom>
              <a:avLst/>
              <a:gdLst/>
              <a:ahLst/>
              <a:cxnLst/>
              <a:rect l="l" t="t" r="r" b="b"/>
              <a:pathLst>
                <a:path w="224" h="217" extrusionOk="0">
                  <a:moveTo>
                    <a:pt x="96" y="1"/>
                  </a:moveTo>
                  <a:cubicBezTo>
                    <a:pt x="87" y="1"/>
                    <a:pt x="79" y="2"/>
                    <a:pt x="71" y="5"/>
                  </a:cubicBezTo>
                  <a:cubicBezTo>
                    <a:pt x="17" y="42"/>
                    <a:pt x="0" y="91"/>
                    <a:pt x="17" y="145"/>
                  </a:cubicBezTo>
                  <a:cubicBezTo>
                    <a:pt x="34" y="185"/>
                    <a:pt x="80" y="217"/>
                    <a:pt x="125" y="217"/>
                  </a:cubicBezTo>
                  <a:cubicBezTo>
                    <a:pt x="136" y="217"/>
                    <a:pt x="147" y="215"/>
                    <a:pt x="157" y="211"/>
                  </a:cubicBezTo>
                  <a:cubicBezTo>
                    <a:pt x="207" y="178"/>
                    <a:pt x="223" y="128"/>
                    <a:pt x="207" y="75"/>
                  </a:cubicBezTo>
                  <a:cubicBezTo>
                    <a:pt x="193" y="33"/>
                    <a:pt x="14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20"/>
            <p:cNvSpPr/>
            <p:nvPr/>
          </p:nvSpPr>
          <p:spPr>
            <a:xfrm flipH="1">
              <a:off x="3388836" y="308072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03" y="0"/>
                  </a:moveTo>
                  <a:cubicBezTo>
                    <a:pt x="66" y="0"/>
                    <a:pt x="50" y="17"/>
                    <a:pt x="33" y="37"/>
                  </a:cubicBezTo>
                  <a:cubicBezTo>
                    <a:pt x="17" y="54"/>
                    <a:pt x="0" y="87"/>
                    <a:pt x="17" y="103"/>
                  </a:cubicBezTo>
                  <a:lnTo>
                    <a:pt x="17" y="141"/>
                  </a:lnTo>
                  <a:cubicBezTo>
                    <a:pt x="17" y="157"/>
                    <a:pt x="33" y="174"/>
                    <a:pt x="50" y="174"/>
                  </a:cubicBezTo>
                  <a:cubicBezTo>
                    <a:pt x="74" y="188"/>
                    <a:pt x="97" y="197"/>
                    <a:pt x="118" y="197"/>
                  </a:cubicBezTo>
                  <a:cubicBezTo>
                    <a:pt x="144" y="197"/>
                    <a:pt x="167" y="184"/>
                    <a:pt x="186" y="157"/>
                  </a:cubicBezTo>
                  <a:cubicBezTo>
                    <a:pt x="239" y="120"/>
                    <a:pt x="223" y="54"/>
                    <a:pt x="186" y="17"/>
                  </a:cubicBezTo>
                  <a:cubicBezTo>
                    <a:pt x="153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20"/>
            <p:cNvSpPr/>
            <p:nvPr/>
          </p:nvSpPr>
          <p:spPr>
            <a:xfrm flipH="1">
              <a:off x="3387086" y="3050500"/>
              <a:ext cx="5700" cy="5400"/>
            </a:xfrm>
            <a:custGeom>
              <a:avLst/>
              <a:gdLst/>
              <a:ahLst/>
              <a:cxnLst/>
              <a:rect l="l" t="t" r="r" b="b"/>
              <a:pathLst>
                <a:path w="228" h="216" extrusionOk="0">
                  <a:moveTo>
                    <a:pt x="113" y="0"/>
                  </a:moveTo>
                  <a:cubicBezTo>
                    <a:pt x="85" y="0"/>
                    <a:pt x="56" y="13"/>
                    <a:pt x="38" y="43"/>
                  </a:cubicBezTo>
                  <a:cubicBezTo>
                    <a:pt x="21" y="59"/>
                    <a:pt x="1" y="92"/>
                    <a:pt x="1" y="113"/>
                  </a:cubicBezTo>
                  <a:cubicBezTo>
                    <a:pt x="21" y="129"/>
                    <a:pt x="21" y="129"/>
                    <a:pt x="21" y="146"/>
                  </a:cubicBezTo>
                  <a:cubicBezTo>
                    <a:pt x="21" y="162"/>
                    <a:pt x="38" y="179"/>
                    <a:pt x="54" y="179"/>
                  </a:cubicBezTo>
                  <a:cubicBezTo>
                    <a:pt x="71" y="195"/>
                    <a:pt x="104" y="216"/>
                    <a:pt x="124" y="216"/>
                  </a:cubicBezTo>
                  <a:cubicBezTo>
                    <a:pt x="157" y="195"/>
                    <a:pt x="174" y="195"/>
                    <a:pt x="190" y="162"/>
                  </a:cubicBezTo>
                  <a:cubicBezTo>
                    <a:pt x="207" y="146"/>
                    <a:pt x="227" y="129"/>
                    <a:pt x="227" y="92"/>
                  </a:cubicBezTo>
                  <a:cubicBezTo>
                    <a:pt x="207" y="59"/>
                    <a:pt x="207" y="43"/>
                    <a:pt x="174" y="26"/>
                  </a:cubicBezTo>
                  <a:cubicBezTo>
                    <a:pt x="159" y="9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20"/>
            <p:cNvSpPr/>
            <p:nvPr/>
          </p:nvSpPr>
          <p:spPr>
            <a:xfrm flipH="1">
              <a:off x="3382861" y="311297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87" y="1"/>
                  </a:moveTo>
                  <a:cubicBezTo>
                    <a:pt x="70" y="1"/>
                    <a:pt x="37" y="17"/>
                    <a:pt x="17" y="34"/>
                  </a:cubicBezTo>
                  <a:cubicBezTo>
                    <a:pt x="0" y="50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17" y="153"/>
                    <a:pt x="17" y="170"/>
                    <a:pt x="37" y="191"/>
                  </a:cubicBezTo>
                  <a:cubicBezTo>
                    <a:pt x="56" y="203"/>
                    <a:pt x="77" y="208"/>
                    <a:pt x="99" y="208"/>
                  </a:cubicBezTo>
                  <a:cubicBezTo>
                    <a:pt x="134" y="208"/>
                    <a:pt x="169" y="193"/>
                    <a:pt x="190" y="170"/>
                  </a:cubicBezTo>
                  <a:cubicBezTo>
                    <a:pt x="206" y="137"/>
                    <a:pt x="206" y="120"/>
                    <a:pt x="206" y="87"/>
                  </a:cubicBezTo>
                  <a:cubicBezTo>
                    <a:pt x="206" y="67"/>
                    <a:pt x="190" y="34"/>
                    <a:pt x="173" y="17"/>
                  </a:cubicBezTo>
                  <a:cubicBezTo>
                    <a:pt x="140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20"/>
            <p:cNvSpPr/>
            <p:nvPr/>
          </p:nvSpPr>
          <p:spPr>
            <a:xfrm flipH="1">
              <a:off x="3389261" y="3064750"/>
              <a:ext cx="5575" cy="5025"/>
            </a:xfrm>
            <a:custGeom>
              <a:avLst/>
              <a:gdLst/>
              <a:ahLst/>
              <a:cxnLst/>
              <a:rect l="l" t="t" r="r" b="b"/>
              <a:pathLst>
                <a:path w="223" h="201" extrusionOk="0">
                  <a:moveTo>
                    <a:pt x="93" y="0"/>
                  </a:moveTo>
                  <a:cubicBezTo>
                    <a:pt x="50" y="0"/>
                    <a:pt x="14" y="33"/>
                    <a:pt x="0" y="91"/>
                  </a:cubicBezTo>
                  <a:cubicBezTo>
                    <a:pt x="0" y="108"/>
                    <a:pt x="0" y="124"/>
                    <a:pt x="17" y="141"/>
                  </a:cubicBezTo>
                  <a:lnTo>
                    <a:pt x="17" y="161"/>
                  </a:lnTo>
                  <a:cubicBezTo>
                    <a:pt x="33" y="178"/>
                    <a:pt x="66" y="194"/>
                    <a:pt x="83" y="194"/>
                  </a:cubicBezTo>
                  <a:cubicBezTo>
                    <a:pt x="93" y="199"/>
                    <a:pt x="104" y="201"/>
                    <a:pt x="114" y="201"/>
                  </a:cubicBezTo>
                  <a:cubicBezTo>
                    <a:pt x="138" y="201"/>
                    <a:pt x="158" y="189"/>
                    <a:pt x="169" y="178"/>
                  </a:cubicBezTo>
                  <a:cubicBezTo>
                    <a:pt x="186" y="161"/>
                    <a:pt x="206" y="141"/>
                    <a:pt x="206" y="108"/>
                  </a:cubicBezTo>
                  <a:cubicBezTo>
                    <a:pt x="223" y="91"/>
                    <a:pt x="206" y="58"/>
                    <a:pt x="186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2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20"/>
            <p:cNvSpPr/>
            <p:nvPr/>
          </p:nvSpPr>
          <p:spPr>
            <a:xfrm flipH="1">
              <a:off x="3385036" y="30365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4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37" y="34"/>
                    <a:pt x="17" y="71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57"/>
                    <a:pt x="17" y="157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0" y="209"/>
                    <a:pt x="117" y="210"/>
                    <a:pt x="124" y="210"/>
                  </a:cubicBezTo>
                  <a:cubicBezTo>
                    <a:pt x="169" y="210"/>
                    <a:pt x="209" y="167"/>
                    <a:pt x="223" y="120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17"/>
                    <a:pt x="157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20"/>
            <p:cNvSpPr/>
            <p:nvPr/>
          </p:nvSpPr>
          <p:spPr>
            <a:xfrm flipH="1">
              <a:off x="3375536" y="305795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1" y="0"/>
                  </a:moveTo>
                  <a:cubicBezTo>
                    <a:pt x="55" y="0"/>
                    <a:pt x="1" y="37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4" y="190"/>
                    <a:pt x="55" y="206"/>
                    <a:pt x="88" y="206"/>
                  </a:cubicBezTo>
                  <a:cubicBezTo>
                    <a:pt x="137" y="206"/>
                    <a:pt x="191" y="173"/>
                    <a:pt x="207" y="124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4" y="21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20"/>
            <p:cNvSpPr/>
            <p:nvPr/>
          </p:nvSpPr>
          <p:spPr>
            <a:xfrm flipH="1">
              <a:off x="3376786" y="3072000"/>
              <a:ext cx="5700" cy="5350"/>
            </a:xfrm>
            <a:custGeom>
              <a:avLst/>
              <a:gdLst/>
              <a:ahLst/>
              <a:cxnLst/>
              <a:rect l="l" t="t" r="r" b="b"/>
              <a:pathLst>
                <a:path w="228" h="214" extrusionOk="0">
                  <a:moveTo>
                    <a:pt x="104" y="0"/>
                  </a:moveTo>
                  <a:cubicBezTo>
                    <a:pt x="86" y="0"/>
                    <a:pt x="66" y="12"/>
                    <a:pt x="54" y="24"/>
                  </a:cubicBezTo>
                  <a:cubicBezTo>
                    <a:pt x="21" y="40"/>
                    <a:pt x="1" y="57"/>
                    <a:pt x="1" y="94"/>
                  </a:cubicBezTo>
                  <a:cubicBezTo>
                    <a:pt x="1" y="110"/>
                    <a:pt x="1" y="127"/>
                    <a:pt x="21" y="143"/>
                  </a:cubicBezTo>
                  <a:lnTo>
                    <a:pt x="21" y="160"/>
                  </a:lnTo>
                  <a:cubicBezTo>
                    <a:pt x="38" y="180"/>
                    <a:pt x="71" y="197"/>
                    <a:pt x="87" y="213"/>
                  </a:cubicBezTo>
                  <a:cubicBezTo>
                    <a:pt x="158" y="213"/>
                    <a:pt x="207" y="180"/>
                    <a:pt x="207" y="127"/>
                  </a:cubicBezTo>
                  <a:cubicBezTo>
                    <a:pt x="228" y="94"/>
                    <a:pt x="207" y="57"/>
                    <a:pt x="191" y="40"/>
                  </a:cubicBezTo>
                  <a:cubicBezTo>
                    <a:pt x="174" y="24"/>
                    <a:pt x="158" y="7"/>
                    <a:pt x="125" y="7"/>
                  </a:cubicBezTo>
                  <a:cubicBezTo>
                    <a:pt x="119" y="2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20"/>
            <p:cNvSpPr/>
            <p:nvPr/>
          </p:nvSpPr>
          <p:spPr>
            <a:xfrm flipH="1">
              <a:off x="3379361" y="30883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0" y="1"/>
                  </a:moveTo>
                  <a:cubicBezTo>
                    <a:pt x="54" y="1"/>
                    <a:pt x="15" y="47"/>
                    <a:pt x="0" y="90"/>
                  </a:cubicBezTo>
                  <a:lnTo>
                    <a:pt x="0" y="144"/>
                  </a:lnTo>
                  <a:lnTo>
                    <a:pt x="17" y="160"/>
                  </a:lnTo>
                  <a:cubicBezTo>
                    <a:pt x="33" y="193"/>
                    <a:pt x="66" y="210"/>
                    <a:pt x="83" y="210"/>
                  </a:cubicBezTo>
                  <a:cubicBezTo>
                    <a:pt x="120" y="210"/>
                    <a:pt x="136" y="210"/>
                    <a:pt x="169" y="193"/>
                  </a:cubicBezTo>
                  <a:cubicBezTo>
                    <a:pt x="186" y="177"/>
                    <a:pt x="207" y="144"/>
                    <a:pt x="207" y="123"/>
                  </a:cubicBezTo>
                  <a:cubicBezTo>
                    <a:pt x="207" y="90"/>
                    <a:pt x="207" y="74"/>
                    <a:pt x="186" y="41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20"/>
            <p:cNvSpPr/>
            <p:nvPr/>
          </p:nvSpPr>
          <p:spPr>
            <a:xfrm flipH="1">
              <a:off x="3382461" y="30997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31" y="0"/>
                  </a:moveTo>
                  <a:cubicBezTo>
                    <a:pt x="117" y="0"/>
                    <a:pt x="102" y="5"/>
                    <a:pt x="87" y="15"/>
                  </a:cubicBezTo>
                  <a:cubicBezTo>
                    <a:pt x="37" y="32"/>
                    <a:pt x="0" y="81"/>
                    <a:pt x="17" y="135"/>
                  </a:cubicBezTo>
                  <a:cubicBezTo>
                    <a:pt x="37" y="152"/>
                    <a:pt x="37" y="168"/>
                    <a:pt x="54" y="185"/>
                  </a:cubicBezTo>
                  <a:cubicBezTo>
                    <a:pt x="77" y="199"/>
                    <a:pt x="101" y="212"/>
                    <a:pt x="126" y="212"/>
                  </a:cubicBezTo>
                  <a:cubicBezTo>
                    <a:pt x="136" y="212"/>
                    <a:pt x="146" y="210"/>
                    <a:pt x="157" y="205"/>
                  </a:cubicBezTo>
                  <a:cubicBezTo>
                    <a:pt x="190" y="185"/>
                    <a:pt x="223" y="152"/>
                    <a:pt x="223" y="119"/>
                  </a:cubicBezTo>
                  <a:lnTo>
                    <a:pt x="223" y="65"/>
                  </a:lnTo>
                  <a:cubicBezTo>
                    <a:pt x="199" y="30"/>
                    <a:pt x="16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20"/>
            <p:cNvSpPr/>
            <p:nvPr/>
          </p:nvSpPr>
          <p:spPr>
            <a:xfrm flipH="1">
              <a:off x="3329161" y="30009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9" y="0"/>
                  </a:moveTo>
                  <a:cubicBezTo>
                    <a:pt x="115" y="0"/>
                    <a:pt x="101" y="5"/>
                    <a:pt x="87" y="14"/>
                  </a:cubicBezTo>
                  <a:cubicBezTo>
                    <a:pt x="17" y="34"/>
                    <a:pt x="1" y="84"/>
                    <a:pt x="17" y="137"/>
                  </a:cubicBezTo>
                  <a:cubicBezTo>
                    <a:pt x="17" y="154"/>
                    <a:pt x="34" y="170"/>
                    <a:pt x="50" y="187"/>
                  </a:cubicBezTo>
                  <a:cubicBezTo>
                    <a:pt x="65" y="198"/>
                    <a:pt x="94" y="210"/>
                    <a:pt x="121" y="210"/>
                  </a:cubicBezTo>
                  <a:cubicBezTo>
                    <a:pt x="133" y="210"/>
                    <a:pt x="144" y="208"/>
                    <a:pt x="153" y="203"/>
                  </a:cubicBezTo>
                  <a:cubicBezTo>
                    <a:pt x="190" y="187"/>
                    <a:pt x="223" y="154"/>
                    <a:pt x="223" y="117"/>
                  </a:cubicBezTo>
                  <a:lnTo>
                    <a:pt x="223" y="67"/>
                  </a:lnTo>
                  <a:cubicBezTo>
                    <a:pt x="200" y="28"/>
                    <a:pt x="165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20"/>
            <p:cNvSpPr/>
            <p:nvPr/>
          </p:nvSpPr>
          <p:spPr>
            <a:xfrm flipH="1">
              <a:off x="3322261" y="29592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0"/>
                  </a:moveTo>
                  <a:cubicBezTo>
                    <a:pt x="66" y="0"/>
                    <a:pt x="17" y="33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57"/>
                    <a:pt x="17" y="157"/>
                    <a:pt x="33" y="174"/>
                  </a:cubicBezTo>
                  <a:cubicBezTo>
                    <a:pt x="49" y="190"/>
                    <a:pt x="66" y="207"/>
                    <a:pt x="103" y="207"/>
                  </a:cubicBezTo>
                  <a:cubicBezTo>
                    <a:pt x="153" y="207"/>
                    <a:pt x="206" y="174"/>
                    <a:pt x="223" y="120"/>
                  </a:cubicBezTo>
                  <a:cubicBezTo>
                    <a:pt x="223" y="87"/>
                    <a:pt x="223" y="71"/>
                    <a:pt x="206" y="33"/>
                  </a:cubicBezTo>
                  <a:cubicBezTo>
                    <a:pt x="186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20"/>
            <p:cNvSpPr/>
            <p:nvPr/>
          </p:nvSpPr>
          <p:spPr>
            <a:xfrm flipH="1">
              <a:off x="3324011" y="2973200"/>
              <a:ext cx="5175" cy="5400"/>
            </a:xfrm>
            <a:custGeom>
              <a:avLst/>
              <a:gdLst/>
              <a:ahLst/>
              <a:cxnLst/>
              <a:rect l="l" t="t" r="r" b="b"/>
              <a:pathLst>
                <a:path w="207" h="216" extrusionOk="0">
                  <a:moveTo>
                    <a:pt x="94" y="1"/>
                  </a:moveTo>
                  <a:cubicBezTo>
                    <a:pt x="75" y="1"/>
                    <a:pt x="59" y="14"/>
                    <a:pt x="33" y="26"/>
                  </a:cubicBezTo>
                  <a:cubicBezTo>
                    <a:pt x="17" y="42"/>
                    <a:pt x="0" y="59"/>
                    <a:pt x="0" y="92"/>
                  </a:cubicBezTo>
                  <a:lnTo>
                    <a:pt x="0" y="146"/>
                  </a:lnTo>
                  <a:cubicBezTo>
                    <a:pt x="17" y="146"/>
                    <a:pt x="17" y="162"/>
                    <a:pt x="17" y="162"/>
                  </a:cubicBezTo>
                  <a:cubicBezTo>
                    <a:pt x="33" y="178"/>
                    <a:pt x="71" y="195"/>
                    <a:pt x="87" y="216"/>
                  </a:cubicBezTo>
                  <a:cubicBezTo>
                    <a:pt x="136" y="216"/>
                    <a:pt x="207" y="178"/>
                    <a:pt x="207" y="113"/>
                  </a:cubicBezTo>
                  <a:cubicBezTo>
                    <a:pt x="207" y="92"/>
                    <a:pt x="207" y="59"/>
                    <a:pt x="190" y="42"/>
                  </a:cubicBezTo>
                  <a:cubicBezTo>
                    <a:pt x="174" y="26"/>
                    <a:pt x="157" y="9"/>
                    <a:pt x="120" y="9"/>
                  </a:cubicBezTo>
                  <a:cubicBezTo>
                    <a:pt x="110" y="3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20"/>
            <p:cNvSpPr/>
            <p:nvPr/>
          </p:nvSpPr>
          <p:spPr>
            <a:xfrm flipH="1">
              <a:off x="3321011" y="2943325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1" y="1"/>
                  </a:moveTo>
                  <a:cubicBezTo>
                    <a:pt x="88" y="1"/>
                    <a:pt x="55" y="1"/>
                    <a:pt x="38" y="34"/>
                  </a:cubicBezTo>
                  <a:cubicBezTo>
                    <a:pt x="17" y="34"/>
                    <a:pt x="1" y="71"/>
                    <a:pt x="1" y="87"/>
                  </a:cubicBezTo>
                  <a:lnTo>
                    <a:pt x="1" y="137"/>
                  </a:lnTo>
                  <a:cubicBezTo>
                    <a:pt x="17" y="174"/>
                    <a:pt x="55" y="190"/>
                    <a:pt x="88" y="207"/>
                  </a:cubicBezTo>
                  <a:lnTo>
                    <a:pt x="104" y="207"/>
                  </a:lnTo>
                  <a:cubicBezTo>
                    <a:pt x="158" y="207"/>
                    <a:pt x="207" y="174"/>
                    <a:pt x="207" y="120"/>
                  </a:cubicBezTo>
                  <a:cubicBezTo>
                    <a:pt x="207" y="87"/>
                    <a:pt x="207" y="71"/>
                    <a:pt x="191" y="34"/>
                  </a:cubicBezTo>
                  <a:cubicBezTo>
                    <a:pt x="174" y="17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20"/>
            <p:cNvSpPr/>
            <p:nvPr/>
          </p:nvSpPr>
          <p:spPr>
            <a:xfrm flipH="1">
              <a:off x="3343286" y="302145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25" y="1"/>
                  </a:moveTo>
                  <a:cubicBezTo>
                    <a:pt x="71" y="1"/>
                    <a:pt x="21" y="38"/>
                    <a:pt x="1" y="87"/>
                  </a:cubicBezTo>
                  <a:cubicBezTo>
                    <a:pt x="1" y="104"/>
                    <a:pt x="1" y="120"/>
                    <a:pt x="21" y="141"/>
                  </a:cubicBezTo>
                  <a:lnTo>
                    <a:pt x="21" y="174"/>
                  </a:lnTo>
                  <a:cubicBezTo>
                    <a:pt x="38" y="190"/>
                    <a:pt x="71" y="207"/>
                    <a:pt x="87" y="207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7"/>
                    <a:pt x="207" y="120"/>
                  </a:cubicBezTo>
                  <a:cubicBezTo>
                    <a:pt x="228" y="87"/>
                    <a:pt x="207" y="71"/>
                    <a:pt x="190" y="54"/>
                  </a:cubicBezTo>
                  <a:cubicBezTo>
                    <a:pt x="174" y="17"/>
                    <a:pt x="157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20"/>
            <p:cNvSpPr/>
            <p:nvPr/>
          </p:nvSpPr>
          <p:spPr>
            <a:xfrm flipH="1">
              <a:off x="3326186" y="29896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8" y="194"/>
                    <a:pt x="54" y="210"/>
                    <a:pt x="87" y="210"/>
                  </a:cubicBezTo>
                  <a:cubicBezTo>
                    <a:pt x="120" y="210"/>
                    <a:pt x="141" y="210"/>
                    <a:pt x="174" y="194"/>
                  </a:cubicBezTo>
                  <a:cubicBezTo>
                    <a:pt x="190" y="177"/>
                    <a:pt x="207" y="140"/>
                    <a:pt x="207" y="123"/>
                  </a:cubicBezTo>
                  <a:cubicBezTo>
                    <a:pt x="207" y="90"/>
                    <a:pt x="207" y="74"/>
                    <a:pt x="190" y="37"/>
                  </a:cubicBezTo>
                  <a:cubicBezTo>
                    <a:pt x="174" y="20"/>
                    <a:pt x="158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20"/>
            <p:cNvSpPr/>
            <p:nvPr/>
          </p:nvSpPr>
          <p:spPr>
            <a:xfrm flipH="1">
              <a:off x="3403061" y="3070700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9" y="0"/>
                  </a:moveTo>
                  <a:cubicBezTo>
                    <a:pt x="68" y="0"/>
                    <a:pt x="39" y="13"/>
                    <a:pt x="21" y="43"/>
                  </a:cubicBezTo>
                  <a:cubicBezTo>
                    <a:pt x="0" y="59"/>
                    <a:pt x="0" y="92"/>
                    <a:pt x="0" y="109"/>
                  </a:cubicBezTo>
                  <a:lnTo>
                    <a:pt x="0" y="146"/>
                  </a:lnTo>
                  <a:cubicBezTo>
                    <a:pt x="21" y="162"/>
                    <a:pt x="21" y="179"/>
                    <a:pt x="37" y="179"/>
                  </a:cubicBezTo>
                  <a:cubicBezTo>
                    <a:pt x="59" y="194"/>
                    <a:pt x="86" y="202"/>
                    <a:pt x="111" y="202"/>
                  </a:cubicBezTo>
                  <a:cubicBezTo>
                    <a:pt x="142" y="202"/>
                    <a:pt x="172" y="190"/>
                    <a:pt x="190" y="162"/>
                  </a:cubicBezTo>
                  <a:cubicBezTo>
                    <a:pt x="206" y="146"/>
                    <a:pt x="206" y="129"/>
                    <a:pt x="206" y="92"/>
                  </a:cubicBezTo>
                  <a:cubicBezTo>
                    <a:pt x="206" y="59"/>
                    <a:pt x="190" y="43"/>
                    <a:pt x="173" y="26"/>
                  </a:cubicBezTo>
                  <a:cubicBezTo>
                    <a:pt x="151" y="9"/>
                    <a:pt x="124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20"/>
            <p:cNvSpPr/>
            <p:nvPr/>
          </p:nvSpPr>
          <p:spPr>
            <a:xfrm flipH="1">
              <a:off x="3399561" y="30567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66" y="207"/>
                    <a:pt x="87" y="207"/>
                  </a:cubicBezTo>
                  <a:cubicBezTo>
                    <a:pt x="120" y="207"/>
                    <a:pt x="136" y="207"/>
                    <a:pt x="169" y="190"/>
                  </a:cubicBezTo>
                  <a:cubicBezTo>
                    <a:pt x="190" y="174"/>
                    <a:pt x="206" y="153"/>
                    <a:pt x="206" y="120"/>
                  </a:cubicBezTo>
                  <a:cubicBezTo>
                    <a:pt x="206" y="87"/>
                    <a:pt x="206" y="71"/>
                    <a:pt x="190" y="34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20"/>
            <p:cNvSpPr/>
            <p:nvPr/>
          </p:nvSpPr>
          <p:spPr>
            <a:xfrm flipH="1">
              <a:off x="3371636" y="3030375"/>
              <a:ext cx="5675" cy="5075"/>
            </a:xfrm>
            <a:custGeom>
              <a:avLst/>
              <a:gdLst/>
              <a:ahLst/>
              <a:cxnLst/>
              <a:rect l="l" t="t" r="r" b="b"/>
              <a:pathLst>
                <a:path w="227" h="203" extrusionOk="0">
                  <a:moveTo>
                    <a:pt x="113" y="0"/>
                  </a:moveTo>
                  <a:cubicBezTo>
                    <a:pt x="85" y="0"/>
                    <a:pt x="55" y="12"/>
                    <a:pt x="37" y="40"/>
                  </a:cubicBezTo>
                  <a:cubicBezTo>
                    <a:pt x="21" y="56"/>
                    <a:pt x="0" y="93"/>
                    <a:pt x="21" y="110"/>
                  </a:cubicBezTo>
                  <a:lnTo>
                    <a:pt x="21" y="143"/>
                  </a:lnTo>
                  <a:cubicBezTo>
                    <a:pt x="21" y="159"/>
                    <a:pt x="37" y="176"/>
                    <a:pt x="54" y="176"/>
                  </a:cubicBezTo>
                  <a:cubicBezTo>
                    <a:pt x="65" y="190"/>
                    <a:pt x="86" y="203"/>
                    <a:pt x="104" y="203"/>
                  </a:cubicBezTo>
                  <a:cubicBezTo>
                    <a:pt x="111" y="203"/>
                    <a:pt x="118" y="201"/>
                    <a:pt x="124" y="196"/>
                  </a:cubicBezTo>
                  <a:cubicBezTo>
                    <a:pt x="157" y="196"/>
                    <a:pt x="173" y="196"/>
                    <a:pt x="190" y="159"/>
                  </a:cubicBezTo>
                  <a:cubicBezTo>
                    <a:pt x="206" y="143"/>
                    <a:pt x="227" y="110"/>
                    <a:pt x="227" y="93"/>
                  </a:cubicBezTo>
                  <a:cubicBezTo>
                    <a:pt x="227" y="56"/>
                    <a:pt x="206" y="40"/>
                    <a:pt x="173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20"/>
            <p:cNvSpPr/>
            <p:nvPr/>
          </p:nvSpPr>
          <p:spPr>
            <a:xfrm flipH="1">
              <a:off x="3394411" y="30923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7" y="0"/>
                    <a:pt x="50" y="17"/>
                    <a:pt x="33" y="17"/>
                  </a:cubicBezTo>
                  <a:cubicBezTo>
                    <a:pt x="17" y="33"/>
                    <a:pt x="0" y="66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0" y="153"/>
                    <a:pt x="17" y="169"/>
                  </a:cubicBezTo>
                  <a:cubicBezTo>
                    <a:pt x="33" y="190"/>
                    <a:pt x="50" y="206"/>
                    <a:pt x="87" y="206"/>
                  </a:cubicBezTo>
                  <a:cubicBezTo>
                    <a:pt x="95" y="209"/>
                    <a:pt x="104" y="211"/>
                    <a:pt x="112" y="211"/>
                  </a:cubicBezTo>
                  <a:cubicBezTo>
                    <a:pt x="154" y="211"/>
                    <a:pt x="193" y="178"/>
                    <a:pt x="207" y="120"/>
                  </a:cubicBezTo>
                  <a:cubicBezTo>
                    <a:pt x="207" y="103"/>
                    <a:pt x="207" y="66"/>
                    <a:pt x="190" y="50"/>
                  </a:cubicBezTo>
                  <a:cubicBezTo>
                    <a:pt x="170" y="17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20"/>
            <p:cNvSpPr/>
            <p:nvPr/>
          </p:nvSpPr>
          <p:spPr>
            <a:xfrm flipH="1">
              <a:off x="3363086" y="306742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87" y="1"/>
                    <a:pt x="33" y="34"/>
                    <a:pt x="17" y="71"/>
                  </a:cubicBezTo>
                  <a:lnTo>
                    <a:pt x="17" y="104"/>
                  </a:lnTo>
                  <a:cubicBezTo>
                    <a:pt x="0" y="120"/>
                    <a:pt x="17" y="137"/>
                    <a:pt x="17" y="157"/>
                  </a:cubicBezTo>
                  <a:cubicBezTo>
                    <a:pt x="33" y="174"/>
                    <a:pt x="50" y="190"/>
                    <a:pt x="66" y="207"/>
                  </a:cubicBezTo>
                  <a:lnTo>
                    <a:pt x="103" y="207"/>
                  </a:lnTo>
                  <a:cubicBezTo>
                    <a:pt x="112" y="209"/>
                    <a:pt x="120" y="211"/>
                    <a:pt x="129" y="211"/>
                  </a:cubicBezTo>
                  <a:cubicBezTo>
                    <a:pt x="170" y="211"/>
                    <a:pt x="209" y="178"/>
                    <a:pt x="223" y="120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34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20"/>
            <p:cNvSpPr/>
            <p:nvPr/>
          </p:nvSpPr>
          <p:spPr>
            <a:xfrm flipH="1">
              <a:off x="3362661" y="3132675"/>
              <a:ext cx="5175" cy="5400"/>
            </a:xfrm>
            <a:custGeom>
              <a:avLst/>
              <a:gdLst/>
              <a:ahLst/>
              <a:cxnLst/>
              <a:rect l="l" t="t" r="r" b="b"/>
              <a:pathLst>
                <a:path w="207" h="216" extrusionOk="0">
                  <a:moveTo>
                    <a:pt x="120" y="0"/>
                  </a:moveTo>
                  <a:cubicBezTo>
                    <a:pt x="70" y="0"/>
                    <a:pt x="0" y="37"/>
                    <a:pt x="0" y="87"/>
                  </a:cubicBezTo>
                  <a:lnTo>
                    <a:pt x="0" y="157"/>
                  </a:lnTo>
                  <a:lnTo>
                    <a:pt x="17" y="173"/>
                  </a:lnTo>
                  <a:cubicBezTo>
                    <a:pt x="33" y="190"/>
                    <a:pt x="54" y="206"/>
                    <a:pt x="87" y="206"/>
                  </a:cubicBezTo>
                  <a:cubicBezTo>
                    <a:pt x="97" y="213"/>
                    <a:pt x="105" y="215"/>
                    <a:pt x="113" y="215"/>
                  </a:cubicBezTo>
                  <a:cubicBezTo>
                    <a:pt x="132" y="215"/>
                    <a:pt x="147" y="202"/>
                    <a:pt x="173" y="190"/>
                  </a:cubicBezTo>
                  <a:cubicBezTo>
                    <a:pt x="190" y="173"/>
                    <a:pt x="206" y="157"/>
                    <a:pt x="206" y="124"/>
                  </a:cubicBezTo>
                  <a:cubicBezTo>
                    <a:pt x="206" y="103"/>
                    <a:pt x="206" y="70"/>
                    <a:pt x="190" y="54"/>
                  </a:cubicBezTo>
                  <a:cubicBezTo>
                    <a:pt x="173" y="37"/>
                    <a:pt x="157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20"/>
            <p:cNvSpPr/>
            <p:nvPr/>
          </p:nvSpPr>
          <p:spPr>
            <a:xfrm flipH="1">
              <a:off x="3362661" y="30532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3" y="0"/>
                  </a:moveTo>
                  <a:cubicBezTo>
                    <a:pt x="91" y="0"/>
                    <a:pt x="57" y="16"/>
                    <a:pt x="34" y="37"/>
                  </a:cubicBezTo>
                  <a:cubicBezTo>
                    <a:pt x="17" y="53"/>
                    <a:pt x="1" y="86"/>
                    <a:pt x="1" y="123"/>
                  </a:cubicBezTo>
                  <a:cubicBezTo>
                    <a:pt x="1" y="123"/>
                    <a:pt x="1" y="140"/>
                    <a:pt x="17" y="140"/>
                  </a:cubicBezTo>
                  <a:cubicBezTo>
                    <a:pt x="17" y="156"/>
                    <a:pt x="34" y="173"/>
                    <a:pt x="50" y="189"/>
                  </a:cubicBezTo>
                  <a:cubicBezTo>
                    <a:pt x="65" y="204"/>
                    <a:pt x="84" y="210"/>
                    <a:pt x="104" y="210"/>
                  </a:cubicBezTo>
                  <a:cubicBezTo>
                    <a:pt x="135" y="210"/>
                    <a:pt x="168" y="195"/>
                    <a:pt x="190" y="173"/>
                  </a:cubicBezTo>
                  <a:cubicBezTo>
                    <a:pt x="207" y="140"/>
                    <a:pt x="223" y="123"/>
                    <a:pt x="207" y="86"/>
                  </a:cubicBezTo>
                  <a:cubicBezTo>
                    <a:pt x="207" y="70"/>
                    <a:pt x="190" y="37"/>
                    <a:pt x="174" y="20"/>
                  </a:cubicBezTo>
                  <a:cubicBezTo>
                    <a:pt x="160" y="6"/>
                    <a:pt x="142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8291;p20"/>
            <p:cNvSpPr/>
            <p:nvPr/>
          </p:nvSpPr>
          <p:spPr>
            <a:xfrm flipH="1">
              <a:off x="3360086" y="304027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6" y="1"/>
                  </a:moveTo>
                  <a:cubicBezTo>
                    <a:pt x="106" y="1"/>
                    <a:pt x="97" y="2"/>
                    <a:pt x="87" y="6"/>
                  </a:cubicBezTo>
                  <a:cubicBezTo>
                    <a:pt x="17" y="39"/>
                    <a:pt x="0" y="89"/>
                    <a:pt x="17" y="142"/>
                  </a:cubicBezTo>
                  <a:cubicBezTo>
                    <a:pt x="31" y="184"/>
                    <a:pt x="82" y="216"/>
                    <a:pt x="127" y="216"/>
                  </a:cubicBezTo>
                  <a:cubicBezTo>
                    <a:pt x="136" y="216"/>
                    <a:pt x="145" y="215"/>
                    <a:pt x="153" y="212"/>
                  </a:cubicBezTo>
                  <a:cubicBezTo>
                    <a:pt x="207" y="175"/>
                    <a:pt x="240" y="126"/>
                    <a:pt x="207" y="72"/>
                  </a:cubicBezTo>
                  <a:cubicBezTo>
                    <a:pt x="193" y="32"/>
                    <a:pt x="156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8292;p20"/>
            <p:cNvSpPr/>
            <p:nvPr/>
          </p:nvSpPr>
          <p:spPr>
            <a:xfrm flipH="1">
              <a:off x="3360486" y="311880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104" y="0"/>
                  </a:moveTo>
                  <a:cubicBezTo>
                    <a:pt x="75" y="0"/>
                    <a:pt x="47" y="13"/>
                    <a:pt x="17" y="40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27"/>
                    <a:pt x="1" y="127"/>
                    <a:pt x="17" y="143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60" y="192"/>
                    <a:pt x="76" y="203"/>
                    <a:pt x="95" y="203"/>
                  </a:cubicBezTo>
                  <a:cubicBezTo>
                    <a:pt x="103" y="203"/>
                    <a:pt x="111" y="201"/>
                    <a:pt x="120" y="197"/>
                  </a:cubicBezTo>
                  <a:cubicBezTo>
                    <a:pt x="137" y="197"/>
                    <a:pt x="174" y="197"/>
                    <a:pt x="191" y="164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61"/>
                    <a:pt x="191" y="40"/>
                    <a:pt x="174" y="23"/>
                  </a:cubicBezTo>
                  <a:cubicBezTo>
                    <a:pt x="150" y="9"/>
                    <a:pt x="12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20"/>
            <p:cNvSpPr/>
            <p:nvPr/>
          </p:nvSpPr>
          <p:spPr>
            <a:xfrm flipH="1">
              <a:off x="3353586" y="30781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66" y="0"/>
                    <a:pt x="33" y="17"/>
                  </a:cubicBezTo>
                  <a:cubicBezTo>
                    <a:pt x="17" y="37"/>
                    <a:pt x="0" y="54"/>
                    <a:pt x="0" y="87"/>
                  </a:cubicBezTo>
                  <a:lnTo>
                    <a:pt x="0" y="140"/>
                  </a:lnTo>
                  <a:lnTo>
                    <a:pt x="17" y="157"/>
                  </a:lnTo>
                  <a:cubicBezTo>
                    <a:pt x="33" y="190"/>
                    <a:pt x="66" y="206"/>
                    <a:pt x="83" y="206"/>
                  </a:cubicBezTo>
                  <a:cubicBezTo>
                    <a:pt x="136" y="206"/>
                    <a:pt x="206" y="173"/>
                    <a:pt x="206" y="120"/>
                  </a:cubicBezTo>
                  <a:cubicBezTo>
                    <a:pt x="206" y="87"/>
                    <a:pt x="206" y="70"/>
                    <a:pt x="186" y="37"/>
                  </a:cubicBezTo>
                  <a:cubicBezTo>
                    <a:pt x="169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20"/>
            <p:cNvSpPr/>
            <p:nvPr/>
          </p:nvSpPr>
          <p:spPr>
            <a:xfrm flipH="1">
              <a:off x="3369986" y="301655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4" y="1"/>
                  </a:moveTo>
                  <a:cubicBezTo>
                    <a:pt x="111" y="1"/>
                    <a:pt x="99" y="3"/>
                    <a:pt x="87" y="7"/>
                  </a:cubicBezTo>
                  <a:cubicBezTo>
                    <a:pt x="33" y="28"/>
                    <a:pt x="0" y="94"/>
                    <a:pt x="17" y="147"/>
                  </a:cubicBezTo>
                  <a:cubicBezTo>
                    <a:pt x="33" y="164"/>
                    <a:pt x="33" y="164"/>
                    <a:pt x="54" y="180"/>
                  </a:cubicBezTo>
                  <a:cubicBezTo>
                    <a:pt x="65" y="192"/>
                    <a:pt x="94" y="204"/>
                    <a:pt x="122" y="204"/>
                  </a:cubicBezTo>
                  <a:cubicBezTo>
                    <a:pt x="134" y="204"/>
                    <a:pt x="146" y="202"/>
                    <a:pt x="157" y="197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1"/>
                  </a:lnTo>
                  <a:cubicBezTo>
                    <a:pt x="198" y="20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20"/>
            <p:cNvSpPr/>
            <p:nvPr/>
          </p:nvSpPr>
          <p:spPr>
            <a:xfrm flipH="1">
              <a:off x="3357086" y="3091450"/>
              <a:ext cx="5600" cy="4900"/>
            </a:xfrm>
            <a:custGeom>
              <a:avLst/>
              <a:gdLst/>
              <a:ahLst/>
              <a:cxnLst/>
              <a:rect l="l" t="t" r="r" b="b"/>
              <a:pathLst>
                <a:path w="224" h="196" extrusionOk="0">
                  <a:moveTo>
                    <a:pt x="87" y="0"/>
                  </a:moveTo>
                  <a:cubicBezTo>
                    <a:pt x="17" y="21"/>
                    <a:pt x="0" y="87"/>
                    <a:pt x="17" y="140"/>
                  </a:cubicBezTo>
                  <a:cubicBezTo>
                    <a:pt x="29" y="177"/>
                    <a:pt x="72" y="196"/>
                    <a:pt x="115" y="196"/>
                  </a:cubicBezTo>
                  <a:cubicBezTo>
                    <a:pt x="129" y="196"/>
                    <a:pt x="144" y="194"/>
                    <a:pt x="157" y="190"/>
                  </a:cubicBezTo>
                  <a:cubicBezTo>
                    <a:pt x="174" y="190"/>
                    <a:pt x="190" y="173"/>
                    <a:pt x="190" y="173"/>
                  </a:cubicBezTo>
                  <a:cubicBezTo>
                    <a:pt x="223" y="140"/>
                    <a:pt x="223" y="103"/>
                    <a:pt x="223" y="70"/>
                  </a:cubicBezTo>
                  <a:cubicBezTo>
                    <a:pt x="207" y="21"/>
                    <a:pt x="17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20"/>
            <p:cNvSpPr/>
            <p:nvPr/>
          </p:nvSpPr>
          <p:spPr>
            <a:xfrm flipH="1">
              <a:off x="3357911" y="31048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104" y="0"/>
                    <a:pt x="66" y="0"/>
                    <a:pt x="50" y="17"/>
                  </a:cubicBezTo>
                  <a:cubicBezTo>
                    <a:pt x="17" y="33"/>
                    <a:pt x="17" y="66"/>
                    <a:pt x="0" y="83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86"/>
                    <a:pt x="66" y="206"/>
                    <a:pt x="87" y="206"/>
                  </a:cubicBezTo>
                  <a:cubicBezTo>
                    <a:pt x="95" y="208"/>
                    <a:pt x="104" y="209"/>
                    <a:pt x="111" y="209"/>
                  </a:cubicBezTo>
                  <a:cubicBezTo>
                    <a:pt x="166" y="209"/>
                    <a:pt x="207" y="163"/>
                    <a:pt x="207" y="120"/>
                  </a:cubicBezTo>
                  <a:cubicBezTo>
                    <a:pt x="223" y="83"/>
                    <a:pt x="207" y="66"/>
                    <a:pt x="190" y="50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20"/>
            <p:cNvSpPr/>
            <p:nvPr/>
          </p:nvSpPr>
          <p:spPr>
            <a:xfrm flipH="1">
              <a:off x="3370811" y="31098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8" y="1"/>
                  </a:moveTo>
                  <a:cubicBezTo>
                    <a:pt x="55" y="1"/>
                    <a:pt x="15" y="46"/>
                    <a:pt x="1" y="88"/>
                  </a:cubicBezTo>
                  <a:lnTo>
                    <a:pt x="1" y="141"/>
                  </a:lnTo>
                  <a:cubicBezTo>
                    <a:pt x="17" y="174"/>
                    <a:pt x="50" y="191"/>
                    <a:pt x="87" y="211"/>
                  </a:cubicBezTo>
                  <a:cubicBezTo>
                    <a:pt x="153" y="211"/>
                    <a:pt x="207" y="174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53" y="5"/>
                    <a:pt x="120" y="5"/>
                  </a:cubicBezTo>
                  <a:cubicBezTo>
                    <a:pt x="113" y="2"/>
                    <a:pt x="105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20"/>
            <p:cNvSpPr/>
            <p:nvPr/>
          </p:nvSpPr>
          <p:spPr>
            <a:xfrm flipH="1">
              <a:off x="3375536" y="299337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0"/>
                  </a:moveTo>
                  <a:cubicBezTo>
                    <a:pt x="96" y="0"/>
                    <a:pt x="83" y="2"/>
                    <a:pt x="71" y="6"/>
                  </a:cubicBezTo>
                  <a:cubicBezTo>
                    <a:pt x="17" y="27"/>
                    <a:pt x="0" y="93"/>
                    <a:pt x="17" y="147"/>
                  </a:cubicBezTo>
                  <a:cubicBezTo>
                    <a:pt x="29" y="184"/>
                    <a:pt x="72" y="202"/>
                    <a:pt x="113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80"/>
                    <a:pt x="223" y="109"/>
                    <a:pt x="207" y="60"/>
                  </a:cubicBezTo>
                  <a:cubicBezTo>
                    <a:pt x="194" y="20"/>
                    <a:pt x="151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20"/>
            <p:cNvSpPr/>
            <p:nvPr/>
          </p:nvSpPr>
          <p:spPr>
            <a:xfrm flipH="1">
              <a:off x="3374211" y="30420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50" y="0"/>
                    <a:pt x="34" y="37"/>
                  </a:cubicBezTo>
                  <a:cubicBezTo>
                    <a:pt x="17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17" y="173"/>
                    <a:pt x="50" y="190"/>
                    <a:pt x="83" y="206"/>
                  </a:cubicBezTo>
                  <a:lnTo>
                    <a:pt x="104" y="206"/>
                  </a:lnTo>
                  <a:cubicBezTo>
                    <a:pt x="153" y="206"/>
                    <a:pt x="207" y="173"/>
                    <a:pt x="207" y="120"/>
                  </a:cubicBezTo>
                  <a:cubicBezTo>
                    <a:pt x="207" y="87"/>
                    <a:pt x="207" y="70"/>
                    <a:pt x="186" y="37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20"/>
            <p:cNvSpPr/>
            <p:nvPr/>
          </p:nvSpPr>
          <p:spPr>
            <a:xfrm flipH="1">
              <a:off x="3359661" y="30260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7" y="0"/>
                  </a:moveTo>
                  <a:cubicBezTo>
                    <a:pt x="95" y="0"/>
                    <a:pt x="82" y="3"/>
                    <a:pt x="70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29" y="181"/>
                    <a:pt x="69" y="209"/>
                    <a:pt x="110" y="209"/>
                  </a:cubicBezTo>
                  <a:cubicBezTo>
                    <a:pt x="126" y="209"/>
                    <a:pt x="142" y="205"/>
                    <a:pt x="157" y="196"/>
                  </a:cubicBezTo>
                  <a:cubicBezTo>
                    <a:pt x="207" y="180"/>
                    <a:pt x="223" y="126"/>
                    <a:pt x="207" y="76"/>
                  </a:cubicBezTo>
                  <a:cubicBezTo>
                    <a:pt x="194" y="23"/>
                    <a:pt x="150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20"/>
            <p:cNvSpPr/>
            <p:nvPr/>
          </p:nvSpPr>
          <p:spPr>
            <a:xfrm flipH="1">
              <a:off x="3368236" y="3094400"/>
              <a:ext cx="5575" cy="5150"/>
            </a:xfrm>
            <a:custGeom>
              <a:avLst/>
              <a:gdLst/>
              <a:ahLst/>
              <a:cxnLst/>
              <a:rect l="l" t="t" r="r" b="b"/>
              <a:pathLst>
                <a:path w="223" h="206" extrusionOk="0">
                  <a:moveTo>
                    <a:pt x="116" y="0"/>
                  </a:moveTo>
                  <a:cubicBezTo>
                    <a:pt x="106" y="0"/>
                    <a:pt x="96" y="2"/>
                    <a:pt x="87" y="6"/>
                  </a:cubicBezTo>
                  <a:cubicBezTo>
                    <a:pt x="17" y="22"/>
                    <a:pt x="0" y="88"/>
                    <a:pt x="17" y="142"/>
                  </a:cubicBezTo>
                  <a:cubicBezTo>
                    <a:pt x="17" y="158"/>
                    <a:pt x="33" y="175"/>
                    <a:pt x="50" y="175"/>
                  </a:cubicBezTo>
                  <a:cubicBezTo>
                    <a:pt x="59" y="196"/>
                    <a:pt x="81" y="205"/>
                    <a:pt x="104" y="205"/>
                  </a:cubicBezTo>
                  <a:cubicBezTo>
                    <a:pt x="121" y="205"/>
                    <a:pt x="139" y="200"/>
                    <a:pt x="153" y="191"/>
                  </a:cubicBezTo>
                  <a:cubicBezTo>
                    <a:pt x="190" y="191"/>
                    <a:pt x="223" y="158"/>
                    <a:pt x="223" y="109"/>
                  </a:cubicBezTo>
                  <a:lnTo>
                    <a:pt x="223" y="72"/>
                  </a:lnTo>
                  <a:cubicBezTo>
                    <a:pt x="196" y="32"/>
                    <a:pt x="156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20"/>
            <p:cNvSpPr/>
            <p:nvPr/>
          </p:nvSpPr>
          <p:spPr>
            <a:xfrm flipH="1">
              <a:off x="3354936" y="299782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1" y="0"/>
                  </a:moveTo>
                  <a:cubicBezTo>
                    <a:pt x="90" y="0"/>
                    <a:pt x="56" y="14"/>
                    <a:pt x="33" y="35"/>
                  </a:cubicBezTo>
                  <a:cubicBezTo>
                    <a:pt x="17" y="72"/>
                    <a:pt x="0" y="88"/>
                    <a:pt x="0" y="121"/>
                  </a:cubicBezTo>
                  <a:lnTo>
                    <a:pt x="17" y="138"/>
                  </a:lnTo>
                  <a:cubicBezTo>
                    <a:pt x="17" y="158"/>
                    <a:pt x="33" y="175"/>
                    <a:pt x="50" y="191"/>
                  </a:cubicBezTo>
                  <a:cubicBezTo>
                    <a:pt x="64" y="204"/>
                    <a:pt x="82" y="209"/>
                    <a:pt x="101" y="209"/>
                  </a:cubicBezTo>
                  <a:cubicBezTo>
                    <a:pt x="133" y="209"/>
                    <a:pt x="167" y="195"/>
                    <a:pt x="190" y="175"/>
                  </a:cubicBezTo>
                  <a:cubicBezTo>
                    <a:pt x="223" y="121"/>
                    <a:pt x="223" y="72"/>
                    <a:pt x="173" y="18"/>
                  </a:cubicBezTo>
                  <a:cubicBezTo>
                    <a:pt x="159" y="5"/>
                    <a:pt x="14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20"/>
            <p:cNvSpPr/>
            <p:nvPr/>
          </p:nvSpPr>
          <p:spPr>
            <a:xfrm flipH="1">
              <a:off x="3366986" y="3082025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24" y="1"/>
                  </a:moveTo>
                  <a:cubicBezTo>
                    <a:pt x="93" y="1"/>
                    <a:pt x="58" y="15"/>
                    <a:pt x="38" y="35"/>
                  </a:cubicBezTo>
                  <a:cubicBezTo>
                    <a:pt x="17" y="68"/>
                    <a:pt x="1" y="89"/>
                    <a:pt x="1" y="122"/>
                  </a:cubicBezTo>
                  <a:lnTo>
                    <a:pt x="17" y="138"/>
                  </a:lnTo>
                  <a:cubicBezTo>
                    <a:pt x="17" y="155"/>
                    <a:pt x="38" y="171"/>
                    <a:pt x="54" y="192"/>
                  </a:cubicBezTo>
                  <a:cubicBezTo>
                    <a:pt x="71" y="208"/>
                    <a:pt x="87" y="208"/>
                    <a:pt x="120" y="208"/>
                  </a:cubicBezTo>
                  <a:cubicBezTo>
                    <a:pt x="157" y="208"/>
                    <a:pt x="174" y="192"/>
                    <a:pt x="190" y="171"/>
                  </a:cubicBezTo>
                  <a:cubicBezTo>
                    <a:pt x="207" y="155"/>
                    <a:pt x="223" y="122"/>
                    <a:pt x="207" y="89"/>
                  </a:cubicBezTo>
                  <a:cubicBezTo>
                    <a:pt x="207" y="68"/>
                    <a:pt x="207" y="35"/>
                    <a:pt x="174" y="18"/>
                  </a:cubicBezTo>
                  <a:cubicBezTo>
                    <a:pt x="161" y="6"/>
                    <a:pt x="143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20"/>
            <p:cNvSpPr/>
            <p:nvPr/>
          </p:nvSpPr>
          <p:spPr>
            <a:xfrm flipH="1">
              <a:off x="3355336" y="30146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83" y="1"/>
                  </a:moveTo>
                  <a:cubicBezTo>
                    <a:pt x="50" y="17"/>
                    <a:pt x="33" y="34"/>
                    <a:pt x="33" y="50"/>
                  </a:cubicBezTo>
                  <a:cubicBezTo>
                    <a:pt x="17" y="67"/>
                    <a:pt x="0" y="104"/>
                    <a:pt x="17" y="137"/>
                  </a:cubicBezTo>
                  <a:cubicBezTo>
                    <a:pt x="28" y="172"/>
                    <a:pt x="68" y="201"/>
                    <a:pt x="107" y="201"/>
                  </a:cubicBezTo>
                  <a:cubicBezTo>
                    <a:pt x="123" y="201"/>
                    <a:pt x="139" y="197"/>
                    <a:pt x="153" y="186"/>
                  </a:cubicBezTo>
                  <a:cubicBezTo>
                    <a:pt x="206" y="170"/>
                    <a:pt x="239" y="120"/>
                    <a:pt x="206" y="67"/>
                  </a:cubicBezTo>
                  <a:cubicBezTo>
                    <a:pt x="206" y="34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20"/>
            <p:cNvSpPr/>
            <p:nvPr/>
          </p:nvSpPr>
          <p:spPr>
            <a:xfrm flipH="1">
              <a:off x="3066336" y="30851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4" y="1"/>
                  </a:moveTo>
                  <a:cubicBezTo>
                    <a:pt x="99" y="1"/>
                    <a:pt x="84" y="5"/>
                    <a:pt x="70" y="14"/>
                  </a:cubicBezTo>
                  <a:cubicBezTo>
                    <a:pt x="17" y="31"/>
                    <a:pt x="0" y="84"/>
                    <a:pt x="17" y="134"/>
                  </a:cubicBezTo>
                  <a:cubicBezTo>
                    <a:pt x="30" y="178"/>
                    <a:pt x="80" y="208"/>
                    <a:pt x="125" y="208"/>
                  </a:cubicBezTo>
                  <a:cubicBezTo>
                    <a:pt x="135" y="208"/>
                    <a:pt x="144" y="207"/>
                    <a:pt x="153" y="204"/>
                  </a:cubicBezTo>
                  <a:cubicBezTo>
                    <a:pt x="206" y="187"/>
                    <a:pt x="223" y="117"/>
                    <a:pt x="206" y="68"/>
                  </a:cubicBezTo>
                  <a:cubicBezTo>
                    <a:pt x="194" y="29"/>
                    <a:pt x="154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20"/>
            <p:cNvSpPr/>
            <p:nvPr/>
          </p:nvSpPr>
          <p:spPr>
            <a:xfrm flipH="1">
              <a:off x="3187036" y="3048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4" y="17"/>
                    <a:pt x="38" y="34"/>
                  </a:cubicBezTo>
                  <a:cubicBezTo>
                    <a:pt x="17" y="50"/>
                    <a:pt x="1" y="71"/>
                    <a:pt x="1" y="87"/>
                  </a:cubicBezTo>
                  <a:lnTo>
                    <a:pt x="1" y="153"/>
                  </a:lnTo>
                  <a:cubicBezTo>
                    <a:pt x="17" y="174"/>
                    <a:pt x="54" y="207"/>
                    <a:pt x="87" y="207"/>
                  </a:cubicBezTo>
                  <a:lnTo>
                    <a:pt x="104" y="207"/>
                  </a:lnTo>
                  <a:cubicBezTo>
                    <a:pt x="157" y="207"/>
                    <a:pt x="190" y="174"/>
                    <a:pt x="207" y="120"/>
                  </a:cubicBezTo>
                  <a:cubicBezTo>
                    <a:pt x="207" y="104"/>
                    <a:pt x="207" y="71"/>
                    <a:pt x="190" y="50"/>
                  </a:cubicBezTo>
                  <a:cubicBezTo>
                    <a:pt x="174" y="34"/>
                    <a:pt x="141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20"/>
            <p:cNvSpPr/>
            <p:nvPr/>
          </p:nvSpPr>
          <p:spPr>
            <a:xfrm flipH="1">
              <a:off x="3175786" y="3060375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4" y="1"/>
                  </a:moveTo>
                  <a:cubicBezTo>
                    <a:pt x="64" y="1"/>
                    <a:pt x="35" y="14"/>
                    <a:pt x="17" y="43"/>
                  </a:cubicBezTo>
                  <a:cubicBezTo>
                    <a:pt x="0" y="60"/>
                    <a:pt x="0" y="93"/>
                    <a:pt x="0" y="109"/>
                  </a:cubicBezTo>
                  <a:lnTo>
                    <a:pt x="0" y="146"/>
                  </a:lnTo>
                  <a:cubicBezTo>
                    <a:pt x="17" y="163"/>
                    <a:pt x="17" y="179"/>
                    <a:pt x="33" y="179"/>
                  </a:cubicBezTo>
                  <a:cubicBezTo>
                    <a:pt x="55" y="194"/>
                    <a:pt x="82" y="202"/>
                    <a:pt x="107" y="202"/>
                  </a:cubicBezTo>
                  <a:cubicBezTo>
                    <a:pt x="138" y="202"/>
                    <a:pt x="168" y="190"/>
                    <a:pt x="186" y="163"/>
                  </a:cubicBezTo>
                  <a:cubicBezTo>
                    <a:pt x="206" y="146"/>
                    <a:pt x="206" y="109"/>
                    <a:pt x="206" y="93"/>
                  </a:cubicBezTo>
                  <a:cubicBezTo>
                    <a:pt x="206" y="60"/>
                    <a:pt x="186" y="43"/>
                    <a:pt x="169" y="27"/>
                  </a:cubicBezTo>
                  <a:cubicBezTo>
                    <a:pt x="147" y="10"/>
                    <a:pt x="120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20"/>
            <p:cNvSpPr/>
            <p:nvPr/>
          </p:nvSpPr>
          <p:spPr>
            <a:xfrm flipH="1">
              <a:off x="3182686" y="30235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6" y="0"/>
                  </a:moveTo>
                  <a:cubicBezTo>
                    <a:pt x="86" y="0"/>
                    <a:pt x="76" y="1"/>
                    <a:pt x="66" y="4"/>
                  </a:cubicBezTo>
                  <a:cubicBezTo>
                    <a:pt x="17" y="37"/>
                    <a:pt x="0" y="91"/>
                    <a:pt x="17" y="140"/>
                  </a:cubicBezTo>
                  <a:cubicBezTo>
                    <a:pt x="17" y="161"/>
                    <a:pt x="33" y="177"/>
                    <a:pt x="33" y="177"/>
                  </a:cubicBezTo>
                  <a:cubicBezTo>
                    <a:pt x="66" y="210"/>
                    <a:pt x="120" y="210"/>
                    <a:pt x="153" y="210"/>
                  </a:cubicBezTo>
                  <a:cubicBezTo>
                    <a:pt x="190" y="194"/>
                    <a:pt x="207" y="161"/>
                    <a:pt x="223" y="124"/>
                  </a:cubicBezTo>
                  <a:cubicBezTo>
                    <a:pt x="223" y="107"/>
                    <a:pt x="223" y="91"/>
                    <a:pt x="207" y="74"/>
                  </a:cubicBezTo>
                  <a:cubicBezTo>
                    <a:pt x="193" y="30"/>
                    <a:pt x="143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20"/>
            <p:cNvSpPr/>
            <p:nvPr/>
          </p:nvSpPr>
          <p:spPr>
            <a:xfrm flipH="1">
              <a:off x="3177536" y="299277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26" y="1"/>
                  </a:moveTo>
                  <a:cubicBezTo>
                    <a:pt x="112" y="1"/>
                    <a:pt x="97" y="5"/>
                    <a:pt x="83" y="14"/>
                  </a:cubicBezTo>
                  <a:cubicBezTo>
                    <a:pt x="33" y="30"/>
                    <a:pt x="0" y="84"/>
                    <a:pt x="17" y="133"/>
                  </a:cubicBezTo>
                  <a:cubicBezTo>
                    <a:pt x="30" y="178"/>
                    <a:pt x="80" y="208"/>
                    <a:pt x="125" y="208"/>
                  </a:cubicBezTo>
                  <a:cubicBezTo>
                    <a:pt x="135" y="208"/>
                    <a:pt x="144" y="206"/>
                    <a:pt x="153" y="204"/>
                  </a:cubicBezTo>
                  <a:cubicBezTo>
                    <a:pt x="206" y="187"/>
                    <a:pt x="239" y="117"/>
                    <a:pt x="223" y="68"/>
                  </a:cubicBezTo>
                  <a:cubicBezTo>
                    <a:pt x="196" y="29"/>
                    <a:pt x="16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20"/>
            <p:cNvSpPr/>
            <p:nvPr/>
          </p:nvSpPr>
          <p:spPr>
            <a:xfrm flipH="1">
              <a:off x="3179286" y="3011550"/>
              <a:ext cx="5200" cy="5300"/>
            </a:xfrm>
            <a:custGeom>
              <a:avLst/>
              <a:gdLst/>
              <a:ahLst/>
              <a:cxnLst/>
              <a:rect l="l" t="t" r="r" b="b"/>
              <a:pathLst>
                <a:path w="208" h="212" extrusionOk="0">
                  <a:moveTo>
                    <a:pt x="121" y="1"/>
                  </a:moveTo>
                  <a:cubicBezTo>
                    <a:pt x="71" y="1"/>
                    <a:pt x="17" y="38"/>
                    <a:pt x="1" y="88"/>
                  </a:cubicBezTo>
                  <a:lnTo>
                    <a:pt x="1" y="141"/>
                  </a:lnTo>
                  <a:cubicBezTo>
                    <a:pt x="17" y="158"/>
                    <a:pt x="17" y="158"/>
                    <a:pt x="17" y="174"/>
                  </a:cubicBezTo>
                  <a:cubicBezTo>
                    <a:pt x="38" y="191"/>
                    <a:pt x="71" y="207"/>
                    <a:pt x="88" y="207"/>
                  </a:cubicBezTo>
                  <a:cubicBezTo>
                    <a:pt x="98" y="210"/>
                    <a:pt x="108" y="212"/>
                    <a:pt x="118" y="212"/>
                  </a:cubicBezTo>
                  <a:cubicBezTo>
                    <a:pt x="171" y="212"/>
                    <a:pt x="207" y="167"/>
                    <a:pt x="207" y="125"/>
                  </a:cubicBezTo>
                  <a:cubicBezTo>
                    <a:pt x="207" y="104"/>
                    <a:pt x="207" y="71"/>
                    <a:pt x="191" y="55"/>
                  </a:cubicBezTo>
                  <a:cubicBezTo>
                    <a:pt x="174" y="22"/>
                    <a:pt x="158" y="22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20"/>
            <p:cNvSpPr/>
            <p:nvPr/>
          </p:nvSpPr>
          <p:spPr>
            <a:xfrm flipH="1">
              <a:off x="3189186" y="2986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0" y="0"/>
                  </a:moveTo>
                  <a:cubicBezTo>
                    <a:pt x="56" y="0"/>
                    <a:pt x="17" y="45"/>
                    <a:pt x="17" y="87"/>
                  </a:cubicBezTo>
                  <a:cubicBezTo>
                    <a:pt x="1" y="108"/>
                    <a:pt x="17" y="124"/>
                    <a:pt x="17" y="141"/>
                  </a:cubicBezTo>
                  <a:cubicBezTo>
                    <a:pt x="17" y="141"/>
                    <a:pt x="17" y="157"/>
                    <a:pt x="38" y="157"/>
                  </a:cubicBezTo>
                  <a:cubicBezTo>
                    <a:pt x="54" y="190"/>
                    <a:pt x="71" y="190"/>
                    <a:pt x="104" y="211"/>
                  </a:cubicBezTo>
                  <a:cubicBezTo>
                    <a:pt x="157" y="211"/>
                    <a:pt x="207" y="174"/>
                    <a:pt x="223" y="124"/>
                  </a:cubicBezTo>
                  <a:cubicBezTo>
                    <a:pt x="223" y="87"/>
                    <a:pt x="223" y="71"/>
                    <a:pt x="207" y="38"/>
                  </a:cubicBezTo>
                  <a:cubicBezTo>
                    <a:pt x="190" y="21"/>
                    <a:pt x="157" y="5"/>
                    <a:pt x="141" y="5"/>
                  </a:cubicBez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20"/>
            <p:cNvSpPr/>
            <p:nvPr/>
          </p:nvSpPr>
          <p:spPr>
            <a:xfrm flipH="1">
              <a:off x="3187436" y="29723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33" y="23"/>
                    <a:pt x="0" y="93"/>
                    <a:pt x="17" y="147"/>
                  </a:cubicBezTo>
                  <a:cubicBezTo>
                    <a:pt x="42" y="184"/>
                    <a:pt x="78" y="202"/>
                    <a:pt x="115" y="202"/>
                  </a:cubicBezTo>
                  <a:cubicBezTo>
                    <a:pt x="128" y="202"/>
                    <a:pt x="140" y="200"/>
                    <a:pt x="153" y="196"/>
                  </a:cubicBezTo>
                  <a:cubicBezTo>
                    <a:pt x="223" y="180"/>
                    <a:pt x="239" y="109"/>
                    <a:pt x="223" y="60"/>
                  </a:cubicBezTo>
                  <a:cubicBezTo>
                    <a:pt x="210" y="20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20"/>
            <p:cNvSpPr/>
            <p:nvPr/>
          </p:nvSpPr>
          <p:spPr>
            <a:xfrm flipH="1">
              <a:off x="3188261" y="300032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6" y="0"/>
                  </a:moveTo>
                  <a:cubicBezTo>
                    <a:pt x="106" y="0"/>
                    <a:pt x="96" y="2"/>
                    <a:pt x="87" y="5"/>
                  </a:cubicBezTo>
                  <a:cubicBezTo>
                    <a:pt x="37" y="38"/>
                    <a:pt x="0" y="91"/>
                    <a:pt x="37" y="141"/>
                  </a:cubicBezTo>
                  <a:cubicBezTo>
                    <a:pt x="51" y="185"/>
                    <a:pt x="87" y="215"/>
                    <a:pt x="129" y="215"/>
                  </a:cubicBezTo>
                  <a:cubicBezTo>
                    <a:pt x="138" y="215"/>
                    <a:pt x="147" y="214"/>
                    <a:pt x="157" y="211"/>
                  </a:cubicBezTo>
                  <a:cubicBezTo>
                    <a:pt x="227" y="194"/>
                    <a:pt x="243" y="124"/>
                    <a:pt x="227" y="75"/>
                  </a:cubicBezTo>
                  <a:cubicBezTo>
                    <a:pt x="210" y="31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20"/>
            <p:cNvSpPr/>
            <p:nvPr/>
          </p:nvSpPr>
          <p:spPr>
            <a:xfrm flipH="1">
              <a:off x="3148786" y="30475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6" y="1"/>
                  </a:moveTo>
                  <a:cubicBezTo>
                    <a:pt x="41" y="1"/>
                    <a:pt x="0" y="47"/>
                    <a:pt x="0" y="91"/>
                  </a:cubicBezTo>
                  <a:lnTo>
                    <a:pt x="0" y="144"/>
                  </a:lnTo>
                  <a:lnTo>
                    <a:pt x="17" y="161"/>
                  </a:lnTo>
                  <a:cubicBezTo>
                    <a:pt x="33" y="194"/>
                    <a:pt x="54" y="194"/>
                    <a:pt x="87" y="210"/>
                  </a:cubicBezTo>
                  <a:cubicBezTo>
                    <a:pt x="136" y="210"/>
                    <a:pt x="190" y="177"/>
                    <a:pt x="206" y="128"/>
                  </a:cubicBezTo>
                  <a:cubicBezTo>
                    <a:pt x="206" y="91"/>
                    <a:pt x="206" y="58"/>
                    <a:pt x="190" y="41"/>
                  </a:cubicBezTo>
                  <a:cubicBezTo>
                    <a:pt x="174" y="25"/>
                    <a:pt x="136" y="4"/>
                    <a:pt x="120" y="4"/>
                  </a:cubicBezTo>
                  <a:cubicBezTo>
                    <a:pt x="112" y="2"/>
                    <a:pt x="103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20"/>
            <p:cNvSpPr/>
            <p:nvPr/>
          </p:nvSpPr>
          <p:spPr>
            <a:xfrm flipH="1">
              <a:off x="3173211" y="30474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8"/>
                    <a:pt x="0" y="94"/>
                    <a:pt x="37" y="147"/>
                  </a:cubicBezTo>
                  <a:cubicBezTo>
                    <a:pt x="50" y="184"/>
                    <a:pt x="81" y="203"/>
                    <a:pt x="125" y="203"/>
                  </a:cubicBezTo>
                  <a:cubicBezTo>
                    <a:pt x="140" y="203"/>
                    <a:pt x="156" y="201"/>
                    <a:pt x="173" y="197"/>
                  </a:cubicBezTo>
                  <a:cubicBezTo>
                    <a:pt x="223" y="180"/>
                    <a:pt x="243" y="110"/>
                    <a:pt x="223" y="61"/>
                  </a:cubicBezTo>
                  <a:cubicBezTo>
                    <a:pt x="210" y="20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20"/>
            <p:cNvSpPr/>
            <p:nvPr/>
          </p:nvSpPr>
          <p:spPr>
            <a:xfrm flipH="1">
              <a:off x="3142286" y="3021050"/>
              <a:ext cx="5700" cy="5325"/>
            </a:xfrm>
            <a:custGeom>
              <a:avLst/>
              <a:gdLst/>
              <a:ahLst/>
              <a:cxnLst/>
              <a:rect l="l" t="t" r="r" b="b"/>
              <a:pathLst>
                <a:path w="228" h="213" extrusionOk="0">
                  <a:moveTo>
                    <a:pt x="104" y="0"/>
                  </a:moveTo>
                  <a:cubicBezTo>
                    <a:pt x="71" y="17"/>
                    <a:pt x="54" y="17"/>
                    <a:pt x="38" y="54"/>
                  </a:cubicBezTo>
                  <a:cubicBezTo>
                    <a:pt x="21" y="70"/>
                    <a:pt x="0" y="103"/>
                    <a:pt x="0" y="120"/>
                  </a:cubicBezTo>
                  <a:cubicBezTo>
                    <a:pt x="0" y="136"/>
                    <a:pt x="0" y="136"/>
                    <a:pt x="21" y="157"/>
                  </a:cubicBezTo>
                  <a:cubicBezTo>
                    <a:pt x="21" y="173"/>
                    <a:pt x="38" y="173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3" y="213"/>
                    <a:pt x="172" y="201"/>
                    <a:pt x="190" y="173"/>
                  </a:cubicBezTo>
                  <a:cubicBezTo>
                    <a:pt x="207" y="157"/>
                    <a:pt x="227" y="120"/>
                    <a:pt x="207" y="103"/>
                  </a:cubicBezTo>
                  <a:cubicBezTo>
                    <a:pt x="207" y="70"/>
                    <a:pt x="190" y="54"/>
                    <a:pt x="174" y="33"/>
                  </a:cubicBezTo>
                  <a:cubicBezTo>
                    <a:pt x="157" y="17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20"/>
            <p:cNvSpPr/>
            <p:nvPr/>
          </p:nvSpPr>
          <p:spPr>
            <a:xfrm flipH="1">
              <a:off x="3155686" y="3001775"/>
              <a:ext cx="3850" cy="4250"/>
            </a:xfrm>
            <a:custGeom>
              <a:avLst/>
              <a:gdLst/>
              <a:ahLst/>
              <a:cxnLst/>
              <a:rect l="l" t="t" r="r" b="b"/>
              <a:pathLst>
                <a:path w="154" h="170" extrusionOk="0">
                  <a:moveTo>
                    <a:pt x="17" y="0"/>
                  </a:moveTo>
                  <a:cubicBezTo>
                    <a:pt x="17" y="17"/>
                    <a:pt x="1" y="33"/>
                    <a:pt x="1" y="50"/>
                  </a:cubicBezTo>
                  <a:cubicBezTo>
                    <a:pt x="1" y="66"/>
                    <a:pt x="1" y="83"/>
                    <a:pt x="17" y="103"/>
                  </a:cubicBezTo>
                  <a:lnTo>
                    <a:pt x="17" y="120"/>
                  </a:lnTo>
                  <a:cubicBezTo>
                    <a:pt x="34" y="153"/>
                    <a:pt x="71" y="169"/>
                    <a:pt x="87" y="169"/>
                  </a:cubicBezTo>
                  <a:cubicBezTo>
                    <a:pt x="120" y="169"/>
                    <a:pt x="137" y="169"/>
                    <a:pt x="153" y="153"/>
                  </a:cubicBezTo>
                  <a:cubicBezTo>
                    <a:pt x="104" y="103"/>
                    <a:pt x="71" y="5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20"/>
            <p:cNvSpPr/>
            <p:nvPr/>
          </p:nvSpPr>
          <p:spPr>
            <a:xfrm flipH="1">
              <a:off x="3144461" y="303467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1"/>
                  </a:moveTo>
                  <a:cubicBezTo>
                    <a:pt x="54" y="1"/>
                    <a:pt x="14" y="47"/>
                    <a:pt x="0" y="90"/>
                  </a:cubicBezTo>
                  <a:cubicBezTo>
                    <a:pt x="0" y="107"/>
                    <a:pt x="0" y="127"/>
                    <a:pt x="17" y="144"/>
                  </a:cubicBezTo>
                  <a:lnTo>
                    <a:pt x="17" y="160"/>
                  </a:lnTo>
                  <a:cubicBezTo>
                    <a:pt x="33" y="193"/>
                    <a:pt x="66" y="193"/>
                    <a:pt x="82" y="210"/>
                  </a:cubicBezTo>
                  <a:cubicBezTo>
                    <a:pt x="120" y="210"/>
                    <a:pt x="153" y="210"/>
                    <a:pt x="169" y="193"/>
                  </a:cubicBezTo>
                  <a:cubicBezTo>
                    <a:pt x="186" y="177"/>
                    <a:pt x="206" y="144"/>
                    <a:pt x="206" y="127"/>
                  </a:cubicBezTo>
                  <a:cubicBezTo>
                    <a:pt x="223" y="57"/>
                    <a:pt x="186" y="4"/>
                    <a:pt x="120" y="4"/>
                  </a:cubicBezTo>
                  <a:cubicBezTo>
                    <a:pt x="113" y="2"/>
                    <a:pt x="106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20"/>
            <p:cNvSpPr/>
            <p:nvPr/>
          </p:nvSpPr>
          <p:spPr>
            <a:xfrm flipH="1">
              <a:off x="3165061" y="2991450"/>
              <a:ext cx="5200" cy="4825"/>
            </a:xfrm>
            <a:custGeom>
              <a:avLst/>
              <a:gdLst/>
              <a:ahLst/>
              <a:cxnLst/>
              <a:rect l="l" t="t" r="r" b="b"/>
              <a:pathLst>
                <a:path w="208" h="193" extrusionOk="0">
                  <a:moveTo>
                    <a:pt x="88" y="1"/>
                  </a:moveTo>
                  <a:cubicBezTo>
                    <a:pt x="34" y="1"/>
                    <a:pt x="1" y="34"/>
                    <a:pt x="1" y="83"/>
                  </a:cubicBezTo>
                  <a:lnTo>
                    <a:pt x="1" y="137"/>
                  </a:lnTo>
                  <a:lnTo>
                    <a:pt x="17" y="154"/>
                  </a:lnTo>
                  <a:cubicBezTo>
                    <a:pt x="34" y="170"/>
                    <a:pt x="50" y="186"/>
                    <a:pt x="88" y="186"/>
                  </a:cubicBezTo>
                  <a:cubicBezTo>
                    <a:pt x="97" y="190"/>
                    <a:pt x="107" y="192"/>
                    <a:pt x="116" y="192"/>
                  </a:cubicBezTo>
                  <a:cubicBezTo>
                    <a:pt x="156" y="192"/>
                    <a:pt x="194" y="160"/>
                    <a:pt x="207" y="121"/>
                  </a:cubicBezTo>
                  <a:cubicBezTo>
                    <a:pt x="153" y="83"/>
                    <a:pt x="120" y="34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20"/>
            <p:cNvSpPr/>
            <p:nvPr/>
          </p:nvSpPr>
          <p:spPr>
            <a:xfrm flipH="1">
              <a:off x="3193411" y="3017025"/>
              <a:ext cx="5175" cy="5375"/>
            </a:xfrm>
            <a:custGeom>
              <a:avLst/>
              <a:gdLst/>
              <a:ahLst/>
              <a:cxnLst/>
              <a:rect l="l" t="t" r="r" b="b"/>
              <a:pathLst>
                <a:path w="207" h="215" extrusionOk="0">
                  <a:moveTo>
                    <a:pt x="93" y="0"/>
                  </a:moveTo>
                  <a:cubicBezTo>
                    <a:pt x="73" y="0"/>
                    <a:pt x="56" y="14"/>
                    <a:pt x="33" y="25"/>
                  </a:cubicBezTo>
                  <a:cubicBezTo>
                    <a:pt x="17" y="42"/>
                    <a:pt x="0" y="58"/>
                    <a:pt x="0" y="91"/>
                  </a:cubicBezTo>
                  <a:lnTo>
                    <a:pt x="0" y="145"/>
                  </a:lnTo>
                  <a:cubicBezTo>
                    <a:pt x="17" y="145"/>
                    <a:pt x="17" y="161"/>
                    <a:pt x="17" y="161"/>
                  </a:cubicBezTo>
                  <a:cubicBezTo>
                    <a:pt x="33" y="178"/>
                    <a:pt x="66" y="194"/>
                    <a:pt x="87" y="215"/>
                  </a:cubicBezTo>
                  <a:cubicBezTo>
                    <a:pt x="136" y="215"/>
                    <a:pt x="206" y="178"/>
                    <a:pt x="206" y="128"/>
                  </a:cubicBezTo>
                  <a:cubicBezTo>
                    <a:pt x="206" y="91"/>
                    <a:pt x="206" y="58"/>
                    <a:pt x="190" y="42"/>
                  </a:cubicBezTo>
                  <a:cubicBezTo>
                    <a:pt x="169" y="25"/>
                    <a:pt x="153" y="9"/>
                    <a:pt x="120" y="9"/>
                  </a:cubicBezTo>
                  <a:cubicBezTo>
                    <a:pt x="110" y="3"/>
                    <a:pt x="101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20"/>
            <p:cNvSpPr/>
            <p:nvPr/>
          </p:nvSpPr>
          <p:spPr>
            <a:xfrm flipH="1">
              <a:off x="3172386" y="303317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30" y="1"/>
                  </a:moveTo>
                  <a:cubicBezTo>
                    <a:pt x="114" y="1"/>
                    <a:pt x="98" y="5"/>
                    <a:pt x="83" y="14"/>
                  </a:cubicBezTo>
                  <a:cubicBezTo>
                    <a:pt x="33" y="31"/>
                    <a:pt x="0" y="84"/>
                    <a:pt x="17" y="134"/>
                  </a:cubicBezTo>
                  <a:cubicBezTo>
                    <a:pt x="42" y="187"/>
                    <a:pt x="79" y="210"/>
                    <a:pt x="118" y="210"/>
                  </a:cubicBezTo>
                  <a:cubicBezTo>
                    <a:pt x="129" y="210"/>
                    <a:pt x="141" y="208"/>
                    <a:pt x="153" y="204"/>
                  </a:cubicBezTo>
                  <a:cubicBezTo>
                    <a:pt x="223" y="187"/>
                    <a:pt x="239" y="117"/>
                    <a:pt x="223" y="64"/>
                  </a:cubicBezTo>
                  <a:cubicBezTo>
                    <a:pt x="211" y="28"/>
                    <a:pt x="171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20"/>
            <p:cNvSpPr/>
            <p:nvPr/>
          </p:nvSpPr>
          <p:spPr>
            <a:xfrm flipH="1">
              <a:off x="3167661" y="30050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95" y="1"/>
                  </a:moveTo>
                  <a:cubicBezTo>
                    <a:pt x="64" y="1"/>
                    <a:pt x="35" y="13"/>
                    <a:pt x="17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80"/>
                    <a:pt x="33" y="180"/>
                  </a:cubicBezTo>
                  <a:cubicBezTo>
                    <a:pt x="55" y="195"/>
                    <a:pt x="81" y="203"/>
                    <a:pt x="106" y="203"/>
                  </a:cubicBezTo>
                  <a:cubicBezTo>
                    <a:pt x="137" y="203"/>
                    <a:pt x="167" y="190"/>
                    <a:pt x="186" y="160"/>
                  </a:cubicBezTo>
                  <a:cubicBezTo>
                    <a:pt x="223" y="127"/>
                    <a:pt x="223" y="57"/>
                    <a:pt x="169" y="24"/>
                  </a:cubicBezTo>
                  <a:cubicBezTo>
                    <a:pt x="147" y="9"/>
                    <a:pt x="121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20"/>
            <p:cNvSpPr/>
            <p:nvPr/>
          </p:nvSpPr>
          <p:spPr>
            <a:xfrm flipH="1">
              <a:off x="3168586" y="30215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10" y="1"/>
                  </a:moveTo>
                  <a:cubicBezTo>
                    <a:pt x="99" y="1"/>
                    <a:pt x="87" y="5"/>
                    <a:pt x="70" y="13"/>
                  </a:cubicBezTo>
                  <a:cubicBezTo>
                    <a:pt x="54" y="13"/>
                    <a:pt x="37" y="34"/>
                    <a:pt x="17" y="50"/>
                  </a:cubicBezTo>
                  <a:cubicBezTo>
                    <a:pt x="0" y="83"/>
                    <a:pt x="0" y="116"/>
                    <a:pt x="17" y="153"/>
                  </a:cubicBezTo>
                  <a:cubicBezTo>
                    <a:pt x="32" y="191"/>
                    <a:pt x="73" y="209"/>
                    <a:pt x="115" y="209"/>
                  </a:cubicBezTo>
                  <a:cubicBezTo>
                    <a:pt x="129" y="209"/>
                    <a:pt x="144" y="207"/>
                    <a:pt x="157" y="203"/>
                  </a:cubicBezTo>
                  <a:cubicBezTo>
                    <a:pt x="206" y="186"/>
                    <a:pt x="223" y="116"/>
                    <a:pt x="206" y="67"/>
                  </a:cubicBezTo>
                  <a:cubicBezTo>
                    <a:pt x="190" y="34"/>
                    <a:pt x="173" y="13"/>
                    <a:pt x="140" y="13"/>
                  </a:cubicBezTo>
                  <a:cubicBezTo>
                    <a:pt x="130" y="5"/>
                    <a:pt x="12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20"/>
            <p:cNvSpPr/>
            <p:nvPr/>
          </p:nvSpPr>
          <p:spPr>
            <a:xfrm flipH="1">
              <a:off x="3184461" y="30373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13" y="0"/>
                  </a:moveTo>
                  <a:cubicBezTo>
                    <a:pt x="83" y="0"/>
                    <a:pt x="56" y="15"/>
                    <a:pt x="33" y="38"/>
                  </a:cubicBezTo>
                  <a:cubicBezTo>
                    <a:pt x="0" y="71"/>
                    <a:pt x="0" y="87"/>
                    <a:pt x="0" y="124"/>
                  </a:cubicBezTo>
                  <a:cubicBezTo>
                    <a:pt x="0" y="124"/>
                    <a:pt x="0" y="141"/>
                    <a:pt x="17" y="141"/>
                  </a:cubicBezTo>
                  <a:cubicBezTo>
                    <a:pt x="17" y="157"/>
                    <a:pt x="33" y="174"/>
                    <a:pt x="33" y="190"/>
                  </a:cubicBezTo>
                  <a:cubicBezTo>
                    <a:pt x="70" y="207"/>
                    <a:pt x="87" y="207"/>
                    <a:pt x="120" y="207"/>
                  </a:cubicBezTo>
                  <a:cubicBezTo>
                    <a:pt x="157" y="207"/>
                    <a:pt x="173" y="190"/>
                    <a:pt x="190" y="174"/>
                  </a:cubicBezTo>
                  <a:cubicBezTo>
                    <a:pt x="206" y="157"/>
                    <a:pt x="223" y="124"/>
                    <a:pt x="206" y="87"/>
                  </a:cubicBezTo>
                  <a:cubicBezTo>
                    <a:pt x="206" y="71"/>
                    <a:pt x="190" y="38"/>
                    <a:pt x="173" y="21"/>
                  </a:cubicBezTo>
                  <a:cubicBezTo>
                    <a:pt x="152" y="7"/>
                    <a:pt x="132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20"/>
            <p:cNvSpPr/>
            <p:nvPr/>
          </p:nvSpPr>
          <p:spPr>
            <a:xfrm flipH="1">
              <a:off x="3192186" y="3095675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88" y="0"/>
                  </a:moveTo>
                  <a:cubicBezTo>
                    <a:pt x="38" y="0"/>
                    <a:pt x="1" y="33"/>
                    <a:pt x="1" y="91"/>
                  </a:cubicBezTo>
                  <a:lnTo>
                    <a:pt x="1" y="140"/>
                  </a:lnTo>
                  <a:lnTo>
                    <a:pt x="17" y="161"/>
                  </a:lnTo>
                  <a:cubicBezTo>
                    <a:pt x="38" y="177"/>
                    <a:pt x="54" y="194"/>
                    <a:pt x="87" y="194"/>
                  </a:cubicBezTo>
                  <a:cubicBezTo>
                    <a:pt x="97" y="199"/>
                    <a:pt x="105" y="201"/>
                    <a:pt x="113" y="201"/>
                  </a:cubicBezTo>
                  <a:cubicBezTo>
                    <a:pt x="132" y="201"/>
                    <a:pt x="146" y="189"/>
                    <a:pt x="157" y="177"/>
                  </a:cubicBezTo>
                  <a:cubicBezTo>
                    <a:pt x="190" y="161"/>
                    <a:pt x="207" y="140"/>
                    <a:pt x="207" y="107"/>
                  </a:cubicBezTo>
                  <a:cubicBezTo>
                    <a:pt x="207" y="91"/>
                    <a:pt x="207" y="58"/>
                    <a:pt x="190" y="37"/>
                  </a:cubicBezTo>
                  <a:cubicBezTo>
                    <a:pt x="174" y="21"/>
                    <a:pt x="141" y="4"/>
                    <a:pt x="120" y="4"/>
                  </a:cubicBezTo>
                  <a:cubicBezTo>
                    <a:pt x="109" y="2"/>
                    <a:pt x="98" y="0"/>
                    <a:pt x="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20"/>
            <p:cNvSpPr/>
            <p:nvPr/>
          </p:nvSpPr>
          <p:spPr>
            <a:xfrm flipH="1">
              <a:off x="3190011" y="3079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7" y="0"/>
                    <a:pt x="70" y="0"/>
                    <a:pt x="33" y="17"/>
                  </a:cubicBezTo>
                  <a:cubicBezTo>
                    <a:pt x="17" y="33"/>
                    <a:pt x="0" y="66"/>
                    <a:pt x="0" y="83"/>
                  </a:cubicBezTo>
                  <a:lnTo>
                    <a:pt x="0" y="136"/>
                  </a:lnTo>
                  <a:cubicBezTo>
                    <a:pt x="0" y="153"/>
                    <a:pt x="17" y="153"/>
                    <a:pt x="17" y="169"/>
                  </a:cubicBezTo>
                  <a:cubicBezTo>
                    <a:pt x="33" y="186"/>
                    <a:pt x="54" y="207"/>
                    <a:pt x="87" y="207"/>
                  </a:cubicBezTo>
                  <a:cubicBezTo>
                    <a:pt x="93" y="209"/>
                    <a:pt x="99" y="210"/>
                    <a:pt x="106" y="210"/>
                  </a:cubicBezTo>
                  <a:cubicBezTo>
                    <a:pt x="149" y="210"/>
                    <a:pt x="192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3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20"/>
            <p:cNvSpPr/>
            <p:nvPr/>
          </p:nvSpPr>
          <p:spPr>
            <a:xfrm flipH="1">
              <a:off x="3188261" y="306515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93" y="1"/>
                  </a:moveTo>
                  <a:cubicBezTo>
                    <a:pt x="51" y="1"/>
                    <a:pt x="14" y="33"/>
                    <a:pt x="1" y="92"/>
                  </a:cubicBezTo>
                  <a:cubicBezTo>
                    <a:pt x="1" y="108"/>
                    <a:pt x="1" y="125"/>
                    <a:pt x="17" y="145"/>
                  </a:cubicBezTo>
                  <a:cubicBezTo>
                    <a:pt x="17" y="145"/>
                    <a:pt x="17" y="162"/>
                    <a:pt x="34" y="162"/>
                  </a:cubicBezTo>
                  <a:cubicBezTo>
                    <a:pt x="34" y="178"/>
                    <a:pt x="67" y="195"/>
                    <a:pt x="104" y="211"/>
                  </a:cubicBezTo>
                  <a:cubicBezTo>
                    <a:pt x="153" y="211"/>
                    <a:pt x="207" y="178"/>
                    <a:pt x="207" y="125"/>
                  </a:cubicBezTo>
                  <a:cubicBezTo>
                    <a:pt x="223" y="92"/>
                    <a:pt x="207" y="59"/>
                    <a:pt x="186" y="42"/>
                  </a:cubicBezTo>
                  <a:cubicBezTo>
                    <a:pt x="17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20"/>
            <p:cNvSpPr/>
            <p:nvPr/>
          </p:nvSpPr>
          <p:spPr>
            <a:xfrm flipH="1">
              <a:off x="3195161" y="310675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4" y="1"/>
                  </a:moveTo>
                  <a:cubicBezTo>
                    <a:pt x="101" y="1"/>
                    <a:pt x="86" y="3"/>
                    <a:pt x="71" y="7"/>
                  </a:cubicBezTo>
                  <a:cubicBezTo>
                    <a:pt x="17" y="27"/>
                    <a:pt x="1" y="93"/>
                    <a:pt x="17" y="147"/>
                  </a:cubicBezTo>
                  <a:cubicBezTo>
                    <a:pt x="17" y="163"/>
                    <a:pt x="34" y="180"/>
                    <a:pt x="50" y="180"/>
                  </a:cubicBezTo>
                  <a:cubicBezTo>
                    <a:pt x="62" y="199"/>
                    <a:pt x="84" y="207"/>
                    <a:pt x="107" y="207"/>
                  </a:cubicBezTo>
                  <a:cubicBezTo>
                    <a:pt x="123" y="207"/>
                    <a:pt x="139" y="203"/>
                    <a:pt x="153" y="196"/>
                  </a:cubicBezTo>
                  <a:cubicBezTo>
                    <a:pt x="190" y="196"/>
                    <a:pt x="207" y="163"/>
                    <a:pt x="223" y="110"/>
                  </a:cubicBezTo>
                  <a:cubicBezTo>
                    <a:pt x="223" y="93"/>
                    <a:pt x="223" y="93"/>
                    <a:pt x="207" y="77"/>
                  </a:cubicBezTo>
                  <a:cubicBezTo>
                    <a:pt x="194" y="23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20"/>
            <p:cNvSpPr/>
            <p:nvPr/>
          </p:nvSpPr>
          <p:spPr>
            <a:xfrm flipH="1">
              <a:off x="3180936" y="3101600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1" y="0"/>
                  </a:moveTo>
                  <a:cubicBezTo>
                    <a:pt x="98" y="0"/>
                    <a:pt x="84" y="2"/>
                    <a:pt x="70" y="6"/>
                  </a:cubicBezTo>
                  <a:cubicBezTo>
                    <a:pt x="21" y="27"/>
                    <a:pt x="0" y="77"/>
                    <a:pt x="21" y="147"/>
                  </a:cubicBezTo>
                  <a:cubicBezTo>
                    <a:pt x="21" y="147"/>
                    <a:pt x="37" y="163"/>
                    <a:pt x="37" y="180"/>
                  </a:cubicBezTo>
                  <a:cubicBezTo>
                    <a:pt x="61" y="191"/>
                    <a:pt x="84" y="203"/>
                    <a:pt x="115" y="203"/>
                  </a:cubicBezTo>
                  <a:cubicBezTo>
                    <a:pt x="127" y="203"/>
                    <a:pt x="141" y="201"/>
                    <a:pt x="157" y="196"/>
                  </a:cubicBezTo>
                  <a:cubicBezTo>
                    <a:pt x="190" y="180"/>
                    <a:pt x="207" y="147"/>
                    <a:pt x="227" y="110"/>
                  </a:cubicBezTo>
                  <a:cubicBezTo>
                    <a:pt x="227" y="93"/>
                    <a:pt x="227" y="77"/>
                    <a:pt x="207" y="60"/>
                  </a:cubicBezTo>
                  <a:cubicBezTo>
                    <a:pt x="194" y="20"/>
                    <a:pt x="154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20"/>
            <p:cNvSpPr/>
            <p:nvPr/>
          </p:nvSpPr>
          <p:spPr>
            <a:xfrm flipH="1">
              <a:off x="3175386" y="31400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0"/>
                  </a:moveTo>
                  <a:cubicBezTo>
                    <a:pt x="66" y="0"/>
                    <a:pt x="17" y="37"/>
                    <a:pt x="17" y="87"/>
                  </a:cubicBezTo>
                  <a:cubicBezTo>
                    <a:pt x="0" y="103"/>
                    <a:pt x="17" y="120"/>
                    <a:pt x="17" y="140"/>
                  </a:cubicBezTo>
                  <a:cubicBezTo>
                    <a:pt x="17" y="157"/>
                    <a:pt x="17" y="157"/>
                    <a:pt x="33" y="173"/>
                  </a:cubicBezTo>
                  <a:cubicBezTo>
                    <a:pt x="50" y="190"/>
                    <a:pt x="66" y="206"/>
                    <a:pt x="103" y="206"/>
                  </a:cubicBezTo>
                  <a:cubicBezTo>
                    <a:pt x="120" y="206"/>
                    <a:pt x="153" y="206"/>
                    <a:pt x="169" y="190"/>
                  </a:cubicBezTo>
                  <a:cubicBezTo>
                    <a:pt x="206" y="173"/>
                    <a:pt x="206" y="140"/>
                    <a:pt x="223" y="120"/>
                  </a:cubicBezTo>
                  <a:cubicBezTo>
                    <a:pt x="223" y="87"/>
                    <a:pt x="223" y="70"/>
                    <a:pt x="206" y="37"/>
                  </a:cubicBezTo>
                  <a:cubicBezTo>
                    <a:pt x="186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20"/>
            <p:cNvSpPr/>
            <p:nvPr/>
          </p:nvSpPr>
          <p:spPr>
            <a:xfrm flipH="1">
              <a:off x="3180111" y="3089150"/>
              <a:ext cx="5200" cy="5400"/>
            </a:xfrm>
            <a:custGeom>
              <a:avLst/>
              <a:gdLst/>
              <a:ahLst/>
              <a:cxnLst/>
              <a:rect l="l" t="t" r="r" b="b"/>
              <a:pathLst>
                <a:path w="208" h="216" extrusionOk="0">
                  <a:moveTo>
                    <a:pt x="96" y="0"/>
                  </a:moveTo>
                  <a:cubicBezTo>
                    <a:pt x="65" y="0"/>
                    <a:pt x="35" y="13"/>
                    <a:pt x="17" y="43"/>
                  </a:cubicBezTo>
                  <a:cubicBezTo>
                    <a:pt x="1" y="59"/>
                    <a:pt x="1" y="92"/>
                    <a:pt x="1" y="113"/>
                  </a:cubicBezTo>
                  <a:lnTo>
                    <a:pt x="1" y="146"/>
                  </a:lnTo>
                  <a:cubicBezTo>
                    <a:pt x="17" y="162"/>
                    <a:pt x="17" y="179"/>
                    <a:pt x="34" y="179"/>
                  </a:cubicBezTo>
                  <a:cubicBezTo>
                    <a:pt x="71" y="195"/>
                    <a:pt x="88" y="216"/>
                    <a:pt x="121" y="216"/>
                  </a:cubicBezTo>
                  <a:cubicBezTo>
                    <a:pt x="137" y="216"/>
                    <a:pt x="174" y="195"/>
                    <a:pt x="191" y="162"/>
                  </a:cubicBezTo>
                  <a:cubicBezTo>
                    <a:pt x="207" y="146"/>
                    <a:pt x="207" y="129"/>
                    <a:pt x="207" y="92"/>
                  </a:cubicBezTo>
                  <a:cubicBezTo>
                    <a:pt x="207" y="59"/>
                    <a:pt x="191" y="43"/>
                    <a:pt x="174" y="26"/>
                  </a:cubicBezTo>
                  <a:cubicBezTo>
                    <a:pt x="150" y="9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20"/>
            <p:cNvSpPr/>
            <p:nvPr/>
          </p:nvSpPr>
          <p:spPr>
            <a:xfrm flipH="1">
              <a:off x="3183511" y="311680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20" y="0"/>
                  </a:moveTo>
                  <a:cubicBezTo>
                    <a:pt x="50" y="0"/>
                    <a:pt x="1" y="38"/>
                    <a:pt x="1" y="87"/>
                  </a:cubicBezTo>
                  <a:lnTo>
                    <a:pt x="1" y="157"/>
                  </a:lnTo>
                  <a:cubicBezTo>
                    <a:pt x="17" y="174"/>
                    <a:pt x="50" y="207"/>
                    <a:pt x="83" y="207"/>
                  </a:cubicBezTo>
                  <a:cubicBezTo>
                    <a:pt x="93" y="209"/>
                    <a:pt x="102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3"/>
                    <a:pt x="207" y="70"/>
                    <a:pt x="186" y="54"/>
                  </a:cubicBezTo>
                  <a:cubicBezTo>
                    <a:pt x="170" y="38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20"/>
            <p:cNvSpPr/>
            <p:nvPr/>
          </p:nvSpPr>
          <p:spPr>
            <a:xfrm flipH="1">
              <a:off x="3195586" y="3119775"/>
              <a:ext cx="5575" cy="5425"/>
            </a:xfrm>
            <a:custGeom>
              <a:avLst/>
              <a:gdLst/>
              <a:ahLst/>
              <a:cxnLst/>
              <a:rect l="l" t="t" r="r" b="b"/>
              <a:pathLst>
                <a:path w="223" h="217" extrusionOk="0">
                  <a:moveTo>
                    <a:pt x="103" y="1"/>
                  </a:moveTo>
                  <a:cubicBezTo>
                    <a:pt x="66" y="22"/>
                    <a:pt x="50" y="22"/>
                    <a:pt x="33" y="55"/>
                  </a:cubicBezTo>
                  <a:cubicBezTo>
                    <a:pt x="17" y="71"/>
                    <a:pt x="0" y="104"/>
                    <a:pt x="0" y="125"/>
                  </a:cubicBezTo>
                  <a:cubicBezTo>
                    <a:pt x="17" y="141"/>
                    <a:pt x="17" y="141"/>
                    <a:pt x="17" y="158"/>
                  </a:cubicBezTo>
                  <a:cubicBezTo>
                    <a:pt x="17" y="174"/>
                    <a:pt x="33" y="174"/>
                    <a:pt x="50" y="191"/>
                  </a:cubicBezTo>
                  <a:cubicBezTo>
                    <a:pt x="66" y="207"/>
                    <a:pt x="89" y="217"/>
                    <a:pt x="113" y="217"/>
                  </a:cubicBezTo>
                  <a:cubicBezTo>
                    <a:pt x="141" y="217"/>
                    <a:pt x="169" y="203"/>
                    <a:pt x="190" y="174"/>
                  </a:cubicBezTo>
                  <a:cubicBezTo>
                    <a:pt x="206" y="158"/>
                    <a:pt x="223" y="125"/>
                    <a:pt x="223" y="104"/>
                  </a:cubicBezTo>
                  <a:cubicBezTo>
                    <a:pt x="206" y="71"/>
                    <a:pt x="206" y="55"/>
                    <a:pt x="169" y="38"/>
                  </a:cubicBezTo>
                  <a:cubicBezTo>
                    <a:pt x="153" y="22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20"/>
            <p:cNvSpPr/>
            <p:nvPr/>
          </p:nvSpPr>
          <p:spPr>
            <a:xfrm flipH="1">
              <a:off x="3202486" y="30717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7" y="190"/>
                    <a:pt x="54" y="207"/>
                    <a:pt x="87" y="207"/>
                  </a:cubicBezTo>
                  <a:cubicBezTo>
                    <a:pt x="120" y="207"/>
                    <a:pt x="140" y="207"/>
                    <a:pt x="173" y="190"/>
                  </a:cubicBezTo>
                  <a:cubicBezTo>
                    <a:pt x="190" y="170"/>
                    <a:pt x="206" y="153"/>
                    <a:pt x="206" y="120"/>
                  </a:cubicBezTo>
                  <a:cubicBezTo>
                    <a:pt x="206" y="87"/>
                    <a:pt x="206" y="67"/>
                    <a:pt x="190" y="50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20"/>
            <p:cNvSpPr/>
            <p:nvPr/>
          </p:nvSpPr>
          <p:spPr>
            <a:xfrm flipH="1">
              <a:off x="3199911" y="29792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4" y="0"/>
                  </a:moveTo>
                  <a:cubicBezTo>
                    <a:pt x="112" y="0"/>
                    <a:pt x="99" y="2"/>
                    <a:pt x="87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2"/>
                    <a:pt x="114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80"/>
                    <a:pt x="240" y="126"/>
                    <a:pt x="207" y="56"/>
                  </a:cubicBezTo>
                  <a:cubicBezTo>
                    <a:pt x="194" y="19"/>
                    <a:pt x="16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20"/>
            <p:cNvSpPr/>
            <p:nvPr/>
          </p:nvSpPr>
          <p:spPr>
            <a:xfrm flipH="1">
              <a:off x="3202486" y="29921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2" y="0"/>
                  </a:moveTo>
                  <a:cubicBezTo>
                    <a:pt x="83" y="0"/>
                    <a:pt x="54" y="13"/>
                    <a:pt x="34" y="40"/>
                  </a:cubicBezTo>
                  <a:cubicBezTo>
                    <a:pt x="17" y="56"/>
                    <a:pt x="1" y="94"/>
                    <a:pt x="1" y="110"/>
                  </a:cubicBezTo>
                  <a:cubicBezTo>
                    <a:pt x="1" y="127"/>
                    <a:pt x="17" y="127"/>
                    <a:pt x="17" y="143"/>
                  </a:cubicBezTo>
                  <a:cubicBezTo>
                    <a:pt x="17" y="159"/>
                    <a:pt x="34" y="180"/>
                    <a:pt x="54" y="180"/>
                  </a:cubicBezTo>
                  <a:cubicBezTo>
                    <a:pt x="69" y="195"/>
                    <a:pt x="91" y="203"/>
                    <a:pt x="113" y="203"/>
                  </a:cubicBezTo>
                  <a:cubicBezTo>
                    <a:pt x="142" y="203"/>
                    <a:pt x="172" y="190"/>
                    <a:pt x="190" y="159"/>
                  </a:cubicBezTo>
                  <a:cubicBezTo>
                    <a:pt x="207" y="143"/>
                    <a:pt x="223" y="127"/>
                    <a:pt x="207" y="94"/>
                  </a:cubicBezTo>
                  <a:cubicBezTo>
                    <a:pt x="207" y="56"/>
                    <a:pt x="207" y="40"/>
                    <a:pt x="174" y="23"/>
                  </a:cubicBezTo>
                  <a:cubicBezTo>
                    <a:pt x="157" y="9"/>
                    <a:pt x="13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20"/>
            <p:cNvSpPr/>
            <p:nvPr/>
          </p:nvSpPr>
          <p:spPr>
            <a:xfrm flipH="1">
              <a:off x="3199486" y="29650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1"/>
                  </a:moveTo>
                  <a:cubicBezTo>
                    <a:pt x="96" y="1"/>
                    <a:pt x="83" y="3"/>
                    <a:pt x="70" y="7"/>
                  </a:cubicBezTo>
                  <a:cubicBezTo>
                    <a:pt x="17" y="27"/>
                    <a:pt x="0" y="77"/>
                    <a:pt x="17" y="147"/>
                  </a:cubicBezTo>
                  <a:cubicBezTo>
                    <a:pt x="32" y="184"/>
                    <a:pt x="73" y="202"/>
                    <a:pt x="115" y="202"/>
                  </a:cubicBezTo>
                  <a:cubicBezTo>
                    <a:pt x="129" y="202"/>
                    <a:pt x="144" y="200"/>
                    <a:pt x="157" y="196"/>
                  </a:cubicBezTo>
                  <a:cubicBezTo>
                    <a:pt x="207" y="180"/>
                    <a:pt x="223" y="110"/>
                    <a:pt x="207" y="60"/>
                  </a:cubicBezTo>
                  <a:cubicBezTo>
                    <a:pt x="194" y="20"/>
                    <a:pt x="15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20"/>
            <p:cNvSpPr/>
            <p:nvPr/>
          </p:nvSpPr>
          <p:spPr>
            <a:xfrm flipH="1">
              <a:off x="3197736" y="3043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7" y="33"/>
                    <a:pt x="17" y="50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53"/>
                  </a:lnTo>
                  <a:cubicBezTo>
                    <a:pt x="33" y="190"/>
                    <a:pt x="71" y="190"/>
                    <a:pt x="87" y="207"/>
                  </a:cubicBezTo>
                  <a:cubicBezTo>
                    <a:pt x="153" y="207"/>
                    <a:pt x="207" y="174"/>
                    <a:pt x="207" y="120"/>
                  </a:cubicBezTo>
                  <a:cubicBezTo>
                    <a:pt x="223" y="87"/>
                    <a:pt x="207" y="70"/>
                    <a:pt x="190" y="33"/>
                  </a:cubicBezTo>
                  <a:cubicBezTo>
                    <a:pt x="174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20"/>
            <p:cNvSpPr/>
            <p:nvPr/>
          </p:nvSpPr>
          <p:spPr>
            <a:xfrm flipH="1">
              <a:off x="3196911" y="30301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20" y="0"/>
                  </a:moveTo>
                  <a:cubicBezTo>
                    <a:pt x="120" y="0"/>
                    <a:pt x="104" y="0"/>
                    <a:pt x="87" y="17"/>
                  </a:cubicBezTo>
                  <a:cubicBezTo>
                    <a:pt x="17" y="33"/>
                    <a:pt x="0" y="83"/>
                    <a:pt x="17" y="153"/>
                  </a:cubicBezTo>
                  <a:cubicBezTo>
                    <a:pt x="32" y="193"/>
                    <a:pt x="74" y="212"/>
                    <a:pt x="116" y="212"/>
                  </a:cubicBezTo>
                  <a:cubicBezTo>
                    <a:pt x="130" y="212"/>
                    <a:pt x="144" y="210"/>
                    <a:pt x="157" y="206"/>
                  </a:cubicBezTo>
                  <a:cubicBezTo>
                    <a:pt x="174" y="206"/>
                    <a:pt x="190" y="186"/>
                    <a:pt x="190" y="169"/>
                  </a:cubicBezTo>
                  <a:cubicBezTo>
                    <a:pt x="223" y="153"/>
                    <a:pt x="223" y="103"/>
                    <a:pt x="223" y="66"/>
                  </a:cubicBezTo>
                  <a:cubicBezTo>
                    <a:pt x="207" y="33"/>
                    <a:pt x="174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20"/>
            <p:cNvSpPr/>
            <p:nvPr/>
          </p:nvSpPr>
          <p:spPr>
            <a:xfrm flipH="1">
              <a:off x="3202911" y="3006400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36" y="1"/>
                  </a:moveTo>
                  <a:cubicBezTo>
                    <a:pt x="87" y="1"/>
                    <a:pt x="33" y="21"/>
                    <a:pt x="17" y="71"/>
                  </a:cubicBezTo>
                  <a:lnTo>
                    <a:pt x="17" y="87"/>
                  </a:lnTo>
                  <a:cubicBezTo>
                    <a:pt x="0" y="104"/>
                    <a:pt x="17" y="124"/>
                    <a:pt x="17" y="141"/>
                  </a:cubicBezTo>
                  <a:cubicBezTo>
                    <a:pt x="33" y="174"/>
                    <a:pt x="50" y="190"/>
                    <a:pt x="70" y="207"/>
                  </a:cubicBezTo>
                  <a:lnTo>
                    <a:pt x="103" y="207"/>
                  </a:lnTo>
                  <a:cubicBezTo>
                    <a:pt x="111" y="210"/>
                    <a:pt x="118" y="211"/>
                    <a:pt x="126" y="211"/>
                  </a:cubicBezTo>
                  <a:cubicBezTo>
                    <a:pt x="168" y="211"/>
                    <a:pt x="209" y="166"/>
                    <a:pt x="223" y="124"/>
                  </a:cubicBezTo>
                  <a:cubicBezTo>
                    <a:pt x="223" y="87"/>
                    <a:pt x="223" y="71"/>
                    <a:pt x="206" y="54"/>
                  </a:cubicBezTo>
                  <a:cubicBezTo>
                    <a:pt x="190" y="2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20"/>
            <p:cNvSpPr/>
            <p:nvPr/>
          </p:nvSpPr>
          <p:spPr>
            <a:xfrm flipH="1">
              <a:off x="3202086" y="3087625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17" y="71"/>
                    <a:pt x="0" y="87"/>
                    <a:pt x="0" y="120"/>
                  </a:cubicBezTo>
                  <a:cubicBezTo>
                    <a:pt x="0" y="120"/>
                    <a:pt x="0" y="137"/>
                    <a:pt x="17" y="137"/>
                  </a:cubicBezTo>
                  <a:cubicBezTo>
                    <a:pt x="17" y="153"/>
                    <a:pt x="37" y="174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2" y="213"/>
                    <a:pt x="172" y="201"/>
                    <a:pt x="190" y="174"/>
                  </a:cubicBezTo>
                  <a:cubicBezTo>
                    <a:pt x="223" y="120"/>
                    <a:pt x="223" y="71"/>
                    <a:pt x="173" y="34"/>
                  </a:cubicBezTo>
                  <a:cubicBezTo>
                    <a:pt x="157" y="17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20"/>
            <p:cNvSpPr/>
            <p:nvPr/>
          </p:nvSpPr>
          <p:spPr>
            <a:xfrm flipH="1">
              <a:off x="3200311" y="305760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103" y="1"/>
                  </a:moveTo>
                  <a:cubicBezTo>
                    <a:pt x="75" y="1"/>
                    <a:pt x="47" y="15"/>
                    <a:pt x="17" y="35"/>
                  </a:cubicBezTo>
                  <a:cubicBezTo>
                    <a:pt x="1" y="68"/>
                    <a:pt x="1" y="84"/>
                    <a:pt x="1" y="117"/>
                  </a:cubicBezTo>
                  <a:cubicBezTo>
                    <a:pt x="1" y="117"/>
                    <a:pt x="1" y="138"/>
                    <a:pt x="17" y="138"/>
                  </a:cubicBezTo>
                  <a:cubicBezTo>
                    <a:pt x="17" y="154"/>
                    <a:pt x="34" y="171"/>
                    <a:pt x="34" y="187"/>
                  </a:cubicBezTo>
                  <a:cubicBezTo>
                    <a:pt x="71" y="204"/>
                    <a:pt x="87" y="204"/>
                    <a:pt x="120" y="204"/>
                  </a:cubicBezTo>
                  <a:cubicBezTo>
                    <a:pt x="158" y="204"/>
                    <a:pt x="174" y="187"/>
                    <a:pt x="191" y="171"/>
                  </a:cubicBezTo>
                  <a:cubicBezTo>
                    <a:pt x="207" y="154"/>
                    <a:pt x="207" y="117"/>
                    <a:pt x="207" y="101"/>
                  </a:cubicBezTo>
                  <a:cubicBezTo>
                    <a:pt x="207" y="68"/>
                    <a:pt x="191" y="51"/>
                    <a:pt x="174" y="35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20"/>
            <p:cNvSpPr/>
            <p:nvPr/>
          </p:nvSpPr>
          <p:spPr>
            <a:xfrm flipH="1">
              <a:off x="3121686" y="305712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87" y="0"/>
                  </a:moveTo>
                  <a:cubicBezTo>
                    <a:pt x="70" y="0"/>
                    <a:pt x="37" y="17"/>
                    <a:pt x="21" y="33"/>
                  </a:cubicBezTo>
                  <a:cubicBezTo>
                    <a:pt x="0" y="70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21" y="157"/>
                    <a:pt x="21" y="173"/>
                    <a:pt x="37" y="190"/>
                  </a:cubicBezTo>
                  <a:cubicBezTo>
                    <a:pt x="56" y="203"/>
                    <a:pt x="78" y="208"/>
                    <a:pt x="100" y="208"/>
                  </a:cubicBezTo>
                  <a:cubicBezTo>
                    <a:pt x="135" y="208"/>
                    <a:pt x="169" y="194"/>
                    <a:pt x="190" y="173"/>
                  </a:cubicBezTo>
                  <a:cubicBezTo>
                    <a:pt x="227" y="120"/>
                    <a:pt x="206" y="70"/>
                    <a:pt x="173" y="17"/>
                  </a:cubicBezTo>
                  <a:cubicBezTo>
                    <a:pt x="140" y="0"/>
                    <a:pt x="12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20"/>
            <p:cNvSpPr/>
            <p:nvPr/>
          </p:nvSpPr>
          <p:spPr>
            <a:xfrm flipH="1">
              <a:off x="3055186" y="30919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0" y="83"/>
                  </a:cubicBezTo>
                  <a:cubicBezTo>
                    <a:pt x="0" y="104"/>
                    <a:pt x="0" y="137"/>
                    <a:pt x="17" y="153"/>
                  </a:cubicBezTo>
                  <a:lnTo>
                    <a:pt x="38" y="170"/>
                  </a:lnTo>
                  <a:cubicBezTo>
                    <a:pt x="54" y="186"/>
                    <a:pt x="71" y="207"/>
                    <a:pt x="104" y="207"/>
                  </a:cubicBezTo>
                  <a:cubicBezTo>
                    <a:pt x="112" y="210"/>
                    <a:pt x="121" y="211"/>
                    <a:pt x="129" y="211"/>
                  </a:cubicBezTo>
                  <a:cubicBezTo>
                    <a:pt x="172" y="211"/>
                    <a:pt x="209" y="176"/>
                    <a:pt x="223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20"/>
            <p:cNvSpPr/>
            <p:nvPr/>
          </p:nvSpPr>
          <p:spPr>
            <a:xfrm flipH="1">
              <a:off x="3037561" y="3045575"/>
              <a:ext cx="3025" cy="5175"/>
            </a:xfrm>
            <a:custGeom>
              <a:avLst/>
              <a:gdLst/>
              <a:ahLst/>
              <a:cxnLst/>
              <a:rect l="l" t="t" r="r" b="b"/>
              <a:pathLst>
                <a:path w="121" h="207" extrusionOk="0">
                  <a:moveTo>
                    <a:pt x="120" y="0"/>
                  </a:moveTo>
                  <a:cubicBezTo>
                    <a:pt x="104" y="0"/>
                    <a:pt x="87" y="17"/>
                    <a:pt x="71" y="17"/>
                  </a:cubicBezTo>
                  <a:cubicBezTo>
                    <a:pt x="17" y="33"/>
                    <a:pt x="1" y="104"/>
                    <a:pt x="17" y="153"/>
                  </a:cubicBezTo>
                  <a:cubicBezTo>
                    <a:pt x="17" y="170"/>
                    <a:pt x="34" y="170"/>
                    <a:pt x="54" y="186"/>
                  </a:cubicBezTo>
                  <a:cubicBezTo>
                    <a:pt x="71" y="207"/>
                    <a:pt x="87" y="207"/>
                    <a:pt x="120" y="207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20"/>
            <p:cNvSpPr/>
            <p:nvPr/>
          </p:nvSpPr>
          <p:spPr>
            <a:xfrm flipH="1">
              <a:off x="3296086" y="310850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6" y="0"/>
                  </a:moveTo>
                  <a:cubicBezTo>
                    <a:pt x="65" y="0"/>
                    <a:pt x="35" y="12"/>
                    <a:pt x="17" y="40"/>
                  </a:cubicBezTo>
                  <a:cubicBezTo>
                    <a:pt x="1" y="60"/>
                    <a:pt x="1" y="77"/>
                    <a:pt x="1" y="110"/>
                  </a:cubicBezTo>
                  <a:lnTo>
                    <a:pt x="1" y="143"/>
                  </a:lnTo>
                  <a:lnTo>
                    <a:pt x="34" y="180"/>
                  </a:ln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3"/>
                  </a:cubicBezTo>
                  <a:cubicBezTo>
                    <a:pt x="207" y="143"/>
                    <a:pt x="207" y="110"/>
                    <a:pt x="207" y="93"/>
                  </a:cubicBezTo>
                  <a:cubicBezTo>
                    <a:pt x="207" y="60"/>
                    <a:pt x="190" y="40"/>
                    <a:pt x="174" y="23"/>
                  </a:cubicBezTo>
                  <a:cubicBezTo>
                    <a:pt x="150" y="8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20"/>
            <p:cNvSpPr/>
            <p:nvPr/>
          </p:nvSpPr>
          <p:spPr>
            <a:xfrm flipH="1">
              <a:off x="3040136" y="2999200"/>
              <a:ext cx="850" cy="2075"/>
            </a:xfrm>
            <a:custGeom>
              <a:avLst/>
              <a:gdLst/>
              <a:ahLst/>
              <a:cxnLst/>
              <a:rect l="l" t="t" r="r" b="b"/>
              <a:pathLst>
                <a:path w="34" h="83" extrusionOk="0">
                  <a:moveTo>
                    <a:pt x="33" y="0"/>
                  </a:moveTo>
                  <a:lnTo>
                    <a:pt x="33" y="0"/>
                  </a:lnTo>
                  <a:cubicBezTo>
                    <a:pt x="33" y="17"/>
                    <a:pt x="17" y="50"/>
                    <a:pt x="0" y="83"/>
                  </a:cubicBezTo>
                  <a:lnTo>
                    <a:pt x="17" y="66"/>
                  </a:lnTo>
                  <a:cubicBezTo>
                    <a:pt x="33" y="50"/>
                    <a:pt x="33" y="17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20"/>
            <p:cNvSpPr/>
            <p:nvPr/>
          </p:nvSpPr>
          <p:spPr>
            <a:xfrm flipH="1">
              <a:off x="3049536" y="30662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67" y="0"/>
                    <a:pt x="17" y="33"/>
                    <a:pt x="1" y="83"/>
                  </a:cubicBezTo>
                  <a:lnTo>
                    <a:pt x="1" y="153"/>
                  </a:lnTo>
                  <a:cubicBezTo>
                    <a:pt x="17" y="153"/>
                    <a:pt x="17" y="169"/>
                    <a:pt x="17" y="169"/>
                  </a:cubicBezTo>
                  <a:cubicBezTo>
                    <a:pt x="34" y="186"/>
                    <a:pt x="67" y="206"/>
                    <a:pt x="83" y="206"/>
                  </a:cubicBezTo>
                  <a:cubicBezTo>
                    <a:pt x="94" y="209"/>
                    <a:pt x="105" y="210"/>
                    <a:pt x="115" y="210"/>
                  </a:cubicBezTo>
                  <a:cubicBezTo>
                    <a:pt x="169" y="210"/>
                    <a:pt x="207" y="175"/>
                    <a:pt x="207" y="120"/>
                  </a:cubicBezTo>
                  <a:cubicBezTo>
                    <a:pt x="207" y="103"/>
                    <a:pt x="207" y="66"/>
                    <a:pt x="186" y="50"/>
                  </a:cubicBezTo>
                  <a:cubicBezTo>
                    <a:pt x="170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20"/>
            <p:cNvSpPr/>
            <p:nvPr/>
          </p:nvSpPr>
          <p:spPr>
            <a:xfrm flipH="1">
              <a:off x="3042311" y="30106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3" y="1"/>
                  </a:moveTo>
                  <a:cubicBezTo>
                    <a:pt x="58" y="1"/>
                    <a:pt x="18" y="44"/>
                    <a:pt x="0" y="91"/>
                  </a:cubicBezTo>
                  <a:lnTo>
                    <a:pt x="0" y="140"/>
                  </a:lnTo>
                  <a:cubicBezTo>
                    <a:pt x="21" y="140"/>
                    <a:pt x="21" y="161"/>
                    <a:pt x="21" y="161"/>
                  </a:cubicBezTo>
                  <a:cubicBezTo>
                    <a:pt x="37" y="194"/>
                    <a:pt x="54" y="210"/>
                    <a:pt x="87" y="210"/>
                  </a:cubicBezTo>
                  <a:cubicBezTo>
                    <a:pt x="124" y="210"/>
                    <a:pt x="140" y="210"/>
                    <a:pt x="173" y="194"/>
                  </a:cubicBezTo>
                  <a:cubicBezTo>
                    <a:pt x="190" y="177"/>
                    <a:pt x="206" y="140"/>
                    <a:pt x="206" y="124"/>
                  </a:cubicBezTo>
                  <a:cubicBezTo>
                    <a:pt x="206" y="91"/>
                    <a:pt x="206" y="74"/>
                    <a:pt x="190" y="37"/>
                  </a:cubicBezTo>
                  <a:cubicBezTo>
                    <a:pt x="173" y="20"/>
                    <a:pt x="157" y="4"/>
                    <a:pt x="124" y="4"/>
                  </a:cubicBezTo>
                  <a:cubicBezTo>
                    <a:pt x="117" y="2"/>
                    <a:pt x="11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20"/>
            <p:cNvSpPr/>
            <p:nvPr/>
          </p:nvSpPr>
          <p:spPr>
            <a:xfrm flipH="1">
              <a:off x="3041786" y="3026600"/>
              <a:ext cx="5700" cy="5225"/>
            </a:xfrm>
            <a:custGeom>
              <a:avLst/>
              <a:gdLst/>
              <a:ahLst/>
              <a:cxnLst/>
              <a:rect l="l" t="t" r="r" b="b"/>
              <a:pathLst>
                <a:path w="228" h="209" extrusionOk="0">
                  <a:moveTo>
                    <a:pt x="103" y="1"/>
                  </a:moveTo>
                  <a:cubicBezTo>
                    <a:pt x="70" y="1"/>
                    <a:pt x="54" y="17"/>
                    <a:pt x="37" y="38"/>
                  </a:cubicBezTo>
                  <a:cubicBezTo>
                    <a:pt x="21" y="54"/>
                    <a:pt x="0" y="87"/>
                    <a:pt x="0" y="120"/>
                  </a:cubicBezTo>
                  <a:lnTo>
                    <a:pt x="21" y="141"/>
                  </a:lnTo>
                  <a:cubicBezTo>
                    <a:pt x="21" y="158"/>
                    <a:pt x="37" y="174"/>
                    <a:pt x="54" y="191"/>
                  </a:cubicBezTo>
                  <a:cubicBezTo>
                    <a:pt x="66" y="203"/>
                    <a:pt x="85" y="209"/>
                    <a:pt x="104" y="209"/>
                  </a:cubicBezTo>
                  <a:cubicBezTo>
                    <a:pt x="135" y="209"/>
                    <a:pt x="170" y="194"/>
                    <a:pt x="190" y="174"/>
                  </a:cubicBezTo>
                  <a:cubicBezTo>
                    <a:pt x="227" y="120"/>
                    <a:pt x="227" y="54"/>
                    <a:pt x="173" y="17"/>
                  </a:cubicBez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20"/>
            <p:cNvSpPr/>
            <p:nvPr/>
          </p:nvSpPr>
          <p:spPr>
            <a:xfrm flipH="1">
              <a:off x="3048286" y="3052375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0" y="1"/>
                  </a:moveTo>
                  <a:cubicBezTo>
                    <a:pt x="71" y="1"/>
                    <a:pt x="17" y="38"/>
                    <a:pt x="1" y="87"/>
                  </a:cubicBezTo>
                  <a:lnTo>
                    <a:pt x="1" y="141"/>
                  </a:lnTo>
                  <a:cubicBezTo>
                    <a:pt x="1" y="141"/>
                    <a:pt x="17" y="141"/>
                    <a:pt x="17" y="157"/>
                  </a:cubicBezTo>
                  <a:lnTo>
                    <a:pt x="17" y="174"/>
                  </a:lnTo>
                  <a:cubicBezTo>
                    <a:pt x="34" y="190"/>
                    <a:pt x="71" y="207"/>
                    <a:pt x="87" y="207"/>
                  </a:cubicBezTo>
                  <a:cubicBezTo>
                    <a:pt x="97" y="212"/>
                    <a:pt x="107" y="214"/>
                    <a:pt x="116" y="214"/>
                  </a:cubicBezTo>
                  <a:cubicBezTo>
                    <a:pt x="139" y="214"/>
                    <a:pt x="159" y="202"/>
                    <a:pt x="174" y="190"/>
                  </a:cubicBezTo>
                  <a:cubicBezTo>
                    <a:pt x="190" y="174"/>
                    <a:pt x="207" y="157"/>
                    <a:pt x="207" y="120"/>
                  </a:cubicBezTo>
                  <a:cubicBezTo>
                    <a:pt x="223" y="104"/>
                    <a:pt x="207" y="71"/>
                    <a:pt x="207" y="54"/>
                  </a:cubicBezTo>
                  <a:cubicBezTo>
                    <a:pt x="190" y="38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20"/>
            <p:cNvSpPr/>
            <p:nvPr/>
          </p:nvSpPr>
          <p:spPr>
            <a:xfrm flipH="1">
              <a:off x="3046961" y="3038500"/>
              <a:ext cx="5675" cy="5350"/>
            </a:xfrm>
            <a:custGeom>
              <a:avLst/>
              <a:gdLst/>
              <a:ahLst/>
              <a:cxnLst/>
              <a:rect l="l" t="t" r="r" b="b"/>
              <a:pathLst>
                <a:path w="227" h="214" extrusionOk="0">
                  <a:moveTo>
                    <a:pt x="103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7" y="40"/>
                    <a:pt x="21" y="57"/>
                    <a:pt x="0" y="94"/>
                  </a:cubicBezTo>
                  <a:cubicBezTo>
                    <a:pt x="0" y="110"/>
                    <a:pt x="0" y="127"/>
                    <a:pt x="21" y="143"/>
                  </a:cubicBezTo>
                  <a:cubicBezTo>
                    <a:pt x="21" y="143"/>
                    <a:pt x="21" y="160"/>
                    <a:pt x="37" y="160"/>
                  </a:cubicBezTo>
                  <a:cubicBezTo>
                    <a:pt x="37" y="180"/>
                    <a:pt x="70" y="197"/>
                    <a:pt x="103" y="213"/>
                  </a:cubicBezTo>
                  <a:cubicBezTo>
                    <a:pt x="157" y="213"/>
                    <a:pt x="206" y="180"/>
                    <a:pt x="206" y="127"/>
                  </a:cubicBezTo>
                  <a:cubicBezTo>
                    <a:pt x="227" y="94"/>
                    <a:pt x="206" y="57"/>
                    <a:pt x="190" y="40"/>
                  </a:cubicBezTo>
                  <a:cubicBezTo>
                    <a:pt x="173" y="24"/>
                    <a:pt x="157" y="7"/>
                    <a:pt x="124" y="7"/>
                  </a:cubicBezTo>
                  <a:cubicBezTo>
                    <a:pt x="118" y="2"/>
                    <a:pt x="11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20"/>
            <p:cNvSpPr/>
            <p:nvPr/>
          </p:nvSpPr>
          <p:spPr>
            <a:xfrm flipH="1">
              <a:off x="3191261" y="31580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50" y="1"/>
                    <a:pt x="1" y="38"/>
                    <a:pt x="1" y="87"/>
                  </a:cubicBezTo>
                  <a:lnTo>
                    <a:pt x="1" y="157"/>
                  </a:lnTo>
                  <a:cubicBezTo>
                    <a:pt x="1" y="157"/>
                    <a:pt x="1" y="174"/>
                    <a:pt x="17" y="174"/>
                  </a:cubicBezTo>
                  <a:cubicBezTo>
                    <a:pt x="34" y="190"/>
                    <a:pt x="50" y="207"/>
                    <a:pt x="83" y="207"/>
                  </a:cubicBezTo>
                  <a:cubicBezTo>
                    <a:pt x="92" y="210"/>
                    <a:pt x="101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4"/>
                    <a:pt x="207" y="71"/>
                    <a:pt x="186" y="54"/>
                  </a:cubicBezTo>
                  <a:cubicBezTo>
                    <a:pt x="170" y="38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20"/>
            <p:cNvSpPr/>
            <p:nvPr/>
          </p:nvSpPr>
          <p:spPr>
            <a:xfrm flipH="1">
              <a:off x="3037561" y="3192875"/>
              <a:ext cx="450" cy="1675"/>
            </a:xfrm>
            <a:custGeom>
              <a:avLst/>
              <a:gdLst/>
              <a:ahLst/>
              <a:cxnLst/>
              <a:rect l="l" t="t" r="r" b="b"/>
              <a:pathLst>
                <a:path w="18" h="67" extrusionOk="0">
                  <a:moveTo>
                    <a:pt x="17" y="0"/>
                  </a:moveTo>
                  <a:cubicBezTo>
                    <a:pt x="17" y="0"/>
                    <a:pt x="17" y="17"/>
                    <a:pt x="1" y="17"/>
                  </a:cubicBezTo>
                  <a:cubicBezTo>
                    <a:pt x="1" y="33"/>
                    <a:pt x="1" y="50"/>
                    <a:pt x="17" y="66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20"/>
            <p:cNvSpPr/>
            <p:nvPr/>
          </p:nvSpPr>
          <p:spPr>
            <a:xfrm flipH="1">
              <a:off x="3302986" y="3227600"/>
              <a:ext cx="6000" cy="5325"/>
            </a:xfrm>
            <a:custGeom>
              <a:avLst/>
              <a:gdLst/>
              <a:ahLst/>
              <a:cxnLst/>
              <a:rect l="l" t="t" r="r" b="b"/>
              <a:pathLst>
                <a:path w="240" h="213" extrusionOk="0">
                  <a:moveTo>
                    <a:pt x="137" y="1"/>
                  </a:moveTo>
                  <a:cubicBezTo>
                    <a:pt x="120" y="1"/>
                    <a:pt x="104" y="1"/>
                    <a:pt x="87" y="17"/>
                  </a:cubicBezTo>
                  <a:cubicBezTo>
                    <a:pt x="33" y="38"/>
                    <a:pt x="1" y="87"/>
                    <a:pt x="17" y="157"/>
                  </a:cubicBezTo>
                  <a:cubicBezTo>
                    <a:pt x="42" y="194"/>
                    <a:pt x="78" y="213"/>
                    <a:pt x="116" y="213"/>
                  </a:cubicBezTo>
                  <a:cubicBezTo>
                    <a:pt x="128" y="213"/>
                    <a:pt x="141" y="211"/>
                    <a:pt x="153" y="207"/>
                  </a:cubicBezTo>
                  <a:cubicBezTo>
                    <a:pt x="174" y="207"/>
                    <a:pt x="190" y="190"/>
                    <a:pt x="207" y="174"/>
                  </a:cubicBezTo>
                  <a:cubicBezTo>
                    <a:pt x="223" y="157"/>
                    <a:pt x="240" y="104"/>
                    <a:pt x="223" y="71"/>
                  </a:cubicBezTo>
                  <a:cubicBezTo>
                    <a:pt x="207" y="38"/>
                    <a:pt x="174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20"/>
            <p:cNvSpPr/>
            <p:nvPr/>
          </p:nvSpPr>
          <p:spPr>
            <a:xfrm flipH="1">
              <a:off x="3244536" y="32568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04" y="0"/>
                  </a:moveTo>
                  <a:cubicBezTo>
                    <a:pt x="71" y="0"/>
                    <a:pt x="34" y="17"/>
                    <a:pt x="1" y="33"/>
                  </a:cubicBezTo>
                  <a:cubicBezTo>
                    <a:pt x="71" y="50"/>
                    <a:pt x="120" y="66"/>
                    <a:pt x="190" y="83"/>
                  </a:cubicBezTo>
                  <a:cubicBezTo>
                    <a:pt x="190" y="66"/>
                    <a:pt x="174" y="66"/>
                    <a:pt x="174" y="50"/>
                  </a:cubicBezTo>
                  <a:cubicBezTo>
                    <a:pt x="157" y="33"/>
                    <a:pt x="120" y="17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20"/>
            <p:cNvSpPr/>
            <p:nvPr/>
          </p:nvSpPr>
          <p:spPr>
            <a:xfrm flipH="1">
              <a:off x="3414186" y="2982800"/>
              <a:ext cx="3450" cy="4775"/>
            </a:xfrm>
            <a:custGeom>
              <a:avLst/>
              <a:gdLst/>
              <a:ahLst/>
              <a:cxnLst/>
              <a:rect l="l" t="t" r="r" b="b"/>
              <a:pathLst>
                <a:path w="138" h="191" extrusionOk="0">
                  <a:moveTo>
                    <a:pt x="104" y="1"/>
                  </a:moveTo>
                  <a:cubicBezTo>
                    <a:pt x="67" y="71"/>
                    <a:pt x="34" y="120"/>
                    <a:pt x="1" y="174"/>
                  </a:cubicBezTo>
                  <a:cubicBezTo>
                    <a:pt x="17" y="190"/>
                    <a:pt x="34" y="190"/>
                    <a:pt x="50" y="190"/>
                  </a:cubicBezTo>
                  <a:cubicBezTo>
                    <a:pt x="67" y="190"/>
                    <a:pt x="104" y="174"/>
                    <a:pt x="121" y="157"/>
                  </a:cubicBezTo>
                  <a:cubicBezTo>
                    <a:pt x="137" y="120"/>
                    <a:pt x="137" y="104"/>
                    <a:pt x="137" y="71"/>
                  </a:cubicBezTo>
                  <a:cubicBezTo>
                    <a:pt x="137" y="54"/>
                    <a:pt x="121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20"/>
            <p:cNvSpPr/>
            <p:nvPr/>
          </p:nvSpPr>
          <p:spPr>
            <a:xfrm flipH="1">
              <a:off x="3058186" y="3029600"/>
              <a:ext cx="4250" cy="4425"/>
            </a:xfrm>
            <a:custGeom>
              <a:avLst/>
              <a:gdLst/>
              <a:ahLst/>
              <a:cxnLst/>
              <a:rect l="l" t="t" r="r" b="b"/>
              <a:pathLst>
                <a:path w="170" h="177" extrusionOk="0">
                  <a:moveTo>
                    <a:pt x="137" y="0"/>
                  </a:moveTo>
                  <a:cubicBezTo>
                    <a:pt x="83" y="54"/>
                    <a:pt x="50" y="104"/>
                    <a:pt x="0" y="157"/>
                  </a:cubicBezTo>
                  <a:cubicBezTo>
                    <a:pt x="17" y="174"/>
                    <a:pt x="33" y="174"/>
                    <a:pt x="50" y="174"/>
                  </a:cubicBezTo>
                  <a:cubicBezTo>
                    <a:pt x="59" y="176"/>
                    <a:pt x="68" y="177"/>
                    <a:pt x="77" y="177"/>
                  </a:cubicBezTo>
                  <a:cubicBezTo>
                    <a:pt x="132" y="177"/>
                    <a:pt x="170" y="133"/>
                    <a:pt x="170" y="87"/>
                  </a:cubicBezTo>
                  <a:cubicBezTo>
                    <a:pt x="170" y="71"/>
                    <a:pt x="170" y="38"/>
                    <a:pt x="153" y="21"/>
                  </a:cubicBezTo>
                  <a:cubicBezTo>
                    <a:pt x="153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20"/>
            <p:cNvSpPr/>
            <p:nvPr/>
          </p:nvSpPr>
          <p:spPr>
            <a:xfrm flipH="1">
              <a:off x="3188686" y="3221525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3" y="0"/>
                  </a:moveTo>
                  <a:cubicBezTo>
                    <a:pt x="51" y="0"/>
                    <a:pt x="14" y="33"/>
                    <a:pt x="1" y="91"/>
                  </a:cubicBezTo>
                  <a:lnTo>
                    <a:pt x="1" y="140"/>
                  </a:lnTo>
                  <a:cubicBezTo>
                    <a:pt x="17" y="140"/>
                    <a:pt x="17" y="157"/>
                    <a:pt x="17" y="157"/>
                  </a:cubicBezTo>
                  <a:cubicBezTo>
                    <a:pt x="34" y="178"/>
                    <a:pt x="67" y="194"/>
                    <a:pt x="83" y="194"/>
                  </a:cubicBezTo>
                  <a:cubicBezTo>
                    <a:pt x="95" y="197"/>
                    <a:pt x="107" y="198"/>
                    <a:pt x="117" y="198"/>
                  </a:cubicBezTo>
                  <a:cubicBezTo>
                    <a:pt x="170" y="198"/>
                    <a:pt x="207" y="166"/>
                    <a:pt x="207" y="107"/>
                  </a:cubicBezTo>
                  <a:cubicBezTo>
                    <a:pt x="207" y="91"/>
                    <a:pt x="207" y="54"/>
                    <a:pt x="186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1" y="2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20"/>
            <p:cNvSpPr/>
            <p:nvPr/>
          </p:nvSpPr>
          <p:spPr>
            <a:xfrm flipH="1">
              <a:off x="3398736" y="2963950"/>
              <a:ext cx="3425" cy="3425"/>
            </a:xfrm>
            <a:custGeom>
              <a:avLst/>
              <a:gdLst/>
              <a:ahLst/>
              <a:cxnLst/>
              <a:rect l="l" t="t" r="r" b="b"/>
              <a:pathLst>
                <a:path w="137" h="137" extrusionOk="0">
                  <a:moveTo>
                    <a:pt x="136" y="0"/>
                  </a:moveTo>
                  <a:cubicBezTo>
                    <a:pt x="87" y="50"/>
                    <a:pt x="50" y="87"/>
                    <a:pt x="0" y="120"/>
                  </a:cubicBezTo>
                  <a:cubicBezTo>
                    <a:pt x="17" y="136"/>
                    <a:pt x="33" y="136"/>
                    <a:pt x="50" y="136"/>
                  </a:cubicBezTo>
                  <a:cubicBezTo>
                    <a:pt x="66" y="120"/>
                    <a:pt x="103" y="120"/>
                    <a:pt x="120" y="87"/>
                  </a:cubicBezTo>
                  <a:cubicBezTo>
                    <a:pt x="136" y="70"/>
                    <a:pt x="136" y="50"/>
                    <a:pt x="136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20"/>
            <p:cNvSpPr/>
            <p:nvPr/>
          </p:nvSpPr>
          <p:spPr>
            <a:xfrm flipH="1">
              <a:off x="3037561" y="3058875"/>
              <a:ext cx="3425" cy="5175"/>
            </a:xfrm>
            <a:custGeom>
              <a:avLst/>
              <a:gdLst/>
              <a:ahLst/>
              <a:cxnLst/>
              <a:rect l="l" t="t" r="r" b="b"/>
              <a:pathLst>
                <a:path w="137" h="207" extrusionOk="0">
                  <a:moveTo>
                    <a:pt x="103" y="0"/>
                  </a:moveTo>
                  <a:cubicBezTo>
                    <a:pt x="70" y="0"/>
                    <a:pt x="50" y="17"/>
                    <a:pt x="33" y="33"/>
                  </a:cubicBezTo>
                  <a:cubicBezTo>
                    <a:pt x="17" y="66"/>
                    <a:pt x="0" y="87"/>
                    <a:pt x="0" y="120"/>
                  </a:cubicBezTo>
                  <a:cubicBezTo>
                    <a:pt x="17" y="120"/>
                    <a:pt x="17" y="136"/>
                    <a:pt x="17" y="136"/>
                  </a:cubicBezTo>
                  <a:cubicBezTo>
                    <a:pt x="17" y="153"/>
                    <a:pt x="33" y="169"/>
                    <a:pt x="50" y="190"/>
                  </a:cubicBezTo>
                  <a:cubicBezTo>
                    <a:pt x="70" y="206"/>
                    <a:pt x="103" y="206"/>
                    <a:pt x="136" y="206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20"/>
            <p:cNvSpPr/>
            <p:nvPr/>
          </p:nvSpPr>
          <p:spPr>
            <a:xfrm flipH="1">
              <a:off x="3109711" y="30485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4" y="17"/>
                  </a:cubicBezTo>
                  <a:cubicBezTo>
                    <a:pt x="17" y="33"/>
                    <a:pt x="17" y="50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90"/>
                    <a:pt x="71" y="206"/>
                    <a:pt x="87" y="206"/>
                  </a:cubicBezTo>
                  <a:cubicBezTo>
                    <a:pt x="157" y="206"/>
                    <a:pt x="207" y="169"/>
                    <a:pt x="207" y="120"/>
                  </a:cubicBezTo>
                  <a:cubicBezTo>
                    <a:pt x="223" y="87"/>
                    <a:pt x="207" y="66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20"/>
            <p:cNvSpPr/>
            <p:nvPr/>
          </p:nvSpPr>
          <p:spPr>
            <a:xfrm flipH="1">
              <a:off x="3122186" y="30412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cubicBezTo>
                    <a:pt x="17" y="153"/>
                    <a:pt x="17" y="153"/>
                    <a:pt x="38" y="173"/>
                  </a:cubicBezTo>
                  <a:cubicBezTo>
                    <a:pt x="54" y="190"/>
                    <a:pt x="71" y="206"/>
                    <a:pt x="104" y="206"/>
                  </a:cubicBezTo>
                  <a:cubicBezTo>
                    <a:pt x="120" y="206"/>
                    <a:pt x="157" y="206"/>
                    <a:pt x="174" y="190"/>
                  </a:cubicBezTo>
                  <a:cubicBezTo>
                    <a:pt x="190" y="173"/>
                    <a:pt x="207" y="136"/>
                    <a:pt x="223" y="120"/>
                  </a:cubicBezTo>
                  <a:cubicBezTo>
                    <a:pt x="223" y="87"/>
                    <a:pt x="207" y="70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20"/>
            <p:cNvSpPr/>
            <p:nvPr/>
          </p:nvSpPr>
          <p:spPr>
            <a:xfrm flipH="1">
              <a:off x="3160336" y="30406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6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17" y="23"/>
                    <a:pt x="0" y="73"/>
                    <a:pt x="17" y="143"/>
                  </a:cubicBezTo>
                  <a:cubicBezTo>
                    <a:pt x="33" y="183"/>
                    <a:pt x="74" y="203"/>
                    <a:pt x="116" y="203"/>
                  </a:cubicBezTo>
                  <a:cubicBezTo>
                    <a:pt x="130" y="203"/>
                    <a:pt x="144" y="201"/>
                    <a:pt x="157" y="196"/>
                  </a:cubicBezTo>
                  <a:cubicBezTo>
                    <a:pt x="207" y="176"/>
                    <a:pt x="244" y="110"/>
                    <a:pt x="223" y="56"/>
                  </a:cubicBezTo>
                  <a:cubicBezTo>
                    <a:pt x="198" y="19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20"/>
            <p:cNvSpPr/>
            <p:nvPr/>
          </p:nvSpPr>
          <p:spPr>
            <a:xfrm flipH="1">
              <a:off x="3175786" y="3074750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4" y="0"/>
                  </a:moveTo>
                  <a:cubicBezTo>
                    <a:pt x="71" y="0"/>
                    <a:pt x="38" y="17"/>
                    <a:pt x="21" y="70"/>
                  </a:cubicBezTo>
                  <a:lnTo>
                    <a:pt x="1" y="87"/>
                  </a:lnTo>
                  <a:cubicBezTo>
                    <a:pt x="1" y="103"/>
                    <a:pt x="1" y="120"/>
                    <a:pt x="21" y="136"/>
                  </a:cubicBezTo>
                  <a:cubicBezTo>
                    <a:pt x="21" y="173"/>
                    <a:pt x="38" y="190"/>
                    <a:pt x="71" y="190"/>
                  </a:cubicBezTo>
                  <a:cubicBezTo>
                    <a:pt x="71" y="206"/>
                    <a:pt x="87" y="206"/>
                    <a:pt x="87" y="206"/>
                  </a:cubicBezTo>
                  <a:cubicBezTo>
                    <a:pt x="157" y="206"/>
                    <a:pt x="207" y="173"/>
                    <a:pt x="207" y="120"/>
                  </a:cubicBezTo>
                  <a:cubicBezTo>
                    <a:pt x="227" y="87"/>
                    <a:pt x="207" y="70"/>
                    <a:pt x="190" y="33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20"/>
            <p:cNvSpPr/>
            <p:nvPr/>
          </p:nvSpPr>
          <p:spPr>
            <a:xfrm flipH="1">
              <a:off x="3135911" y="30472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11" y="0"/>
                  </a:moveTo>
                  <a:cubicBezTo>
                    <a:pt x="75" y="0"/>
                    <a:pt x="40" y="15"/>
                    <a:pt x="17" y="39"/>
                  </a:cubicBezTo>
                  <a:cubicBezTo>
                    <a:pt x="1" y="72"/>
                    <a:pt x="1" y="88"/>
                    <a:pt x="1" y="121"/>
                  </a:cubicBezTo>
                  <a:lnTo>
                    <a:pt x="1" y="142"/>
                  </a:lnTo>
                  <a:cubicBezTo>
                    <a:pt x="17" y="158"/>
                    <a:pt x="17" y="175"/>
                    <a:pt x="34" y="191"/>
                  </a:cubicBezTo>
                  <a:cubicBezTo>
                    <a:pt x="54" y="204"/>
                    <a:pt x="77" y="209"/>
                    <a:pt x="99" y="209"/>
                  </a:cubicBezTo>
                  <a:cubicBezTo>
                    <a:pt x="135" y="209"/>
                    <a:pt x="170" y="195"/>
                    <a:pt x="190" y="175"/>
                  </a:cubicBezTo>
                  <a:cubicBezTo>
                    <a:pt x="207" y="158"/>
                    <a:pt x="207" y="121"/>
                    <a:pt x="207" y="88"/>
                  </a:cubicBezTo>
                  <a:cubicBezTo>
                    <a:pt x="207" y="72"/>
                    <a:pt x="190" y="39"/>
                    <a:pt x="174" y="18"/>
                  </a:cubicBezTo>
                  <a:cubicBezTo>
                    <a:pt x="154" y="6"/>
                    <a:pt x="132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20"/>
            <p:cNvSpPr/>
            <p:nvPr/>
          </p:nvSpPr>
          <p:spPr>
            <a:xfrm flipH="1">
              <a:off x="3127336" y="3069175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5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22" y="34"/>
                    <a:pt x="1" y="50"/>
                    <a:pt x="1" y="87"/>
                  </a:cubicBezTo>
                  <a:lnTo>
                    <a:pt x="1" y="137"/>
                  </a:lnTo>
                  <a:lnTo>
                    <a:pt x="22" y="153"/>
                  </a:lnTo>
                  <a:cubicBezTo>
                    <a:pt x="38" y="190"/>
                    <a:pt x="55" y="190"/>
                    <a:pt x="87" y="207"/>
                  </a:cubicBezTo>
                  <a:cubicBezTo>
                    <a:pt x="141" y="207"/>
                    <a:pt x="191" y="170"/>
                    <a:pt x="207" y="120"/>
                  </a:cubicBezTo>
                  <a:cubicBezTo>
                    <a:pt x="207" y="87"/>
                    <a:pt x="207" y="50"/>
                    <a:pt x="191" y="34"/>
                  </a:cubicBezTo>
                  <a:cubicBezTo>
                    <a:pt x="174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20"/>
            <p:cNvSpPr/>
            <p:nvPr/>
          </p:nvSpPr>
          <p:spPr>
            <a:xfrm flipH="1">
              <a:off x="3162086" y="305442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94" y="1"/>
                  </a:moveTo>
                  <a:cubicBezTo>
                    <a:pt x="51" y="1"/>
                    <a:pt x="15" y="34"/>
                    <a:pt x="1" y="92"/>
                  </a:cubicBezTo>
                  <a:cubicBezTo>
                    <a:pt x="1" y="108"/>
                    <a:pt x="1" y="125"/>
                    <a:pt x="17" y="141"/>
                  </a:cubicBezTo>
                  <a:lnTo>
                    <a:pt x="17" y="162"/>
                  </a:lnTo>
                  <a:cubicBezTo>
                    <a:pt x="34" y="178"/>
                    <a:pt x="67" y="195"/>
                    <a:pt x="88" y="211"/>
                  </a:cubicBezTo>
                  <a:cubicBezTo>
                    <a:pt x="154" y="211"/>
                    <a:pt x="207" y="178"/>
                    <a:pt x="207" y="125"/>
                  </a:cubicBezTo>
                  <a:cubicBezTo>
                    <a:pt x="224" y="92"/>
                    <a:pt x="207" y="59"/>
                    <a:pt x="191" y="38"/>
                  </a:cubicBezTo>
                  <a:cubicBezTo>
                    <a:pt x="170" y="22"/>
                    <a:pt x="154" y="5"/>
                    <a:pt x="121" y="5"/>
                  </a:cubicBezTo>
                  <a:cubicBezTo>
                    <a:pt x="111" y="2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20"/>
            <p:cNvSpPr/>
            <p:nvPr/>
          </p:nvSpPr>
          <p:spPr>
            <a:xfrm flipH="1">
              <a:off x="3155686" y="301495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4" y="1"/>
                    <a:pt x="17" y="34"/>
                    <a:pt x="0" y="92"/>
                  </a:cubicBezTo>
                  <a:lnTo>
                    <a:pt x="0" y="125"/>
                  </a:lnTo>
                  <a:cubicBezTo>
                    <a:pt x="0" y="125"/>
                    <a:pt x="0" y="141"/>
                    <a:pt x="21" y="141"/>
                  </a:cubicBezTo>
                  <a:lnTo>
                    <a:pt x="21" y="158"/>
                  </a:lnTo>
                  <a:cubicBezTo>
                    <a:pt x="37" y="195"/>
                    <a:pt x="70" y="195"/>
                    <a:pt x="87" y="211"/>
                  </a:cubicBezTo>
                  <a:cubicBezTo>
                    <a:pt x="124" y="211"/>
                    <a:pt x="157" y="195"/>
                    <a:pt x="173" y="195"/>
                  </a:cubicBezTo>
                  <a:cubicBezTo>
                    <a:pt x="190" y="174"/>
                    <a:pt x="206" y="141"/>
                    <a:pt x="206" y="125"/>
                  </a:cubicBezTo>
                  <a:cubicBezTo>
                    <a:pt x="206" y="92"/>
                    <a:pt x="206" y="71"/>
                    <a:pt x="190" y="55"/>
                  </a:cubicBezTo>
                  <a:cubicBezTo>
                    <a:pt x="190" y="22"/>
                    <a:pt x="157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20"/>
            <p:cNvSpPr/>
            <p:nvPr/>
          </p:nvSpPr>
          <p:spPr>
            <a:xfrm flipH="1">
              <a:off x="3156511" y="30286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4" y="0"/>
                  </a:moveTo>
                  <a:cubicBezTo>
                    <a:pt x="53" y="0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17" y="141"/>
                    <a:pt x="17" y="161"/>
                    <a:pt x="17" y="161"/>
                  </a:cubicBezTo>
                  <a:cubicBezTo>
                    <a:pt x="33" y="194"/>
                    <a:pt x="54" y="194"/>
                    <a:pt x="87" y="211"/>
                  </a:cubicBezTo>
                  <a:cubicBezTo>
                    <a:pt x="136" y="211"/>
                    <a:pt x="206" y="178"/>
                    <a:pt x="206" y="124"/>
                  </a:cubicBezTo>
                  <a:cubicBezTo>
                    <a:pt x="206" y="91"/>
                    <a:pt x="206" y="58"/>
                    <a:pt x="190" y="37"/>
                  </a:cubicBezTo>
                  <a:cubicBezTo>
                    <a:pt x="173" y="21"/>
                    <a:pt x="157" y="4"/>
                    <a:pt x="120" y="4"/>
                  </a:cubicBezTo>
                  <a:cubicBezTo>
                    <a:pt x="111" y="2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20"/>
            <p:cNvSpPr/>
            <p:nvPr/>
          </p:nvSpPr>
          <p:spPr>
            <a:xfrm flipH="1">
              <a:off x="3210636" y="3048875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5" y="0"/>
                  </a:moveTo>
                  <a:cubicBezTo>
                    <a:pt x="54" y="0"/>
                    <a:pt x="14" y="33"/>
                    <a:pt x="1" y="91"/>
                  </a:cubicBezTo>
                  <a:lnTo>
                    <a:pt x="1" y="141"/>
                  </a:lnTo>
                  <a:cubicBezTo>
                    <a:pt x="17" y="178"/>
                    <a:pt x="54" y="194"/>
                    <a:pt x="87" y="194"/>
                  </a:cubicBezTo>
                  <a:cubicBezTo>
                    <a:pt x="99" y="197"/>
                    <a:pt x="110" y="198"/>
                    <a:pt x="121" y="198"/>
                  </a:cubicBezTo>
                  <a:cubicBezTo>
                    <a:pt x="173" y="198"/>
                    <a:pt x="207" y="166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20"/>
            <p:cNvSpPr/>
            <p:nvPr/>
          </p:nvSpPr>
          <p:spPr>
            <a:xfrm flipH="1">
              <a:off x="3208061" y="303335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4" y="1"/>
                  </a:moveTo>
                  <a:cubicBezTo>
                    <a:pt x="112" y="1"/>
                    <a:pt x="99" y="3"/>
                    <a:pt x="87" y="7"/>
                  </a:cubicBezTo>
                  <a:cubicBezTo>
                    <a:pt x="17" y="24"/>
                    <a:pt x="0" y="94"/>
                    <a:pt x="17" y="143"/>
                  </a:cubicBezTo>
                  <a:cubicBezTo>
                    <a:pt x="17" y="160"/>
                    <a:pt x="33" y="160"/>
                    <a:pt x="50" y="180"/>
                  </a:cubicBezTo>
                  <a:cubicBezTo>
                    <a:pt x="64" y="192"/>
                    <a:pt x="93" y="204"/>
                    <a:pt x="121" y="204"/>
                  </a:cubicBezTo>
                  <a:cubicBezTo>
                    <a:pt x="132" y="204"/>
                    <a:pt x="143" y="202"/>
                    <a:pt x="153" y="197"/>
                  </a:cubicBezTo>
                  <a:cubicBezTo>
                    <a:pt x="190" y="180"/>
                    <a:pt x="223" y="143"/>
                    <a:pt x="223" y="110"/>
                  </a:cubicBezTo>
                  <a:lnTo>
                    <a:pt x="223" y="57"/>
                  </a:lnTo>
                  <a:cubicBezTo>
                    <a:pt x="198" y="19"/>
                    <a:pt x="162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20"/>
            <p:cNvSpPr/>
            <p:nvPr/>
          </p:nvSpPr>
          <p:spPr>
            <a:xfrm flipH="1">
              <a:off x="3212386" y="30639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0" y="0"/>
                  </a:moveTo>
                  <a:cubicBezTo>
                    <a:pt x="37" y="0"/>
                    <a:pt x="1" y="33"/>
                    <a:pt x="1" y="91"/>
                  </a:cubicBezTo>
                  <a:lnTo>
                    <a:pt x="1" y="141"/>
                  </a:lnTo>
                  <a:lnTo>
                    <a:pt x="21" y="157"/>
                  </a:lnTo>
                  <a:cubicBezTo>
                    <a:pt x="38" y="174"/>
                    <a:pt x="54" y="194"/>
                    <a:pt x="87" y="211"/>
                  </a:cubicBezTo>
                  <a:cubicBezTo>
                    <a:pt x="124" y="211"/>
                    <a:pt x="141" y="194"/>
                    <a:pt x="157" y="174"/>
                  </a:cubicBezTo>
                  <a:cubicBezTo>
                    <a:pt x="190" y="174"/>
                    <a:pt x="207" y="141"/>
                    <a:pt x="207" y="124"/>
                  </a:cubicBezTo>
                  <a:cubicBezTo>
                    <a:pt x="207" y="91"/>
                    <a:pt x="207" y="54"/>
                    <a:pt x="190" y="37"/>
                  </a:cubicBezTo>
                  <a:cubicBezTo>
                    <a:pt x="174" y="21"/>
                    <a:pt x="141" y="4"/>
                    <a:pt x="124" y="4"/>
                  </a:cubicBezTo>
                  <a:cubicBezTo>
                    <a:pt x="112" y="2"/>
                    <a:pt x="101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20"/>
            <p:cNvSpPr/>
            <p:nvPr/>
          </p:nvSpPr>
          <p:spPr>
            <a:xfrm flipH="1">
              <a:off x="3215786" y="30777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2" y="1"/>
                  </a:moveTo>
                  <a:cubicBezTo>
                    <a:pt x="83" y="1"/>
                    <a:pt x="54" y="14"/>
                    <a:pt x="34" y="32"/>
                  </a:cubicBezTo>
                  <a:cubicBezTo>
                    <a:pt x="17" y="69"/>
                    <a:pt x="1" y="85"/>
                    <a:pt x="17" y="118"/>
                  </a:cubicBezTo>
                  <a:lnTo>
                    <a:pt x="17" y="135"/>
                  </a:lnTo>
                  <a:cubicBezTo>
                    <a:pt x="17" y="155"/>
                    <a:pt x="34" y="172"/>
                    <a:pt x="50" y="188"/>
                  </a:cubicBezTo>
                  <a:cubicBezTo>
                    <a:pt x="67" y="203"/>
                    <a:pt x="90" y="211"/>
                    <a:pt x="113" y="211"/>
                  </a:cubicBezTo>
                  <a:cubicBezTo>
                    <a:pt x="141" y="211"/>
                    <a:pt x="170" y="199"/>
                    <a:pt x="191" y="172"/>
                  </a:cubicBezTo>
                  <a:cubicBezTo>
                    <a:pt x="207" y="155"/>
                    <a:pt x="224" y="118"/>
                    <a:pt x="224" y="102"/>
                  </a:cubicBezTo>
                  <a:cubicBezTo>
                    <a:pt x="224" y="69"/>
                    <a:pt x="207" y="52"/>
                    <a:pt x="174" y="32"/>
                  </a:cubicBezTo>
                  <a:cubicBezTo>
                    <a:pt x="157" y="9"/>
                    <a:pt x="135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20"/>
            <p:cNvSpPr/>
            <p:nvPr/>
          </p:nvSpPr>
          <p:spPr>
            <a:xfrm flipH="1">
              <a:off x="3209811" y="31274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4" y="0"/>
                  </a:moveTo>
                  <a:cubicBezTo>
                    <a:pt x="59" y="0"/>
                    <a:pt x="19" y="47"/>
                    <a:pt x="1" y="90"/>
                  </a:cubicBezTo>
                  <a:lnTo>
                    <a:pt x="1" y="143"/>
                  </a:lnTo>
                  <a:cubicBezTo>
                    <a:pt x="21" y="143"/>
                    <a:pt x="21" y="160"/>
                    <a:pt x="21" y="160"/>
                  </a:cubicBezTo>
                  <a:cubicBezTo>
                    <a:pt x="38" y="193"/>
                    <a:pt x="71" y="193"/>
                    <a:pt x="87" y="209"/>
                  </a:cubicBezTo>
                  <a:cubicBezTo>
                    <a:pt x="157" y="209"/>
                    <a:pt x="207" y="176"/>
                    <a:pt x="207" y="127"/>
                  </a:cubicBezTo>
                  <a:cubicBezTo>
                    <a:pt x="207" y="90"/>
                    <a:pt x="207" y="57"/>
                    <a:pt x="190" y="40"/>
                  </a:cubicBezTo>
                  <a:cubicBezTo>
                    <a:pt x="174" y="24"/>
                    <a:pt x="157" y="3"/>
                    <a:pt x="124" y="3"/>
                  </a:cubicBezTo>
                  <a:cubicBezTo>
                    <a:pt x="118" y="1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20"/>
            <p:cNvSpPr/>
            <p:nvPr/>
          </p:nvSpPr>
          <p:spPr>
            <a:xfrm flipH="1">
              <a:off x="3150536" y="3060900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07" y="0"/>
                  </a:moveTo>
                  <a:cubicBezTo>
                    <a:pt x="95" y="0"/>
                    <a:pt x="83" y="2"/>
                    <a:pt x="70" y="6"/>
                  </a:cubicBezTo>
                  <a:cubicBezTo>
                    <a:pt x="17" y="39"/>
                    <a:pt x="0" y="88"/>
                    <a:pt x="17" y="142"/>
                  </a:cubicBezTo>
                  <a:cubicBezTo>
                    <a:pt x="31" y="183"/>
                    <a:pt x="82" y="216"/>
                    <a:pt x="130" y="216"/>
                  </a:cubicBezTo>
                  <a:cubicBezTo>
                    <a:pt x="139" y="216"/>
                    <a:pt x="148" y="215"/>
                    <a:pt x="157" y="212"/>
                  </a:cubicBezTo>
                  <a:cubicBezTo>
                    <a:pt x="206" y="175"/>
                    <a:pt x="239" y="125"/>
                    <a:pt x="206" y="72"/>
                  </a:cubicBezTo>
                  <a:cubicBezTo>
                    <a:pt x="193" y="32"/>
                    <a:pt x="156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20"/>
            <p:cNvSpPr/>
            <p:nvPr/>
          </p:nvSpPr>
          <p:spPr>
            <a:xfrm flipH="1">
              <a:off x="3131986" y="3033400"/>
              <a:ext cx="5700" cy="5050"/>
            </a:xfrm>
            <a:custGeom>
              <a:avLst/>
              <a:gdLst/>
              <a:ahLst/>
              <a:cxnLst/>
              <a:rect l="l" t="t" r="r" b="b"/>
              <a:pathLst>
                <a:path w="228" h="202" extrusionOk="0">
                  <a:moveTo>
                    <a:pt x="98" y="1"/>
                  </a:moveTo>
                  <a:cubicBezTo>
                    <a:pt x="55" y="1"/>
                    <a:pt x="18" y="34"/>
                    <a:pt x="1" y="92"/>
                  </a:cubicBezTo>
                  <a:cubicBezTo>
                    <a:pt x="1" y="108"/>
                    <a:pt x="1" y="125"/>
                    <a:pt x="21" y="141"/>
                  </a:cubicBezTo>
                  <a:lnTo>
                    <a:pt x="21" y="158"/>
                  </a:lnTo>
                  <a:cubicBezTo>
                    <a:pt x="38" y="178"/>
                    <a:pt x="71" y="195"/>
                    <a:pt x="87" y="195"/>
                  </a:cubicBezTo>
                  <a:cubicBezTo>
                    <a:pt x="98" y="200"/>
                    <a:pt x="109" y="202"/>
                    <a:pt x="119" y="202"/>
                  </a:cubicBezTo>
                  <a:cubicBezTo>
                    <a:pt x="142" y="202"/>
                    <a:pt x="162" y="190"/>
                    <a:pt x="174" y="178"/>
                  </a:cubicBezTo>
                  <a:cubicBezTo>
                    <a:pt x="190" y="158"/>
                    <a:pt x="207" y="141"/>
                    <a:pt x="207" y="108"/>
                  </a:cubicBezTo>
                  <a:cubicBezTo>
                    <a:pt x="228" y="92"/>
                    <a:pt x="207" y="55"/>
                    <a:pt x="190" y="38"/>
                  </a:cubicBezTo>
                  <a:cubicBezTo>
                    <a:pt x="174" y="22"/>
                    <a:pt x="157" y="5"/>
                    <a:pt x="124" y="5"/>
                  </a:cubicBezTo>
                  <a:cubicBezTo>
                    <a:pt x="115" y="2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20"/>
            <p:cNvSpPr/>
            <p:nvPr/>
          </p:nvSpPr>
          <p:spPr>
            <a:xfrm flipH="1">
              <a:off x="3207236" y="30997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103" y="0"/>
                    <a:pt x="70" y="0"/>
                    <a:pt x="54" y="16"/>
                  </a:cubicBezTo>
                  <a:cubicBezTo>
                    <a:pt x="17" y="33"/>
                    <a:pt x="17" y="49"/>
                    <a:pt x="0" y="82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53"/>
                  </a:lnTo>
                  <a:cubicBezTo>
                    <a:pt x="37" y="186"/>
                    <a:pt x="70" y="206"/>
                    <a:pt x="87" y="206"/>
                  </a:cubicBezTo>
                  <a:cubicBezTo>
                    <a:pt x="157" y="206"/>
                    <a:pt x="206" y="169"/>
                    <a:pt x="206" y="120"/>
                  </a:cubicBezTo>
                  <a:cubicBezTo>
                    <a:pt x="223" y="82"/>
                    <a:pt x="206" y="66"/>
                    <a:pt x="190" y="33"/>
                  </a:cubicBezTo>
                  <a:cubicBezTo>
                    <a:pt x="173" y="16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20"/>
            <p:cNvSpPr/>
            <p:nvPr/>
          </p:nvSpPr>
          <p:spPr>
            <a:xfrm flipH="1">
              <a:off x="3208461" y="31137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3" y="1"/>
                  </a:moveTo>
                  <a:cubicBezTo>
                    <a:pt x="51" y="1"/>
                    <a:pt x="14" y="33"/>
                    <a:pt x="1" y="91"/>
                  </a:cubicBezTo>
                  <a:lnTo>
                    <a:pt x="1" y="124"/>
                  </a:lnTo>
                  <a:lnTo>
                    <a:pt x="17" y="141"/>
                  </a:lnTo>
                  <a:lnTo>
                    <a:pt x="17" y="162"/>
                  </a:lnTo>
                  <a:cubicBezTo>
                    <a:pt x="34" y="194"/>
                    <a:pt x="67" y="194"/>
                    <a:pt x="87" y="211"/>
                  </a:cubicBezTo>
                  <a:cubicBezTo>
                    <a:pt x="120" y="211"/>
                    <a:pt x="153" y="194"/>
                    <a:pt x="170" y="194"/>
                  </a:cubicBezTo>
                  <a:cubicBezTo>
                    <a:pt x="190" y="178"/>
                    <a:pt x="207" y="141"/>
                    <a:pt x="207" y="124"/>
                  </a:cubicBezTo>
                  <a:cubicBezTo>
                    <a:pt x="223" y="91"/>
                    <a:pt x="207" y="75"/>
                    <a:pt x="207" y="58"/>
                  </a:cubicBezTo>
                  <a:cubicBezTo>
                    <a:pt x="19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20"/>
            <p:cNvSpPr/>
            <p:nvPr/>
          </p:nvSpPr>
          <p:spPr>
            <a:xfrm flipH="1">
              <a:off x="3053436" y="3078050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13" y="0"/>
                  </a:moveTo>
                  <a:cubicBezTo>
                    <a:pt x="104" y="0"/>
                    <a:pt x="95" y="1"/>
                    <a:pt x="87" y="4"/>
                  </a:cubicBezTo>
                  <a:cubicBezTo>
                    <a:pt x="33" y="41"/>
                    <a:pt x="0" y="91"/>
                    <a:pt x="17" y="144"/>
                  </a:cubicBezTo>
                  <a:cubicBezTo>
                    <a:pt x="30" y="185"/>
                    <a:pt x="80" y="215"/>
                    <a:pt x="125" y="215"/>
                  </a:cubicBezTo>
                  <a:cubicBezTo>
                    <a:pt x="134" y="215"/>
                    <a:pt x="144" y="213"/>
                    <a:pt x="153" y="210"/>
                  </a:cubicBezTo>
                  <a:cubicBezTo>
                    <a:pt x="206" y="194"/>
                    <a:pt x="239" y="124"/>
                    <a:pt x="223" y="74"/>
                  </a:cubicBezTo>
                  <a:cubicBezTo>
                    <a:pt x="195" y="30"/>
                    <a:pt x="154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20"/>
            <p:cNvSpPr/>
            <p:nvPr/>
          </p:nvSpPr>
          <p:spPr>
            <a:xfrm flipH="1">
              <a:off x="3214036" y="298095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0" y="0"/>
                  </a:moveTo>
                  <a:cubicBezTo>
                    <a:pt x="67" y="0"/>
                    <a:pt x="45" y="14"/>
                    <a:pt x="34" y="25"/>
                  </a:cubicBezTo>
                  <a:cubicBezTo>
                    <a:pt x="17" y="42"/>
                    <a:pt x="1" y="58"/>
                    <a:pt x="1" y="91"/>
                  </a:cubicBezTo>
                  <a:lnTo>
                    <a:pt x="1" y="145"/>
                  </a:lnTo>
                  <a:cubicBezTo>
                    <a:pt x="17" y="178"/>
                    <a:pt x="50" y="194"/>
                    <a:pt x="87" y="194"/>
                  </a:cubicBezTo>
                  <a:lnTo>
                    <a:pt x="104" y="194"/>
                  </a:lnTo>
                  <a:cubicBezTo>
                    <a:pt x="111" y="197"/>
                    <a:pt x="119" y="199"/>
                    <a:pt x="126" y="199"/>
                  </a:cubicBezTo>
                  <a:cubicBezTo>
                    <a:pt x="168" y="199"/>
                    <a:pt x="207" y="154"/>
                    <a:pt x="207" y="112"/>
                  </a:cubicBezTo>
                  <a:cubicBezTo>
                    <a:pt x="207" y="91"/>
                    <a:pt x="207" y="58"/>
                    <a:pt x="190" y="42"/>
                  </a:cubicBezTo>
                  <a:cubicBezTo>
                    <a:pt x="170" y="25"/>
                    <a:pt x="153" y="9"/>
                    <a:pt x="120" y="9"/>
                  </a:cubicBezTo>
                  <a:cubicBezTo>
                    <a:pt x="110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20"/>
            <p:cNvSpPr/>
            <p:nvPr/>
          </p:nvSpPr>
          <p:spPr>
            <a:xfrm flipH="1">
              <a:off x="3215361" y="299695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95" y="0"/>
                  </a:moveTo>
                  <a:cubicBezTo>
                    <a:pt x="41" y="0"/>
                    <a:pt x="1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8" y="193"/>
                    <a:pt x="55" y="193"/>
                    <a:pt x="88" y="210"/>
                  </a:cubicBezTo>
                  <a:cubicBezTo>
                    <a:pt x="141" y="210"/>
                    <a:pt x="191" y="173"/>
                    <a:pt x="207" y="123"/>
                  </a:cubicBezTo>
                  <a:cubicBezTo>
                    <a:pt x="207" y="90"/>
                    <a:pt x="207" y="53"/>
                    <a:pt x="191" y="37"/>
                  </a:cubicBezTo>
                  <a:cubicBezTo>
                    <a:pt x="174" y="20"/>
                    <a:pt x="141" y="4"/>
                    <a:pt x="121" y="4"/>
                  </a:cubicBezTo>
                  <a:cubicBezTo>
                    <a:pt x="112" y="1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20"/>
            <p:cNvSpPr/>
            <p:nvPr/>
          </p:nvSpPr>
          <p:spPr>
            <a:xfrm flipH="1">
              <a:off x="3211461" y="296915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9" y="0"/>
                  </a:moveTo>
                  <a:cubicBezTo>
                    <a:pt x="80" y="0"/>
                    <a:pt x="51" y="13"/>
                    <a:pt x="33" y="31"/>
                  </a:cubicBezTo>
                  <a:cubicBezTo>
                    <a:pt x="17" y="68"/>
                    <a:pt x="0" y="85"/>
                    <a:pt x="17" y="118"/>
                  </a:cubicBezTo>
                  <a:lnTo>
                    <a:pt x="17" y="134"/>
                  </a:lnTo>
                  <a:cubicBezTo>
                    <a:pt x="17" y="151"/>
                    <a:pt x="33" y="171"/>
                    <a:pt x="50" y="188"/>
                  </a:cubicBezTo>
                  <a:cubicBezTo>
                    <a:pt x="66" y="204"/>
                    <a:pt x="103" y="204"/>
                    <a:pt x="120" y="204"/>
                  </a:cubicBezTo>
                  <a:cubicBezTo>
                    <a:pt x="153" y="204"/>
                    <a:pt x="169" y="188"/>
                    <a:pt x="186" y="171"/>
                  </a:cubicBezTo>
                  <a:cubicBezTo>
                    <a:pt x="206" y="151"/>
                    <a:pt x="223" y="118"/>
                    <a:pt x="223" y="101"/>
                  </a:cubicBezTo>
                  <a:cubicBezTo>
                    <a:pt x="223" y="68"/>
                    <a:pt x="206" y="48"/>
                    <a:pt x="169" y="31"/>
                  </a:cubicBezTo>
                  <a:cubicBezTo>
                    <a:pt x="154" y="9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20"/>
            <p:cNvSpPr/>
            <p:nvPr/>
          </p:nvSpPr>
          <p:spPr>
            <a:xfrm flipH="1">
              <a:off x="3206711" y="3020875"/>
              <a:ext cx="5700" cy="5350"/>
            </a:xfrm>
            <a:custGeom>
              <a:avLst/>
              <a:gdLst/>
              <a:ahLst/>
              <a:cxnLst/>
              <a:rect l="l" t="t" r="r" b="b"/>
              <a:pathLst>
                <a:path w="228" h="214" extrusionOk="0">
                  <a:moveTo>
                    <a:pt x="114" y="1"/>
                  </a:moveTo>
                  <a:cubicBezTo>
                    <a:pt x="85" y="1"/>
                    <a:pt x="56" y="13"/>
                    <a:pt x="38" y="40"/>
                  </a:cubicBezTo>
                  <a:cubicBezTo>
                    <a:pt x="21" y="61"/>
                    <a:pt x="1" y="94"/>
                    <a:pt x="1" y="110"/>
                  </a:cubicBezTo>
                  <a:cubicBezTo>
                    <a:pt x="1" y="127"/>
                    <a:pt x="21" y="143"/>
                    <a:pt x="21" y="143"/>
                  </a:cubicBezTo>
                  <a:cubicBezTo>
                    <a:pt x="21" y="164"/>
                    <a:pt x="38" y="180"/>
                    <a:pt x="54" y="197"/>
                  </a:cubicBezTo>
                  <a:cubicBezTo>
                    <a:pt x="71" y="213"/>
                    <a:pt x="87" y="213"/>
                    <a:pt x="124" y="213"/>
                  </a:cubicBezTo>
                  <a:cubicBezTo>
                    <a:pt x="157" y="213"/>
                    <a:pt x="174" y="197"/>
                    <a:pt x="190" y="180"/>
                  </a:cubicBezTo>
                  <a:cubicBezTo>
                    <a:pt x="207" y="143"/>
                    <a:pt x="227" y="127"/>
                    <a:pt x="227" y="94"/>
                  </a:cubicBezTo>
                  <a:cubicBezTo>
                    <a:pt x="207" y="77"/>
                    <a:pt x="207" y="40"/>
                    <a:pt x="174" y="24"/>
                  </a:cubicBezTo>
                  <a:cubicBezTo>
                    <a:pt x="159" y="9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20"/>
            <p:cNvSpPr/>
            <p:nvPr/>
          </p:nvSpPr>
          <p:spPr>
            <a:xfrm flipH="1">
              <a:off x="3176311" y="2979825"/>
              <a:ext cx="4650" cy="4750"/>
            </a:xfrm>
            <a:custGeom>
              <a:avLst/>
              <a:gdLst/>
              <a:ahLst/>
              <a:cxnLst/>
              <a:rect l="l" t="t" r="r" b="b"/>
              <a:pathLst>
                <a:path w="186" h="190" extrusionOk="0">
                  <a:moveTo>
                    <a:pt x="33" y="0"/>
                  </a:moveTo>
                  <a:cubicBezTo>
                    <a:pt x="17" y="17"/>
                    <a:pt x="0" y="33"/>
                    <a:pt x="0" y="70"/>
                  </a:cubicBezTo>
                  <a:lnTo>
                    <a:pt x="0" y="120"/>
                  </a:lnTo>
                  <a:lnTo>
                    <a:pt x="17" y="136"/>
                  </a:lnTo>
                  <a:cubicBezTo>
                    <a:pt x="33" y="173"/>
                    <a:pt x="66" y="190"/>
                    <a:pt x="83" y="190"/>
                  </a:cubicBezTo>
                  <a:cubicBezTo>
                    <a:pt x="136" y="190"/>
                    <a:pt x="169" y="173"/>
                    <a:pt x="186" y="136"/>
                  </a:cubicBezTo>
                  <a:cubicBezTo>
                    <a:pt x="136" y="87"/>
                    <a:pt x="83" y="54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20"/>
            <p:cNvSpPr/>
            <p:nvPr/>
          </p:nvSpPr>
          <p:spPr>
            <a:xfrm flipH="1">
              <a:off x="3319261" y="30261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0" y="0"/>
                  </a:moveTo>
                  <a:cubicBezTo>
                    <a:pt x="54" y="0"/>
                    <a:pt x="17" y="44"/>
                    <a:pt x="17" y="90"/>
                  </a:cubicBezTo>
                  <a:cubicBezTo>
                    <a:pt x="1" y="106"/>
                    <a:pt x="17" y="123"/>
                    <a:pt x="17" y="139"/>
                  </a:cubicBezTo>
                  <a:cubicBezTo>
                    <a:pt x="17" y="160"/>
                    <a:pt x="17" y="160"/>
                    <a:pt x="34" y="160"/>
                  </a:cubicBezTo>
                  <a:cubicBezTo>
                    <a:pt x="50" y="193"/>
                    <a:pt x="67" y="210"/>
                    <a:pt x="104" y="210"/>
                  </a:cubicBezTo>
                  <a:cubicBezTo>
                    <a:pt x="120" y="210"/>
                    <a:pt x="153" y="210"/>
                    <a:pt x="170" y="193"/>
                  </a:cubicBezTo>
                  <a:cubicBezTo>
                    <a:pt x="207" y="177"/>
                    <a:pt x="207" y="139"/>
                    <a:pt x="223" y="123"/>
                  </a:cubicBezTo>
                  <a:cubicBezTo>
                    <a:pt x="223" y="90"/>
                    <a:pt x="223" y="73"/>
                    <a:pt x="207" y="36"/>
                  </a:cubicBezTo>
                  <a:cubicBezTo>
                    <a:pt x="190" y="20"/>
                    <a:pt x="153" y="3"/>
                    <a:pt x="137" y="3"/>
                  </a:cubicBezTo>
                  <a:cubicBezTo>
                    <a:pt x="127" y="1"/>
                    <a:pt x="118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20"/>
            <p:cNvSpPr/>
            <p:nvPr/>
          </p:nvSpPr>
          <p:spPr>
            <a:xfrm flipH="1">
              <a:off x="3216611" y="30107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1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7" y="34"/>
                    <a:pt x="1" y="71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3" y="207"/>
                  </a:cubicBezTo>
                  <a:cubicBezTo>
                    <a:pt x="93" y="209"/>
                    <a:pt x="102" y="210"/>
                    <a:pt x="111" y="210"/>
                  </a:cubicBezTo>
                  <a:cubicBezTo>
                    <a:pt x="167" y="210"/>
                    <a:pt x="207" y="167"/>
                    <a:pt x="207" y="121"/>
                  </a:cubicBezTo>
                  <a:cubicBezTo>
                    <a:pt x="224" y="104"/>
                    <a:pt x="207" y="71"/>
                    <a:pt x="187" y="55"/>
                  </a:cubicBezTo>
                  <a:cubicBezTo>
                    <a:pt x="170" y="17"/>
                    <a:pt x="154" y="17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8" name="Google Shape;8388;p20"/>
            <p:cNvSpPr/>
            <p:nvPr/>
          </p:nvSpPr>
          <p:spPr>
            <a:xfrm flipH="1">
              <a:off x="3316686" y="3089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70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17" y="153"/>
                    <a:pt x="17" y="153"/>
                    <a:pt x="17" y="169"/>
                  </a:cubicBezTo>
                  <a:cubicBezTo>
                    <a:pt x="33" y="190"/>
                    <a:pt x="50" y="206"/>
                    <a:pt x="87" y="206"/>
                  </a:cubicBezTo>
                  <a:cubicBezTo>
                    <a:pt x="136" y="206"/>
                    <a:pt x="206" y="169"/>
                    <a:pt x="206" y="120"/>
                  </a:cubicBezTo>
                  <a:cubicBezTo>
                    <a:pt x="206" y="87"/>
                    <a:pt x="206" y="66"/>
                    <a:pt x="190" y="33"/>
                  </a:cubicBezTo>
                  <a:cubicBezTo>
                    <a:pt x="173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9" name="Google Shape;8389;p20"/>
            <p:cNvSpPr/>
            <p:nvPr/>
          </p:nvSpPr>
          <p:spPr>
            <a:xfrm flipH="1">
              <a:off x="3219186" y="302740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0" y="0"/>
                  </a:moveTo>
                  <a:cubicBezTo>
                    <a:pt x="49" y="0"/>
                    <a:pt x="14" y="35"/>
                    <a:pt x="0" y="88"/>
                  </a:cubicBezTo>
                  <a:lnTo>
                    <a:pt x="0" y="142"/>
                  </a:lnTo>
                  <a:cubicBezTo>
                    <a:pt x="17" y="142"/>
                    <a:pt x="17" y="159"/>
                    <a:pt x="17" y="159"/>
                  </a:cubicBezTo>
                  <a:cubicBezTo>
                    <a:pt x="33" y="175"/>
                    <a:pt x="66" y="192"/>
                    <a:pt x="87" y="212"/>
                  </a:cubicBezTo>
                  <a:cubicBezTo>
                    <a:pt x="120" y="212"/>
                    <a:pt x="136" y="192"/>
                    <a:pt x="169" y="175"/>
                  </a:cubicBezTo>
                  <a:cubicBezTo>
                    <a:pt x="190" y="175"/>
                    <a:pt x="207" y="142"/>
                    <a:pt x="207" y="126"/>
                  </a:cubicBezTo>
                  <a:cubicBezTo>
                    <a:pt x="207" y="88"/>
                    <a:pt x="207" y="55"/>
                    <a:pt x="190" y="39"/>
                  </a:cubicBezTo>
                  <a:cubicBezTo>
                    <a:pt x="169" y="22"/>
                    <a:pt x="153" y="6"/>
                    <a:pt x="120" y="6"/>
                  </a:cubicBezTo>
                  <a:cubicBezTo>
                    <a:pt x="110" y="2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8390;p20"/>
            <p:cNvSpPr/>
            <p:nvPr/>
          </p:nvSpPr>
          <p:spPr>
            <a:xfrm flipH="1">
              <a:off x="3322661" y="3040175"/>
              <a:ext cx="5700" cy="5150"/>
            </a:xfrm>
            <a:custGeom>
              <a:avLst/>
              <a:gdLst/>
              <a:ahLst/>
              <a:cxnLst/>
              <a:rect l="l" t="t" r="r" b="b"/>
              <a:pathLst>
                <a:path w="228" h="206" extrusionOk="0">
                  <a:moveTo>
                    <a:pt x="113" y="1"/>
                  </a:moveTo>
                  <a:cubicBezTo>
                    <a:pt x="85" y="1"/>
                    <a:pt x="56" y="14"/>
                    <a:pt x="38" y="43"/>
                  </a:cubicBezTo>
                  <a:cubicBezTo>
                    <a:pt x="21" y="60"/>
                    <a:pt x="0" y="93"/>
                    <a:pt x="0" y="113"/>
                  </a:cubicBezTo>
                  <a:cubicBezTo>
                    <a:pt x="0" y="130"/>
                    <a:pt x="21" y="130"/>
                    <a:pt x="21" y="146"/>
                  </a:cubicBezTo>
                  <a:cubicBezTo>
                    <a:pt x="21" y="163"/>
                    <a:pt x="38" y="179"/>
                    <a:pt x="54" y="179"/>
                  </a:cubicBezTo>
                  <a:cubicBezTo>
                    <a:pt x="69" y="196"/>
                    <a:pt x="92" y="205"/>
                    <a:pt x="115" y="205"/>
                  </a:cubicBezTo>
                  <a:cubicBezTo>
                    <a:pt x="143" y="205"/>
                    <a:pt x="172" y="192"/>
                    <a:pt x="190" y="163"/>
                  </a:cubicBezTo>
                  <a:cubicBezTo>
                    <a:pt x="207" y="146"/>
                    <a:pt x="227" y="113"/>
                    <a:pt x="227" y="93"/>
                  </a:cubicBezTo>
                  <a:cubicBezTo>
                    <a:pt x="207" y="60"/>
                    <a:pt x="207" y="43"/>
                    <a:pt x="174" y="27"/>
                  </a:cubicBezTo>
                  <a:cubicBezTo>
                    <a:pt x="159" y="10"/>
                    <a:pt x="13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8391;p20"/>
            <p:cNvSpPr/>
            <p:nvPr/>
          </p:nvSpPr>
          <p:spPr>
            <a:xfrm flipH="1">
              <a:off x="3071886" y="30493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9" y="1"/>
                  </a:moveTo>
                  <a:cubicBezTo>
                    <a:pt x="54" y="1"/>
                    <a:pt x="15" y="44"/>
                    <a:pt x="1" y="91"/>
                  </a:cubicBezTo>
                  <a:cubicBezTo>
                    <a:pt x="1" y="107"/>
                    <a:pt x="1" y="124"/>
                    <a:pt x="17" y="140"/>
                  </a:cubicBezTo>
                  <a:lnTo>
                    <a:pt x="17" y="161"/>
                  </a:lnTo>
                  <a:cubicBezTo>
                    <a:pt x="34" y="194"/>
                    <a:pt x="67" y="210"/>
                    <a:pt x="87" y="210"/>
                  </a:cubicBezTo>
                  <a:cubicBezTo>
                    <a:pt x="153" y="210"/>
                    <a:pt x="207" y="177"/>
                    <a:pt x="207" y="124"/>
                  </a:cubicBezTo>
                  <a:cubicBezTo>
                    <a:pt x="223" y="91"/>
                    <a:pt x="207" y="74"/>
                    <a:pt x="190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3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8392;p20"/>
            <p:cNvSpPr/>
            <p:nvPr/>
          </p:nvSpPr>
          <p:spPr>
            <a:xfrm flipH="1">
              <a:off x="3068911" y="30979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103" y="1"/>
                  </a:moveTo>
                  <a:cubicBezTo>
                    <a:pt x="75" y="1"/>
                    <a:pt x="46" y="14"/>
                    <a:pt x="17" y="32"/>
                  </a:cubicBezTo>
                  <a:cubicBezTo>
                    <a:pt x="1" y="69"/>
                    <a:pt x="1" y="85"/>
                    <a:pt x="1" y="118"/>
                  </a:cubicBezTo>
                  <a:cubicBezTo>
                    <a:pt x="1" y="118"/>
                    <a:pt x="1" y="135"/>
                    <a:pt x="17" y="135"/>
                  </a:cubicBezTo>
                  <a:cubicBezTo>
                    <a:pt x="17" y="151"/>
                    <a:pt x="34" y="172"/>
                    <a:pt x="34" y="189"/>
                  </a:cubicBezTo>
                  <a:cubicBezTo>
                    <a:pt x="58" y="203"/>
                    <a:pt x="85" y="212"/>
                    <a:pt x="111" y="212"/>
                  </a:cubicBezTo>
                  <a:cubicBezTo>
                    <a:pt x="143" y="212"/>
                    <a:pt x="172" y="199"/>
                    <a:pt x="190" y="172"/>
                  </a:cubicBezTo>
                  <a:cubicBezTo>
                    <a:pt x="207" y="151"/>
                    <a:pt x="207" y="118"/>
                    <a:pt x="207" y="102"/>
                  </a:cubicBezTo>
                  <a:cubicBezTo>
                    <a:pt x="207" y="69"/>
                    <a:pt x="190" y="48"/>
                    <a:pt x="174" y="32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20"/>
            <p:cNvSpPr/>
            <p:nvPr/>
          </p:nvSpPr>
          <p:spPr>
            <a:xfrm flipH="1">
              <a:off x="3068911" y="311242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98" y="0"/>
                  </a:moveTo>
                  <a:cubicBezTo>
                    <a:pt x="67" y="0"/>
                    <a:pt x="30" y="29"/>
                    <a:pt x="17" y="56"/>
                  </a:cubicBezTo>
                  <a:cubicBezTo>
                    <a:pt x="17" y="72"/>
                    <a:pt x="17" y="72"/>
                    <a:pt x="0" y="89"/>
                  </a:cubicBezTo>
                  <a:cubicBezTo>
                    <a:pt x="0" y="109"/>
                    <a:pt x="0" y="126"/>
                    <a:pt x="17" y="142"/>
                  </a:cubicBezTo>
                  <a:cubicBezTo>
                    <a:pt x="17" y="159"/>
                    <a:pt x="50" y="192"/>
                    <a:pt x="70" y="192"/>
                  </a:cubicBezTo>
                  <a:cubicBezTo>
                    <a:pt x="70" y="192"/>
                    <a:pt x="87" y="213"/>
                    <a:pt x="103" y="213"/>
                  </a:cubicBezTo>
                  <a:cubicBezTo>
                    <a:pt x="153" y="213"/>
                    <a:pt x="206" y="175"/>
                    <a:pt x="223" y="126"/>
                  </a:cubicBezTo>
                  <a:cubicBezTo>
                    <a:pt x="223" y="89"/>
                    <a:pt x="206" y="56"/>
                    <a:pt x="190" y="39"/>
                  </a:cubicBezTo>
                  <a:cubicBezTo>
                    <a:pt x="173" y="23"/>
                    <a:pt x="153" y="6"/>
                    <a:pt x="120" y="6"/>
                  </a:cubicBezTo>
                  <a:cubicBezTo>
                    <a:pt x="113" y="2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8394;p20"/>
            <p:cNvSpPr/>
            <p:nvPr/>
          </p:nvSpPr>
          <p:spPr>
            <a:xfrm flipH="1">
              <a:off x="3075811" y="306130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17" y="0"/>
                  </a:moveTo>
                  <a:cubicBezTo>
                    <a:pt x="103" y="0"/>
                    <a:pt x="88" y="3"/>
                    <a:pt x="71" y="6"/>
                  </a:cubicBezTo>
                  <a:cubicBezTo>
                    <a:pt x="17" y="23"/>
                    <a:pt x="1" y="93"/>
                    <a:pt x="17" y="142"/>
                  </a:cubicBezTo>
                  <a:cubicBezTo>
                    <a:pt x="17" y="159"/>
                    <a:pt x="38" y="175"/>
                    <a:pt x="54" y="175"/>
                  </a:cubicBezTo>
                  <a:cubicBezTo>
                    <a:pt x="64" y="198"/>
                    <a:pt x="86" y="207"/>
                    <a:pt x="110" y="207"/>
                  </a:cubicBezTo>
                  <a:cubicBezTo>
                    <a:pt x="126" y="207"/>
                    <a:pt x="143" y="203"/>
                    <a:pt x="158" y="196"/>
                  </a:cubicBezTo>
                  <a:cubicBezTo>
                    <a:pt x="191" y="196"/>
                    <a:pt x="224" y="159"/>
                    <a:pt x="224" y="109"/>
                  </a:cubicBezTo>
                  <a:cubicBezTo>
                    <a:pt x="224" y="93"/>
                    <a:pt x="224" y="72"/>
                    <a:pt x="207" y="72"/>
                  </a:cubicBezTo>
                  <a:cubicBezTo>
                    <a:pt x="194" y="22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5" name="Google Shape;8395;p20"/>
            <p:cNvSpPr/>
            <p:nvPr/>
          </p:nvSpPr>
          <p:spPr>
            <a:xfrm flipH="1">
              <a:off x="3061186" y="3059275"/>
              <a:ext cx="6000" cy="5300"/>
            </a:xfrm>
            <a:custGeom>
              <a:avLst/>
              <a:gdLst/>
              <a:ahLst/>
              <a:cxnLst/>
              <a:rect l="l" t="t" r="r" b="b"/>
              <a:pathLst>
                <a:path w="240" h="212" extrusionOk="0">
                  <a:moveTo>
                    <a:pt x="67" y="1"/>
                  </a:moveTo>
                  <a:cubicBezTo>
                    <a:pt x="50" y="17"/>
                    <a:pt x="34" y="34"/>
                    <a:pt x="17" y="50"/>
                  </a:cubicBezTo>
                  <a:cubicBezTo>
                    <a:pt x="1" y="87"/>
                    <a:pt x="1" y="104"/>
                    <a:pt x="17" y="137"/>
                  </a:cubicBezTo>
                  <a:cubicBezTo>
                    <a:pt x="31" y="181"/>
                    <a:pt x="81" y="211"/>
                    <a:pt x="126" y="211"/>
                  </a:cubicBezTo>
                  <a:cubicBezTo>
                    <a:pt x="135" y="211"/>
                    <a:pt x="145" y="210"/>
                    <a:pt x="153" y="207"/>
                  </a:cubicBezTo>
                  <a:cubicBezTo>
                    <a:pt x="207" y="174"/>
                    <a:pt x="240" y="120"/>
                    <a:pt x="207" y="71"/>
                  </a:cubicBezTo>
                  <a:cubicBezTo>
                    <a:pt x="207" y="34"/>
                    <a:pt x="170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8396;p20"/>
            <p:cNvSpPr/>
            <p:nvPr/>
          </p:nvSpPr>
          <p:spPr>
            <a:xfrm flipH="1">
              <a:off x="3060761" y="3042750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03" y="1"/>
                  </a:moveTo>
                  <a:cubicBezTo>
                    <a:pt x="75" y="1"/>
                    <a:pt x="47" y="14"/>
                    <a:pt x="17" y="43"/>
                  </a:cubicBezTo>
                  <a:cubicBezTo>
                    <a:pt x="1" y="60"/>
                    <a:pt x="1" y="76"/>
                    <a:pt x="1" y="113"/>
                  </a:cubicBezTo>
                  <a:cubicBezTo>
                    <a:pt x="1" y="130"/>
                    <a:pt x="1" y="130"/>
                    <a:pt x="17" y="146"/>
                  </a:cubicBezTo>
                  <a:cubicBezTo>
                    <a:pt x="17" y="163"/>
                    <a:pt x="34" y="163"/>
                    <a:pt x="34" y="179"/>
                  </a:cubicBezTo>
                  <a:cubicBezTo>
                    <a:pt x="58" y="196"/>
                    <a:pt x="86" y="206"/>
                    <a:pt x="112" y="206"/>
                  </a:cubicBezTo>
                  <a:cubicBezTo>
                    <a:pt x="143" y="206"/>
                    <a:pt x="172" y="192"/>
                    <a:pt x="190" y="163"/>
                  </a:cubicBezTo>
                  <a:cubicBezTo>
                    <a:pt x="223" y="130"/>
                    <a:pt x="223" y="60"/>
                    <a:pt x="174" y="27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8397;p20"/>
            <p:cNvSpPr/>
            <p:nvPr/>
          </p:nvSpPr>
          <p:spPr>
            <a:xfrm flipH="1">
              <a:off x="3065511" y="307072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3" y="1"/>
                  </a:moveTo>
                  <a:cubicBezTo>
                    <a:pt x="104" y="1"/>
                    <a:pt x="95" y="2"/>
                    <a:pt x="87" y="5"/>
                  </a:cubicBezTo>
                  <a:cubicBezTo>
                    <a:pt x="34" y="42"/>
                    <a:pt x="1" y="91"/>
                    <a:pt x="34" y="145"/>
                  </a:cubicBezTo>
                  <a:cubicBezTo>
                    <a:pt x="50" y="185"/>
                    <a:pt x="86" y="217"/>
                    <a:pt x="136" y="217"/>
                  </a:cubicBezTo>
                  <a:cubicBezTo>
                    <a:pt x="148" y="217"/>
                    <a:pt x="160" y="215"/>
                    <a:pt x="174" y="211"/>
                  </a:cubicBezTo>
                  <a:cubicBezTo>
                    <a:pt x="223" y="178"/>
                    <a:pt x="240" y="128"/>
                    <a:pt x="223" y="75"/>
                  </a:cubicBezTo>
                  <a:cubicBezTo>
                    <a:pt x="210" y="33"/>
                    <a:pt x="15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20"/>
            <p:cNvSpPr/>
            <p:nvPr/>
          </p:nvSpPr>
          <p:spPr>
            <a:xfrm flipH="1">
              <a:off x="3395336" y="30261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7" y="0"/>
                  </a:moveTo>
                  <a:cubicBezTo>
                    <a:pt x="107" y="0"/>
                    <a:pt x="97" y="1"/>
                    <a:pt x="87" y="4"/>
                  </a:cubicBezTo>
                  <a:cubicBezTo>
                    <a:pt x="38" y="37"/>
                    <a:pt x="1" y="91"/>
                    <a:pt x="17" y="140"/>
                  </a:cubicBezTo>
                  <a:cubicBezTo>
                    <a:pt x="38" y="161"/>
                    <a:pt x="38" y="178"/>
                    <a:pt x="54" y="178"/>
                  </a:cubicBezTo>
                  <a:cubicBezTo>
                    <a:pt x="87" y="211"/>
                    <a:pt x="120" y="211"/>
                    <a:pt x="158" y="211"/>
                  </a:cubicBezTo>
                  <a:cubicBezTo>
                    <a:pt x="207" y="194"/>
                    <a:pt x="224" y="161"/>
                    <a:pt x="224" y="107"/>
                  </a:cubicBezTo>
                  <a:lnTo>
                    <a:pt x="224" y="74"/>
                  </a:lnTo>
                  <a:cubicBezTo>
                    <a:pt x="210" y="30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20"/>
            <p:cNvSpPr/>
            <p:nvPr/>
          </p:nvSpPr>
          <p:spPr>
            <a:xfrm flipH="1">
              <a:off x="3293911" y="30114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8" y="0"/>
                  </a:moveTo>
                  <a:cubicBezTo>
                    <a:pt x="83" y="0"/>
                    <a:pt x="57" y="13"/>
                    <a:pt x="34" y="28"/>
                  </a:cubicBezTo>
                  <a:cubicBezTo>
                    <a:pt x="17" y="44"/>
                    <a:pt x="17" y="61"/>
                    <a:pt x="17" y="94"/>
                  </a:cubicBezTo>
                  <a:cubicBezTo>
                    <a:pt x="1" y="110"/>
                    <a:pt x="17" y="131"/>
                    <a:pt x="17" y="147"/>
                  </a:cubicBezTo>
                  <a:cubicBezTo>
                    <a:pt x="34" y="180"/>
                    <a:pt x="67" y="197"/>
                    <a:pt x="104" y="213"/>
                  </a:cubicBezTo>
                  <a:cubicBezTo>
                    <a:pt x="153" y="213"/>
                    <a:pt x="207" y="180"/>
                    <a:pt x="223" y="131"/>
                  </a:cubicBezTo>
                  <a:cubicBezTo>
                    <a:pt x="223" y="94"/>
                    <a:pt x="223" y="61"/>
                    <a:pt x="207" y="44"/>
                  </a:cubicBezTo>
                  <a:cubicBezTo>
                    <a:pt x="186" y="28"/>
                    <a:pt x="153" y="7"/>
                    <a:pt x="137" y="7"/>
                  </a:cubicBezTo>
                  <a:cubicBezTo>
                    <a:pt x="127" y="2"/>
                    <a:pt x="118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20"/>
            <p:cNvSpPr/>
            <p:nvPr/>
          </p:nvSpPr>
          <p:spPr>
            <a:xfrm flipH="1">
              <a:off x="3299061" y="30578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1" y="0"/>
                  </a:moveTo>
                  <a:cubicBezTo>
                    <a:pt x="55" y="0"/>
                    <a:pt x="17" y="47"/>
                    <a:pt x="17" y="90"/>
                  </a:cubicBezTo>
                  <a:cubicBezTo>
                    <a:pt x="1" y="106"/>
                    <a:pt x="17" y="127"/>
                    <a:pt x="17" y="143"/>
                  </a:cubicBezTo>
                  <a:cubicBezTo>
                    <a:pt x="17" y="143"/>
                    <a:pt x="17" y="160"/>
                    <a:pt x="34" y="160"/>
                  </a:cubicBezTo>
                  <a:cubicBezTo>
                    <a:pt x="50" y="193"/>
                    <a:pt x="67" y="193"/>
                    <a:pt x="104" y="209"/>
                  </a:cubicBezTo>
                  <a:cubicBezTo>
                    <a:pt x="120" y="209"/>
                    <a:pt x="153" y="209"/>
                    <a:pt x="170" y="193"/>
                  </a:cubicBezTo>
                  <a:cubicBezTo>
                    <a:pt x="207" y="176"/>
                    <a:pt x="207" y="143"/>
                    <a:pt x="223" y="127"/>
                  </a:cubicBezTo>
                  <a:cubicBezTo>
                    <a:pt x="223" y="90"/>
                    <a:pt x="223" y="73"/>
                    <a:pt x="207" y="40"/>
                  </a:cubicBezTo>
                  <a:cubicBezTo>
                    <a:pt x="186" y="24"/>
                    <a:pt x="153" y="3"/>
                    <a:pt x="137" y="3"/>
                  </a:cubicBezTo>
                  <a:cubicBezTo>
                    <a:pt x="128" y="1"/>
                    <a:pt x="119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20"/>
            <p:cNvSpPr/>
            <p:nvPr/>
          </p:nvSpPr>
          <p:spPr>
            <a:xfrm flipH="1">
              <a:off x="3291736" y="299985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96" y="1"/>
                  </a:moveTo>
                  <a:cubicBezTo>
                    <a:pt x="65" y="1"/>
                    <a:pt x="36" y="13"/>
                    <a:pt x="17" y="40"/>
                  </a:cubicBezTo>
                  <a:cubicBezTo>
                    <a:pt x="1" y="57"/>
                    <a:pt x="1" y="77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17" y="160"/>
                    <a:pt x="34" y="180"/>
                  </a:cubicBezTo>
                  <a:cubicBezTo>
                    <a:pt x="57" y="192"/>
                    <a:pt x="72" y="204"/>
                    <a:pt x="92" y="204"/>
                  </a:cubicBezTo>
                  <a:cubicBezTo>
                    <a:pt x="100" y="204"/>
                    <a:pt x="110" y="202"/>
                    <a:pt x="120" y="197"/>
                  </a:cubicBezTo>
                  <a:cubicBezTo>
                    <a:pt x="137" y="197"/>
                    <a:pt x="170" y="180"/>
                    <a:pt x="186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86" y="40"/>
                    <a:pt x="170" y="24"/>
                  </a:cubicBezTo>
                  <a:cubicBezTo>
                    <a:pt x="148" y="9"/>
                    <a:pt x="12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20"/>
            <p:cNvSpPr/>
            <p:nvPr/>
          </p:nvSpPr>
          <p:spPr>
            <a:xfrm flipH="1">
              <a:off x="3077461" y="3075000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10" y="0"/>
                  </a:moveTo>
                  <a:cubicBezTo>
                    <a:pt x="81" y="0"/>
                    <a:pt x="52" y="13"/>
                    <a:pt x="34" y="40"/>
                  </a:cubicBezTo>
                  <a:cubicBezTo>
                    <a:pt x="17" y="60"/>
                    <a:pt x="1" y="93"/>
                    <a:pt x="1" y="110"/>
                  </a:cubicBezTo>
                  <a:cubicBezTo>
                    <a:pt x="1" y="126"/>
                    <a:pt x="17" y="126"/>
                    <a:pt x="17" y="143"/>
                  </a:cubicBezTo>
                  <a:cubicBezTo>
                    <a:pt x="17" y="163"/>
                    <a:pt x="34" y="180"/>
                    <a:pt x="50" y="180"/>
                  </a:cubicBezTo>
                  <a:cubicBezTo>
                    <a:pt x="67" y="196"/>
                    <a:pt x="83" y="213"/>
                    <a:pt x="120" y="213"/>
                  </a:cubicBezTo>
                  <a:cubicBezTo>
                    <a:pt x="153" y="213"/>
                    <a:pt x="170" y="196"/>
                    <a:pt x="186" y="180"/>
                  </a:cubicBezTo>
                  <a:cubicBezTo>
                    <a:pt x="207" y="143"/>
                    <a:pt x="224" y="126"/>
                    <a:pt x="224" y="93"/>
                  </a:cubicBezTo>
                  <a:cubicBezTo>
                    <a:pt x="207" y="77"/>
                    <a:pt x="207" y="40"/>
                    <a:pt x="170" y="23"/>
                  </a:cubicBezTo>
                  <a:cubicBezTo>
                    <a:pt x="155" y="8"/>
                    <a:pt x="133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20"/>
            <p:cNvSpPr/>
            <p:nvPr/>
          </p:nvSpPr>
          <p:spPr>
            <a:xfrm flipH="1">
              <a:off x="3315861" y="3075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0" y="1"/>
                    <a:pt x="17" y="38"/>
                    <a:pt x="0" y="87"/>
                  </a:cubicBezTo>
                  <a:lnTo>
                    <a:pt x="0" y="124"/>
                  </a:lnTo>
                  <a:lnTo>
                    <a:pt x="0" y="141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7" y="190"/>
                    <a:pt x="70" y="207"/>
                    <a:pt x="87" y="207"/>
                  </a:cubicBezTo>
                  <a:cubicBezTo>
                    <a:pt x="120" y="207"/>
                    <a:pt x="140" y="207"/>
                    <a:pt x="173" y="190"/>
                  </a:cubicBezTo>
                  <a:cubicBezTo>
                    <a:pt x="190" y="174"/>
                    <a:pt x="206" y="141"/>
                    <a:pt x="206" y="124"/>
                  </a:cubicBezTo>
                  <a:cubicBezTo>
                    <a:pt x="206" y="87"/>
                    <a:pt x="206" y="71"/>
                    <a:pt x="190" y="54"/>
                  </a:cubicBezTo>
                  <a:cubicBezTo>
                    <a:pt x="190" y="21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20"/>
            <p:cNvSpPr/>
            <p:nvPr/>
          </p:nvSpPr>
          <p:spPr>
            <a:xfrm flipH="1">
              <a:off x="3295261" y="30274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7" y="0"/>
                  </a:moveTo>
                  <a:cubicBezTo>
                    <a:pt x="55" y="0"/>
                    <a:pt x="14" y="45"/>
                    <a:pt x="0" y="87"/>
                  </a:cubicBezTo>
                  <a:cubicBezTo>
                    <a:pt x="0" y="108"/>
                    <a:pt x="0" y="125"/>
                    <a:pt x="17" y="141"/>
                  </a:cubicBezTo>
                  <a:lnTo>
                    <a:pt x="17" y="158"/>
                  </a:lnTo>
                  <a:cubicBezTo>
                    <a:pt x="33" y="191"/>
                    <a:pt x="70" y="211"/>
                    <a:pt x="87" y="211"/>
                  </a:cubicBezTo>
                  <a:cubicBezTo>
                    <a:pt x="157" y="211"/>
                    <a:pt x="206" y="174"/>
                    <a:pt x="206" y="125"/>
                  </a:cubicBezTo>
                  <a:cubicBezTo>
                    <a:pt x="223" y="87"/>
                    <a:pt x="206" y="71"/>
                    <a:pt x="190" y="38"/>
                  </a:cubicBezTo>
                  <a:cubicBezTo>
                    <a:pt x="173" y="21"/>
                    <a:pt x="157" y="5"/>
                    <a:pt x="120" y="5"/>
                  </a:cubicBezTo>
                  <a:cubicBezTo>
                    <a:pt x="112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20"/>
            <p:cNvSpPr/>
            <p:nvPr/>
          </p:nvSpPr>
          <p:spPr>
            <a:xfrm flipH="1">
              <a:off x="3296911" y="30412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3" y="0"/>
                    <a:pt x="50" y="17"/>
                    <a:pt x="34" y="33"/>
                  </a:cubicBezTo>
                  <a:cubicBezTo>
                    <a:pt x="17" y="50"/>
                    <a:pt x="1" y="70"/>
                    <a:pt x="1" y="103"/>
                  </a:cubicBezTo>
                  <a:lnTo>
                    <a:pt x="1" y="153"/>
                  </a:lnTo>
                  <a:cubicBezTo>
                    <a:pt x="1" y="153"/>
                    <a:pt x="1" y="173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92" y="209"/>
                    <a:pt x="101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3"/>
                    <a:pt x="207" y="70"/>
                    <a:pt x="186" y="50"/>
                  </a:cubicBezTo>
                  <a:cubicBezTo>
                    <a:pt x="170" y="33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8406;p20"/>
            <p:cNvSpPr/>
            <p:nvPr/>
          </p:nvSpPr>
          <p:spPr>
            <a:xfrm flipH="1">
              <a:off x="3302561" y="3082475"/>
              <a:ext cx="5600" cy="5125"/>
            </a:xfrm>
            <a:custGeom>
              <a:avLst/>
              <a:gdLst/>
              <a:ahLst/>
              <a:cxnLst/>
              <a:rect l="l" t="t" r="r" b="b"/>
              <a:pathLst>
                <a:path w="224" h="205" extrusionOk="0">
                  <a:moveTo>
                    <a:pt x="104" y="0"/>
                  </a:moveTo>
                  <a:cubicBezTo>
                    <a:pt x="71" y="0"/>
                    <a:pt x="54" y="17"/>
                    <a:pt x="38" y="33"/>
                  </a:cubicBezTo>
                  <a:cubicBezTo>
                    <a:pt x="17" y="50"/>
                    <a:pt x="0" y="87"/>
                    <a:pt x="0" y="104"/>
                  </a:cubicBezTo>
                  <a:cubicBezTo>
                    <a:pt x="0" y="120"/>
                    <a:pt x="0" y="120"/>
                    <a:pt x="17" y="137"/>
                  </a:cubicBezTo>
                  <a:cubicBezTo>
                    <a:pt x="17" y="153"/>
                    <a:pt x="38" y="174"/>
                    <a:pt x="54" y="174"/>
                  </a:cubicBezTo>
                  <a:cubicBezTo>
                    <a:pt x="69" y="196"/>
                    <a:pt x="91" y="205"/>
                    <a:pt x="115" y="205"/>
                  </a:cubicBezTo>
                  <a:cubicBezTo>
                    <a:pt x="143" y="205"/>
                    <a:pt x="172" y="192"/>
                    <a:pt x="190" y="174"/>
                  </a:cubicBezTo>
                  <a:cubicBezTo>
                    <a:pt x="207" y="137"/>
                    <a:pt x="223" y="120"/>
                    <a:pt x="207" y="87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8407;p20"/>
            <p:cNvSpPr/>
            <p:nvPr/>
          </p:nvSpPr>
          <p:spPr>
            <a:xfrm flipH="1">
              <a:off x="3295261" y="296292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9" y="0"/>
                  </a:moveTo>
                  <a:cubicBezTo>
                    <a:pt x="114" y="0"/>
                    <a:pt x="100" y="3"/>
                    <a:pt x="87" y="8"/>
                  </a:cubicBezTo>
                  <a:cubicBezTo>
                    <a:pt x="34" y="25"/>
                    <a:pt x="1" y="74"/>
                    <a:pt x="17" y="144"/>
                  </a:cubicBezTo>
                  <a:cubicBezTo>
                    <a:pt x="42" y="181"/>
                    <a:pt x="77" y="202"/>
                    <a:pt x="114" y="202"/>
                  </a:cubicBezTo>
                  <a:cubicBezTo>
                    <a:pt x="127" y="202"/>
                    <a:pt x="140" y="199"/>
                    <a:pt x="153" y="194"/>
                  </a:cubicBezTo>
                  <a:cubicBezTo>
                    <a:pt x="207" y="177"/>
                    <a:pt x="240" y="111"/>
                    <a:pt x="223" y="58"/>
                  </a:cubicBez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20"/>
            <p:cNvSpPr/>
            <p:nvPr/>
          </p:nvSpPr>
          <p:spPr>
            <a:xfrm flipH="1">
              <a:off x="3302061" y="3069075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00" y="0"/>
                  </a:moveTo>
                  <a:cubicBezTo>
                    <a:pt x="90" y="0"/>
                    <a:pt x="81" y="2"/>
                    <a:pt x="71" y="5"/>
                  </a:cubicBezTo>
                  <a:cubicBezTo>
                    <a:pt x="22" y="38"/>
                    <a:pt x="1" y="91"/>
                    <a:pt x="22" y="141"/>
                  </a:cubicBezTo>
                  <a:cubicBezTo>
                    <a:pt x="22" y="157"/>
                    <a:pt x="38" y="174"/>
                    <a:pt x="38" y="194"/>
                  </a:cubicBezTo>
                  <a:cubicBezTo>
                    <a:pt x="71" y="211"/>
                    <a:pt x="104" y="211"/>
                    <a:pt x="158" y="211"/>
                  </a:cubicBezTo>
                  <a:cubicBezTo>
                    <a:pt x="191" y="194"/>
                    <a:pt x="207" y="157"/>
                    <a:pt x="228" y="124"/>
                  </a:cubicBezTo>
                  <a:cubicBezTo>
                    <a:pt x="228" y="108"/>
                    <a:pt x="228" y="91"/>
                    <a:pt x="207" y="71"/>
                  </a:cubicBezTo>
                  <a:cubicBezTo>
                    <a:pt x="194" y="30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20"/>
            <p:cNvSpPr/>
            <p:nvPr/>
          </p:nvSpPr>
          <p:spPr>
            <a:xfrm flipH="1">
              <a:off x="3309786" y="2968675"/>
              <a:ext cx="5700" cy="5300"/>
            </a:xfrm>
            <a:custGeom>
              <a:avLst/>
              <a:gdLst/>
              <a:ahLst/>
              <a:cxnLst/>
              <a:rect l="l" t="t" r="r" b="b"/>
              <a:pathLst>
                <a:path w="228" h="212" extrusionOk="0">
                  <a:moveTo>
                    <a:pt x="124" y="1"/>
                  </a:moveTo>
                  <a:cubicBezTo>
                    <a:pt x="87" y="1"/>
                    <a:pt x="38" y="34"/>
                    <a:pt x="21" y="67"/>
                  </a:cubicBezTo>
                  <a:cubicBezTo>
                    <a:pt x="21" y="87"/>
                    <a:pt x="21" y="87"/>
                    <a:pt x="1" y="104"/>
                  </a:cubicBezTo>
                  <a:cubicBezTo>
                    <a:pt x="1" y="120"/>
                    <a:pt x="1" y="137"/>
                    <a:pt x="21" y="153"/>
                  </a:cubicBezTo>
                  <a:cubicBezTo>
                    <a:pt x="21" y="170"/>
                    <a:pt x="54" y="190"/>
                    <a:pt x="71" y="207"/>
                  </a:cubicBezTo>
                  <a:lnTo>
                    <a:pt x="104" y="207"/>
                  </a:lnTo>
                  <a:cubicBezTo>
                    <a:pt x="113" y="210"/>
                    <a:pt x="122" y="211"/>
                    <a:pt x="131" y="211"/>
                  </a:cubicBezTo>
                  <a:cubicBezTo>
                    <a:pt x="173" y="211"/>
                    <a:pt x="210" y="179"/>
                    <a:pt x="228" y="120"/>
                  </a:cubicBezTo>
                  <a:cubicBezTo>
                    <a:pt x="228" y="104"/>
                    <a:pt x="207" y="67"/>
                    <a:pt x="190" y="50"/>
                  </a:cubicBezTo>
                  <a:cubicBezTo>
                    <a:pt x="190" y="34"/>
                    <a:pt x="157" y="17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20"/>
            <p:cNvSpPr/>
            <p:nvPr/>
          </p:nvSpPr>
          <p:spPr>
            <a:xfrm flipH="1">
              <a:off x="3307211" y="3020050"/>
              <a:ext cx="5175" cy="5100"/>
            </a:xfrm>
            <a:custGeom>
              <a:avLst/>
              <a:gdLst/>
              <a:ahLst/>
              <a:cxnLst/>
              <a:rect l="l" t="t" r="r" b="b"/>
              <a:pathLst>
                <a:path w="207" h="204" extrusionOk="0">
                  <a:moveTo>
                    <a:pt x="96" y="1"/>
                  </a:moveTo>
                  <a:cubicBezTo>
                    <a:pt x="64" y="1"/>
                    <a:pt x="35" y="13"/>
                    <a:pt x="17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76"/>
                    <a:pt x="33" y="176"/>
                  </a:cubicBezTo>
                  <a:cubicBezTo>
                    <a:pt x="57" y="191"/>
                    <a:pt x="72" y="204"/>
                    <a:pt x="92" y="204"/>
                  </a:cubicBezTo>
                  <a:cubicBezTo>
                    <a:pt x="100" y="204"/>
                    <a:pt x="109" y="202"/>
                    <a:pt x="120" y="197"/>
                  </a:cubicBezTo>
                  <a:cubicBezTo>
                    <a:pt x="137" y="197"/>
                    <a:pt x="169" y="197"/>
                    <a:pt x="186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86" y="40"/>
                    <a:pt x="169" y="24"/>
                  </a:cubicBezTo>
                  <a:cubicBezTo>
                    <a:pt x="147" y="9"/>
                    <a:pt x="12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20"/>
            <p:cNvSpPr/>
            <p:nvPr/>
          </p:nvSpPr>
          <p:spPr>
            <a:xfrm flipH="1">
              <a:off x="3305136" y="3006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5" y="0"/>
                  </a:moveTo>
                  <a:cubicBezTo>
                    <a:pt x="87" y="0"/>
                    <a:pt x="71" y="0"/>
                    <a:pt x="55" y="17"/>
                  </a:cubicBezTo>
                  <a:cubicBezTo>
                    <a:pt x="22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22" y="157"/>
                    <a:pt x="22" y="157"/>
                    <a:pt x="22" y="173"/>
                  </a:cubicBezTo>
                  <a:cubicBezTo>
                    <a:pt x="38" y="190"/>
                    <a:pt x="71" y="206"/>
                    <a:pt x="87" y="206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4" y="17"/>
                    <a:pt x="158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20"/>
            <p:cNvSpPr/>
            <p:nvPr/>
          </p:nvSpPr>
          <p:spPr>
            <a:xfrm flipH="1">
              <a:off x="3314111" y="30618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7" y="34"/>
                    <a:pt x="1" y="71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7" y="207"/>
                  </a:cubicBezTo>
                  <a:cubicBezTo>
                    <a:pt x="96" y="209"/>
                    <a:pt x="105" y="210"/>
                    <a:pt x="113" y="210"/>
                  </a:cubicBezTo>
                  <a:cubicBezTo>
                    <a:pt x="167" y="210"/>
                    <a:pt x="207" y="167"/>
                    <a:pt x="207" y="120"/>
                  </a:cubicBezTo>
                  <a:cubicBezTo>
                    <a:pt x="223" y="104"/>
                    <a:pt x="207" y="71"/>
                    <a:pt x="190" y="50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20"/>
            <p:cNvSpPr/>
            <p:nvPr/>
          </p:nvSpPr>
          <p:spPr>
            <a:xfrm flipH="1">
              <a:off x="3304636" y="30957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5" y="0"/>
                  </a:moveTo>
                  <a:cubicBezTo>
                    <a:pt x="71" y="0"/>
                    <a:pt x="22" y="33"/>
                    <a:pt x="1" y="87"/>
                  </a:cubicBezTo>
                  <a:cubicBezTo>
                    <a:pt x="1" y="103"/>
                    <a:pt x="1" y="120"/>
                    <a:pt x="22" y="136"/>
                  </a:cubicBezTo>
                  <a:lnTo>
                    <a:pt x="22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125" y="206"/>
                    <a:pt x="158" y="206"/>
                    <a:pt x="174" y="190"/>
                  </a:cubicBezTo>
                  <a:cubicBezTo>
                    <a:pt x="191" y="173"/>
                    <a:pt x="207" y="157"/>
                    <a:pt x="207" y="120"/>
                  </a:cubicBezTo>
                  <a:cubicBezTo>
                    <a:pt x="228" y="70"/>
                    <a:pt x="191" y="17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20"/>
            <p:cNvSpPr/>
            <p:nvPr/>
          </p:nvSpPr>
          <p:spPr>
            <a:xfrm flipH="1">
              <a:off x="3308961" y="305005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21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7" y="7"/>
                    <a:pt x="34" y="28"/>
                    <a:pt x="17" y="44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31"/>
                    <a:pt x="1" y="131"/>
                    <a:pt x="17" y="147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58" y="195"/>
                    <a:pt x="85" y="203"/>
                    <a:pt x="110" y="203"/>
                  </a:cubicBezTo>
                  <a:cubicBezTo>
                    <a:pt x="141" y="203"/>
                    <a:pt x="170" y="191"/>
                    <a:pt x="191" y="164"/>
                  </a:cubicBezTo>
                  <a:cubicBezTo>
                    <a:pt x="224" y="131"/>
                    <a:pt x="224" y="61"/>
                    <a:pt x="170" y="28"/>
                  </a:cubicBezTo>
                  <a:cubicBezTo>
                    <a:pt x="158" y="13"/>
                    <a:pt x="138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20"/>
            <p:cNvSpPr/>
            <p:nvPr/>
          </p:nvSpPr>
          <p:spPr>
            <a:xfrm flipH="1">
              <a:off x="3309786" y="29544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13" y="1"/>
                  </a:moveTo>
                  <a:cubicBezTo>
                    <a:pt x="80" y="1"/>
                    <a:pt x="48" y="16"/>
                    <a:pt x="17" y="39"/>
                  </a:cubicBezTo>
                  <a:cubicBezTo>
                    <a:pt x="0" y="55"/>
                    <a:pt x="0" y="88"/>
                    <a:pt x="0" y="121"/>
                  </a:cubicBezTo>
                  <a:cubicBezTo>
                    <a:pt x="0" y="121"/>
                    <a:pt x="0" y="142"/>
                    <a:pt x="17" y="142"/>
                  </a:cubicBezTo>
                  <a:cubicBezTo>
                    <a:pt x="17" y="159"/>
                    <a:pt x="33" y="175"/>
                    <a:pt x="33" y="191"/>
                  </a:cubicBezTo>
                  <a:cubicBezTo>
                    <a:pt x="52" y="204"/>
                    <a:pt x="74" y="209"/>
                    <a:pt x="96" y="209"/>
                  </a:cubicBezTo>
                  <a:cubicBezTo>
                    <a:pt x="131" y="209"/>
                    <a:pt x="166" y="195"/>
                    <a:pt x="186" y="175"/>
                  </a:cubicBezTo>
                  <a:cubicBezTo>
                    <a:pt x="207" y="142"/>
                    <a:pt x="207" y="121"/>
                    <a:pt x="207" y="88"/>
                  </a:cubicBezTo>
                  <a:cubicBezTo>
                    <a:pt x="207" y="72"/>
                    <a:pt x="186" y="39"/>
                    <a:pt x="169" y="18"/>
                  </a:cubicBezTo>
                  <a:cubicBezTo>
                    <a:pt x="151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20"/>
            <p:cNvSpPr/>
            <p:nvPr/>
          </p:nvSpPr>
          <p:spPr>
            <a:xfrm flipH="1">
              <a:off x="3309361" y="3033925"/>
              <a:ext cx="5200" cy="5350"/>
            </a:xfrm>
            <a:custGeom>
              <a:avLst/>
              <a:gdLst/>
              <a:ahLst/>
              <a:cxnLst/>
              <a:rect l="l" t="t" r="r" b="b"/>
              <a:pathLst>
                <a:path w="208" h="214" extrusionOk="0">
                  <a:moveTo>
                    <a:pt x="120" y="1"/>
                  </a:moveTo>
                  <a:cubicBezTo>
                    <a:pt x="50" y="1"/>
                    <a:pt x="1" y="34"/>
                    <a:pt x="1" y="87"/>
                  </a:cubicBezTo>
                  <a:lnTo>
                    <a:pt x="1" y="157"/>
                  </a:lnTo>
                  <a:lnTo>
                    <a:pt x="17" y="174"/>
                  </a:lnTo>
                  <a:cubicBezTo>
                    <a:pt x="34" y="190"/>
                    <a:pt x="50" y="207"/>
                    <a:pt x="87" y="207"/>
                  </a:cubicBezTo>
                  <a:cubicBezTo>
                    <a:pt x="97" y="212"/>
                    <a:pt x="105" y="214"/>
                    <a:pt x="113" y="214"/>
                  </a:cubicBezTo>
                  <a:cubicBezTo>
                    <a:pt x="130" y="214"/>
                    <a:pt x="142" y="202"/>
                    <a:pt x="153" y="190"/>
                  </a:cubicBezTo>
                  <a:cubicBezTo>
                    <a:pt x="191" y="174"/>
                    <a:pt x="207" y="157"/>
                    <a:pt x="207" y="120"/>
                  </a:cubicBezTo>
                  <a:cubicBezTo>
                    <a:pt x="207" y="104"/>
                    <a:pt x="207" y="71"/>
                    <a:pt x="191" y="54"/>
                  </a:cubicBezTo>
                  <a:cubicBezTo>
                    <a:pt x="170" y="34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20"/>
            <p:cNvSpPr/>
            <p:nvPr/>
          </p:nvSpPr>
          <p:spPr>
            <a:xfrm flipH="1">
              <a:off x="3101061" y="307097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32" y="0"/>
                  </a:moveTo>
                  <a:cubicBezTo>
                    <a:pt x="117" y="0"/>
                    <a:pt x="102" y="5"/>
                    <a:pt x="87" y="15"/>
                  </a:cubicBezTo>
                  <a:cubicBezTo>
                    <a:pt x="38" y="32"/>
                    <a:pt x="1" y="81"/>
                    <a:pt x="21" y="135"/>
                  </a:cubicBezTo>
                  <a:cubicBezTo>
                    <a:pt x="38" y="151"/>
                    <a:pt x="38" y="168"/>
                    <a:pt x="54" y="184"/>
                  </a:cubicBezTo>
                  <a:cubicBezTo>
                    <a:pt x="77" y="196"/>
                    <a:pt x="102" y="209"/>
                    <a:pt x="127" y="209"/>
                  </a:cubicBezTo>
                  <a:cubicBezTo>
                    <a:pt x="137" y="209"/>
                    <a:pt x="147" y="207"/>
                    <a:pt x="157" y="201"/>
                  </a:cubicBezTo>
                  <a:cubicBezTo>
                    <a:pt x="190" y="184"/>
                    <a:pt x="227" y="151"/>
                    <a:pt x="227" y="118"/>
                  </a:cubicBezTo>
                  <a:lnTo>
                    <a:pt x="227" y="65"/>
                  </a:lnTo>
                  <a:cubicBezTo>
                    <a:pt x="201" y="29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20"/>
            <p:cNvSpPr/>
            <p:nvPr/>
          </p:nvSpPr>
          <p:spPr>
            <a:xfrm flipH="1">
              <a:off x="3140636" y="307327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13" y="0"/>
                  </a:moveTo>
                  <a:cubicBezTo>
                    <a:pt x="82" y="0"/>
                    <a:pt x="53" y="14"/>
                    <a:pt x="33" y="43"/>
                  </a:cubicBezTo>
                  <a:cubicBezTo>
                    <a:pt x="17" y="59"/>
                    <a:pt x="0" y="92"/>
                    <a:pt x="17" y="109"/>
                  </a:cubicBezTo>
                  <a:lnTo>
                    <a:pt x="17" y="146"/>
                  </a:lnTo>
                  <a:cubicBezTo>
                    <a:pt x="17" y="162"/>
                    <a:pt x="33" y="179"/>
                    <a:pt x="50" y="179"/>
                  </a:cubicBezTo>
                  <a:cubicBezTo>
                    <a:pt x="74" y="194"/>
                    <a:pt x="97" y="202"/>
                    <a:pt x="120" y="202"/>
                  </a:cubicBezTo>
                  <a:cubicBezTo>
                    <a:pt x="148" y="202"/>
                    <a:pt x="177" y="190"/>
                    <a:pt x="206" y="162"/>
                  </a:cubicBezTo>
                  <a:cubicBezTo>
                    <a:pt x="239" y="129"/>
                    <a:pt x="223" y="59"/>
                    <a:pt x="190" y="26"/>
                  </a:cubicBezTo>
                  <a:cubicBezTo>
                    <a:pt x="165" y="9"/>
                    <a:pt x="13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20"/>
            <p:cNvSpPr/>
            <p:nvPr/>
          </p:nvSpPr>
          <p:spPr>
            <a:xfrm flipH="1">
              <a:off x="3141461" y="308990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03" y="0"/>
                  </a:moveTo>
                  <a:cubicBezTo>
                    <a:pt x="90" y="0"/>
                    <a:pt x="77" y="4"/>
                    <a:pt x="67" y="13"/>
                  </a:cubicBezTo>
                  <a:cubicBezTo>
                    <a:pt x="50" y="13"/>
                    <a:pt x="34" y="29"/>
                    <a:pt x="17" y="46"/>
                  </a:cubicBezTo>
                  <a:cubicBezTo>
                    <a:pt x="1" y="83"/>
                    <a:pt x="1" y="116"/>
                    <a:pt x="1" y="132"/>
                  </a:cubicBezTo>
                  <a:cubicBezTo>
                    <a:pt x="28" y="176"/>
                    <a:pt x="69" y="207"/>
                    <a:pt x="110" y="207"/>
                  </a:cubicBezTo>
                  <a:cubicBezTo>
                    <a:pt x="119" y="207"/>
                    <a:pt x="128" y="205"/>
                    <a:pt x="137" y="202"/>
                  </a:cubicBezTo>
                  <a:cubicBezTo>
                    <a:pt x="190" y="186"/>
                    <a:pt x="223" y="116"/>
                    <a:pt x="207" y="62"/>
                  </a:cubicBezTo>
                  <a:cubicBezTo>
                    <a:pt x="190" y="29"/>
                    <a:pt x="170" y="13"/>
                    <a:pt x="137" y="13"/>
                  </a:cubicBezTo>
                  <a:cubicBezTo>
                    <a:pt x="128" y="4"/>
                    <a:pt x="11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20"/>
            <p:cNvSpPr/>
            <p:nvPr/>
          </p:nvSpPr>
          <p:spPr>
            <a:xfrm flipH="1">
              <a:off x="3145386" y="310142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28" y="0"/>
                  </a:moveTo>
                  <a:cubicBezTo>
                    <a:pt x="115" y="0"/>
                    <a:pt x="101" y="4"/>
                    <a:pt x="87" y="13"/>
                  </a:cubicBezTo>
                  <a:cubicBezTo>
                    <a:pt x="17" y="34"/>
                    <a:pt x="0" y="84"/>
                    <a:pt x="17" y="137"/>
                  </a:cubicBezTo>
                  <a:cubicBezTo>
                    <a:pt x="30" y="178"/>
                    <a:pt x="80" y="207"/>
                    <a:pt x="127" y="207"/>
                  </a:cubicBezTo>
                  <a:cubicBezTo>
                    <a:pt x="138" y="207"/>
                    <a:pt x="148" y="206"/>
                    <a:pt x="157" y="203"/>
                  </a:cubicBezTo>
                  <a:cubicBezTo>
                    <a:pt x="207" y="187"/>
                    <a:pt x="240" y="117"/>
                    <a:pt x="223" y="67"/>
                  </a:cubicBezTo>
                  <a:cubicBezTo>
                    <a:pt x="199" y="28"/>
                    <a:pt x="16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20"/>
            <p:cNvSpPr/>
            <p:nvPr/>
          </p:nvSpPr>
          <p:spPr>
            <a:xfrm flipH="1">
              <a:off x="3138061" y="30592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37" y="1"/>
                  </a:moveTo>
                  <a:cubicBezTo>
                    <a:pt x="71" y="1"/>
                    <a:pt x="17" y="34"/>
                    <a:pt x="17" y="87"/>
                  </a:cubicBezTo>
                  <a:cubicBezTo>
                    <a:pt x="1" y="120"/>
                    <a:pt x="17" y="137"/>
                    <a:pt x="17" y="153"/>
                  </a:cubicBezTo>
                  <a:lnTo>
                    <a:pt x="34" y="174"/>
                  </a:lnTo>
                  <a:cubicBezTo>
                    <a:pt x="54" y="190"/>
                    <a:pt x="71" y="207"/>
                    <a:pt x="104" y="207"/>
                  </a:cubicBezTo>
                  <a:cubicBezTo>
                    <a:pt x="113" y="210"/>
                    <a:pt x="122" y="211"/>
                    <a:pt x="131" y="211"/>
                  </a:cubicBezTo>
                  <a:cubicBezTo>
                    <a:pt x="173" y="211"/>
                    <a:pt x="210" y="179"/>
                    <a:pt x="223" y="120"/>
                  </a:cubicBezTo>
                  <a:cubicBezTo>
                    <a:pt x="223" y="104"/>
                    <a:pt x="223" y="71"/>
                    <a:pt x="207" y="50"/>
                  </a:cubicBezTo>
                  <a:cubicBezTo>
                    <a:pt x="190" y="34"/>
                    <a:pt x="15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20"/>
            <p:cNvSpPr/>
            <p:nvPr/>
          </p:nvSpPr>
          <p:spPr>
            <a:xfrm flipH="1">
              <a:off x="3129411" y="3096975"/>
              <a:ext cx="5700" cy="4950"/>
            </a:xfrm>
            <a:custGeom>
              <a:avLst/>
              <a:gdLst/>
              <a:ahLst/>
              <a:cxnLst/>
              <a:rect l="l" t="t" r="r" b="b"/>
              <a:pathLst>
                <a:path w="228" h="198" extrusionOk="0">
                  <a:moveTo>
                    <a:pt x="104" y="0"/>
                  </a:moveTo>
                  <a:cubicBezTo>
                    <a:pt x="54" y="0"/>
                    <a:pt x="21" y="35"/>
                    <a:pt x="21" y="88"/>
                  </a:cubicBezTo>
                  <a:cubicBezTo>
                    <a:pt x="1" y="109"/>
                    <a:pt x="21" y="125"/>
                    <a:pt x="21" y="142"/>
                  </a:cubicBezTo>
                  <a:cubicBezTo>
                    <a:pt x="21" y="142"/>
                    <a:pt x="21" y="158"/>
                    <a:pt x="38" y="158"/>
                  </a:cubicBezTo>
                  <a:cubicBezTo>
                    <a:pt x="54" y="175"/>
                    <a:pt x="71" y="191"/>
                    <a:pt x="104" y="191"/>
                  </a:cubicBezTo>
                  <a:cubicBezTo>
                    <a:pt x="114" y="195"/>
                    <a:pt x="124" y="197"/>
                    <a:pt x="133" y="197"/>
                  </a:cubicBezTo>
                  <a:cubicBezTo>
                    <a:pt x="175" y="197"/>
                    <a:pt x="211" y="163"/>
                    <a:pt x="228" y="109"/>
                  </a:cubicBezTo>
                  <a:cubicBezTo>
                    <a:pt x="228" y="88"/>
                    <a:pt x="228" y="55"/>
                    <a:pt x="207" y="39"/>
                  </a:cubicBezTo>
                  <a:cubicBezTo>
                    <a:pt x="190" y="22"/>
                    <a:pt x="158" y="6"/>
                    <a:pt x="141" y="6"/>
                  </a:cubicBezTo>
                  <a:cubicBezTo>
                    <a:pt x="128" y="2"/>
                    <a:pt x="11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20"/>
            <p:cNvSpPr/>
            <p:nvPr/>
          </p:nvSpPr>
          <p:spPr>
            <a:xfrm flipH="1">
              <a:off x="3128586" y="3083200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86" y="0"/>
                  </a:moveTo>
                  <a:cubicBezTo>
                    <a:pt x="34" y="0"/>
                    <a:pt x="0" y="33"/>
                    <a:pt x="0" y="91"/>
                  </a:cubicBezTo>
                  <a:lnTo>
                    <a:pt x="0" y="124"/>
                  </a:lnTo>
                  <a:lnTo>
                    <a:pt x="0" y="145"/>
                  </a:lnTo>
                  <a:lnTo>
                    <a:pt x="17" y="161"/>
                  </a:lnTo>
                  <a:cubicBezTo>
                    <a:pt x="33" y="178"/>
                    <a:pt x="50" y="194"/>
                    <a:pt x="87" y="194"/>
                  </a:cubicBezTo>
                  <a:cubicBezTo>
                    <a:pt x="97" y="199"/>
                    <a:pt x="105" y="201"/>
                    <a:pt x="112" y="201"/>
                  </a:cubicBezTo>
                  <a:cubicBezTo>
                    <a:pt x="130" y="201"/>
                    <a:pt x="141" y="189"/>
                    <a:pt x="153" y="178"/>
                  </a:cubicBezTo>
                  <a:cubicBezTo>
                    <a:pt x="190" y="161"/>
                    <a:pt x="207" y="145"/>
                    <a:pt x="207" y="108"/>
                  </a:cubicBezTo>
                  <a:cubicBezTo>
                    <a:pt x="207" y="91"/>
                    <a:pt x="207" y="75"/>
                    <a:pt x="190" y="42"/>
                  </a:cubicBezTo>
                  <a:cubicBezTo>
                    <a:pt x="174" y="21"/>
                    <a:pt x="153" y="4"/>
                    <a:pt x="120" y="4"/>
                  </a:cubicBezTo>
                  <a:cubicBezTo>
                    <a:pt x="108" y="2"/>
                    <a:pt x="97" y="0"/>
                    <a:pt x="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20"/>
            <p:cNvSpPr/>
            <p:nvPr/>
          </p:nvSpPr>
          <p:spPr>
            <a:xfrm flipH="1">
              <a:off x="3146211" y="31158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7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3"/>
                    <a:pt x="0" y="77"/>
                    <a:pt x="17" y="142"/>
                  </a:cubicBezTo>
                  <a:cubicBezTo>
                    <a:pt x="42" y="183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80"/>
                    <a:pt x="240" y="109"/>
                    <a:pt x="223" y="56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20"/>
            <p:cNvSpPr/>
            <p:nvPr/>
          </p:nvSpPr>
          <p:spPr>
            <a:xfrm flipH="1">
              <a:off x="3133736" y="3108750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13" y="0"/>
                  </a:moveTo>
                  <a:cubicBezTo>
                    <a:pt x="98" y="0"/>
                    <a:pt x="82" y="4"/>
                    <a:pt x="67" y="13"/>
                  </a:cubicBezTo>
                  <a:cubicBezTo>
                    <a:pt x="17" y="30"/>
                    <a:pt x="1" y="83"/>
                    <a:pt x="17" y="133"/>
                  </a:cubicBezTo>
                  <a:cubicBezTo>
                    <a:pt x="30" y="187"/>
                    <a:pt x="74" y="209"/>
                    <a:pt x="116" y="209"/>
                  </a:cubicBezTo>
                  <a:cubicBezTo>
                    <a:pt x="129" y="209"/>
                    <a:pt x="142" y="207"/>
                    <a:pt x="153" y="203"/>
                  </a:cubicBezTo>
                  <a:cubicBezTo>
                    <a:pt x="207" y="186"/>
                    <a:pt x="223" y="116"/>
                    <a:pt x="207" y="67"/>
                  </a:cubicBezTo>
                  <a:cubicBezTo>
                    <a:pt x="195" y="28"/>
                    <a:pt x="15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20"/>
            <p:cNvSpPr/>
            <p:nvPr/>
          </p:nvSpPr>
          <p:spPr>
            <a:xfrm flipH="1">
              <a:off x="3135486" y="3122725"/>
              <a:ext cx="5175" cy="4950"/>
            </a:xfrm>
            <a:custGeom>
              <a:avLst/>
              <a:gdLst/>
              <a:ahLst/>
              <a:cxnLst/>
              <a:rect l="l" t="t" r="r" b="b"/>
              <a:pathLst>
                <a:path w="207" h="198" extrusionOk="0">
                  <a:moveTo>
                    <a:pt x="90" y="1"/>
                  </a:moveTo>
                  <a:cubicBezTo>
                    <a:pt x="46" y="1"/>
                    <a:pt x="0" y="36"/>
                    <a:pt x="0" y="89"/>
                  </a:cubicBezTo>
                  <a:lnTo>
                    <a:pt x="0" y="143"/>
                  </a:lnTo>
                  <a:lnTo>
                    <a:pt x="17" y="159"/>
                  </a:lnTo>
                  <a:cubicBezTo>
                    <a:pt x="37" y="176"/>
                    <a:pt x="54" y="192"/>
                    <a:pt x="87" y="192"/>
                  </a:cubicBezTo>
                  <a:cubicBezTo>
                    <a:pt x="97" y="196"/>
                    <a:pt x="107" y="198"/>
                    <a:pt x="118" y="198"/>
                  </a:cubicBezTo>
                  <a:cubicBezTo>
                    <a:pt x="163" y="198"/>
                    <a:pt x="206" y="163"/>
                    <a:pt x="206" y="110"/>
                  </a:cubicBezTo>
                  <a:cubicBezTo>
                    <a:pt x="206" y="89"/>
                    <a:pt x="206" y="56"/>
                    <a:pt x="190" y="40"/>
                  </a:cubicBezTo>
                  <a:cubicBezTo>
                    <a:pt x="173" y="23"/>
                    <a:pt x="157" y="7"/>
                    <a:pt x="120" y="7"/>
                  </a:cubicBezTo>
                  <a:cubicBezTo>
                    <a:pt x="110" y="3"/>
                    <a:pt x="101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20"/>
            <p:cNvSpPr/>
            <p:nvPr/>
          </p:nvSpPr>
          <p:spPr>
            <a:xfrm flipH="1">
              <a:off x="3080036" y="3086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0" y="17"/>
                    <a:pt x="33" y="34"/>
                  </a:cubicBezTo>
                  <a:cubicBezTo>
                    <a:pt x="17" y="50"/>
                    <a:pt x="0" y="67"/>
                    <a:pt x="0" y="83"/>
                  </a:cubicBezTo>
                  <a:lnTo>
                    <a:pt x="0" y="137"/>
                  </a:lnTo>
                  <a:cubicBezTo>
                    <a:pt x="17" y="170"/>
                    <a:pt x="50" y="207"/>
                    <a:pt x="87" y="207"/>
                  </a:cubicBezTo>
                  <a:lnTo>
                    <a:pt x="103" y="207"/>
                  </a:lnTo>
                  <a:cubicBezTo>
                    <a:pt x="153" y="207"/>
                    <a:pt x="206" y="170"/>
                    <a:pt x="206" y="120"/>
                  </a:cubicBezTo>
                  <a:cubicBezTo>
                    <a:pt x="206" y="83"/>
                    <a:pt x="206" y="67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20"/>
            <p:cNvSpPr/>
            <p:nvPr/>
          </p:nvSpPr>
          <p:spPr>
            <a:xfrm flipH="1">
              <a:off x="3166411" y="3085300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91" y="0"/>
                  </a:moveTo>
                  <a:cubicBezTo>
                    <a:pt x="69" y="0"/>
                    <a:pt x="49" y="12"/>
                    <a:pt x="37" y="24"/>
                  </a:cubicBezTo>
                  <a:cubicBezTo>
                    <a:pt x="17" y="40"/>
                    <a:pt x="0" y="61"/>
                    <a:pt x="0" y="94"/>
                  </a:cubicBezTo>
                  <a:lnTo>
                    <a:pt x="0" y="143"/>
                  </a:lnTo>
                  <a:cubicBezTo>
                    <a:pt x="0" y="143"/>
                    <a:pt x="0" y="164"/>
                    <a:pt x="17" y="164"/>
                  </a:cubicBezTo>
                  <a:cubicBezTo>
                    <a:pt x="37" y="180"/>
                    <a:pt x="54" y="197"/>
                    <a:pt x="87" y="197"/>
                  </a:cubicBezTo>
                  <a:cubicBezTo>
                    <a:pt x="96" y="200"/>
                    <a:pt x="105" y="201"/>
                    <a:pt x="114" y="201"/>
                  </a:cubicBezTo>
                  <a:cubicBezTo>
                    <a:pt x="156" y="201"/>
                    <a:pt x="193" y="168"/>
                    <a:pt x="206" y="110"/>
                  </a:cubicBezTo>
                  <a:cubicBezTo>
                    <a:pt x="206" y="94"/>
                    <a:pt x="206" y="61"/>
                    <a:pt x="190" y="40"/>
                  </a:cubicBezTo>
                  <a:cubicBezTo>
                    <a:pt x="173" y="24"/>
                    <a:pt x="141" y="7"/>
                    <a:pt x="120" y="7"/>
                  </a:cubicBezTo>
                  <a:cubicBezTo>
                    <a:pt x="110" y="2"/>
                    <a:pt x="101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20"/>
            <p:cNvSpPr/>
            <p:nvPr/>
          </p:nvSpPr>
          <p:spPr>
            <a:xfrm flipH="1">
              <a:off x="3159911" y="31172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1"/>
                  </a:moveTo>
                  <a:cubicBezTo>
                    <a:pt x="83" y="1"/>
                    <a:pt x="50" y="22"/>
                    <a:pt x="34" y="38"/>
                  </a:cubicBezTo>
                  <a:cubicBezTo>
                    <a:pt x="17" y="54"/>
                    <a:pt x="17" y="71"/>
                    <a:pt x="1" y="87"/>
                  </a:cubicBezTo>
                  <a:cubicBezTo>
                    <a:pt x="1" y="104"/>
                    <a:pt x="1" y="125"/>
                    <a:pt x="17" y="141"/>
                  </a:cubicBezTo>
                  <a:cubicBezTo>
                    <a:pt x="34" y="174"/>
                    <a:pt x="50" y="207"/>
                    <a:pt x="104" y="207"/>
                  </a:cubicBezTo>
                  <a:cubicBezTo>
                    <a:pt x="153" y="207"/>
                    <a:pt x="207" y="174"/>
                    <a:pt x="223" y="125"/>
                  </a:cubicBezTo>
                  <a:cubicBezTo>
                    <a:pt x="223" y="104"/>
                    <a:pt x="207" y="71"/>
                    <a:pt x="186" y="54"/>
                  </a:cubicBezTo>
                  <a:cubicBezTo>
                    <a:pt x="170" y="22"/>
                    <a:pt x="153" y="2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20"/>
            <p:cNvSpPr/>
            <p:nvPr/>
          </p:nvSpPr>
          <p:spPr>
            <a:xfrm flipH="1">
              <a:off x="3123836" y="3129175"/>
              <a:ext cx="6125" cy="5375"/>
            </a:xfrm>
            <a:custGeom>
              <a:avLst/>
              <a:gdLst/>
              <a:ahLst/>
              <a:cxnLst/>
              <a:rect l="l" t="t" r="r" b="b"/>
              <a:pathLst>
                <a:path w="245" h="215" extrusionOk="0">
                  <a:moveTo>
                    <a:pt x="117" y="0"/>
                  </a:moveTo>
                  <a:cubicBezTo>
                    <a:pt x="107" y="0"/>
                    <a:pt x="97" y="1"/>
                    <a:pt x="88" y="4"/>
                  </a:cubicBezTo>
                  <a:cubicBezTo>
                    <a:pt x="38" y="37"/>
                    <a:pt x="1" y="91"/>
                    <a:pt x="38" y="140"/>
                  </a:cubicBezTo>
                  <a:cubicBezTo>
                    <a:pt x="52" y="185"/>
                    <a:pt x="88" y="215"/>
                    <a:pt x="130" y="215"/>
                  </a:cubicBezTo>
                  <a:cubicBezTo>
                    <a:pt x="139" y="215"/>
                    <a:pt x="148" y="213"/>
                    <a:pt x="158" y="210"/>
                  </a:cubicBezTo>
                  <a:cubicBezTo>
                    <a:pt x="228" y="177"/>
                    <a:pt x="244" y="124"/>
                    <a:pt x="228" y="74"/>
                  </a:cubicBezTo>
                  <a:cubicBezTo>
                    <a:pt x="211" y="30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20"/>
            <p:cNvSpPr/>
            <p:nvPr/>
          </p:nvSpPr>
          <p:spPr>
            <a:xfrm flipH="1">
              <a:off x="3169811" y="3098350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20" y="0"/>
                  </a:moveTo>
                  <a:cubicBezTo>
                    <a:pt x="104" y="0"/>
                    <a:pt x="87" y="0"/>
                    <a:pt x="67" y="17"/>
                  </a:cubicBezTo>
                  <a:cubicBezTo>
                    <a:pt x="17" y="33"/>
                    <a:pt x="1" y="87"/>
                    <a:pt x="17" y="136"/>
                  </a:cubicBezTo>
                  <a:cubicBezTo>
                    <a:pt x="30" y="190"/>
                    <a:pt x="74" y="212"/>
                    <a:pt x="116" y="212"/>
                  </a:cubicBezTo>
                  <a:cubicBezTo>
                    <a:pt x="129" y="212"/>
                    <a:pt x="142" y="210"/>
                    <a:pt x="153" y="207"/>
                  </a:cubicBezTo>
                  <a:cubicBezTo>
                    <a:pt x="170" y="190"/>
                    <a:pt x="170" y="190"/>
                    <a:pt x="190" y="174"/>
                  </a:cubicBezTo>
                  <a:cubicBezTo>
                    <a:pt x="223" y="157"/>
                    <a:pt x="223" y="103"/>
                    <a:pt x="207" y="70"/>
                  </a:cubicBezTo>
                  <a:cubicBezTo>
                    <a:pt x="190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20"/>
            <p:cNvSpPr/>
            <p:nvPr/>
          </p:nvSpPr>
          <p:spPr>
            <a:xfrm flipH="1">
              <a:off x="3148786" y="312870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4" y="0"/>
                  </a:moveTo>
                  <a:cubicBezTo>
                    <a:pt x="83" y="0"/>
                    <a:pt x="54" y="13"/>
                    <a:pt x="34" y="40"/>
                  </a:cubicBezTo>
                  <a:cubicBezTo>
                    <a:pt x="17" y="56"/>
                    <a:pt x="1" y="77"/>
                    <a:pt x="17" y="110"/>
                  </a:cubicBezTo>
                  <a:lnTo>
                    <a:pt x="17" y="143"/>
                  </a:lnTo>
                  <a:cubicBezTo>
                    <a:pt x="17" y="159"/>
                    <a:pt x="34" y="159"/>
                    <a:pt x="50" y="180"/>
                  </a:cubicBezTo>
                  <a:cubicBezTo>
                    <a:pt x="67" y="194"/>
                    <a:pt x="89" y="203"/>
                    <a:pt x="111" y="203"/>
                  </a:cubicBezTo>
                  <a:cubicBezTo>
                    <a:pt x="140" y="203"/>
                    <a:pt x="170" y="189"/>
                    <a:pt x="191" y="159"/>
                  </a:cubicBezTo>
                  <a:cubicBezTo>
                    <a:pt x="207" y="143"/>
                    <a:pt x="223" y="110"/>
                    <a:pt x="223" y="93"/>
                  </a:cubicBezTo>
                  <a:cubicBezTo>
                    <a:pt x="223" y="56"/>
                    <a:pt x="207" y="40"/>
                    <a:pt x="191" y="23"/>
                  </a:cubicBezTo>
                  <a:cubicBezTo>
                    <a:pt x="166" y="8"/>
                    <a:pt x="140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20"/>
            <p:cNvSpPr/>
            <p:nvPr/>
          </p:nvSpPr>
          <p:spPr>
            <a:xfrm flipH="1">
              <a:off x="3152186" y="30799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0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17" y="153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93" y="209"/>
                    <a:pt x="100" y="210"/>
                    <a:pt x="107" y="210"/>
                  </a:cubicBezTo>
                  <a:cubicBezTo>
                    <a:pt x="150" y="210"/>
                    <a:pt x="192" y="166"/>
                    <a:pt x="206" y="120"/>
                  </a:cubicBezTo>
                  <a:cubicBezTo>
                    <a:pt x="206" y="87"/>
                    <a:pt x="206" y="70"/>
                    <a:pt x="190" y="50"/>
                  </a:cubicBezTo>
                  <a:cubicBezTo>
                    <a:pt x="169" y="17"/>
                    <a:pt x="13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20"/>
            <p:cNvSpPr/>
            <p:nvPr/>
          </p:nvSpPr>
          <p:spPr>
            <a:xfrm flipH="1">
              <a:off x="3156111" y="3091800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17" y="1"/>
                  </a:moveTo>
                  <a:cubicBezTo>
                    <a:pt x="107" y="1"/>
                    <a:pt x="96" y="3"/>
                    <a:pt x="87" y="7"/>
                  </a:cubicBezTo>
                  <a:cubicBezTo>
                    <a:pt x="33" y="23"/>
                    <a:pt x="0" y="89"/>
                    <a:pt x="17" y="143"/>
                  </a:cubicBezTo>
                  <a:cubicBezTo>
                    <a:pt x="33" y="159"/>
                    <a:pt x="33" y="176"/>
                    <a:pt x="54" y="176"/>
                  </a:cubicBezTo>
                  <a:cubicBezTo>
                    <a:pt x="87" y="213"/>
                    <a:pt x="120" y="213"/>
                    <a:pt x="157" y="213"/>
                  </a:cubicBezTo>
                  <a:cubicBezTo>
                    <a:pt x="206" y="192"/>
                    <a:pt x="223" y="159"/>
                    <a:pt x="223" y="110"/>
                  </a:cubicBezTo>
                  <a:lnTo>
                    <a:pt x="223" y="73"/>
                  </a:lnTo>
                  <a:cubicBezTo>
                    <a:pt x="209" y="33"/>
                    <a:pt x="161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20"/>
            <p:cNvSpPr/>
            <p:nvPr/>
          </p:nvSpPr>
          <p:spPr>
            <a:xfrm flipH="1">
              <a:off x="3157761" y="310562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7" y="1"/>
                  </a:moveTo>
                  <a:cubicBezTo>
                    <a:pt x="72" y="1"/>
                    <a:pt x="38" y="15"/>
                    <a:pt x="17" y="35"/>
                  </a:cubicBezTo>
                  <a:cubicBezTo>
                    <a:pt x="1" y="52"/>
                    <a:pt x="1" y="89"/>
                    <a:pt x="1" y="122"/>
                  </a:cubicBezTo>
                  <a:lnTo>
                    <a:pt x="1" y="138"/>
                  </a:lnTo>
                  <a:cubicBezTo>
                    <a:pt x="17" y="155"/>
                    <a:pt x="17" y="175"/>
                    <a:pt x="34" y="192"/>
                  </a:cubicBezTo>
                  <a:cubicBezTo>
                    <a:pt x="50" y="208"/>
                    <a:pt x="83" y="208"/>
                    <a:pt x="120" y="208"/>
                  </a:cubicBezTo>
                  <a:cubicBezTo>
                    <a:pt x="137" y="208"/>
                    <a:pt x="170" y="192"/>
                    <a:pt x="186" y="175"/>
                  </a:cubicBezTo>
                  <a:cubicBezTo>
                    <a:pt x="207" y="138"/>
                    <a:pt x="207" y="122"/>
                    <a:pt x="207" y="89"/>
                  </a:cubicBezTo>
                  <a:cubicBezTo>
                    <a:pt x="207" y="72"/>
                    <a:pt x="186" y="35"/>
                    <a:pt x="170" y="19"/>
                  </a:cubicBezTo>
                  <a:cubicBezTo>
                    <a:pt x="151" y="6"/>
                    <a:pt x="12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20"/>
            <p:cNvSpPr/>
            <p:nvPr/>
          </p:nvSpPr>
          <p:spPr>
            <a:xfrm flipH="1">
              <a:off x="3161261" y="306862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6" y="0"/>
                  </a:moveTo>
                  <a:cubicBezTo>
                    <a:pt x="106" y="0"/>
                    <a:pt x="97" y="2"/>
                    <a:pt x="87" y="6"/>
                  </a:cubicBezTo>
                  <a:cubicBezTo>
                    <a:pt x="17" y="39"/>
                    <a:pt x="0" y="89"/>
                    <a:pt x="17" y="142"/>
                  </a:cubicBezTo>
                  <a:cubicBezTo>
                    <a:pt x="31" y="184"/>
                    <a:pt x="82" y="216"/>
                    <a:pt x="127" y="216"/>
                  </a:cubicBezTo>
                  <a:cubicBezTo>
                    <a:pt x="136" y="216"/>
                    <a:pt x="145" y="215"/>
                    <a:pt x="153" y="212"/>
                  </a:cubicBezTo>
                  <a:cubicBezTo>
                    <a:pt x="207" y="175"/>
                    <a:pt x="240" y="126"/>
                    <a:pt x="223" y="72"/>
                  </a:cubicBezTo>
                  <a:cubicBezTo>
                    <a:pt x="197" y="32"/>
                    <a:pt x="156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20"/>
            <p:cNvSpPr/>
            <p:nvPr/>
          </p:nvSpPr>
          <p:spPr>
            <a:xfrm flipH="1">
              <a:off x="3089511" y="3067850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0"/>
                  </a:moveTo>
                  <a:cubicBezTo>
                    <a:pt x="33" y="37"/>
                    <a:pt x="0" y="87"/>
                    <a:pt x="17" y="140"/>
                  </a:cubicBezTo>
                  <a:cubicBezTo>
                    <a:pt x="44" y="181"/>
                    <a:pt x="85" y="210"/>
                    <a:pt x="126" y="210"/>
                  </a:cubicBezTo>
                  <a:cubicBezTo>
                    <a:pt x="135" y="210"/>
                    <a:pt x="144" y="209"/>
                    <a:pt x="153" y="206"/>
                  </a:cubicBezTo>
                  <a:cubicBezTo>
                    <a:pt x="169" y="190"/>
                    <a:pt x="190" y="190"/>
                    <a:pt x="206" y="173"/>
                  </a:cubicBezTo>
                  <a:cubicBezTo>
                    <a:pt x="223" y="140"/>
                    <a:pt x="239" y="103"/>
                    <a:pt x="223" y="70"/>
                  </a:cubicBezTo>
                  <a:cubicBezTo>
                    <a:pt x="206" y="37"/>
                    <a:pt x="16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20"/>
            <p:cNvSpPr/>
            <p:nvPr/>
          </p:nvSpPr>
          <p:spPr>
            <a:xfrm flipH="1">
              <a:off x="3092911" y="30953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0"/>
                  </a:moveTo>
                  <a:cubicBezTo>
                    <a:pt x="88" y="0"/>
                    <a:pt x="54" y="14"/>
                    <a:pt x="33" y="35"/>
                  </a:cubicBezTo>
                  <a:cubicBezTo>
                    <a:pt x="17" y="51"/>
                    <a:pt x="0" y="88"/>
                    <a:pt x="0" y="121"/>
                  </a:cubicBezTo>
                  <a:cubicBezTo>
                    <a:pt x="0" y="121"/>
                    <a:pt x="0" y="138"/>
                    <a:pt x="17" y="138"/>
                  </a:cubicBezTo>
                  <a:cubicBezTo>
                    <a:pt x="17" y="154"/>
                    <a:pt x="33" y="175"/>
                    <a:pt x="50" y="191"/>
                  </a:cubicBezTo>
                  <a:cubicBezTo>
                    <a:pt x="66" y="208"/>
                    <a:pt x="83" y="208"/>
                    <a:pt x="120" y="208"/>
                  </a:cubicBezTo>
                  <a:cubicBezTo>
                    <a:pt x="153" y="208"/>
                    <a:pt x="170" y="191"/>
                    <a:pt x="186" y="175"/>
                  </a:cubicBezTo>
                  <a:cubicBezTo>
                    <a:pt x="207" y="138"/>
                    <a:pt x="223" y="121"/>
                    <a:pt x="207" y="88"/>
                  </a:cubicBezTo>
                  <a:cubicBezTo>
                    <a:pt x="207" y="72"/>
                    <a:pt x="186" y="35"/>
                    <a:pt x="170" y="18"/>
                  </a:cubicBezTo>
                  <a:cubicBezTo>
                    <a:pt x="157" y="6"/>
                    <a:pt x="13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20"/>
            <p:cNvSpPr/>
            <p:nvPr/>
          </p:nvSpPr>
          <p:spPr>
            <a:xfrm flipH="1">
              <a:off x="3090761" y="308142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104" y="1"/>
                  </a:moveTo>
                  <a:cubicBezTo>
                    <a:pt x="86" y="1"/>
                    <a:pt x="66" y="14"/>
                    <a:pt x="55" y="26"/>
                  </a:cubicBezTo>
                  <a:cubicBezTo>
                    <a:pt x="38" y="42"/>
                    <a:pt x="22" y="59"/>
                    <a:pt x="1" y="92"/>
                  </a:cubicBezTo>
                  <a:cubicBezTo>
                    <a:pt x="1" y="113"/>
                    <a:pt x="1" y="129"/>
                    <a:pt x="22" y="146"/>
                  </a:cubicBezTo>
                  <a:cubicBezTo>
                    <a:pt x="22" y="146"/>
                    <a:pt x="22" y="162"/>
                    <a:pt x="38" y="162"/>
                  </a:cubicBezTo>
                  <a:cubicBezTo>
                    <a:pt x="55" y="179"/>
                    <a:pt x="71" y="195"/>
                    <a:pt x="104" y="195"/>
                  </a:cubicBezTo>
                  <a:cubicBezTo>
                    <a:pt x="114" y="199"/>
                    <a:pt x="124" y="201"/>
                    <a:pt x="134" y="201"/>
                  </a:cubicBezTo>
                  <a:cubicBezTo>
                    <a:pt x="175" y="201"/>
                    <a:pt x="211" y="166"/>
                    <a:pt x="228" y="113"/>
                  </a:cubicBezTo>
                  <a:cubicBezTo>
                    <a:pt x="228" y="92"/>
                    <a:pt x="207" y="59"/>
                    <a:pt x="191" y="42"/>
                  </a:cubicBezTo>
                  <a:cubicBezTo>
                    <a:pt x="174" y="26"/>
                    <a:pt x="158" y="9"/>
                    <a:pt x="125" y="9"/>
                  </a:cubicBezTo>
                  <a:cubicBezTo>
                    <a:pt x="118" y="3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20"/>
            <p:cNvSpPr/>
            <p:nvPr/>
          </p:nvSpPr>
          <p:spPr>
            <a:xfrm flipH="1">
              <a:off x="3095486" y="31094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0" y="1"/>
                  </a:moveTo>
                  <a:cubicBezTo>
                    <a:pt x="55" y="1"/>
                    <a:pt x="15" y="47"/>
                    <a:pt x="1" y="90"/>
                  </a:cubicBezTo>
                  <a:lnTo>
                    <a:pt x="1" y="144"/>
                  </a:lnTo>
                  <a:cubicBezTo>
                    <a:pt x="17" y="144"/>
                    <a:pt x="17" y="160"/>
                    <a:pt x="17" y="160"/>
                  </a:cubicBezTo>
                  <a:cubicBezTo>
                    <a:pt x="34" y="193"/>
                    <a:pt x="67" y="210"/>
                    <a:pt x="87" y="210"/>
                  </a:cubicBezTo>
                  <a:cubicBezTo>
                    <a:pt x="120" y="210"/>
                    <a:pt x="137" y="210"/>
                    <a:pt x="170" y="193"/>
                  </a:cubicBezTo>
                  <a:cubicBezTo>
                    <a:pt x="191" y="177"/>
                    <a:pt x="207" y="144"/>
                    <a:pt x="207" y="127"/>
                  </a:cubicBezTo>
                  <a:cubicBezTo>
                    <a:pt x="207" y="90"/>
                    <a:pt x="207" y="74"/>
                    <a:pt x="191" y="41"/>
                  </a:cubicBezTo>
                  <a:cubicBezTo>
                    <a:pt x="170" y="24"/>
                    <a:pt x="153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20"/>
            <p:cNvSpPr/>
            <p:nvPr/>
          </p:nvSpPr>
          <p:spPr>
            <a:xfrm flipH="1">
              <a:off x="3083036" y="3116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67" y="0"/>
                    <a:pt x="34" y="17"/>
                  </a:cubicBezTo>
                  <a:cubicBezTo>
                    <a:pt x="17" y="38"/>
                    <a:pt x="1" y="54"/>
                    <a:pt x="1" y="87"/>
                  </a:cubicBezTo>
                  <a:lnTo>
                    <a:pt x="1" y="141"/>
                  </a:lnTo>
                  <a:lnTo>
                    <a:pt x="17" y="157"/>
                  </a:lnTo>
                  <a:cubicBezTo>
                    <a:pt x="34" y="190"/>
                    <a:pt x="50" y="207"/>
                    <a:pt x="83" y="207"/>
                  </a:cubicBezTo>
                  <a:cubicBezTo>
                    <a:pt x="137" y="207"/>
                    <a:pt x="207" y="174"/>
                    <a:pt x="207" y="120"/>
                  </a:cubicBezTo>
                  <a:cubicBezTo>
                    <a:pt x="207" y="87"/>
                    <a:pt x="207" y="70"/>
                    <a:pt x="186" y="38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20"/>
            <p:cNvSpPr/>
            <p:nvPr/>
          </p:nvSpPr>
          <p:spPr>
            <a:xfrm flipH="1">
              <a:off x="3121686" y="3115875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97" y="0"/>
                  </a:moveTo>
                  <a:cubicBezTo>
                    <a:pt x="54" y="0"/>
                    <a:pt x="17" y="33"/>
                    <a:pt x="0" y="91"/>
                  </a:cubicBezTo>
                  <a:cubicBezTo>
                    <a:pt x="0" y="107"/>
                    <a:pt x="0" y="124"/>
                    <a:pt x="21" y="140"/>
                  </a:cubicBezTo>
                  <a:cubicBezTo>
                    <a:pt x="21" y="140"/>
                    <a:pt x="21" y="157"/>
                    <a:pt x="37" y="157"/>
                  </a:cubicBezTo>
                  <a:cubicBezTo>
                    <a:pt x="37" y="178"/>
                    <a:pt x="70" y="194"/>
                    <a:pt x="103" y="211"/>
                  </a:cubicBezTo>
                  <a:cubicBezTo>
                    <a:pt x="157" y="211"/>
                    <a:pt x="206" y="178"/>
                    <a:pt x="206" y="107"/>
                  </a:cubicBezTo>
                  <a:cubicBezTo>
                    <a:pt x="227" y="91"/>
                    <a:pt x="206" y="54"/>
                    <a:pt x="190" y="37"/>
                  </a:cubicBezTo>
                  <a:cubicBezTo>
                    <a:pt x="173" y="21"/>
                    <a:pt x="157" y="4"/>
                    <a:pt x="124" y="4"/>
                  </a:cubicBezTo>
                  <a:cubicBezTo>
                    <a:pt x="115" y="2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20"/>
            <p:cNvSpPr/>
            <p:nvPr/>
          </p:nvSpPr>
          <p:spPr>
            <a:xfrm flipH="1">
              <a:off x="3081386" y="31026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70" y="1"/>
                    <a:pt x="17" y="34"/>
                    <a:pt x="17" y="87"/>
                  </a:cubicBezTo>
                  <a:cubicBezTo>
                    <a:pt x="0" y="104"/>
                    <a:pt x="17" y="137"/>
                    <a:pt x="17" y="137"/>
                  </a:cubicBezTo>
                  <a:cubicBezTo>
                    <a:pt x="17" y="153"/>
                    <a:pt x="17" y="153"/>
                    <a:pt x="33" y="170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2" y="210"/>
                    <a:pt x="121" y="211"/>
                    <a:pt x="130" y="211"/>
                  </a:cubicBezTo>
                  <a:cubicBezTo>
                    <a:pt x="173" y="211"/>
                    <a:pt x="209" y="178"/>
                    <a:pt x="223" y="120"/>
                  </a:cubicBezTo>
                  <a:cubicBezTo>
                    <a:pt x="223" y="104"/>
                    <a:pt x="223" y="67"/>
                    <a:pt x="206" y="50"/>
                  </a:cubicBezTo>
                  <a:cubicBezTo>
                    <a:pt x="190" y="17"/>
                    <a:pt x="157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20"/>
            <p:cNvSpPr/>
            <p:nvPr/>
          </p:nvSpPr>
          <p:spPr>
            <a:xfrm flipH="1">
              <a:off x="3099836" y="30587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11" y="1"/>
                  </a:moveTo>
                  <a:cubicBezTo>
                    <a:pt x="83" y="1"/>
                    <a:pt x="54" y="13"/>
                    <a:pt x="33" y="40"/>
                  </a:cubicBezTo>
                  <a:cubicBezTo>
                    <a:pt x="17" y="57"/>
                    <a:pt x="0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3" y="176"/>
                    <a:pt x="50" y="176"/>
                  </a:cubicBezTo>
                  <a:cubicBezTo>
                    <a:pt x="70" y="197"/>
                    <a:pt x="103" y="213"/>
                    <a:pt x="120" y="213"/>
                  </a:cubicBezTo>
                  <a:cubicBezTo>
                    <a:pt x="153" y="197"/>
                    <a:pt x="173" y="197"/>
                    <a:pt x="190" y="160"/>
                  </a:cubicBezTo>
                  <a:cubicBezTo>
                    <a:pt x="206" y="143"/>
                    <a:pt x="223" y="127"/>
                    <a:pt x="223" y="94"/>
                  </a:cubicBezTo>
                  <a:cubicBezTo>
                    <a:pt x="223" y="57"/>
                    <a:pt x="206" y="40"/>
                    <a:pt x="173" y="24"/>
                  </a:cubicBezTo>
                  <a:cubicBezTo>
                    <a:pt x="157" y="9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20"/>
            <p:cNvSpPr/>
            <p:nvPr/>
          </p:nvSpPr>
          <p:spPr>
            <a:xfrm flipH="1">
              <a:off x="3086111" y="30545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0"/>
                  </a:moveTo>
                  <a:cubicBezTo>
                    <a:pt x="104" y="0"/>
                    <a:pt x="71" y="17"/>
                    <a:pt x="54" y="17"/>
                  </a:cubicBezTo>
                  <a:cubicBezTo>
                    <a:pt x="17" y="33"/>
                    <a:pt x="1" y="70"/>
                    <a:pt x="1" y="87"/>
                  </a:cubicBezTo>
                  <a:cubicBezTo>
                    <a:pt x="1" y="103"/>
                    <a:pt x="1" y="136"/>
                    <a:pt x="17" y="157"/>
                  </a:cubicBezTo>
                  <a:lnTo>
                    <a:pt x="17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99" y="209"/>
                    <a:pt x="110" y="211"/>
                    <a:pt x="121" y="211"/>
                  </a:cubicBezTo>
                  <a:cubicBezTo>
                    <a:pt x="173" y="211"/>
                    <a:pt x="207" y="178"/>
                    <a:pt x="207" y="120"/>
                  </a:cubicBezTo>
                  <a:cubicBezTo>
                    <a:pt x="223" y="103"/>
                    <a:pt x="207" y="70"/>
                    <a:pt x="190" y="54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20"/>
            <p:cNvSpPr/>
            <p:nvPr/>
          </p:nvSpPr>
          <p:spPr>
            <a:xfrm flipH="1">
              <a:off x="3115286" y="30763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9" y="0"/>
                  </a:moveTo>
                  <a:cubicBezTo>
                    <a:pt x="115" y="0"/>
                    <a:pt x="100" y="3"/>
                    <a:pt x="87" y="8"/>
                  </a:cubicBezTo>
                  <a:cubicBezTo>
                    <a:pt x="34" y="25"/>
                    <a:pt x="1" y="91"/>
                    <a:pt x="17" y="144"/>
                  </a:cubicBezTo>
                  <a:cubicBezTo>
                    <a:pt x="34" y="161"/>
                    <a:pt x="34" y="161"/>
                    <a:pt x="50" y="177"/>
                  </a:cubicBezTo>
                  <a:cubicBezTo>
                    <a:pt x="72" y="199"/>
                    <a:pt x="91" y="208"/>
                    <a:pt x="111" y="208"/>
                  </a:cubicBezTo>
                  <a:cubicBezTo>
                    <a:pt x="125" y="208"/>
                    <a:pt x="139" y="203"/>
                    <a:pt x="153" y="194"/>
                  </a:cubicBezTo>
                  <a:cubicBezTo>
                    <a:pt x="207" y="177"/>
                    <a:pt x="223" y="144"/>
                    <a:pt x="223" y="111"/>
                  </a:cubicBezTo>
                  <a:lnTo>
                    <a:pt x="223" y="58"/>
                  </a:ln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20"/>
            <p:cNvSpPr/>
            <p:nvPr/>
          </p:nvSpPr>
          <p:spPr>
            <a:xfrm flipH="1">
              <a:off x="3115711" y="3089375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87" y="1"/>
                  </a:moveTo>
                  <a:cubicBezTo>
                    <a:pt x="71" y="17"/>
                    <a:pt x="34" y="17"/>
                    <a:pt x="17" y="50"/>
                  </a:cubicBezTo>
                  <a:cubicBezTo>
                    <a:pt x="1" y="67"/>
                    <a:pt x="1" y="83"/>
                    <a:pt x="1" y="120"/>
                  </a:cubicBezTo>
                  <a:lnTo>
                    <a:pt x="1" y="153"/>
                  </a:lnTo>
                  <a:cubicBezTo>
                    <a:pt x="17" y="153"/>
                    <a:pt x="17" y="170"/>
                    <a:pt x="34" y="186"/>
                  </a:cubicBezTo>
                  <a:cubicBezTo>
                    <a:pt x="58" y="203"/>
                    <a:pt x="85" y="212"/>
                    <a:pt x="111" y="212"/>
                  </a:cubicBezTo>
                  <a:cubicBezTo>
                    <a:pt x="141" y="212"/>
                    <a:pt x="170" y="199"/>
                    <a:pt x="190" y="170"/>
                  </a:cubicBezTo>
                  <a:cubicBezTo>
                    <a:pt x="207" y="153"/>
                    <a:pt x="207" y="120"/>
                    <a:pt x="207" y="104"/>
                  </a:cubicBezTo>
                  <a:cubicBezTo>
                    <a:pt x="207" y="67"/>
                    <a:pt x="190" y="50"/>
                    <a:pt x="174" y="34"/>
                  </a:cubicBezTo>
                  <a:cubicBezTo>
                    <a:pt x="153" y="17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20"/>
            <p:cNvSpPr/>
            <p:nvPr/>
          </p:nvSpPr>
          <p:spPr>
            <a:xfrm flipH="1">
              <a:off x="3111886" y="30648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4"/>
                    <a:pt x="1" y="137"/>
                    <a:pt x="17" y="157"/>
                  </a:cubicBezTo>
                  <a:lnTo>
                    <a:pt x="17" y="174"/>
                  </a:lnTo>
                  <a:cubicBezTo>
                    <a:pt x="38" y="190"/>
                    <a:pt x="71" y="207"/>
                    <a:pt x="87" y="207"/>
                  </a:cubicBezTo>
                  <a:cubicBezTo>
                    <a:pt x="97" y="211"/>
                    <a:pt x="107" y="213"/>
                    <a:pt x="117" y="213"/>
                  </a:cubicBezTo>
                  <a:cubicBezTo>
                    <a:pt x="140" y="213"/>
                    <a:pt x="162" y="202"/>
                    <a:pt x="174" y="190"/>
                  </a:cubicBezTo>
                  <a:cubicBezTo>
                    <a:pt x="191" y="174"/>
                    <a:pt x="207" y="157"/>
                    <a:pt x="207" y="120"/>
                  </a:cubicBezTo>
                  <a:cubicBezTo>
                    <a:pt x="223" y="104"/>
                    <a:pt x="207" y="71"/>
                    <a:pt x="191" y="54"/>
                  </a:cubicBezTo>
                  <a:cubicBezTo>
                    <a:pt x="174" y="33"/>
                    <a:pt x="158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20"/>
            <p:cNvSpPr/>
            <p:nvPr/>
          </p:nvSpPr>
          <p:spPr>
            <a:xfrm flipH="1">
              <a:off x="3171161" y="311190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7" y="0"/>
                  </a:moveTo>
                  <a:cubicBezTo>
                    <a:pt x="76" y="0"/>
                    <a:pt x="61" y="13"/>
                    <a:pt x="38" y="27"/>
                  </a:cubicBezTo>
                  <a:cubicBezTo>
                    <a:pt x="21" y="44"/>
                    <a:pt x="1" y="60"/>
                    <a:pt x="1" y="93"/>
                  </a:cubicBezTo>
                  <a:lnTo>
                    <a:pt x="1" y="147"/>
                  </a:lnTo>
                  <a:lnTo>
                    <a:pt x="21" y="163"/>
                  </a:lnTo>
                  <a:cubicBezTo>
                    <a:pt x="38" y="196"/>
                    <a:pt x="54" y="196"/>
                    <a:pt x="87" y="213"/>
                  </a:cubicBezTo>
                  <a:cubicBezTo>
                    <a:pt x="141" y="213"/>
                    <a:pt x="207" y="180"/>
                    <a:pt x="207" y="130"/>
                  </a:cubicBezTo>
                  <a:cubicBezTo>
                    <a:pt x="207" y="93"/>
                    <a:pt x="207" y="60"/>
                    <a:pt x="190" y="44"/>
                  </a:cubicBezTo>
                  <a:cubicBezTo>
                    <a:pt x="174" y="27"/>
                    <a:pt x="157" y="7"/>
                    <a:pt x="124" y="7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8450;p20"/>
            <p:cNvSpPr/>
            <p:nvPr/>
          </p:nvSpPr>
          <p:spPr>
            <a:xfrm flipH="1">
              <a:off x="3117461" y="31029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3" y="1"/>
                  </a:moveTo>
                  <a:cubicBezTo>
                    <a:pt x="48" y="1"/>
                    <a:pt x="0" y="33"/>
                    <a:pt x="0" y="92"/>
                  </a:cubicBezTo>
                  <a:lnTo>
                    <a:pt x="0" y="141"/>
                  </a:lnTo>
                  <a:lnTo>
                    <a:pt x="17" y="158"/>
                  </a:lnTo>
                  <a:cubicBezTo>
                    <a:pt x="33" y="178"/>
                    <a:pt x="54" y="195"/>
                    <a:pt x="87" y="211"/>
                  </a:cubicBezTo>
                  <a:cubicBezTo>
                    <a:pt x="120" y="211"/>
                    <a:pt x="136" y="195"/>
                    <a:pt x="173" y="178"/>
                  </a:cubicBezTo>
                  <a:cubicBezTo>
                    <a:pt x="190" y="178"/>
                    <a:pt x="206" y="141"/>
                    <a:pt x="206" y="125"/>
                  </a:cubicBezTo>
                  <a:cubicBezTo>
                    <a:pt x="223" y="55"/>
                    <a:pt x="17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8451;p20"/>
            <p:cNvSpPr/>
            <p:nvPr/>
          </p:nvSpPr>
          <p:spPr>
            <a:xfrm flipH="1">
              <a:off x="3108786" y="31155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7" y="0"/>
                  </a:moveTo>
                  <a:cubicBezTo>
                    <a:pt x="71" y="0"/>
                    <a:pt x="37" y="15"/>
                    <a:pt x="17" y="35"/>
                  </a:cubicBezTo>
                  <a:cubicBezTo>
                    <a:pt x="0" y="51"/>
                    <a:pt x="0" y="89"/>
                    <a:pt x="0" y="121"/>
                  </a:cubicBezTo>
                  <a:lnTo>
                    <a:pt x="0" y="138"/>
                  </a:lnTo>
                  <a:cubicBezTo>
                    <a:pt x="0" y="154"/>
                    <a:pt x="17" y="171"/>
                    <a:pt x="33" y="192"/>
                  </a:cubicBezTo>
                  <a:cubicBezTo>
                    <a:pt x="52" y="204"/>
                    <a:pt x="71" y="209"/>
                    <a:pt x="90" y="209"/>
                  </a:cubicBezTo>
                  <a:cubicBezTo>
                    <a:pt x="122" y="209"/>
                    <a:pt x="155" y="194"/>
                    <a:pt x="186" y="171"/>
                  </a:cubicBezTo>
                  <a:cubicBezTo>
                    <a:pt x="206" y="138"/>
                    <a:pt x="206" y="121"/>
                    <a:pt x="206" y="89"/>
                  </a:cubicBezTo>
                  <a:cubicBezTo>
                    <a:pt x="206" y="68"/>
                    <a:pt x="186" y="35"/>
                    <a:pt x="169" y="18"/>
                  </a:cubicBezTo>
                  <a:cubicBezTo>
                    <a:pt x="150" y="6"/>
                    <a:pt x="128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20"/>
            <p:cNvSpPr/>
            <p:nvPr/>
          </p:nvSpPr>
          <p:spPr>
            <a:xfrm flipH="1">
              <a:off x="3103236" y="30863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4"/>
                    <a:pt x="17" y="140"/>
                  </a:cubicBezTo>
                  <a:cubicBezTo>
                    <a:pt x="17" y="173"/>
                    <a:pt x="50" y="206"/>
                    <a:pt x="83" y="206"/>
                  </a:cubicBezTo>
                  <a:cubicBezTo>
                    <a:pt x="93" y="209"/>
                    <a:pt x="103" y="211"/>
                    <a:pt x="113" y="211"/>
                  </a:cubicBezTo>
                  <a:cubicBezTo>
                    <a:pt x="168" y="211"/>
                    <a:pt x="206" y="166"/>
                    <a:pt x="206" y="124"/>
                  </a:cubicBezTo>
                  <a:cubicBezTo>
                    <a:pt x="223" y="103"/>
                    <a:pt x="206" y="70"/>
                    <a:pt x="186" y="54"/>
                  </a:cubicBezTo>
                  <a:cubicBezTo>
                    <a:pt x="169" y="21"/>
                    <a:pt x="153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20"/>
            <p:cNvSpPr/>
            <p:nvPr/>
          </p:nvSpPr>
          <p:spPr>
            <a:xfrm flipH="1">
              <a:off x="3105386" y="31013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20" y="1"/>
                  </a:moveTo>
                  <a:cubicBezTo>
                    <a:pt x="70" y="1"/>
                    <a:pt x="0" y="38"/>
                    <a:pt x="0" y="88"/>
                  </a:cubicBezTo>
                  <a:lnTo>
                    <a:pt x="0" y="141"/>
                  </a:lnTo>
                  <a:cubicBezTo>
                    <a:pt x="0" y="158"/>
                    <a:pt x="17" y="158"/>
                    <a:pt x="17" y="174"/>
                  </a:cubicBezTo>
                  <a:cubicBezTo>
                    <a:pt x="33" y="191"/>
                    <a:pt x="50" y="207"/>
                    <a:pt x="87" y="207"/>
                  </a:cubicBezTo>
                  <a:cubicBezTo>
                    <a:pt x="96" y="212"/>
                    <a:pt x="105" y="214"/>
                    <a:pt x="112" y="214"/>
                  </a:cubicBezTo>
                  <a:cubicBezTo>
                    <a:pt x="131" y="214"/>
                    <a:pt x="147" y="202"/>
                    <a:pt x="173" y="191"/>
                  </a:cubicBezTo>
                  <a:cubicBezTo>
                    <a:pt x="190" y="174"/>
                    <a:pt x="206" y="158"/>
                    <a:pt x="206" y="121"/>
                  </a:cubicBezTo>
                  <a:cubicBezTo>
                    <a:pt x="206" y="104"/>
                    <a:pt x="206" y="71"/>
                    <a:pt x="190" y="55"/>
                  </a:cubicBezTo>
                  <a:cubicBezTo>
                    <a:pt x="173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20"/>
            <p:cNvSpPr/>
            <p:nvPr/>
          </p:nvSpPr>
          <p:spPr>
            <a:xfrm flipH="1">
              <a:off x="3127336" y="3237800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17" y="42"/>
                    <a:pt x="0" y="91"/>
                    <a:pt x="17" y="145"/>
                  </a:cubicBezTo>
                  <a:cubicBezTo>
                    <a:pt x="17" y="161"/>
                    <a:pt x="38" y="178"/>
                    <a:pt x="54" y="178"/>
                  </a:cubicBezTo>
                  <a:cubicBezTo>
                    <a:pt x="66" y="202"/>
                    <a:pt x="96" y="217"/>
                    <a:pt x="125" y="217"/>
                  </a:cubicBezTo>
                  <a:cubicBezTo>
                    <a:pt x="136" y="217"/>
                    <a:pt x="147" y="215"/>
                    <a:pt x="157" y="211"/>
                  </a:cubicBezTo>
                  <a:cubicBezTo>
                    <a:pt x="190" y="194"/>
                    <a:pt x="223" y="161"/>
                    <a:pt x="223" y="124"/>
                  </a:cubicBezTo>
                  <a:cubicBezTo>
                    <a:pt x="223" y="108"/>
                    <a:pt x="223" y="91"/>
                    <a:pt x="207" y="75"/>
                  </a:cubicBezTo>
                  <a:cubicBezTo>
                    <a:pt x="193" y="31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20"/>
            <p:cNvSpPr/>
            <p:nvPr/>
          </p:nvSpPr>
          <p:spPr>
            <a:xfrm flipH="1">
              <a:off x="3274236" y="3202525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12" y="0"/>
                  </a:moveTo>
                  <a:cubicBezTo>
                    <a:pt x="84" y="0"/>
                    <a:pt x="55" y="14"/>
                    <a:pt x="37" y="43"/>
                  </a:cubicBezTo>
                  <a:cubicBezTo>
                    <a:pt x="17" y="59"/>
                    <a:pt x="0" y="92"/>
                    <a:pt x="0" y="113"/>
                  </a:cubicBezTo>
                  <a:cubicBezTo>
                    <a:pt x="0" y="129"/>
                    <a:pt x="0" y="129"/>
                    <a:pt x="17" y="146"/>
                  </a:cubicBezTo>
                  <a:cubicBezTo>
                    <a:pt x="17" y="162"/>
                    <a:pt x="37" y="179"/>
                    <a:pt x="54" y="179"/>
                  </a:cubicBezTo>
                  <a:cubicBezTo>
                    <a:pt x="69" y="196"/>
                    <a:pt x="91" y="205"/>
                    <a:pt x="115" y="205"/>
                  </a:cubicBezTo>
                  <a:cubicBezTo>
                    <a:pt x="143" y="205"/>
                    <a:pt x="172" y="192"/>
                    <a:pt x="190" y="162"/>
                  </a:cubicBezTo>
                  <a:cubicBezTo>
                    <a:pt x="223" y="129"/>
                    <a:pt x="223" y="59"/>
                    <a:pt x="173" y="26"/>
                  </a:cubicBezTo>
                  <a:cubicBezTo>
                    <a:pt x="158" y="10"/>
                    <a:pt x="136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20"/>
            <p:cNvSpPr/>
            <p:nvPr/>
          </p:nvSpPr>
          <p:spPr>
            <a:xfrm flipH="1">
              <a:off x="3284011" y="3190375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34" y="0"/>
                  </a:moveTo>
                  <a:cubicBezTo>
                    <a:pt x="118" y="0"/>
                    <a:pt x="103" y="4"/>
                    <a:pt x="88" y="14"/>
                  </a:cubicBezTo>
                  <a:cubicBezTo>
                    <a:pt x="38" y="30"/>
                    <a:pt x="1" y="84"/>
                    <a:pt x="38" y="133"/>
                  </a:cubicBezTo>
                  <a:cubicBezTo>
                    <a:pt x="51" y="187"/>
                    <a:pt x="83" y="209"/>
                    <a:pt x="121" y="209"/>
                  </a:cubicBezTo>
                  <a:cubicBezTo>
                    <a:pt x="133" y="209"/>
                    <a:pt x="145" y="207"/>
                    <a:pt x="158" y="203"/>
                  </a:cubicBezTo>
                  <a:cubicBezTo>
                    <a:pt x="224" y="187"/>
                    <a:pt x="244" y="117"/>
                    <a:pt x="224" y="63"/>
                  </a:cubicBezTo>
                  <a:cubicBezTo>
                    <a:pt x="212" y="27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20"/>
            <p:cNvSpPr/>
            <p:nvPr/>
          </p:nvSpPr>
          <p:spPr>
            <a:xfrm flipH="1">
              <a:off x="3260411" y="31984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34" y="34"/>
                    <a:pt x="17" y="50"/>
                    <a:pt x="17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17" y="153"/>
                    <a:pt x="17" y="153"/>
                    <a:pt x="34" y="153"/>
                  </a:cubicBezTo>
                  <a:cubicBezTo>
                    <a:pt x="50" y="190"/>
                    <a:pt x="67" y="207"/>
                    <a:pt x="104" y="207"/>
                  </a:cubicBezTo>
                  <a:cubicBezTo>
                    <a:pt x="153" y="207"/>
                    <a:pt x="207" y="174"/>
                    <a:pt x="223" y="120"/>
                  </a:cubicBezTo>
                  <a:cubicBezTo>
                    <a:pt x="223" y="87"/>
                    <a:pt x="207" y="71"/>
                    <a:pt x="186" y="34"/>
                  </a:cubicBezTo>
                  <a:cubicBezTo>
                    <a:pt x="186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20"/>
            <p:cNvSpPr/>
            <p:nvPr/>
          </p:nvSpPr>
          <p:spPr>
            <a:xfrm flipH="1">
              <a:off x="3313286" y="32186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6" y="0"/>
                  </a:moveTo>
                  <a:cubicBezTo>
                    <a:pt x="91" y="0"/>
                    <a:pt x="57" y="14"/>
                    <a:pt x="34" y="35"/>
                  </a:cubicBezTo>
                  <a:cubicBezTo>
                    <a:pt x="17" y="51"/>
                    <a:pt x="1" y="88"/>
                    <a:pt x="17" y="121"/>
                  </a:cubicBezTo>
                  <a:lnTo>
                    <a:pt x="17" y="138"/>
                  </a:lnTo>
                  <a:cubicBezTo>
                    <a:pt x="17" y="154"/>
                    <a:pt x="34" y="171"/>
                    <a:pt x="54" y="191"/>
                  </a:cubicBezTo>
                  <a:cubicBezTo>
                    <a:pt x="71" y="208"/>
                    <a:pt x="104" y="208"/>
                    <a:pt x="120" y="208"/>
                  </a:cubicBezTo>
                  <a:cubicBezTo>
                    <a:pt x="157" y="208"/>
                    <a:pt x="174" y="191"/>
                    <a:pt x="190" y="171"/>
                  </a:cubicBezTo>
                  <a:cubicBezTo>
                    <a:pt x="223" y="138"/>
                    <a:pt x="223" y="121"/>
                    <a:pt x="223" y="88"/>
                  </a:cubicBezTo>
                  <a:cubicBezTo>
                    <a:pt x="223" y="68"/>
                    <a:pt x="207" y="35"/>
                    <a:pt x="190" y="18"/>
                  </a:cubicBezTo>
                  <a:cubicBezTo>
                    <a:pt x="170" y="6"/>
                    <a:pt x="14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20"/>
            <p:cNvSpPr/>
            <p:nvPr/>
          </p:nvSpPr>
          <p:spPr>
            <a:xfrm flipH="1">
              <a:off x="3278861" y="3230725"/>
              <a:ext cx="5700" cy="5225"/>
            </a:xfrm>
            <a:custGeom>
              <a:avLst/>
              <a:gdLst/>
              <a:ahLst/>
              <a:cxnLst/>
              <a:rect l="l" t="t" r="r" b="b"/>
              <a:pathLst>
                <a:path w="228" h="209" extrusionOk="0">
                  <a:moveTo>
                    <a:pt x="118" y="1"/>
                  </a:moveTo>
                  <a:cubicBezTo>
                    <a:pt x="102" y="1"/>
                    <a:pt x="86" y="5"/>
                    <a:pt x="71" y="16"/>
                  </a:cubicBezTo>
                  <a:cubicBezTo>
                    <a:pt x="21" y="32"/>
                    <a:pt x="1" y="82"/>
                    <a:pt x="21" y="135"/>
                  </a:cubicBezTo>
                  <a:cubicBezTo>
                    <a:pt x="34" y="185"/>
                    <a:pt x="74" y="209"/>
                    <a:pt x="116" y="209"/>
                  </a:cubicBezTo>
                  <a:cubicBezTo>
                    <a:pt x="130" y="209"/>
                    <a:pt x="144" y="206"/>
                    <a:pt x="157" y="201"/>
                  </a:cubicBezTo>
                  <a:cubicBezTo>
                    <a:pt x="207" y="185"/>
                    <a:pt x="227" y="119"/>
                    <a:pt x="207" y="65"/>
                  </a:cubicBezTo>
                  <a:cubicBezTo>
                    <a:pt x="195" y="30"/>
                    <a:pt x="158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20"/>
            <p:cNvSpPr/>
            <p:nvPr/>
          </p:nvSpPr>
          <p:spPr>
            <a:xfrm flipH="1">
              <a:off x="3261761" y="32124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6" y="1"/>
                  </a:moveTo>
                  <a:cubicBezTo>
                    <a:pt x="54" y="1"/>
                    <a:pt x="14" y="36"/>
                    <a:pt x="0" y="91"/>
                  </a:cubicBezTo>
                  <a:cubicBezTo>
                    <a:pt x="0" y="91"/>
                    <a:pt x="0" y="108"/>
                    <a:pt x="17" y="128"/>
                  </a:cubicBezTo>
                  <a:lnTo>
                    <a:pt x="17" y="145"/>
                  </a:lnTo>
                  <a:cubicBezTo>
                    <a:pt x="17" y="145"/>
                    <a:pt x="17" y="161"/>
                    <a:pt x="33" y="161"/>
                  </a:cubicBezTo>
                  <a:cubicBezTo>
                    <a:pt x="54" y="194"/>
                    <a:pt x="70" y="194"/>
                    <a:pt x="103" y="211"/>
                  </a:cubicBezTo>
                  <a:cubicBezTo>
                    <a:pt x="120" y="211"/>
                    <a:pt x="157" y="194"/>
                    <a:pt x="173" y="194"/>
                  </a:cubicBezTo>
                  <a:cubicBezTo>
                    <a:pt x="190" y="178"/>
                    <a:pt x="206" y="145"/>
                    <a:pt x="223" y="128"/>
                  </a:cubicBezTo>
                  <a:cubicBezTo>
                    <a:pt x="223" y="91"/>
                    <a:pt x="206" y="75"/>
                    <a:pt x="206" y="58"/>
                  </a:cubicBezTo>
                  <a:cubicBezTo>
                    <a:pt x="190" y="25"/>
                    <a:pt x="157" y="5"/>
                    <a:pt x="120" y="5"/>
                  </a:cubicBezTo>
                  <a:cubicBezTo>
                    <a:pt x="112" y="2"/>
                    <a:pt x="104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20"/>
            <p:cNvSpPr/>
            <p:nvPr/>
          </p:nvSpPr>
          <p:spPr>
            <a:xfrm flipH="1">
              <a:off x="3262586" y="32262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9" y="1"/>
                  </a:moveTo>
                  <a:cubicBezTo>
                    <a:pt x="54" y="1"/>
                    <a:pt x="14" y="44"/>
                    <a:pt x="0" y="91"/>
                  </a:cubicBezTo>
                  <a:cubicBezTo>
                    <a:pt x="0" y="107"/>
                    <a:pt x="0" y="124"/>
                    <a:pt x="17" y="140"/>
                  </a:cubicBezTo>
                  <a:lnTo>
                    <a:pt x="17" y="157"/>
                  </a:lnTo>
                  <a:cubicBezTo>
                    <a:pt x="33" y="194"/>
                    <a:pt x="66" y="194"/>
                    <a:pt x="87" y="210"/>
                  </a:cubicBezTo>
                  <a:cubicBezTo>
                    <a:pt x="153" y="210"/>
                    <a:pt x="206" y="173"/>
                    <a:pt x="206" y="124"/>
                  </a:cubicBezTo>
                  <a:cubicBezTo>
                    <a:pt x="223" y="91"/>
                    <a:pt x="206" y="54"/>
                    <a:pt x="190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3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20"/>
            <p:cNvSpPr/>
            <p:nvPr/>
          </p:nvSpPr>
          <p:spPr>
            <a:xfrm flipH="1">
              <a:off x="3397386" y="304157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03" y="1"/>
                  </a:moveTo>
                  <a:cubicBezTo>
                    <a:pt x="58" y="1"/>
                    <a:pt x="18" y="44"/>
                    <a:pt x="0" y="90"/>
                  </a:cubicBezTo>
                  <a:cubicBezTo>
                    <a:pt x="0" y="107"/>
                    <a:pt x="0" y="123"/>
                    <a:pt x="21" y="140"/>
                  </a:cubicBezTo>
                  <a:cubicBezTo>
                    <a:pt x="37" y="177"/>
                    <a:pt x="54" y="210"/>
                    <a:pt x="103" y="210"/>
                  </a:cubicBezTo>
                  <a:cubicBezTo>
                    <a:pt x="157" y="210"/>
                    <a:pt x="206" y="177"/>
                    <a:pt x="227" y="123"/>
                  </a:cubicBezTo>
                  <a:cubicBezTo>
                    <a:pt x="227" y="90"/>
                    <a:pt x="206" y="74"/>
                    <a:pt x="190" y="37"/>
                  </a:cubicBezTo>
                  <a:cubicBezTo>
                    <a:pt x="173" y="20"/>
                    <a:pt x="157" y="4"/>
                    <a:pt x="124" y="4"/>
                  </a:cubicBezTo>
                  <a:cubicBezTo>
                    <a:pt x="117" y="2"/>
                    <a:pt x="11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20"/>
            <p:cNvSpPr/>
            <p:nvPr/>
          </p:nvSpPr>
          <p:spPr>
            <a:xfrm flipH="1">
              <a:off x="3271136" y="3188850"/>
              <a:ext cx="5700" cy="4975"/>
            </a:xfrm>
            <a:custGeom>
              <a:avLst/>
              <a:gdLst/>
              <a:ahLst/>
              <a:cxnLst/>
              <a:rect l="l" t="t" r="r" b="b"/>
              <a:pathLst>
                <a:path w="228" h="199" extrusionOk="0">
                  <a:moveTo>
                    <a:pt x="98" y="0"/>
                  </a:moveTo>
                  <a:cubicBezTo>
                    <a:pt x="55" y="0"/>
                    <a:pt x="18" y="33"/>
                    <a:pt x="1" y="91"/>
                  </a:cubicBezTo>
                  <a:cubicBezTo>
                    <a:pt x="1" y="108"/>
                    <a:pt x="1" y="124"/>
                    <a:pt x="21" y="145"/>
                  </a:cubicBezTo>
                  <a:lnTo>
                    <a:pt x="21" y="161"/>
                  </a:lnTo>
                  <a:cubicBezTo>
                    <a:pt x="38" y="178"/>
                    <a:pt x="71" y="194"/>
                    <a:pt x="87" y="194"/>
                  </a:cubicBezTo>
                  <a:cubicBezTo>
                    <a:pt x="99" y="197"/>
                    <a:pt x="111" y="198"/>
                    <a:pt x="121" y="198"/>
                  </a:cubicBezTo>
                  <a:cubicBezTo>
                    <a:pt x="173" y="198"/>
                    <a:pt x="207" y="166"/>
                    <a:pt x="207" y="108"/>
                  </a:cubicBezTo>
                  <a:cubicBezTo>
                    <a:pt x="228" y="91"/>
                    <a:pt x="207" y="58"/>
                    <a:pt x="190" y="42"/>
                  </a:cubicBezTo>
                  <a:cubicBezTo>
                    <a:pt x="174" y="21"/>
                    <a:pt x="158" y="4"/>
                    <a:pt x="125" y="4"/>
                  </a:cubicBezTo>
                  <a:cubicBezTo>
                    <a:pt x="115" y="2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20"/>
            <p:cNvSpPr/>
            <p:nvPr/>
          </p:nvSpPr>
          <p:spPr>
            <a:xfrm flipH="1">
              <a:off x="3274636" y="321915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14" y="0"/>
                  </a:moveTo>
                  <a:cubicBezTo>
                    <a:pt x="103" y="0"/>
                    <a:pt x="95" y="5"/>
                    <a:pt x="87" y="13"/>
                  </a:cubicBezTo>
                  <a:cubicBezTo>
                    <a:pt x="50" y="13"/>
                    <a:pt x="33" y="29"/>
                    <a:pt x="17" y="46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29" y="189"/>
                    <a:pt x="72" y="209"/>
                    <a:pt x="114" y="209"/>
                  </a:cubicBezTo>
                  <a:cubicBezTo>
                    <a:pt x="127" y="209"/>
                    <a:pt x="141" y="207"/>
                    <a:pt x="153" y="202"/>
                  </a:cubicBezTo>
                  <a:cubicBezTo>
                    <a:pt x="206" y="186"/>
                    <a:pt x="239" y="116"/>
                    <a:pt x="206" y="66"/>
                  </a:cubicBezTo>
                  <a:cubicBezTo>
                    <a:pt x="206" y="29"/>
                    <a:pt x="173" y="13"/>
                    <a:pt x="153" y="13"/>
                  </a:cubicBezTo>
                  <a:cubicBezTo>
                    <a:pt x="136" y="5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20"/>
            <p:cNvSpPr/>
            <p:nvPr/>
          </p:nvSpPr>
          <p:spPr>
            <a:xfrm flipH="1">
              <a:off x="3306386" y="317680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4" y="0"/>
                  </a:moveTo>
                  <a:cubicBezTo>
                    <a:pt x="111" y="0"/>
                    <a:pt x="97" y="3"/>
                    <a:pt x="83" y="8"/>
                  </a:cubicBezTo>
                  <a:cubicBezTo>
                    <a:pt x="33" y="25"/>
                    <a:pt x="0" y="91"/>
                    <a:pt x="17" y="144"/>
                  </a:cubicBezTo>
                  <a:cubicBezTo>
                    <a:pt x="41" y="181"/>
                    <a:pt x="77" y="202"/>
                    <a:pt x="114" y="202"/>
                  </a:cubicBezTo>
                  <a:cubicBezTo>
                    <a:pt x="127" y="202"/>
                    <a:pt x="140" y="199"/>
                    <a:pt x="153" y="194"/>
                  </a:cubicBezTo>
                  <a:cubicBezTo>
                    <a:pt x="207" y="177"/>
                    <a:pt x="240" y="128"/>
                    <a:pt x="223" y="58"/>
                  </a:cubicBezTo>
                  <a:cubicBezTo>
                    <a:pt x="196" y="21"/>
                    <a:pt x="16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20"/>
            <p:cNvSpPr/>
            <p:nvPr/>
          </p:nvSpPr>
          <p:spPr>
            <a:xfrm flipH="1">
              <a:off x="3308961" y="3189625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12" y="1"/>
                  </a:moveTo>
                  <a:cubicBezTo>
                    <a:pt x="81" y="1"/>
                    <a:pt x="52" y="14"/>
                    <a:pt x="34" y="44"/>
                  </a:cubicBezTo>
                  <a:cubicBezTo>
                    <a:pt x="17" y="60"/>
                    <a:pt x="1" y="93"/>
                    <a:pt x="17" y="114"/>
                  </a:cubicBezTo>
                  <a:lnTo>
                    <a:pt x="17" y="147"/>
                  </a:lnTo>
                  <a:cubicBezTo>
                    <a:pt x="17" y="163"/>
                    <a:pt x="34" y="180"/>
                    <a:pt x="50" y="180"/>
                  </a:cubicBezTo>
                  <a:cubicBezTo>
                    <a:pt x="67" y="196"/>
                    <a:pt x="90" y="206"/>
                    <a:pt x="113" y="206"/>
                  </a:cubicBezTo>
                  <a:cubicBezTo>
                    <a:pt x="141" y="206"/>
                    <a:pt x="170" y="192"/>
                    <a:pt x="191" y="163"/>
                  </a:cubicBezTo>
                  <a:cubicBezTo>
                    <a:pt x="207" y="147"/>
                    <a:pt x="224" y="130"/>
                    <a:pt x="224" y="93"/>
                  </a:cubicBezTo>
                  <a:cubicBezTo>
                    <a:pt x="224" y="60"/>
                    <a:pt x="207" y="44"/>
                    <a:pt x="191" y="27"/>
                  </a:cubicBezTo>
                  <a:cubicBezTo>
                    <a:pt x="166" y="10"/>
                    <a:pt x="13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20"/>
            <p:cNvSpPr/>
            <p:nvPr/>
          </p:nvSpPr>
          <p:spPr>
            <a:xfrm flipH="1">
              <a:off x="3309361" y="3204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0" y="0"/>
                  </a:moveTo>
                  <a:cubicBezTo>
                    <a:pt x="67" y="0"/>
                    <a:pt x="17" y="17"/>
                    <a:pt x="1" y="70"/>
                  </a:cubicBezTo>
                  <a:lnTo>
                    <a:pt x="1" y="87"/>
                  </a:lnTo>
                  <a:lnTo>
                    <a:pt x="1" y="136"/>
                  </a:lnTo>
                  <a:cubicBezTo>
                    <a:pt x="17" y="174"/>
                    <a:pt x="34" y="190"/>
                    <a:pt x="50" y="207"/>
                  </a:cubicBezTo>
                  <a:lnTo>
                    <a:pt x="87" y="207"/>
                  </a:lnTo>
                  <a:cubicBezTo>
                    <a:pt x="94" y="209"/>
                    <a:pt x="101" y="210"/>
                    <a:pt x="107" y="210"/>
                  </a:cubicBezTo>
                  <a:cubicBezTo>
                    <a:pt x="151" y="210"/>
                    <a:pt x="193" y="166"/>
                    <a:pt x="207" y="120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20"/>
            <p:cNvSpPr/>
            <p:nvPr/>
          </p:nvSpPr>
          <p:spPr>
            <a:xfrm flipH="1">
              <a:off x="3299486" y="3214550"/>
              <a:ext cx="5675" cy="5350"/>
            </a:xfrm>
            <a:custGeom>
              <a:avLst/>
              <a:gdLst/>
              <a:ahLst/>
              <a:cxnLst/>
              <a:rect l="l" t="t" r="r" b="b"/>
              <a:pathLst>
                <a:path w="227" h="214" extrusionOk="0">
                  <a:moveTo>
                    <a:pt x="103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21" y="44"/>
                    <a:pt x="21" y="61"/>
                    <a:pt x="0" y="94"/>
                  </a:cubicBezTo>
                  <a:cubicBezTo>
                    <a:pt x="0" y="110"/>
                    <a:pt x="0" y="127"/>
                    <a:pt x="21" y="147"/>
                  </a:cubicBezTo>
                  <a:lnTo>
                    <a:pt x="21" y="164"/>
                  </a:lnTo>
                  <a:cubicBezTo>
                    <a:pt x="37" y="180"/>
                    <a:pt x="70" y="197"/>
                    <a:pt x="87" y="213"/>
                  </a:cubicBezTo>
                  <a:cubicBezTo>
                    <a:pt x="157" y="213"/>
                    <a:pt x="206" y="180"/>
                    <a:pt x="206" y="127"/>
                  </a:cubicBezTo>
                  <a:cubicBezTo>
                    <a:pt x="227" y="94"/>
                    <a:pt x="206" y="61"/>
                    <a:pt x="190" y="44"/>
                  </a:cubicBezTo>
                  <a:cubicBezTo>
                    <a:pt x="173" y="24"/>
                    <a:pt x="157" y="7"/>
                    <a:pt x="124" y="7"/>
                  </a:cubicBezTo>
                  <a:cubicBezTo>
                    <a:pt x="118" y="2"/>
                    <a:pt x="11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20"/>
            <p:cNvSpPr/>
            <p:nvPr/>
          </p:nvSpPr>
          <p:spPr>
            <a:xfrm flipH="1">
              <a:off x="3289161" y="3221100"/>
              <a:ext cx="5700" cy="5450"/>
            </a:xfrm>
            <a:custGeom>
              <a:avLst/>
              <a:gdLst/>
              <a:ahLst/>
              <a:cxnLst/>
              <a:rect l="l" t="t" r="r" b="b"/>
              <a:pathLst>
                <a:path w="228" h="218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21" y="38"/>
                    <a:pt x="0" y="91"/>
                    <a:pt x="21" y="141"/>
                  </a:cubicBezTo>
                  <a:cubicBezTo>
                    <a:pt x="21" y="157"/>
                    <a:pt x="37" y="174"/>
                    <a:pt x="54" y="174"/>
                  </a:cubicBezTo>
                  <a:cubicBezTo>
                    <a:pt x="66" y="201"/>
                    <a:pt x="98" y="217"/>
                    <a:pt x="128" y="217"/>
                  </a:cubicBezTo>
                  <a:cubicBezTo>
                    <a:pt x="138" y="217"/>
                    <a:pt x="148" y="215"/>
                    <a:pt x="157" y="211"/>
                  </a:cubicBezTo>
                  <a:cubicBezTo>
                    <a:pt x="190" y="195"/>
                    <a:pt x="227" y="157"/>
                    <a:pt x="227" y="124"/>
                  </a:cubicBezTo>
                  <a:cubicBezTo>
                    <a:pt x="227" y="108"/>
                    <a:pt x="227" y="91"/>
                    <a:pt x="206" y="71"/>
                  </a:cubicBezTo>
                  <a:cubicBezTo>
                    <a:pt x="193" y="30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20"/>
            <p:cNvSpPr/>
            <p:nvPr/>
          </p:nvSpPr>
          <p:spPr>
            <a:xfrm flipH="1">
              <a:off x="3285361" y="32091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0" y="1"/>
                  </a:moveTo>
                  <a:cubicBezTo>
                    <a:pt x="70" y="1"/>
                    <a:pt x="17" y="34"/>
                    <a:pt x="0" y="87"/>
                  </a:cubicBezTo>
                  <a:cubicBezTo>
                    <a:pt x="0" y="104"/>
                    <a:pt x="0" y="120"/>
                    <a:pt x="17" y="137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5" y="209"/>
                    <a:pt x="104" y="210"/>
                    <a:pt x="112" y="210"/>
                  </a:cubicBezTo>
                  <a:cubicBezTo>
                    <a:pt x="166" y="210"/>
                    <a:pt x="206" y="167"/>
                    <a:pt x="206" y="120"/>
                  </a:cubicBezTo>
                  <a:cubicBezTo>
                    <a:pt x="223" y="104"/>
                    <a:pt x="206" y="71"/>
                    <a:pt x="190" y="54"/>
                  </a:cubicBezTo>
                  <a:cubicBezTo>
                    <a:pt x="173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20"/>
            <p:cNvSpPr/>
            <p:nvPr/>
          </p:nvSpPr>
          <p:spPr>
            <a:xfrm flipH="1">
              <a:off x="3290911" y="3234875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20" y="1"/>
                  </a:moveTo>
                  <a:cubicBezTo>
                    <a:pt x="88" y="1"/>
                    <a:pt x="54" y="15"/>
                    <a:pt x="33" y="35"/>
                  </a:cubicBezTo>
                  <a:cubicBezTo>
                    <a:pt x="17" y="72"/>
                    <a:pt x="0" y="89"/>
                    <a:pt x="0" y="122"/>
                  </a:cubicBezTo>
                  <a:cubicBezTo>
                    <a:pt x="17" y="122"/>
                    <a:pt x="17" y="138"/>
                    <a:pt x="17" y="138"/>
                  </a:cubicBezTo>
                  <a:cubicBezTo>
                    <a:pt x="17" y="159"/>
                    <a:pt x="33" y="175"/>
                    <a:pt x="50" y="192"/>
                  </a:cubicBezTo>
                  <a:cubicBezTo>
                    <a:pt x="66" y="208"/>
                    <a:pt x="103" y="208"/>
                    <a:pt x="120" y="208"/>
                  </a:cubicBezTo>
                  <a:cubicBezTo>
                    <a:pt x="153" y="208"/>
                    <a:pt x="169" y="192"/>
                    <a:pt x="190" y="175"/>
                  </a:cubicBezTo>
                  <a:cubicBezTo>
                    <a:pt x="207" y="159"/>
                    <a:pt x="223" y="122"/>
                    <a:pt x="223" y="89"/>
                  </a:cubicBezTo>
                  <a:cubicBezTo>
                    <a:pt x="207" y="72"/>
                    <a:pt x="207" y="35"/>
                    <a:pt x="169" y="19"/>
                  </a:cubicBezTo>
                  <a:cubicBezTo>
                    <a:pt x="157" y="6"/>
                    <a:pt x="139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20"/>
            <p:cNvSpPr/>
            <p:nvPr/>
          </p:nvSpPr>
          <p:spPr>
            <a:xfrm flipH="1">
              <a:off x="3294836" y="31981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5" y="0"/>
                  </a:moveTo>
                  <a:cubicBezTo>
                    <a:pt x="100" y="0"/>
                    <a:pt x="85" y="5"/>
                    <a:pt x="71" y="14"/>
                  </a:cubicBezTo>
                  <a:cubicBezTo>
                    <a:pt x="17" y="30"/>
                    <a:pt x="1" y="84"/>
                    <a:pt x="17" y="133"/>
                  </a:cubicBezTo>
                  <a:cubicBezTo>
                    <a:pt x="34" y="177"/>
                    <a:pt x="82" y="208"/>
                    <a:pt x="128" y="208"/>
                  </a:cubicBezTo>
                  <a:cubicBezTo>
                    <a:pt x="138" y="208"/>
                    <a:pt x="148" y="206"/>
                    <a:pt x="157" y="203"/>
                  </a:cubicBezTo>
                  <a:cubicBezTo>
                    <a:pt x="207" y="187"/>
                    <a:pt x="223" y="117"/>
                    <a:pt x="207" y="63"/>
                  </a:cubicBezTo>
                  <a:cubicBezTo>
                    <a:pt x="195" y="28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20"/>
            <p:cNvSpPr/>
            <p:nvPr/>
          </p:nvSpPr>
          <p:spPr>
            <a:xfrm flipH="1">
              <a:off x="3281961" y="31768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7" y="1"/>
                  </a:moveTo>
                  <a:cubicBezTo>
                    <a:pt x="55" y="1"/>
                    <a:pt x="14" y="46"/>
                    <a:pt x="0" y="88"/>
                  </a:cubicBezTo>
                  <a:cubicBezTo>
                    <a:pt x="0" y="108"/>
                    <a:pt x="0" y="125"/>
                    <a:pt x="17" y="141"/>
                  </a:cubicBezTo>
                  <a:lnTo>
                    <a:pt x="17" y="158"/>
                  </a:lnTo>
                  <a:cubicBezTo>
                    <a:pt x="37" y="191"/>
                    <a:pt x="70" y="211"/>
                    <a:pt x="87" y="211"/>
                  </a:cubicBezTo>
                  <a:cubicBezTo>
                    <a:pt x="157" y="211"/>
                    <a:pt x="206" y="174"/>
                    <a:pt x="206" y="125"/>
                  </a:cubicBezTo>
                  <a:cubicBezTo>
                    <a:pt x="223" y="88"/>
                    <a:pt x="206" y="71"/>
                    <a:pt x="190" y="38"/>
                  </a:cubicBezTo>
                  <a:cubicBezTo>
                    <a:pt x="173" y="22"/>
                    <a:pt x="157" y="5"/>
                    <a:pt x="120" y="5"/>
                  </a:cubicBezTo>
                  <a:cubicBezTo>
                    <a:pt x="112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20"/>
            <p:cNvSpPr/>
            <p:nvPr/>
          </p:nvSpPr>
          <p:spPr>
            <a:xfrm flipH="1">
              <a:off x="3228261" y="32547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03" y="1"/>
                  </a:moveTo>
                  <a:cubicBezTo>
                    <a:pt x="70" y="1"/>
                    <a:pt x="33" y="17"/>
                    <a:pt x="17" y="34"/>
                  </a:cubicBezTo>
                  <a:cubicBezTo>
                    <a:pt x="0" y="67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17" y="153"/>
                    <a:pt x="17" y="170"/>
                    <a:pt x="33" y="190"/>
                  </a:cubicBezTo>
                  <a:cubicBezTo>
                    <a:pt x="57" y="205"/>
                    <a:pt x="83" y="213"/>
                    <a:pt x="109" y="213"/>
                  </a:cubicBezTo>
                  <a:cubicBezTo>
                    <a:pt x="141" y="213"/>
                    <a:pt x="171" y="200"/>
                    <a:pt x="190" y="170"/>
                  </a:cubicBezTo>
                  <a:cubicBezTo>
                    <a:pt x="223" y="120"/>
                    <a:pt x="223" y="67"/>
                    <a:pt x="173" y="17"/>
                  </a:cubicBezTo>
                  <a:cubicBezTo>
                    <a:pt x="157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20"/>
            <p:cNvSpPr/>
            <p:nvPr/>
          </p:nvSpPr>
          <p:spPr>
            <a:xfrm flipH="1">
              <a:off x="3226511" y="322457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8" y="0"/>
                  </a:moveTo>
                  <a:cubicBezTo>
                    <a:pt x="72" y="0"/>
                    <a:pt x="38" y="15"/>
                    <a:pt x="17" y="35"/>
                  </a:cubicBezTo>
                  <a:cubicBezTo>
                    <a:pt x="1" y="72"/>
                    <a:pt x="1" y="89"/>
                    <a:pt x="1" y="122"/>
                  </a:cubicBezTo>
                  <a:lnTo>
                    <a:pt x="1" y="138"/>
                  </a:lnTo>
                  <a:cubicBezTo>
                    <a:pt x="17" y="159"/>
                    <a:pt x="17" y="175"/>
                    <a:pt x="34" y="192"/>
                  </a:cubicBezTo>
                  <a:cubicBezTo>
                    <a:pt x="50" y="208"/>
                    <a:pt x="87" y="208"/>
                    <a:pt x="120" y="208"/>
                  </a:cubicBezTo>
                  <a:cubicBezTo>
                    <a:pt x="137" y="208"/>
                    <a:pt x="174" y="192"/>
                    <a:pt x="190" y="175"/>
                  </a:cubicBezTo>
                  <a:cubicBezTo>
                    <a:pt x="207" y="159"/>
                    <a:pt x="207" y="122"/>
                    <a:pt x="207" y="89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3" y="6"/>
                    <a:pt x="13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20"/>
            <p:cNvSpPr/>
            <p:nvPr/>
          </p:nvSpPr>
          <p:spPr>
            <a:xfrm flipH="1">
              <a:off x="3234236" y="320045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6" y="0"/>
                  </a:moveTo>
                  <a:cubicBezTo>
                    <a:pt x="101" y="0"/>
                    <a:pt x="84" y="2"/>
                    <a:pt x="67" y="6"/>
                  </a:cubicBezTo>
                  <a:cubicBezTo>
                    <a:pt x="17" y="23"/>
                    <a:pt x="1" y="72"/>
                    <a:pt x="17" y="142"/>
                  </a:cubicBezTo>
                  <a:cubicBezTo>
                    <a:pt x="17" y="142"/>
                    <a:pt x="34" y="159"/>
                    <a:pt x="34" y="175"/>
                  </a:cubicBezTo>
                  <a:cubicBezTo>
                    <a:pt x="58" y="190"/>
                    <a:pt x="92" y="203"/>
                    <a:pt x="121" y="203"/>
                  </a:cubicBezTo>
                  <a:cubicBezTo>
                    <a:pt x="133" y="203"/>
                    <a:pt x="144" y="201"/>
                    <a:pt x="154" y="196"/>
                  </a:cubicBezTo>
                  <a:cubicBezTo>
                    <a:pt x="191" y="175"/>
                    <a:pt x="207" y="142"/>
                    <a:pt x="224" y="109"/>
                  </a:cubicBezTo>
                  <a:cubicBezTo>
                    <a:pt x="224" y="93"/>
                    <a:pt x="224" y="72"/>
                    <a:pt x="207" y="56"/>
                  </a:cubicBezTo>
                  <a:cubicBezTo>
                    <a:pt x="195" y="19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20"/>
            <p:cNvSpPr/>
            <p:nvPr/>
          </p:nvSpPr>
          <p:spPr>
            <a:xfrm flipH="1">
              <a:off x="3233411" y="3187950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3" y="1"/>
                  </a:moveTo>
                  <a:cubicBezTo>
                    <a:pt x="75" y="1"/>
                    <a:pt x="46" y="13"/>
                    <a:pt x="17" y="40"/>
                  </a:cubicBezTo>
                  <a:cubicBezTo>
                    <a:pt x="0" y="57"/>
                    <a:pt x="0" y="94"/>
                    <a:pt x="0" y="111"/>
                  </a:cubicBezTo>
                  <a:cubicBezTo>
                    <a:pt x="0" y="127"/>
                    <a:pt x="0" y="127"/>
                    <a:pt x="17" y="144"/>
                  </a:cubicBezTo>
                  <a:cubicBezTo>
                    <a:pt x="17" y="160"/>
                    <a:pt x="38" y="181"/>
                    <a:pt x="38" y="181"/>
                  </a:cubicBezTo>
                  <a:cubicBezTo>
                    <a:pt x="71" y="197"/>
                    <a:pt x="87" y="214"/>
                    <a:pt x="120" y="214"/>
                  </a:cubicBezTo>
                  <a:cubicBezTo>
                    <a:pt x="157" y="214"/>
                    <a:pt x="174" y="197"/>
                    <a:pt x="190" y="160"/>
                  </a:cubicBezTo>
                  <a:cubicBezTo>
                    <a:pt x="207" y="144"/>
                    <a:pt x="207" y="127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20"/>
            <p:cNvSpPr/>
            <p:nvPr/>
          </p:nvSpPr>
          <p:spPr>
            <a:xfrm flipH="1">
              <a:off x="3228661" y="32388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20" y="1"/>
                  </a:moveTo>
                  <a:cubicBezTo>
                    <a:pt x="54" y="1"/>
                    <a:pt x="0" y="34"/>
                    <a:pt x="0" y="83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0"/>
                  </a:cubicBezTo>
                  <a:cubicBezTo>
                    <a:pt x="33" y="186"/>
                    <a:pt x="54" y="207"/>
                    <a:pt x="87" y="207"/>
                  </a:cubicBezTo>
                  <a:cubicBezTo>
                    <a:pt x="103" y="207"/>
                    <a:pt x="136" y="207"/>
                    <a:pt x="157" y="186"/>
                  </a:cubicBezTo>
                  <a:cubicBezTo>
                    <a:pt x="190" y="170"/>
                    <a:pt x="206" y="137"/>
                    <a:pt x="206" y="120"/>
                  </a:cubicBezTo>
                  <a:cubicBezTo>
                    <a:pt x="206" y="83"/>
                    <a:pt x="206" y="67"/>
                    <a:pt x="190" y="34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20"/>
            <p:cNvSpPr/>
            <p:nvPr/>
          </p:nvSpPr>
          <p:spPr>
            <a:xfrm flipH="1">
              <a:off x="3255261" y="318637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4" y="0"/>
                  </a:moveTo>
                  <a:cubicBezTo>
                    <a:pt x="67" y="0"/>
                    <a:pt x="50" y="17"/>
                    <a:pt x="34" y="54"/>
                  </a:cubicBezTo>
                  <a:cubicBezTo>
                    <a:pt x="17" y="70"/>
                    <a:pt x="1" y="87"/>
                    <a:pt x="1" y="120"/>
                  </a:cubicBezTo>
                  <a:lnTo>
                    <a:pt x="17" y="141"/>
                  </a:lnTo>
                  <a:cubicBezTo>
                    <a:pt x="17" y="157"/>
                    <a:pt x="34" y="174"/>
                    <a:pt x="50" y="190"/>
                  </a:cubicBezTo>
                  <a:cubicBezTo>
                    <a:pt x="65" y="205"/>
                    <a:pt x="88" y="213"/>
                    <a:pt x="111" y="213"/>
                  </a:cubicBezTo>
                  <a:cubicBezTo>
                    <a:pt x="139" y="213"/>
                    <a:pt x="168" y="201"/>
                    <a:pt x="186" y="174"/>
                  </a:cubicBezTo>
                  <a:cubicBezTo>
                    <a:pt x="224" y="120"/>
                    <a:pt x="224" y="70"/>
                    <a:pt x="170" y="37"/>
                  </a:cubicBezTo>
                  <a:cubicBezTo>
                    <a:pt x="153" y="17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20"/>
            <p:cNvSpPr/>
            <p:nvPr/>
          </p:nvSpPr>
          <p:spPr>
            <a:xfrm flipH="1">
              <a:off x="3216186" y="32460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66" y="1"/>
                    <a:pt x="50" y="21"/>
                  </a:cubicBezTo>
                  <a:cubicBezTo>
                    <a:pt x="33" y="38"/>
                    <a:pt x="17" y="71"/>
                    <a:pt x="17" y="87"/>
                  </a:cubicBezTo>
                  <a:cubicBezTo>
                    <a:pt x="0" y="104"/>
                    <a:pt x="17" y="124"/>
                    <a:pt x="17" y="141"/>
                  </a:cubicBezTo>
                  <a:cubicBezTo>
                    <a:pt x="17" y="157"/>
                    <a:pt x="17" y="157"/>
                    <a:pt x="33" y="174"/>
                  </a:cubicBezTo>
                  <a:cubicBezTo>
                    <a:pt x="50" y="190"/>
                    <a:pt x="66" y="207"/>
                    <a:pt x="104" y="207"/>
                  </a:cubicBezTo>
                  <a:cubicBezTo>
                    <a:pt x="153" y="207"/>
                    <a:pt x="207" y="174"/>
                    <a:pt x="223" y="124"/>
                  </a:cubicBezTo>
                  <a:cubicBezTo>
                    <a:pt x="223" y="87"/>
                    <a:pt x="223" y="71"/>
                    <a:pt x="207" y="38"/>
                  </a:cubicBezTo>
                  <a:cubicBezTo>
                    <a:pt x="190" y="2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20"/>
            <p:cNvSpPr/>
            <p:nvPr/>
          </p:nvSpPr>
          <p:spPr>
            <a:xfrm flipH="1">
              <a:off x="3223111" y="31971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20" y="0"/>
                  </a:moveTo>
                  <a:cubicBezTo>
                    <a:pt x="103" y="0"/>
                    <a:pt x="87" y="0"/>
                    <a:pt x="70" y="21"/>
                  </a:cubicBezTo>
                  <a:cubicBezTo>
                    <a:pt x="17" y="37"/>
                    <a:pt x="0" y="87"/>
                    <a:pt x="17" y="140"/>
                  </a:cubicBezTo>
                  <a:cubicBezTo>
                    <a:pt x="29" y="190"/>
                    <a:pt x="72" y="214"/>
                    <a:pt x="115" y="214"/>
                  </a:cubicBezTo>
                  <a:cubicBezTo>
                    <a:pt x="129" y="214"/>
                    <a:pt x="144" y="211"/>
                    <a:pt x="157" y="206"/>
                  </a:cubicBezTo>
                  <a:cubicBezTo>
                    <a:pt x="173" y="206"/>
                    <a:pt x="190" y="190"/>
                    <a:pt x="190" y="173"/>
                  </a:cubicBezTo>
                  <a:cubicBezTo>
                    <a:pt x="223" y="157"/>
                    <a:pt x="223" y="103"/>
                    <a:pt x="206" y="70"/>
                  </a:cubicBezTo>
                  <a:cubicBezTo>
                    <a:pt x="190" y="37"/>
                    <a:pt x="157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20"/>
            <p:cNvSpPr/>
            <p:nvPr/>
          </p:nvSpPr>
          <p:spPr>
            <a:xfrm flipH="1">
              <a:off x="3224336" y="32107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93" y="1"/>
                  </a:moveTo>
                  <a:cubicBezTo>
                    <a:pt x="74" y="1"/>
                    <a:pt x="57" y="12"/>
                    <a:pt x="33" y="24"/>
                  </a:cubicBezTo>
                  <a:cubicBezTo>
                    <a:pt x="17" y="41"/>
                    <a:pt x="0" y="57"/>
                    <a:pt x="0" y="94"/>
                  </a:cubicBezTo>
                  <a:lnTo>
                    <a:pt x="0" y="144"/>
                  </a:lnTo>
                  <a:cubicBezTo>
                    <a:pt x="17" y="144"/>
                    <a:pt x="17" y="160"/>
                    <a:pt x="17" y="160"/>
                  </a:cubicBezTo>
                  <a:cubicBezTo>
                    <a:pt x="33" y="197"/>
                    <a:pt x="66" y="197"/>
                    <a:pt x="87" y="214"/>
                  </a:cubicBezTo>
                  <a:cubicBezTo>
                    <a:pt x="153" y="214"/>
                    <a:pt x="206" y="177"/>
                    <a:pt x="206" y="127"/>
                  </a:cubicBezTo>
                  <a:cubicBezTo>
                    <a:pt x="206" y="94"/>
                    <a:pt x="206" y="57"/>
                    <a:pt x="190" y="41"/>
                  </a:cubicBezTo>
                  <a:cubicBezTo>
                    <a:pt x="169" y="24"/>
                    <a:pt x="153" y="8"/>
                    <a:pt x="120" y="8"/>
                  </a:cubicBezTo>
                  <a:cubicBezTo>
                    <a:pt x="110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20"/>
            <p:cNvSpPr/>
            <p:nvPr/>
          </p:nvSpPr>
          <p:spPr>
            <a:xfrm flipH="1">
              <a:off x="3219586" y="3184050"/>
              <a:ext cx="5200" cy="5025"/>
            </a:xfrm>
            <a:custGeom>
              <a:avLst/>
              <a:gdLst/>
              <a:ahLst/>
              <a:cxnLst/>
              <a:rect l="l" t="t" r="r" b="b"/>
              <a:pathLst>
                <a:path w="208" h="201" extrusionOk="0">
                  <a:moveTo>
                    <a:pt x="93" y="0"/>
                  </a:moveTo>
                  <a:cubicBezTo>
                    <a:pt x="73" y="0"/>
                    <a:pt x="57" y="13"/>
                    <a:pt x="34" y="27"/>
                  </a:cubicBezTo>
                  <a:cubicBezTo>
                    <a:pt x="17" y="44"/>
                    <a:pt x="1" y="60"/>
                    <a:pt x="1" y="93"/>
                  </a:cubicBezTo>
                  <a:lnTo>
                    <a:pt x="1" y="147"/>
                  </a:lnTo>
                  <a:lnTo>
                    <a:pt x="17" y="163"/>
                  </a:lnTo>
                  <a:cubicBezTo>
                    <a:pt x="34" y="180"/>
                    <a:pt x="50" y="196"/>
                    <a:pt x="83" y="196"/>
                  </a:cubicBezTo>
                  <a:cubicBezTo>
                    <a:pt x="92" y="199"/>
                    <a:pt x="102" y="201"/>
                    <a:pt x="110" y="201"/>
                  </a:cubicBezTo>
                  <a:cubicBezTo>
                    <a:pt x="153" y="201"/>
                    <a:pt x="190" y="168"/>
                    <a:pt x="207" y="110"/>
                  </a:cubicBezTo>
                  <a:cubicBezTo>
                    <a:pt x="207" y="93"/>
                    <a:pt x="207" y="60"/>
                    <a:pt x="186" y="44"/>
                  </a:cubicBezTo>
                  <a:cubicBezTo>
                    <a:pt x="170" y="27"/>
                    <a:pt x="137" y="7"/>
                    <a:pt x="120" y="7"/>
                  </a:cubicBezTo>
                  <a:cubicBezTo>
                    <a:pt x="110" y="2"/>
                    <a:pt x="101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20"/>
            <p:cNvSpPr/>
            <p:nvPr/>
          </p:nvSpPr>
          <p:spPr>
            <a:xfrm flipH="1">
              <a:off x="3248861" y="3218875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30" y="0"/>
                  </a:moveTo>
                  <a:cubicBezTo>
                    <a:pt x="122" y="0"/>
                    <a:pt x="113" y="2"/>
                    <a:pt x="104" y="7"/>
                  </a:cubicBezTo>
                  <a:cubicBezTo>
                    <a:pt x="71" y="7"/>
                    <a:pt x="54" y="7"/>
                    <a:pt x="33" y="40"/>
                  </a:cubicBezTo>
                  <a:cubicBezTo>
                    <a:pt x="17" y="57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3" y="180"/>
                    <a:pt x="54" y="180"/>
                  </a:cubicBezTo>
                  <a:cubicBezTo>
                    <a:pt x="69" y="195"/>
                    <a:pt x="90" y="203"/>
                    <a:pt x="113" y="203"/>
                  </a:cubicBezTo>
                  <a:cubicBezTo>
                    <a:pt x="142" y="203"/>
                    <a:pt x="172" y="190"/>
                    <a:pt x="190" y="160"/>
                  </a:cubicBezTo>
                  <a:cubicBezTo>
                    <a:pt x="207" y="143"/>
                    <a:pt x="223" y="110"/>
                    <a:pt x="223" y="94"/>
                  </a:cubicBezTo>
                  <a:cubicBezTo>
                    <a:pt x="223" y="57"/>
                    <a:pt x="207" y="40"/>
                    <a:pt x="174" y="24"/>
                  </a:cubicBezTo>
                  <a:cubicBezTo>
                    <a:pt x="162" y="12"/>
                    <a:pt x="148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20"/>
            <p:cNvSpPr/>
            <p:nvPr/>
          </p:nvSpPr>
          <p:spPr>
            <a:xfrm flipH="1">
              <a:off x="3248461" y="320565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15" y="0"/>
                  </a:moveTo>
                  <a:cubicBezTo>
                    <a:pt x="105" y="0"/>
                    <a:pt x="96" y="2"/>
                    <a:pt x="87" y="4"/>
                  </a:cubicBezTo>
                  <a:cubicBezTo>
                    <a:pt x="16" y="21"/>
                    <a:pt x="0" y="91"/>
                    <a:pt x="16" y="141"/>
                  </a:cubicBezTo>
                  <a:cubicBezTo>
                    <a:pt x="16" y="157"/>
                    <a:pt x="37" y="174"/>
                    <a:pt x="54" y="174"/>
                  </a:cubicBezTo>
                  <a:cubicBezTo>
                    <a:pt x="64" y="196"/>
                    <a:pt x="85" y="205"/>
                    <a:pt x="109" y="205"/>
                  </a:cubicBezTo>
                  <a:cubicBezTo>
                    <a:pt x="125" y="205"/>
                    <a:pt x="142" y="201"/>
                    <a:pt x="157" y="194"/>
                  </a:cubicBezTo>
                  <a:cubicBezTo>
                    <a:pt x="190" y="194"/>
                    <a:pt x="223" y="157"/>
                    <a:pt x="223" y="108"/>
                  </a:cubicBezTo>
                  <a:cubicBezTo>
                    <a:pt x="223" y="91"/>
                    <a:pt x="223" y="91"/>
                    <a:pt x="206" y="70"/>
                  </a:cubicBezTo>
                  <a:cubicBezTo>
                    <a:pt x="193" y="30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20"/>
            <p:cNvSpPr/>
            <p:nvPr/>
          </p:nvSpPr>
          <p:spPr>
            <a:xfrm flipH="1">
              <a:off x="3251036" y="32322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4" y="1"/>
                  </a:moveTo>
                  <a:cubicBezTo>
                    <a:pt x="58" y="1"/>
                    <a:pt x="17" y="44"/>
                    <a:pt x="17" y="91"/>
                  </a:cubicBezTo>
                  <a:cubicBezTo>
                    <a:pt x="1" y="107"/>
                    <a:pt x="17" y="124"/>
                    <a:pt x="17" y="140"/>
                  </a:cubicBezTo>
                  <a:cubicBezTo>
                    <a:pt x="17" y="140"/>
                    <a:pt x="17" y="161"/>
                    <a:pt x="38" y="161"/>
                  </a:cubicBezTo>
                  <a:cubicBezTo>
                    <a:pt x="55" y="194"/>
                    <a:pt x="71" y="194"/>
                    <a:pt x="104" y="210"/>
                  </a:cubicBezTo>
                  <a:cubicBezTo>
                    <a:pt x="120" y="210"/>
                    <a:pt x="158" y="210"/>
                    <a:pt x="174" y="194"/>
                  </a:cubicBezTo>
                  <a:cubicBezTo>
                    <a:pt x="207" y="177"/>
                    <a:pt x="207" y="140"/>
                    <a:pt x="224" y="124"/>
                  </a:cubicBezTo>
                  <a:cubicBezTo>
                    <a:pt x="224" y="58"/>
                    <a:pt x="191" y="4"/>
                    <a:pt x="141" y="4"/>
                  </a:cubicBezTo>
                  <a:cubicBezTo>
                    <a:pt x="132" y="2"/>
                    <a:pt x="123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20"/>
            <p:cNvSpPr/>
            <p:nvPr/>
          </p:nvSpPr>
          <p:spPr>
            <a:xfrm flipH="1">
              <a:off x="3255261" y="32451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4" y="0"/>
                    <a:pt x="15" y="44"/>
                    <a:pt x="0" y="90"/>
                  </a:cubicBezTo>
                  <a:lnTo>
                    <a:pt x="0" y="140"/>
                  </a:lnTo>
                  <a:cubicBezTo>
                    <a:pt x="17" y="140"/>
                    <a:pt x="17" y="160"/>
                    <a:pt x="17" y="160"/>
                  </a:cubicBezTo>
                  <a:cubicBezTo>
                    <a:pt x="33" y="193"/>
                    <a:pt x="66" y="193"/>
                    <a:pt x="87" y="210"/>
                  </a:cubicBezTo>
                  <a:cubicBezTo>
                    <a:pt x="136" y="210"/>
                    <a:pt x="207" y="177"/>
                    <a:pt x="207" y="123"/>
                  </a:cubicBezTo>
                  <a:cubicBezTo>
                    <a:pt x="207" y="90"/>
                    <a:pt x="207" y="57"/>
                    <a:pt x="190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20"/>
            <p:cNvSpPr/>
            <p:nvPr/>
          </p:nvSpPr>
          <p:spPr>
            <a:xfrm flipH="1">
              <a:off x="3241961" y="32447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89" y="1"/>
                    <a:pt x="54" y="15"/>
                    <a:pt x="34" y="35"/>
                  </a:cubicBezTo>
                  <a:cubicBezTo>
                    <a:pt x="17" y="72"/>
                    <a:pt x="1" y="89"/>
                    <a:pt x="1" y="122"/>
                  </a:cubicBezTo>
                  <a:lnTo>
                    <a:pt x="17" y="138"/>
                  </a:lnTo>
                  <a:cubicBezTo>
                    <a:pt x="17" y="155"/>
                    <a:pt x="34" y="175"/>
                    <a:pt x="50" y="192"/>
                  </a:cubicBezTo>
                  <a:cubicBezTo>
                    <a:pt x="64" y="204"/>
                    <a:pt x="83" y="210"/>
                    <a:pt x="102" y="210"/>
                  </a:cubicBezTo>
                  <a:cubicBezTo>
                    <a:pt x="134" y="210"/>
                    <a:pt x="167" y="196"/>
                    <a:pt x="190" y="175"/>
                  </a:cubicBezTo>
                  <a:cubicBezTo>
                    <a:pt x="207" y="155"/>
                    <a:pt x="223" y="122"/>
                    <a:pt x="223" y="89"/>
                  </a:cubicBezTo>
                  <a:cubicBezTo>
                    <a:pt x="207" y="72"/>
                    <a:pt x="207" y="35"/>
                    <a:pt x="170" y="19"/>
                  </a:cubicBezTo>
                  <a:cubicBezTo>
                    <a:pt x="157" y="6"/>
                    <a:pt x="139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20"/>
            <p:cNvSpPr/>
            <p:nvPr/>
          </p:nvSpPr>
          <p:spPr>
            <a:xfrm flipH="1">
              <a:off x="3238561" y="3230950"/>
              <a:ext cx="5600" cy="5025"/>
            </a:xfrm>
            <a:custGeom>
              <a:avLst/>
              <a:gdLst/>
              <a:ahLst/>
              <a:cxnLst/>
              <a:rect l="l" t="t" r="r" b="b"/>
              <a:pathLst>
                <a:path w="224" h="201" extrusionOk="0">
                  <a:moveTo>
                    <a:pt x="101" y="1"/>
                  </a:moveTo>
                  <a:cubicBezTo>
                    <a:pt x="53" y="1"/>
                    <a:pt x="17" y="36"/>
                    <a:pt x="17" y="89"/>
                  </a:cubicBezTo>
                  <a:cubicBezTo>
                    <a:pt x="1" y="110"/>
                    <a:pt x="17" y="126"/>
                    <a:pt x="17" y="143"/>
                  </a:cubicBezTo>
                  <a:cubicBezTo>
                    <a:pt x="17" y="143"/>
                    <a:pt x="17" y="159"/>
                    <a:pt x="34" y="159"/>
                  </a:cubicBezTo>
                  <a:cubicBezTo>
                    <a:pt x="54" y="176"/>
                    <a:pt x="71" y="192"/>
                    <a:pt x="104" y="192"/>
                  </a:cubicBezTo>
                  <a:cubicBezTo>
                    <a:pt x="109" y="198"/>
                    <a:pt x="116" y="201"/>
                    <a:pt x="123" y="201"/>
                  </a:cubicBezTo>
                  <a:cubicBezTo>
                    <a:pt x="141" y="201"/>
                    <a:pt x="162" y="187"/>
                    <a:pt x="174" y="176"/>
                  </a:cubicBezTo>
                  <a:cubicBezTo>
                    <a:pt x="207" y="159"/>
                    <a:pt x="207" y="143"/>
                    <a:pt x="223" y="110"/>
                  </a:cubicBezTo>
                  <a:cubicBezTo>
                    <a:pt x="223" y="89"/>
                    <a:pt x="223" y="56"/>
                    <a:pt x="207" y="40"/>
                  </a:cubicBezTo>
                  <a:cubicBezTo>
                    <a:pt x="190" y="23"/>
                    <a:pt x="157" y="7"/>
                    <a:pt x="137" y="7"/>
                  </a:cubicBezTo>
                  <a:cubicBezTo>
                    <a:pt x="125" y="3"/>
                    <a:pt x="113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20"/>
            <p:cNvSpPr/>
            <p:nvPr/>
          </p:nvSpPr>
          <p:spPr>
            <a:xfrm flipH="1">
              <a:off x="3236811" y="32156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70" y="0"/>
                    <a:pt x="0" y="33"/>
                    <a:pt x="0" y="83"/>
                  </a:cubicBezTo>
                  <a:lnTo>
                    <a:pt x="0" y="153"/>
                  </a:lnTo>
                  <a:cubicBezTo>
                    <a:pt x="17" y="169"/>
                    <a:pt x="50" y="206"/>
                    <a:pt x="87" y="206"/>
                  </a:cubicBezTo>
                  <a:cubicBezTo>
                    <a:pt x="95" y="209"/>
                    <a:pt x="103" y="210"/>
                    <a:pt x="111" y="210"/>
                  </a:cubicBezTo>
                  <a:cubicBezTo>
                    <a:pt x="153" y="210"/>
                    <a:pt x="193" y="175"/>
                    <a:pt x="207" y="120"/>
                  </a:cubicBezTo>
                  <a:cubicBezTo>
                    <a:pt x="207" y="103"/>
                    <a:pt x="207" y="66"/>
                    <a:pt x="190" y="50"/>
                  </a:cubicBezTo>
                  <a:cubicBezTo>
                    <a:pt x="174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20"/>
            <p:cNvSpPr/>
            <p:nvPr/>
          </p:nvSpPr>
          <p:spPr>
            <a:xfrm flipH="1">
              <a:off x="3245361" y="3194425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93" y="0"/>
                  </a:moveTo>
                  <a:cubicBezTo>
                    <a:pt x="47" y="0"/>
                    <a:pt x="0" y="35"/>
                    <a:pt x="0" y="91"/>
                  </a:cubicBezTo>
                  <a:lnTo>
                    <a:pt x="0" y="144"/>
                  </a:lnTo>
                  <a:lnTo>
                    <a:pt x="17" y="161"/>
                  </a:lnTo>
                  <a:cubicBezTo>
                    <a:pt x="33" y="177"/>
                    <a:pt x="50" y="194"/>
                    <a:pt x="83" y="194"/>
                  </a:cubicBezTo>
                  <a:cubicBezTo>
                    <a:pt x="94" y="199"/>
                    <a:pt x="103" y="201"/>
                    <a:pt x="111" y="201"/>
                  </a:cubicBezTo>
                  <a:cubicBezTo>
                    <a:pt x="131" y="201"/>
                    <a:pt x="146" y="189"/>
                    <a:pt x="169" y="177"/>
                  </a:cubicBezTo>
                  <a:cubicBezTo>
                    <a:pt x="186" y="161"/>
                    <a:pt x="206" y="144"/>
                    <a:pt x="206" y="107"/>
                  </a:cubicBezTo>
                  <a:cubicBezTo>
                    <a:pt x="206" y="91"/>
                    <a:pt x="206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1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20"/>
            <p:cNvSpPr/>
            <p:nvPr/>
          </p:nvSpPr>
          <p:spPr>
            <a:xfrm flipH="1">
              <a:off x="3331336" y="31730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17" y="33"/>
                    <a:pt x="1" y="54"/>
                    <a:pt x="1" y="87"/>
                  </a:cubicBezTo>
                  <a:lnTo>
                    <a:pt x="1" y="137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41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3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20"/>
            <p:cNvSpPr/>
            <p:nvPr/>
          </p:nvSpPr>
          <p:spPr>
            <a:xfrm flipH="1">
              <a:off x="3059411" y="3122875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0" y="1"/>
                  </a:moveTo>
                  <a:cubicBezTo>
                    <a:pt x="87" y="1"/>
                    <a:pt x="67" y="1"/>
                    <a:pt x="34" y="17"/>
                  </a:cubicBezTo>
                  <a:cubicBezTo>
                    <a:pt x="17" y="34"/>
                    <a:pt x="1" y="67"/>
                    <a:pt x="1" y="83"/>
                  </a:cubicBezTo>
                  <a:lnTo>
                    <a:pt x="1" y="137"/>
                  </a:lnTo>
                  <a:cubicBezTo>
                    <a:pt x="1" y="153"/>
                    <a:pt x="17" y="153"/>
                    <a:pt x="17" y="170"/>
                  </a:cubicBezTo>
                  <a:cubicBezTo>
                    <a:pt x="34" y="186"/>
                    <a:pt x="50" y="207"/>
                    <a:pt x="87" y="207"/>
                  </a:cubicBezTo>
                  <a:cubicBezTo>
                    <a:pt x="94" y="209"/>
                    <a:pt x="100" y="210"/>
                    <a:pt x="106" y="210"/>
                  </a:cubicBezTo>
                  <a:cubicBezTo>
                    <a:pt x="150" y="210"/>
                    <a:pt x="193" y="163"/>
                    <a:pt x="207" y="120"/>
                  </a:cubicBezTo>
                  <a:cubicBezTo>
                    <a:pt x="207" y="104"/>
                    <a:pt x="207" y="67"/>
                    <a:pt x="191" y="50"/>
                  </a:cubicBezTo>
                  <a:cubicBezTo>
                    <a:pt x="170" y="17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20"/>
            <p:cNvSpPr/>
            <p:nvPr/>
          </p:nvSpPr>
          <p:spPr>
            <a:xfrm flipH="1">
              <a:off x="3053036" y="31550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36" y="1"/>
                  </a:moveTo>
                  <a:cubicBezTo>
                    <a:pt x="103" y="1"/>
                    <a:pt x="70" y="1"/>
                    <a:pt x="33" y="34"/>
                  </a:cubicBezTo>
                  <a:cubicBezTo>
                    <a:pt x="17" y="55"/>
                    <a:pt x="17" y="71"/>
                    <a:pt x="17" y="88"/>
                  </a:cubicBezTo>
                  <a:cubicBezTo>
                    <a:pt x="0" y="104"/>
                    <a:pt x="17" y="121"/>
                    <a:pt x="17" y="137"/>
                  </a:cubicBezTo>
                  <a:cubicBezTo>
                    <a:pt x="33" y="174"/>
                    <a:pt x="54" y="207"/>
                    <a:pt x="103" y="207"/>
                  </a:cubicBezTo>
                  <a:cubicBezTo>
                    <a:pt x="157" y="207"/>
                    <a:pt x="206" y="174"/>
                    <a:pt x="223" y="121"/>
                  </a:cubicBezTo>
                  <a:cubicBezTo>
                    <a:pt x="223" y="88"/>
                    <a:pt x="223" y="71"/>
                    <a:pt x="206" y="34"/>
                  </a:cubicBezTo>
                  <a:cubicBezTo>
                    <a:pt x="190" y="17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20"/>
            <p:cNvSpPr/>
            <p:nvPr/>
          </p:nvSpPr>
          <p:spPr>
            <a:xfrm flipH="1">
              <a:off x="3049111" y="31295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5" y="1"/>
                  </a:moveTo>
                  <a:cubicBezTo>
                    <a:pt x="111" y="1"/>
                    <a:pt x="96" y="3"/>
                    <a:pt x="83" y="7"/>
                  </a:cubicBezTo>
                  <a:cubicBezTo>
                    <a:pt x="34" y="23"/>
                    <a:pt x="1" y="93"/>
                    <a:pt x="34" y="147"/>
                  </a:cubicBezTo>
                  <a:cubicBezTo>
                    <a:pt x="34" y="163"/>
                    <a:pt x="50" y="163"/>
                    <a:pt x="50" y="180"/>
                  </a:cubicBezTo>
                  <a:cubicBezTo>
                    <a:pt x="69" y="199"/>
                    <a:pt x="90" y="207"/>
                    <a:pt x="114" y="207"/>
                  </a:cubicBezTo>
                  <a:cubicBezTo>
                    <a:pt x="131" y="207"/>
                    <a:pt x="149" y="203"/>
                    <a:pt x="170" y="196"/>
                  </a:cubicBezTo>
                  <a:cubicBezTo>
                    <a:pt x="207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211" y="20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20"/>
            <p:cNvSpPr/>
            <p:nvPr/>
          </p:nvSpPr>
          <p:spPr>
            <a:xfrm flipH="1">
              <a:off x="3054261" y="3106350"/>
              <a:ext cx="6125" cy="5050"/>
            </a:xfrm>
            <a:custGeom>
              <a:avLst/>
              <a:gdLst/>
              <a:ahLst/>
              <a:cxnLst/>
              <a:rect l="l" t="t" r="r" b="b"/>
              <a:pathLst>
                <a:path w="245" h="202" extrusionOk="0">
                  <a:moveTo>
                    <a:pt x="124" y="0"/>
                  </a:moveTo>
                  <a:cubicBezTo>
                    <a:pt x="112" y="0"/>
                    <a:pt x="100" y="2"/>
                    <a:pt x="88" y="6"/>
                  </a:cubicBezTo>
                  <a:cubicBezTo>
                    <a:pt x="38" y="23"/>
                    <a:pt x="1" y="93"/>
                    <a:pt x="22" y="146"/>
                  </a:cubicBezTo>
                  <a:cubicBezTo>
                    <a:pt x="46" y="183"/>
                    <a:pt x="80" y="202"/>
                    <a:pt x="118" y="202"/>
                  </a:cubicBezTo>
                  <a:cubicBezTo>
                    <a:pt x="131" y="202"/>
                    <a:pt x="144" y="200"/>
                    <a:pt x="158" y="196"/>
                  </a:cubicBezTo>
                  <a:cubicBezTo>
                    <a:pt x="207" y="179"/>
                    <a:pt x="244" y="126"/>
                    <a:pt x="228" y="76"/>
                  </a:cubicBezTo>
                  <a:cubicBezTo>
                    <a:pt x="199" y="22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20"/>
            <p:cNvSpPr/>
            <p:nvPr/>
          </p:nvSpPr>
          <p:spPr>
            <a:xfrm flipH="1">
              <a:off x="3050861" y="3143250"/>
              <a:ext cx="5175" cy="5425"/>
            </a:xfrm>
            <a:custGeom>
              <a:avLst/>
              <a:gdLst/>
              <a:ahLst/>
              <a:cxnLst/>
              <a:rect l="l" t="t" r="r" b="b"/>
              <a:pathLst>
                <a:path w="207" h="217" extrusionOk="0">
                  <a:moveTo>
                    <a:pt x="96" y="1"/>
                  </a:moveTo>
                  <a:cubicBezTo>
                    <a:pt x="66" y="1"/>
                    <a:pt x="37" y="14"/>
                    <a:pt x="17" y="43"/>
                  </a:cubicBezTo>
                  <a:cubicBezTo>
                    <a:pt x="0" y="60"/>
                    <a:pt x="0" y="93"/>
                    <a:pt x="0" y="113"/>
                  </a:cubicBezTo>
                  <a:lnTo>
                    <a:pt x="0" y="146"/>
                  </a:lnTo>
                  <a:cubicBezTo>
                    <a:pt x="17" y="163"/>
                    <a:pt x="17" y="179"/>
                    <a:pt x="33" y="179"/>
                  </a:cubicBezTo>
                  <a:cubicBezTo>
                    <a:pt x="70" y="196"/>
                    <a:pt x="87" y="216"/>
                    <a:pt x="120" y="216"/>
                  </a:cubicBezTo>
                  <a:cubicBezTo>
                    <a:pt x="136" y="196"/>
                    <a:pt x="173" y="196"/>
                    <a:pt x="190" y="163"/>
                  </a:cubicBezTo>
                  <a:cubicBezTo>
                    <a:pt x="206" y="146"/>
                    <a:pt x="206" y="130"/>
                    <a:pt x="206" y="93"/>
                  </a:cubicBezTo>
                  <a:cubicBezTo>
                    <a:pt x="206" y="60"/>
                    <a:pt x="190" y="43"/>
                    <a:pt x="173" y="27"/>
                  </a:cubicBezTo>
                  <a:cubicBezTo>
                    <a:pt x="149" y="10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20"/>
            <p:cNvSpPr/>
            <p:nvPr/>
          </p:nvSpPr>
          <p:spPr>
            <a:xfrm flipH="1">
              <a:off x="3037561" y="307247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5" y="1"/>
                  </a:moveTo>
                  <a:cubicBezTo>
                    <a:pt x="53" y="1"/>
                    <a:pt x="14" y="33"/>
                    <a:pt x="0" y="91"/>
                  </a:cubicBezTo>
                  <a:cubicBezTo>
                    <a:pt x="0" y="108"/>
                    <a:pt x="0" y="124"/>
                    <a:pt x="17" y="141"/>
                  </a:cubicBezTo>
                  <a:cubicBezTo>
                    <a:pt x="17" y="141"/>
                    <a:pt x="17" y="161"/>
                    <a:pt x="33" y="161"/>
                  </a:cubicBezTo>
                  <a:cubicBezTo>
                    <a:pt x="54" y="178"/>
                    <a:pt x="71" y="194"/>
                    <a:pt x="104" y="194"/>
                  </a:cubicBezTo>
                  <a:cubicBezTo>
                    <a:pt x="108" y="199"/>
                    <a:pt x="115" y="201"/>
                    <a:pt x="122" y="201"/>
                  </a:cubicBezTo>
                  <a:cubicBezTo>
                    <a:pt x="140" y="201"/>
                    <a:pt x="162" y="190"/>
                    <a:pt x="174" y="178"/>
                  </a:cubicBezTo>
                  <a:cubicBezTo>
                    <a:pt x="190" y="161"/>
                    <a:pt x="207" y="141"/>
                    <a:pt x="223" y="108"/>
                  </a:cubicBezTo>
                  <a:cubicBezTo>
                    <a:pt x="223" y="58"/>
                    <a:pt x="190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20"/>
            <p:cNvSpPr/>
            <p:nvPr/>
          </p:nvSpPr>
          <p:spPr>
            <a:xfrm flipH="1">
              <a:off x="3045311" y="31176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1" y="1"/>
                    <a:pt x="1" y="46"/>
                    <a:pt x="1" y="88"/>
                  </a:cubicBezTo>
                  <a:lnTo>
                    <a:pt x="1" y="142"/>
                  </a:lnTo>
                  <a:lnTo>
                    <a:pt x="17" y="158"/>
                  </a:lnTo>
                  <a:cubicBezTo>
                    <a:pt x="38" y="191"/>
                    <a:pt x="54" y="191"/>
                    <a:pt x="87" y="212"/>
                  </a:cubicBezTo>
                  <a:cubicBezTo>
                    <a:pt x="141" y="212"/>
                    <a:pt x="190" y="175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41" y="6"/>
                    <a:pt x="120" y="6"/>
                  </a:cubicBezTo>
                  <a:cubicBezTo>
                    <a:pt x="113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20"/>
            <p:cNvSpPr/>
            <p:nvPr/>
          </p:nvSpPr>
          <p:spPr>
            <a:xfrm flipH="1">
              <a:off x="3041786" y="308505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20" y="1"/>
                  </a:moveTo>
                  <a:cubicBezTo>
                    <a:pt x="67" y="1"/>
                    <a:pt x="1" y="34"/>
                    <a:pt x="1" y="104"/>
                  </a:cubicBezTo>
                  <a:lnTo>
                    <a:pt x="1" y="153"/>
                  </a:lnTo>
                  <a:lnTo>
                    <a:pt x="17" y="174"/>
                  </a:lnTo>
                  <a:cubicBezTo>
                    <a:pt x="34" y="190"/>
                    <a:pt x="50" y="207"/>
                    <a:pt x="83" y="207"/>
                  </a:cubicBezTo>
                  <a:cubicBezTo>
                    <a:pt x="93" y="210"/>
                    <a:pt x="102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4"/>
                    <a:pt x="207" y="71"/>
                    <a:pt x="186" y="50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20"/>
            <p:cNvSpPr/>
            <p:nvPr/>
          </p:nvSpPr>
          <p:spPr>
            <a:xfrm flipH="1">
              <a:off x="3043561" y="30986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1" y="1"/>
                  </a:moveTo>
                  <a:cubicBezTo>
                    <a:pt x="102" y="1"/>
                    <a:pt x="93" y="2"/>
                    <a:pt x="83" y="5"/>
                  </a:cubicBezTo>
                  <a:cubicBezTo>
                    <a:pt x="17" y="21"/>
                    <a:pt x="1" y="91"/>
                    <a:pt x="17" y="145"/>
                  </a:cubicBezTo>
                  <a:cubicBezTo>
                    <a:pt x="29" y="181"/>
                    <a:pt x="69" y="208"/>
                    <a:pt x="109" y="208"/>
                  </a:cubicBezTo>
                  <a:cubicBezTo>
                    <a:pt x="124" y="208"/>
                    <a:pt x="140" y="204"/>
                    <a:pt x="153" y="195"/>
                  </a:cubicBezTo>
                  <a:cubicBezTo>
                    <a:pt x="207" y="178"/>
                    <a:pt x="240" y="124"/>
                    <a:pt x="207" y="75"/>
                  </a:cubicBezTo>
                  <a:cubicBezTo>
                    <a:pt x="190" y="31"/>
                    <a:pt x="153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20"/>
            <p:cNvSpPr/>
            <p:nvPr/>
          </p:nvSpPr>
          <p:spPr>
            <a:xfrm flipH="1">
              <a:off x="3066336" y="316345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7" y="1"/>
                  </a:moveTo>
                  <a:cubicBezTo>
                    <a:pt x="66" y="1"/>
                    <a:pt x="37" y="14"/>
                    <a:pt x="17" y="43"/>
                  </a:cubicBezTo>
                  <a:cubicBezTo>
                    <a:pt x="1" y="60"/>
                    <a:pt x="1" y="93"/>
                    <a:pt x="1" y="109"/>
                  </a:cubicBezTo>
                  <a:lnTo>
                    <a:pt x="1" y="146"/>
                  </a:lnTo>
                  <a:cubicBezTo>
                    <a:pt x="17" y="163"/>
                    <a:pt x="17" y="179"/>
                    <a:pt x="34" y="179"/>
                  </a:cubicBezTo>
                  <a:cubicBezTo>
                    <a:pt x="54" y="196"/>
                    <a:pt x="87" y="212"/>
                    <a:pt x="120" y="212"/>
                  </a:cubicBezTo>
                  <a:cubicBezTo>
                    <a:pt x="137" y="212"/>
                    <a:pt x="174" y="196"/>
                    <a:pt x="190" y="179"/>
                  </a:cubicBezTo>
                  <a:cubicBezTo>
                    <a:pt x="207" y="146"/>
                    <a:pt x="207" y="130"/>
                    <a:pt x="207" y="93"/>
                  </a:cubicBezTo>
                  <a:cubicBezTo>
                    <a:pt x="207" y="76"/>
                    <a:pt x="190" y="43"/>
                    <a:pt x="174" y="27"/>
                  </a:cubicBezTo>
                  <a:cubicBezTo>
                    <a:pt x="149" y="10"/>
                    <a:pt x="123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20"/>
            <p:cNvSpPr/>
            <p:nvPr/>
          </p:nvSpPr>
          <p:spPr>
            <a:xfrm flipH="1">
              <a:off x="3318036" y="31666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1" y="1"/>
                  </a:moveTo>
                  <a:cubicBezTo>
                    <a:pt x="69" y="1"/>
                    <a:pt x="40" y="15"/>
                    <a:pt x="21" y="34"/>
                  </a:cubicBezTo>
                  <a:cubicBezTo>
                    <a:pt x="1" y="67"/>
                    <a:pt x="1" y="83"/>
                    <a:pt x="1" y="120"/>
                  </a:cubicBezTo>
                  <a:lnTo>
                    <a:pt x="1" y="137"/>
                  </a:lnTo>
                  <a:cubicBezTo>
                    <a:pt x="21" y="153"/>
                    <a:pt x="21" y="170"/>
                    <a:pt x="38" y="186"/>
                  </a:cubicBezTo>
                  <a:cubicBezTo>
                    <a:pt x="54" y="207"/>
                    <a:pt x="87" y="207"/>
                    <a:pt x="124" y="207"/>
                  </a:cubicBezTo>
                  <a:cubicBezTo>
                    <a:pt x="141" y="207"/>
                    <a:pt x="174" y="186"/>
                    <a:pt x="190" y="170"/>
                  </a:cubicBezTo>
                  <a:cubicBezTo>
                    <a:pt x="207" y="153"/>
                    <a:pt x="207" y="120"/>
                    <a:pt x="207" y="104"/>
                  </a:cubicBezTo>
                  <a:cubicBezTo>
                    <a:pt x="207" y="67"/>
                    <a:pt x="190" y="50"/>
                    <a:pt x="174" y="34"/>
                  </a:cubicBezTo>
                  <a:cubicBezTo>
                    <a:pt x="152" y="10"/>
                    <a:pt x="126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20"/>
            <p:cNvSpPr/>
            <p:nvPr/>
          </p:nvSpPr>
          <p:spPr>
            <a:xfrm flipH="1">
              <a:off x="3062936" y="31361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70" y="1"/>
                  </a:moveTo>
                  <a:cubicBezTo>
                    <a:pt x="17" y="33"/>
                    <a:pt x="0" y="87"/>
                    <a:pt x="17" y="137"/>
                  </a:cubicBezTo>
                  <a:cubicBezTo>
                    <a:pt x="34" y="181"/>
                    <a:pt x="82" y="211"/>
                    <a:pt x="128" y="211"/>
                  </a:cubicBezTo>
                  <a:cubicBezTo>
                    <a:pt x="138" y="211"/>
                    <a:pt x="147" y="210"/>
                    <a:pt x="157" y="207"/>
                  </a:cubicBezTo>
                  <a:cubicBezTo>
                    <a:pt x="173" y="190"/>
                    <a:pt x="190" y="190"/>
                    <a:pt x="190" y="170"/>
                  </a:cubicBezTo>
                  <a:cubicBezTo>
                    <a:pt x="223" y="137"/>
                    <a:pt x="223" y="104"/>
                    <a:pt x="206" y="66"/>
                  </a:cubicBezTo>
                  <a:cubicBezTo>
                    <a:pt x="190" y="33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20"/>
            <p:cNvSpPr/>
            <p:nvPr/>
          </p:nvSpPr>
          <p:spPr>
            <a:xfrm flipH="1">
              <a:off x="3078386" y="31696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41" y="0"/>
                  </a:moveTo>
                  <a:cubicBezTo>
                    <a:pt x="71" y="0"/>
                    <a:pt x="17" y="33"/>
                    <a:pt x="17" y="87"/>
                  </a:cubicBezTo>
                  <a:cubicBezTo>
                    <a:pt x="1" y="104"/>
                    <a:pt x="17" y="120"/>
                    <a:pt x="17" y="137"/>
                  </a:cubicBezTo>
                  <a:cubicBezTo>
                    <a:pt x="17" y="153"/>
                    <a:pt x="17" y="153"/>
                    <a:pt x="38" y="169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20" y="207"/>
                    <a:pt x="157" y="207"/>
                    <a:pt x="174" y="190"/>
                  </a:cubicBezTo>
                  <a:cubicBezTo>
                    <a:pt x="207" y="169"/>
                    <a:pt x="207" y="153"/>
                    <a:pt x="223" y="120"/>
                  </a:cubicBezTo>
                  <a:cubicBezTo>
                    <a:pt x="223" y="104"/>
                    <a:pt x="223" y="66"/>
                    <a:pt x="207" y="50"/>
                  </a:cubicBezTo>
                  <a:cubicBezTo>
                    <a:pt x="190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20"/>
            <p:cNvSpPr/>
            <p:nvPr/>
          </p:nvSpPr>
          <p:spPr>
            <a:xfrm flipH="1">
              <a:off x="3072711" y="3126950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07" y="1"/>
                  </a:moveTo>
                  <a:cubicBezTo>
                    <a:pt x="78" y="1"/>
                    <a:pt x="49" y="14"/>
                    <a:pt x="21" y="44"/>
                  </a:cubicBezTo>
                  <a:cubicBezTo>
                    <a:pt x="0" y="60"/>
                    <a:pt x="0" y="77"/>
                    <a:pt x="0" y="110"/>
                  </a:cubicBezTo>
                  <a:cubicBezTo>
                    <a:pt x="0" y="126"/>
                    <a:pt x="0" y="126"/>
                    <a:pt x="21" y="147"/>
                  </a:cubicBezTo>
                  <a:cubicBezTo>
                    <a:pt x="21" y="163"/>
                    <a:pt x="38" y="163"/>
                    <a:pt x="38" y="180"/>
                  </a:cubicBezTo>
                  <a:cubicBezTo>
                    <a:pt x="61" y="192"/>
                    <a:pt x="76" y="203"/>
                    <a:pt x="96" y="203"/>
                  </a:cubicBezTo>
                  <a:cubicBezTo>
                    <a:pt x="104" y="203"/>
                    <a:pt x="113" y="201"/>
                    <a:pt x="124" y="196"/>
                  </a:cubicBezTo>
                  <a:cubicBezTo>
                    <a:pt x="157" y="196"/>
                    <a:pt x="174" y="180"/>
                    <a:pt x="190" y="163"/>
                  </a:cubicBezTo>
                  <a:cubicBezTo>
                    <a:pt x="207" y="147"/>
                    <a:pt x="227" y="110"/>
                    <a:pt x="207" y="93"/>
                  </a:cubicBezTo>
                  <a:cubicBezTo>
                    <a:pt x="207" y="60"/>
                    <a:pt x="190" y="44"/>
                    <a:pt x="174" y="23"/>
                  </a:cubicBezTo>
                  <a:cubicBezTo>
                    <a:pt x="152" y="9"/>
                    <a:pt x="12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20"/>
            <p:cNvSpPr/>
            <p:nvPr/>
          </p:nvSpPr>
          <p:spPr>
            <a:xfrm flipH="1">
              <a:off x="3074061" y="3139050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05" y="1"/>
                  </a:moveTo>
                  <a:cubicBezTo>
                    <a:pt x="94" y="1"/>
                    <a:pt x="83" y="2"/>
                    <a:pt x="71" y="5"/>
                  </a:cubicBezTo>
                  <a:cubicBezTo>
                    <a:pt x="17" y="38"/>
                    <a:pt x="1" y="92"/>
                    <a:pt x="17" y="141"/>
                  </a:cubicBezTo>
                  <a:cubicBezTo>
                    <a:pt x="17" y="158"/>
                    <a:pt x="34" y="178"/>
                    <a:pt x="34" y="178"/>
                  </a:cubicBezTo>
                  <a:cubicBezTo>
                    <a:pt x="61" y="202"/>
                    <a:pt x="95" y="218"/>
                    <a:pt x="124" y="218"/>
                  </a:cubicBezTo>
                  <a:cubicBezTo>
                    <a:pt x="135" y="218"/>
                    <a:pt x="145" y="216"/>
                    <a:pt x="154" y="211"/>
                  </a:cubicBezTo>
                  <a:cubicBezTo>
                    <a:pt x="191" y="195"/>
                    <a:pt x="224" y="158"/>
                    <a:pt x="224" y="125"/>
                  </a:cubicBezTo>
                  <a:cubicBezTo>
                    <a:pt x="224" y="108"/>
                    <a:pt x="224" y="92"/>
                    <a:pt x="207" y="75"/>
                  </a:cubicBezTo>
                  <a:cubicBezTo>
                    <a:pt x="194" y="31"/>
                    <a:pt x="155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20"/>
            <p:cNvSpPr/>
            <p:nvPr/>
          </p:nvSpPr>
          <p:spPr>
            <a:xfrm flipH="1">
              <a:off x="3068486" y="31777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87" y="1"/>
                  </a:moveTo>
                  <a:cubicBezTo>
                    <a:pt x="37" y="1"/>
                    <a:pt x="0" y="34"/>
                    <a:pt x="0" y="92"/>
                  </a:cubicBezTo>
                  <a:lnTo>
                    <a:pt x="0" y="141"/>
                  </a:lnTo>
                  <a:lnTo>
                    <a:pt x="17" y="158"/>
                  </a:lnTo>
                  <a:cubicBezTo>
                    <a:pt x="37" y="195"/>
                    <a:pt x="54" y="195"/>
                    <a:pt x="87" y="211"/>
                  </a:cubicBezTo>
                  <a:cubicBezTo>
                    <a:pt x="120" y="211"/>
                    <a:pt x="140" y="195"/>
                    <a:pt x="157" y="195"/>
                  </a:cubicBezTo>
                  <a:cubicBezTo>
                    <a:pt x="190" y="178"/>
                    <a:pt x="206" y="141"/>
                    <a:pt x="206" y="125"/>
                  </a:cubicBezTo>
                  <a:cubicBezTo>
                    <a:pt x="206" y="92"/>
                    <a:pt x="206" y="55"/>
                    <a:pt x="190" y="38"/>
                  </a:cubicBezTo>
                  <a:cubicBezTo>
                    <a:pt x="173" y="22"/>
                    <a:pt x="140" y="5"/>
                    <a:pt x="120" y="5"/>
                  </a:cubicBezTo>
                  <a:cubicBezTo>
                    <a:pt x="108" y="2"/>
                    <a:pt x="98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20"/>
            <p:cNvSpPr/>
            <p:nvPr/>
          </p:nvSpPr>
          <p:spPr>
            <a:xfrm flipH="1">
              <a:off x="3064161" y="31494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7" y="0"/>
                    <a:pt x="70" y="17"/>
                    <a:pt x="50" y="33"/>
                  </a:cubicBezTo>
                  <a:cubicBezTo>
                    <a:pt x="17" y="33"/>
                    <a:pt x="0" y="70"/>
                    <a:pt x="0" y="87"/>
                  </a:cubicBezTo>
                  <a:lnTo>
                    <a:pt x="0" y="153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70" y="207"/>
                    <a:pt x="87" y="207"/>
                  </a:cubicBezTo>
                  <a:cubicBezTo>
                    <a:pt x="98" y="209"/>
                    <a:pt x="109" y="211"/>
                    <a:pt x="119" y="211"/>
                  </a:cubicBezTo>
                  <a:cubicBezTo>
                    <a:pt x="169" y="211"/>
                    <a:pt x="206" y="178"/>
                    <a:pt x="206" y="120"/>
                  </a:cubicBezTo>
                  <a:cubicBezTo>
                    <a:pt x="206" y="103"/>
                    <a:pt x="206" y="70"/>
                    <a:pt x="190" y="50"/>
                  </a:cubicBezTo>
                  <a:cubicBezTo>
                    <a:pt x="173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20"/>
            <p:cNvSpPr/>
            <p:nvPr/>
          </p:nvSpPr>
          <p:spPr>
            <a:xfrm flipH="1">
              <a:off x="3037561" y="3111225"/>
              <a:ext cx="1675" cy="4775"/>
            </a:xfrm>
            <a:custGeom>
              <a:avLst/>
              <a:gdLst/>
              <a:ahLst/>
              <a:cxnLst/>
              <a:rect l="l" t="t" r="r" b="b"/>
              <a:pathLst>
                <a:path w="67" h="191" extrusionOk="0">
                  <a:moveTo>
                    <a:pt x="66" y="1"/>
                  </a:moveTo>
                  <a:cubicBezTo>
                    <a:pt x="50" y="1"/>
                    <a:pt x="33" y="17"/>
                    <a:pt x="17" y="34"/>
                  </a:cubicBezTo>
                  <a:cubicBezTo>
                    <a:pt x="0" y="54"/>
                    <a:pt x="0" y="71"/>
                    <a:pt x="0" y="104"/>
                  </a:cubicBezTo>
                  <a:lnTo>
                    <a:pt x="0" y="120"/>
                  </a:lnTo>
                  <a:cubicBezTo>
                    <a:pt x="17" y="137"/>
                    <a:pt x="17" y="157"/>
                    <a:pt x="33" y="174"/>
                  </a:cubicBezTo>
                  <a:cubicBezTo>
                    <a:pt x="50" y="174"/>
                    <a:pt x="50" y="190"/>
                    <a:pt x="66" y="190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20"/>
            <p:cNvSpPr/>
            <p:nvPr/>
          </p:nvSpPr>
          <p:spPr>
            <a:xfrm flipH="1">
              <a:off x="3076636" y="31546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1"/>
                  </a:moveTo>
                  <a:cubicBezTo>
                    <a:pt x="70" y="1"/>
                    <a:pt x="0" y="33"/>
                    <a:pt x="0" y="87"/>
                  </a:cubicBezTo>
                  <a:lnTo>
                    <a:pt x="0" y="137"/>
                  </a:lnTo>
                  <a:cubicBezTo>
                    <a:pt x="17" y="174"/>
                    <a:pt x="54" y="207"/>
                    <a:pt x="87" y="207"/>
                  </a:cubicBezTo>
                  <a:cubicBezTo>
                    <a:pt x="94" y="209"/>
                    <a:pt x="100" y="210"/>
                    <a:pt x="107" y="210"/>
                  </a:cubicBezTo>
                  <a:cubicBezTo>
                    <a:pt x="150" y="210"/>
                    <a:pt x="192" y="167"/>
                    <a:pt x="207" y="120"/>
                  </a:cubicBezTo>
                  <a:cubicBezTo>
                    <a:pt x="207" y="87"/>
                    <a:pt x="207" y="71"/>
                    <a:pt x="190" y="50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20"/>
            <p:cNvSpPr/>
            <p:nvPr/>
          </p:nvSpPr>
          <p:spPr>
            <a:xfrm flipH="1">
              <a:off x="3326586" y="31464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4" y="34"/>
                    <a:pt x="17" y="50"/>
                    <a:pt x="17" y="87"/>
                  </a:cubicBezTo>
                  <a:cubicBezTo>
                    <a:pt x="1" y="104"/>
                    <a:pt x="17" y="120"/>
                    <a:pt x="17" y="137"/>
                  </a:cubicBezTo>
                  <a:cubicBezTo>
                    <a:pt x="17" y="137"/>
                    <a:pt x="17" y="153"/>
                    <a:pt x="34" y="153"/>
                  </a:cubicBezTo>
                  <a:cubicBezTo>
                    <a:pt x="50" y="190"/>
                    <a:pt x="71" y="190"/>
                    <a:pt x="104" y="207"/>
                  </a:cubicBezTo>
                  <a:cubicBezTo>
                    <a:pt x="153" y="207"/>
                    <a:pt x="207" y="170"/>
                    <a:pt x="223" y="120"/>
                  </a:cubicBezTo>
                  <a:cubicBezTo>
                    <a:pt x="223" y="87"/>
                    <a:pt x="223" y="67"/>
                    <a:pt x="207" y="34"/>
                  </a:cubicBezTo>
                  <a:cubicBezTo>
                    <a:pt x="191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20"/>
            <p:cNvSpPr/>
            <p:nvPr/>
          </p:nvSpPr>
          <p:spPr>
            <a:xfrm flipH="1">
              <a:off x="3335561" y="3201000"/>
              <a:ext cx="5675" cy="5175"/>
            </a:xfrm>
            <a:custGeom>
              <a:avLst/>
              <a:gdLst/>
              <a:ahLst/>
              <a:cxnLst/>
              <a:rect l="l" t="t" r="r" b="b"/>
              <a:pathLst>
                <a:path w="227" h="207" extrusionOk="0">
                  <a:moveTo>
                    <a:pt x="140" y="1"/>
                  </a:moveTo>
                  <a:cubicBezTo>
                    <a:pt x="70" y="1"/>
                    <a:pt x="21" y="34"/>
                    <a:pt x="21" y="87"/>
                  </a:cubicBezTo>
                  <a:cubicBezTo>
                    <a:pt x="0" y="104"/>
                    <a:pt x="21" y="120"/>
                    <a:pt x="21" y="137"/>
                  </a:cubicBezTo>
                  <a:cubicBezTo>
                    <a:pt x="21" y="153"/>
                    <a:pt x="21" y="153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24" y="207"/>
                    <a:pt x="157" y="207"/>
                    <a:pt x="173" y="190"/>
                  </a:cubicBezTo>
                  <a:cubicBezTo>
                    <a:pt x="206" y="174"/>
                    <a:pt x="206" y="153"/>
                    <a:pt x="227" y="120"/>
                  </a:cubicBezTo>
                  <a:cubicBezTo>
                    <a:pt x="227" y="104"/>
                    <a:pt x="227" y="71"/>
                    <a:pt x="206" y="50"/>
                  </a:cubicBezTo>
                  <a:cubicBezTo>
                    <a:pt x="190" y="17"/>
                    <a:pt x="157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20"/>
            <p:cNvSpPr/>
            <p:nvPr/>
          </p:nvSpPr>
          <p:spPr>
            <a:xfrm flipH="1">
              <a:off x="3329986" y="31596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3" y="0"/>
                  </a:moveTo>
                  <a:cubicBezTo>
                    <a:pt x="91" y="0"/>
                    <a:pt x="78" y="8"/>
                    <a:pt x="67" y="8"/>
                  </a:cubicBezTo>
                  <a:cubicBezTo>
                    <a:pt x="17" y="24"/>
                    <a:pt x="1" y="94"/>
                    <a:pt x="17" y="144"/>
                  </a:cubicBezTo>
                  <a:cubicBezTo>
                    <a:pt x="30" y="184"/>
                    <a:pt x="73" y="203"/>
                    <a:pt x="114" y="203"/>
                  </a:cubicBezTo>
                  <a:cubicBezTo>
                    <a:pt x="128" y="203"/>
                    <a:pt x="141" y="201"/>
                    <a:pt x="153" y="197"/>
                  </a:cubicBezTo>
                  <a:cubicBezTo>
                    <a:pt x="170" y="197"/>
                    <a:pt x="170" y="181"/>
                    <a:pt x="186" y="181"/>
                  </a:cubicBezTo>
                  <a:cubicBezTo>
                    <a:pt x="207" y="144"/>
                    <a:pt x="223" y="111"/>
                    <a:pt x="207" y="57"/>
                  </a:cubicBezTo>
                  <a:cubicBezTo>
                    <a:pt x="186" y="24"/>
                    <a:pt x="153" y="8"/>
                    <a:pt x="120" y="8"/>
                  </a:cubicBezTo>
                  <a:cubicBezTo>
                    <a:pt x="115" y="2"/>
                    <a:pt x="109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20"/>
            <p:cNvSpPr/>
            <p:nvPr/>
          </p:nvSpPr>
          <p:spPr>
            <a:xfrm flipH="1">
              <a:off x="3333486" y="3187050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99" y="1"/>
                  </a:moveTo>
                  <a:cubicBezTo>
                    <a:pt x="68" y="1"/>
                    <a:pt x="39" y="14"/>
                    <a:pt x="21" y="43"/>
                  </a:cubicBezTo>
                  <a:cubicBezTo>
                    <a:pt x="0" y="60"/>
                    <a:pt x="0" y="76"/>
                    <a:pt x="0" y="114"/>
                  </a:cubicBezTo>
                  <a:lnTo>
                    <a:pt x="0" y="147"/>
                  </a:lnTo>
                  <a:lnTo>
                    <a:pt x="37" y="180"/>
                  </a:lnTo>
                  <a:cubicBezTo>
                    <a:pt x="49" y="191"/>
                    <a:pt x="68" y="205"/>
                    <a:pt x="92" y="205"/>
                  </a:cubicBezTo>
                  <a:cubicBezTo>
                    <a:pt x="102" y="205"/>
                    <a:pt x="113" y="202"/>
                    <a:pt x="124" y="196"/>
                  </a:cubicBezTo>
                  <a:cubicBezTo>
                    <a:pt x="140" y="196"/>
                    <a:pt x="173" y="180"/>
                    <a:pt x="190" y="163"/>
                  </a:cubicBezTo>
                  <a:cubicBezTo>
                    <a:pt x="206" y="147"/>
                    <a:pt x="206" y="114"/>
                    <a:pt x="206" y="93"/>
                  </a:cubicBezTo>
                  <a:cubicBezTo>
                    <a:pt x="206" y="60"/>
                    <a:pt x="190" y="43"/>
                    <a:pt x="173" y="27"/>
                  </a:cubicBezTo>
                  <a:cubicBezTo>
                    <a:pt x="151" y="10"/>
                    <a:pt x="124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20"/>
            <p:cNvSpPr/>
            <p:nvPr/>
          </p:nvSpPr>
          <p:spPr>
            <a:xfrm flipH="1">
              <a:off x="3214436" y="3232225"/>
              <a:ext cx="5700" cy="4975"/>
            </a:xfrm>
            <a:custGeom>
              <a:avLst/>
              <a:gdLst/>
              <a:ahLst/>
              <a:cxnLst/>
              <a:rect l="l" t="t" r="r" b="b"/>
              <a:pathLst>
                <a:path w="228" h="199" extrusionOk="0">
                  <a:moveTo>
                    <a:pt x="97" y="1"/>
                  </a:moveTo>
                  <a:cubicBezTo>
                    <a:pt x="55" y="1"/>
                    <a:pt x="18" y="34"/>
                    <a:pt x="0" y="92"/>
                  </a:cubicBezTo>
                  <a:cubicBezTo>
                    <a:pt x="0" y="108"/>
                    <a:pt x="0" y="125"/>
                    <a:pt x="21" y="141"/>
                  </a:cubicBezTo>
                  <a:lnTo>
                    <a:pt x="21" y="162"/>
                  </a:lnTo>
                  <a:cubicBezTo>
                    <a:pt x="38" y="178"/>
                    <a:pt x="71" y="195"/>
                    <a:pt x="87" y="195"/>
                  </a:cubicBezTo>
                  <a:cubicBezTo>
                    <a:pt x="99" y="198"/>
                    <a:pt x="110" y="199"/>
                    <a:pt x="121" y="199"/>
                  </a:cubicBezTo>
                  <a:cubicBezTo>
                    <a:pt x="173" y="199"/>
                    <a:pt x="207" y="166"/>
                    <a:pt x="207" y="108"/>
                  </a:cubicBezTo>
                  <a:cubicBezTo>
                    <a:pt x="227" y="92"/>
                    <a:pt x="207" y="59"/>
                    <a:pt x="190" y="38"/>
                  </a:cubicBezTo>
                  <a:cubicBezTo>
                    <a:pt x="174" y="22"/>
                    <a:pt x="157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20"/>
            <p:cNvSpPr/>
            <p:nvPr/>
          </p:nvSpPr>
          <p:spPr>
            <a:xfrm flipH="1">
              <a:off x="3320086" y="317847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93" y="0"/>
                  </a:moveTo>
                  <a:cubicBezTo>
                    <a:pt x="69" y="0"/>
                    <a:pt x="49" y="12"/>
                    <a:pt x="38" y="24"/>
                  </a:cubicBezTo>
                  <a:cubicBezTo>
                    <a:pt x="21" y="44"/>
                    <a:pt x="21" y="61"/>
                    <a:pt x="0" y="94"/>
                  </a:cubicBezTo>
                  <a:cubicBezTo>
                    <a:pt x="0" y="110"/>
                    <a:pt x="0" y="127"/>
                    <a:pt x="21" y="147"/>
                  </a:cubicBezTo>
                  <a:cubicBezTo>
                    <a:pt x="38" y="180"/>
                    <a:pt x="54" y="197"/>
                    <a:pt x="104" y="197"/>
                  </a:cubicBezTo>
                  <a:cubicBezTo>
                    <a:pt x="113" y="200"/>
                    <a:pt x="122" y="201"/>
                    <a:pt x="130" y="201"/>
                  </a:cubicBezTo>
                  <a:cubicBezTo>
                    <a:pt x="173" y="201"/>
                    <a:pt x="210" y="168"/>
                    <a:pt x="227" y="110"/>
                  </a:cubicBezTo>
                  <a:cubicBezTo>
                    <a:pt x="227" y="94"/>
                    <a:pt x="207" y="61"/>
                    <a:pt x="190" y="44"/>
                  </a:cubicBezTo>
                  <a:cubicBezTo>
                    <a:pt x="174" y="24"/>
                    <a:pt x="157" y="7"/>
                    <a:pt x="124" y="7"/>
                  </a:cubicBezTo>
                  <a:cubicBezTo>
                    <a:pt x="113" y="2"/>
                    <a:pt x="103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20"/>
            <p:cNvSpPr/>
            <p:nvPr/>
          </p:nvSpPr>
          <p:spPr>
            <a:xfrm flipH="1">
              <a:off x="3321836" y="319445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2" y="0"/>
                  </a:moveTo>
                  <a:cubicBezTo>
                    <a:pt x="58" y="0"/>
                    <a:pt x="15" y="46"/>
                    <a:pt x="1" y="90"/>
                  </a:cubicBezTo>
                  <a:lnTo>
                    <a:pt x="1" y="143"/>
                  </a:lnTo>
                  <a:cubicBezTo>
                    <a:pt x="17" y="143"/>
                    <a:pt x="17" y="160"/>
                    <a:pt x="17" y="160"/>
                  </a:cubicBezTo>
                  <a:cubicBezTo>
                    <a:pt x="34" y="193"/>
                    <a:pt x="71" y="193"/>
                    <a:pt x="88" y="209"/>
                  </a:cubicBezTo>
                  <a:cubicBezTo>
                    <a:pt x="137" y="209"/>
                    <a:pt x="207" y="176"/>
                    <a:pt x="207" y="127"/>
                  </a:cubicBezTo>
                  <a:cubicBezTo>
                    <a:pt x="207" y="90"/>
                    <a:pt x="207" y="73"/>
                    <a:pt x="191" y="40"/>
                  </a:cubicBezTo>
                  <a:cubicBezTo>
                    <a:pt x="174" y="24"/>
                    <a:pt x="154" y="3"/>
                    <a:pt x="121" y="3"/>
                  </a:cubicBezTo>
                  <a:cubicBezTo>
                    <a:pt x="114" y="1"/>
                    <a:pt x="108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20"/>
            <p:cNvSpPr/>
            <p:nvPr/>
          </p:nvSpPr>
          <p:spPr>
            <a:xfrm flipH="1">
              <a:off x="3323186" y="32083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104" y="1"/>
                    <a:pt x="71" y="17"/>
                    <a:pt x="55" y="17"/>
                  </a:cubicBezTo>
                  <a:cubicBezTo>
                    <a:pt x="38" y="34"/>
                    <a:pt x="17" y="67"/>
                    <a:pt x="1" y="87"/>
                  </a:cubicBezTo>
                  <a:cubicBezTo>
                    <a:pt x="1" y="104"/>
                    <a:pt x="1" y="137"/>
                    <a:pt x="17" y="137"/>
                  </a:cubicBezTo>
                  <a:cubicBezTo>
                    <a:pt x="17" y="153"/>
                    <a:pt x="17" y="153"/>
                    <a:pt x="38" y="170"/>
                  </a:cubicBezTo>
                  <a:cubicBezTo>
                    <a:pt x="55" y="190"/>
                    <a:pt x="71" y="207"/>
                    <a:pt x="104" y="207"/>
                  </a:cubicBezTo>
                  <a:cubicBezTo>
                    <a:pt x="111" y="209"/>
                    <a:pt x="117" y="210"/>
                    <a:pt x="124" y="210"/>
                  </a:cubicBezTo>
                  <a:cubicBezTo>
                    <a:pt x="170" y="210"/>
                    <a:pt x="209" y="163"/>
                    <a:pt x="224" y="120"/>
                  </a:cubicBezTo>
                  <a:cubicBezTo>
                    <a:pt x="224" y="104"/>
                    <a:pt x="207" y="67"/>
                    <a:pt x="191" y="50"/>
                  </a:cubicBezTo>
                  <a:cubicBezTo>
                    <a:pt x="174" y="17"/>
                    <a:pt x="158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20"/>
            <p:cNvSpPr/>
            <p:nvPr/>
          </p:nvSpPr>
          <p:spPr>
            <a:xfrm flipH="1">
              <a:off x="3435636" y="3045575"/>
              <a:ext cx="1775" cy="4250"/>
            </a:xfrm>
            <a:custGeom>
              <a:avLst/>
              <a:gdLst/>
              <a:ahLst/>
              <a:cxnLst/>
              <a:rect l="l" t="t" r="r" b="b"/>
              <a:pathLst>
                <a:path w="71" h="170" extrusionOk="0">
                  <a:moveTo>
                    <a:pt x="17" y="0"/>
                  </a:moveTo>
                  <a:cubicBezTo>
                    <a:pt x="0" y="50"/>
                    <a:pt x="0" y="120"/>
                    <a:pt x="0" y="170"/>
                  </a:cubicBezTo>
                  <a:cubicBezTo>
                    <a:pt x="54" y="153"/>
                    <a:pt x="70" y="104"/>
                    <a:pt x="54" y="50"/>
                  </a:cubicBezTo>
                  <a:cubicBezTo>
                    <a:pt x="33" y="33"/>
                    <a:pt x="33" y="17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20"/>
            <p:cNvSpPr/>
            <p:nvPr/>
          </p:nvSpPr>
          <p:spPr>
            <a:xfrm flipH="1">
              <a:off x="3243711" y="2942925"/>
              <a:ext cx="5600" cy="4850"/>
            </a:xfrm>
            <a:custGeom>
              <a:avLst/>
              <a:gdLst/>
              <a:ahLst/>
              <a:cxnLst/>
              <a:rect l="l" t="t" r="r" b="b"/>
              <a:pathLst>
                <a:path w="224" h="194" extrusionOk="0">
                  <a:moveTo>
                    <a:pt x="87" y="0"/>
                  </a:moveTo>
                  <a:cubicBezTo>
                    <a:pt x="71" y="0"/>
                    <a:pt x="54" y="0"/>
                    <a:pt x="54" y="17"/>
                  </a:cubicBezTo>
                  <a:cubicBezTo>
                    <a:pt x="34" y="33"/>
                    <a:pt x="17" y="50"/>
                    <a:pt x="17" y="66"/>
                  </a:cubicBezTo>
                  <a:cubicBezTo>
                    <a:pt x="1" y="103"/>
                    <a:pt x="17" y="120"/>
                    <a:pt x="17" y="136"/>
                  </a:cubicBezTo>
                  <a:cubicBezTo>
                    <a:pt x="17" y="136"/>
                    <a:pt x="17" y="153"/>
                    <a:pt x="34" y="153"/>
                  </a:cubicBezTo>
                  <a:cubicBezTo>
                    <a:pt x="54" y="169"/>
                    <a:pt x="71" y="190"/>
                    <a:pt x="104" y="190"/>
                  </a:cubicBezTo>
                  <a:cubicBezTo>
                    <a:pt x="112" y="192"/>
                    <a:pt x="121" y="194"/>
                    <a:pt x="129" y="194"/>
                  </a:cubicBezTo>
                  <a:cubicBezTo>
                    <a:pt x="172" y="194"/>
                    <a:pt x="209" y="159"/>
                    <a:pt x="223" y="103"/>
                  </a:cubicBezTo>
                  <a:cubicBezTo>
                    <a:pt x="223" y="87"/>
                    <a:pt x="223" y="50"/>
                    <a:pt x="207" y="33"/>
                  </a:cubicBezTo>
                  <a:lnTo>
                    <a:pt x="190" y="33"/>
                  </a:lnTo>
                  <a:cubicBezTo>
                    <a:pt x="157" y="17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20"/>
            <p:cNvSpPr/>
            <p:nvPr/>
          </p:nvSpPr>
          <p:spPr>
            <a:xfrm flipH="1">
              <a:off x="3257436" y="2939000"/>
              <a:ext cx="3925" cy="1525"/>
            </a:xfrm>
            <a:custGeom>
              <a:avLst/>
              <a:gdLst/>
              <a:ahLst/>
              <a:cxnLst/>
              <a:rect l="l" t="t" r="r" b="b"/>
              <a:pathLst>
                <a:path w="157" h="61" extrusionOk="0">
                  <a:moveTo>
                    <a:pt x="0" y="0"/>
                  </a:moveTo>
                  <a:lnTo>
                    <a:pt x="21" y="17"/>
                  </a:lnTo>
                  <a:cubicBezTo>
                    <a:pt x="37" y="38"/>
                    <a:pt x="54" y="54"/>
                    <a:pt x="87" y="54"/>
                  </a:cubicBezTo>
                  <a:cubicBezTo>
                    <a:pt x="92" y="59"/>
                    <a:pt x="98" y="61"/>
                    <a:pt x="106" y="61"/>
                  </a:cubicBezTo>
                  <a:cubicBezTo>
                    <a:pt x="123" y="61"/>
                    <a:pt x="145" y="49"/>
                    <a:pt x="157" y="38"/>
                  </a:cubicBezTo>
                  <a:cubicBezTo>
                    <a:pt x="103" y="17"/>
                    <a:pt x="54" y="1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20"/>
            <p:cNvSpPr/>
            <p:nvPr/>
          </p:nvSpPr>
          <p:spPr>
            <a:xfrm flipH="1">
              <a:off x="3220936" y="2951050"/>
              <a:ext cx="4775" cy="3025"/>
            </a:xfrm>
            <a:custGeom>
              <a:avLst/>
              <a:gdLst/>
              <a:ahLst/>
              <a:cxnLst/>
              <a:rect l="l" t="t" r="r" b="b"/>
              <a:pathLst>
                <a:path w="191" h="121" extrusionOk="0">
                  <a:moveTo>
                    <a:pt x="1" y="1"/>
                  </a:moveTo>
                  <a:cubicBezTo>
                    <a:pt x="1" y="17"/>
                    <a:pt x="1" y="34"/>
                    <a:pt x="17" y="50"/>
                  </a:cubicBezTo>
                  <a:lnTo>
                    <a:pt x="17" y="71"/>
                  </a:lnTo>
                  <a:cubicBezTo>
                    <a:pt x="38" y="104"/>
                    <a:pt x="71" y="104"/>
                    <a:pt x="87" y="120"/>
                  </a:cubicBezTo>
                  <a:cubicBezTo>
                    <a:pt x="141" y="120"/>
                    <a:pt x="174" y="104"/>
                    <a:pt x="190" y="87"/>
                  </a:cubicBezTo>
                  <a:cubicBezTo>
                    <a:pt x="141" y="50"/>
                    <a:pt x="71" y="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20"/>
            <p:cNvSpPr/>
            <p:nvPr/>
          </p:nvSpPr>
          <p:spPr>
            <a:xfrm flipH="1">
              <a:off x="3318436" y="2932600"/>
              <a:ext cx="5600" cy="4025"/>
            </a:xfrm>
            <a:custGeom>
              <a:avLst/>
              <a:gdLst/>
              <a:ahLst/>
              <a:cxnLst/>
              <a:rect l="l" t="t" r="r" b="b"/>
              <a:pathLst>
                <a:path w="224" h="161" extrusionOk="0">
                  <a:moveTo>
                    <a:pt x="207" y="1"/>
                  </a:moveTo>
                  <a:cubicBezTo>
                    <a:pt x="137" y="1"/>
                    <a:pt x="87" y="17"/>
                    <a:pt x="17" y="17"/>
                  </a:cubicBezTo>
                  <a:cubicBezTo>
                    <a:pt x="1" y="34"/>
                    <a:pt x="1" y="50"/>
                    <a:pt x="1" y="67"/>
                  </a:cubicBezTo>
                  <a:cubicBezTo>
                    <a:pt x="1" y="87"/>
                    <a:pt x="17" y="87"/>
                    <a:pt x="17" y="104"/>
                  </a:cubicBezTo>
                  <a:cubicBezTo>
                    <a:pt x="17" y="120"/>
                    <a:pt x="34" y="137"/>
                    <a:pt x="54" y="137"/>
                  </a:cubicBezTo>
                  <a:cubicBezTo>
                    <a:pt x="66" y="149"/>
                    <a:pt x="86" y="160"/>
                    <a:pt x="102" y="160"/>
                  </a:cubicBezTo>
                  <a:cubicBezTo>
                    <a:pt x="109" y="160"/>
                    <a:pt x="115" y="158"/>
                    <a:pt x="120" y="153"/>
                  </a:cubicBezTo>
                  <a:cubicBezTo>
                    <a:pt x="157" y="153"/>
                    <a:pt x="174" y="153"/>
                    <a:pt x="190" y="120"/>
                  </a:cubicBezTo>
                  <a:cubicBezTo>
                    <a:pt x="207" y="104"/>
                    <a:pt x="223" y="67"/>
                    <a:pt x="223" y="50"/>
                  </a:cubicBezTo>
                  <a:cubicBezTo>
                    <a:pt x="207" y="34"/>
                    <a:pt x="207" y="17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20"/>
            <p:cNvSpPr/>
            <p:nvPr/>
          </p:nvSpPr>
          <p:spPr>
            <a:xfrm flipH="1">
              <a:off x="3369986" y="3188525"/>
              <a:ext cx="4250" cy="4375"/>
            </a:xfrm>
            <a:custGeom>
              <a:avLst/>
              <a:gdLst/>
              <a:ahLst/>
              <a:cxnLst/>
              <a:rect l="l" t="t" r="r" b="b"/>
              <a:pathLst>
                <a:path w="170" h="175" extrusionOk="0">
                  <a:moveTo>
                    <a:pt x="83" y="1"/>
                  </a:moveTo>
                  <a:cubicBezTo>
                    <a:pt x="50" y="1"/>
                    <a:pt x="17" y="1"/>
                    <a:pt x="1" y="34"/>
                  </a:cubicBezTo>
                  <a:cubicBezTo>
                    <a:pt x="50" y="71"/>
                    <a:pt x="104" y="121"/>
                    <a:pt x="153" y="174"/>
                  </a:cubicBezTo>
                  <a:cubicBezTo>
                    <a:pt x="170" y="158"/>
                    <a:pt x="170" y="137"/>
                    <a:pt x="170" y="121"/>
                  </a:cubicBezTo>
                  <a:cubicBezTo>
                    <a:pt x="170" y="88"/>
                    <a:pt x="170" y="71"/>
                    <a:pt x="153" y="34"/>
                  </a:cubicBezTo>
                  <a:cubicBezTo>
                    <a:pt x="137" y="17"/>
                    <a:pt x="120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20"/>
            <p:cNvSpPr/>
            <p:nvPr/>
          </p:nvSpPr>
          <p:spPr>
            <a:xfrm flipH="1">
              <a:off x="3349361" y="3206975"/>
              <a:ext cx="3025" cy="2200"/>
            </a:xfrm>
            <a:custGeom>
              <a:avLst/>
              <a:gdLst/>
              <a:ahLst/>
              <a:cxnLst/>
              <a:rect l="l" t="t" r="r" b="b"/>
              <a:pathLst>
                <a:path w="121" h="88" extrusionOk="0">
                  <a:moveTo>
                    <a:pt x="1" y="1"/>
                  </a:moveTo>
                  <a:cubicBezTo>
                    <a:pt x="54" y="38"/>
                    <a:pt x="87" y="71"/>
                    <a:pt x="120" y="88"/>
                  </a:cubicBezTo>
                  <a:cubicBezTo>
                    <a:pt x="120" y="71"/>
                    <a:pt x="104" y="55"/>
                    <a:pt x="87" y="38"/>
                  </a:cubicBezTo>
                  <a:cubicBezTo>
                    <a:pt x="71" y="17"/>
                    <a:pt x="3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20"/>
            <p:cNvSpPr/>
            <p:nvPr/>
          </p:nvSpPr>
          <p:spPr>
            <a:xfrm flipH="1">
              <a:off x="3413786" y="3139175"/>
              <a:ext cx="3025" cy="3825"/>
            </a:xfrm>
            <a:custGeom>
              <a:avLst/>
              <a:gdLst/>
              <a:ahLst/>
              <a:cxnLst/>
              <a:rect l="l" t="t" r="r" b="b"/>
              <a:pathLst>
                <a:path w="121" h="153" extrusionOk="0">
                  <a:moveTo>
                    <a:pt x="1" y="0"/>
                  </a:moveTo>
                  <a:cubicBezTo>
                    <a:pt x="34" y="50"/>
                    <a:pt x="71" y="103"/>
                    <a:pt x="104" y="153"/>
                  </a:cubicBezTo>
                  <a:cubicBezTo>
                    <a:pt x="121" y="136"/>
                    <a:pt x="121" y="103"/>
                    <a:pt x="121" y="70"/>
                  </a:cubicBezTo>
                  <a:cubicBezTo>
                    <a:pt x="104" y="17"/>
                    <a:pt x="55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20"/>
            <p:cNvSpPr/>
            <p:nvPr/>
          </p:nvSpPr>
          <p:spPr>
            <a:xfrm flipH="1">
              <a:off x="3209811" y="2956200"/>
              <a:ext cx="5575" cy="4525"/>
            </a:xfrm>
            <a:custGeom>
              <a:avLst/>
              <a:gdLst/>
              <a:ahLst/>
              <a:cxnLst/>
              <a:rect l="l" t="t" r="r" b="b"/>
              <a:pathLst>
                <a:path w="223" h="181" extrusionOk="0">
                  <a:moveTo>
                    <a:pt x="37" y="1"/>
                  </a:moveTo>
                  <a:cubicBezTo>
                    <a:pt x="17" y="34"/>
                    <a:pt x="0" y="71"/>
                    <a:pt x="17" y="104"/>
                  </a:cubicBezTo>
                  <a:cubicBezTo>
                    <a:pt x="37" y="120"/>
                    <a:pt x="37" y="137"/>
                    <a:pt x="54" y="153"/>
                  </a:cubicBezTo>
                  <a:cubicBezTo>
                    <a:pt x="65" y="168"/>
                    <a:pt x="94" y="181"/>
                    <a:pt x="123" y="181"/>
                  </a:cubicBezTo>
                  <a:cubicBezTo>
                    <a:pt x="135" y="181"/>
                    <a:pt x="146" y="179"/>
                    <a:pt x="157" y="174"/>
                  </a:cubicBezTo>
                  <a:cubicBezTo>
                    <a:pt x="190" y="153"/>
                    <a:pt x="206" y="137"/>
                    <a:pt x="223" y="104"/>
                  </a:cubicBezTo>
                  <a:cubicBezTo>
                    <a:pt x="157" y="71"/>
                    <a:pt x="103" y="34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20"/>
            <p:cNvSpPr/>
            <p:nvPr/>
          </p:nvSpPr>
          <p:spPr>
            <a:xfrm flipH="1">
              <a:off x="3061586" y="32259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04" y="1"/>
                  </a:moveTo>
                  <a:cubicBezTo>
                    <a:pt x="67" y="1"/>
                    <a:pt x="50" y="17"/>
                    <a:pt x="34" y="34"/>
                  </a:cubicBezTo>
                  <a:cubicBezTo>
                    <a:pt x="17" y="67"/>
                    <a:pt x="1" y="83"/>
                    <a:pt x="1" y="120"/>
                  </a:cubicBezTo>
                  <a:cubicBezTo>
                    <a:pt x="1" y="120"/>
                    <a:pt x="1" y="137"/>
                    <a:pt x="17" y="137"/>
                  </a:cubicBezTo>
                  <a:cubicBezTo>
                    <a:pt x="17" y="153"/>
                    <a:pt x="34" y="170"/>
                    <a:pt x="34" y="186"/>
                  </a:cubicBezTo>
                  <a:cubicBezTo>
                    <a:pt x="55" y="201"/>
                    <a:pt x="78" y="207"/>
                    <a:pt x="100" y="207"/>
                  </a:cubicBezTo>
                  <a:cubicBezTo>
                    <a:pt x="135" y="207"/>
                    <a:pt x="168" y="192"/>
                    <a:pt x="190" y="170"/>
                  </a:cubicBezTo>
                  <a:cubicBezTo>
                    <a:pt x="207" y="153"/>
                    <a:pt x="223" y="120"/>
                    <a:pt x="207" y="83"/>
                  </a:cubicBezTo>
                  <a:cubicBezTo>
                    <a:pt x="207" y="67"/>
                    <a:pt x="190" y="34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20"/>
            <p:cNvSpPr/>
            <p:nvPr/>
          </p:nvSpPr>
          <p:spPr>
            <a:xfrm flipH="1">
              <a:off x="3075811" y="32331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4" y="0"/>
                  </a:moveTo>
                  <a:cubicBezTo>
                    <a:pt x="70" y="0"/>
                    <a:pt x="0" y="37"/>
                    <a:pt x="0" y="87"/>
                  </a:cubicBezTo>
                  <a:lnTo>
                    <a:pt x="0" y="140"/>
                  </a:lnTo>
                  <a:cubicBezTo>
                    <a:pt x="0" y="157"/>
                    <a:pt x="21" y="157"/>
                    <a:pt x="21" y="173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95" y="209"/>
                    <a:pt x="103" y="211"/>
                    <a:pt x="112" y="211"/>
                  </a:cubicBezTo>
                  <a:cubicBezTo>
                    <a:pt x="159" y="211"/>
                    <a:pt x="207" y="166"/>
                    <a:pt x="207" y="124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21"/>
                    <a:pt x="157" y="21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20"/>
            <p:cNvSpPr/>
            <p:nvPr/>
          </p:nvSpPr>
          <p:spPr>
            <a:xfrm flipH="1">
              <a:off x="3074886" y="32194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lnTo>
                    <a:pt x="0" y="120"/>
                  </a:lnTo>
                  <a:lnTo>
                    <a:pt x="0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3" y="190"/>
                    <a:pt x="66" y="207"/>
                    <a:pt x="87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90" y="174"/>
                    <a:pt x="207" y="157"/>
                    <a:pt x="207" y="120"/>
                  </a:cubicBezTo>
                  <a:cubicBezTo>
                    <a:pt x="207" y="104"/>
                    <a:pt x="207" y="71"/>
                    <a:pt x="190" y="54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20"/>
            <p:cNvSpPr/>
            <p:nvPr/>
          </p:nvSpPr>
          <p:spPr>
            <a:xfrm flipH="1">
              <a:off x="3058186" y="32014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0"/>
                  </a:moveTo>
                  <a:cubicBezTo>
                    <a:pt x="71" y="0"/>
                    <a:pt x="17" y="33"/>
                    <a:pt x="17" y="87"/>
                  </a:cubicBezTo>
                  <a:cubicBezTo>
                    <a:pt x="1" y="103"/>
                    <a:pt x="17" y="120"/>
                    <a:pt x="17" y="136"/>
                  </a:cubicBezTo>
                  <a:cubicBezTo>
                    <a:pt x="17" y="157"/>
                    <a:pt x="17" y="157"/>
                    <a:pt x="34" y="173"/>
                  </a:cubicBezTo>
                  <a:cubicBezTo>
                    <a:pt x="54" y="190"/>
                    <a:pt x="71" y="206"/>
                    <a:pt x="104" y="206"/>
                  </a:cubicBezTo>
                  <a:cubicBezTo>
                    <a:pt x="120" y="206"/>
                    <a:pt x="158" y="206"/>
                    <a:pt x="174" y="190"/>
                  </a:cubicBezTo>
                  <a:cubicBezTo>
                    <a:pt x="207" y="173"/>
                    <a:pt x="207" y="157"/>
                    <a:pt x="224" y="120"/>
                  </a:cubicBezTo>
                  <a:cubicBezTo>
                    <a:pt x="224" y="87"/>
                    <a:pt x="224" y="70"/>
                    <a:pt x="207" y="54"/>
                  </a:cubicBezTo>
                  <a:cubicBezTo>
                    <a:pt x="191" y="17"/>
                    <a:pt x="15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20"/>
            <p:cNvSpPr/>
            <p:nvPr/>
          </p:nvSpPr>
          <p:spPr>
            <a:xfrm flipH="1">
              <a:off x="3079636" y="3245125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11" y="0"/>
                  </a:moveTo>
                  <a:cubicBezTo>
                    <a:pt x="102" y="0"/>
                    <a:pt x="93" y="2"/>
                    <a:pt x="83" y="5"/>
                  </a:cubicBezTo>
                  <a:cubicBezTo>
                    <a:pt x="17" y="38"/>
                    <a:pt x="1" y="91"/>
                    <a:pt x="17" y="141"/>
                  </a:cubicBezTo>
                  <a:cubicBezTo>
                    <a:pt x="31" y="185"/>
                    <a:pt x="81" y="215"/>
                    <a:pt x="126" y="215"/>
                  </a:cubicBezTo>
                  <a:cubicBezTo>
                    <a:pt x="135" y="215"/>
                    <a:pt x="145" y="214"/>
                    <a:pt x="153" y="211"/>
                  </a:cubicBezTo>
                  <a:cubicBezTo>
                    <a:pt x="207" y="178"/>
                    <a:pt x="240" y="124"/>
                    <a:pt x="207" y="75"/>
                  </a:cubicBezTo>
                  <a:cubicBezTo>
                    <a:pt x="190" y="30"/>
                    <a:pt x="153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20"/>
            <p:cNvSpPr/>
            <p:nvPr/>
          </p:nvSpPr>
          <p:spPr>
            <a:xfrm flipH="1">
              <a:off x="3084361" y="31958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7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4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3" y="209"/>
                    <a:pt x="100" y="210"/>
                    <a:pt x="107" y="210"/>
                  </a:cubicBezTo>
                  <a:cubicBezTo>
                    <a:pt x="150" y="210"/>
                    <a:pt x="192" y="167"/>
                    <a:pt x="206" y="120"/>
                  </a:cubicBezTo>
                  <a:cubicBezTo>
                    <a:pt x="206" y="87"/>
                    <a:pt x="206" y="71"/>
                    <a:pt x="190" y="50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20"/>
            <p:cNvSpPr/>
            <p:nvPr/>
          </p:nvSpPr>
          <p:spPr>
            <a:xfrm flipH="1">
              <a:off x="3106211" y="32537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3" y="1"/>
                    <a:pt x="50" y="1"/>
                    <a:pt x="17" y="38"/>
                  </a:cubicBezTo>
                  <a:cubicBezTo>
                    <a:pt x="17" y="54"/>
                    <a:pt x="0" y="71"/>
                    <a:pt x="0" y="87"/>
                  </a:cubicBezTo>
                  <a:lnTo>
                    <a:pt x="0" y="141"/>
                  </a:lnTo>
                  <a:cubicBezTo>
                    <a:pt x="17" y="174"/>
                    <a:pt x="50" y="207"/>
                    <a:pt x="83" y="207"/>
                  </a:cubicBezTo>
                  <a:cubicBezTo>
                    <a:pt x="153" y="207"/>
                    <a:pt x="186" y="174"/>
                    <a:pt x="206" y="124"/>
                  </a:cubicBezTo>
                  <a:cubicBezTo>
                    <a:pt x="206" y="87"/>
                    <a:pt x="206" y="71"/>
                    <a:pt x="186" y="38"/>
                  </a:cubicBezTo>
                  <a:cubicBezTo>
                    <a:pt x="169" y="2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20"/>
            <p:cNvSpPr/>
            <p:nvPr/>
          </p:nvSpPr>
          <p:spPr>
            <a:xfrm flipH="1">
              <a:off x="3068086" y="31937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03" y="0"/>
                  </a:moveTo>
                  <a:cubicBezTo>
                    <a:pt x="70" y="0"/>
                    <a:pt x="37" y="17"/>
                    <a:pt x="17" y="33"/>
                  </a:cubicBezTo>
                  <a:cubicBezTo>
                    <a:pt x="0" y="54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17" y="157"/>
                    <a:pt x="37" y="173"/>
                    <a:pt x="37" y="190"/>
                  </a:cubicBezTo>
                  <a:cubicBezTo>
                    <a:pt x="56" y="202"/>
                    <a:pt x="78" y="208"/>
                    <a:pt x="100" y="208"/>
                  </a:cubicBezTo>
                  <a:cubicBezTo>
                    <a:pt x="135" y="208"/>
                    <a:pt x="169" y="194"/>
                    <a:pt x="190" y="173"/>
                  </a:cubicBezTo>
                  <a:cubicBezTo>
                    <a:pt x="223" y="120"/>
                    <a:pt x="223" y="54"/>
                    <a:pt x="173" y="17"/>
                  </a:cubicBezTo>
                  <a:cubicBezTo>
                    <a:pt x="157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20"/>
            <p:cNvSpPr/>
            <p:nvPr/>
          </p:nvSpPr>
          <p:spPr>
            <a:xfrm flipH="1">
              <a:off x="3081786" y="31836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3" y="0"/>
                  </a:moveTo>
                  <a:cubicBezTo>
                    <a:pt x="84" y="0"/>
                    <a:pt x="55" y="13"/>
                    <a:pt x="34" y="43"/>
                  </a:cubicBezTo>
                  <a:cubicBezTo>
                    <a:pt x="17" y="60"/>
                    <a:pt x="1" y="93"/>
                    <a:pt x="1" y="109"/>
                  </a:cubicBezTo>
                  <a:cubicBezTo>
                    <a:pt x="1" y="126"/>
                    <a:pt x="17" y="146"/>
                    <a:pt x="17" y="146"/>
                  </a:cubicBezTo>
                  <a:cubicBezTo>
                    <a:pt x="17" y="163"/>
                    <a:pt x="34" y="179"/>
                    <a:pt x="50" y="179"/>
                  </a:cubicBezTo>
                  <a:cubicBezTo>
                    <a:pt x="67" y="202"/>
                    <a:pt x="90" y="211"/>
                    <a:pt x="113" y="211"/>
                  </a:cubicBezTo>
                  <a:cubicBezTo>
                    <a:pt x="141" y="211"/>
                    <a:pt x="170" y="198"/>
                    <a:pt x="190" y="179"/>
                  </a:cubicBezTo>
                  <a:cubicBezTo>
                    <a:pt x="207" y="146"/>
                    <a:pt x="223" y="126"/>
                    <a:pt x="223" y="93"/>
                  </a:cubicBezTo>
                  <a:cubicBezTo>
                    <a:pt x="207" y="76"/>
                    <a:pt x="207" y="43"/>
                    <a:pt x="174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20"/>
            <p:cNvSpPr/>
            <p:nvPr/>
          </p:nvSpPr>
          <p:spPr>
            <a:xfrm flipH="1">
              <a:off x="3063761" y="32392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70" y="0"/>
                    <a:pt x="17" y="33"/>
                    <a:pt x="0" y="87"/>
                  </a:cubicBezTo>
                  <a:cubicBezTo>
                    <a:pt x="0" y="103"/>
                    <a:pt x="0" y="136"/>
                    <a:pt x="17" y="153"/>
                  </a:cubicBezTo>
                  <a:lnTo>
                    <a:pt x="17" y="169"/>
                  </a:lnTo>
                  <a:cubicBezTo>
                    <a:pt x="33" y="190"/>
                    <a:pt x="70" y="207"/>
                    <a:pt x="87" y="207"/>
                  </a:cubicBezTo>
                  <a:lnTo>
                    <a:pt x="153" y="207"/>
                  </a:lnTo>
                  <a:cubicBezTo>
                    <a:pt x="173" y="190"/>
                    <a:pt x="190" y="169"/>
                    <a:pt x="206" y="153"/>
                  </a:cubicBezTo>
                  <a:lnTo>
                    <a:pt x="206" y="120"/>
                  </a:lnTo>
                  <a:cubicBezTo>
                    <a:pt x="223" y="66"/>
                    <a:pt x="190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20"/>
            <p:cNvSpPr/>
            <p:nvPr/>
          </p:nvSpPr>
          <p:spPr>
            <a:xfrm flipH="1">
              <a:off x="3073236" y="320557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103" y="1"/>
                  </a:moveTo>
                  <a:cubicBezTo>
                    <a:pt x="86" y="1"/>
                    <a:pt x="66" y="12"/>
                    <a:pt x="55" y="24"/>
                  </a:cubicBezTo>
                  <a:cubicBezTo>
                    <a:pt x="17" y="40"/>
                    <a:pt x="1" y="57"/>
                    <a:pt x="1" y="94"/>
                  </a:cubicBezTo>
                  <a:cubicBezTo>
                    <a:pt x="1" y="111"/>
                    <a:pt x="1" y="127"/>
                    <a:pt x="17" y="144"/>
                  </a:cubicBezTo>
                  <a:lnTo>
                    <a:pt x="17" y="160"/>
                  </a:lnTo>
                  <a:cubicBezTo>
                    <a:pt x="38" y="177"/>
                    <a:pt x="71" y="197"/>
                    <a:pt x="88" y="197"/>
                  </a:cubicBezTo>
                  <a:cubicBezTo>
                    <a:pt x="99" y="200"/>
                    <a:pt x="109" y="201"/>
                    <a:pt x="119" y="201"/>
                  </a:cubicBezTo>
                  <a:cubicBezTo>
                    <a:pt x="172" y="201"/>
                    <a:pt x="207" y="166"/>
                    <a:pt x="207" y="111"/>
                  </a:cubicBezTo>
                  <a:cubicBezTo>
                    <a:pt x="224" y="94"/>
                    <a:pt x="207" y="57"/>
                    <a:pt x="191" y="40"/>
                  </a:cubicBezTo>
                  <a:cubicBezTo>
                    <a:pt x="174" y="24"/>
                    <a:pt x="158" y="7"/>
                    <a:pt x="121" y="7"/>
                  </a:cubicBezTo>
                  <a:cubicBezTo>
                    <a:pt x="116" y="3"/>
                    <a:pt x="109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20"/>
            <p:cNvSpPr/>
            <p:nvPr/>
          </p:nvSpPr>
          <p:spPr>
            <a:xfrm flipH="1">
              <a:off x="3096836" y="31974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6" y="1"/>
                  </a:moveTo>
                  <a:cubicBezTo>
                    <a:pt x="106" y="1"/>
                    <a:pt x="96" y="3"/>
                    <a:pt x="87" y="7"/>
                  </a:cubicBezTo>
                  <a:cubicBezTo>
                    <a:pt x="33" y="23"/>
                    <a:pt x="0" y="89"/>
                    <a:pt x="17" y="143"/>
                  </a:cubicBezTo>
                  <a:cubicBezTo>
                    <a:pt x="29" y="178"/>
                    <a:pt x="68" y="207"/>
                    <a:pt x="107" y="207"/>
                  </a:cubicBezTo>
                  <a:cubicBezTo>
                    <a:pt x="123" y="207"/>
                    <a:pt x="139" y="203"/>
                    <a:pt x="153" y="192"/>
                  </a:cubicBezTo>
                  <a:cubicBezTo>
                    <a:pt x="206" y="176"/>
                    <a:pt x="239" y="126"/>
                    <a:pt x="223" y="73"/>
                  </a:cubicBezTo>
                  <a:cubicBezTo>
                    <a:pt x="196" y="33"/>
                    <a:pt x="156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20"/>
            <p:cNvSpPr/>
            <p:nvPr/>
          </p:nvSpPr>
          <p:spPr>
            <a:xfrm flipH="1">
              <a:off x="3101986" y="32283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2" y="1"/>
                  </a:moveTo>
                  <a:cubicBezTo>
                    <a:pt x="98" y="1"/>
                    <a:pt x="84" y="3"/>
                    <a:pt x="71" y="9"/>
                  </a:cubicBezTo>
                  <a:cubicBezTo>
                    <a:pt x="17" y="25"/>
                    <a:pt x="1" y="91"/>
                    <a:pt x="17" y="145"/>
                  </a:cubicBezTo>
                  <a:cubicBezTo>
                    <a:pt x="17" y="161"/>
                    <a:pt x="34" y="161"/>
                    <a:pt x="34" y="178"/>
                  </a:cubicBezTo>
                  <a:cubicBezTo>
                    <a:pt x="55" y="199"/>
                    <a:pt x="75" y="208"/>
                    <a:pt x="98" y="208"/>
                  </a:cubicBezTo>
                  <a:cubicBezTo>
                    <a:pt x="115" y="208"/>
                    <a:pt x="134" y="203"/>
                    <a:pt x="157" y="194"/>
                  </a:cubicBezTo>
                  <a:cubicBezTo>
                    <a:pt x="190" y="178"/>
                    <a:pt x="207" y="145"/>
                    <a:pt x="223" y="112"/>
                  </a:cubicBezTo>
                  <a:cubicBezTo>
                    <a:pt x="223" y="91"/>
                    <a:pt x="223" y="75"/>
                    <a:pt x="207" y="58"/>
                  </a:cubicBezTo>
                  <a:cubicBezTo>
                    <a:pt x="195" y="21"/>
                    <a:pt x="153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20"/>
            <p:cNvSpPr/>
            <p:nvPr/>
          </p:nvSpPr>
          <p:spPr>
            <a:xfrm flipH="1">
              <a:off x="3098486" y="32164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4" y="0"/>
                    <a:pt x="15" y="43"/>
                    <a:pt x="0" y="90"/>
                  </a:cubicBezTo>
                  <a:lnTo>
                    <a:pt x="0" y="139"/>
                  </a:lnTo>
                  <a:cubicBezTo>
                    <a:pt x="17" y="139"/>
                    <a:pt x="17" y="156"/>
                    <a:pt x="17" y="156"/>
                  </a:cubicBezTo>
                  <a:cubicBezTo>
                    <a:pt x="33" y="193"/>
                    <a:pt x="66" y="193"/>
                    <a:pt x="83" y="209"/>
                  </a:cubicBezTo>
                  <a:cubicBezTo>
                    <a:pt x="136" y="209"/>
                    <a:pt x="206" y="176"/>
                    <a:pt x="206" y="123"/>
                  </a:cubicBezTo>
                  <a:cubicBezTo>
                    <a:pt x="206" y="90"/>
                    <a:pt x="206" y="73"/>
                    <a:pt x="186" y="36"/>
                  </a:cubicBezTo>
                  <a:cubicBezTo>
                    <a:pt x="169" y="20"/>
                    <a:pt x="153" y="3"/>
                    <a:pt x="120" y="3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20"/>
            <p:cNvSpPr/>
            <p:nvPr/>
          </p:nvSpPr>
          <p:spPr>
            <a:xfrm flipH="1">
              <a:off x="3104161" y="324207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5" y="0"/>
                  </a:moveTo>
                  <a:cubicBezTo>
                    <a:pt x="77" y="0"/>
                    <a:pt x="48" y="13"/>
                    <a:pt x="21" y="40"/>
                  </a:cubicBezTo>
                  <a:cubicBezTo>
                    <a:pt x="1" y="56"/>
                    <a:pt x="1" y="94"/>
                    <a:pt x="1" y="110"/>
                  </a:cubicBezTo>
                  <a:cubicBezTo>
                    <a:pt x="1" y="127"/>
                    <a:pt x="1" y="127"/>
                    <a:pt x="21" y="143"/>
                  </a:cubicBezTo>
                  <a:cubicBezTo>
                    <a:pt x="21" y="160"/>
                    <a:pt x="38" y="180"/>
                    <a:pt x="38" y="180"/>
                  </a:cubicBezTo>
                  <a:cubicBezTo>
                    <a:pt x="71" y="197"/>
                    <a:pt x="87" y="213"/>
                    <a:pt x="124" y="213"/>
                  </a:cubicBezTo>
                  <a:cubicBezTo>
                    <a:pt x="141" y="197"/>
                    <a:pt x="174" y="197"/>
                    <a:pt x="190" y="160"/>
                  </a:cubicBezTo>
                  <a:cubicBezTo>
                    <a:pt x="207" y="143"/>
                    <a:pt x="207" y="127"/>
                    <a:pt x="207" y="94"/>
                  </a:cubicBezTo>
                  <a:cubicBezTo>
                    <a:pt x="207" y="56"/>
                    <a:pt x="190" y="40"/>
                    <a:pt x="174" y="23"/>
                  </a:cubicBezTo>
                  <a:cubicBezTo>
                    <a:pt x="151" y="9"/>
                    <a:pt x="128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20"/>
            <p:cNvSpPr/>
            <p:nvPr/>
          </p:nvSpPr>
          <p:spPr>
            <a:xfrm flipH="1">
              <a:off x="3092511" y="3252025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13" y="0"/>
                  </a:moveTo>
                  <a:cubicBezTo>
                    <a:pt x="102" y="0"/>
                    <a:pt x="92" y="2"/>
                    <a:pt x="83" y="5"/>
                  </a:cubicBezTo>
                  <a:cubicBezTo>
                    <a:pt x="33" y="38"/>
                    <a:pt x="0" y="91"/>
                    <a:pt x="33" y="141"/>
                  </a:cubicBezTo>
                  <a:cubicBezTo>
                    <a:pt x="47" y="185"/>
                    <a:pt x="86" y="215"/>
                    <a:pt x="136" y="215"/>
                  </a:cubicBezTo>
                  <a:cubicBezTo>
                    <a:pt x="147" y="215"/>
                    <a:pt x="158" y="214"/>
                    <a:pt x="170" y="211"/>
                  </a:cubicBezTo>
                  <a:cubicBezTo>
                    <a:pt x="223" y="174"/>
                    <a:pt x="240" y="124"/>
                    <a:pt x="223" y="71"/>
                  </a:cubicBezTo>
                  <a:cubicBezTo>
                    <a:pt x="210" y="30"/>
                    <a:pt x="160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20"/>
            <p:cNvSpPr/>
            <p:nvPr/>
          </p:nvSpPr>
          <p:spPr>
            <a:xfrm flipH="1">
              <a:off x="3087761" y="32263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67" y="0"/>
                  </a:moveTo>
                  <a:cubicBezTo>
                    <a:pt x="50" y="17"/>
                    <a:pt x="34" y="33"/>
                    <a:pt x="17" y="50"/>
                  </a:cubicBezTo>
                  <a:cubicBezTo>
                    <a:pt x="1" y="66"/>
                    <a:pt x="1" y="103"/>
                    <a:pt x="17" y="136"/>
                  </a:cubicBezTo>
                  <a:cubicBezTo>
                    <a:pt x="31" y="180"/>
                    <a:pt x="67" y="210"/>
                    <a:pt x="118" y="210"/>
                  </a:cubicBezTo>
                  <a:cubicBezTo>
                    <a:pt x="129" y="210"/>
                    <a:pt x="141" y="209"/>
                    <a:pt x="153" y="206"/>
                  </a:cubicBezTo>
                  <a:cubicBezTo>
                    <a:pt x="207" y="169"/>
                    <a:pt x="223" y="120"/>
                    <a:pt x="207" y="66"/>
                  </a:cubicBezTo>
                  <a:cubicBezTo>
                    <a:pt x="186" y="33"/>
                    <a:pt x="170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20"/>
            <p:cNvSpPr/>
            <p:nvPr/>
          </p:nvSpPr>
          <p:spPr>
            <a:xfrm flipH="1">
              <a:off x="3091686" y="32378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3" y="21"/>
                    <a:pt x="0" y="91"/>
                    <a:pt x="17" y="145"/>
                  </a:cubicBezTo>
                  <a:cubicBezTo>
                    <a:pt x="41" y="181"/>
                    <a:pt x="75" y="208"/>
                    <a:pt x="111" y="208"/>
                  </a:cubicBezTo>
                  <a:cubicBezTo>
                    <a:pt x="125" y="208"/>
                    <a:pt x="139" y="204"/>
                    <a:pt x="153" y="194"/>
                  </a:cubicBezTo>
                  <a:cubicBezTo>
                    <a:pt x="207" y="178"/>
                    <a:pt x="240" y="124"/>
                    <a:pt x="223" y="75"/>
                  </a:cubicBezTo>
                  <a:cubicBezTo>
                    <a:pt x="209" y="31"/>
                    <a:pt x="159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20"/>
            <p:cNvSpPr/>
            <p:nvPr/>
          </p:nvSpPr>
          <p:spPr>
            <a:xfrm flipH="1">
              <a:off x="3086936" y="3209850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6" y="0"/>
                  </a:moveTo>
                  <a:cubicBezTo>
                    <a:pt x="64" y="0"/>
                    <a:pt x="35" y="13"/>
                    <a:pt x="17" y="43"/>
                  </a:cubicBezTo>
                  <a:cubicBezTo>
                    <a:pt x="1" y="59"/>
                    <a:pt x="1" y="76"/>
                    <a:pt x="1" y="109"/>
                  </a:cubicBezTo>
                  <a:lnTo>
                    <a:pt x="1" y="129"/>
                  </a:lnTo>
                  <a:cubicBezTo>
                    <a:pt x="17" y="146"/>
                    <a:pt x="17" y="162"/>
                    <a:pt x="34" y="179"/>
                  </a:cubicBezTo>
                  <a:cubicBezTo>
                    <a:pt x="58" y="193"/>
                    <a:pt x="84" y="202"/>
                    <a:pt x="110" y="202"/>
                  </a:cubicBezTo>
                  <a:cubicBezTo>
                    <a:pt x="141" y="202"/>
                    <a:pt x="170" y="189"/>
                    <a:pt x="190" y="162"/>
                  </a:cubicBezTo>
                  <a:cubicBezTo>
                    <a:pt x="223" y="109"/>
                    <a:pt x="223" y="59"/>
                    <a:pt x="174" y="26"/>
                  </a:cubicBezTo>
                  <a:cubicBezTo>
                    <a:pt x="149" y="9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20"/>
            <p:cNvSpPr/>
            <p:nvPr/>
          </p:nvSpPr>
          <p:spPr>
            <a:xfrm flipH="1">
              <a:off x="3061186" y="3212875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12" y="0"/>
                  </a:moveTo>
                  <a:cubicBezTo>
                    <a:pt x="98" y="0"/>
                    <a:pt x="83" y="3"/>
                    <a:pt x="70" y="8"/>
                  </a:cubicBezTo>
                  <a:cubicBezTo>
                    <a:pt x="17" y="25"/>
                    <a:pt x="0" y="74"/>
                    <a:pt x="17" y="144"/>
                  </a:cubicBezTo>
                  <a:cubicBezTo>
                    <a:pt x="17" y="144"/>
                    <a:pt x="33" y="161"/>
                    <a:pt x="33" y="177"/>
                  </a:cubicBezTo>
                  <a:cubicBezTo>
                    <a:pt x="59" y="189"/>
                    <a:pt x="83" y="202"/>
                    <a:pt x="112" y="202"/>
                  </a:cubicBezTo>
                  <a:cubicBezTo>
                    <a:pt x="125" y="202"/>
                    <a:pt x="138" y="200"/>
                    <a:pt x="153" y="194"/>
                  </a:cubicBezTo>
                  <a:cubicBezTo>
                    <a:pt x="190" y="177"/>
                    <a:pt x="206" y="144"/>
                    <a:pt x="206" y="111"/>
                  </a:cubicBezTo>
                  <a:cubicBezTo>
                    <a:pt x="223" y="91"/>
                    <a:pt x="206" y="74"/>
                    <a:pt x="206" y="58"/>
                  </a:cubicBezTo>
                  <a:cubicBezTo>
                    <a:pt x="194" y="21"/>
                    <a:pt x="153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20"/>
            <p:cNvSpPr/>
            <p:nvPr/>
          </p:nvSpPr>
          <p:spPr>
            <a:xfrm flipH="1">
              <a:off x="3037561" y="3127525"/>
              <a:ext cx="2600" cy="5175"/>
            </a:xfrm>
            <a:custGeom>
              <a:avLst/>
              <a:gdLst/>
              <a:ahLst/>
              <a:cxnLst/>
              <a:rect l="l" t="t" r="r" b="b"/>
              <a:pathLst>
                <a:path w="104" h="207" extrusionOk="0">
                  <a:moveTo>
                    <a:pt x="70" y="0"/>
                  </a:moveTo>
                  <a:cubicBezTo>
                    <a:pt x="54" y="21"/>
                    <a:pt x="37" y="37"/>
                    <a:pt x="17" y="54"/>
                  </a:cubicBezTo>
                  <a:cubicBezTo>
                    <a:pt x="0" y="70"/>
                    <a:pt x="0" y="103"/>
                    <a:pt x="17" y="140"/>
                  </a:cubicBezTo>
                  <a:cubicBezTo>
                    <a:pt x="17" y="173"/>
                    <a:pt x="70" y="206"/>
                    <a:pt x="103" y="206"/>
                  </a:cubicBezTo>
                  <a:lnTo>
                    <a:pt x="1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20"/>
            <p:cNvSpPr/>
            <p:nvPr/>
          </p:nvSpPr>
          <p:spPr>
            <a:xfrm flipH="1">
              <a:off x="3218361" y="3262450"/>
              <a:ext cx="5175" cy="2175"/>
            </a:xfrm>
            <a:custGeom>
              <a:avLst/>
              <a:gdLst/>
              <a:ahLst/>
              <a:cxnLst/>
              <a:rect l="l" t="t" r="r" b="b"/>
              <a:pathLst>
                <a:path w="207" h="87" extrusionOk="0">
                  <a:moveTo>
                    <a:pt x="120" y="0"/>
                  </a:moveTo>
                  <a:cubicBezTo>
                    <a:pt x="70" y="0"/>
                    <a:pt x="33" y="17"/>
                    <a:pt x="0" y="50"/>
                  </a:cubicBezTo>
                  <a:cubicBezTo>
                    <a:pt x="70" y="66"/>
                    <a:pt x="136" y="87"/>
                    <a:pt x="207" y="87"/>
                  </a:cubicBezTo>
                  <a:cubicBezTo>
                    <a:pt x="207" y="87"/>
                    <a:pt x="190" y="66"/>
                    <a:pt x="190" y="50"/>
                  </a:cubicBezTo>
                  <a:cubicBezTo>
                    <a:pt x="174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20"/>
            <p:cNvSpPr/>
            <p:nvPr/>
          </p:nvSpPr>
          <p:spPr>
            <a:xfrm flipH="1">
              <a:off x="3336061" y="3216875"/>
              <a:ext cx="1675" cy="1775"/>
            </a:xfrm>
            <a:custGeom>
              <a:avLst/>
              <a:gdLst/>
              <a:ahLst/>
              <a:cxnLst/>
              <a:rect l="l" t="t" r="r" b="b"/>
              <a:pathLst>
                <a:path w="67" h="71" extrusionOk="0">
                  <a:moveTo>
                    <a:pt x="0" y="1"/>
                  </a:moveTo>
                  <a:lnTo>
                    <a:pt x="0" y="1"/>
                  </a:lnTo>
                  <a:cubicBezTo>
                    <a:pt x="17" y="34"/>
                    <a:pt x="50" y="54"/>
                    <a:pt x="66" y="71"/>
                  </a:cubicBezTo>
                  <a:cubicBezTo>
                    <a:pt x="66" y="54"/>
                    <a:pt x="50" y="34"/>
                    <a:pt x="50" y="34"/>
                  </a:cubicBezTo>
                  <a:cubicBezTo>
                    <a:pt x="33" y="17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20"/>
            <p:cNvSpPr/>
            <p:nvPr/>
          </p:nvSpPr>
          <p:spPr>
            <a:xfrm flipH="1">
              <a:off x="3196411" y="3265425"/>
              <a:ext cx="5175" cy="2600"/>
            </a:xfrm>
            <a:custGeom>
              <a:avLst/>
              <a:gdLst/>
              <a:ahLst/>
              <a:cxnLst/>
              <a:rect l="l" t="t" r="r" b="b"/>
              <a:pathLst>
                <a:path w="207" h="104" extrusionOk="0">
                  <a:moveTo>
                    <a:pt x="120" y="1"/>
                  </a:moveTo>
                  <a:cubicBezTo>
                    <a:pt x="104" y="1"/>
                    <a:pt x="83" y="1"/>
                    <a:pt x="67" y="17"/>
                  </a:cubicBezTo>
                  <a:cubicBezTo>
                    <a:pt x="34" y="17"/>
                    <a:pt x="17" y="50"/>
                    <a:pt x="1" y="71"/>
                  </a:cubicBezTo>
                  <a:cubicBezTo>
                    <a:pt x="67" y="87"/>
                    <a:pt x="137" y="87"/>
                    <a:pt x="207" y="104"/>
                  </a:cubicBezTo>
                  <a:lnTo>
                    <a:pt x="207" y="71"/>
                  </a:lnTo>
                  <a:cubicBezTo>
                    <a:pt x="186" y="34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20"/>
            <p:cNvSpPr/>
            <p:nvPr/>
          </p:nvSpPr>
          <p:spPr>
            <a:xfrm flipH="1">
              <a:off x="3279786" y="3245075"/>
              <a:ext cx="4250" cy="2350"/>
            </a:xfrm>
            <a:custGeom>
              <a:avLst/>
              <a:gdLst/>
              <a:ahLst/>
              <a:cxnLst/>
              <a:rect l="l" t="t" r="r" b="b"/>
              <a:pathLst>
                <a:path w="170" h="94" extrusionOk="0">
                  <a:moveTo>
                    <a:pt x="63" y="0"/>
                  </a:moveTo>
                  <a:cubicBezTo>
                    <a:pt x="48" y="0"/>
                    <a:pt x="33" y="2"/>
                    <a:pt x="17" y="7"/>
                  </a:cubicBezTo>
                  <a:lnTo>
                    <a:pt x="0" y="23"/>
                  </a:lnTo>
                  <a:cubicBezTo>
                    <a:pt x="17" y="40"/>
                    <a:pt x="50" y="40"/>
                    <a:pt x="83" y="60"/>
                  </a:cubicBezTo>
                  <a:cubicBezTo>
                    <a:pt x="120" y="77"/>
                    <a:pt x="136" y="77"/>
                    <a:pt x="169" y="93"/>
                  </a:cubicBezTo>
                  <a:cubicBezTo>
                    <a:pt x="169" y="77"/>
                    <a:pt x="169" y="77"/>
                    <a:pt x="153" y="60"/>
                  </a:cubicBezTo>
                  <a:cubicBezTo>
                    <a:pt x="140" y="20"/>
                    <a:pt x="107" y="0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20"/>
            <p:cNvSpPr/>
            <p:nvPr/>
          </p:nvSpPr>
          <p:spPr>
            <a:xfrm flipH="1">
              <a:off x="3119611" y="3262275"/>
              <a:ext cx="5175" cy="4925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105" y="1"/>
                  </a:moveTo>
                  <a:cubicBezTo>
                    <a:pt x="76" y="1"/>
                    <a:pt x="48" y="13"/>
                    <a:pt x="21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0"/>
                    <a:pt x="21" y="176"/>
                    <a:pt x="37" y="176"/>
                  </a:cubicBezTo>
                  <a:lnTo>
                    <a:pt x="54" y="197"/>
                  </a:lnTo>
                  <a:lnTo>
                    <a:pt x="173" y="197"/>
                  </a:lnTo>
                  <a:cubicBezTo>
                    <a:pt x="173" y="176"/>
                    <a:pt x="190" y="176"/>
                    <a:pt x="190" y="176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73"/>
                    <a:pt x="190" y="40"/>
                    <a:pt x="173" y="24"/>
                  </a:cubicBezTo>
                  <a:cubicBezTo>
                    <a:pt x="151" y="9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20"/>
            <p:cNvSpPr/>
            <p:nvPr/>
          </p:nvSpPr>
          <p:spPr>
            <a:xfrm flipH="1">
              <a:off x="3172811" y="3268250"/>
              <a:ext cx="3925" cy="1025"/>
            </a:xfrm>
            <a:custGeom>
              <a:avLst/>
              <a:gdLst/>
              <a:ahLst/>
              <a:cxnLst/>
              <a:rect l="l" t="t" r="r" b="b"/>
              <a:pathLst>
                <a:path w="157" h="41" extrusionOk="0">
                  <a:moveTo>
                    <a:pt x="77" y="1"/>
                  </a:moveTo>
                  <a:cubicBezTo>
                    <a:pt x="64" y="1"/>
                    <a:pt x="51" y="3"/>
                    <a:pt x="37" y="7"/>
                  </a:cubicBezTo>
                  <a:cubicBezTo>
                    <a:pt x="37" y="24"/>
                    <a:pt x="17" y="24"/>
                    <a:pt x="0" y="40"/>
                  </a:cubicBezTo>
                  <a:lnTo>
                    <a:pt x="157" y="40"/>
                  </a:lnTo>
                  <a:cubicBezTo>
                    <a:pt x="145" y="16"/>
                    <a:pt x="113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20"/>
            <p:cNvSpPr/>
            <p:nvPr/>
          </p:nvSpPr>
          <p:spPr>
            <a:xfrm flipH="1">
              <a:off x="3037561" y="3204400"/>
              <a:ext cx="4250" cy="5100"/>
            </a:xfrm>
            <a:custGeom>
              <a:avLst/>
              <a:gdLst/>
              <a:ahLst/>
              <a:cxnLst/>
              <a:rect l="l" t="t" r="r" b="b"/>
              <a:pathLst>
                <a:path w="170" h="204" extrusionOk="0">
                  <a:moveTo>
                    <a:pt x="83" y="1"/>
                  </a:moveTo>
                  <a:cubicBezTo>
                    <a:pt x="33" y="17"/>
                    <a:pt x="0" y="87"/>
                    <a:pt x="33" y="141"/>
                  </a:cubicBezTo>
                  <a:cubicBezTo>
                    <a:pt x="45" y="177"/>
                    <a:pt x="76" y="204"/>
                    <a:pt x="117" y="204"/>
                  </a:cubicBezTo>
                  <a:cubicBezTo>
                    <a:pt x="133" y="204"/>
                    <a:pt x="151" y="200"/>
                    <a:pt x="169" y="191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20"/>
            <p:cNvSpPr/>
            <p:nvPr/>
          </p:nvSpPr>
          <p:spPr>
            <a:xfrm flipH="1">
              <a:off x="3141886" y="3256350"/>
              <a:ext cx="5175" cy="5425"/>
            </a:xfrm>
            <a:custGeom>
              <a:avLst/>
              <a:gdLst/>
              <a:ahLst/>
              <a:cxnLst/>
              <a:rect l="l" t="t" r="r" b="b"/>
              <a:pathLst>
                <a:path w="207" h="217" extrusionOk="0">
                  <a:moveTo>
                    <a:pt x="87" y="1"/>
                  </a:moveTo>
                  <a:cubicBezTo>
                    <a:pt x="67" y="1"/>
                    <a:pt x="34" y="21"/>
                    <a:pt x="17" y="38"/>
                  </a:cubicBezTo>
                  <a:cubicBezTo>
                    <a:pt x="1" y="71"/>
                    <a:pt x="1" y="87"/>
                    <a:pt x="1" y="124"/>
                  </a:cubicBezTo>
                  <a:lnTo>
                    <a:pt x="1" y="141"/>
                  </a:lnTo>
                  <a:cubicBezTo>
                    <a:pt x="17" y="157"/>
                    <a:pt x="17" y="174"/>
                    <a:pt x="34" y="190"/>
                  </a:cubicBezTo>
                  <a:cubicBezTo>
                    <a:pt x="58" y="207"/>
                    <a:pt x="81" y="217"/>
                    <a:pt x="105" y="217"/>
                  </a:cubicBezTo>
                  <a:cubicBezTo>
                    <a:pt x="133" y="217"/>
                    <a:pt x="161" y="203"/>
                    <a:pt x="190" y="174"/>
                  </a:cubicBezTo>
                  <a:cubicBezTo>
                    <a:pt x="207" y="157"/>
                    <a:pt x="207" y="124"/>
                    <a:pt x="207" y="104"/>
                  </a:cubicBezTo>
                  <a:cubicBezTo>
                    <a:pt x="207" y="71"/>
                    <a:pt x="190" y="54"/>
                    <a:pt x="170" y="38"/>
                  </a:cubicBezTo>
                  <a:cubicBezTo>
                    <a:pt x="137" y="2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20"/>
            <p:cNvSpPr/>
            <p:nvPr/>
          </p:nvSpPr>
          <p:spPr>
            <a:xfrm flipH="1">
              <a:off x="3042311" y="3180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7" y="0"/>
                  </a:moveTo>
                  <a:cubicBezTo>
                    <a:pt x="59" y="0"/>
                    <a:pt x="34" y="28"/>
                    <a:pt x="21" y="58"/>
                  </a:cubicBezTo>
                  <a:cubicBezTo>
                    <a:pt x="0" y="75"/>
                    <a:pt x="0" y="75"/>
                    <a:pt x="0" y="91"/>
                  </a:cubicBezTo>
                  <a:lnTo>
                    <a:pt x="0" y="141"/>
                  </a:lnTo>
                  <a:cubicBezTo>
                    <a:pt x="21" y="161"/>
                    <a:pt x="37" y="178"/>
                    <a:pt x="70" y="194"/>
                  </a:cubicBezTo>
                  <a:cubicBezTo>
                    <a:pt x="70" y="194"/>
                    <a:pt x="87" y="194"/>
                    <a:pt x="87" y="211"/>
                  </a:cubicBezTo>
                  <a:cubicBezTo>
                    <a:pt x="157" y="211"/>
                    <a:pt x="206" y="178"/>
                    <a:pt x="206" y="108"/>
                  </a:cubicBezTo>
                  <a:cubicBezTo>
                    <a:pt x="206" y="91"/>
                    <a:pt x="206" y="58"/>
                    <a:pt x="190" y="38"/>
                  </a:cubicBezTo>
                  <a:cubicBezTo>
                    <a:pt x="173" y="21"/>
                    <a:pt x="157" y="5"/>
                    <a:pt x="124" y="5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20"/>
            <p:cNvSpPr/>
            <p:nvPr/>
          </p:nvSpPr>
          <p:spPr>
            <a:xfrm flipH="1">
              <a:off x="3046136" y="3195275"/>
              <a:ext cx="5175" cy="4925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97" y="1"/>
                  </a:moveTo>
                  <a:cubicBezTo>
                    <a:pt x="65" y="1"/>
                    <a:pt x="35" y="13"/>
                    <a:pt x="17" y="40"/>
                  </a:cubicBezTo>
                  <a:cubicBezTo>
                    <a:pt x="1" y="57"/>
                    <a:pt x="1" y="73"/>
                    <a:pt x="1" y="110"/>
                  </a:cubicBezTo>
                  <a:lnTo>
                    <a:pt x="1" y="127"/>
                  </a:lnTo>
                  <a:cubicBezTo>
                    <a:pt x="17" y="143"/>
                    <a:pt x="17" y="160"/>
                    <a:pt x="34" y="176"/>
                  </a:cubicBezTo>
                  <a:cubicBezTo>
                    <a:pt x="50" y="197"/>
                    <a:pt x="87" y="197"/>
                    <a:pt x="120" y="197"/>
                  </a:cubicBezTo>
                  <a:cubicBezTo>
                    <a:pt x="137" y="197"/>
                    <a:pt x="174" y="176"/>
                    <a:pt x="190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2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20"/>
            <p:cNvSpPr/>
            <p:nvPr/>
          </p:nvSpPr>
          <p:spPr>
            <a:xfrm flipH="1">
              <a:off x="3213211" y="32160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1"/>
                  </a:moveTo>
                  <a:cubicBezTo>
                    <a:pt x="103" y="1"/>
                    <a:pt x="70" y="17"/>
                    <a:pt x="33" y="34"/>
                  </a:cubicBezTo>
                  <a:cubicBezTo>
                    <a:pt x="17" y="50"/>
                    <a:pt x="17" y="67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33" y="170"/>
                    <a:pt x="50" y="207"/>
                    <a:pt x="103" y="207"/>
                  </a:cubicBezTo>
                  <a:cubicBezTo>
                    <a:pt x="153" y="207"/>
                    <a:pt x="206" y="170"/>
                    <a:pt x="223" y="120"/>
                  </a:cubicBezTo>
                  <a:cubicBezTo>
                    <a:pt x="223" y="104"/>
                    <a:pt x="223" y="67"/>
                    <a:pt x="206" y="50"/>
                  </a:cubicBezTo>
                  <a:cubicBezTo>
                    <a:pt x="190" y="17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20"/>
            <p:cNvSpPr/>
            <p:nvPr/>
          </p:nvSpPr>
          <p:spPr>
            <a:xfrm flipH="1">
              <a:off x="3049536" y="3222775"/>
              <a:ext cx="5675" cy="5250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15" y="1"/>
                  </a:moveTo>
                  <a:cubicBezTo>
                    <a:pt x="58" y="1"/>
                    <a:pt x="21" y="47"/>
                    <a:pt x="21" y="90"/>
                  </a:cubicBezTo>
                  <a:cubicBezTo>
                    <a:pt x="0" y="107"/>
                    <a:pt x="21" y="128"/>
                    <a:pt x="21" y="144"/>
                  </a:cubicBezTo>
                  <a:cubicBezTo>
                    <a:pt x="37" y="177"/>
                    <a:pt x="54" y="210"/>
                    <a:pt x="103" y="210"/>
                  </a:cubicBezTo>
                  <a:cubicBezTo>
                    <a:pt x="157" y="210"/>
                    <a:pt x="206" y="177"/>
                    <a:pt x="227" y="128"/>
                  </a:cubicBezTo>
                  <a:cubicBezTo>
                    <a:pt x="227" y="90"/>
                    <a:pt x="227" y="74"/>
                    <a:pt x="206" y="41"/>
                  </a:cubicBezTo>
                  <a:cubicBezTo>
                    <a:pt x="190" y="24"/>
                    <a:pt x="157" y="4"/>
                    <a:pt x="140" y="4"/>
                  </a:cubicBezTo>
                  <a:cubicBezTo>
                    <a:pt x="131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20"/>
            <p:cNvSpPr/>
            <p:nvPr/>
          </p:nvSpPr>
          <p:spPr>
            <a:xfrm flipH="1">
              <a:off x="3054261" y="31709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67" y="1"/>
                    <a:pt x="17" y="38"/>
                    <a:pt x="1" y="88"/>
                  </a:cubicBezTo>
                  <a:cubicBezTo>
                    <a:pt x="1" y="104"/>
                    <a:pt x="1" y="120"/>
                    <a:pt x="17" y="141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3" y="207"/>
                  </a:cubicBezTo>
                  <a:cubicBezTo>
                    <a:pt x="92" y="209"/>
                    <a:pt x="101" y="210"/>
                    <a:pt x="110" y="210"/>
                  </a:cubicBezTo>
                  <a:cubicBezTo>
                    <a:pt x="166" y="210"/>
                    <a:pt x="207" y="167"/>
                    <a:pt x="207" y="120"/>
                  </a:cubicBezTo>
                  <a:cubicBezTo>
                    <a:pt x="223" y="104"/>
                    <a:pt x="207" y="71"/>
                    <a:pt x="186" y="55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20"/>
            <p:cNvSpPr/>
            <p:nvPr/>
          </p:nvSpPr>
          <p:spPr>
            <a:xfrm flipH="1">
              <a:off x="3039211" y="3153175"/>
              <a:ext cx="6125" cy="5425"/>
            </a:xfrm>
            <a:custGeom>
              <a:avLst/>
              <a:gdLst/>
              <a:ahLst/>
              <a:cxnLst/>
              <a:rect l="l" t="t" r="r" b="b"/>
              <a:pathLst>
                <a:path w="245" h="217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8" y="42"/>
                    <a:pt x="1" y="91"/>
                    <a:pt x="38" y="145"/>
                  </a:cubicBezTo>
                  <a:cubicBezTo>
                    <a:pt x="51" y="185"/>
                    <a:pt x="86" y="217"/>
                    <a:pt x="127" y="217"/>
                  </a:cubicBezTo>
                  <a:cubicBezTo>
                    <a:pt x="137" y="217"/>
                    <a:pt x="147" y="215"/>
                    <a:pt x="158" y="211"/>
                  </a:cubicBezTo>
                  <a:cubicBezTo>
                    <a:pt x="224" y="178"/>
                    <a:pt x="244" y="129"/>
                    <a:pt x="224" y="75"/>
                  </a:cubicBezTo>
                  <a:cubicBezTo>
                    <a:pt x="210" y="34"/>
                    <a:pt x="16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20"/>
            <p:cNvSpPr/>
            <p:nvPr/>
          </p:nvSpPr>
          <p:spPr>
            <a:xfrm flipH="1">
              <a:off x="3038386" y="3139050"/>
              <a:ext cx="6025" cy="5200"/>
            </a:xfrm>
            <a:custGeom>
              <a:avLst/>
              <a:gdLst/>
              <a:ahLst/>
              <a:cxnLst/>
              <a:rect l="l" t="t" r="r" b="b"/>
              <a:pathLst>
                <a:path w="241" h="208" extrusionOk="0">
                  <a:moveTo>
                    <a:pt x="111" y="1"/>
                  </a:moveTo>
                  <a:cubicBezTo>
                    <a:pt x="102" y="1"/>
                    <a:pt x="93" y="2"/>
                    <a:pt x="83" y="5"/>
                  </a:cubicBezTo>
                  <a:cubicBezTo>
                    <a:pt x="34" y="22"/>
                    <a:pt x="1" y="92"/>
                    <a:pt x="17" y="141"/>
                  </a:cubicBezTo>
                  <a:cubicBezTo>
                    <a:pt x="41" y="180"/>
                    <a:pt x="76" y="208"/>
                    <a:pt x="112" y="208"/>
                  </a:cubicBezTo>
                  <a:cubicBezTo>
                    <a:pt x="126" y="208"/>
                    <a:pt x="140" y="204"/>
                    <a:pt x="154" y="195"/>
                  </a:cubicBezTo>
                  <a:cubicBezTo>
                    <a:pt x="207" y="178"/>
                    <a:pt x="240" y="125"/>
                    <a:pt x="224" y="75"/>
                  </a:cubicBezTo>
                  <a:cubicBezTo>
                    <a:pt x="193" y="31"/>
                    <a:pt x="15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20"/>
            <p:cNvSpPr/>
            <p:nvPr/>
          </p:nvSpPr>
          <p:spPr>
            <a:xfrm flipH="1">
              <a:off x="3041786" y="316615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05" y="1"/>
                  </a:moveTo>
                  <a:cubicBezTo>
                    <a:pt x="71" y="1"/>
                    <a:pt x="37" y="16"/>
                    <a:pt x="17" y="38"/>
                  </a:cubicBezTo>
                  <a:cubicBezTo>
                    <a:pt x="1" y="71"/>
                    <a:pt x="1" y="88"/>
                    <a:pt x="1" y="125"/>
                  </a:cubicBezTo>
                  <a:lnTo>
                    <a:pt x="1" y="141"/>
                  </a:lnTo>
                  <a:cubicBezTo>
                    <a:pt x="17" y="158"/>
                    <a:pt x="17" y="174"/>
                    <a:pt x="34" y="191"/>
                  </a:cubicBezTo>
                  <a:cubicBezTo>
                    <a:pt x="53" y="205"/>
                    <a:pt x="74" y="211"/>
                    <a:pt x="96" y="211"/>
                  </a:cubicBezTo>
                  <a:cubicBezTo>
                    <a:pt x="131" y="211"/>
                    <a:pt x="166" y="195"/>
                    <a:pt x="186" y="174"/>
                  </a:cubicBezTo>
                  <a:cubicBezTo>
                    <a:pt x="207" y="158"/>
                    <a:pt x="207" y="125"/>
                    <a:pt x="207" y="88"/>
                  </a:cubicBezTo>
                  <a:cubicBezTo>
                    <a:pt x="207" y="71"/>
                    <a:pt x="186" y="38"/>
                    <a:pt x="170" y="22"/>
                  </a:cubicBezTo>
                  <a:cubicBezTo>
                    <a:pt x="150" y="7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20"/>
            <p:cNvSpPr/>
            <p:nvPr/>
          </p:nvSpPr>
          <p:spPr>
            <a:xfrm flipH="1">
              <a:off x="3056011" y="31851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37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3" y="34"/>
                    <a:pt x="17" y="50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37"/>
                    <a:pt x="17" y="153"/>
                    <a:pt x="33" y="153"/>
                  </a:cubicBezTo>
                  <a:cubicBezTo>
                    <a:pt x="50" y="191"/>
                    <a:pt x="71" y="191"/>
                    <a:pt x="104" y="207"/>
                  </a:cubicBezTo>
                  <a:cubicBezTo>
                    <a:pt x="153" y="207"/>
                    <a:pt x="207" y="170"/>
                    <a:pt x="223" y="120"/>
                  </a:cubicBezTo>
                  <a:cubicBezTo>
                    <a:pt x="223" y="87"/>
                    <a:pt x="223" y="50"/>
                    <a:pt x="207" y="34"/>
                  </a:cubicBezTo>
                  <a:cubicBezTo>
                    <a:pt x="190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8567;p20"/>
            <p:cNvSpPr/>
            <p:nvPr/>
          </p:nvSpPr>
          <p:spPr>
            <a:xfrm flipH="1">
              <a:off x="3047461" y="32073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4" y="0"/>
                  </a:moveTo>
                  <a:cubicBezTo>
                    <a:pt x="105" y="0"/>
                    <a:pt x="96" y="2"/>
                    <a:pt x="87" y="4"/>
                  </a:cubicBezTo>
                  <a:cubicBezTo>
                    <a:pt x="38" y="42"/>
                    <a:pt x="1" y="91"/>
                    <a:pt x="38" y="145"/>
                  </a:cubicBezTo>
                  <a:cubicBezTo>
                    <a:pt x="38" y="161"/>
                    <a:pt x="38" y="178"/>
                    <a:pt x="54" y="178"/>
                  </a:cubicBezTo>
                  <a:cubicBezTo>
                    <a:pt x="87" y="211"/>
                    <a:pt x="120" y="211"/>
                    <a:pt x="157" y="211"/>
                  </a:cubicBezTo>
                  <a:cubicBezTo>
                    <a:pt x="207" y="194"/>
                    <a:pt x="223" y="161"/>
                    <a:pt x="223" y="108"/>
                  </a:cubicBezTo>
                  <a:lnTo>
                    <a:pt x="223" y="75"/>
                  </a:lnTo>
                  <a:cubicBezTo>
                    <a:pt x="210" y="33"/>
                    <a:pt x="161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20"/>
            <p:cNvSpPr/>
            <p:nvPr/>
          </p:nvSpPr>
          <p:spPr>
            <a:xfrm flipH="1">
              <a:off x="3182286" y="3258825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12" y="1"/>
                  </a:moveTo>
                  <a:cubicBezTo>
                    <a:pt x="104" y="1"/>
                    <a:pt x="96" y="2"/>
                    <a:pt x="87" y="5"/>
                  </a:cubicBezTo>
                  <a:cubicBezTo>
                    <a:pt x="34" y="25"/>
                    <a:pt x="1" y="91"/>
                    <a:pt x="17" y="145"/>
                  </a:cubicBezTo>
                  <a:cubicBezTo>
                    <a:pt x="34" y="162"/>
                    <a:pt x="34" y="178"/>
                    <a:pt x="50" y="178"/>
                  </a:cubicBezTo>
                  <a:cubicBezTo>
                    <a:pt x="72" y="197"/>
                    <a:pt x="92" y="205"/>
                    <a:pt x="112" y="205"/>
                  </a:cubicBezTo>
                  <a:cubicBezTo>
                    <a:pt x="126" y="205"/>
                    <a:pt x="140" y="201"/>
                    <a:pt x="153" y="195"/>
                  </a:cubicBezTo>
                  <a:cubicBezTo>
                    <a:pt x="191" y="195"/>
                    <a:pt x="224" y="162"/>
                    <a:pt x="224" y="108"/>
                  </a:cubicBezTo>
                  <a:lnTo>
                    <a:pt x="224" y="75"/>
                  </a:lnTo>
                  <a:cubicBezTo>
                    <a:pt x="196" y="34"/>
                    <a:pt x="154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8569;p20"/>
            <p:cNvSpPr/>
            <p:nvPr/>
          </p:nvSpPr>
          <p:spPr>
            <a:xfrm flipH="1">
              <a:off x="3177136" y="3227925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13" y="0"/>
                  </a:moveTo>
                  <a:cubicBezTo>
                    <a:pt x="104" y="0"/>
                    <a:pt x="95" y="1"/>
                    <a:pt x="87" y="4"/>
                  </a:cubicBezTo>
                  <a:cubicBezTo>
                    <a:pt x="34" y="41"/>
                    <a:pt x="1" y="91"/>
                    <a:pt x="34" y="144"/>
                  </a:cubicBezTo>
                  <a:cubicBezTo>
                    <a:pt x="47" y="184"/>
                    <a:pt x="84" y="216"/>
                    <a:pt x="133" y="216"/>
                  </a:cubicBezTo>
                  <a:cubicBezTo>
                    <a:pt x="145" y="216"/>
                    <a:pt x="157" y="214"/>
                    <a:pt x="170" y="210"/>
                  </a:cubicBezTo>
                  <a:cubicBezTo>
                    <a:pt x="223" y="177"/>
                    <a:pt x="240" y="128"/>
                    <a:pt x="223" y="74"/>
                  </a:cubicBezTo>
                  <a:cubicBezTo>
                    <a:pt x="209" y="33"/>
                    <a:pt x="15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20"/>
            <p:cNvSpPr/>
            <p:nvPr/>
          </p:nvSpPr>
          <p:spPr>
            <a:xfrm flipH="1">
              <a:off x="3178361" y="32469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4" y="1"/>
                  </a:moveTo>
                  <a:cubicBezTo>
                    <a:pt x="71" y="1"/>
                    <a:pt x="21" y="34"/>
                    <a:pt x="21" y="87"/>
                  </a:cubicBezTo>
                  <a:cubicBezTo>
                    <a:pt x="0" y="104"/>
                    <a:pt x="0" y="120"/>
                    <a:pt x="21" y="137"/>
                  </a:cubicBezTo>
                  <a:cubicBezTo>
                    <a:pt x="21" y="153"/>
                    <a:pt x="21" y="153"/>
                    <a:pt x="38" y="153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57" y="207"/>
                    <a:pt x="207" y="170"/>
                    <a:pt x="227" y="120"/>
                  </a:cubicBezTo>
                  <a:cubicBezTo>
                    <a:pt x="227" y="87"/>
                    <a:pt x="207" y="67"/>
                    <a:pt x="190" y="34"/>
                  </a:cubicBezTo>
                  <a:cubicBezTo>
                    <a:pt x="190" y="17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20"/>
            <p:cNvSpPr/>
            <p:nvPr/>
          </p:nvSpPr>
          <p:spPr>
            <a:xfrm flipH="1">
              <a:off x="3186611" y="320752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23" y="1"/>
                  </a:moveTo>
                  <a:cubicBezTo>
                    <a:pt x="107" y="1"/>
                    <a:pt x="89" y="6"/>
                    <a:pt x="70" y="16"/>
                  </a:cubicBezTo>
                  <a:cubicBezTo>
                    <a:pt x="17" y="33"/>
                    <a:pt x="0" y="82"/>
                    <a:pt x="17" y="136"/>
                  </a:cubicBezTo>
                  <a:cubicBezTo>
                    <a:pt x="29" y="185"/>
                    <a:pt x="72" y="209"/>
                    <a:pt x="115" y="209"/>
                  </a:cubicBezTo>
                  <a:cubicBezTo>
                    <a:pt x="129" y="209"/>
                    <a:pt x="144" y="207"/>
                    <a:pt x="157" y="202"/>
                  </a:cubicBezTo>
                  <a:cubicBezTo>
                    <a:pt x="206" y="185"/>
                    <a:pt x="239" y="119"/>
                    <a:pt x="206" y="66"/>
                  </a:cubicBezTo>
                  <a:cubicBezTo>
                    <a:pt x="195" y="30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20"/>
            <p:cNvSpPr/>
            <p:nvPr/>
          </p:nvSpPr>
          <p:spPr>
            <a:xfrm flipH="1">
              <a:off x="3167661" y="3256875"/>
              <a:ext cx="6100" cy="5275"/>
            </a:xfrm>
            <a:custGeom>
              <a:avLst/>
              <a:gdLst/>
              <a:ahLst/>
              <a:cxnLst/>
              <a:rect l="l" t="t" r="r" b="b"/>
              <a:pathLst>
                <a:path w="244" h="211" extrusionOk="0">
                  <a:moveTo>
                    <a:pt x="87" y="0"/>
                  </a:moveTo>
                  <a:cubicBezTo>
                    <a:pt x="54" y="17"/>
                    <a:pt x="38" y="33"/>
                    <a:pt x="38" y="50"/>
                  </a:cubicBezTo>
                  <a:cubicBezTo>
                    <a:pt x="21" y="83"/>
                    <a:pt x="1" y="120"/>
                    <a:pt x="21" y="136"/>
                  </a:cubicBezTo>
                  <a:cubicBezTo>
                    <a:pt x="35" y="178"/>
                    <a:pt x="83" y="211"/>
                    <a:pt x="130" y="211"/>
                  </a:cubicBezTo>
                  <a:cubicBezTo>
                    <a:pt x="139" y="211"/>
                    <a:pt x="149" y="209"/>
                    <a:pt x="157" y="207"/>
                  </a:cubicBezTo>
                  <a:cubicBezTo>
                    <a:pt x="207" y="186"/>
                    <a:pt x="244" y="120"/>
                    <a:pt x="228" y="66"/>
                  </a:cubicBezTo>
                  <a:cubicBezTo>
                    <a:pt x="207" y="33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20"/>
            <p:cNvSpPr/>
            <p:nvPr/>
          </p:nvSpPr>
          <p:spPr>
            <a:xfrm flipH="1">
              <a:off x="3187436" y="323565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99" y="0"/>
                  </a:moveTo>
                  <a:cubicBezTo>
                    <a:pt x="89" y="0"/>
                    <a:pt x="78" y="2"/>
                    <a:pt x="66" y="4"/>
                  </a:cubicBezTo>
                  <a:cubicBezTo>
                    <a:pt x="17" y="25"/>
                    <a:pt x="0" y="91"/>
                    <a:pt x="17" y="144"/>
                  </a:cubicBezTo>
                  <a:cubicBezTo>
                    <a:pt x="29" y="180"/>
                    <a:pt x="68" y="209"/>
                    <a:pt x="107" y="209"/>
                  </a:cubicBezTo>
                  <a:cubicBezTo>
                    <a:pt x="123" y="209"/>
                    <a:pt x="139" y="204"/>
                    <a:pt x="153" y="194"/>
                  </a:cubicBezTo>
                  <a:cubicBezTo>
                    <a:pt x="206" y="177"/>
                    <a:pt x="239" y="128"/>
                    <a:pt x="206" y="74"/>
                  </a:cubicBezTo>
                  <a:cubicBezTo>
                    <a:pt x="193" y="33"/>
                    <a:pt x="153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20"/>
            <p:cNvSpPr/>
            <p:nvPr/>
          </p:nvSpPr>
          <p:spPr>
            <a:xfrm flipH="1">
              <a:off x="3167236" y="3240325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11" y="1"/>
                  </a:moveTo>
                  <a:cubicBezTo>
                    <a:pt x="82" y="1"/>
                    <a:pt x="52" y="14"/>
                    <a:pt x="34" y="44"/>
                  </a:cubicBezTo>
                  <a:cubicBezTo>
                    <a:pt x="17" y="60"/>
                    <a:pt x="1" y="77"/>
                    <a:pt x="1" y="110"/>
                  </a:cubicBezTo>
                  <a:cubicBezTo>
                    <a:pt x="17" y="126"/>
                    <a:pt x="17" y="126"/>
                    <a:pt x="17" y="147"/>
                  </a:cubicBezTo>
                  <a:cubicBezTo>
                    <a:pt x="17" y="164"/>
                    <a:pt x="34" y="164"/>
                    <a:pt x="50" y="180"/>
                  </a:cubicBezTo>
                  <a:cubicBezTo>
                    <a:pt x="67" y="195"/>
                    <a:pt x="90" y="203"/>
                    <a:pt x="113" y="203"/>
                  </a:cubicBezTo>
                  <a:cubicBezTo>
                    <a:pt x="141" y="203"/>
                    <a:pt x="170" y="191"/>
                    <a:pt x="191" y="164"/>
                  </a:cubicBezTo>
                  <a:cubicBezTo>
                    <a:pt x="223" y="126"/>
                    <a:pt x="223" y="60"/>
                    <a:pt x="170" y="23"/>
                  </a:cubicBezTo>
                  <a:cubicBezTo>
                    <a:pt x="155" y="9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8575;p20"/>
            <p:cNvSpPr/>
            <p:nvPr/>
          </p:nvSpPr>
          <p:spPr>
            <a:xfrm flipH="1">
              <a:off x="3174961" y="32146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3" y="1"/>
                  </a:moveTo>
                  <a:cubicBezTo>
                    <a:pt x="51" y="1"/>
                    <a:pt x="17" y="34"/>
                    <a:pt x="17" y="92"/>
                  </a:cubicBezTo>
                  <a:cubicBezTo>
                    <a:pt x="1" y="108"/>
                    <a:pt x="1" y="125"/>
                    <a:pt x="17" y="145"/>
                  </a:cubicBezTo>
                  <a:cubicBezTo>
                    <a:pt x="17" y="145"/>
                    <a:pt x="17" y="162"/>
                    <a:pt x="34" y="162"/>
                  </a:cubicBezTo>
                  <a:cubicBezTo>
                    <a:pt x="50" y="178"/>
                    <a:pt x="67" y="195"/>
                    <a:pt x="104" y="211"/>
                  </a:cubicBezTo>
                  <a:cubicBezTo>
                    <a:pt x="153" y="211"/>
                    <a:pt x="207" y="178"/>
                    <a:pt x="223" y="125"/>
                  </a:cubicBezTo>
                  <a:cubicBezTo>
                    <a:pt x="223" y="92"/>
                    <a:pt x="207" y="59"/>
                    <a:pt x="207" y="42"/>
                  </a:cubicBezTo>
                  <a:cubicBezTo>
                    <a:pt x="190" y="22"/>
                    <a:pt x="153" y="5"/>
                    <a:pt x="137" y="5"/>
                  </a:cubicBezTo>
                  <a:cubicBezTo>
                    <a:pt x="125" y="2"/>
                    <a:pt x="113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20"/>
            <p:cNvSpPr/>
            <p:nvPr/>
          </p:nvSpPr>
          <p:spPr>
            <a:xfrm flipH="1">
              <a:off x="3170636" y="3201725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97" y="1"/>
                  </a:moveTo>
                  <a:cubicBezTo>
                    <a:pt x="55" y="1"/>
                    <a:pt x="18" y="33"/>
                    <a:pt x="1" y="91"/>
                  </a:cubicBezTo>
                  <a:lnTo>
                    <a:pt x="1" y="145"/>
                  </a:lnTo>
                  <a:cubicBezTo>
                    <a:pt x="21" y="145"/>
                    <a:pt x="21" y="161"/>
                    <a:pt x="21" y="161"/>
                  </a:cubicBezTo>
                  <a:cubicBezTo>
                    <a:pt x="38" y="178"/>
                    <a:pt x="71" y="194"/>
                    <a:pt x="87" y="211"/>
                  </a:cubicBezTo>
                  <a:cubicBezTo>
                    <a:pt x="124" y="211"/>
                    <a:pt x="141" y="194"/>
                    <a:pt x="174" y="178"/>
                  </a:cubicBezTo>
                  <a:cubicBezTo>
                    <a:pt x="190" y="178"/>
                    <a:pt x="207" y="145"/>
                    <a:pt x="207" y="124"/>
                  </a:cubicBezTo>
                  <a:cubicBezTo>
                    <a:pt x="227" y="58"/>
                    <a:pt x="174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20"/>
            <p:cNvSpPr/>
            <p:nvPr/>
          </p:nvSpPr>
          <p:spPr>
            <a:xfrm flipH="1">
              <a:off x="3202486" y="32418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70" y="0"/>
                    <a:pt x="37" y="17"/>
                    <a:pt x="17" y="66"/>
                  </a:cubicBezTo>
                  <a:cubicBezTo>
                    <a:pt x="0" y="66"/>
                    <a:pt x="0" y="66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37" y="190"/>
                    <a:pt x="70" y="190"/>
                  </a:cubicBezTo>
                  <a:cubicBezTo>
                    <a:pt x="70" y="207"/>
                    <a:pt x="87" y="207"/>
                    <a:pt x="87" y="207"/>
                  </a:cubicBezTo>
                  <a:cubicBezTo>
                    <a:pt x="157" y="207"/>
                    <a:pt x="206" y="170"/>
                    <a:pt x="206" y="120"/>
                  </a:cubicBezTo>
                  <a:cubicBezTo>
                    <a:pt x="206" y="87"/>
                    <a:pt x="206" y="66"/>
                    <a:pt x="190" y="33"/>
                  </a:cubicBezTo>
                  <a:cubicBezTo>
                    <a:pt x="173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20"/>
            <p:cNvSpPr/>
            <p:nvPr/>
          </p:nvSpPr>
          <p:spPr>
            <a:xfrm flipH="1">
              <a:off x="3202086" y="32274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02" y="0"/>
                  </a:moveTo>
                  <a:cubicBezTo>
                    <a:pt x="70" y="0"/>
                    <a:pt x="40" y="14"/>
                    <a:pt x="21" y="44"/>
                  </a:cubicBezTo>
                  <a:cubicBezTo>
                    <a:pt x="1" y="60"/>
                    <a:pt x="1" y="77"/>
                    <a:pt x="1" y="110"/>
                  </a:cubicBezTo>
                  <a:lnTo>
                    <a:pt x="1" y="147"/>
                  </a:lnTo>
                  <a:cubicBezTo>
                    <a:pt x="21" y="163"/>
                    <a:pt x="21" y="163"/>
                    <a:pt x="38" y="180"/>
                  </a:cubicBezTo>
                  <a:cubicBezTo>
                    <a:pt x="60" y="195"/>
                    <a:pt x="83" y="203"/>
                    <a:pt x="106" y="203"/>
                  </a:cubicBezTo>
                  <a:cubicBezTo>
                    <a:pt x="135" y="203"/>
                    <a:pt x="163" y="190"/>
                    <a:pt x="190" y="163"/>
                  </a:cubicBezTo>
                  <a:cubicBezTo>
                    <a:pt x="207" y="147"/>
                    <a:pt x="207" y="110"/>
                    <a:pt x="207" y="93"/>
                  </a:cubicBezTo>
                  <a:cubicBezTo>
                    <a:pt x="207" y="60"/>
                    <a:pt x="190" y="44"/>
                    <a:pt x="174" y="23"/>
                  </a:cubicBezTo>
                  <a:cubicBezTo>
                    <a:pt x="152" y="9"/>
                    <a:pt x="126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20"/>
            <p:cNvSpPr/>
            <p:nvPr/>
          </p:nvSpPr>
          <p:spPr>
            <a:xfrm flipH="1">
              <a:off x="3107561" y="32051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6" y="0"/>
                  </a:moveTo>
                  <a:cubicBezTo>
                    <a:pt x="113" y="0"/>
                    <a:pt x="99" y="3"/>
                    <a:pt x="87" y="8"/>
                  </a:cubicBezTo>
                  <a:cubicBezTo>
                    <a:pt x="34" y="24"/>
                    <a:pt x="1" y="90"/>
                    <a:pt x="17" y="144"/>
                  </a:cubicBezTo>
                  <a:cubicBezTo>
                    <a:pt x="41" y="181"/>
                    <a:pt x="77" y="201"/>
                    <a:pt x="114" y="201"/>
                  </a:cubicBezTo>
                  <a:cubicBezTo>
                    <a:pt x="127" y="201"/>
                    <a:pt x="140" y="199"/>
                    <a:pt x="153" y="194"/>
                  </a:cubicBezTo>
                  <a:cubicBezTo>
                    <a:pt x="207" y="177"/>
                    <a:pt x="240" y="128"/>
                    <a:pt x="223" y="74"/>
                  </a:cubicBezTo>
                  <a:cubicBezTo>
                    <a:pt x="211" y="24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20"/>
            <p:cNvSpPr/>
            <p:nvPr/>
          </p:nvSpPr>
          <p:spPr>
            <a:xfrm flipH="1">
              <a:off x="3206311" y="325622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5" y="0"/>
                  </a:moveTo>
                  <a:cubicBezTo>
                    <a:pt x="64" y="0"/>
                    <a:pt x="35" y="14"/>
                    <a:pt x="17" y="43"/>
                  </a:cubicBezTo>
                  <a:cubicBezTo>
                    <a:pt x="1" y="59"/>
                    <a:pt x="1" y="92"/>
                    <a:pt x="1" y="109"/>
                  </a:cubicBezTo>
                  <a:lnTo>
                    <a:pt x="1" y="146"/>
                  </a:lnTo>
                  <a:cubicBezTo>
                    <a:pt x="17" y="162"/>
                    <a:pt x="17" y="179"/>
                    <a:pt x="34" y="179"/>
                  </a:cubicBezTo>
                  <a:cubicBezTo>
                    <a:pt x="50" y="195"/>
                    <a:pt x="87" y="212"/>
                    <a:pt x="120" y="212"/>
                  </a:cubicBezTo>
                  <a:cubicBezTo>
                    <a:pt x="137" y="195"/>
                    <a:pt x="170" y="195"/>
                    <a:pt x="190" y="162"/>
                  </a:cubicBezTo>
                  <a:cubicBezTo>
                    <a:pt x="207" y="146"/>
                    <a:pt x="207" y="129"/>
                    <a:pt x="207" y="92"/>
                  </a:cubicBezTo>
                  <a:cubicBezTo>
                    <a:pt x="207" y="59"/>
                    <a:pt x="190" y="43"/>
                    <a:pt x="170" y="26"/>
                  </a:cubicBezTo>
                  <a:cubicBezTo>
                    <a:pt x="147" y="10"/>
                    <a:pt x="121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20"/>
            <p:cNvSpPr/>
            <p:nvPr/>
          </p:nvSpPr>
          <p:spPr>
            <a:xfrm flipH="1">
              <a:off x="3211036" y="32043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9" y="1"/>
                  </a:moveTo>
                  <a:cubicBezTo>
                    <a:pt x="72" y="1"/>
                    <a:pt x="37" y="16"/>
                    <a:pt x="17" y="39"/>
                  </a:cubicBezTo>
                  <a:cubicBezTo>
                    <a:pt x="0" y="55"/>
                    <a:pt x="0" y="88"/>
                    <a:pt x="0" y="121"/>
                  </a:cubicBezTo>
                  <a:lnTo>
                    <a:pt x="0" y="142"/>
                  </a:lnTo>
                  <a:cubicBezTo>
                    <a:pt x="17" y="159"/>
                    <a:pt x="17" y="175"/>
                    <a:pt x="33" y="192"/>
                  </a:cubicBezTo>
                  <a:cubicBezTo>
                    <a:pt x="50" y="208"/>
                    <a:pt x="87" y="208"/>
                    <a:pt x="120" y="208"/>
                  </a:cubicBezTo>
                  <a:cubicBezTo>
                    <a:pt x="136" y="208"/>
                    <a:pt x="173" y="192"/>
                    <a:pt x="190" y="175"/>
                  </a:cubicBezTo>
                  <a:cubicBezTo>
                    <a:pt x="206" y="142"/>
                    <a:pt x="206" y="121"/>
                    <a:pt x="206" y="88"/>
                  </a:cubicBezTo>
                  <a:cubicBezTo>
                    <a:pt x="206" y="72"/>
                    <a:pt x="190" y="39"/>
                    <a:pt x="173" y="18"/>
                  </a:cubicBezTo>
                  <a:cubicBezTo>
                    <a:pt x="153" y="6"/>
                    <a:pt x="131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20"/>
            <p:cNvSpPr/>
            <p:nvPr/>
          </p:nvSpPr>
          <p:spPr>
            <a:xfrm flipH="1">
              <a:off x="3164236" y="32263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71" y="0"/>
                    <a:pt x="17" y="33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90"/>
                    <a:pt x="71" y="206"/>
                    <a:pt x="87" y="206"/>
                  </a:cubicBezTo>
                  <a:cubicBezTo>
                    <a:pt x="95" y="208"/>
                    <a:pt x="103" y="209"/>
                    <a:pt x="111" y="209"/>
                  </a:cubicBezTo>
                  <a:cubicBezTo>
                    <a:pt x="166" y="209"/>
                    <a:pt x="207" y="163"/>
                    <a:pt x="207" y="120"/>
                  </a:cubicBezTo>
                  <a:cubicBezTo>
                    <a:pt x="223" y="103"/>
                    <a:pt x="207" y="66"/>
                    <a:pt x="190" y="50"/>
                  </a:cubicBezTo>
                  <a:cubicBezTo>
                    <a:pt x="174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20"/>
            <p:cNvSpPr/>
            <p:nvPr/>
          </p:nvSpPr>
          <p:spPr>
            <a:xfrm flipH="1">
              <a:off x="3194761" y="31886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03" y="0"/>
                  </a:moveTo>
                  <a:cubicBezTo>
                    <a:pt x="91" y="0"/>
                    <a:pt x="78" y="4"/>
                    <a:pt x="70" y="12"/>
                  </a:cubicBezTo>
                  <a:cubicBezTo>
                    <a:pt x="54" y="12"/>
                    <a:pt x="33" y="29"/>
                    <a:pt x="17" y="50"/>
                  </a:cubicBezTo>
                  <a:cubicBezTo>
                    <a:pt x="0" y="83"/>
                    <a:pt x="0" y="116"/>
                    <a:pt x="17" y="132"/>
                  </a:cubicBezTo>
                  <a:cubicBezTo>
                    <a:pt x="30" y="176"/>
                    <a:pt x="69" y="206"/>
                    <a:pt x="110" y="206"/>
                  </a:cubicBezTo>
                  <a:cubicBezTo>
                    <a:pt x="119" y="206"/>
                    <a:pt x="127" y="205"/>
                    <a:pt x="136" y="202"/>
                  </a:cubicBezTo>
                  <a:cubicBezTo>
                    <a:pt x="206" y="186"/>
                    <a:pt x="223" y="116"/>
                    <a:pt x="206" y="66"/>
                  </a:cubicBezTo>
                  <a:cubicBezTo>
                    <a:pt x="190" y="29"/>
                    <a:pt x="173" y="12"/>
                    <a:pt x="136" y="12"/>
                  </a:cubicBezTo>
                  <a:cubicBezTo>
                    <a:pt x="128" y="4"/>
                    <a:pt x="115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20"/>
            <p:cNvSpPr/>
            <p:nvPr/>
          </p:nvSpPr>
          <p:spPr>
            <a:xfrm flipH="1">
              <a:off x="3199486" y="3214575"/>
              <a:ext cx="6025" cy="5050"/>
            </a:xfrm>
            <a:custGeom>
              <a:avLst/>
              <a:gdLst/>
              <a:ahLst/>
              <a:cxnLst/>
              <a:rect l="l" t="t" r="r" b="b"/>
              <a:pathLst>
                <a:path w="241" h="202" extrusionOk="0">
                  <a:moveTo>
                    <a:pt x="127" y="0"/>
                  </a:moveTo>
                  <a:cubicBezTo>
                    <a:pt x="113" y="0"/>
                    <a:pt x="100" y="2"/>
                    <a:pt x="87" y="6"/>
                  </a:cubicBezTo>
                  <a:cubicBezTo>
                    <a:pt x="34" y="23"/>
                    <a:pt x="1" y="76"/>
                    <a:pt x="17" y="146"/>
                  </a:cubicBezTo>
                  <a:cubicBezTo>
                    <a:pt x="45" y="183"/>
                    <a:pt x="80" y="202"/>
                    <a:pt x="118" y="202"/>
                  </a:cubicBezTo>
                  <a:cubicBezTo>
                    <a:pt x="131" y="202"/>
                    <a:pt x="144" y="200"/>
                    <a:pt x="158" y="196"/>
                  </a:cubicBezTo>
                  <a:cubicBezTo>
                    <a:pt x="224" y="179"/>
                    <a:pt x="240" y="109"/>
                    <a:pt x="224" y="60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20"/>
            <p:cNvSpPr/>
            <p:nvPr/>
          </p:nvSpPr>
          <p:spPr>
            <a:xfrm flipH="1">
              <a:off x="3198561" y="320022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18" y="0"/>
                    <a:pt x="103" y="5"/>
                    <a:pt x="87" y="15"/>
                  </a:cubicBezTo>
                  <a:cubicBezTo>
                    <a:pt x="38" y="32"/>
                    <a:pt x="1" y="81"/>
                    <a:pt x="21" y="135"/>
                  </a:cubicBezTo>
                  <a:cubicBezTo>
                    <a:pt x="49" y="176"/>
                    <a:pt x="88" y="209"/>
                    <a:pt x="132" y="209"/>
                  </a:cubicBezTo>
                  <a:cubicBezTo>
                    <a:pt x="140" y="209"/>
                    <a:pt x="149" y="208"/>
                    <a:pt x="158" y="205"/>
                  </a:cubicBezTo>
                  <a:cubicBezTo>
                    <a:pt x="207" y="184"/>
                    <a:pt x="244" y="118"/>
                    <a:pt x="228" y="65"/>
                  </a:cubicBezTo>
                  <a:cubicBezTo>
                    <a:pt x="201" y="29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20"/>
            <p:cNvSpPr/>
            <p:nvPr/>
          </p:nvSpPr>
          <p:spPr>
            <a:xfrm flipH="1">
              <a:off x="3192586" y="325212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20" y="1"/>
                  </a:moveTo>
                  <a:cubicBezTo>
                    <a:pt x="104" y="1"/>
                    <a:pt x="71" y="17"/>
                    <a:pt x="50" y="34"/>
                  </a:cubicBezTo>
                  <a:cubicBezTo>
                    <a:pt x="34" y="34"/>
                    <a:pt x="17" y="67"/>
                    <a:pt x="1" y="87"/>
                  </a:cubicBezTo>
                  <a:cubicBezTo>
                    <a:pt x="1" y="120"/>
                    <a:pt x="1" y="137"/>
                    <a:pt x="17" y="153"/>
                  </a:cubicBezTo>
                  <a:lnTo>
                    <a:pt x="34" y="170"/>
                  </a:lnTo>
                  <a:cubicBezTo>
                    <a:pt x="50" y="190"/>
                    <a:pt x="71" y="207"/>
                    <a:pt x="104" y="207"/>
                  </a:cubicBezTo>
                  <a:cubicBezTo>
                    <a:pt x="112" y="210"/>
                    <a:pt x="121" y="211"/>
                    <a:pt x="129" y="211"/>
                  </a:cubicBezTo>
                  <a:cubicBezTo>
                    <a:pt x="170" y="211"/>
                    <a:pt x="210" y="178"/>
                    <a:pt x="223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20"/>
            <p:cNvSpPr/>
            <p:nvPr/>
          </p:nvSpPr>
          <p:spPr>
            <a:xfrm flipH="1">
              <a:off x="3129936" y="32533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5" y="0"/>
                  </a:moveTo>
                  <a:cubicBezTo>
                    <a:pt x="71" y="0"/>
                    <a:pt x="21" y="37"/>
                    <a:pt x="1" y="87"/>
                  </a:cubicBezTo>
                  <a:lnTo>
                    <a:pt x="1" y="140"/>
                  </a:lnTo>
                  <a:cubicBezTo>
                    <a:pt x="21" y="173"/>
                    <a:pt x="54" y="206"/>
                    <a:pt x="87" y="206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0" y="54"/>
                  </a:cubicBezTo>
                  <a:cubicBezTo>
                    <a:pt x="174" y="17"/>
                    <a:pt x="158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20"/>
            <p:cNvSpPr/>
            <p:nvPr/>
          </p:nvSpPr>
          <p:spPr>
            <a:xfrm flipH="1">
              <a:off x="3126011" y="322570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8" y="1"/>
                  </a:moveTo>
                  <a:cubicBezTo>
                    <a:pt x="80" y="1"/>
                    <a:pt x="51" y="14"/>
                    <a:pt x="33" y="44"/>
                  </a:cubicBezTo>
                  <a:cubicBezTo>
                    <a:pt x="17" y="60"/>
                    <a:pt x="0" y="77"/>
                    <a:pt x="0" y="114"/>
                  </a:cubicBezTo>
                  <a:cubicBezTo>
                    <a:pt x="0" y="130"/>
                    <a:pt x="0" y="130"/>
                    <a:pt x="17" y="147"/>
                  </a:cubicBezTo>
                  <a:cubicBezTo>
                    <a:pt x="17" y="163"/>
                    <a:pt x="33" y="163"/>
                    <a:pt x="49" y="180"/>
                  </a:cubicBezTo>
                  <a:cubicBezTo>
                    <a:pt x="61" y="191"/>
                    <a:pt x="75" y="205"/>
                    <a:pt x="93" y="205"/>
                  </a:cubicBezTo>
                  <a:cubicBezTo>
                    <a:pt x="101" y="205"/>
                    <a:pt x="110" y="202"/>
                    <a:pt x="120" y="196"/>
                  </a:cubicBezTo>
                  <a:cubicBezTo>
                    <a:pt x="153" y="196"/>
                    <a:pt x="169" y="180"/>
                    <a:pt x="190" y="163"/>
                  </a:cubicBezTo>
                  <a:cubicBezTo>
                    <a:pt x="206" y="147"/>
                    <a:pt x="223" y="114"/>
                    <a:pt x="206" y="93"/>
                  </a:cubicBezTo>
                  <a:cubicBezTo>
                    <a:pt x="206" y="60"/>
                    <a:pt x="190" y="44"/>
                    <a:pt x="169" y="27"/>
                  </a:cubicBezTo>
                  <a:cubicBezTo>
                    <a:pt x="154" y="10"/>
                    <a:pt x="13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20"/>
            <p:cNvSpPr/>
            <p:nvPr/>
          </p:nvSpPr>
          <p:spPr>
            <a:xfrm flipH="1">
              <a:off x="3134561" y="32014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50" y="0"/>
                    <a:pt x="0" y="33"/>
                    <a:pt x="0" y="87"/>
                  </a:cubicBezTo>
                  <a:lnTo>
                    <a:pt x="0" y="157"/>
                  </a:lnTo>
                  <a:lnTo>
                    <a:pt x="17" y="173"/>
                  </a:lnTo>
                  <a:cubicBezTo>
                    <a:pt x="33" y="190"/>
                    <a:pt x="50" y="206"/>
                    <a:pt x="83" y="206"/>
                  </a:cubicBezTo>
                  <a:cubicBezTo>
                    <a:pt x="92" y="209"/>
                    <a:pt x="101" y="211"/>
                    <a:pt x="110" y="211"/>
                  </a:cubicBezTo>
                  <a:cubicBezTo>
                    <a:pt x="152" y="211"/>
                    <a:pt x="189" y="178"/>
                    <a:pt x="206" y="120"/>
                  </a:cubicBezTo>
                  <a:cubicBezTo>
                    <a:pt x="206" y="103"/>
                    <a:pt x="206" y="70"/>
                    <a:pt x="186" y="54"/>
                  </a:cubicBezTo>
                  <a:cubicBezTo>
                    <a:pt x="169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20"/>
            <p:cNvSpPr/>
            <p:nvPr/>
          </p:nvSpPr>
          <p:spPr>
            <a:xfrm flipH="1">
              <a:off x="3122186" y="32112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2" y="1"/>
                  </a:moveTo>
                  <a:cubicBezTo>
                    <a:pt x="70" y="1"/>
                    <a:pt x="34" y="28"/>
                    <a:pt x="17" y="55"/>
                  </a:cubicBezTo>
                  <a:lnTo>
                    <a:pt x="17" y="92"/>
                  </a:lnTo>
                  <a:cubicBezTo>
                    <a:pt x="1" y="108"/>
                    <a:pt x="17" y="125"/>
                    <a:pt x="17" y="141"/>
                  </a:cubicBezTo>
                  <a:cubicBezTo>
                    <a:pt x="38" y="158"/>
                    <a:pt x="54" y="195"/>
                    <a:pt x="71" y="195"/>
                  </a:cubicBezTo>
                  <a:cubicBezTo>
                    <a:pt x="87" y="195"/>
                    <a:pt x="87" y="211"/>
                    <a:pt x="104" y="211"/>
                  </a:cubicBezTo>
                  <a:cubicBezTo>
                    <a:pt x="157" y="211"/>
                    <a:pt x="207" y="178"/>
                    <a:pt x="223" y="125"/>
                  </a:cubicBezTo>
                  <a:cubicBezTo>
                    <a:pt x="223" y="92"/>
                    <a:pt x="223" y="55"/>
                    <a:pt x="207" y="38"/>
                  </a:cubicBezTo>
                  <a:cubicBezTo>
                    <a:pt x="190" y="22"/>
                    <a:pt x="157" y="5"/>
                    <a:pt x="141" y="5"/>
                  </a:cubicBezTo>
                  <a:cubicBezTo>
                    <a:pt x="131" y="2"/>
                    <a:pt x="121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20"/>
            <p:cNvSpPr/>
            <p:nvPr/>
          </p:nvSpPr>
          <p:spPr>
            <a:xfrm flipH="1">
              <a:off x="3117036" y="32482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0"/>
                  </a:moveTo>
                  <a:cubicBezTo>
                    <a:pt x="104" y="0"/>
                    <a:pt x="71" y="17"/>
                    <a:pt x="54" y="37"/>
                  </a:cubicBezTo>
                  <a:cubicBezTo>
                    <a:pt x="17" y="37"/>
                    <a:pt x="1" y="70"/>
                    <a:pt x="1" y="87"/>
                  </a:cubicBezTo>
                  <a:cubicBezTo>
                    <a:pt x="1" y="120"/>
                    <a:pt x="1" y="140"/>
                    <a:pt x="17" y="157"/>
                  </a:cubicBezTo>
                  <a:lnTo>
                    <a:pt x="17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99" y="209"/>
                    <a:pt x="111" y="210"/>
                    <a:pt x="121" y="210"/>
                  </a:cubicBezTo>
                  <a:cubicBezTo>
                    <a:pt x="173" y="210"/>
                    <a:pt x="207" y="178"/>
                    <a:pt x="207" y="120"/>
                  </a:cubicBezTo>
                  <a:cubicBezTo>
                    <a:pt x="223" y="103"/>
                    <a:pt x="207" y="70"/>
                    <a:pt x="190" y="54"/>
                  </a:cubicBezTo>
                  <a:cubicBezTo>
                    <a:pt x="174" y="3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20"/>
            <p:cNvSpPr/>
            <p:nvPr/>
          </p:nvSpPr>
          <p:spPr>
            <a:xfrm flipH="1">
              <a:off x="3112711" y="32216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7" y="0"/>
                    <a:pt x="70" y="0"/>
                    <a:pt x="33" y="17"/>
                  </a:cubicBezTo>
                  <a:cubicBezTo>
                    <a:pt x="17" y="33"/>
                    <a:pt x="0" y="70"/>
                    <a:pt x="0" y="87"/>
                  </a:cubicBezTo>
                  <a:lnTo>
                    <a:pt x="0" y="136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4" y="209"/>
                    <a:pt x="100" y="210"/>
                    <a:pt x="108" y="210"/>
                  </a:cubicBezTo>
                  <a:cubicBezTo>
                    <a:pt x="154" y="210"/>
                    <a:pt x="207" y="166"/>
                    <a:pt x="207" y="120"/>
                  </a:cubicBezTo>
                  <a:cubicBezTo>
                    <a:pt x="207" y="103"/>
                    <a:pt x="207" y="70"/>
                    <a:pt x="190" y="50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20"/>
            <p:cNvSpPr/>
            <p:nvPr/>
          </p:nvSpPr>
          <p:spPr>
            <a:xfrm flipH="1">
              <a:off x="3116111" y="32349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83" y="0"/>
                  </a:moveTo>
                  <a:cubicBezTo>
                    <a:pt x="17" y="33"/>
                    <a:pt x="1" y="87"/>
                    <a:pt x="17" y="136"/>
                  </a:cubicBezTo>
                  <a:cubicBezTo>
                    <a:pt x="31" y="180"/>
                    <a:pt x="81" y="211"/>
                    <a:pt x="126" y="211"/>
                  </a:cubicBezTo>
                  <a:cubicBezTo>
                    <a:pt x="135" y="211"/>
                    <a:pt x="145" y="209"/>
                    <a:pt x="153" y="206"/>
                  </a:cubicBezTo>
                  <a:cubicBezTo>
                    <a:pt x="170" y="190"/>
                    <a:pt x="186" y="190"/>
                    <a:pt x="186" y="173"/>
                  </a:cubicBezTo>
                  <a:cubicBezTo>
                    <a:pt x="223" y="136"/>
                    <a:pt x="223" y="103"/>
                    <a:pt x="207" y="70"/>
                  </a:cubicBezTo>
                  <a:cubicBezTo>
                    <a:pt x="207" y="33"/>
                    <a:pt x="17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20"/>
            <p:cNvSpPr/>
            <p:nvPr/>
          </p:nvSpPr>
          <p:spPr>
            <a:xfrm flipH="1">
              <a:off x="3136311" y="32156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17" y="33"/>
                    <a:pt x="0" y="50"/>
                    <a:pt x="0" y="83"/>
                  </a:cubicBezTo>
                  <a:lnTo>
                    <a:pt x="0" y="136"/>
                  </a:lnTo>
                  <a:lnTo>
                    <a:pt x="17" y="153"/>
                  </a:lnTo>
                  <a:cubicBezTo>
                    <a:pt x="33" y="186"/>
                    <a:pt x="70" y="206"/>
                    <a:pt x="87" y="206"/>
                  </a:cubicBezTo>
                  <a:cubicBezTo>
                    <a:pt x="153" y="206"/>
                    <a:pt x="206" y="169"/>
                    <a:pt x="206" y="120"/>
                  </a:cubicBezTo>
                  <a:cubicBezTo>
                    <a:pt x="206" y="83"/>
                    <a:pt x="206" y="66"/>
                    <a:pt x="190" y="33"/>
                  </a:cubicBezTo>
                  <a:cubicBezTo>
                    <a:pt x="173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20"/>
            <p:cNvSpPr/>
            <p:nvPr/>
          </p:nvSpPr>
          <p:spPr>
            <a:xfrm flipH="1">
              <a:off x="3147961" y="322420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03" y="0"/>
                  </a:moveTo>
                  <a:cubicBezTo>
                    <a:pt x="70" y="0"/>
                    <a:pt x="54" y="17"/>
                    <a:pt x="33" y="33"/>
                  </a:cubicBezTo>
                  <a:cubicBezTo>
                    <a:pt x="17" y="50"/>
                    <a:pt x="0" y="87"/>
                    <a:pt x="17" y="120"/>
                  </a:cubicBezTo>
                  <a:lnTo>
                    <a:pt x="17" y="137"/>
                  </a:lnTo>
                  <a:cubicBezTo>
                    <a:pt x="17" y="153"/>
                    <a:pt x="33" y="174"/>
                    <a:pt x="54" y="190"/>
                  </a:cubicBezTo>
                  <a:cubicBezTo>
                    <a:pt x="67" y="203"/>
                    <a:pt x="85" y="208"/>
                    <a:pt x="104" y="208"/>
                  </a:cubicBezTo>
                  <a:cubicBezTo>
                    <a:pt x="135" y="208"/>
                    <a:pt x="170" y="194"/>
                    <a:pt x="190" y="174"/>
                  </a:cubicBezTo>
                  <a:cubicBezTo>
                    <a:pt x="239" y="120"/>
                    <a:pt x="223" y="50"/>
                    <a:pt x="190" y="17"/>
                  </a:cubicBezTo>
                  <a:cubicBezTo>
                    <a:pt x="157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20"/>
            <p:cNvSpPr/>
            <p:nvPr/>
          </p:nvSpPr>
          <p:spPr>
            <a:xfrm flipH="1">
              <a:off x="3154761" y="3249975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37" y="0"/>
                  </a:moveTo>
                  <a:cubicBezTo>
                    <a:pt x="67" y="0"/>
                    <a:pt x="17" y="33"/>
                    <a:pt x="17" y="87"/>
                  </a:cubicBezTo>
                  <a:cubicBezTo>
                    <a:pt x="1" y="103"/>
                    <a:pt x="17" y="120"/>
                    <a:pt x="17" y="136"/>
                  </a:cubicBezTo>
                  <a:lnTo>
                    <a:pt x="17" y="153"/>
                  </a:lnTo>
                  <a:cubicBezTo>
                    <a:pt x="17" y="153"/>
                    <a:pt x="17" y="173"/>
                    <a:pt x="34" y="173"/>
                  </a:cubicBezTo>
                  <a:cubicBezTo>
                    <a:pt x="50" y="190"/>
                    <a:pt x="67" y="206"/>
                    <a:pt x="104" y="206"/>
                  </a:cubicBezTo>
                  <a:cubicBezTo>
                    <a:pt x="109" y="211"/>
                    <a:pt x="115" y="213"/>
                    <a:pt x="122" y="213"/>
                  </a:cubicBezTo>
                  <a:cubicBezTo>
                    <a:pt x="138" y="213"/>
                    <a:pt x="158" y="201"/>
                    <a:pt x="170" y="190"/>
                  </a:cubicBezTo>
                  <a:cubicBezTo>
                    <a:pt x="207" y="173"/>
                    <a:pt x="207" y="153"/>
                    <a:pt x="223" y="120"/>
                  </a:cubicBezTo>
                  <a:cubicBezTo>
                    <a:pt x="223" y="103"/>
                    <a:pt x="223" y="87"/>
                    <a:pt x="207" y="50"/>
                  </a:cubicBezTo>
                  <a:cubicBezTo>
                    <a:pt x="186" y="33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20"/>
            <p:cNvSpPr/>
            <p:nvPr/>
          </p:nvSpPr>
          <p:spPr>
            <a:xfrm flipH="1">
              <a:off x="3155686" y="32636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8"/>
                    <a:pt x="1" y="87"/>
                  </a:cubicBezTo>
                  <a:cubicBezTo>
                    <a:pt x="1" y="120"/>
                    <a:pt x="1" y="141"/>
                    <a:pt x="17" y="157"/>
                  </a:cubicBezTo>
                  <a:cubicBezTo>
                    <a:pt x="17" y="157"/>
                    <a:pt x="17" y="174"/>
                    <a:pt x="38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13" y="209"/>
                    <a:pt x="122" y="211"/>
                    <a:pt x="131" y="211"/>
                  </a:cubicBezTo>
                  <a:cubicBezTo>
                    <a:pt x="173" y="211"/>
                    <a:pt x="210" y="178"/>
                    <a:pt x="223" y="120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38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20"/>
            <p:cNvSpPr/>
            <p:nvPr/>
          </p:nvSpPr>
          <p:spPr>
            <a:xfrm flipH="1">
              <a:off x="3158686" y="320017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20" y="1"/>
                  </a:moveTo>
                  <a:cubicBezTo>
                    <a:pt x="71" y="1"/>
                    <a:pt x="17" y="34"/>
                    <a:pt x="1" y="83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8" y="186"/>
                    <a:pt x="71" y="207"/>
                    <a:pt x="87" y="207"/>
                  </a:cubicBezTo>
                  <a:cubicBezTo>
                    <a:pt x="97" y="212"/>
                    <a:pt x="105" y="214"/>
                    <a:pt x="113" y="214"/>
                  </a:cubicBezTo>
                  <a:cubicBezTo>
                    <a:pt x="133" y="214"/>
                    <a:pt x="150" y="201"/>
                    <a:pt x="174" y="186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07" y="104"/>
                    <a:pt x="207" y="67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20"/>
            <p:cNvSpPr/>
            <p:nvPr/>
          </p:nvSpPr>
          <p:spPr>
            <a:xfrm flipH="1">
              <a:off x="3138486" y="32319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4" y="190"/>
                    <a:pt x="71" y="207"/>
                    <a:pt x="87" y="207"/>
                  </a:cubicBezTo>
                  <a:cubicBezTo>
                    <a:pt x="120" y="207"/>
                    <a:pt x="137" y="207"/>
                    <a:pt x="174" y="190"/>
                  </a:cubicBezTo>
                  <a:cubicBezTo>
                    <a:pt x="190" y="174"/>
                    <a:pt x="207" y="153"/>
                    <a:pt x="207" y="120"/>
                  </a:cubicBezTo>
                  <a:cubicBezTo>
                    <a:pt x="207" y="104"/>
                    <a:pt x="207" y="71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20"/>
            <p:cNvSpPr/>
            <p:nvPr/>
          </p:nvSpPr>
          <p:spPr>
            <a:xfrm flipH="1">
              <a:off x="3153536" y="3236050"/>
              <a:ext cx="5175" cy="5375"/>
            </a:xfrm>
            <a:custGeom>
              <a:avLst/>
              <a:gdLst/>
              <a:ahLst/>
              <a:cxnLst/>
              <a:rect l="l" t="t" r="r" b="b"/>
              <a:pathLst>
                <a:path w="207" h="215" extrusionOk="0">
                  <a:moveTo>
                    <a:pt x="91" y="0"/>
                  </a:moveTo>
                  <a:cubicBezTo>
                    <a:pt x="69" y="0"/>
                    <a:pt x="49" y="14"/>
                    <a:pt x="38" y="25"/>
                  </a:cubicBezTo>
                  <a:cubicBezTo>
                    <a:pt x="17" y="42"/>
                    <a:pt x="1" y="58"/>
                    <a:pt x="1" y="91"/>
                  </a:cubicBezTo>
                  <a:lnTo>
                    <a:pt x="1" y="145"/>
                  </a:lnTo>
                  <a:cubicBezTo>
                    <a:pt x="1" y="145"/>
                    <a:pt x="1" y="161"/>
                    <a:pt x="17" y="161"/>
                  </a:cubicBezTo>
                  <a:cubicBezTo>
                    <a:pt x="38" y="178"/>
                    <a:pt x="54" y="194"/>
                    <a:pt x="87" y="215"/>
                  </a:cubicBezTo>
                  <a:cubicBezTo>
                    <a:pt x="141" y="215"/>
                    <a:pt x="190" y="178"/>
                    <a:pt x="207" y="128"/>
                  </a:cubicBezTo>
                  <a:cubicBezTo>
                    <a:pt x="207" y="91"/>
                    <a:pt x="207" y="58"/>
                    <a:pt x="190" y="42"/>
                  </a:cubicBezTo>
                  <a:cubicBezTo>
                    <a:pt x="174" y="25"/>
                    <a:pt x="141" y="9"/>
                    <a:pt x="120" y="9"/>
                  </a:cubicBezTo>
                  <a:cubicBezTo>
                    <a:pt x="110" y="3"/>
                    <a:pt x="101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20"/>
            <p:cNvSpPr/>
            <p:nvPr/>
          </p:nvSpPr>
          <p:spPr>
            <a:xfrm flipH="1">
              <a:off x="3162086" y="32142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8" y="0"/>
                  </a:moveTo>
                  <a:cubicBezTo>
                    <a:pt x="72" y="0"/>
                    <a:pt x="37" y="14"/>
                    <a:pt x="17" y="35"/>
                  </a:cubicBezTo>
                  <a:cubicBezTo>
                    <a:pt x="0" y="55"/>
                    <a:pt x="0" y="88"/>
                    <a:pt x="0" y="121"/>
                  </a:cubicBezTo>
                  <a:lnTo>
                    <a:pt x="0" y="138"/>
                  </a:lnTo>
                  <a:cubicBezTo>
                    <a:pt x="17" y="158"/>
                    <a:pt x="17" y="175"/>
                    <a:pt x="33" y="191"/>
                  </a:cubicBezTo>
                  <a:cubicBezTo>
                    <a:pt x="54" y="204"/>
                    <a:pt x="76" y="209"/>
                    <a:pt x="98" y="209"/>
                  </a:cubicBezTo>
                  <a:cubicBezTo>
                    <a:pt x="133" y="209"/>
                    <a:pt x="167" y="195"/>
                    <a:pt x="190" y="175"/>
                  </a:cubicBezTo>
                  <a:cubicBezTo>
                    <a:pt x="207" y="138"/>
                    <a:pt x="207" y="121"/>
                    <a:pt x="207" y="88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3" y="6"/>
                    <a:pt x="13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20"/>
            <p:cNvSpPr/>
            <p:nvPr/>
          </p:nvSpPr>
          <p:spPr>
            <a:xfrm flipH="1">
              <a:off x="3141461" y="32433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24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34" y="27"/>
                    <a:pt x="1" y="93"/>
                    <a:pt x="17" y="147"/>
                  </a:cubicBezTo>
                  <a:cubicBezTo>
                    <a:pt x="34" y="163"/>
                    <a:pt x="34" y="163"/>
                    <a:pt x="50" y="180"/>
                  </a:cubicBezTo>
                  <a:cubicBezTo>
                    <a:pt x="76" y="191"/>
                    <a:pt x="100" y="203"/>
                    <a:pt x="124" y="203"/>
                  </a:cubicBezTo>
                  <a:cubicBezTo>
                    <a:pt x="134" y="203"/>
                    <a:pt x="143" y="201"/>
                    <a:pt x="153" y="196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198" y="20"/>
                    <a:pt x="162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20"/>
            <p:cNvSpPr/>
            <p:nvPr/>
          </p:nvSpPr>
          <p:spPr>
            <a:xfrm flipH="1">
              <a:off x="3146211" y="319407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3" y="0"/>
                  </a:moveTo>
                  <a:cubicBezTo>
                    <a:pt x="92" y="0"/>
                    <a:pt x="57" y="15"/>
                    <a:pt x="34" y="39"/>
                  </a:cubicBezTo>
                  <a:cubicBezTo>
                    <a:pt x="17" y="55"/>
                    <a:pt x="1" y="88"/>
                    <a:pt x="1" y="121"/>
                  </a:cubicBezTo>
                  <a:cubicBezTo>
                    <a:pt x="17" y="121"/>
                    <a:pt x="17" y="142"/>
                    <a:pt x="17" y="142"/>
                  </a:cubicBezTo>
                  <a:cubicBezTo>
                    <a:pt x="17" y="158"/>
                    <a:pt x="34" y="175"/>
                    <a:pt x="50" y="191"/>
                  </a:cubicBezTo>
                  <a:cubicBezTo>
                    <a:pt x="71" y="208"/>
                    <a:pt x="104" y="208"/>
                    <a:pt x="120" y="208"/>
                  </a:cubicBezTo>
                  <a:cubicBezTo>
                    <a:pt x="153" y="208"/>
                    <a:pt x="174" y="191"/>
                    <a:pt x="191" y="175"/>
                  </a:cubicBezTo>
                  <a:cubicBezTo>
                    <a:pt x="207" y="142"/>
                    <a:pt x="224" y="121"/>
                    <a:pt x="224" y="88"/>
                  </a:cubicBezTo>
                  <a:cubicBezTo>
                    <a:pt x="207" y="72"/>
                    <a:pt x="207" y="39"/>
                    <a:pt x="174" y="18"/>
                  </a:cubicBezTo>
                  <a:cubicBezTo>
                    <a:pt x="160" y="6"/>
                    <a:pt x="142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20"/>
            <p:cNvSpPr/>
            <p:nvPr/>
          </p:nvSpPr>
          <p:spPr>
            <a:xfrm flipH="1">
              <a:off x="3266911" y="323817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7"/>
                    <a:pt x="1" y="76"/>
                    <a:pt x="17" y="146"/>
                  </a:cubicBezTo>
                  <a:cubicBezTo>
                    <a:pt x="42" y="184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79"/>
                    <a:pt x="240" y="109"/>
                    <a:pt x="223" y="60"/>
                  </a:cubicBezTo>
                  <a:cubicBezTo>
                    <a:pt x="211" y="19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20"/>
            <p:cNvSpPr/>
            <p:nvPr/>
          </p:nvSpPr>
          <p:spPr>
            <a:xfrm flipH="1">
              <a:off x="3336061" y="31213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9" y="1"/>
                  </a:moveTo>
                  <a:cubicBezTo>
                    <a:pt x="68" y="1"/>
                    <a:pt x="39" y="13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59" y="203"/>
                    <a:pt x="86" y="211"/>
                    <a:pt x="111" y="211"/>
                  </a:cubicBezTo>
                  <a:cubicBezTo>
                    <a:pt x="142" y="211"/>
                    <a:pt x="172" y="198"/>
                    <a:pt x="190" y="180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77"/>
                    <a:pt x="190" y="40"/>
                    <a:pt x="173" y="24"/>
                  </a:cubicBezTo>
                  <a:cubicBezTo>
                    <a:pt x="151" y="9"/>
                    <a:pt x="125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20"/>
            <p:cNvSpPr/>
            <p:nvPr/>
          </p:nvSpPr>
          <p:spPr>
            <a:xfrm flipH="1">
              <a:off x="3340286" y="3150275"/>
              <a:ext cx="5200" cy="5200"/>
            </a:xfrm>
            <a:custGeom>
              <a:avLst/>
              <a:gdLst/>
              <a:ahLst/>
              <a:cxnLst/>
              <a:rect l="l" t="t" r="r" b="b"/>
              <a:pathLst>
                <a:path w="208" h="208" extrusionOk="0">
                  <a:moveTo>
                    <a:pt x="109" y="0"/>
                  </a:moveTo>
                  <a:cubicBezTo>
                    <a:pt x="73" y="0"/>
                    <a:pt x="38" y="15"/>
                    <a:pt x="17" y="38"/>
                  </a:cubicBezTo>
                  <a:cubicBezTo>
                    <a:pt x="1" y="55"/>
                    <a:pt x="1" y="88"/>
                    <a:pt x="1" y="121"/>
                  </a:cubicBezTo>
                  <a:lnTo>
                    <a:pt x="1" y="142"/>
                  </a:lnTo>
                  <a:cubicBezTo>
                    <a:pt x="17" y="158"/>
                    <a:pt x="17" y="175"/>
                    <a:pt x="34" y="191"/>
                  </a:cubicBezTo>
                  <a:cubicBezTo>
                    <a:pt x="67" y="207"/>
                    <a:pt x="88" y="207"/>
                    <a:pt x="121" y="207"/>
                  </a:cubicBezTo>
                  <a:cubicBezTo>
                    <a:pt x="137" y="207"/>
                    <a:pt x="170" y="191"/>
                    <a:pt x="191" y="175"/>
                  </a:cubicBezTo>
                  <a:cubicBezTo>
                    <a:pt x="207" y="158"/>
                    <a:pt x="207" y="121"/>
                    <a:pt x="207" y="88"/>
                  </a:cubicBezTo>
                  <a:cubicBezTo>
                    <a:pt x="207" y="71"/>
                    <a:pt x="191" y="38"/>
                    <a:pt x="170" y="18"/>
                  </a:cubicBezTo>
                  <a:cubicBezTo>
                    <a:pt x="152" y="5"/>
                    <a:pt x="130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20"/>
            <p:cNvSpPr/>
            <p:nvPr/>
          </p:nvSpPr>
          <p:spPr>
            <a:xfrm flipH="1">
              <a:off x="3332561" y="309432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30" y="1"/>
                  </a:moveTo>
                  <a:cubicBezTo>
                    <a:pt x="115" y="1"/>
                    <a:pt x="101" y="3"/>
                    <a:pt x="87" y="9"/>
                  </a:cubicBezTo>
                  <a:cubicBezTo>
                    <a:pt x="37" y="25"/>
                    <a:pt x="0" y="91"/>
                    <a:pt x="21" y="145"/>
                  </a:cubicBezTo>
                  <a:cubicBezTo>
                    <a:pt x="45" y="182"/>
                    <a:pt x="79" y="202"/>
                    <a:pt x="116" y="202"/>
                  </a:cubicBezTo>
                  <a:cubicBezTo>
                    <a:pt x="129" y="202"/>
                    <a:pt x="143" y="200"/>
                    <a:pt x="157" y="194"/>
                  </a:cubicBezTo>
                  <a:cubicBezTo>
                    <a:pt x="227" y="178"/>
                    <a:pt x="243" y="112"/>
                    <a:pt x="227" y="58"/>
                  </a:cubicBezTo>
                  <a:cubicBezTo>
                    <a:pt x="212" y="22"/>
                    <a:pt x="172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20"/>
            <p:cNvSpPr/>
            <p:nvPr/>
          </p:nvSpPr>
          <p:spPr>
            <a:xfrm flipH="1">
              <a:off x="3336061" y="31357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71" y="0"/>
                    <a:pt x="38" y="17"/>
                    <a:pt x="17" y="66"/>
                  </a:cubicBezTo>
                  <a:lnTo>
                    <a:pt x="1" y="82"/>
                  </a:lnTo>
                  <a:cubicBezTo>
                    <a:pt x="1" y="103"/>
                    <a:pt x="1" y="136"/>
                    <a:pt x="17" y="136"/>
                  </a:cubicBezTo>
                  <a:cubicBezTo>
                    <a:pt x="17" y="169"/>
                    <a:pt x="38" y="186"/>
                    <a:pt x="71" y="206"/>
                  </a:cubicBezTo>
                  <a:lnTo>
                    <a:pt x="87" y="206"/>
                  </a:lnTo>
                  <a:cubicBezTo>
                    <a:pt x="96" y="208"/>
                    <a:pt x="104" y="209"/>
                    <a:pt x="113" y="209"/>
                  </a:cubicBezTo>
                  <a:cubicBezTo>
                    <a:pt x="169" y="209"/>
                    <a:pt x="207" y="163"/>
                    <a:pt x="207" y="120"/>
                  </a:cubicBezTo>
                  <a:cubicBezTo>
                    <a:pt x="223" y="103"/>
                    <a:pt x="207" y="66"/>
                    <a:pt x="190" y="49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20"/>
            <p:cNvSpPr/>
            <p:nvPr/>
          </p:nvSpPr>
          <p:spPr>
            <a:xfrm flipH="1">
              <a:off x="3333486" y="31085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4" y="0"/>
                  </a:moveTo>
                  <a:cubicBezTo>
                    <a:pt x="105" y="0"/>
                    <a:pt x="95" y="2"/>
                    <a:pt x="87" y="5"/>
                  </a:cubicBezTo>
                  <a:cubicBezTo>
                    <a:pt x="33" y="21"/>
                    <a:pt x="0" y="91"/>
                    <a:pt x="33" y="141"/>
                  </a:cubicBezTo>
                  <a:cubicBezTo>
                    <a:pt x="48" y="180"/>
                    <a:pt x="78" y="208"/>
                    <a:pt x="120" y="208"/>
                  </a:cubicBezTo>
                  <a:cubicBezTo>
                    <a:pt x="136" y="208"/>
                    <a:pt x="154" y="203"/>
                    <a:pt x="173" y="194"/>
                  </a:cubicBezTo>
                  <a:cubicBezTo>
                    <a:pt x="223" y="178"/>
                    <a:pt x="239" y="124"/>
                    <a:pt x="223" y="75"/>
                  </a:cubicBezTo>
                  <a:cubicBezTo>
                    <a:pt x="209" y="31"/>
                    <a:pt x="159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20"/>
            <p:cNvSpPr/>
            <p:nvPr/>
          </p:nvSpPr>
          <p:spPr>
            <a:xfrm flipH="1">
              <a:off x="3325236" y="30523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0" y="1"/>
                  </a:moveTo>
                  <a:cubicBezTo>
                    <a:pt x="51" y="1"/>
                    <a:pt x="1" y="47"/>
                    <a:pt x="1" y="90"/>
                  </a:cubicBezTo>
                  <a:lnTo>
                    <a:pt x="1" y="144"/>
                  </a:lnTo>
                  <a:lnTo>
                    <a:pt x="17" y="160"/>
                  </a:lnTo>
                  <a:cubicBezTo>
                    <a:pt x="34" y="193"/>
                    <a:pt x="50" y="210"/>
                    <a:pt x="83" y="210"/>
                  </a:cubicBezTo>
                  <a:cubicBezTo>
                    <a:pt x="137" y="210"/>
                    <a:pt x="186" y="177"/>
                    <a:pt x="207" y="123"/>
                  </a:cubicBezTo>
                  <a:cubicBezTo>
                    <a:pt x="207" y="90"/>
                    <a:pt x="207" y="74"/>
                    <a:pt x="186" y="41"/>
                  </a:cubicBezTo>
                  <a:cubicBezTo>
                    <a:pt x="170" y="20"/>
                    <a:pt x="137" y="4"/>
                    <a:pt x="121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20"/>
            <p:cNvSpPr/>
            <p:nvPr/>
          </p:nvSpPr>
          <p:spPr>
            <a:xfrm flipH="1">
              <a:off x="3322261" y="31154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8" y="1"/>
                  </a:moveTo>
                  <a:cubicBezTo>
                    <a:pt x="53" y="1"/>
                    <a:pt x="14" y="44"/>
                    <a:pt x="0" y="91"/>
                  </a:cubicBezTo>
                  <a:cubicBezTo>
                    <a:pt x="0" y="107"/>
                    <a:pt x="0" y="123"/>
                    <a:pt x="17" y="140"/>
                  </a:cubicBezTo>
                  <a:lnTo>
                    <a:pt x="17" y="156"/>
                  </a:lnTo>
                  <a:cubicBezTo>
                    <a:pt x="33" y="194"/>
                    <a:pt x="66" y="210"/>
                    <a:pt x="82" y="210"/>
                  </a:cubicBezTo>
                  <a:cubicBezTo>
                    <a:pt x="153" y="210"/>
                    <a:pt x="206" y="173"/>
                    <a:pt x="206" y="123"/>
                  </a:cubicBezTo>
                  <a:cubicBezTo>
                    <a:pt x="223" y="91"/>
                    <a:pt x="206" y="70"/>
                    <a:pt x="186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2" y="2"/>
                    <a:pt x="105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20"/>
            <p:cNvSpPr/>
            <p:nvPr/>
          </p:nvSpPr>
          <p:spPr>
            <a:xfrm flipH="1">
              <a:off x="3327811" y="306610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12" y="1"/>
                  </a:moveTo>
                  <a:cubicBezTo>
                    <a:pt x="76" y="1"/>
                    <a:pt x="41" y="17"/>
                    <a:pt x="21" y="37"/>
                  </a:cubicBezTo>
                  <a:cubicBezTo>
                    <a:pt x="0" y="54"/>
                    <a:pt x="0" y="87"/>
                    <a:pt x="0" y="124"/>
                  </a:cubicBezTo>
                  <a:lnTo>
                    <a:pt x="0" y="140"/>
                  </a:lnTo>
                  <a:cubicBezTo>
                    <a:pt x="21" y="157"/>
                    <a:pt x="21" y="173"/>
                    <a:pt x="37" y="190"/>
                  </a:cubicBezTo>
                  <a:cubicBezTo>
                    <a:pt x="57" y="204"/>
                    <a:pt x="80" y="211"/>
                    <a:pt x="102" y="211"/>
                  </a:cubicBezTo>
                  <a:cubicBezTo>
                    <a:pt x="136" y="211"/>
                    <a:pt x="170" y="196"/>
                    <a:pt x="190" y="173"/>
                  </a:cubicBezTo>
                  <a:cubicBezTo>
                    <a:pt x="227" y="124"/>
                    <a:pt x="227" y="54"/>
                    <a:pt x="173" y="21"/>
                  </a:cubicBezTo>
                  <a:cubicBezTo>
                    <a:pt x="155" y="7"/>
                    <a:pt x="133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20"/>
            <p:cNvSpPr/>
            <p:nvPr/>
          </p:nvSpPr>
          <p:spPr>
            <a:xfrm flipH="1">
              <a:off x="3328761" y="3082875"/>
              <a:ext cx="5575" cy="4925"/>
            </a:xfrm>
            <a:custGeom>
              <a:avLst/>
              <a:gdLst/>
              <a:ahLst/>
              <a:cxnLst/>
              <a:rect l="l" t="t" r="r" b="b"/>
              <a:pathLst>
                <a:path w="223" h="197" extrusionOk="0">
                  <a:moveTo>
                    <a:pt x="70" y="1"/>
                  </a:moveTo>
                  <a:cubicBezTo>
                    <a:pt x="54" y="17"/>
                    <a:pt x="33" y="34"/>
                    <a:pt x="17" y="55"/>
                  </a:cubicBezTo>
                  <a:cubicBezTo>
                    <a:pt x="0" y="71"/>
                    <a:pt x="0" y="104"/>
                    <a:pt x="17" y="137"/>
                  </a:cubicBezTo>
                  <a:cubicBezTo>
                    <a:pt x="29" y="177"/>
                    <a:pt x="63" y="197"/>
                    <a:pt x="108" y="197"/>
                  </a:cubicBezTo>
                  <a:cubicBezTo>
                    <a:pt x="123" y="197"/>
                    <a:pt x="140" y="195"/>
                    <a:pt x="157" y="191"/>
                  </a:cubicBezTo>
                  <a:cubicBezTo>
                    <a:pt x="206" y="174"/>
                    <a:pt x="223" y="121"/>
                    <a:pt x="206" y="55"/>
                  </a:cubicBezTo>
                  <a:cubicBezTo>
                    <a:pt x="190" y="34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20"/>
            <p:cNvSpPr/>
            <p:nvPr/>
          </p:nvSpPr>
          <p:spPr>
            <a:xfrm flipH="1">
              <a:off x="3352361" y="3156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5" y="1"/>
                  </a:moveTo>
                  <a:cubicBezTo>
                    <a:pt x="41" y="1"/>
                    <a:pt x="1" y="44"/>
                    <a:pt x="1" y="91"/>
                  </a:cubicBezTo>
                  <a:lnTo>
                    <a:pt x="1" y="140"/>
                  </a:lnTo>
                  <a:lnTo>
                    <a:pt x="17" y="157"/>
                  </a:lnTo>
                  <a:cubicBezTo>
                    <a:pt x="34" y="194"/>
                    <a:pt x="54" y="194"/>
                    <a:pt x="87" y="210"/>
                  </a:cubicBezTo>
                  <a:cubicBezTo>
                    <a:pt x="120" y="210"/>
                    <a:pt x="137" y="210"/>
                    <a:pt x="157" y="194"/>
                  </a:cubicBezTo>
                  <a:cubicBezTo>
                    <a:pt x="190" y="173"/>
                    <a:pt x="207" y="140"/>
                    <a:pt x="207" y="124"/>
                  </a:cubicBezTo>
                  <a:cubicBezTo>
                    <a:pt x="207" y="91"/>
                    <a:pt x="207" y="70"/>
                    <a:pt x="190" y="37"/>
                  </a:cubicBezTo>
                  <a:cubicBezTo>
                    <a:pt x="174" y="21"/>
                    <a:pt x="137" y="4"/>
                    <a:pt x="120" y="4"/>
                  </a:cubicBezTo>
                  <a:cubicBezTo>
                    <a:pt x="111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20"/>
            <p:cNvSpPr/>
            <p:nvPr/>
          </p:nvSpPr>
          <p:spPr>
            <a:xfrm flipH="1">
              <a:off x="3341211" y="31626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10" y="0"/>
                  </a:moveTo>
                  <a:cubicBezTo>
                    <a:pt x="96" y="0"/>
                    <a:pt x="83" y="2"/>
                    <a:pt x="70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17" y="163"/>
                    <a:pt x="38" y="163"/>
                    <a:pt x="38" y="179"/>
                  </a:cubicBezTo>
                  <a:cubicBezTo>
                    <a:pt x="57" y="199"/>
                    <a:pt x="76" y="207"/>
                    <a:pt x="100" y="207"/>
                  </a:cubicBezTo>
                  <a:cubicBezTo>
                    <a:pt x="116" y="207"/>
                    <a:pt x="135" y="203"/>
                    <a:pt x="157" y="196"/>
                  </a:cubicBezTo>
                  <a:cubicBezTo>
                    <a:pt x="190" y="179"/>
                    <a:pt x="207" y="142"/>
                    <a:pt x="223" y="109"/>
                  </a:cubicBezTo>
                  <a:cubicBezTo>
                    <a:pt x="223" y="93"/>
                    <a:pt x="223" y="76"/>
                    <a:pt x="207" y="60"/>
                  </a:cubicBezTo>
                  <a:cubicBezTo>
                    <a:pt x="194" y="19"/>
                    <a:pt x="151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20"/>
            <p:cNvSpPr/>
            <p:nvPr/>
          </p:nvSpPr>
          <p:spPr>
            <a:xfrm flipH="1">
              <a:off x="3355761" y="3181225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3" y="0"/>
                  </a:moveTo>
                  <a:cubicBezTo>
                    <a:pt x="66" y="0"/>
                    <a:pt x="50" y="17"/>
                    <a:pt x="33" y="37"/>
                  </a:cubicBezTo>
                  <a:cubicBezTo>
                    <a:pt x="17" y="54"/>
                    <a:pt x="0" y="87"/>
                    <a:pt x="0" y="103"/>
                  </a:cubicBezTo>
                  <a:cubicBezTo>
                    <a:pt x="0" y="120"/>
                    <a:pt x="17" y="120"/>
                    <a:pt x="17" y="140"/>
                  </a:cubicBezTo>
                  <a:cubicBezTo>
                    <a:pt x="17" y="157"/>
                    <a:pt x="33" y="173"/>
                    <a:pt x="50" y="173"/>
                  </a:cubicBezTo>
                  <a:cubicBezTo>
                    <a:pt x="64" y="196"/>
                    <a:pt x="87" y="205"/>
                    <a:pt x="110" y="205"/>
                  </a:cubicBezTo>
                  <a:cubicBezTo>
                    <a:pt x="138" y="205"/>
                    <a:pt x="168" y="191"/>
                    <a:pt x="186" y="173"/>
                  </a:cubicBezTo>
                  <a:cubicBezTo>
                    <a:pt x="206" y="140"/>
                    <a:pt x="223" y="120"/>
                    <a:pt x="223" y="87"/>
                  </a:cubicBezTo>
                  <a:cubicBezTo>
                    <a:pt x="206" y="70"/>
                    <a:pt x="206" y="3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20"/>
            <p:cNvSpPr/>
            <p:nvPr/>
          </p:nvSpPr>
          <p:spPr>
            <a:xfrm flipH="1">
              <a:off x="3357911" y="31945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4"/>
                    <a:pt x="17" y="140"/>
                  </a:cubicBezTo>
                  <a:cubicBezTo>
                    <a:pt x="17" y="157"/>
                    <a:pt x="17" y="157"/>
                    <a:pt x="33" y="173"/>
                  </a:cubicBezTo>
                  <a:cubicBezTo>
                    <a:pt x="33" y="190"/>
                    <a:pt x="66" y="206"/>
                    <a:pt x="104" y="206"/>
                  </a:cubicBezTo>
                  <a:cubicBezTo>
                    <a:pt x="120" y="206"/>
                    <a:pt x="153" y="206"/>
                    <a:pt x="170" y="190"/>
                  </a:cubicBezTo>
                  <a:cubicBezTo>
                    <a:pt x="190" y="173"/>
                    <a:pt x="207" y="157"/>
                    <a:pt x="207" y="124"/>
                  </a:cubicBezTo>
                  <a:cubicBezTo>
                    <a:pt x="223" y="70"/>
                    <a:pt x="190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20"/>
            <p:cNvSpPr/>
            <p:nvPr/>
          </p:nvSpPr>
          <p:spPr>
            <a:xfrm flipH="1">
              <a:off x="3321436" y="3129775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29" y="0"/>
                  </a:moveTo>
                  <a:cubicBezTo>
                    <a:pt x="115" y="0"/>
                    <a:pt x="101" y="4"/>
                    <a:pt x="87" y="13"/>
                  </a:cubicBezTo>
                  <a:cubicBezTo>
                    <a:pt x="17" y="34"/>
                    <a:pt x="1" y="83"/>
                    <a:pt x="17" y="137"/>
                  </a:cubicBezTo>
                  <a:cubicBezTo>
                    <a:pt x="30" y="187"/>
                    <a:pt x="73" y="209"/>
                    <a:pt x="116" y="209"/>
                  </a:cubicBezTo>
                  <a:cubicBezTo>
                    <a:pt x="129" y="209"/>
                    <a:pt x="141" y="207"/>
                    <a:pt x="153" y="203"/>
                  </a:cubicBezTo>
                  <a:cubicBezTo>
                    <a:pt x="207" y="186"/>
                    <a:pt x="240" y="116"/>
                    <a:pt x="223" y="67"/>
                  </a:cubicBezTo>
                  <a:cubicBezTo>
                    <a:pt x="199" y="28"/>
                    <a:pt x="165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20"/>
            <p:cNvSpPr/>
            <p:nvPr/>
          </p:nvSpPr>
          <p:spPr>
            <a:xfrm flipH="1">
              <a:off x="3355336" y="3167825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02" y="0"/>
                  </a:moveTo>
                  <a:cubicBezTo>
                    <a:pt x="91" y="0"/>
                    <a:pt x="79" y="1"/>
                    <a:pt x="67" y="4"/>
                  </a:cubicBezTo>
                  <a:cubicBezTo>
                    <a:pt x="17" y="37"/>
                    <a:pt x="1" y="91"/>
                    <a:pt x="17" y="140"/>
                  </a:cubicBezTo>
                  <a:cubicBezTo>
                    <a:pt x="17" y="161"/>
                    <a:pt x="34" y="178"/>
                    <a:pt x="50" y="194"/>
                  </a:cubicBezTo>
                  <a:cubicBezTo>
                    <a:pt x="62" y="206"/>
                    <a:pt x="92" y="217"/>
                    <a:pt x="120" y="217"/>
                  </a:cubicBezTo>
                  <a:cubicBezTo>
                    <a:pt x="132" y="217"/>
                    <a:pt x="143" y="215"/>
                    <a:pt x="153" y="211"/>
                  </a:cubicBezTo>
                  <a:cubicBezTo>
                    <a:pt x="190" y="194"/>
                    <a:pt x="207" y="161"/>
                    <a:pt x="223" y="124"/>
                  </a:cubicBezTo>
                  <a:cubicBezTo>
                    <a:pt x="223" y="107"/>
                    <a:pt x="223" y="91"/>
                    <a:pt x="207" y="74"/>
                  </a:cubicBezTo>
                  <a:cubicBezTo>
                    <a:pt x="193" y="30"/>
                    <a:pt x="15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20"/>
            <p:cNvSpPr/>
            <p:nvPr/>
          </p:nvSpPr>
          <p:spPr>
            <a:xfrm flipH="1">
              <a:off x="3343811" y="31781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0" y="0"/>
                  </a:moveTo>
                  <a:cubicBezTo>
                    <a:pt x="38" y="0"/>
                    <a:pt x="1" y="33"/>
                    <a:pt x="1" y="91"/>
                  </a:cubicBezTo>
                  <a:lnTo>
                    <a:pt x="1" y="141"/>
                  </a:lnTo>
                  <a:cubicBezTo>
                    <a:pt x="21" y="178"/>
                    <a:pt x="54" y="194"/>
                    <a:pt x="87" y="211"/>
                  </a:cubicBezTo>
                  <a:cubicBezTo>
                    <a:pt x="141" y="211"/>
                    <a:pt x="190" y="178"/>
                    <a:pt x="207" y="124"/>
                  </a:cubicBezTo>
                  <a:cubicBezTo>
                    <a:pt x="207" y="91"/>
                    <a:pt x="207" y="58"/>
                    <a:pt x="190" y="38"/>
                  </a:cubicBezTo>
                  <a:cubicBezTo>
                    <a:pt x="174" y="21"/>
                    <a:pt x="141" y="5"/>
                    <a:pt x="125" y="5"/>
                  </a:cubicBezTo>
                  <a:cubicBezTo>
                    <a:pt x="113" y="2"/>
                    <a:pt x="101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20"/>
            <p:cNvSpPr/>
            <p:nvPr/>
          </p:nvSpPr>
          <p:spPr>
            <a:xfrm flipH="1">
              <a:off x="3350186" y="3140225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5" y="1"/>
                  </a:moveTo>
                  <a:cubicBezTo>
                    <a:pt x="76" y="1"/>
                    <a:pt x="60" y="13"/>
                    <a:pt x="33" y="28"/>
                  </a:cubicBezTo>
                  <a:cubicBezTo>
                    <a:pt x="17" y="45"/>
                    <a:pt x="0" y="61"/>
                    <a:pt x="0" y="94"/>
                  </a:cubicBezTo>
                  <a:lnTo>
                    <a:pt x="0" y="148"/>
                  </a:lnTo>
                  <a:lnTo>
                    <a:pt x="17" y="164"/>
                  </a:lnTo>
                  <a:cubicBezTo>
                    <a:pt x="33" y="181"/>
                    <a:pt x="50" y="197"/>
                    <a:pt x="87" y="197"/>
                  </a:cubicBezTo>
                  <a:cubicBezTo>
                    <a:pt x="95" y="200"/>
                    <a:pt x="104" y="201"/>
                    <a:pt x="112" y="201"/>
                  </a:cubicBezTo>
                  <a:cubicBezTo>
                    <a:pt x="153" y="201"/>
                    <a:pt x="193" y="169"/>
                    <a:pt x="206" y="111"/>
                  </a:cubicBezTo>
                  <a:cubicBezTo>
                    <a:pt x="206" y="94"/>
                    <a:pt x="206" y="61"/>
                    <a:pt x="190" y="45"/>
                  </a:cubicBezTo>
                  <a:cubicBezTo>
                    <a:pt x="173" y="28"/>
                    <a:pt x="136" y="8"/>
                    <a:pt x="120" y="8"/>
                  </a:cubicBezTo>
                  <a:cubicBezTo>
                    <a:pt x="110" y="3"/>
                    <a:pt x="10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20"/>
            <p:cNvSpPr/>
            <p:nvPr/>
          </p:nvSpPr>
          <p:spPr>
            <a:xfrm flipH="1">
              <a:off x="3345461" y="319320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99" y="0"/>
                  </a:moveTo>
                  <a:cubicBezTo>
                    <a:pt x="54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56"/>
                    <a:pt x="33" y="156"/>
                  </a:cubicBezTo>
                  <a:cubicBezTo>
                    <a:pt x="33" y="193"/>
                    <a:pt x="66" y="193"/>
                    <a:pt x="103" y="210"/>
                  </a:cubicBezTo>
                  <a:cubicBezTo>
                    <a:pt x="120" y="210"/>
                    <a:pt x="153" y="210"/>
                    <a:pt x="169" y="193"/>
                  </a:cubicBezTo>
                  <a:cubicBezTo>
                    <a:pt x="186" y="177"/>
                    <a:pt x="207" y="140"/>
                    <a:pt x="207" y="123"/>
                  </a:cubicBezTo>
                  <a:cubicBezTo>
                    <a:pt x="223" y="90"/>
                    <a:pt x="207" y="74"/>
                    <a:pt x="186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20"/>
            <p:cNvSpPr/>
            <p:nvPr/>
          </p:nvSpPr>
          <p:spPr>
            <a:xfrm flipH="1">
              <a:off x="3362261" y="3148900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122" y="0"/>
                  </a:moveTo>
                  <a:cubicBezTo>
                    <a:pt x="115" y="0"/>
                    <a:pt x="108" y="2"/>
                    <a:pt x="103" y="7"/>
                  </a:cubicBezTo>
                  <a:cubicBezTo>
                    <a:pt x="70" y="7"/>
                    <a:pt x="54" y="23"/>
                    <a:pt x="33" y="40"/>
                  </a:cubicBezTo>
                  <a:cubicBezTo>
                    <a:pt x="17" y="56"/>
                    <a:pt x="0" y="93"/>
                    <a:pt x="0" y="110"/>
                  </a:cubicBezTo>
                  <a:cubicBezTo>
                    <a:pt x="0" y="126"/>
                    <a:pt x="0" y="126"/>
                    <a:pt x="17" y="143"/>
                  </a:cubicBezTo>
                  <a:cubicBezTo>
                    <a:pt x="17" y="159"/>
                    <a:pt x="33" y="176"/>
                    <a:pt x="54" y="176"/>
                  </a:cubicBezTo>
                  <a:cubicBezTo>
                    <a:pt x="69" y="193"/>
                    <a:pt x="92" y="202"/>
                    <a:pt x="115" y="202"/>
                  </a:cubicBezTo>
                  <a:cubicBezTo>
                    <a:pt x="143" y="202"/>
                    <a:pt x="172" y="189"/>
                    <a:pt x="190" y="159"/>
                  </a:cubicBezTo>
                  <a:cubicBezTo>
                    <a:pt x="223" y="126"/>
                    <a:pt x="223" y="56"/>
                    <a:pt x="173" y="23"/>
                  </a:cubicBezTo>
                  <a:cubicBezTo>
                    <a:pt x="162" y="12"/>
                    <a:pt x="140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20"/>
            <p:cNvSpPr/>
            <p:nvPr/>
          </p:nvSpPr>
          <p:spPr>
            <a:xfrm flipH="1">
              <a:off x="3289686" y="31579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5" y="1"/>
                  </a:moveTo>
                  <a:cubicBezTo>
                    <a:pt x="58" y="1"/>
                    <a:pt x="17" y="47"/>
                    <a:pt x="17" y="90"/>
                  </a:cubicBezTo>
                  <a:cubicBezTo>
                    <a:pt x="1" y="107"/>
                    <a:pt x="17" y="123"/>
                    <a:pt x="17" y="144"/>
                  </a:cubicBezTo>
                  <a:cubicBezTo>
                    <a:pt x="17" y="144"/>
                    <a:pt x="17" y="160"/>
                    <a:pt x="38" y="160"/>
                  </a:cubicBezTo>
                  <a:cubicBezTo>
                    <a:pt x="54" y="193"/>
                    <a:pt x="71" y="210"/>
                    <a:pt x="104" y="210"/>
                  </a:cubicBezTo>
                  <a:cubicBezTo>
                    <a:pt x="158" y="210"/>
                    <a:pt x="207" y="177"/>
                    <a:pt x="223" y="123"/>
                  </a:cubicBezTo>
                  <a:cubicBezTo>
                    <a:pt x="223" y="90"/>
                    <a:pt x="223" y="74"/>
                    <a:pt x="207" y="41"/>
                  </a:cubicBezTo>
                  <a:cubicBezTo>
                    <a:pt x="191" y="20"/>
                    <a:pt x="158" y="4"/>
                    <a:pt x="141" y="4"/>
                  </a:cubicBezTo>
                  <a:cubicBezTo>
                    <a:pt x="132" y="1"/>
                    <a:pt x="124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20"/>
            <p:cNvSpPr/>
            <p:nvPr/>
          </p:nvSpPr>
          <p:spPr>
            <a:xfrm flipH="1">
              <a:off x="3287511" y="31301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88" y="0"/>
                    <a:pt x="71" y="0"/>
                    <a:pt x="38" y="21"/>
                  </a:cubicBezTo>
                  <a:cubicBezTo>
                    <a:pt x="17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8" y="190"/>
                    <a:pt x="55" y="206"/>
                    <a:pt x="88" y="206"/>
                  </a:cubicBezTo>
                  <a:cubicBezTo>
                    <a:pt x="141" y="206"/>
                    <a:pt x="191" y="173"/>
                    <a:pt x="207" y="124"/>
                  </a:cubicBezTo>
                  <a:cubicBezTo>
                    <a:pt x="207" y="87"/>
                    <a:pt x="207" y="70"/>
                    <a:pt x="191" y="37"/>
                  </a:cubicBezTo>
                  <a:cubicBezTo>
                    <a:pt x="174" y="21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20"/>
            <p:cNvSpPr/>
            <p:nvPr/>
          </p:nvSpPr>
          <p:spPr>
            <a:xfrm flipH="1">
              <a:off x="3288761" y="31442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3" y="1"/>
                  </a:moveTo>
                  <a:cubicBezTo>
                    <a:pt x="38" y="1"/>
                    <a:pt x="0" y="44"/>
                    <a:pt x="0" y="91"/>
                  </a:cubicBezTo>
                  <a:lnTo>
                    <a:pt x="0" y="124"/>
                  </a:lnTo>
                  <a:lnTo>
                    <a:pt x="0" y="140"/>
                  </a:lnTo>
                  <a:lnTo>
                    <a:pt x="17" y="157"/>
                  </a:lnTo>
                  <a:cubicBezTo>
                    <a:pt x="33" y="194"/>
                    <a:pt x="50" y="210"/>
                    <a:pt x="87" y="210"/>
                  </a:cubicBezTo>
                  <a:cubicBezTo>
                    <a:pt x="120" y="210"/>
                    <a:pt x="137" y="210"/>
                    <a:pt x="153" y="194"/>
                  </a:cubicBezTo>
                  <a:cubicBezTo>
                    <a:pt x="190" y="177"/>
                    <a:pt x="207" y="140"/>
                    <a:pt x="207" y="124"/>
                  </a:cubicBezTo>
                  <a:cubicBezTo>
                    <a:pt x="207" y="91"/>
                    <a:pt x="207" y="74"/>
                    <a:pt x="190" y="54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20"/>
            <p:cNvSpPr/>
            <p:nvPr/>
          </p:nvSpPr>
          <p:spPr>
            <a:xfrm flipH="1">
              <a:off x="3293911" y="31699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08" y="1"/>
                  </a:moveTo>
                  <a:cubicBezTo>
                    <a:pt x="94" y="1"/>
                    <a:pt x="80" y="3"/>
                    <a:pt x="67" y="7"/>
                  </a:cubicBezTo>
                  <a:cubicBezTo>
                    <a:pt x="17" y="23"/>
                    <a:pt x="1" y="94"/>
                    <a:pt x="17" y="143"/>
                  </a:cubicBezTo>
                  <a:cubicBezTo>
                    <a:pt x="30" y="183"/>
                    <a:pt x="61" y="203"/>
                    <a:pt x="106" y="203"/>
                  </a:cubicBezTo>
                  <a:cubicBezTo>
                    <a:pt x="120" y="203"/>
                    <a:pt x="136" y="201"/>
                    <a:pt x="153" y="197"/>
                  </a:cubicBezTo>
                  <a:cubicBezTo>
                    <a:pt x="207" y="180"/>
                    <a:pt x="223" y="110"/>
                    <a:pt x="207" y="56"/>
                  </a:cubicBezTo>
                  <a:cubicBezTo>
                    <a:pt x="191" y="19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20"/>
            <p:cNvSpPr/>
            <p:nvPr/>
          </p:nvSpPr>
          <p:spPr>
            <a:xfrm flipH="1">
              <a:off x="3272061" y="31261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5" y="1"/>
                  </a:moveTo>
                  <a:cubicBezTo>
                    <a:pt x="54" y="1"/>
                    <a:pt x="15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4" y="178"/>
                    <a:pt x="71" y="194"/>
                    <a:pt x="87" y="211"/>
                  </a:cubicBezTo>
                  <a:cubicBezTo>
                    <a:pt x="120" y="211"/>
                    <a:pt x="158" y="194"/>
                    <a:pt x="174" y="194"/>
                  </a:cubicBezTo>
                  <a:cubicBezTo>
                    <a:pt x="191" y="178"/>
                    <a:pt x="207" y="141"/>
                    <a:pt x="207" y="124"/>
                  </a:cubicBezTo>
                  <a:cubicBezTo>
                    <a:pt x="223" y="91"/>
                    <a:pt x="207" y="54"/>
                    <a:pt x="191" y="38"/>
                  </a:cubicBezTo>
                  <a:cubicBezTo>
                    <a:pt x="174" y="21"/>
                    <a:pt x="158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20"/>
            <p:cNvSpPr/>
            <p:nvPr/>
          </p:nvSpPr>
          <p:spPr>
            <a:xfrm flipH="1">
              <a:off x="3275461" y="31373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42"/>
                    <a:pt x="1" y="92"/>
                    <a:pt x="17" y="145"/>
                  </a:cubicBezTo>
                  <a:cubicBezTo>
                    <a:pt x="34" y="162"/>
                    <a:pt x="34" y="178"/>
                    <a:pt x="50" y="178"/>
                  </a:cubicBezTo>
                  <a:cubicBezTo>
                    <a:pt x="87" y="211"/>
                    <a:pt x="120" y="211"/>
                    <a:pt x="153" y="211"/>
                  </a:cubicBezTo>
                  <a:cubicBezTo>
                    <a:pt x="207" y="195"/>
                    <a:pt x="223" y="162"/>
                    <a:pt x="223" y="125"/>
                  </a:cubicBezTo>
                  <a:lnTo>
                    <a:pt x="223" y="75"/>
                  </a:lnTo>
                  <a:cubicBezTo>
                    <a:pt x="210" y="31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20"/>
            <p:cNvSpPr/>
            <p:nvPr/>
          </p:nvSpPr>
          <p:spPr>
            <a:xfrm flipH="1">
              <a:off x="3275886" y="31505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15" y="0"/>
                  </a:moveTo>
                  <a:cubicBezTo>
                    <a:pt x="106" y="0"/>
                    <a:pt x="97" y="2"/>
                    <a:pt x="87" y="7"/>
                  </a:cubicBezTo>
                  <a:cubicBezTo>
                    <a:pt x="67" y="7"/>
                    <a:pt x="34" y="27"/>
                    <a:pt x="17" y="44"/>
                  </a:cubicBezTo>
                  <a:cubicBezTo>
                    <a:pt x="1" y="60"/>
                    <a:pt x="1" y="93"/>
                    <a:pt x="1" y="110"/>
                  </a:cubicBezTo>
                  <a:lnTo>
                    <a:pt x="1" y="147"/>
                  </a:lnTo>
                  <a:cubicBezTo>
                    <a:pt x="17" y="164"/>
                    <a:pt x="17" y="180"/>
                    <a:pt x="34" y="180"/>
                  </a:cubicBez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4"/>
                  </a:cubicBezTo>
                  <a:cubicBezTo>
                    <a:pt x="207" y="147"/>
                    <a:pt x="207" y="131"/>
                    <a:pt x="207" y="93"/>
                  </a:cubicBezTo>
                  <a:cubicBezTo>
                    <a:pt x="207" y="60"/>
                    <a:pt x="190" y="44"/>
                    <a:pt x="170" y="27"/>
                  </a:cubicBezTo>
                  <a:cubicBezTo>
                    <a:pt x="158" y="1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20"/>
            <p:cNvSpPr/>
            <p:nvPr/>
          </p:nvSpPr>
          <p:spPr>
            <a:xfrm flipH="1">
              <a:off x="3281961" y="3118150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87" y="0"/>
                  </a:moveTo>
                  <a:cubicBezTo>
                    <a:pt x="70" y="16"/>
                    <a:pt x="37" y="16"/>
                    <a:pt x="17" y="49"/>
                  </a:cubicBezTo>
                  <a:cubicBezTo>
                    <a:pt x="0" y="66"/>
                    <a:pt x="0" y="87"/>
                    <a:pt x="0" y="120"/>
                  </a:cubicBezTo>
                  <a:lnTo>
                    <a:pt x="0" y="153"/>
                  </a:lnTo>
                  <a:cubicBezTo>
                    <a:pt x="17" y="169"/>
                    <a:pt x="17" y="169"/>
                    <a:pt x="37" y="190"/>
                  </a:cubicBezTo>
                  <a:cubicBezTo>
                    <a:pt x="59" y="204"/>
                    <a:pt x="85" y="212"/>
                    <a:pt x="109" y="212"/>
                  </a:cubicBezTo>
                  <a:cubicBezTo>
                    <a:pt x="141" y="212"/>
                    <a:pt x="171" y="199"/>
                    <a:pt x="190" y="169"/>
                  </a:cubicBezTo>
                  <a:cubicBezTo>
                    <a:pt x="223" y="136"/>
                    <a:pt x="206" y="66"/>
                    <a:pt x="173" y="33"/>
                  </a:cubicBezTo>
                  <a:cubicBezTo>
                    <a:pt x="140" y="16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20"/>
            <p:cNvSpPr/>
            <p:nvPr/>
          </p:nvSpPr>
          <p:spPr>
            <a:xfrm flipH="1">
              <a:off x="3295661" y="31837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0" y="0"/>
                  </a:moveTo>
                  <a:cubicBezTo>
                    <a:pt x="54" y="0"/>
                    <a:pt x="0" y="47"/>
                    <a:pt x="0" y="90"/>
                  </a:cubicBezTo>
                  <a:lnTo>
                    <a:pt x="0" y="143"/>
                  </a:lnTo>
                  <a:lnTo>
                    <a:pt x="17" y="160"/>
                  </a:lnTo>
                  <a:cubicBezTo>
                    <a:pt x="33" y="193"/>
                    <a:pt x="54" y="193"/>
                    <a:pt x="87" y="209"/>
                  </a:cubicBezTo>
                  <a:cubicBezTo>
                    <a:pt x="136" y="209"/>
                    <a:pt x="190" y="176"/>
                    <a:pt x="206" y="123"/>
                  </a:cubicBezTo>
                  <a:cubicBezTo>
                    <a:pt x="206" y="90"/>
                    <a:pt x="206" y="73"/>
                    <a:pt x="190" y="40"/>
                  </a:cubicBezTo>
                  <a:cubicBezTo>
                    <a:pt x="173" y="20"/>
                    <a:pt x="157" y="3"/>
                    <a:pt x="120" y="3"/>
                  </a:cubicBezTo>
                  <a:cubicBezTo>
                    <a:pt x="114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20"/>
            <p:cNvSpPr/>
            <p:nvPr/>
          </p:nvSpPr>
          <p:spPr>
            <a:xfrm flipH="1">
              <a:off x="3298236" y="31206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4" y="1"/>
                  </a:moveTo>
                  <a:cubicBezTo>
                    <a:pt x="54" y="1"/>
                    <a:pt x="17" y="34"/>
                    <a:pt x="17" y="92"/>
                  </a:cubicBezTo>
                  <a:cubicBezTo>
                    <a:pt x="1" y="108"/>
                    <a:pt x="17" y="125"/>
                    <a:pt x="17" y="141"/>
                  </a:cubicBezTo>
                  <a:cubicBezTo>
                    <a:pt x="17" y="141"/>
                    <a:pt x="17" y="158"/>
                    <a:pt x="34" y="158"/>
                  </a:cubicBezTo>
                  <a:cubicBezTo>
                    <a:pt x="50" y="195"/>
                    <a:pt x="71" y="195"/>
                    <a:pt x="104" y="211"/>
                  </a:cubicBezTo>
                  <a:cubicBezTo>
                    <a:pt x="153" y="211"/>
                    <a:pt x="207" y="174"/>
                    <a:pt x="223" y="125"/>
                  </a:cubicBezTo>
                  <a:cubicBezTo>
                    <a:pt x="223" y="92"/>
                    <a:pt x="207" y="55"/>
                    <a:pt x="207" y="38"/>
                  </a:cubicBezTo>
                  <a:cubicBezTo>
                    <a:pt x="190" y="22"/>
                    <a:pt x="153" y="5"/>
                    <a:pt x="137" y="5"/>
                  </a:cubicBezTo>
                  <a:cubicBezTo>
                    <a:pt x="125" y="2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20"/>
            <p:cNvSpPr/>
            <p:nvPr/>
          </p:nvSpPr>
          <p:spPr>
            <a:xfrm flipH="1">
              <a:off x="3308961" y="31086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5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0" y="157"/>
                    <a:pt x="17" y="157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6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20"/>
            <p:cNvSpPr/>
            <p:nvPr/>
          </p:nvSpPr>
          <p:spPr>
            <a:xfrm flipH="1">
              <a:off x="3312361" y="31409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50" y="0"/>
                    <a:pt x="0" y="33"/>
                    <a:pt x="0" y="83"/>
                  </a:cubicBezTo>
                  <a:lnTo>
                    <a:pt x="0" y="153"/>
                  </a:lnTo>
                  <a:lnTo>
                    <a:pt x="17" y="169"/>
                  </a:lnTo>
                  <a:cubicBezTo>
                    <a:pt x="33" y="186"/>
                    <a:pt x="50" y="206"/>
                    <a:pt x="83" y="206"/>
                  </a:cubicBezTo>
                  <a:cubicBezTo>
                    <a:pt x="91" y="209"/>
                    <a:pt x="100" y="210"/>
                    <a:pt x="108" y="210"/>
                  </a:cubicBezTo>
                  <a:cubicBezTo>
                    <a:pt x="151" y="210"/>
                    <a:pt x="189" y="175"/>
                    <a:pt x="206" y="120"/>
                  </a:cubicBezTo>
                  <a:cubicBezTo>
                    <a:pt x="206" y="103"/>
                    <a:pt x="206" y="66"/>
                    <a:pt x="186" y="50"/>
                  </a:cubicBezTo>
                  <a:cubicBezTo>
                    <a:pt x="169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20"/>
            <p:cNvSpPr/>
            <p:nvPr/>
          </p:nvSpPr>
          <p:spPr>
            <a:xfrm flipH="1">
              <a:off x="3311136" y="3122200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10" y="1"/>
                  </a:moveTo>
                  <a:cubicBezTo>
                    <a:pt x="96" y="1"/>
                    <a:pt x="83" y="3"/>
                    <a:pt x="70" y="7"/>
                  </a:cubicBezTo>
                  <a:cubicBezTo>
                    <a:pt x="17" y="28"/>
                    <a:pt x="0" y="77"/>
                    <a:pt x="17" y="147"/>
                  </a:cubicBezTo>
                  <a:cubicBezTo>
                    <a:pt x="29" y="184"/>
                    <a:pt x="72" y="203"/>
                    <a:pt x="113" y="203"/>
                  </a:cubicBezTo>
                  <a:cubicBezTo>
                    <a:pt x="127" y="203"/>
                    <a:pt x="140" y="201"/>
                    <a:pt x="153" y="197"/>
                  </a:cubicBezTo>
                  <a:cubicBezTo>
                    <a:pt x="206" y="180"/>
                    <a:pt x="223" y="110"/>
                    <a:pt x="206" y="61"/>
                  </a:cubicBezTo>
                  <a:cubicBezTo>
                    <a:pt x="194" y="20"/>
                    <a:pt x="15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20"/>
            <p:cNvSpPr/>
            <p:nvPr/>
          </p:nvSpPr>
          <p:spPr>
            <a:xfrm flipH="1">
              <a:off x="3316286" y="31529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1" y="1"/>
                  </a:moveTo>
                  <a:cubicBezTo>
                    <a:pt x="116" y="1"/>
                    <a:pt x="100" y="5"/>
                    <a:pt x="87" y="14"/>
                  </a:cubicBezTo>
                  <a:cubicBezTo>
                    <a:pt x="33" y="35"/>
                    <a:pt x="0" y="84"/>
                    <a:pt x="17" y="138"/>
                  </a:cubicBezTo>
                  <a:cubicBezTo>
                    <a:pt x="33" y="154"/>
                    <a:pt x="33" y="171"/>
                    <a:pt x="50" y="187"/>
                  </a:cubicBezTo>
                  <a:cubicBezTo>
                    <a:pt x="76" y="199"/>
                    <a:pt x="100" y="210"/>
                    <a:pt x="124" y="210"/>
                  </a:cubicBezTo>
                  <a:cubicBezTo>
                    <a:pt x="133" y="210"/>
                    <a:pt x="143" y="208"/>
                    <a:pt x="153" y="204"/>
                  </a:cubicBezTo>
                  <a:cubicBezTo>
                    <a:pt x="206" y="187"/>
                    <a:pt x="223" y="154"/>
                    <a:pt x="223" y="117"/>
                  </a:cubicBezTo>
                  <a:lnTo>
                    <a:pt x="223" y="68"/>
                  </a:lnTo>
                  <a:cubicBezTo>
                    <a:pt x="211" y="29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20"/>
            <p:cNvSpPr/>
            <p:nvPr/>
          </p:nvSpPr>
          <p:spPr>
            <a:xfrm flipH="1">
              <a:off x="3300811" y="313437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124" y="1"/>
                  </a:moveTo>
                  <a:cubicBezTo>
                    <a:pt x="88" y="1"/>
                    <a:pt x="53" y="15"/>
                    <a:pt x="33" y="35"/>
                  </a:cubicBezTo>
                  <a:cubicBezTo>
                    <a:pt x="17" y="56"/>
                    <a:pt x="0" y="89"/>
                    <a:pt x="17" y="122"/>
                  </a:cubicBezTo>
                  <a:lnTo>
                    <a:pt x="17" y="138"/>
                  </a:lnTo>
                  <a:cubicBezTo>
                    <a:pt x="17" y="159"/>
                    <a:pt x="33" y="176"/>
                    <a:pt x="50" y="192"/>
                  </a:cubicBezTo>
                  <a:cubicBezTo>
                    <a:pt x="70" y="205"/>
                    <a:pt x="90" y="210"/>
                    <a:pt x="109" y="210"/>
                  </a:cubicBezTo>
                  <a:cubicBezTo>
                    <a:pt x="139" y="210"/>
                    <a:pt x="167" y="196"/>
                    <a:pt x="190" y="176"/>
                  </a:cubicBezTo>
                  <a:cubicBezTo>
                    <a:pt x="239" y="122"/>
                    <a:pt x="223" y="56"/>
                    <a:pt x="190" y="19"/>
                  </a:cubicBezTo>
                  <a:cubicBezTo>
                    <a:pt x="169" y="6"/>
                    <a:pt x="146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20"/>
            <p:cNvSpPr/>
            <p:nvPr/>
          </p:nvSpPr>
          <p:spPr>
            <a:xfrm flipH="1">
              <a:off x="3320611" y="310160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2" y="1"/>
                  </a:moveTo>
                  <a:cubicBezTo>
                    <a:pt x="110" y="1"/>
                    <a:pt x="99" y="3"/>
                    <a:pt x="87" y="6"/>
                  </a:cubicBezTo>
                  <a:cubicBezTo>
                    <a:pt x="17" y="27"/>
                    <a:pt x="0" y="93"/>
                    <a:pt x="17" y="147"/>
                  </a:cubicBezTo>
                  <a:cubicBezTo>
                    <a:pt x="29" y="184"/>
                    <a:pt x="72" y="202"/>
                    <a:pt x="115" y="202"/>
                  </a:cubicBezTo>
                  <a:cubicBezTo>
                    <a:pt x="129" y="202"/>
                    <a:pt x="144" y="200"/>
                    <a:pt x="157" y="196"/>
                  </a:cubicBezTo>
                  <a:cubicBezTo>
                    <a:pt x="207" y="180"/>
                    <a:pt x="240" y="130"/>
                    <a:pt x="207" y="77"/>
                  </a:cubicBezTo>
                  <a:cubicBezTo>
                    <a:pt x="194" y="23"/>
                    <a:pt x="160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20"/>
            <p:cNvSpPr/>
            <p:nvPr/>
          </p:nvSpPr>
          <p:spPr>
            <a:xfrm flipH="1">
              <a:off x="3301636" y="31508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2" y="1"/>
                  </a:moveTo>
                  <a:cubicBezTo>
                    <a:pt x="88" y="1"/>
                    <a:pt x="75" y="6"/>
                    <a:pt x="67" y="16"/>
                  </a:cubicBezTo>
                  <a:cubicBezTo>
                    <a:pt x="50" y="16"/>
                    <a:pt x="17" y="33"/>
                    <a:pt x="17" y="66"/>
                  </a:cubicBezTo>
                  <a:cubicBezTo>
                    <a:pt x="1" y="82"/>
                    <a:pt x="1" y="120"/>
                    <a:pt x="1" y="153"/>
                  </a:cubicBezTo>
                  <a:cubicBezTo>
                    <a:pt x="25" y="189"/>
                    <a:pt x="58" y="210"/>
                    <a:pt x="96" y="210"/>
                  </a:cubicBezTo>
                  <a:cubicBezTo>
                    <a:pt x="109" y="210"/>
                    <a:pt x="123" y="207"/>
                    <a:pt x="137" y="202"/>
                  </a:cubicBezTo>
                  <a:cubicBezTo>
                    <a:pt x="186" y="185"/>
                    <a:pt x="223" y="120"/>
                    <a:pt x="207" y="66"/>
                  </a:cubicBezTo>
                  <a:cubicBezTo>
                    <a:pt x="186" y="49"/>
                    <a:pt x="170" y="16"/>
                    <a:pt x="137" y="16"/>
                  </a:cubicBezTo>
                  <a:cubicBezTo>
                    <a:pt x="128" y="6"/>
                    <a:pt x="115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20"/>
            <p:cNvSpPr/>
            <p:nvPr/>
          </p:nvSpPr>
          <p:spPr>
            <a:xfrm flipH="1">
              <a:off x="3305561" y="316262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4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29" y="183"/>
                    <a:pt x="72" y="202"/>
                    <a:pt x="114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79"/>
                    <a:pt x="240" y="109"/>
                    <a:pt x="223" y="60"/>
                  </a:cubicBezTo>
                  <a:cubicBezTo>
                    <a:pt x="198" y="19"/>
                    <a:pt x="162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20"/>
            <p:cNvSpPr/>
            <p:nvPr/>
          </p:nvSpPr>
          <p:spPr>
            <a:xfrm flipH="1">
              <a:off x="3277636" y="31640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6" y="0"/>
                  </a:moveTo>
                  <a:cubicBezTo>
                    <a:pt x="51" y="0"/>
                    <a:pt x="0" y="45"/>
                    <a:pt x="0" y="87"/>
                  </a:cubicBezTo>
                  <a:lnTo>
                    <a:pt x="0" y="141"/>
                  </a:lnTo>
                  <a:cubicBezTo>
                    <a:pt x="0" y="157"/>
                    <a:pt x="17" y="157"/>
                    <a:pt x="17" y="157"/>
                  </a:cubicBezTo>
                  <a:cubicBezTo>
                    <a:pt x="33" y="190"/>
                    <a:pt x="50" y="211"/>
                    <a:pt x="87" y="211"/>
                  </a:cubicBezTo>
                  <a:cubicBezTo>
                    <a:pt x="120" y="211"/>
                    <a:pt x="136" y="211"/>
                    <a:pt x="173" y="190"/>
                  </a:cubicBezTo>
                  <a:cubicBezTo>
                    <a:pt x="190" y="174"/>
                    <a:pt x="206" y="141"/>
                    <a:pt x="206" y="124"/>
                  </a:cubicBezTo>
                  <a:cubicBezTo>
                    <a:pt x="223" y="71"/>
                    <a:pt x="173" y="5"/>
                    <a:pt x="120" y="5"/>
                  </a:cubicBezTo>
                  <a:cubicBezTo>
                    <a:pt x="112" y="2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20"/>
            <p:cNvSpPr/>
            <p:nvPr/>
          </p:nvSpPr>
          <p:spPr>
            <a:xfrm flipH="1">
              <a:off x="3415961" y="30125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87" y="0"/>
                  </a:moveTo>
                  <a:cubicBezTo>
                    <a:pt x="70" y="0"/>
                    <a:pt x="37" y="17"/>
                    <a:pt x="17" y="33"/>
                  </a:cubicBezTo>
                  <a:cubicBezTo>
                    <a:pt x="0" y="50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17" y="153"/>
                    <a:pt x="17" y="169"/>
                    <a:pt x="37" y="190"/>
                  </a:cubicBezTo>
                  <a:cubicBezTo>
                    <a:pt x="56" y="202"/>
                    <a:pt x="77" y="207"/>
                    <a:pt x="99" y="207"/>
                  </a:cubicBezTo>
                  <a:cubicBezTo>
                    <a:pt x="134" y="207"/>
                    <a:pt x="169" y="192"/>
                    <a:pt x="190" y="169"/>
                  </a:cubicBezTo>
                  <a:cubicBezTo>
                    <a:pt x="223" y="120"/>
                    <a:pt x="223" y="50"/>
                    <a:pt x="173" y="17"/>
                  </a:cubicBezTo>
                  <a:cubicBezTo>
                    <a:pt x="157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20"/>
            <p:cNvSpPr/>
            <p:nvPr/>
          </p:nvSpPr>
          <p:spPr>
            <a:xfrm flipH="1">
              <a:off x="3416361" y="299647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1" y="0"/>
                  </a:moveTo>
                  <a:cubicBezTo>
                    <a:pt x="53" y="0"/>
                    <a:pt x="17" y="35"/>
                    <a:pt x="17" y="89"/>
                  </a:cubicBezTo>
                  <a:cubicBezTo>
                    <a:pt x="1" y="109"/>
                    <a:pt x="17" y="126"/>
                    <a:pt x="17" y="142"/>
                  </a:cubicBezTo>
                  <a:cubicBezTo>
                    <a:pt x="17" y="142"/>
                    <a:pt x="17" y="159"/>
                    <a:pt x="34" y="159"/>
                  </a:cubicBezTo>
                  <a:cubicBezTo>
                    <a:pt x="54" y="192"/>
                    <a:pt x="71" y="192"/>
                    <a:pt x="104" y="212"/>
                  </a:cubicBezTo>
                  <a:cubicBezTo>
                    <a:pt x="120" y="212"/>
                    <a:pt x="157" y="192"/>
                    <a:pt x="174" y="192"/>
                  </a:cubicBezTo>
                  <a:cubicBezTo>
                    <a:pt x="207" y="175"/>
                    <a:pt x="207" y="142"/>
                    <a:pt x="223" y="126"/>
                  </a:cubicBezTo>
                  <a:cubicBezTo>
                    <a:pt x="223" y="89"/>
                    <a:pt x="223" y="56"/>
                    <a:pt x="207" y="39"/>
                  </a:cubicBezTo>
                  <a:cubicBezTo>
                    <a:pt x="190" y="23"/>
                    <a:pt x="157" y="6"/>
                    <a:pt x="137" y="6"/>
                  </a:cubicBezTo>
                  <a:cubicBezTo>
                    <a:pt x="124" y="2"/>
                    <a:pt x="113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20"/>
            <p:cNvSpPr/>
            <p:nvPr/>
          </p:nvSpPr>
          <p:spPr>
            <a:xfrm flipH="1">
              <a:off x="3419361" y="31034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04" y="0"/>
                  </a:moveTo>
                  <a:cubicBezTo>
                    <a:pt x="54" y="0"/>
                    <a:pt x="17" y="33"/>
                    <a:pt x="17" y="91"/>
                  </a:cubicBezTo>
                  <a:cubicBezTo>
                    <a:pt x="0" y="108"/>
                    <a:pt x="0" y="124"/>
                    <a:pt x="17" y="141"/>
                  </a:cubicBezTo>
                  <a:cubicBezTo>
                    <a:pt x="17" y="141"/>
                    <a:pt x="17" y="161"/>
                    <a:pt x="33" y="161"/>
                  </a:cubicBezTo>
                  <a:cubicBezTo>
                    <a:pt x="50" y="194"/>
                    <a:pt x="70" y="194"/>
                    <a:pt x="103" y="211"/>
                  </a:cubicBezTo>
                  <a:cubicBezTo>
                    <a:pt x="153" y="211"/>
                    <a:pt x="206" y="178"/>
                    <a:pt x="223" y="124"/>
                  </a:cubicBezTo>
                  <a:cubicBezTo>
                    <a:pt x="223" y="91"/>
                    <a:pt x="206" y="58"/>
                    <a:pt x="206" y="38"/>
                  </a:cubicBezTo>
                  <a:cubicBezTo>
                    <a:pt x="190" y="21"/>
                    <a:pt x="153" y="5"/>
                    <a:pt x="136" y="5"/>
                  </a:cubicBezTo>
                  <a:cubicBezTo>
                    <a:pt x="125" y="2"/>
                    <a:pt x="11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20"/>
            <p:cNvSpPr/>
            <p:nvPr/>
          </p:nvSpPr>
          <p:spPr>
            <a:xfrm flipH="1">
              <a:off x="3415961" y="30708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40" y="1"/>
                  </a:moveTo>
                  <a:cubicBezTo>
                    <a:pt x="70" y="1"/>
                    <a:pt x="17" y="38"/>
                    <a:pt x="17" y="87"/>
                  </a:cubicBezTo>
                  <a:cubicBezTo>
                    <a:pt x="0" y="104"/>
                    <a:pt x="17" y="124"/>
                    <a:pt x="17" y="141"/>
                  </a:cubicBezTo>
                  <a:cubicBezTo>
                    <a:pt x="17" y="157"/>
                    <a:pt x="17" y="157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1" y="210"/>
                    <a:pt x="119" y="211"/>
                    <a:pt x="127" y="211"/>
                  </a:cubicBezTo>
                  <a:cubicBezTo>
                    <a:pt x="171" y="211"/>
                    <a:pt x="209" y="166"/>
                    <a:pt x="223" y="124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21"/>
                    <a:pt x="157" y="2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20"/>
            <p:cNvSpPr/>
            <p:nvPr/>
          </p:nvSpPr>
          <p:spPr>
            <a:xfrm flipH="1">
              <a:off x="3421511" y="3024275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5" y="1"/>
                  </a:moveTo>
                  <a:cubicBezTo>
                    <a:pt x="76" y="1"/>
                    <a:pt x="61" y="13"/>
                    <a:pt x="37" y="28"/>
                  </a:cubicBezTo>
                  <a:cubicBezTo>
                    <a:pt x="17" y="44"/>
                    <a:pt x="0" y="61"/>
                    <a:pt x="0" y="94"/>
                  </a:cubicBezTo>
                  <a:lnTo>
                    <a:pt x="0" y="147"/>
                  </a:lnTo>
                  <a:cubicBezTo>
                    <a:pt x="17" y="147"/>
                    <a:pt x="17" y="164"/>
                    <a:pt x="17" y="164"/>
                  </a:cubicBezTo>
                  <a:cubicBezTo>
                    <a:pt x="37" y="180"/>
                    <a:pt x="70" y="197"/>
                    <a:pt x="87" y="197"/>
                  </a:cubicBezTo>
                  <a:cubicBezTo>
                    <a:pt x="96" y="200"/>
                    <a:pt x="105" y="201"/>
                    <a:pt x="115" y="201"/>
                  </a:cubicBezTo>
                  <a:cubicBezTo>
                    <a:pt x="161" y="201"/>
                    <a:pt x="206" y="169"/>
                    <a:pt x="206" y="110"/>
                  </a:cubicBezTo>
                  <a:cubicBezTo>
                    <a:pt x="206" y="94"/>
                    <a:pt x="206" y="61"/>
                    <a:pt x="190" y="44"/>
                  </a:cubicBezTo>
                  <a:cubicBezTo>
                    <a:pt x="173" y="28"/>
                    <a:pt x="157" y="7"/>
                    <a:pt x="120" y="7"/>
                  </a:cubicBezTo>
                  <a:cubicBezTo>
                    <a:pt x="110" y="3"/>
                    <a:pt x="10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20"/>
            <p:cNvSpPr/>
            <p:nvPr/>
          </p:nvSpPr>
          <p:spPr>
            <a:xfrm flipH="1">
              <a:off x="3428311" y="3092225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0" y="0"/>
                  </a:moveTo>
                  <a:cubicBezTo>
                    <a:pt x="105" y="0"/>
                    <a:pt x="89" y="2"/>
                    <a:pt x="71" y="6"/>
                  </a:cubicBezTo>
                  <a:cubicBezTo>
                    <a:pt x="17" y="23"/>
                    <a:pt x="1" y="93"/>
                    <a:pt x="17" y="142"/>
                  </a:cubicBezTo>
                  <a:cubicBezTo>
                    <a:pt x="33" y="183"/>
                    <a:pt x="74" y="202"/>
                    <a:pt x="117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75"/>
                    <a:pt x="244" y="109"/>
                    <a:pt x="207" y="56"/>
                  </a:cubicBezTo>
                  <a:cubicBezTo>
                    <a:pt x="195" y="19"/>
                    <a:pt x="16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20"/>
            <p:cNvSpPr/>
            <p:nvPr/>
          </p:nvSpPr>
          <p:spPr>
            <a:xfrm flipH="1">
              <a:off x="3427486" y="3063925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01" y="0"/>
                  </a:moveTo>
                  <a:cubicBezTo>
                    <a:pt x="90" y="0"/>
                    <a:pt x="78" y="2"/>
                    <a:pt x="66" y="4"/>
                  </a:cubicBezTo>
                  <a:cubicBezTo>
                    <a:pt x="17" y="37"/>
                    <a:pt x="0" y="91"/>
                    <a:pt x="17" y="141"/>
                  </a:cubicBezTo>
                  <a:cubicBezTo>
                    <a:pt x="30" y="185"/>
                    <a:pt x="80" y="215"/>
                    <a:pt x="125" y="215"/>
                  </a:cubicBezTo>
                  <a:cubicBezTo>
                    <a:pt x="135" y="215"/>
                    <a:pt x="144" y="214"/>
                    <a:pt x="153" y="211"/>
                  </a:cubicBezTo>
                  <a:cubicBezTo>
                    <a:pt x="206" y="174"/>
                    <a:pt x="239" y="124"/>
                    <a:pt x="206" y="70"/>
                  </a:cubicBezTo>
                  <a:cubicBezTo>
                    <a:pt x="189" y="30"/>
                    <a:pt x="153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20"/>
            <p:cNvSpPr/>
            <p:nvPr/>
          </p:nvSpPr>
          <p:spPr>
            <a:xfrm flipH="1">
              <a:off x="3423686" y="30519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54" y="0"/>
                    <a:pt x="1" y="33"/>
                    <a:pt x="1" y="87"/>
                  </a:cubicBezTo>
                  <a:lnTo>
                    <a:pt x="1" y="136"/>
                  </a:lnTo>
                  <a:cubicBezTo>
                    <a:pt x="1" y="157"/>
                    <a:pt x="21" y="157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94" y="208"/>
                    <a:pt x="101" y="209"/>
                    <a:pt x="108" y="209"/>
                  </a:cubicBezTo>
                  <a:cubicBezTo>
                    <a:pt x="153" y="209"/>
                    <a:pt x="192" y="166"/>
                    <a:pt x="207" y="120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17"/>
                    <a:pt x="141" y="17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20"/>
            <p:cNvSpPr/>
            <p:nvPr/>
          </p:nvSpPr>
          <p:spPr>
            <a:xfrm flipH="1">
              <a:off x="3429661" y="30777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71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3" y="190"/>
                    <a:pt x="71" y="207"/>
                    <a:pt x="87" y="207"/>
                  </a:cubicBezTo>
                  <a:cubicBezTo>
                    <a:pt x="96" y="209"/>
                    <a:pt x="105" y="210"/>
                    <a:pt x="114" y="210"/>
                  </a:cubicBezTo>
                  <a:cubicBezTo>
                    <a:pt x="169" y="210"/>
                    <a:pt x="207" y="167"/>
                    <a:pt x="207" y="120"/>
                  </a:cubicBezTo>
                  <a:cubicBezTo>
                    <a:pt x="207" y="104"/>
                    <a:pt x="207" y="71"/>
                    <a:pt x="190" y="54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20"/>
            <p:cNvSpPr/>
            <p:nvPr/>
          </p:nvSpPr>
          <p:spPr>
            <a:xfrm flipH="1">
              <a:off x="3422761" y="30382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20"/>
                  </a:lnTo>
                  <a:lnTo>
                    <a:pt x="1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07" y="104"/>
                    <a:pt x="207" y="67"/>
                    <a:pt x="190" y="50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20"/>
            <p:cNvSpPr/>
            <p:nvPr/>
          </p:nvSpPr>
          <p:spPr>
            <a:xfrm flipH="1">
              <a:off x="3403886" y="3003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71" y="1"/>
                    <a:pt x="50" y="21"/>
                  </a:cubicBezTo>
                  <a:cubicBezTo>
                    <a:pt x="34" y="38"/>
                    <a:pt x="17" y="54"/>
                    <a:pt x="17" y="87"/>
                  </a:cubicBezTo>
                  <a:cubicBezTo>
                    <a:pt x="1" y="104"/>
                    <a:pt x="1" y="124"/>
                    <a:pt x="17" y="141"/>
                  </a:cubicBezTo>
                  <a:cubicBezTo>
                    <a:pt x="17" y="141"/>
                    <a:pt x="17" y="157"/>
                    <a:pt x="34" y="157"/>
                  </a:cubicBezTo>
                  <a:cubicBezTo>
                    <a:pt x="50" y="190"/>
                    <a:pt x="71" y="190"/>
                    <a:pt x="104" y="207"/>
                  </a:cubicBezTo>
                  <a:cubicBezTo>
                    <a:pt x="153" y="207"/>
                    <a:pt x="207" y="174"/>
                    <a:pt x="223" y="124"/>
                  </a:cubicBezTo>
                  <a:cubicBezTo>
                    <a:pt x="223" y="87"/>
                    <a:pt x="207" y="54"/>
                    <a:pt x="207" y="38"/>
                  </a:cubicBezTo>
                  <a:cubicBezTo>
                    <a:pt x="190" y="2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20"/>
            <p:cNvSpPr/>
            <p:nvPr/>
          </p:nvSpPr>
          <p:spPr>
            <a:xfrm flipH="1">
              <a:off x="3402561" y="2989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4" y="191"/>
                    <a:pt x="67" y="207"/>
                    <a:pt x="83" y="207"/>
                  </a:cubicBezTo>
                  <a:cubicBezTo>
                    <a:pt x="93" y="209"/>
                    <a:pt x="102" y="210"/>
                    <a:pt x="110" y="210"/>
                  </a:cubicBezTo>
                  <a:cubicBezTo>
                    <a:pt x="167" y="210"/>
                    <a:pt x="207" y="167"/>
                    <a:pt x="207" y="120"/>
                  </a:cubicBezTo>
                  <a:cubicBezTo>
                    <a:pt x="207" y="104"/>
                    <a:pt x="207" y="71"/>
                    <a:pt x="186" y="50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20"/>
            <p:cNvSpPr/>
            <p:nvPr/>
          </p:nvSpPr>
          <p:spPr>
            <a:xfrm flipH="1">
              <a:off x="3400911" y="29738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0" y="1"/>
                  </a:moveTo>
                  <a:cubicBezTo>
                    <a:pt x="87" y="1"/>
                    <a:pt x="70" y="1"/>
                    <a:pt x="33" y="34"/>
                  </a:cubicBezTo>
                  <a:cubicBezTo>
                    <a:pt x="17" y="50"/>
                    <a:pt x="17" y="67"/>
                    <a:pt x="0" y="88"/>
                  </a:cubicBezTo>
                  <a:cubicBezTo>
                    <a:pt x="0" y="104"/>
                    <a:pt x="0" y="121"/>
                    <a:pt x="17" y="137"/>
                  </a:cubicBezTo>
                  <a:cubicBezTo>
                    <a:pt x="33" y="170"/>
                    <a:pt x="54" y="207"/>
                    <a:pt x="103" y="207"/>
                  </a:cubicBezTo>
                  <a:cubicBezTo>
                    <a:pt x="157" y="207"/>
                    <a:pt x="206" y="170"/>
                    <a:pt x="223" y="121"/>
                  </a:cubicBezTo>
                  <a:cubicBezTo>
                    <a:pt x="223" y="88"/>
                    <a:pt x="206" y="67"/>
                    <a:pt x="190" y="34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20"/>
            <p:cNvSpPr/>
            <p:nvPr/>
          </p:nvSpPr>
          <p:spPr>
            <a:xfrm flipH="1">
              <a:off x="3406061" y="30202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70" y="0"/>
                    <a:pt x="17" y="33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cubicBezTo>
                    <a:pt x="17" y="153"/>
                    <a:pt x="17" y="153"/>
                    <a:pt x="33" y="169"/>
                  </a:cubicBezTo>
                  <a:cubicBezTo>
                    <a:pt x="54" y="190"/>
                    <a:pt x="70" y="206"/>
                    <a:pt x="103" y="206"/>
                  </a:cubicBezTo>
                  <a:cubicBezTo>
                    <a:pt x="120" y="206"/>
                    <a:pt x="157" y="206"/>
                    <a:pt x="173" y="190"/>
                  </a:cubicBezTo>
                  <a:cubicBezTo>
                    <a:pt x="190" y="169"/>
                    <a:pt x="206" y="153"/>
                    <a:pt x="223" y="120"/>
                  </a:cubicBezTo>
                  <a:cubicBezTo>
                    <a:pt x="223" y="87"/>
                    <a:pt x="206" y="66"/>
                    <a:pt x="190" y="50"/>
                  </a:cubicBezTo>
                  <a:cubicBezTo>
                    <a:pt x="173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20"/>
            <p:cNvSpPr/>
            <p:nvPr/>
          </p:nvSpPr>
          <p:spPr>
            <a:xfrm flipH="1">
              <a:off x="3411611" y="3057950"/>
              <a:ext cx="5600" cy="5400"/>
            </a:xfrm>
            <a:custGeom>
              <a:avLst/>
              <a:gdLst/>
              <a:ahLst/>
              <a:cxnLst/>
              <a:rect l="l" t="t" r="r" b="b"/>
              <a:pathLst>
                <a:path w="224" h="216" extrusionOk="0">
                  <a:moveTo>
                    <a:pt x="120" y="0"/>
                  </a:moveTo>
                  <a:cubicBezTo>
                    <a:pt x="71" y="0"/>
                    <a:pt x="17" y="37"/>
                    <a:pt x="0" y="87"/>
                  </a:cubicBezTo>
                  <a:lnTo>
                    <a:pt x="0" y="157"/>
                  </a:lnTo>
                  <a:cubicBezTo>
                    <a:pt x="17" y="157"/>
                    <a:pt x="17" y="157"/>
                    <a:pt x="17" y="173"/>
                  </a:cubicBezTo>
                  <a:cubicBezTo>
                    <a:pt x="33" y="190"/>
                    <a:pt x="71" y="206"/>
                    <a:pt x="87" y="206"/>
                  </a:cubicBezTo>
                  <a:cubicBezTo>
                    <a:pt x="97" y="213"/>
                    <a:pt x="105" y="215"/>
                    <a:pt x="113" y="215"/>
                  </a:cubicBezTo>
                  <a:cubicBezTo>
                    <a:pt x="132" y="215"/>
                    <a:pt x="148" y="201"/>
                    <a:pt x="174" y="190"/>
                  </a:cubicBezTo>
                  <a:cubicBezTo>
                    <a:pt x="190" y="173"/>
                    <a:pt x="207" y="157"/>
                    <a:pt x="207" y="124"/>
                  </a:cubicBezTo>
                  <a:cubicBezTo>
                    <a:pt x="223" y="70"/>
                    <a:pt x="174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20"/>
            <p:cNvSpPr/>
            <p:nvPr/>
          </p:nvSpPr>
          <p:spPr>
            <a:xfrm flipH="1">
              <a:off x="3409461" y="30316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6" y="1"/>
                  </a:moveTo>
                  <a:cubicBezTo>
                    <a:pt x="112" y="1"/>
                    <a:pt x="99" y="3"/>
                    <a:pt x="87" y="7"/>
                  </a:cubicBezTo>
                  <a:cubicBezTo>
                    <a:pt x="33" y="24"/>
                    <a:pt x="0" y="77"/>
                    <a:pt x="33" y="147"/>
                  </a:cubicBezTo>
                  <a:cubicBezTo>
                    <a:pt x="33" y="147"/>
                    <a:pt x="50" y="164"/>
                    <a:pt x="50" y="180"/>
                  </a:cubicBezTo>
                  <a:cubicBezTo>
                    <a:pt x="76" y="192"/>
                    <a:pt x="100" y="204"/>
                    <a:pt x="129" y="204"/>
                  </a:cubicBezTo>
                  <a:cubicBezTo>
                    <a:pt x="142" y="204"/>
                    <a:pt x="155" y="202"/>
                    <a:pt x="169" y="197"/>
                  </a:cubicBezTo>
                  <a:cubicBezTo>
                    <a:pt x="206" y="180"/>
                    <a:pt x="223" y="147"/>
                    <a:pt x="223" y="110"/>
                  </a:cubicBezTo>
                  <a:lnTo>
                    <a:pt x="223" y="61"/>
                  </a:lnTo>
                  <a:cubicBezTo>
                    <a:pt x="210" y="20"/>
                    <a:pt x="167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20"/>
            <p:cNvSpPr/>
            <p:nvPr/>
          </p:nvSpPr>
          <p:spPr>
            <a:xfrm flipH="1">
              <a:off x="3418011" y="30844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4"/>
                    <a:pt x="0" y="94"/>
                    <a:pt x="37" y="143"/>
                  </a:cubicBezTo>
                  <a:cubicBezTo>
                    <a:pt x="50" y="184"/>
                    <a:pt x="81" y="203"/>
                    <a:pt x="126" y="203"/>
                  </a:cubicBezTo>
                  <a:cubicBezTo>
                    <a:pt x="140" y="203"/>
                    <a:pt x="156" y="201"/>
                    <a:pt x="173" y="197"/>
                  </a:cubicBezTo>
                  <a:cubicBezTo>
                    <a:pt x="223" y="176"/>
                    <a:pt x="243" y="127"/>
                    <a:pt x="223" y="57"/>
                  </a:cubicBezTo>
                  <a:cubicBezTo>
                    <a:pt x="210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20"/>
            <p:cNvSpPr/>
            <p:nvPr/>
          </p:nvSpPr>
          <p:spPr>
            <a:xfrm flipH="1">
              <a:off x="3409861" y="3044650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3" y="0"/>
                  </a:moveTo>
                  <a:cubicBezTo>
                    <a:pt x="66" y="0"/>
                    <a:pt x="33" y="17"/>
                    <a:pt x="17" y="37"/>
                  </a:cubicBezTo>
                  <a:cubicBezTo>
                    <a:pt x="0" y="70"/>
                    <a:pt x="0" y="87"/>
                    <a:pt x="0" y="120"/>
                  </a:cubicBezTo>
                  <a:cubicBezTo>
                    <a:pt x="0" y="120"/>
                    <a:pt x="0" y="141"/>
                    <a:pt x="17" y="141"/>
                  </a:cubicBezTo>
                  <a:cubicBezTo>
                    <a:pt x="17" y="157"/>
                    <a:pt x="33" y="174"/>
                    <a:pt x="33" y="190"/>
                  </a:cubicBezTo>
                  <a:cubicBezTo>
                    <a:pt x="53" y="203"/>
                    <a:pt x="76" y="208"/>
                    <a:pt x="98" y="208"/>
                  </a:cubicBezTo>
                  <a:cubicBezTo>
                    <a:pt x="133" y="208"/>
                    <a:pt x="167" y="194"/>
                    <a:pt x="190" y="174"/>
                  </a:cubicBezTo>
                  <a:cubicBezTo>
                    <a:pt x="206" y="157"/>
                    <a:pt x="206" y="120"/>
                    <a:pt x="206" y="87"/>
                  </a:cubicBezTo>
                  <a:cubicBezTo>
                    <a:pt x="206" y="70"/>
                    <a:pt x="190" y="3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20"/>
            <p:cNvSpPr/>
            <p:nvPr/>
          </p:nvSpPr>
          <p:spPr>
            <a:xfrm flipH="1">
              <a:off x="3372561" y="31248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6" y="0"/>
                  </a:moveTo>
                  <a:cubicBezTo>
                    <a:pt x="41" y="0"/>
                    <a:pt x="1" y="46"/>
                    <a:pt x="1" y="90"/>
                  </a:cubicBezTo>
                  <a:lnTo>
                    <a:pt x="1" y="143"/>
                  </a:lnTo>
                  <a:cubicBezTo>
                    <a:pt x="1" y="160"/>
                    <a:pt x="17" y="160"/>
                    <a:pt x="17" y="160"/>
                  </a:cubicBezTo>
                  <a:cubicBezTo>
                    <a:pt x="38" y="193"/>
                    <a:pt x="54" y="209"/>
                    <a:pt x="87" y="209"/>
                  </a:cubicBezTo>
                  <a:cubicBezTo>
                    <a:pt x="104" y="209"/>
                    <a:pt x="141" y="209"/>
                    <a:pt x="157" y="193"/>
                  </a:cubicBezTo>
                  <a:cubicBezTo>
                    <a:pt x="190" y="176"/>
                    <a:pt x="207" y="143"/>
                    <a:pt x="207" y="127"/>
                  </a:cubicBezTo>
                  <a:cubicBezTo>
                    <a:pt x="207" y="90"/>
                    <a:pt x="207" y="73"/>
                    <a:pt x="190" y="40"/>
                  </a:cubicBezTo>
                  <a:cubicBezTo>
                    <a:pt x="174" y="24"/>
                    <a:pt x="141" y="3"/>
                    <a:pt x="120" y="3"/>
                  </a:cubicBezTo>
                  <a:cubicBezTo>
                    <a:pt x="112" y="1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20"/>
            <p:cNvSpPr/>
            <p:nvPr/>
          </p:nvSpPr>
          <p:spPr>
            <a:xfrm flipH="1">
              <a:off x="3378536" y="31511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5" y="1"/>
                    <a:pt x="14" y="46"/>
                    <a:pt x="0" y="88"/>
                  </a:cubicBezTo>
                  <a:lnTo>
                    <a:pt x="0" y="142"/>
                  </a:lnTo>
                  <a:cubicBezTo>
                    <a:pt x="17" y="142"/>
                    <a:pt x="17" y="158"/>
                    <a:pt x="17" y="158"/>
                  </a:cubicBezTo>
                  <a:cubicBezTo>
                    <a:pt x="33" y="191"/>
                    <a:pt x="70" y="212"/>
                    <a:pt x="87" y="212"/>
                  </a:cubicBezTo>
                  <a:cubicBezTo>
                    <a:pt x="136" y="212"/>
                    <a:pt x="207" y="174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53" y="5"/>
                    <a:pt x="120" y="5"/>
                  </a:cubicBezTo>
                  <a:cubicBezTo>
                    <a:pt x="112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20"/>
            <p:cNvSpPr/>
            <p:nvPr/>
          </p:nvSpPr>
          <p:spPr>
            <a:xfrm flipH="1">
              <a:off x="3381111" y="31649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2" y="0"/>
                  </a:moveTo>
                  <a:cubicBezTo>
                    <a:pt x="80" y="0"/>
                    <a:pt x="48" y="14"/>
                    <a:pt x="17" y="35"/>
                  </a:cubicBezTo>
                  <a:cubicBezTo>
                    <a:pt x="1" y="51"/>
                    <a:pt x="1" y="88"/>
                    <a:pt x="1" y="121"/>
                  </a:cubicBezTo>
                  <a:cubicBezTo>
                    <a:pt x="1" y="121"/>
                    <a:pt x="1" y="138"/>
                    <a:pt x="17" y="138"/>
                  </a:cubicBezTo>
                  <a:cubicBezTo>
                    <a:pt x="17" y="154"/>
                    <a:pt x="34" y="175"/>
                    <a:pt x="34" y="191"/>
                  </a:cubicBezTo>
                  <a:cubicBezTo>
                    <a:pt x="54" y="204"/>
                    <a:pt x="77" y="209"/>
                    <a:pt x="98" y="209"/>
                  </a:cubicBezTo>
                  <a:cubicBezTo>
                    <a:pt x="134" y="209"/>
                    <a:pt x="168" y="195"/>
                    <a:pt x="190" y="175"/>
                  </a:cubicBezTo>
                  <a:cubicBezTo>
                    <a:pt x="223" y="121"/>
                    <a:pt x="223" y="51"/>
                    <a:pt x="170" y="18"/>
                  </a:cubicBezTo>
                  <a:cubicBezTo>
                    <a:pt x="151" y="6"/>
                    <a:pt x="13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20"/>
            <p:cNvSpPr/>
            <p:nvPr/>
          </p:nvSpPr>
          <p:spPr>
            <a:xfrm flipH="1">
              <a:off x="3385036" y="31262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4" y="1"/>
                  </a:moveTo>
                  <a:cubicBezTo>
                    <a:pt x="54" y="1"/>
                    <a:pt x="1" y="34"/>
                    <a:pt x="1" y="87"/>
                  </a:cubicBezTo>
                  <a:lnTo>
                    <a:pt x="1" y="137"/>
                  </a:lnTo>
                  <a:cubicBezTo>
                    <a:pt x="1" y="153"/>
                    <a:pt x="21" y="153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41" y="207"/>
                    <a:pt x="157" y="190"/>
                  </a:cubicBezTo>
                  <a:cubicBezTo>
                    <a:pt x="190" y="174"/>
                    <a:pt x="207" y="153"/>
                    <a:pt x="207" y="120"/>
                  </a:cubicBezTo>
                  <a:cubicBezTo>
                    <a:pt x="207" y="71"/>
                    <a:pt x="174" y="17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20"/>
            <p:cNvSpPr/>
            <p:nvPr/>
          </p:nvSpPr>
          <p:spPr>
            <a:xfrm flipH="1">
              <a:off x="3388836" y="31391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lnTo>
                    <a:pt x="17" y="173"/>
                  </a:lnTo>
                  <a:cubicBezTo>
                    <a:pt x="34" y="190"/>
                    <a:pt x="67" y="206"/>
                    <a:pt x="87" y="206"/>
                  </a:cubicBezTo>
                  <a:cubicBezTo>
                    <a:pt x="96" y="208"/>
                    <a:pt x="105" y="209"/>
                    <a:pt x="113" y="209"/>
                  </a:cubicBezTo>
                  <a:cubicBezTo>
                    <a:pt x="167" y="209"/>
                    <a:pt x="207" y="166"/>
                    <a:pt x="207" y="120"/>
                  </a:cubicBezTo>
                  <a:cubicBezTo>
                    <a:pt x="223" y="103"/>
                    <a:pt x="207" y="70"/>
                    <a:pt x="190" y="50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20"/>
            <p:cNvSpPr/>
            <p:nvPr/>
          </p:nvSpPr>
          <p:spPr>
            <a:xfrm flipH="1">
              <a:off x="3423161" y="3115400"/>
              <a:ext cx="4775" cy="5225"/>
            </a:xfrm>
            <a:custGeom>
              <a:avLst/>
              <a:gdLst/>
              <a:ahLst/>
              <a:cxnLst/>
              <a:rect l="l" t="t" r="r" b="b"/>
              <a:pathLst>
                <a:path w="191" h="209" extrusionOk="0">
                  <a:moveTo>
                    <a:pt x="89" y="1"/>
                  </a:moveTo>
                  <a:cubicBezTo>
                    <a:pt x="77" y="1"/>
                    <a:pt x="64" y="3"/>
                    <a:pt x="50" y="7"/>
                  </a:cubicBezTo>
                  <a:cubicBezTo>
                    <a:pt x="34" y="7"/>
                    <a:pt x="17" y="23"/>
                    <a:pt x="1" y="40"/>
                  </a:cubicBezTo>
                  <a:cubicBezTo>
                    <a:pt x="17" y="94"/>
                    <a:pt x="50" y="143"/>
                    <a:pt x="67" y="197"/>
                  </a:cubicBezTo>
                  <a:cubicBezTo>
                    <a:pt x="77" y="205"/>
                    <a:pt x="86" y="209"/>
                    <a:pt x="95" y="209"/>
                  </a:cubicBezTo>
                  <a:cubicBezTo>
                    <a:pt x="104" y="209"/>
                    <a:pt x="112" y="205"/>
                    <a:pt x="120" y="197"/>
                  </a:cubicBezTo>
                  <a:cubicBezTo>
                    <a:pt x="153" y="176"/>
                    <a:pt x="190" y="143"/>
                    <a:pt x="190" y="110"/>
                  </a:cubicBezTo>
                  <a:lnTo>
                    <a:pt x="190" y="56"/>
                  </a:lnTo>
                  <a:cubicBezTo>
                    <a:pt x="162" y="19"/>
                    <a:pt x="128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20"/>
            <p:cNvSpPr/>
            <p:nvPr/>
          </p:nvSpPr>
          <p:spPr>
            <a:xfrm flipH="1">
              <a:off x="3375961" y="313900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1"/>
                  </a:moveTo>
                  <a:cubicBezTo>
                    <a:pt x="82" y="1"/>
                    <a:pt x="52" y="13"/>
                    <a:pt x="34" y="40"/>
                  </a:cubicBezTo>
                  <a:cubicBezTo>
                    <a:pt x="17" y="57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4" y="180"/>
                    <a:pt x="50" y="180"/>
                  </a:cubicBezTo>
                  <a:cubicBezTo>
                    <a:pt x="67" y="195"/>
                    <a:pt x="89" y="203"/>
                    <a:pt x="111" y="203"/>
                  </a:cubicBezTo>
                  <a:cubicBezTo>
                    <a:pt x="140" y="203"/>
                    <a:pt x="170" y="190"/>
                    <a:pt x="191" y="160"/>
                  </a:cubicBezTo>
                  <a:cubicBezTo>
                    <a:pt x="207" y="143"/>
                    <a:pt x="224" y="110"/>
                    <a:pt x="224" y="94"/>
                  </a:cubicBezTo>
                  <a:cubicBezTo>
                    <a:pt x="224" y="57"/>
                    <a:pt x="207" y="40"/>
                    <a:pt x="170" y="24"/>
                  </a:cubicBezTo>
                  <a:cubicBezTo>
                    <a:pt x="155" y="9"/>
                    <a:pt x="133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20"/>
            <p:cNvSpPr/>
            <p:nvPr/>
          </p:nvSpPr>
          <p:spPr>
            <a:xfrm flipH="1">
              <a:off x="3368636" y="3174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20"/>
                  </a:lnTo>
                  <a:cubicBezTo>
                    <a:pt x="1" y="137"/>
                    <a:pt x="1" y="137"/>
                    <a:pt x="17" y="137"/>
                  </a:cubicBezTo>
                  <a:lnTo>
                    <a:pt x="17" y="170"/>
                  </a:lnTo>
                  <a:cubicBezTo>
                    <a:pt x="34" y="190"/>
                    <a:pt x="67" y="207"/>
                    <a:pt x="83" y="207"/>
                  </a:cubicBezTo>
                  <a:cubicBezTo>
                    <a:pt x="120" y="207"/>
                    <a:pt x="153" y="207"/>
                    <a:pt x="170" y="190"/>
                  </a:cubicBezTo>
                  <a:cubicBezTo>
                    <a:pt x="186" y="170"/>
                    <a:pt x="207" y="137"/>
                    <a:pt x="207" y="120"/>
                  </a:cubicBezTo>
                  <a:cubicBezTo>
                    <a:pt x="223" y="87"/>
                    <a:pt x="207" y="67"/>
                    <a:pt x="207" y="50"/>
                  </a:cubicBezTo>
                  <a:cubicBezTo>
                    <a:pt x="186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20"/>
            <p:cNvSpPr/>
            <p:nvPr/>
          </p:nvSpPr>
          <p:spPr>
            <a:xfrm flipH="1">
              <a:off x="3391011" y="31527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4" y="23"/>
                    <a:pt x="1" y="93"/>
                    <a:pt x="17" y="147"/>
                  </a:cubicBezTo>
                  <a:cubicBezTo>
                    <a:pt x="42" y="184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80"/>
                    <a:pt x="240" y="109"/>
                    <a:pt x="223" y="60"/>
                  </a:cubicBezTo>
                  <a:cubicBezTo>
                    <a:pt x="211" y="20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20"/>
            <p:cNvSpPr/>
            <p:nvPr/>
          </p:nvSpPr>
          <p:spPr>
            <a:xfrm flipH="1">
              <a:off x="3367411" y="316060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20"/>
                    <a:pt x="17" y="141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6" y="209"/>
                    <a:pt x="105" y="210"/>
                    <a:pt x="114" y="210"/>
                  </a:cubicBezTo>
                  <a:cubicBezTo>
                    <a:pt x="169" y="210"/>
                    <a:pt x="206" y="167"/>
                    <a:pt x="206" y="120"/>
                  </a:cubicBezTo>
                  <a:cubicBezTo>
                    <a:pt x="223" y="104"/>
                    <a:pt x="206" y="71"/>
                    <a:pt x="190" y="54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20"/>
            <p:cNvSpPr/>
            <p:nvPr/>
          </p:nvSpPr>
          <p:spPr>
            <a:xfrm flipH="1">
              <a:off x="3405136" y="308287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124" y="1"/>
                  </a:moveTo>
                  <a:cubicBezTo>
                    <a:pt x="70" y="1"/>
                    <a:pt x="21" y="34"/>
                    <a:pt x="0" y="88"/>
                  </a:cubicBezTo>
                  <a:cubicBezTo>
                    <a:pt x="0" y="104"/>
                    <a:pt x="0" y="121"/>
                    <a:pt x="21" y="137"/>
                  </a:cubicBezTo>
                  <a:lnTo>
                    <a:pt x="21" y="174"/>
                  </a:lnTo>
                  <a:cubicBezTo>
                    <a:pt x="37" y="191"/>
                    <a:pt x="70" y="207"/>
                    <a:pt x="87" y="207"/>
                  </a:cubicBezTo>
                  <a:cubicBezTo>
                    <a:pt x="157" y="207"/>
                    <a:pt x="206" y="174"/>
                    <a:pt x="206" y="121"/>
                  </a:cubicBezTo>
                  <a:cubicBezTo>
                    <a:pt x="227" y="88"/>
                    <a:pt x="206" y="71"/>
                    <a:pt x="190" y="34"/>
                  </a:cubicBezTo>
                  <a:cubicBezTo>
                    <a:pt x="173" y="17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20"/>
            <p:cNvSpPr/>
            <p:nvPr/>
          </p:nvSpPr>
          <p:spPr>
            <a:xfrm flipH="1">
              <a:off x="3408636" y="31134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70" y="0"/>
                  </a:moveTo>
                  <a:cubicBezTo>
                    <a:pt x="33" y="17"/>
                    <a:pt x="17" y="33"/>
                    <a:pt x="17" y="50"/>
                  </a:cubicBezTo>
                  <a:cubicBezTo>
                    <a:pt x="0" y="70"/>
                    <a:pt x="0" y="103"/>
                    <a:pt x="0" y="136"/>
                  </a:cubicBezTo>
                  <a:cubicBezTo>
                    <a:pt x="12" y="175"/>
                    <a:pt x="52" y="203"/>
                    <a:pt x="92" y="203"/>
                  </a:cubicBezTo>
                  <a:cubicBezTo>
                    <a:pt x="107" y="203"/>
                    <a:pt x="122" y="199"/>
                    <a:pt x="136" y="190"/>
                  </a:cubicBezTo>
                  <a:cubicBezTo>
                    <a:pt x="190" y="174"/>
                    <a:pt x="223" y="120"/>
                    <a:pt x="206" y="70"/>
                  </a:cubicBezTo>
                  <a:cubicBezTo>
                    <a:pt x="190" y="33"/>
                    <a:pt x="157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3" name="Google Shape;8673;p20"/>
            <p:cNvSpPr/>
            <p:nvPr/>
          </p:nvSpPr>
          <p:spPr>
            <a:xfrm flipH="1">
              <a:off x="3408211" y="30966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2" y="0"/>
                  </a:moveTo>
                  <a:cubicBezTo>
                    <a:pt x="91" y="0"/>
                    <a:pt x="58" y="15"/>
                    <a:pt x="38" y="37"/>
                  </a:cubicBezTo>
                  <a:cubicBezTo>
                    <a:pt x="17" y="70"/>
                    <a:pt x="1" y="87"/>
                    <a:pt x="1" y="124"/>
                  </a:cubicBezTo>
                  <a:cubicBezTo>
                    <a:pt x="17" y="124"/>
                    <a:pt x="17" y="140"/>
                    <a:pt x="17" y="140"/>
                  </a:cubicBezTo>
                  <a:cubicBezTo>
                    <a:pt x="17" y="157"/>
                    <a:pt x="38" y="173"/>
                    <a:pt x="54" y="190"/>
                  </a:cubicBezTo>
                  <a:cubicBezTo>
                    <a:pt x="67" y="204"/>
                    <a:pt x="84" y="210"/>
                    <a:pt x="103" y="210"/>
                  </a:cubicBezTo>
                  <a:cubicBezTo>
                    <a:pt x="135" y="210"/>
                    <a:pt x="170" y="194"/>
                    <a:pt x="190" y="173"/>
                  </a:cubicBezTo>
                  <a:cubicBezTo>
                    <a:pt x="223" y="124"/>
                    <a:pt x="223" y="70"/>
                    <a:pt x="174" y="21"/>
                  </a:cubicBezTo>
                  <a:cubicBezTo>
                    <a:pt x="161" y="6"/>
                    <a:pt x="142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8674;p20"/>
            <p:cNvSpPr/>
            <p:nvPr/>
          </p:nvSpPr>
          <p:spPr>
            <a:xfrm flipH="1">
              <a:off x="3395736" y="31065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54" y="0"/>
                    <a:pt x="1" y="37"/>
                    <a:pt x="1" y="87"/>
                  </a:cubicBezTo>
                  <a:lnTo>
                    <a:pt x="1" y="120"/>
                  </a:lnTo>
                  <a:lnTo>
                    <a:pt x="1" y="140"/>
                  </a:lnTo>
                  <a:cubicBezTo>
                    <a:pt x="1" y="157"/>
                    <a:pt x="1" y="157"/>
                    <a:pt x="17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41" y="206"/>
                    <a:pt x="158" y="190"/>
                  </a:cubicBezTo>
                  <a:cubicBezTo>
                    <a:pt x="191" y="173"/>
                    <a:pt x="191" y="157"/>
                    <a:pt x="207" y="120"/>
                  </a:cubicBezTo>
                  <a:cubicBezTo>
                    <a:pt x="207" y="103"/>
                    <a:pt x="207" y="70"/>
                    <a:pt x="191" y="54"/>
                  </a:cubicBezTo>
                  <a:cubicBezTo>
                    <a:pt x="174" y="37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20"/>
            <p:cNvSpPr/>
            <p:nvPr/>
          </p:nvSpPr>
          <p:spPr>
            <a:xfrm flipH="1">
              <a:off x="3412436" y="3124800"/>
              <a:ext cx="6125" cy="5275"/>
            </a:xfrm>
            <a:custGeom>
              <a:avLst/>
              <a:gdLst/>
              <a:ahLst/>
              <a:cxnLst/>
              <a:rect l="l" t="t" r="r" b="b"/>
              <a:pathLst>
                <a:path w="245" h="211" extrusionOk="0">
                  <a:moveTo>
                    <a:pt x="116" y="0"/>
                  </a:moveTo>
                  <a:cubicBezTo>
                    <a:pt x="102" y="0"/>
                    <a:pt x="87" y="2"/>
                    <a:pt x="71" y="6"/>
                  </a:cubicBezTo>
                  <a:cubicBezTo>
                    <a:pt x="21" y="27"/>
                    <a:pt x="1" y="93"/>
                    <a:pt x="21" y="146"/>
                  </a:cubicBezTo>
                  <a:cubicBezTo>
                    <a:pt x="33" y="182"/>
                    <a:pt x="71" y="211"/>
                    <a:pt x="110" y="211"/>
                  </a:cubicBezTo>
                  <a:cubicBezTo>
                    <a:pt x="126" y="211"/>
                    <a:pt x="142" y="206"/>
                    <a:pt x="158" y="196"/>
                  </a:cubicBezTo>
                  <a:cubicBezTo>
                    <a:pt x="207" y="179"/>
                    <a:pt x="244" y="130"/>
                    <a:pt x="207" y="76"/>
                  </a:cubicBezTo>
                  <a:cubicBezTo>
                    <a:pt x="194" y="22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20"/>
            <p:cNvSpPr/>
            <p:nvPr/>
          </p:nvSpPr>
          <p:spPr>
            <a:xfrm flipH="1">
              <a:off x="3396561" y="31203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66" y="1"/>
                    <a:pt x="17" y="34"/>
                    <a:pt x="0" y="83"/>
                  </a:cubicBezTo>
                  <a:cubicBezTo>
                    <a:pt x="0" y="104"/>
                    <a:pt x="0" y="120"/>
                    <a:pt x="17" y="137"/>
                  </a:cubicBezTo>
                  <a:cubicBezTo>
                    <a:pt x="17" y="153"/>
                    <a:pt x="17" y="153"/>
                    <a:pt x="33" y="170"/>
                  </a:cubicBezTo>
                  <a:cubicBezTo>
                    <a:pt x="50" y="186"/>
                    <a:pt x="66" y="207"/>
                    <a:pt x="103" y="207"/>
                  </a:cubicBezTo>
                  <a:cubicBezTo>
                    <a:pt x="110" y="209"/>
                    <a:pt x="116" y="210"/>
                    <a:pt x="122" y="210"/>
                  </a:cubicBezTo>
                  <a:cubicBezTo>
                    <a:pt x="166" y="210"/>
                    <a:pt x="209" y="163"/>
                    <a:pt x="223" y="120"/>
                  </a:cubicBezTo>
                  <a:cubicBezTo>
                    <a:pt x="223" y="83"/>
                    <a:pt x="207" y="67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20"/>
            <p:cNvSpPr/>
            <p:nvPr/>
          </p:nvSpPr>
          <p:spPr>
            <a:xfrm flipH="1">
              <a:off x="3402561" y="3146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0" y="0"/>
                    <a:pt x="1" y="33"/>
                    <a:pt x="1" y="83"/>
                  </a:cubicBezTo>
                  <a:lnTo>
                    <a:pt x="1" y="136"/>
                  </a:lnTo>
                  <a:cubicBezTo>
                    <a:pt x="1" y="153"/>
                    <a:pt x="17" y="153"/>
                    <a:pt x="17" y="169"/>
                  </a:cubicBezTo>
                  <a:cubicBezTo>
                    <a:pt x="34" y="186"/>
                    <a:pt x="50" y="206"/>
                    <a:pt x="83" y="206"/>
                  </a:cubicBezTo>
                  <a:cubicBezTo>
                    <a:pt x="90" y="209"/>
                    <a:pt x="97" y="209"/>
                    <a:pt x="103" y="209"/>
                  </a:cubicBezTo>
                  <a:cubicBezTo>
                    <a:pt x="149" y="209"/>
                    <a:pt x="189" y="163"/>
                    <a:pt x="207" y="120"/>
                  </a:cubicBezTo>
                  <a:cubicBezTo>
                    <a:pt x="207" y="83"/>
                    <a:pt x="207" y="66"/>
                    <a:pt x="186" y="50"/>
                  </a:cubicBezTo>
                  <a:cubicBezTo>
                    <a:pt x="170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20"/>
            <p:cNvSpPr/>
            <p:nvPr/>
          </p:nvSpPr>
          <p:spPr>
            <a:xfrm flipH="1">
              <a:off x="3400911" y="31321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21"/>
                    <a:pt x="1" y="91"/>
                    <a:pt x="34" y="145"/>
                  </a:cubicBezTo>
                  <a:cubicBezTo>
                    <a:pt x="46" y="181"/>
                    <a:pt x="77" y="208"/>
                    <a:pt x="112" y="208"/>
                  </a:cubicBezTo>
                  <a:cubicBezTo>
                    <a:pt x="125" y="208"/>
                    <a:pt x="139" y="204"/>
                    <a:pt x="153" y="194"/>
                  </a:cubicBezTo>
                  <a:cubicBezTo>
                    <a:pt x="223" y="178"/>
                    <a:pt x="240" y="124"/>
                    <a:pt x="223" y="75"/>
                  </a:cubicBezTo>
                  <a:cubicBezTo>
                    <a:pt x="210" y="31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20"/>
            <p:cNvSpPr/>
            <p:nvPr/>
          </p:nvSpPr>
          <p:spPr>
            <a:xfrm flipH="1">
              <a:off x="3240211" y="31477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3" y="0"/>
                    <a:pt x="50" y="17"/>
                    <a:pt x="33" y="37"/>
                  </a:cubicBezTo>
                  <a:cubicBezTo>
                    <a:pt x="17" y="54"/>
                    <a:pt x="0" y="70"/>
                    <a:pt x="0" y="87"/>
                  </a:cubicBezTo>
                  <a:lnTo>
                    <a:pt x="0" y="157"/>
                  </a:lnTo>
                  <a:cubicBezTo>
                    <a:pt x="17" y="173"/>
                    <a:pt x="50" y="206"/>
                    <a:pt x="83" y="206"/>
                  </a:cubicBezTo>
                  <a:lnTo>
                    <a:pt x="103" y="206"/>
                  </a:lnTo>
                  <a:cubicBezTo>
                    <a:pt x="110" y="209"/>
                    <a:pt x="117" y="210"/>
                    <a:pt x="123" y="210"/>
                  </a:cubicBezTo>
                  <a:cubicBezTo>
                    <a:pt x="166" y="210"/>
                    <a:pt x="206" y="166"/>
                    <a:pt x="206" y="120"/>
                  </a:cubicBezTo>
                  <a:cubicBezTo>
                    <a:pt x="206" y="103"/>
                    <a:pt x="206" y="70"/>
                    <a:pt x="186" y="54"/>
                  </a:cubicBezTo>
                  <a:cubicBezTo>
                    <a:pt x="169" y="3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20"/>
            <p:cNvSpPr/>
            <p:nvPr/>
          </p:nvSpPr>
          <p:spPr>
            <a:xfrm flipH="1">
              <a:off x="3142811" y="316667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1"/>
                  </a:moveTo>
                  <a:cubicBezTo>
                    <a:pt x="33" y="34"/>
                    <a:pt x="0" y="83"/>
                    <a:pt x="17" y="137"/>
                  </a:cubicBezTo>
                  <a:cubicBezTo>
                    <a:pt x="48" y="178"/>
                    <a:pt x="88" y="211"/>
                    <a:pt x="131" y="211"/>
                  </a:cubicBezTo>
                  <a:cubicBezTo>
                    <a:pt x="140" y="211"/>
                    <a:pt x="148" y="210"/>
                    <a:pt x="157" y="207"/>
                  </a:cubicBezTo>
                  <a:cubicBezTo>
                    <a:pt x="174" y="186"/>
                    <a:pt x="190" y="186"/>
                    <a:pt x="207" y="170"/>
                  </a:cubicBezTo>
                  <a:cubicBezTo>
                    <a:pt x="223" y="137"/>
                    <a:pt x="240" y="104"/>
                    <a:pt x="223" y="67"/>
                  </a:cubicBezTo>
                  <a:cubicBezTo>
                    <a:pt x="207" y="34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20"/>
            <p:cNvSpPr/>
            <p:nvPr/>
          </p:nvSpPr>
          <p:spPr>
            <a:xfrm flipH="1">
              <a:off x="3144036" y="318022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107" y="0"/>
                  </a:moveTo>
                  <a:cubicBezTo>
                    <a:pt x="84" y="0"/>
                    <a:pt x="62" y="12"/>
                    <a:pt x="50" y="24"/>
                  </a:cubicBezTo>
                  <a:cubicBezTo>
                    <a:pt x="33" y="40"/>
                    <a:pt x="17" y="57"/>
                    <a:pt x="17" y="94"/>
                  </a:cubicBezTo>
                  <a:cubicBezTo>
                    <a:pt x="1" y="110"/>
                    <a:pt x="17" y="127"/>
                    <a:pt x="17" y="143"/>
                  </a:cubicBezTo>
                  <a:cubicBezTo>
                    <a:pt x="17" y="143"/>
                    <a:pt x="17" y="160"/>
                    <a:pt x="33" y="160"/>
                  </a:cubicBezTo>
                  <a:cubicBezTo>
                    <a:pt x="50" y="180"/>
                    <a:pt x="66" y="197"/>
                    <a:pt x="104" y="197"/>
                  </a:cubicBezTo>
                  <a:cubicBezTo>
                    <a:pt x="112" y="200"/>
                    <a:pt x="121" y="201"/>
                    <a:pt x="129" y="201"/>
                  </a:cubicBezTo>
                  <a:cubicBezTo>
                    <a:pt x="170" y="201"/>
                    <a:pt x="209" y="168"/>
                    <a:pt x="223" y="110"/>
                  </a:cubicBezTo>
                  <a:cubicBezTo>
                    <a:pt x="223" y="94"/>
                    <a:pt x="223" y="57"/>
                    <a:pt x="207" y="40"/>
                  </a:cubicBezTo>
                  <a:cubicBezTo>
                    <a:pt x="190" y="24"/>
                    <a:pt x="153" y="7"/>
                    <a:pt x="137" y="7"/>
                  </a:cubicBez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20"/>
            <p:cNvSpPr/>
            <p:nvPr/>
          </p:nvSpPr>
          <p:spPr>
            <a:xfrm flipH="1">
              <a:off x="3149211" y="31428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6" y="1"/>
                  </a:moveTo>
                  <a:cubicBezTo>
                    <a:pt x="54" y="1"/>
                    <a:pt x="15" y="33"/>
                    <a:pt x="1" y="75"/>
                  </a:cubicBezTo>
                  <a:lnTo>
                    <a:pt x="1" y="91"/>
                  </a:lnTo>
                  <a:lnTo>
                    <a:pt x="1" y="145"/>
                  </a:lnTo>
                  <a:cubicBezTo>
                    <a:pt x="17" y="161"/>
                    <a:pt x="34" y="194"/>
                    <a:pt x="50" y="194"/>
                  </a:cubicBezTo>
                  <a:cubicBezTo>
                    <a:pt x="71" y="211"/>
                    <a:pt x="87" y="211"/>
                    <a:pt x="87" y="211"/>
                  </a:cubicBezTo>
                  <a:cubicBezTo>
                    <a:pt x="137" y="211"/>
                    <a:pt x="207" y="178"/>
                    <a:pt x="207" y="128"/>
                  </a:cubicBezTo>
                  <a:cubicBezTo>
                    <a:pt x="207" y="91"/>
                    <a:pt x="207" y="75"/>
                    <a:pt x="191" y="42"/>
                  </a:cubicBezTo>
                  <a:cubicBezTo>
                    <a:pt x="174" y="25"/>
                    <a:pt x="153" y="5"/>
                    <a:pt x="120" y="5"/>
                  </a:cubicBezTo>
                  <a:cubicBezTo>
                    <a:pt x="112" y="2"/>
                    <a:pt x="104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20"/>
            <p:cNvSpPr/>
            <p:nvPr/>
          </p:nvSpPr>
          <p:spPr>
            <a:xfrm flipH="1">
              <a:off x="3148386" y="32082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0"/>
                  </a:moveTo>
                  <a:cubicBezTo>
                    <a:pt x="57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lnTo>
                    <a:pt x="17" y="156"/>
                  </a:lnTo>
                  <a:cubicBezTo>
                    <a:pt x="33" y="193"/>
                    <a:pt x="70" y="210"/>
                    <a:pt x="87" y="210"/>
                  </a:cubicBezTo>
                  <a:cubicBezTo>
                    <a:pt x="120" y="210"/>
                    <a:pt x="157" y="210"/>
                    <a:pt x="174" y="193"/>
                  </a:cubicBezTo>
                  <a:cubicBezTo>
                    <a:pt x="190" y="173"/>
                    <a:pt x="206" y="140"/>
                    <a:pt x="206" y="123"/>
                  </a:cubicBezTo>
                  <a:cubicBezTo>
                    <a:pt x="223" y="90"/>
                    <a:pt x="206" y="70"/>
                    <a:pt x="190" y="37"/>
                  </a:cubicBezTo>
                  <a:cubicBezTo>
                    <a:pt x="174" y="20"/>
                    <a:pt x="157" y="4"/>
                    <a:pt x="120" y="4"/>
                  </a:cubicBezTo>
                  <a:cubicBezTo>
                    <a:pt x="113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20"/>
            <p:cNvSpPr/>
            <p:nvPr/>
          </p:nvSpPr>
          <p:spPr>
            <a:xfrm flipH="1">
              <a:off x="3130761" y="31737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11" y="0"/>
                  </a:moveTo>
                  <a:cubicBezTo>
                    <a:pt x="82" y="0"/>
                    <a:pt x="54" y="13"/>
                    <a:pt x="33" y="43"/>
                  </a:cubicBezTo>
                  <a:cubicBezTo>
                    <a:pt x="17" y="59"/>
                    <a:pt x="0" y="92"/>
                    <a:pt x="0" y="109"/>
                  </a:cubicBezTo>
                  <a:cubicBezTo>
                    <a:pt x="17" y="129"/>
                    <a:pt x="17" y="129"/>
                    <a:pt x="17" y="146"/>
                  </a:cubicBezTo>
                  <a:cubicBezTo>
                    <a:pt x="17" y="162"/>
                    <a:pt x="33" y="179"/>
                    <a:pt x="50" y="179"/>
                  </a:cubicBezTo>
                  <a:cubicBezTo>
                    <a:pt x="70" y="195"/>
                    <a:pt x="103" y="212"/>
                    <a:pt x="120" y="212"/>
                  </a:cubicBezTo>
                  <a:cubicBezTo>
                    <a:pt x="153" y="212"/>
                    <a:pt x="174" y="195"/>
                    <a:pt x="190" y="179"/>
                  </a:cubicBezTo>
                  <a:cubicBezTo>
                    <a:pt x="207" y="146"/>
                    <a:pt x="223" y="129"/>
                    <a:pt x="223" y="92"/>
                  </a:cubicBezTo>
                  <a:cubicBezTo>
                    <a:pt x="207" y="76"/>
                    <a:pt x="207" y="43"/>
                    <a:pt x="174" y="26"/>
                  </a:cubicBezTo>
                  <a:cubicBezTo>
                    <a:pt x="157" y="9"/>
                    <a:pt x="134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20"/>
            <p:cNvSpPr/>
            <p:nvPr/>
          </p:nvSpPr>
          <p:spPr>
            <a:xfrm flipH="1">
              <a:off x="3133336" y="31855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7" y="0"/>
                    <a:pt x="54" y="17"/>
                    <a:pt x="34" y="33"/>
                  </a:cubicBezTo>
                  <a:cubicBezTo>
                    <a:pt x="17" y="50"/>
                    <a:pt x="1" y="70"/>
                    <a:pt x="1" y="87"/>
                  </a:cubicBezTo>
                  <a:lnTo>
                    <a:pt x="1" y="136"/>
                  </a:lnTo>
                  <a:cubicBezTo>
                    <a:pt x="17" y="174"/>
                    <a:pt x="54" y="207"/>
                    <a:pt x="87" y="207"/>
                  </a:cubicBezTo>
                  <a:lnTo>
                    <a:pt x="104" y="207"/>
                  </a:lnTo>
                  <a:cubicBezTo>
                    <a:pt x="157" y="207"/>
                    <a:pt x="207" y="174"/>
                    <a:pt x="207" y="120"/>
                  </a:cubicBezTo>
                  <a:cubicBezTo>
                    <a:pt x="207" y="87"/>
                    <a:pt x="207" y="70"/>
                    <a:pt x="190" y="50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20"/>
            <p:cNvSpPr/>
            <p:nvPr/>
          </p:nvSpPr>
          <p:spPr>
            <a:xfrm flipH="1">
              <a:off x="3153111" y="31574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16" y="1"/>
                  </a:moveTo>
                  <a:cubicBezTo>
                    <a:pt x="85" y="1"/>
                    <a:pt x="56" y="13"/>
                    <a:pt x="38" y="40"/>
                  </a:cubicBezTo>
                  <a:cubicBezTo>
                    <a:pt x="17" y="61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4"/>
                    <a:pt x="38" y="180"/>
                    <a:pt x="54" y="180"/>
                  </a:cubicBezTo>
                  <a:cubicBezTo>
                    <a:pt x="71" y="197"/>
                    <a:pt x="104" y="213"/>
                    <a:pt x="120" y="213"/>
                  </a:cubicBezTo>
                  <a:cubicBezTo>
                    <a:pt x="157" y="197"/>
                    <a:pt x="174" y="197"/>
                    <a:pt x="207" y="164"/>
                  </a:cubicBezTo>
                  <a:cubicBezTo>
                    <a:pt x="223" y="143"/>
                    <a:pt x="223" y="127"/>
                    <a:pt x="223" y="94"/>
                  </a:cubicBezTo>
                  <a:cubicBezTo>
                    <a:pt x="223" y="61"/>
                    <a:pt x="207" y="40"/>
                    <a:pt x="190" y="24"/>
                  </a:cubicBezTo>
                  <a:cubicBezTo>
                    <a:pt x="168" y="9"/>
                    <a:pt x="14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20"/>
            <p:cNvSpPr/>
            <p:nvPr/>
          </p:nvSpPr>
          <p:spPr>
            <a:xfrm flipH="1">
              <a:off x="3139311" y="315327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20" y="1"/>
                  </a:moveTo>
                  <a:cubicBezTo>
                    <a:pt x="103" y="1"/>
                    <a:pt x="66" y="22"/>
                    <a:pt x="50" y="38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41"/>
                    <a:pt x="17" y="158"/>
                  </a:cubicBezTo>
                  <a:lnTo>
                    <a:pt x="17" y="174"/>
                  </a:lnTo>
                  <a:cubicBezTo>
                    <a:pt x="33" y="191"/>
                    <a:pt x="66" y="207"/>
                    <a:pt x="83" y="207"/>
                  </a:cubicBezTo>
                  <a:cubicBezTo>
                    <a:pt x="96" y="211"/>
                    <a:pt x="108" y="213"/>
                    <a:pt x="120" y="213"/>
                  </a:cubicBezTo>
                  <a:cubicBezTo>
                    <a:pt x="171" y="213"/>
                    <a:pt x="206" y="178"/>
                    <a:pt x="206" y="125"/>
                  </a:cubicBezTo>
                  <a:cubicBezTo>
                    <a:pt x="223" y="104"/>
                    <a:pt x="206" y="71"/>
                    <a:pt x="186" y="55"/>
                  </a:cubicBezTo>
                  <a:cubicBezTo>
                    <a:pt x="169" y="38"/>
                    <a:pt x="153" y="2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20"/>
            <p:cNvSpPr/>
            <p:nvPr/>
          </p:nvSpPr>
          <p:spPr>
            <a:xfrm flipH="1">
              <a:off x="3134561" y="313690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00" y="0"/>
                  </a:moveTo>
                  <a:cubicBezTo>
                    <a:pt x="90" y="0"/>
                    <a:pt x="80" y="2"/>
                    <a:pt x="71" y="4"/>
                  </a:cubicBezTo>
                  <a:cubicBezTo>
                    <a:pt x="21" y="21"/>
                    <a:pt x="1" y="91"/>
                    <a:pt x="21" y="141"/>
                  </a:cubicBezTo>
                  <a:cubicBezTo>
                    <a:pt x="33" y="179"/>
                    <a:pt x="71" y="207"/>
                    <a:pt x="111" y="207"/>
                  </a:cubicBezTo>
                  <a:cubicBezTo>
                    <a:pt x="127" y="207"/>
                    <a:pt x="143" y="203"/>
                    <a:pt x="157" y="194"/>
                  </a:cubicBezTo>
                  <a:cubicBezTo>
                    <a:pt x="207" y="178"/>
                    <a:pt x="227" y="124"/>
                    <a:pt x="207" y="75"/>
                  </a:cubicBezTo>
                  <a:cubicBezTo>
                    <a:pt x="193" y="30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20"/>
            <p:cNvSpPr/>
            <p:nvPr/>
          </p:nvSpPr>
          <p:spPr>
            <a:xfrm flipH="1">
              <a:off x="3162911" y="3147300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5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38" y="34"/>
                    <a:pt x="22" y="71"/>
                    <a:pt x="22" y="87"/>
                  </a:cubicBezTo>
                  <a:cubicBezTo>
                    <a:pt x="1" y="104"/>
                    <a:pt x="1" y="120"/>
                    <a:pt x="22" y="137"/>
                  </a:cubicBezTo>
                  <a:cubicBezTo>
                    <a:pt x="22" y="157"/>
                    <a:pt x="22" y="157"/>
                    <a:pt x="38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58" y="207"/>
                    <a:pt x="207" y="174"/>
                    <a:pt x="228" y="120"/>
                  </a:cubicBezTo>
                  <a:cubicBezTo>
                    <a:pt x="228" y="87"/>
                    <a:pt x="207" y="71"/>
                    <a:pt x="191" y="34"/>
                  </a:cubicBezTo>
                  <a:cubicBezTo>
                    <a:pt x="191" y="17"/>
                    <a:pt x="158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20"/>
            <p:cNvSpPr/>
            <p:nvPr/>
          </p:nvSpPr>
          <p:spPr>
            <a:xfrm flipH="1">
              <a:off x="3168586" y="31750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4"/>
                    <a:pt x="0" y="94"/>
                    <a:pt x="37" y="143"/>
                  </a:cubicBezTo>
                  <a:cubicBezTo>
                    <a:pt x="37" y="160"/>
                    <a:pt x="54" y="160"/>
                    <a:pt x="54" y="180"/>
                  </a:cubicBezTo>
                  <a:cubicBezTo>
                    <a:pt x="73" y="200"/>
                    <a:pt x="92" y="208"/>
                    <a:pt x="113" y="208"/>
                  </a:cubicBezTo>
                  <a:cubicBezTo>
                    <a:pt x="127" y="208"/>
                    <a:pt x="142" y="204"/>
                    <a:pt x="157" y="197"/>
                  </a:cubicBezTo>
                  <a:cubicBezTo>
                    <a:pt x="206" y="180"/>
                    <a:pt x="223" y="143"/>
                    <a:pt x="223" y="110"/>
                  </a:cubicBezTo>
                  <a:lnTo>
                    <a:pt x="223" y="57"/>
                  </a:lnTo>
                  <a:cubicBezTo>
                    <a:pt x="211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20"/>
            <p:cNvSpPr/>
            <p:nvPr/>
          </p:nvSpPr>
          <p:spPr>
            <a:xfrm flipH="1">
              <a:off x="3168986" y="31881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3" y="0"/>
                  </a:moveTo>
                  <a:cubicBezTo>
                    <a:pt x="70" y="17"/>
                    <a:pt x="37" y="17"/>
                    <a:pt x="17" y="50"/>
                  </a:cubicBezTo>
                  <a:cubicBezTo>
                    <a:pt x="0" y="71"/>
                    <a:pt x="0" y="87"/>
                    <a:pt x="0" y="120"/>
                  </a:cubicBezTo>
                  <a:lnTo>
                    <a:pt x="0" y="153"/>
                  </a:lnTo>
                  <a:cubicBezTo>
                    <a:pt x="17" y="153"/>
                    <a:pt x="17" y="174"/>
                    <a:pt x="37" y="190"/>
                  </a:cubicBezTo>
                  <a:cubicBezTo>
                    <a:pt x="60" y="205"/>
                    <a:pt x="86" y="213"/>
                    <a:pt x="111" y="213"/>
                  </a:cubicBezTo>
                  <a:cubicBezTo>
                    <a:pt x="142" y="213"/>
                    <a:pt x="172" y="201"/>
                    <a:pt x="190" y="174"/>
                  </a:cubicBezTo>
                  <a:cubicBezTo>
                    <a:pt x="206" y="153"/>
                    <a:pt x="206" y="120"/>
                    <a:pt x="206" y="104"/>
                  </a:cubicBezTo>
                  <a:cubicBezTo>
                    <a:pt x="206" y="71"/>
                    <a:pt x="190" y="50"/>
                    <a:pt x="173" y="33"/>
                  </a:cubicBezTo>
                  <a:cubicBezTo>
                    <a:pt x="157" y="17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20"/>
            <p:cNvSpPr/>
            <p:nvPr/>
          </p:nvSpPr>
          <p:spPr>
            <a:xfrm flipH="1">
              <a:off x="3173211" y="312582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7" y="1"/>
                  </a:moveTo>
                  <a:cubicBezTo>
                    <a:pt x="72" y="1"/>
                    <a:pt x="37" y="15"/>
                    <a:pt x="17" y="35"/>
                  </a:cubicBezTo>
                  <a:cubicBezTo>
                    <a:pt x="0" y="68"/>
                    <a:pt x="0" y="89"/>
                    <a:pt x="0" y="122"/>
                  </a:cubicBezTo>
                  <a:lnTo>
                    <a:pt x="0" y="138"/>
                  </a:lnTo>
                  <a:cubicBezTo>
                    <a:pt x="17" y="155"/>
                    <a:pt x="17" y="171"/>
                    <a:pt x="33" y="192"/>
                  </a:cubicBezTo>
                  <a:cubicBezTo>
                    <a:pt x="50" y="208"/>
                    <a:pt x="83" y="208"/>
                    <a:pt x="120" y="208"/>
                  </a:cubicBezTo>
                  <a:cubicBezTo>
                    <a:pt x="136" y="208"/>
                    <a:pt x="169" y="192"/>
                    <a:pt x="186" y="171"/>
                  </a:cubicBezTo>
                  <a:cubicBezTo>
                    <a:pt x="206" y="155"/>
                    <a:pt x="206" y="122"/>
                    <a:pt x="206" y="89"/>
                  </a:cubicBezTo>
                  <a:cubicBezTo>
                    <a:pt x="206" y="68"/>
                    <a:pt x="186" y="35"/>
                    <a:pt x="169" y="19"/>
                  </a:cubicBezTo>
                  <a:cubicBezTo>
                    <a:pt x="150" y="6"/>
                    <a:pt x="128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20"/>
            <p:cNvSpPr/>
            <p:nvPr/>
          </p:nvSpPr>
          <p:spPr>
            <a:xfrm flipH="1">
              <a:off x="3165061" y="3163600"/>
              <a:ext cx="5600" cy="5375"/>
            </a:xfrm>
            <a:custGeom>
              <a:avLst/>
              <a:gdLst/>
              <a:ahLst/>
              <a:cxnLst/>
              <a:rect l="l" t="t" r="r" b="b"/>
              <a:pathLst>
                <a:path w="224" h="215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40"/>
                    <a:pt x="17" y="157"/>
                  </a:cubicBezTo>
                  <a:lnTo>
                    <a:pt x="33" y="173"/>
                  </a:lnTo>
                  <a:cubicBezTo>
                    <a:pt x="50" y="190"/>
                    <a:pt x="66" y="206"/>
                    <a:pt x="104" y="206"/>
                  </a:cubicBezTo>
                  <a:cubicBezTo>
                    <a:pt x="108" y="213"/>
                    <a:pt x="115" y="215"/>
                    <a:pt x="122" y="215"/>
                  </a:cubicBezTo>
                  <a:cubicBezTo>
                    <a:pt x="138" y="215"/>
                    <a:pt x="158" y="201"/>
                    <a:pt x="169" y="190"/>
                  </a:cubicBezTo>
                  <a:cubicBezTo>
                    <a:pt x="186" y="173"/>
                    <a:pt x="207" y="157"/>
                    <a:pt x="223" y="124"/>
                  </a:cubicBezTo>
                  <a:cubicBezTo>
                    <a:pt x="223" y="103"/>
                    <a:pt x="207" y="70"/>
                    <a:pt x="186" y="54"/>
                  </a:cubicBezTo>
                  <a:cubicBezTo>
                    <a:pt x="169" y="37"/>
                    <a:pt x="153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20"/>
            <p:cNvSpPr/>
            <p:nvPr/>
          </p:nvSpPr>
          <p:spPr>
            <a:xfrm flipH="1">
              <a:off x="3154361" y="31697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1" y="1"/>
                  </a:moveTo>
                  <a:cubicBezTo>
                    <a:pt x="116" y="1"/>
                    <a:pt x="101" y="5"/>
                    <a:pt x="87" y="14"/>
                  </a:cubicBezTo>
                  <a:cubicBezTo>
                    <a:pt x="33" y="30"/>
                    <a:pt x="0" y="84"/>
                    <a:pt x="17" y="134"/>
                  </a:cubicBezTo>
                  <a:cubicBezTo>
                    <a:pt x="33" y="150"/>
                    <a:pt x="33" y="166"/>
                    <a:pt x="50" y="187"/>
                  </a:cubicBezTo>
                  <a:cubicBezTo>
                    <a:pt x="76" y="199"/>
                    <a:pt x="100" y="210"/>
                    <a:pt x="124" y="210"/>
                  </a:cubicBezTo>
                  <a:cubicBezTo>
                    <a:pt x="133" y="210"/>
                    <a:pt x="143" y="208"/>
                    <a:pt x="153" y="204"/>
                  </a:cubicBezTo>
                  <a:cubicBezTo>
                    <a:pt x="206" y="187"/>
                    <a:pt x="223" y="150"/>
                    <a:pt x="223" y="117"/>
                  </a:cubicBezTo>
                  <a:lnTo>
                    <a:pt x="223" y="63"/>
                  </a:lnTo>
                  <a:cubicBezTo>
                    <a:pt x="211" y="28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20"/>
            <p:cNvSpPr/>
            <p:nvPr/>
          </p:nvSpPr>
          <p:spPr>
            <a:xfrm flipH="1">
              <a:off x="3156511" y="31851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34" y="170"/>
                    <a:pt x="50" y="207"/>
                    <a:pt x="104" y="207"/>
                  </a:cubicBezTo>
                  <a:cubicBezTo>
                    <a:pt x="110" y="209"/>
                    <a:pt x="116" y="210"/>
                    <a:pt x="122" y="210"/>
                  </a:cubicBezTo>
                  <a:cubicBezTo>
                    <a:pt x="166" y="210"/>
                    <a:pt x="207" y="164"/>
                    <a:pt x="207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20"/>
            <p:cNvSpPr/>
            <p:nvPr/>
          </p:nvSpPr>
          <p:spPr>
            <a:xfrm flipH="1">
              <a:off x="3128986" y="31600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8" y="0"/>
                    <a:pt x="95" y="2"/>
                    <a:pt x="83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17" y="163"/>
                    <a:pt x="33" y="179"/>
                    <a:pt x="50" y="179"/>
                  </a:cubicBezTo>
                  <a:cubicBezTo>
                    <a:pt x="60" y="199"/>
                    <a:pt x="82" y="207"/>
                    <a:pt x="106" y="207"/>
                  </a:cubicBezTo>
                  <a:cubicBezTo>
                    <a:pt x="122" y="207"/>
                    <a:pt x="139" y="203"/>
                    <a:pt x="153" y="196"/>
                  </a:cubicBezTo>
                  <a:cubicBezTo>
                    <a:pt x="186" y="196"/>
                    <a:pt x="223" y="163"/>
                    <a:pt x="223" y="109"/>
                  </a:cubicBezTo>
                  <a:lnTo>
                    <a:pt x="223" y="76"/>
                  </a:lnTo>
                  <a:cubicBezTo>
                    <a:pt x="195" y="22"/>
                    <a:pt x="15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20"/>
            <p:cNvSpPr/>
            <p:nvPr/>
          </p:nvSpPr>
          <p:spPr>
            <a:xfrm flipH="1">
              <a:off x="3161661" y="3133500"/>
              <a:ext cx="5200" cy="4950"/>
            </a:xfrm>
            <a:custGeom>
              <a:avLst/>
              <a:gdLst/>
              <a:ahLst/>
              <a:cxnLst/>
              <a:rect l="l" t="t" r="r" b="b"/>
              <a:pathLst>
                <a:path w="208" h="198" extrusionOk="0">
                  <a:moveTo>
                    <a:pt x="95" y="0"/>
                  </a:moveTo>
                  <a:cubicBezTo>
                    <a:pt x="54" y="0"/>
                    <a:pt x="15" y="33"/>
                    <a:pt x="1" y="91"/>
                  </a:cubicBezTo>
                  <a:lnTo>
                    <a:pt x="1" y="140"/>
                  </a:lnTo>
                  <a:cubicBezTo>
                    <a:pt x="17" y="140"/>
                    <a:pt x="17" y="157"/>
                    <a:pt x="17" y="157"/>
                  </a:cubicBezTo>
                  <a:cubicBezTo>
                    <a:pt x="34" y="173"/>
                    <a:pt x="71" y="194"/>
                    <a:pt x="88" y="194"/>
                  </a:cubicBezTo>
                  <a:cubicBezTo>
                    <a:pt x="95" y="197"/>
                    <a:pt x="104" y="198"/>
                    <a:pt x="112" y="198"/>
                  </a:cubicBezTo>
                  <a:cubicBezTo>
                    <a:pt x="158" y="198"/>
                    <a:pt x="207" y="163"/>
                    <a:pt x="207" y="108"/>
                  </a:cubicBezTo>
                  <a:cubicBezTo>
                    <a:pt x="207" y="91"/>
                    <a:pt x="207" y="54"/>
                    <a:pt x="191" y="37"/>
                  </a:cubicBezTo>
                  <a:cubicBezTo>
                    <a:pt x="174" y="21"/>
                    <a:pt x="158" y="4"/>
                    <a:pt x="121" y="4"/>
                  </a:cubicBezTo>
                  <a:cubicBezTo>
                    <a:pt x="112" y="2"/>
                    <a:pt x="10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20"/>
            <p:cNvSpPr/>
            <p:nvPr/>
          </p:nvSpPr>
          <p:spPr>
            <a:xfrm flipH="1">
              <a:off x="3174961" y="3155850"/>
              <a:ext cx="5600" cy="5425"/>
            </a:xfrm>
            <a:custGeom>
              <a:avLst/>
              <a:gdLst/>
              <a:ahLst/>
              <a:cxnLst/>
              <a:rect l="l" t="t" r="r" b="b"/>
              <a:pathLst>
                <a:path w="224" h="217" extrusionOk="0">
                  <a:moveTo>
                    <a:pt x="87" y="1"/>
                  </a:moveTo>
                  <a:cubicBezTo>
                    <a:pt x="67" y="1"/>
                    <a:pt x="34" y="22"/>
                    <a:pt x="17" y="38"/>
                  </a:cubicBezTo>
                  <a:cubicBezTo>
                    <a:pt x="1" y="71"/>
                    <a:pt x="1" y="88"/>
                    <a:pt x="1" y="125"/>
                  </a:cubicBezTo>
                  <a:lnTo>
                    <a:pt x="1" y="141"/>
                  </a:lnTo>
                  <a:cubicBezTo>
                    <a:pt x="17" y="158"/>
                    <a:pt x="17" y="174"/>
                    <a:pt x="34" y="191"/>
                  </a:cubicBezTo>
                  <a:cubicBezTo>
                    <a:pt x="58" y="207"/>
                    <a:pt x="85" y="217"/>
                    <a:pt x="110" y="217"/>
                  </a:cubicBezTo>
                  <a:cubicBezTo>
                    <a:pt x="141" y="217"/>
                    <a:pt x="170" y="203"/>
                    <a:pt x="190" y="174"/>
                  </a:cubicBezTo>
                  <a:cubicBezTo>
                    <a:pt x="223" y="125"/>
                    <a:pt x="207" y="71"/>
                    <a:pt x="170" y="22"/>
                  </a:cubicBezTo>
                  <a:cubicBezTo>
                    <a:pt x="153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20"/>
            <p:cNvSpPr/>
            <p:nvPr/>
          </p:nvSpPr>
          <p:spPr>
            <a:xfrm flipH="1">
              <a:off x="3102411" y="31649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20" y="1"/>
                  </a:moveTo>
                  <a:cubicBezTo>
                    <a:pt x="70" y="1"/>
                    <a:pt x="17" y="34"/>
                    <a:pt x="0" y="87"/>
                  </a:cubicBezTo>
                  <a:cubicBezTo>
                    <a:pt x="0" y="120"/>
                    <a:pt x="0" y="137"/>
                    <a:pt x="17" y="153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8" y="210"/>
                    <a:pt x="109" y="211"/>
                    <a:pt x="119" y="211"/>
                  </a:cubicBezTo>
                  <a:cubicBezTo>
                    <a:pt x="169" y="211"/>
                    <a:pt x="206" y="179"/>
                    <a:pt x="206" y="120"/>
                  </a:cubicBezTo>
                  <a:cubicBezTo>
                    <a:pt x="223" y="104"/>
                    <a:pt x="206" y="71"/>
                    <a:pt x="190" y="50"/>
                  </a:cubicBezTo>
                  <a:cubicBezTo>
                    <a:pt x="173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20"/>
            <p:cNvSpPr/>
            <p:nvPr/>
          </p:nvSpPr>
          <p:spPr>
            <a:xfrm flipH="1">
              <a:off x="3095086" y="31838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70" y="0"/>
                    <a:pt x="17" y="37"/>
                    <a:pt x="0" y="103"/>
                  </a:cubicBezTo>
                  <a:lnTo>
                    <a:pt x="0" y="157"/>
                  </a:lnTo>
                  <a:cubicBezTo>
                    <a:pt x="17" y="157"/>
                    <a:pt x="17" y="173"/>
                    <a:pt x="17" y="173"/>
                  </a:cubicBezTo>
                  <a:cubicBezTo>
                    <a:pt x="33" y="190"/>
                    <a:pt x="70" y="206"/>
                    <a:pt x="87" y="206"/>
                  </a:cubicBezTo>
                  <a:cubicBezTo>
                    <a:pt x="95" y="209"/>
                    <a:pt x="104" y="211"/>
                    <a:pt x="114" y="211"/>
                  </a:cubicBezTo>
                  <a:cubicBezTo>
                    <a:pt x="158" y="211"/>
                    <a:pt x="207" y="178"/>
                    <a:pt x="207" y="120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3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20"/>
            <p:cNvSpPr/>
            <p:nvPr/>
          </p:nvSpPr>
          <p:spPr>
            <a:xfrm flipH="1">
              <a:off x="3095086" y="312545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04" y="1"/>
                  </a:moveTo>
                  <a:cubicBezTo>
                    <a:pt x="67" y="1"/>
                    <a:pt x="50" y="17"/>
                    <a:pt x="34" y="34"/>
                  </a:cubicBezTo>
                  <a:cubicBezTo>
                    <a:pt x="17" y="50"/>
                    <a:pt x="1" y="83"/>
                    <a:pt x="1" y="120"/>
                  </a:cubicBezTo>
                  <a:cubicBezTo>
                    <a:pt x="17" y="120"/>
                    <a:pt x="17" y="137"/>
                    <a:pt x="17" y="137"/>
                  </a:cubicBezTo>
                  <a:cubicBezTo>
                    <a:pt x="17" y="153"/>
                    <a:pt x="34" y="170"/>
                    <a:pt x="50" y="186"/>
                  </a:cubicBezTo>
                  <a:cubicBezTo>
                    <a:pt x="65" y="201"/>
                    <a:pt x="84" y="207"/>
                    <a:pt x="104" y="207"/>
                  </a:cubicBezTo>
                  <a:cubicBezTo>
                    <a:pt x="135" y="207"/>
                    <a:pt x="168" y="192"/>
                    <a:pt x="191" y="170"/>
                  </a:cubicBezTo>
                  <a:cubicBezTo>
                    <a:pt x="224" y="120"/>
                    <a:pt x="224" y="50"/>
                    <a:pt x="170" y="17"/>
                  </a:cubicBezTo>
                  <a:cubicBezTo>
                    <a:pt x="153" y="1"/>
                    <a:pt x="137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20"/>
            <p:cNvSpPr/>
            <p:nvPr/>
          </p:nvSpPr>
          <p:spPr>
            <a:xfrm flipH="1">
              <a:off x="3101586" y="3151225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20" y="0"/>
                  </a:moveTo>
                  <a:cubicBezTo>
                    <a:pt x="70" y="0"/>
                    <a:pt x="17" y="33"/>
                    <a:pt x="0" y="83"/>
                  </a:cubicBezTo>
                  <a:cubicBezTo>
                    <a:pt x="0" y="104"/>
                    <a:pt x="0" y="120"/>
                    <a:pt x="17" y="137"/>
                  </a:cubicBezTo>
                  <a:lnTo>
                    <a:pt x="17" y="153"/>
                  </a:lnTo>
                  <a:cubicBezTo>
                    <a:pt x="17" y="153"/>
                    <a:pt x="17" y="169"/>
                    <a:pt x="37" y="169"/>
                  </a:cubicBezTo>
                  <a:cubicBezTo>
                    <a:pt x="54" y="186"/>
                    <a:pt x="70" y="207"/>
                    <a:pt x="103" y="207"/>
                  </a:cubicBezTo>
                  <a:cubicBezTo>
                    <a:pt x="108" y="211"/>
                    <a:pt x="114" y="213"/>
                    <a:pt x="121" y="213"/>
                  </a:cubicBezTo>
                  <a:cubicBezTo>
                    <a:pt x="139" y="213"/>
                    <a:pt x="162" y="201"/>
                    <a:pt x="173" y="186"/>
                  </a:cubicBezTo>
                  <a:cubicBezTo>
                    <a:pt x="190" y="169"/>
                    <a:pt x="206" y="153"/>
                    <a:pt x="223" y="120"/>
                  </a:cubicBezTo>
                  <a:cubicBezTo>
                    <a:pt x="223" y="104"/>
                    <a:pt x="206" y="83"/>
                    <a:pt x="206" y="50"/>
                  </a:cubicBezTo>
                  <a:cubicBezTo>
                    <a:pt x="190" y="33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20"/>
            <p:cNvSpPr/>
            <p:nvPr/>
          </p:nvSpPr>
          <p:spPr>
            <a:xfrm flipH="1">
              <a:off x="3100236" y="31372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34" y="44"/>
                    <a:pt x="17" y="61"/>
                    <a:pt x="17" y="94"/>
                  </a:cubicBezTo>
                  <a:cubicBezTo>
                    <a:pt x="1" y="110"/>
                    <a:pt x="1" y="127"/>
                    <a:pt x="17" y="147"/>
                  </a:cubicBezTo>
                  <a:cubicBezTo>
                    <a:pt x="17" y="147"/>
                    <a:pt x="17" y="164"/>
                    <a:pt x="34" y="164"/>
                  </a:cubicBezTo>
                  <a:cubicBezTo>
                    <a:pt x="50" y="180"/>
                    <a:pt x="67" y="197"/>
                    <a:pt x="104" y="213"/>
                  </a:cubicBezTo>
                  <a:cubicBezTo>
                    <a:pt x="153" y="213"/>
                    <a:pt x="207" y="180"/>
                    <a:pt x="223" y="127"/>
                  </a:cubicBezTo>
                  <a:cubicBezTo>
                    <a:pt x="223" y="94"/>
                    <a:pt x="207" y="61"/>
                    <a:pt x="207" y="44"/>
                  </a:cubicBezTo>
                  <a:cubicBezTo>
                    <a:pt x="190" y="23"/>
                    <a:pt x="153" y="7"/>
                    <a:pt x="137" y="7"/>
                  </a:cubicBez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20"/>
            <p:cNvSpPr/>
            <p:nvPr/>
          </p:nvSpPr>
          <p:spPr>
            <a:xfrm flipH="1">
              <a:off x="3088186" y="3144575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26" y="1"/>
                  </a:moveTo>
                  <a:cubicBezTo>
                    <a:pt x="114" y="1"/>
                    <a:pt x="101" y="3"/>
                    <a:pt x="88" y="7"/>
                  </a:cubicBezTo>
                  <a:cubicBezTo>
                    <a:pt x="22" y="23"/>
                    <a:pt x="1" y="93"/>
                    <a:pt x="22" y="143"/>
                  </a:cubicBezTo>
                  <a:cubicBezTo>
                    <a:pt x="22" y="163"/>
                    <a:pt x="38" y="163"/>
                    <a:pt x="55" y="180"/>
                  </a:cubicBezTo>
                  <a:cubicBezTo>
                    <a:pt x="66" y="192"/>
                    <a:pt x="96" y="203"/>
                    <a:pt x="125" y="203"/>
                  </a:cubicBezTo>
                  <a:cubicBezTo>
                    <a:pt x="137" y="203"/>
                    <a:pt x="148" y="201"/>
                    <a:pt x="158" y="196"/>
                  </a:cubicBezTo>
                  <a:cubicBezTo>
                    <a:pt x="191" y="180"/>
                    <a:pt x="228" y="143"/>
                    <a:pt x="228" y="110"/>
                  </a:cubicBezTo>
                  <a:cubicBezTo>
                    <a:pt x="228" y="93"/>
                    <a:pt x="228" y="77"/>
                    <a:pt x="207" y="60"/>
                  </a:cubicBezTo>
                  <a:cubicBezTo>
                    <a:pt x="195" y="20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20"/>
            <p:cNvSpPr/>
            <p:nvPr/>
          </p:nvSpPr>
          <p:spPr>
            <a:xfrm flipH="1">
              <a:off x="3088686" y="31576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4" y="0"/>
                  </a:moveTo>
                  <a:cubicBezTo>
                    <a:pt x="71" y="0"/>
                    <a:pt x="54" y="17"/>
                    <a:pt x="38" y="33"/>
                  </a:cubicBezTo>
                  <a:cubicBezTo>
                    <a:pt x="17" y="70"/>
                    <a:pt x="1" y="87"/>
                    <a:pt x="17" y="120"/>
                  </a:cubicBezTo>
                  <a:lnTo>
                    <a:pt x="17" y="136"/>
                  </a:lnTo>
                  <a:cubicBezTo>
                    <a:pt x="17" y="157"/>
                    <a:pt x="38" y="173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3" y="213"/>
                    <a:pt x="172" y="200"/>
                    <a:pt x="190" y="173"/>
                  </a:cubicBezTo>
                  <a:cubicBezTo>
                    <a:pt x="207" y="157"/>
                    <a:pt x="223" y="120"/>
                    <a:pt x="223" y="103"/>
                  </a:cubicBezTo>
                  <a:cubicBezTo>
                    <a:pt x="223" y="70"/>
                    <a:pt x="207" y="54"/>
                    <a:pt x="190" y="33"/>
                  </a:cubicBezTo>
                  <a:cubicBezTo>
                    <a:pt x="157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20"/>
            <p:cNvSpPr/>
            <p:nvPr/>
          </p:nvSpPr>
          <p:spPr>
            <a:xfrm flipH="1">
              <a:off x="3090761" y="317122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109" y="1"/>
                  </a:moveTo>
                  <a:cubicBezTo>
                    <a:pt x="56" y="1"/>
                    <a:pt x="22" y="36"/>
                    <a:pt x="22" y="91"/>
                  </a:cubicBezTo>
                  <a:cubicBezTo>
                    <a:pt x="1" y="107"/>
                    <a:pt x="22" y="128"/>
                    <a:pt x="22" y="145"/>
                  </a:cubicBezTo>
                  <a:cubicBezTo>
                    <a:pt x="22" y="145"/>
                    <a:pt x="22" y="161"/>
                    <a:pt x="38" y="161"/>
                  </a:cubicBezTo>
                  <a:cubicBezTo>
                    <a:pt x="55" y="178"/>
                    <a:pt x="71" y="194"/>
                    <a:pt x="104" y="194"/>
                  </a:cubicBezTo>
                  <a:cubicBezTo>
                    <a:pt x="110" y="199"/>
                    <a:pt x="117" y="201"/>
                    <a:pt x="125" y="201"/>
                  </a:cubicBezTo>
                  <a:cubicBezTo>
                    <a:pt x="143" y="201"/>
                    <a:pt x="162" y="189"/>
                    <a:pt x="174" y="178"/>
                  </a:cubicBezTo>
                  <a:cubicBezTo>
                    <a:pt x="207" y="161"/>
                    <a:pt x="207" y="145"/>
                    <a:pt x="228" y="107"/>
                  </a:cubicBezTo>
                  <a:cubicBezTo>
                    <a:pt x="228" y="58"/>
                    <a:pt x="191" y="4"/>
                    <a:pt x="141" y="4"/>
                  </a:cubicBezTo>
                  <a:cubicBezTo>
                    <a:pt x="130" y="2"/>
                    <a:pt x="119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20"/>
            <p:cNvSpPr/>
            <p:nvPr/>
          </p:nvSpPr>
          <p:spPr>
            <a:xfrm flipH="1">
              <a:off x="3121686" y="3196750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112" y="0"/>
                  </a:moveTo>
                  <a:cubicBezTo>
                    <a:pt x="84" y="0"/>
                    <a:pt x="55" y="15"/>
                    <a:pt x="37" y="35"/>
                  </a:cubicBezTo>
                  <a:cubicBezTo>
                    <a:pt x="21" y="68"/>
                    <a:pt x="0" y="84"/>
                    <a:pt x="0" y="117"/>
                  </a:cubicBezTo>
                  <a:cubicBezTo>
                    <a:pt x="0" y="117"/>
                    <a:pt x="0" y="138"/>
                    <a:pt x="21" y="138"/>
                  </a:cubicBezTo>
                  <a:cubicBezTo>
                    <a:pt x="21" y="154"/>
                    <a:pt x="37" y="171"/>
                    <a:pt x="54" y="187"/>
                  </a:cubicBezTo>
                  <a:cubicBezTo>
                    <a:pt x="68" y="202"/>
                    <a:pt x="91" y="210"/>
                    <a:pt x="114" y="210"/>
                  </a:cubicBezTo>
                  <a:cubicBezTo>
                    <a:pt x="142" y="210"/>
                    <a:pt x="172" y="198"/>
                    <a:pt x="190" y="171"/>
                  </a:cubicBezTo>
                  <a:cubicBezTo>
                    <a:pt x="206" y="154"/>
                    <a:pt x="227" y="117"/>
                    <a:pt x="206" y="101"/>
                  </a:cubicBezTo>
                  <a:cubicBezTo>
                    <a:pt x="206" y="68"/>
                    <a:pt x="190" y="51"/>
                    <a:pt x="173" y="35"/>
                  </a:cubicBezTo>
                  <a:cubicBezTo>
                    <a:pt x="158" y="10"/>
                    <a:pt x="13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20"/>
            <p:cNvSpPr/>
            <p:nvPr/>
          </p:nvSpPr>
          <p:spPr>
            <a:xfrm flipH="1">
              <a:off x="3114461" y="315802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1"/>
                  </a:moveTo>
                  <a:cubicBezTo>
                    <a:pt x="54" y="17"/>
                    <a:pt x="33" y="38"/>
                    <a:pt x="17" y="54"/>
                  </a:cubicBezTo>
                  <a:cubicBezTo>
                    <a:pt x="17" y="87"/>
                    <a:pt x="0" y="104"/>
                    <a:pt x="17" y="141"/>
                  </a:cubicBezTo>
                  <a:cubicBezTo>
                    <a:pt x="30" y="181"/>
                    <a:pt x="80" y="211"/>
                    <a:pt x="127" y="211"/>
                  </a:cubicBezTo>
                  <a:cubicBezTo>
                    <a:pt x="137" y="211"/>
                    <a:pt x="147" y="210"/>
                    <a:pt x="157" y="207"/>
                  </a:cubicBezTo>
                  <a:cubicBezTo>
                    <a:pt x="206" y="174"/>
                    <a:pt x="239" y="120"/>
                    <a:pt x="206" y="71"/>
                  </a:cubicBezTo>
                  <a:cubicBezTo>
                    <a:pt x="206" y="38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20"/>
            <p:cNvSpPr/>
            <p:nvPr/>
          </p:nvSpPr>
          <p:spPr>
            <a:xfrm flipH="1">
              <a:off x="3119111" y="3183875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24" y="1"/>
                  </a:moveTo>
                  <a:cubicBezTo>
                    <a:pt x="108" y="1"/>
                    <a:pt x="90" y="5"/>
                    <a:pt x="71" y="14"/>
                  </a:cubicBezTo>
                  <a:cubicBezTo>
                    <a:pt x="17" y="34"/>
                    <a:pt x="1" y="84"/>
                    <a:pt x="17" y="137"/>
                  </a:cubicBezTo>
                  <a:cubicBezTo>
                    <a:pt x="34" y="178"/>
                    <a:pt x="82" y="208"/>
                    <a:pt x="128" y="208"/>
                  </a:cubicBezTo>
                  <a:cubicBezTo>
                    <a:pt x="138" y="208"/>
                    <a:pt x="148" y="206"/>
                    <a:pt x="157" y="203"/>
                  </a:cubicBezTo>
                  <a:cubicBezTo>
                    <a:pt x="207" y="187"/>
                    <a:pt x="244" y="117"/>
                    <a:pt x="207" y="67"/>
                  </a:cubicBezTo>
                  <a:cubicBezTo>
                    <a:pt x="195" y="29"/>
                    <a:pt x="166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20"/>
            <p:cNvSpPr/>
            <p:nvPr/>
          </p:nvSpPr>
          <p:spPr>
            <a:xfrm flipH="1">
              <a:off x="3118686" y="3169575"/>
              <a:ext cx="5600" cy="5375"/>
            </a:xfrm>
            <a:custGeom>
              <a:avLst/>
              <a:gdLst/>
              <a:ahLst/>
              <a:cxnLst/>
              <a:rect l="l" t="t" r="r" b="b"/>
              <a:pathLst>
                <a:path w="224" h="215" extrusionOk="0">
                  <a:moveTo>
                    <a:pt x="96" y="0"/>
                  </a:moveTo>
                  <a:cubicBezTo>
                    <a:pt x="86" y="0"/>
                    <a:pt x="76" y="2"/>
                    <a:pt x="67" y="4"/>
                  </a:cubicBezTo>
                  <a:cubicBezTo>
                    <a:pt x="17" y="37"/>
                    <a:pt x="1" y="91"/>
                    <a:pt x="17" y="141"/>
                  </a:cubicBezTo>
                  <a:cubicBezTo>
                    <a:pt x="31" y="185"/>
                    <a:pt x="81" y="215"/>
                    <a:pt x="126" y="215"/>
                  </a:cubicBezTo>
                  <a:cubicBezTo>
                    <a:pt x="135" y="215"/>
                    <a:pt x="145" y="213"/>
                    <a:pt x="153" y="211"/>
                  </a:cubicBezTo>
                  <a:cubicBezTo>
                    <a:pt x="207" y="173"/>
                    <a:pt x="223" y="124"/>
                    <a:pt x="207" y="70"/>
                  </a:cubicBezTo>
                  <a:cubicBezTo>
                    <a:pt x="190" y="30"/>
                    <a:pt x="14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20"/>
            <p:cNvSpPr/>
            <p:nvPr/>
          </p:nvSpPr>
          <p:spPr>
            <a:xfrm flipH="1">
              <a:off x="3125186" y="31480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2" y="1"/>
                  </a:moveTo>
                  <a:cubicBezTo>
                    <a:pt x="58" y="1"/>
                    <a:pt x="15" y="47"/>
                    <a:pt x="1" y="90"/>
                  </a:cubicBezTo>
                  <a:cubicBezTo>
                    <a:pt x="1" y="107"/>
                    <a:pt x="1" y="127"/>
                    <a:pt x="17" y="144"/>
                  </a:cubicBezTo>
                  <a:lnTo>
                    <a:pt x="17" y="160"/>
                  </a:lnTo>
                  <a:cubicBezTo>
                    <a:pt x="34" y="193"/>
                    <a:pt x="71" y="210"/>
                    <a:pt x="88" y="210"/>
                  </a:cubicBezTo>
                  <a:cubicBezTo>
                    <a:pt x="158" y="210"/>
                    <a:pt x="207" y="177"/>
                    <a:pt x="207" y="127"/>
                  </a:cubicBezTo>
                  <a:cubicBezTo>
                    <a:pt x="224" y="90"/>
                    <a:pt x="207" y="74"/>
                    <a:pt x="191" y="41"/>
                  </a:cubicBezTo>
                  <a:cubicBezTo>
                    <a:pt x="174" y="24"/>
                    <a:pt x="158" y="4"/>
                    <a:pt x="121" y="4"/>
                  </a:cubicBezTo>
                  <a:cubicBezTo>
                    <a:pt x="114" y="2"/>
                    <a:pt x="10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20"/>
            <p:cNvSpPr/>
            <p:nvPr/>
          </p:nvSpPr>
          <p:spPr>
            <a:xfrm flipH="1">
              <a:off x="3106736" y="3176850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8" y="0"/>
                  </a:moveTo>
                  <a:cubicBezTo>
                    <a:pt x="107" y="0"/>
                    <a:pt x="97" y="2"/>
                    <a:pt x="87" y="6"/>
                  </a:cubicBezTo>
                  <a:cubicBezTo>
                    <a:pt x="33" y="39"/>
                    <a:pt x="1" y="89"/>
                    <a:pt x="17" y="142"/>
                  </a:cubicBezTo>
                  <a:cubicBezTo>
                    <a:pt x="48" y="184"/>
                    <a:pt x="88" y="216"/>
                    <a:pt x="131" y="216"/>
                  </a:cubicBezTo>
                  <a:cubicBezTo>
                    <a:pt x="140" y="216"/>
                    <a:pt x="148" y="215"/>
                    <a:pt x="157" y="212"/>
                  </a:cubicBezTo>
                  <a:cubicBezTo>
                    <a:pt x="207" y="192"/>
                    <a:pt x="240" y="126"/>
                    <a:pt x="223" y="72"/>
                  </a:cubicBezTo>
                  <a:cubicBezTo>
                    <a:pt x="210" y="32"/>
                    <a:pt x="162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20"/>
            <p:cNvSpPr/>
            <p:nvPr/>
          </p:nvSpPr>
          <p:spPr>
            <a:xfrm flipH="1">
              <a:off x="3113936" y="3141575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3" y="1"/>
                  </a:moveTo>
                  <a:cubicBezTo>
                    <a:pt x="85" y="1"/>
                    <a:pt x="56" y="13"/>
                    <a:pt x="37" y="40"/>
                  </a:cubicBezTo>
                  <a:cubicBezTo>
                    <a:pt x="21" y="57"/>
                    <a:pt x="0" y="77"/>
                    <a:pt x="0" y="110"/>
                  </a:cubicBezTo>
                  <a:cubicBezTo>
                    <a:pt x="0" y="127"/>
                    <a:pt x="0" y="127"/>
                    <a:pt x="21" y="143"/>
                  </a:cubicBezTo>
                  <a:cubicBezTo>
                    <a:pt x="21" y="160"/>
                    <a:pt x="37" y="160"/>
                    <a:pt x="54" y="180"/>
                  </a:cubicBezTo>
                  <a:cubicBezTo>
                    <a:pt x="68" y="195"/>
                    <a:pt x="90" y="203"/>
                    <a:pt x="113" y="203"/>
                  </a:cubicBezTo>
                  <a:cubicBezTo>
                    <a:pt x="141" y="203"/>
                    <a:pt x="171" y="190"/>
                    <a:pt x="190" y="160"/>
                  </a:cubicBezTo>
                  <a:cubicBezTo>
                    <a:pt x="227" y="127"/>
                    <a:pt x="227" y="57"/>
                    <a:pt x="173" y="24"/>
                  </a:cubicBezTo>
                  <a:cubicBezTo>
                    <a:pt x="159" y="9"/>
                    <a:pt x="13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20"/>
            <p:cNvSpPr/>
            <p:nvPr/>
          </p:nvSpPr>
          <p:spPr>
            <a:xfrm flipH="1">
              <a:off x="3108386" y="31907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66" y="1"/>
                    <a:pt x="17" y="34"/>
                    <a:pt x="17" y="87"/>
                  </a:cubicBezTo>
                  <a:cubicBezTo>
                    <a:pt x="0" y="104"/>
                    <a:pt x="17" y="137"/>
                    <a:pt x="17" y="153"/>
                  </a:cubicBezTo>
                  <a:lnTo>
                    <a:pt x="33" y="174"/>
                  </a:lnTo>
                  <a:cubicBezTo>
                    <a:pt x="50" y="190"/>
                    <a:pt x="66" y="207"/>
                    <a:pt x="103" y="207"/>
                  </a:cubicBezTo>
                  <a:cubicBezTo>
                    <a:pt x="112" y="209"/>
                    <a:pt x="120" y="211"/>
                    <a:pt x="129" y="211"/>
                  </a:cubicBezTo>
                  <a:cubicBezTo>
                    <a:pt x="170" y="211"/>
                    <a:pt x="209" y="178"/>
                    <a:pt x="223" y="120"/>
                  </a:cubicBezTo>
                  <a:cubicBezTo>
                    <a:pt x="223" y="104"/>
                    <a:pt x="223" y="71"/>
                    <a:pt x="206" y="50"/>
                  </a:cubicBezTo>
                  <a:cubicBezTo>
                    <a:pt x="186" y="34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20"/>
            <p:cNvSpPr/>
            <p:nvPr/>
          </p:nvSpPr>
          <p:spPr>
            <a:xfrm flipH="1">
              <a:off x="3110961" y="31275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1" y="0"/>
                  </a:moveTo>
                  <a:cubicBezTo>
                    <a:pt x="67" y="0"/>
                    <a:pt x="17" y="37"/>
                    <a:pt x="1" y="87"/>
                  </a:cubicBezTo>
                  <a:cubicBezTo>
                    <a:pt x="1" y="103"/>
                    <a:pt x="1" y="124"/>
                    <a:pt x="17" y="140"/>
                  </a:cubicBezTo>
                  <a:lnTo>
                    <a:pt x="17" y="173"/>
                  </a:lnTo>
                  <a:cubicBezTo>
                    <a:pt x="34" y="190"/>
                    <a:pt x="67" y="206"/>
                    <a:pt x="83" y="206"/>
                  </a:cubicBezTo>
                  <a:cubicBezTo>
                    <a:pt x="94" y="209"/>
                    <a:pt x="104" y="211"/>
                    <a:pt x="114" y="211"/>
                  </a:cubicBezTo>
                  <a:cubicBezTo>
                    <a:pt x="168" y="211"/>
                    <a:pt x="207" y="166"/>
                    <a:pt x="207" y="124"/>
                  </a:cubicBezTo>
                  <a:cubicBezTo>
                    <a:pt x="224" y="103"/>
                    <a:pt x="207" y="70"/>
                    <a:pt x="186" y="54"/>
                  </a:cubicBezTo>
                  <a:cubicBezTo>
                    <a:pt x="170" y="21"/>
                    <a:pt x="154" y="21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20"/>
            <p:cNvSpPr/>
            <p:nvPr/>
          </p:nvSpPr>
          <p:spPr>
            <a:xfrm flipH="1">
              <a:off x="3255661" y="31705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lnTo>
                    <a:pt x="1" y="136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4" y="190"/>
                    <a:pt x="67" y="207"/>
                    <a:pt x="83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86" y="174"/>
                    <a:pt x="207" y="157"/>
                    <a:pt x="207" y="120"/>
                  </a:cubicBezTo>
                  <a:cubicBezTo>
                    <a:pt x="207" y="87"/>
                    <a:pt x="207" y="71"/>
                    <a:pt x="186" y="54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20"/>
            <p:cNvSpPr/>
            <p:nvPr/>
          </p:nvSpPr>
          <p:spPr>
            <a:xfrm flipH="1">
              <a:off x="3241561" y="31639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01" y="0"/>
                  </a:moveTo>
                  <a:cubicBezTo>
                    <a:pt x="52" y="0"/>
                    <a:pt x="17" y="35"/>
                    <a:pt x="17" y="88"/>
                  </a:cubicBezTo>
                  <a:cubicBezTo>
                    <a:pt x="0" y="109"/>
                    <a:pt x="0" y="125"/>
                    <a:pt x="17" y="142"/>
                  </a:cubicBezTo>
                  <a:cubicBezTo>
                    <a:pt x="17" y="142"/>
                    <a:pt x="17" y="158"/>
                    <a:pt x="33" y="158"/>
                  </a:cubicBezTo>
                  <a:cubicBezTo>
                    <a:pt x="50" y="175"/>
                    <a:pt x="70" y="191"/>
                    <a:pt x="103" y="212"/>
                  </a:cubicBezTo>
                  <a:cubicBezTo>
                    <a:pt x="153" y="212"/>
                    <a:pt x="206" y="175"/>
                    <a:pt x="223" y="125"/>
                  </a:cubicBezTo>
                  <a:cubicBezTo>
                    <a:pt x="223" y="88"/>
                    <a:pt x="206" y="55"/>
                    <a:pt x="206" y="39"/>
                  </a:cubicBezTo>
                  <a:cubicBezTo>
                    <a:pt x="190" y="22"/>
                    <a:pt x="153" y="6"/>
                    <a:pt x="136" y="6"/>
                  </a:cubicBezTo>
                  <a:cubicBezTo>
                    <a:pt x="124" y="2"/>
                    <a:pt x="112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20"/>
            <p:cNvSpPr/>
            <p:nvPr/>
          </p:nvSpPr>
          <p:spPr>
            <a:xfrm flipH="1">
              <a:off x="3237636" y="313615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24" y="0"/>
                  </a:moveTo>
                  <a:cubicBezTo>
                    <a:pt x="93" y="0"/>
                    <a:pt x="58" y="14"/>
                    <a:pt x="38" y="34"/>
                  </a:cubicBezTo>
                  <a:cubicBezTo>
                    <a:pt x="21" y="67"/>
                    <a:pt x="1" y="88"/>
                    <a:pt x="1" y="121"/>
                  </a:cubicBezTo>
                  <a:lnTo>
                    <a:pt x="21" y="138"/>
                  </a:lnTo>
                  <a:cubicBezTo>
                    <a:pt x="21" y="154"/>
                    <a:pt x="38" y="171"/>
                    <a:pt x="54" y="191"/>
                  </a:cubicBezTo>
                  <a:cubicBezTo>
                    <a:pt x="71" y="208"/>
                    <a:pt x="87" y="208"/>
                    <a:pt x="124" y="208"/>
                  </a:cubicBezTo>
                  <a:cubicBezTo>
                    <a:pt x="157" y="208"/>
                    <a:pt x="174" y="191"/>
                    <a:pt x="190" y="171"/>
                  </a:cubicBezTo>
                  <a:cubicBezTo>
                    <a:pt x="207" y="154"/>
                    <a:pt x="228" y="121"/>
                    <a:pt x="207" y="88"/>
                  </a:cubicBezTo>
                  <a:cubicBezTo>
                    <a:pt x="207" y="67"/>
                    <a:pt x="207" y="34"/>
                    <a:pt x="174" y="18"/>
                  </a:cubicBezTo>
                  <a:cubicBezTo>
                    <a:pt x="161" y="5"/>
                    <a:pt x="143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20"/>
            <p:cNvSpPr/>
            <p:nvPr/>
          </p:nvSpPr>
          <p:spPr>
            <a:xfrm flipH="1">
              <a:off x="3085186" y="31331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20" y="1"/>
                  </a:moveTo>
                  <a:cubicBezTo>
                    <a:pt x="66" y="1"/>
                    <a:pt x="0" y="34"/>
                    <a:pt x="0" y="83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0"/>
                  </a:cubicBezTo>
                  <a:cubicBezTo>
                    <a:pt x="33" y="186"/>
                    <a:pt x="50" y="207"/>
                    <a:pt x="87" y="207"/>
                  </a:cubicBezTo>
                  <a:cubicBezTo>
                    <a:pt x="120" y="207"/>
                    <a:pt x="136" y="207"/>
                    <a:pt x="169" y="186"/>
                  </a:cubicBezTo>
                  <a:cubicBezTo>
                    <a:pt x="190" y="170"/>
                    <a:pt x="206" y="153"/>
                    <a:pt x="206" y="121"/>
                  </a:cubicBezTo>
                  <a:cubicBezTo>
                    <a:pt x="206" y="104"/>
                    <a:pt x="206" y="67"/>
                    <a:pt x="190" y="50"/>
                  </a:cubicBezTo>
                  <a:cubicBezTo>
                    <a:pt x="169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20"/>
            <p:cNvSpPr/>
            <p:nvPr/>
          </p:nvSpPr>
          <p:spPr>
            <a:xfrm flipH="1">
              <a:off x="3243311" y="31778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87" y="0"/>
                    <a:pt x="71" y="0"/>
                    <a:pt x="38" y="17"/>
                  </a:cubicBezTo>
                  <a:cubicBezTo>
                    <a:pt x="21" y="33"/>
                    <a:pt x="1" y="70"/>
                    <a:pt x="1" y="87"/>
                  </a:cubicBezTo>
                  <a:lnTo>
                    <a:pt x="1" y="136"/>
                  </a:lnTo>
                  <a:cubicBezTo>
                    <a:pt x="21" y="153"/>
                    <a:pt x="21" y="153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94" y="209"/>
                    <a:pt x="102" y="210"/>
                    <a:pt x="109" y="210"/>
                  </a:cubicBezTo>
                  <a:cubicBezTo>
                    <a:pt x="157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0" y="50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20"/>
            <p:cNvSpPr/>
            <p:nvPr/>
          </p:nvSpPr>
          <p:spPr>
            <a:xfrm flipH="1">
              <a:off x="3226511" y="3146325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08" y="1"/>
                  </a:moveTo>
                  <a:cubicBezTo>
                    <a:pt x="94" y="1"/>
                    <a:pt x="80" y="3"/>
                    <a:pt x="66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3"/>
                    <a:pt x="114" y="203"/>
                  </a:cubicBezTo>
                  <a:cubicBezTo>
                    <a:pt x="127" y="203"/>
                    <a:pt x="141" y="201"/>
                    <a:pt x="153" y="196"/>
                  </a:cubicBezTo>
                  <a:cubicBezTo>
                    <a:pt x="206" y="176"/>
                    <a:pt x="223" y="110"/>
                    <a:pt x="206" y="56"/>
                  </a:cubicBezTo>
                  <a:cubicBezTo>
                    <a:pt x="194" y="19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20"/>
            <p:cNvSpPr/>
            <p:nvPr/>
          </p:nvSpPr>
          <p:spPr>
            <a:xfrm flipH="1">
              <a:off x="3235986" y="3122275"/>
              <a:ext cx="5600" cy="5475"/>
            </a:xfrm>
            <a:custGeom>
              <a:avLst/>
              <a:gdLst/>
              <a:ahLst/>
              <a:cxnLst/>
              <a:rect l="l" t="t" r="r" b="b"/>
              <a:pathLst>
                <a:path w="224" h="219" extrusionOk="0">
                  <a:moveTo>
                    <a:pt x="102" y="0"/>
                  </a:moveTo>
                  <a:cubicBezTo>
                    <a:pt x="92" y="0"/>
                    <a:pt x="82" y="1"/>
                    <a:pt x="71" y="4"/>
                  </a:cubicBezTo>
                  <a:cubicBezTo>
                    <a:pt x="17" y="41"/>
                    <a:pt x="1" y="91"/>
                    <a:pt x="17" y="144"/>
                  </a:cubicBezTo>
                  <a:cubicBezTo>
                    <a:pt x="17" y="161"/>
                    <a:pt x="34" y="177"/>
                    <a:pt x="54" y="177"/>
                  </a:cubicBezTo>
                  <a:cubicBezTo>
                    <a:pt x="66" y="201"/>
                    <a:pt x="96" y="218"/>
                    <a:pt x="125" y="218"/>
                  </a:cubicBezTo>
                  <a:cubicBezTo>
                    <a:pt x="136" y="218"/>
                    <a:pt x="147" y="216"/>
                    <a:pt x="158" y="210"/>
                  </a:cubicBezTo>
                  <a:cubicBezTo>
                    <a:pt x="191" y="194"/>
                    <a:pt x="224" y="161"/>
                    <a:pt x="224" y="128"/>
                  </a:cubicBezTo>
                  <a:cubicBezTo>
                    <a:pt x="224" y="107"/>
                    <a:pt x="224" y="91"/>
                    <a:pt x="207" y="74"/>
                  </a:cubicBezTo>
                  <a:cubicBezTo>
                    <a:pt x="193" y="33"/>
                    <a:pt x="15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20"/>
            <p:cNvSpPr/>
            <p:nvPr/>
          </p:nvSpPr>
          <p:spPr>
            <a:xfrm flipH="1">
              <a:off x="3229086" y="31734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0" y="1"/>
                  </a:moveTo>
                  <a:cubicBezTo>
                    <a:pt x="87" y="1"/>
                    <a:pt x="33" y="17"/>
                    <a:pt x="17" y="71"/>
                  </a:cubicBezTo>
                  <a:cubicBezTo>
                    <a:pt x="17" y="71"/>
                    <a:pt x="17" y="88"/>
                    <a:pt x="0" y="88"/>
                  </a:cubicBezTo>
                  <a:cubicBezTo>
                    <a:pt x="0" y="104"/>
                    <a:pt x="0" y="121"/>
                    <a:pt x="17" y="141"/>
                  </a:cubicBezTo>
                  <a:cubicBezTo>
                    <a:pt x="17" y="174"/>
                    <a:pt x="33" y="191"/>
                    <a:pt x="66" y="191"/>
                  </a:cubicBezTo>
                  <a:cubicBezTo>
                    <a:pt x="66" y="207"/>
                    <a:pt x="87" y="207"/>
                    <a:pt x="103" y="207"/>
                  </a:cubicBezTo>
                  <a:cubicBezTo>
                    <a:pt x="153" y="207"/>
                    <a:pt x="206" y="174"/>
                    <a:pt x="223" y="121"/>
                  </a:cubicBezTo>
                  <a:cubicBezTo>
                    <a:pt x="223" y="88"/>
                    <a:pt x="206" y="71"/>
                    <a:pt x="190" y="38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20"/>
            <p:cNvSpPr/>
            <p:nvPr/>
          </p:nvSpPr>
          <p:spPr>
            <a:xfrm flipH="1">
              <a:off x="3229086" y="315920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03" y="1"/>
                  </a:moveTo>
                  <a:cubicBezTo>
                    <a:pt x="75" y="1"/>
                    <a:pt x="47" y="13"/>
                    <a:pt x="17" y="40"/>
                  </a:cubicBezTo>
                  <a:cubicBezTo>
                    <a:pt x="1" y="57"/>
                    <a:pt x="1" y="94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34" y="176"/>
                    <a:pt x="34" y="176"/>
                  </a:cubicBezTo>
                  <a:cubicBezTo>
                    <a:pt x="58" y="193"/>
                    <a:pt x="85" y="202"/>
                    <a:pt x="110" y="202"/>
                  </a:cubicBezTo>
                  <a:cubicBezTo>
                    <a:pt x="141" y="202"/>
                    <a:pt x="170" y="189"/>
                    <a:pt x="190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20"/>
            <p:cNvSpPr/>
            <p:nvPr/>
          </p:nvSpPr>
          <p:spPr>
            <a:xfrm flipH="1">
              <a:off x="3232061" y="31104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lnTo>
                    <a:pt x="17" y="170"/>
                  </a:lnTo>
                  <a:cubicBezTo>
                    <a:pt x="34" y="190"/>
                    <a:pt x="67" y="207"/>
                    <a:pt x="83" y="207"/>
                  </a:cubicBezTo>
                  <a:cubicBezTo>
                    <a:pt x="92" y="209"/>
                    <a:pt x="100" y="210"/>
                    <a:pt x="109" y="210"/>
                  </a:cubicBezTo>
                  <a:cubicBezTo>
                    <a:pt x="166" y="210"/>
                    <a:pt x="207" y="164"/>
                    <a:pt x="207" y="120"/>
                  </a:cubicBezTo>
                  <a:cubicBezTo>
                    <a:pt x="223" y="104"/>
                    <a:pt x="207" y="67"/>
                    <a:pt x="186" y="50"/>
                  </a:cubicBezTo>
                  <a:cubicBezTo>
                    <a:pt x="170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20"/>
            <p:cNvSpPr/>
            <p:nvPr/>
          </p:nvSpPr>
          <p:spPr>
            <a:xfrm flipH="1">
              <a:off x="3246286" y="31158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2" y="1"/>
                  </a:moveTo>
                  <a:cubicBezTo>
                    <a:pt x="86" y="1"/>
                    <a:pt x="66" y="12"/>
                    <a:pt x="54" y="24"/>
                  </a:cubicBezTo>
                  <a:cubicBezTo>
                    <a:pt x="17" y="40"/>
                    <a:pt x="1" y="57"/>
                    <a:pt x="1" y="94"/>
                  </a:cubicBezTo>
                  <a:cubicBezTo>
                    <a:pt x="1" y="110"/>
                    <a:pt x="1" y="127"/>
                    <a:pt x="17" y="143"/>
                  </a:cubicBezTo>
                  <a:lnTo>
                    <a:pt x="17" y="160"/>
                  </a:lnTo>
                  <a:cubicBezTo>
                    <a:pt x="34" y="181"/>
                    <a:pt x="71" y="197"/>
                    <a:pt x="87" y="214"/>
                  </a:cubicBezTo>
                  <a:cubicBezTo>
                    <a:pt x="157" y="214"/>
                    <a:pt x="207" y="181"/>
                    <a:pt x="207" y="127"/>
                  </a:cubicBezTo>
                  <a:cubicBezTo>
                    <a:pt x="223" y="94"/>
                    <a:pt x="207" y="57"/>
                    <a:pt x="190" y="40"/>
                  </a:cubicBezTo>
                  <a:cubicBezTo>
                    <a:pt x="174" y="24"/>
                    <a:pt x="157" y="7"/>
                    <a:pt x="120" y="7"/>
                  </a:cubicBezTo>
                  <a:cubicBezTo>
                    <a:pt x="115" y="3"/>
                    <a:pt x="109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20"/>
            <p:cNvSpPr/>
            <p:nvPr/>
          </p:nvSpPr>
          <p:spPr>
            <a:xfrm flipH="1">
              <a:off x="3263411" y="3147625"/>
              <a:ext cx="5675" cy="4975"/>
            </a:xfrm>
            <a:custGeom>
              <a:avLst/>
              <a:gdLst/>
              <a:ahLst/>
              <a:cxnLst/>
              <a:rect l="l" t="t" r="r" b="b"/>
              <a:pathLst>
                <a:path w="227" h="199" extrusionOk="0">
                  <a:moveTo>
                    <a:pt x="97" y="0"/>
                  </a:moveTo>
                  <a:cubicBezTo>
                    <a:pt x="54" y="0"/>
                    <a:pt x="17" y="33"/>
                    <a:pt x="0" y="91"/>
                  </a:cubicBezTo>
                  <a:cubicBezTo>
                    <a:pt x="0" y="107"/>
                    <a:pt x="0" y="124"/>
                    <a:pt x="21" y="144"/>
                  </a:cubicBezTo>
                  <a:cubicBezTo>
                    <a:pt x="21" y="177"/>
                    <a:pt x="54" y="194"/>
                    <a:pt x="87" y="194"/>
                  </a:cubicBezTo>
                  <a:cubicBezTo>
                    <a:pt x="99" y="197"/>
                    <a:pt x="110" y="198"/>
                    <a:pt x="121" y="198"/>
                  </a:cubicBezTo>
                  <a:cubicBezTo>
                    <a:pt x="172" y="198"/>
                    <a:pt x="206" y="165"/>
                    <a:pt x="206" y="107"/>
                  </a:cubicBezTo>
                  <a:cubicBezTo>
                    <a:pt x="227" y="91"/>
                    <a:pt x="206" y="58"/>
                    <a:pt x="190" y="41"/>
                  </a:cubicBezTo>
                  <a:cubicBezTo>
                    <a:pt x="173" y="21"/>
                    <a:pt x="157" y="4"/>
                    <a:pt x="124" y="4"/>
                  </a:cubicBezTo>
                  <a:cubicBezTo>
                    <a:pt x="115" y="1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20"/>
            <p:cNvSpPr/>
            <p:nvPr/>
          </p:nvSpPr>
          <p:spPr>
            <a:xfrm flipH="1">
              <a:off x="3261336" y="31321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26" y="1"/>
                  </a:moveTo>
                  <a:cubicBezTo>
                    <a:pt x="113" y="1"/>
                    <a:pt x="100" y="3"/>
                    <a:pt x="87" y="7"/>
                  </a:cubicBezTo>
                  <a:cubicBezTo>
                    <a:pt x="38" y="23"/>
                    <a:pt x="1" y="93"/>
                    <a:pt x="17" y="147"/>
                  </a:cubicBezTo>
                  <a:cubicBezTo>
                    <a:pt x="38" y="164"/>
                    <a:pt x="38" y="164"/>
                    <a:pt x="54" y="180"/>
                  </a:cubicBezTo>
                  <a:cubicBezTo>
                    <a:pt x="66" y="192"/>
                    <a:pt x="94" y="203"/>
                    <a:pt x="123" y="203"/>
                  </a:cubicBezTo>
                  <a:cubicBezTo>
                    <a:pt x="135" y="203"/>
                    <a:pt x="146" y="201"/>
                    <a:pt x="157" y="196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198" y="20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20"/>
            <p:cNvSpPr/>
            <p:nvPr/>
          </p:nvSpPr>
          <p:spPr>
            <a:xfrm flipH="1">
              <a:off x="3260011" y="31197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8" y="1"/>
                  </a:moveTo>
                  <a:cubicBezTo>
                    <a:pt x="87" y="1"/>
                    <a:pt x="53" y="16"/>
                    <a:pt x="33" y="38"/>
                  </a:cubicBezTo>
                  <a:cubicBezTo>
                    <a:pt x="17" y="55"/>
                    <a:pt x="0" y="88"/>
                    <a:pt x="0" y="125"/>
                  </a:cubicBezTo>
                  <a:cubicBezTo>
                    <a:pt x="17" y="125"/>
                    <a:pt x="17" y="141"/>
                    <a:pt x="17" y="141"/>
                  </a:cubicBezTo>
                  <a:cubicBezTo>
                    <a:pt x="17" y="158"/>
                    <a:pt x="33" y="174"/>
                    <a:pt x="50" y="191"/>
                  </a:cubicBezTo>
                  <a:cubicBezTo>
                    <a:pt x="66" y="207"/>
                    <a:pt x="103" y="207"/>
                    <a:pt x="120" y="207"/>
                  </a:cubicBezTo>
                  <a:cubicBezTo>
                    <a:pt x="153" y="207"/>
                    <a:pt x="169" y="191"/>
                    <a:pt x="190" y="174"/>
                  </a:cubicBezTo>
                  <a:cubicBezTo>
                    <a:pt x="206" y="141"/>
                    <a:pt x="223" y="125"/>
                    <a:pt x="223" y="88"/>
                  </a:cubicBezTo>
                  <a:cubicBezTo>
                    <a:pt x="206" y="71"/>
                    <a:pt x="206" y="38"/>
                    <a:pt x="169" y="22"/>
                  </a:cubicBezTo>
                  <a:cubicBezTo>
                    <a:pt x="156" y="7"/>
                    <a:pt x="138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20"/>
            <p:cNvSpPr/>
            <p:nvPr/>
          </p:nvSpPr>
          <p:spPr>
            <a:xfrm flipH="1">
              <a:off x="3265561" y="31626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2" y="0"/>
                  </a:moveTo>
                  <a:cubicBezTo>
                    <a:pt x="46" y="0"/>
                    <a:pt x="0" y="33"/>
                    <a:pt x="0" y="91"/>
                  </a:cubicBezTo>
                  <a:lnTo>
                    <a:pt x="0" y="140"/>
                  </a:lnTo>
                  <a:lnTo>
                    <a:pt x="17" y="161"/>
                  </a:lnTo>
                  <a:cubicBezTo>
                    <a:pt x="33" y="177"/>
                    <a:pt x="50" y="194"/>
                    <a:pt x="87" y="210"/>
                  </a:cubicBezTo>
                  <a:cubicBezTo>
                    <a:pt x="120" y="210"/>
                    <a:pt x="136" y="194"/>
                    <a:pt x="169" y="177"/>
                  </a:cubicBezTo>
                  <a:cubicBezTo>
                    <a:pt x="190" y="177"/>
                    <a:pt x="206" y="140"/>
                    <a:pt x="206" y="124"/>
                  </a:cubicBezTo>
                  <a:cubicBezTo>
                    <a:pt x="206" y="91"/>
                    <a:pt x="206" y="58"/>
                    <a:pt x="190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1"/>
                    <a:pt x="101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20"/>
            <p:cNvSpPr/>
            <p:nvPr/>
          </p:nvSpPr>
          <p:spPr>
            <a:xfrm flipH="1">
              <a:off x="3253086" y="31563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14" y="1"/>
                  </a:moveTo>
                  <a:cubicBezTo>
                    <a:pt x="86" y="1"/>
                    <a:pt x="56" y="15"/>
                    <a:pt x="37" y="34"/>
                  </a:cubicBezTo>
                  <a:cubicBezTo>
                    <a:pt x="21" y="67"/>
                    <a:pt x="0" y="83"/>
                    <a:pt x="0" y="120"/>
                  </a:cubicBezTo>
                  <a:cubicBezTo>
                    <a:pt x="0" y="120"/>
                    <a:pt x="0" y="137"/>
                    <a:pt x="21" y="137"/>
                  </a:cubicBezTo>
                  <a:cubicBezTo>
                    <a:pt x="21" y="153"/>
                    <a:pt x="37" y="170"/>
                    <a:pt x="54" y="186"/>
                  </a:cubicBezTo>
                  <a:cubicBezTo>
                    <a:pt x="70" y="207"/>
                    <a:pt x="87" y="207"/>
                    <a:pt x="124" y="207"/>
                  </a:cubicBezTo>
                  <a:cubicBezTo>
                    <a:pt x="157" y="207"/>
                    <a:pt x="174" y="186"/>
                    <a:pt x="190" y="170"/>
                  </a:cubicBezTo>
                  <a:cubicBezTo>
                    <a:pt x="206" y="153"/>
                    <a:pt x="227" y="120"/>
                    <a:pt x="206" y="104"/>
                  </a:cubicBezTo>
                  <a:cubicBezTo>
                    <a:pt x="206" y="67"/>
                    <a:pt x="190" y="50"/>
                    <a:pt x="174" y="34"/>
                  </a:cubicBezTo>
                  <a:cubicBezTo>
                    <a:pt x="159" y="10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20"/>
            <p:cNvSpPr/>
            <p:nvPr/>
          </p:nvSpPr>
          <p:spPr>
            <a:xfrm flipH="1">
              <a:off x="3269061" y="3176550"/>
              <a:ext cx="5200" cy="5350"/>
            </a:xfrm>
            <a:custGeom>
              <a:avLst/>
              <a:gdLst/>
              <a:ahLst/>
              <a:cxnLst/>
              <a:rect l="l" t="t" r="r" b="b"/>
              <a:pathLst>
                <a:path w="208" h="214" extrusionOk="0">
                  <a:moveTo>
                    <a:pt x="99" y="0"/>
                  </a:moveTo>
                  <a:cubicBezTo>
                    <a:pt x="68" y="0"/>
                    <a:pt x="39" y="14"/>
                    <a:pt x="22" y="35"/>
                  </a:cubicBezTo>
                  <a:cubicBezTo>
                    <a:pt x="1" y="68"/>
                    <a:pt x="1" y="84"/>
                    <a:pt x="1" y="121"/>
                  </a:cubicBezTo>
                  <a:lnTo>
                    <a:pt x="1" y="138"/>
                  </a:lnTo>
                  <a:cubicBezTo>
                    <a:pt x="1" y="154"/>
                    <a:pt x="22" y="171"/>
                    <a:pt x="38" y="187"/>
                  </a:cubicBezTo>
                  <a:cubicBezTo>
                    <a:pt x="60" y="204"/>
                    <a:pt x="84" y="213"/>
                    <a:pt x="107" y="213"/>
                  </a:cubicBezTo>
                  <a:cubicBezTo>
                    <a:pt x="135" y="213"/>
                    <a:pt x="164" y="200"/>
                    <a:pt x="191" y="171"/>
                  </a:cubicBezTo>
                  <a:cubicBezTo>
                    <a:pt x="207" y="154"/>
                    <a:pt x="207" y="121"/>
                    <a:pt x="207" y="101"/>
                  </a:cubicBezTo>
                  <a:cubicBezTo>
                    <a:pt x="207" y="68"/>
                    <a:pt x="191" y="51"/>
                    <a:pt x="174" y="35"/>
                  </a:cubicBezTo>
                  <a:cubicBezTo>
                    <a:pt x="152" y="10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8733;p20"/>
            <p:cNvSpPr/>
            <p:nvPr/>
          </p:nvSpPr>
          <p:spPr>
            <a:xfrm flipH="1">
              <a:off x="3251036" y="31425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37"/>
                    <a:pt x="17" y="54"/>
                    <a:pt x="1" y="87"/>
                  </a:cubicBezTo>
                  <a:cubicBezTo>
                    <a:pt x="1" y="103"/>
                    <a:pt x="1" y="120"/>
                    <a:pt x="17" y="140"/>
                  </a:cubicBezTo>
                  <a:cubicBezTo>
                    <a:pt x="17" y="140"/>
                    <a:pt x="17" y="157"/>
                    <a:pt x="38" y="157"/>
                  </a:cubicBezTo>
                  <a:cubicBezTo>
                    <a:pt x="38" y="190"/>
                    <a:pt x="71" y="206"/>
                    <a:pt x="104" y="206"/>
                  </a:cubicBezTo>
                  <a:cubicBezTo>
                    <a:pt x="158" y="206"/>
                    <a:pt x="207" y="173"/>
                    <a:pt x="224" y="120"/>
                  </a:cubicBezTo>
                  <a:cubicBezTo>
                    <a:pt x="224" y="87"/>
                    <a:pt x="207" y="70"/>
                    <a:pt x="191" y="37"/>
                  </a:cubicBezTo>
                  <a:cubicBezTo>
                    <a:pt x="174" y="17"/>
                    <a:pt x="15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8734;p20"/>
            <p:cNvSpPr/>
            <p:nvPr/>
          </p:nvSpPr>
          <p:spPr>
            <a:xfrm flipH="1">
              <a:off x="3249686" y="3128850"/>
              <a:ext cx="6000" cy="5350"/>
            </a:xfrm>
            <a:custGeom>
              <a:avLst/>
              <a:gdLst/>
              <a:ahLst/>
              <a:cxnLst/>
              <a:rect l="l" t="t" r="r" b="b"/>
              <a:pathLst>
                <a:path w="240" h="214" extrusionOk="0">
                  <a:moveTo>
                    <a:pt x="136" y="1"/>
                  </a:moveTo>
                  <a:cubicBezTo>
                    <a:pt x="120" y="1"/>
                    <a:pt x="103" y="1"/>
                    <a:pt x="82" y="17"/>
                  </a:cubicBezTo>
                  <a:cubicBezTo>
                    <a:pt x="33" y="34"/>
                    <a:pt x="0" y="87"/>
                    <a:pt x="17" y="153"/>
                  </a:cubicBezTo>
                  <a:cubicBezTo>
                    <a:pt x="29" y="194"/>
                    <a:pt x="72" y="213"/>
                    <a:pt x="113" y="213"/>
                  </a:cubicBezTo>
                  <a:cubicBezTo>
                    <a:pt x="127" y="213"/>
                    <a:pt x="140" y="211"/>
                    <a:pt x="153" y="207"/>
                  </a:cubicBezTo>
                  <a:cubicBezTo>
                    <a:pt x="169" y="207"/>
                    <a:pt x="186" y="190"/>
                    <a:pt x="206" y="174"/>
                  </a:cubicBezTo>
                  <a:cubicBezTo>
                    <a:pt x="223" y="153"/>
                    <a:pt x="239" y="104"/>
                    <a:pt x="223" y="71"/>
                  </a:cubicBezTo>
                  <a:cubicBezTo>
                    <a:pt x="206" y="34"/>
                    <a:pt x="169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8735;p20"/>
            <p:cNvSpPr/>
            <p:nvPr/>
          </p:nvSpPr>
          <p:spPr>
            <a:xfrm flipH="1">
              <a:off x="3221361" y="312040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10" y="1"/>
                  </a:moveTo>
                  <a:cubicBezTo>
                    <a:pt x="99" y="1"/>
                    <a:pt x="85" y="5"/>
                    <a:pt x="67" y="13"/>
                  </a:cubicBezTo>
                  <a:cubicBezTo>
                    <a:pt x="50" y="13"/>
                    <a:pt x="34" y="30"/>
                    <a:pt x="17" y="46"/>
                  </a:cubicBezTo>
                  <a:cubicBezTo>
                    <a:pt x="1" y="79"/>
                    <a:pt x="1" y="116"/>
                    <a:pt x="17" y="149"/>
                  </a:cubicBezTo>
                  <a:cubicBezTo>
                    <a:pt x="30" y="190"/>
                    <a:pt x="73" y="209"/>
                    <a:pt x="114" y="209"/>
                  </a:cubicBezTo>
                  <a:cubicBezTo>
                    <a:pt x="128" y="209"/>
                    <a:pt x="141" y="207"/>
                    <a:pt x="153" y="203"/>
                  </a:cubicBezTo>
                  <a:cubicBezTo>
                    <a:pt x="207" y="182"/>
                    <a:pt x="240" y="116"/>
                    <a:pt x="207" y="63"/>
                  </a:cubicBezTo>
                  <a:cubicBezTo>
                    <a:pt x="207" y="30"/>
                    <a:pt x="170" y="13"/>
                    <a:pt x="137" y="13"/>
                  </a:cubicBezTo>
                  <a:cubicBezTo>
                    <a:pt x="129" y="5"/>
                    <a:pt x="120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8736;p20"/>
            <p:cNvSpPr/>
            <p:nvPr/>
          </p:nvSpPr>
          <p:spPr>
            <a:xfrm flipH="1">
              <a:off x="3197736" y="31335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0" y="0"/>
                  </a:moveTo>
                  <a:cubicBezTo>
                    <a:pt x="57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39"/>
                  </a:cubicBezTo>
                  <a:cubicBezTo>
                    <a:pt x="17" y="139"/>
                    <a:pt x="17" y="156"/>
                    <a:pt x="33" y="156"/>
                  </a:cubicBezTo>
                  <a:cubicBezTo>
                    <a:pt x="50" y="193"/>
                    <a:pt x="71" y="193"/>
                    <a:pt x="104" y="210"/>
                  </a:cubicBezTo>
                  <a:cubicBezTo>
                    <a:pt x="120" y="210"/>
                    <a:pt x="153" y="210"/>
                    <a:pt x="174" y="193"/>
                  </a:cubicBezTo>
                  <a:cubicBezTo>
                    <a:pt x="190" y="172"/>
                    <a:pt x="207" y="139"/>
                    <a:pt x="223" y="123"/>
                  </a:cubicBezTo>
                  <a:cubicBezTo>
                    <a:pt x="223" y="53"/>
                    <a:pt x="190" y="3"/>
                    <a:pt x="120" y="3"/>
                  </a:cubicBezTo>
                  <a:cubicBezTo>
                    <a:pt x="113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8737;p20"/>
            <p:cNvSpPr/>
            <p:nvPr/>
          </p:nvSpPr>
          <p:spPr>
            <a:xfrm flipH="1">
              <a:off x="3188686" y="3146000"/>
              <a:ext cx="5675" cy="5250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17" y="0"/>
                  </a:moveTo>
                  <a:cubicBezTo>
                    <a:pt x="86" y="0"/>
                    <a:pt x="58" y="16"/>
                    <a:pt x="37" y="36"/>
                  </a:cubicBezTo>
                  <a:cubicBezTo>
                    <a:pt x="0" y="69"/>
                    <a:pt x="0" y="86"/>
                    <a:pt x="0" y="123"/>
                  </a:cubicBezTo>
                  <a:cubicBezTo>
                    <a:pt x="0" y="123"/>
                    <a:pt x="0" y="139"/>
                    <a:pt x="21" y="139"/>
                  </a:cubicBezTo>
                  <a:cubicBezTo>
                    <a:pt x="21" y="156"/>
                    <a:pt x="37" y="172"/>
                    <a:pt x="37" y="189"/>
                  </a:cubicBezTo>
                  <a:cubicBezTo>
                    <a:pt x="57" y="203"/>
                    <a:pt x="79" y="210"/>
                    <a:pt x="102" y="210"/>
                  </a:cubicBezTo>
                  <a:cubicBezTo>
                    <a:pt x="136" y="210"/>
                    <a:pt x="170" y="195"/>
                    <a:pt x="190" y="172"/>
                  </a:cubicBezTo>
                  <a:cubicBezTo>
                    <a:pt x="206" y="156"/>
                    <a:pt x="227" y="123"/>
                    <a:pt x="206" y="86"/>
                  </a:cubicBezTo>
                  <a:cubicBezTo>
                    <a:pt x="206" y="69"/>
                    <a:pt x="190" y="36"/>
                    <a:pt x="173" y="20"/>
                  </a:cubicBezTo>
                  <a:cubicBezTo>
                    <a:pt x="155" y="6"/>
                    <a:pt x="135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8738;p20"/>
            <p:cNvSpPr/>
            <p:nvPr/>
          </p:nvSpPr>
          <p:spPr>
            <a:xfrm flipH="1">
              <a:off x="3193836" y="3172100"/>
              <a:ext cx="5675" cy="5050"/>
            </a:xfrm>
            <a:custGeom>
              <a:avLst/>
              <a:gdLst/>
              <a:ahLst/>
              <a:cxnLst/>
              <a:rect l="l" t="t" r="r" b="b"/>
              <a:pathLst>
                <a:path w="227" h="202" extrusionOk="0">
                  <a:moveTo>
                    <a:pt x="99" y="0"/>
                  </a:moveTo>
                  <a:cubicBezTo>
                    <a:pt x="68" y="0"/>
                    <a:pt x="39" y="12"/>
                    <a:pt x="21" y="40"/>
                  </a:cubicBezTo>
                  <a:cubicBezTo>
                    <a:pt x="0" y="56"/>
                    <a:pt x="0" y="93"/>
                    <a:pt x="0" y="110"/>
                  </a:cubicBezTo>
                  <a:lnTo>
                    <a:pt x="0" y="143"/>
                  </a:lnTo>
                  <a:cubicBezTo>
                    <a:pt x="21" y="159"/>
                    <a:pt x="21" y="176"/>
                    <a:pt x="37" y="176"/>
                  </a:cubicBezTo>
                  <a:cubicBezTo>
                    <a:pt x="60" y="192"/>
                    <a:pt x="86" y="202"/>
                    <a:pt x="112" y="202"/>
                  </a:cubicBezTo>
                  <a:cubicBezTo>
                    <a:pt x="143" y="202"/>
                    <a:pt x="172" y="188"/>
                    <a:pt x="190" y="159"/>
                  </a:cubicBezTo>
                  <a:cubicBezTo>
                    <a:pt x="227" y="126"/>
                    <a:pt x="206" y="56"/>
                    <a:pt x="173" y="23"/>
                  </a:cubicBezTo>
                  <a:cubicBezTo>
                    <a:pt x="151" y="8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20"/>
            <p:cNvSpPr/>
            <p:nvPr/>
          </p:nvSpPr>
          <p:spPr>
            <a:xfrm flipH="1">
              <a:off x="3225686" y="313192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31" y="1"/>
                  </a:moveTo>
                  <a:cubicBezTo>
                    <a:pt x="116" y="1"/>
                    <a:pt x="101" y="5"/>
                    <a:pt x="87" y="14"/>
                  </a:cubicBezTo>
                  <a:cubicBezTo>
                    <a:pt x="34" y="30"/>
                    <a:pt x="1" y="84"/>
                    <a:pt x="34" y="133"/>
                  </a:cubicBezTo>
                  <a:cubicBezTo>
                    <a:pt x="46" y="187"/>
                    <a:pt x="81" y="209"/>
                    <a:pt x="128" y="209"/>
                  </a:cubicBezTo>
                  <a:cubicBezTo>
                    <a:pt x="142" y="209"/>
                    <a:pt x="158" y="207"/>
                    <a:pt x="174" y="203"/>
                  </a:cubicBezTo>
                  <a:cubicBezTo>
                    <a:pt x="223" y="187"/>
                    <a:pt x="240" y="117"/>
                    <a:pt x="223" y="67"/>
                  </a:cubicBezTo>
                  <a:cubicBezTo>
                    <a:pt x="211" y="29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20"/>
            <p:cNvSpPr/>
            <p:nvPr/>
          </p:nvSpPr>
          <p:spPr>
            <a:xfrm flipH="1">
              <a:off x="3202086" y="31464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2" y="1"/>
                  </a:moveTo>
                  <a:cubicBezTo>
                    <a:pt x="53" y="1"/>
                    <a:pt x="1" y="44"/>
                    <a:pt x="1" y="90"/>
                  </a:cubicBezTo>
                  <a:lnTo>
                    <a:pt x="1" y="140"/>
                  </a:lnTo>
                  <a:lnTo>
                    <a:pt x="21" y="156"/>
                  </a:lnTo>
                  <a:cubicBezTo>
                    <a:pt x="38" y="193"/>
                    <a:pt x="54" y="193"/>
                    <a:pt x="87" y="210"/>
                  </a:cubicBezTo>
                  <a:cubicBezTo>
                    <a:pt x="141" y="210"/>
                    <a:pt x="190" y="173"/>
                    <a:pt x="207" y="123"/>
                  </a:cubicBezTo>
                  <a:cubicBezTo>
                    <a:pt x="207" y="90"/>
                    <a:pt x="207" y="53"/>
                    <a:pt x="190" y="37"/>
                  </a:cubicBezTo>
                  <a:cubicBezTo>
                    <a:pt x="174" y="20"/>
                    <a:pt x="141" y="4"/>
                    <a:pt x="124" y="4"/>
                  </a:cubicBezTo>
                  <a:cubicBezTo>
                    <a:pt x="117" y="2"/>
                    <a:pt x="110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20"/>
            <p:cNvSpPr/>
            <p:nvPr/>
          </p:nvSpPr>
          <p:spPr>
            <a:xfrm flipH="1">
              <a:off x="3181861" y="3182000"/>
              <a:ext cx="5200" cy="5025"/>
            </a:xfrm>
            <a:custGeom>
              <a:avLst/>
              <a:gdLst/>
              <a:ahLst/>
              <a:cxnLst/>
              <a:rect l="l" t="t" r="r" b="b"/>
              <a:pathLst>
                <a:path w="208" h="201" extrusionOk="0">
                  <a:moveTo>
                    <a:pt x="91" y="1"/>
                  </a:moveTo>
                  <a:cubicBezTo>
                    <a:pt x="47" y="1"/>
                    <a:pt x="1" y="35"/>
                    <a:pt x="1" y="89"/>
                  </a:cubicBezTo>
                  <a:lnTo>
                    <a:pt x="1" y="126"/>
                  </a:lnTo>
                  <a:lnTo>
                    <a:pt x="1" y="142"/>
                  </a:lnTo>
                  <a:lnTo>
                    <a:pt x="17" y="159"/>
                  </a:lnTo>
                  <a:cubicBezTo>
                    <a:pt x="38" y="175"/>
                    <a:pt x="54" y="192"/>
                    <a:pt x="87" y="192"/>
                  </a:cubicBezTo>
                  <a:cubicBezTo>
                    <a:pt x="97" y="198"/>
                    <a:pt x="106" y="200"/>
                    <a:pt x="114" y="200"/>
                  </a:cubicBezTo>
                  <a:cubicBezTo>
                    <a:pt x="134" y="200"/>
                    <a:pt x="151" y="187"/>
                    <a:pt x="174" y="175"/>
                  </a:cubicBezTo>
                  <a:cubicBezTo>
                    <a:pt x="191" y="159"/>
                    <a:pt x="207" y="142"/>
                    <a:pt x="207" y="109"/>
                  </a:cubicBezTo>
                  <a:cubicBezTo>
                    <a:pt x="207" y="89"/>
                    <a:pt x="207" y="72"/>
                    <a:pt x="191" y="39"/>
                  </a:cubicBezTo>
                  <a:cubicBezTo>
                    <a:pt x="174" y="23"/>
                    <a:pt x="158" y="6"/>
                    <a:pt x="120" y="6"/>
                  </a:cubicBezTo>
                  <a:cubicBezTo>
                    <a:pt x="111" y="2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20"/>
            <p:cNvSpPr/>
            <p:nvPr/>
          </p:nvSpPr>
          <p:spPr>
            <a:xfrm flipH="1">
              <a:off x="3185286" y="3132150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93" y="1"/>
                  </a:moveTo>
                  <a:cubicBezTo>
                    <a:pt x="50" y="1"/>
                    <a:pt x="14" y="33"/>
                    <a:pt x="0" y="91"/>
                  </a:cubicBezTo>
                  <a:cubicBezTo>
                    <a:pt x="0" y="108"/>
                    <a:pt x="0" y="124"/>
                    <a:pt x="17" y="145"/>
                  </a:cubicBezTo>
                  <a:cubicBezTo>
                    <a:pt x="17" y="145"/>
                    <a:pt x="17" y="162"/>
                    <a:pt x="33" y="162"/>
                  </a:cubicBezTo>
                  <a:cubicBezTo>
                    <a:pt x="50" y="178"/>
                    <a:pt x="66" y="194"/>
                    <a:pt x="103" y="194"/>
                  </a:cubicBezTo>
                  <a:cubicBezTo>
                    <a:pt x="108" y="199"/>
                    <a:pt x="114" y="201"/>
                    <a:pt x="121" y="201"/>
                  </a:cubicBezTo>
                  <a:cubicBezTo>
                    <a:pt x="138" y="201"/>
                    <a:pt x="158" y="190"/>
                    <a:pt x="169" y="178"/>
                  </a:cubicBezTo>
                  <a:cubicBezTo>
                    <a:pt x="190" y="162"/>
                    <a:pt x="206" y="145"/>
                    <a:pt x="223" y="108"/>
                  </a:cubicBezTo>
                  <a:cubicBezTo>
                    <a:pt x="223" y="91"/>
                    <a:pt x="206" y="58"/>
                    <a:pt x="190" y="42"/>
                  </a:cubicBezTo>
                  <a:cubicBezTo>
                    <a:pt x="169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20"/>
            <p:cNvSpPr/>
            <p:nvPr/>
          </p:nvSpPr>
          <p:spPr>
            <a:xfrm flipH="1">
              <a:off x="3182686" y="3195750"/>
              <a:ext cx="5200" cy="4975"/>
            </a:xfrm>
            <a:custGeom>
              <a:avLst/>
              <a:gdLst/>
              <a:ahLst/>
              <a:cxnLst/>
              <a:rect l="l" t="t" r="r" b="b"/>
              <a:pathLst>
                <a:path w="208" h="199" extrusionOk="0">
                  <a:moveTo>
                    <a:pt x="87" y="0"/>
                  </a:moveTo>
                  <a:cubicBezTo>
                    <a:pt x="35" y="0"/>
                    <a:pt x="1" y="33"/>
                    <a:pt x="1" y="91"/>
                  </a:cubicBezTo>
                  <a:lnTo>
                    <a:pt x="1" y="141"/>
                  </a:lnTo>
                  <a:lnTo>
                    <a:pt x="17" y="157"/>
                  </a:lnTo>
                  <a:cubicBezTo>
                    <a:pt x="34" y="178"/>
                    <a:pt x="50" y="194"/>
                    <a:pt x="87" y="194"/>
                  </a:cubicBezTo>
                  <a:cubicBezTo>
                    <a:pt x="96" y="197"/>
                    <a:pt x="104" y="199"/>
                    <a:pt x="113" y="199"/>
                  </a:cubicBezTo>
                  <a:cubicBezTo>
                    <a:pt x="154" y="199"/>
                    <a:pt x="193" y="166"/>
                    <a:pt x="207" y="108"/>
                  </a:cubicBezTo>
                  <a:cubicBezTo>
                    <a:pt x="207" y="91"/>
                    <a:pt x="207" y="54"/>
                    <a:pt x="191" y="38"/>
                  </a:cubicBezTo>
                  <a:cubicBezTo>
                    <a:pt x="174" y="21"/>
                    <a:pt x="137" y="5"/>
                    <a:pt x="120" y="5"/>
                  </a:cubicBezTo>
                  <a:cubicBezTo>
                    <a:pt x="109" y="2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8744;p20"/>
            <p:cNvSpPr/>
            <p:nvPr/>
          </p:nvSpPr>
          <p:spPr>
            <a:xfrm flipH="1">
              <a:off x="3203736" y="315967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5" y="0"/>
                  </a:moveTo>
                  <a:cubicBezTo>
                    <a:pt x="106" y="0"/>
                    <a:pt x="97" y="2"/>
                    <a:pt x="87" y="5"/>
                  </a:cubicBezTo>
                  <a:cubicBezTo>
                    <a:pt x="21" y="38"/>
                    <a:pt x="1" y="91"/>
                    <a:pt x="21" y="141"/>
                  </a:cubicBezTo>
                  <a:cubicBezTo>
                    <a:pt x="35" y="185"/>
                    <a:pt x="82" y="215"/>
                    <a:pt x="128" y="215"/>
                  </a:cubicBezTo>
                  <a:cubicBezTo>
                    <a:pt x="138" y="215"/>
                    <a:pt x="148" y="214"/>
                    <a:pt x="157" y="211"/>
                  </a:cubicBezTo>
                  <a:cubicBezTo>
                    <a:pt x="207" y="178"/>
                    <a:pt x="244" y="124"/>
                    <a:pt x="207" y="75"/>
                  </a:cubicBezTo>
                  <a:cubicBezTo>
                    <a:pt x="193" y="31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8745;p20"/>
            <p:cNvSpPr/>
            <p:nvPr/>
          </p:nvSpPr>
          <p:spPr>
            <a:xfrm flipH="1">
              <a:off x="3215361" y="3153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6" y="0"/>
                  </a:moveTo>
                  <a:cubicBezTo>
                    <a:pt x="54" y="0"/>
                    <a:pt x="14" y="35"/>
                    <a:pt x="0" y="90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17" y="144"/>
                    <a:pt x="17" y="161"/>
                    <a:pt x="33" y="161"/>
                  </a:cubicBezTo>
                  <a:cubicBezTo>
                    <a:pt x="33" y="177"/>
                    <a:pt x="71" y="194"/>
                    <a:pt x="104" y="210"/>
                  </a:cubicBezTo>
                  <a:cubicBezTo>
                    <a:pt x="157" y="210"/>
                    <a:pt x="207" y="177"/>
                    <a:pt x="223" y="128"/>
                  </a:cubicBezTo>
                  <a:cubicBezTo>
                    <a:pt x="223" y="90"/>
                    <a:pt x="207" y="58"/>
                    <a:pt x="190" y="41"/>
                  </a:cubicBezTo>
                  <a:cubicBezTo>
                    <a:pt x="174" y="25"/>
                    <a:pt x="157" y="4"/>
                    <a:pt x="120" y="4"/>
                  </a:cubicBezTo>
                  <a:cubicBezTo>
                    <a:pt x="112" y="1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8746;p20"/>
            <p:cNvSpPr/>
            <p:nvPr/>
          </p:nvSpPr>
          <p:spPr>
            <a:xfrm flipH="1">
              <a:off x="3220936" y="310375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5" y="1"/>
                  </a:moveTo>
                  <a:cubicBezTo>
                    <a:pt x="76" y="1"/>
                    <a:pt x="47" y="14"/>
                    <a:pt x="17" y="44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27"/>
                    <a:pt x="1" y="127"/>
                    <a:pt x="17" y="147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4"/>
                  </a:cubicBezTo>
                  <a:cubicBezTo>
                    <a:pt x="223" y="127"/>
                    <a:pt x="223" y="61"/>
                    <a:pt x="174" y="24"/>
                  </a:cubicBezTo>
                  <a:cubicBezTo>
                    <a:pt x="150" y="9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8747;p20"/>
            <p:cNvSpPr/>
            <p:nvPr/>
          </p:nvSpPr>
          <p:spPr>
            <a:xfrm flipH="1">
              <a:off x="3218361" y="309010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5" y="1"/>
                  </a:moveTo>
                  <a:cubicBezTo>
                    <a:pt x="53" y="1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17" y="141"/>
                    <a:pt x="17" y="157"/>
                    <a:pt x="17" y="157"/>
                  </a:cubicBezTo>
                  <a:cubicBezTo>
                    <a:pt x="33" y="178"/>
                    <a:pt x="70" y="194"/>
                    <a:pt x="87" y="194"/>
                  </a:cubicBezTo>
                  <a:cubicBezTo>
                    <a:pt x="95" y="197"/>
                    <a:pt x="104" y="199"/>
                    <a:pt x="114" y="199"/>
                  </a:cubicBezTo>
                  <a:cubicBezTo>
                    <a:pt x="158" y="199"/>
                    <a:pt x="207" y="166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20"/>
            <p:cNvSpPr/>
            <p:nvPr/>
          </p:nvSpPr>
          <p:spPr>
            <a:xfrm flipH="1">
              <a:off x="3180536" y="31679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7" y="0"/>
                    <a:pt x="66" y="0"/>
                    <a:pt x="33" y="17"/>
                  </a:cubicBezTo>
                  <a:cubicBezTo>
                    <a:pt x="17" y="33"/>
                    <a:pt x="0" y="54"/>
                    <a:pt x="0" y="87"/>
                  </a:cubicBezTo>
                  <a:lnTo>
                    <a:pt x="0" y="136"/>
                  </a:lnTo>
                  <a:cubicBezTo>
                    <a:pt x="17" y="136"/>
                    <a:pt x="17" y="157"/>
                    <a:pt x="17" y="157"/>
                  </a:cubicBezTo>
                  <a:cubicBezTo>
                    <a:pt x="33" y="190"/>
                    <a:pt x="66" y="190"/>
                    <a:pt x="87" y="207"/>
                  </a:cubicBezTo>
                  <a:cubicBezTo>
                    <a:pt x="137" y="207"/>
                    <a:pt x="207" y="174"/>
                    <a:pt x="207" y="120"/>
                  </a:cubicBezTo>
                  <a:cubicBezTo>
                    <a:pt x="207" y="87"/>
                    <a:pt x="207" y="54"/>
                    <a:pt x="190" y="33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8749;p20"/>
            <p:cNvSpPr/>
            <p:nvPr/>
          </p:nvSpPr>
          <p:spPr>
            <a:xfrm flipH="1">
              <a:off x="3213611" y="31394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1" y="0"/>
                  </a:moveTo>
                  <a:cubicBezTo>
                    <a:pt x="109" y="0"/>
                    <a:pt x="96" y="3"/>
                    <a:pt x="83" y="7"/>
                  </a:cubicBezTo>
                  <a:cubicBezTo>
                    <a:pt x="33" y="23"/>
                    <a:pt x="0" y="77"/>
                    <a:pt x="17" y="143"/>
                  </a:cubicBezTo>
                  <a:cubicBezTo>
                    <a:pt x="29" y="183"/>
                    <a:pt x="72" y="202"/>
                    <a:pt x="113" y="202"/>
                  </a:cubicBezTo>
                  <a:cubicBezTo>
                    <a:pt x="127" y="202"/>
                    <a:pt x="140" y="200"/>
                    <a:pt x="153" y="196"/>
                  </a:cubicBezTo>
                  <a:cubicBezTo>
                    <a:pt x="206" y="180"/>
                    <a:pt x="239" y="110"/>
                    <a:pt x="223" y="60"/>
                  </a:cubicBezTo>
                  <a:cubicBezTo>
                    <a:pt x="195" y="20"/>
                    <a:pt x="160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20"/>
            <p:cNvSpPr/>
            <p:nvPr/>
          </p:nvSpPr>
          <p:spPr>
            <a:xfrm flipH="1">
              <a:off x="3209286" y="319060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16" y="0"/>
                  </a:moveTo>
                  <a:cubicBezTo>
                    <a:pt x="106" y="0"/>
                    <a:pt x="97" y="2"/>
                    <a:pt x="87" y="5"/>
                  </a:cubicBezTo>
                  <a:cubicBezTo>
                    <a:pt x="38" y="38"/>
                    <a:pt x="1" y="91"/>
                    <a:pt x="38" y="141"/>
                  </a:cubicBezTo>
                  <a:cubicBezTo>
                    <a:pt x="38" y="157"/>
                    <a:pt x="54" y="178"/>
                    <a:pt x="54" y="178"/>
                  </a:cubicBezTo>
                  <a:cubicBezTo>
                    <a:pt x="87" y="211"/>
                    <a:pt x="124" y="211"/>
                    <a:pt x="174" y="211"/>
                  </a:cubicBezTo>
                  <a:cubicBezTo>
                    <a:pt x="207" y="194"/>
                    <a:pt x="227" y="157"/>
                    <a:pt x="227" y="108"/>
                  </a:cubicBezTo>
                  <a:lnTo>
                    <a:pt x="227" y="75"/>
                  </a:lnTo>
                  <a:cubicBezTo>
                    <a:pt x="210" y="30"/>
                    <a:pt x="16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20"/>
            <p:cNvSpPr/>
            <p:nvPr/>
          </p:nvSpPr>
          <p:spPr>
            <a:xfrm flipH="1">
              <a:off x="3205486" y="31786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1" y="0"/>
                    <a:pt x="1" y="37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4" y="190"/>
                    <a:pt x="54" y="206"/>
                    <a:pt x="87" y="206"/>
                  </a:cubicBezTo>
                  <a:cubicBezTo>
                    <a:pt x="94" y="208"/>
                    <a:pt x="101" y="210"/>
                    <a:pt x="107" y="210"/>
                  </a:cubicBezTo>
                  <a:cubicBezTo>
                    <a:pt x="150" y="210"/>
                    <a:pt x="193" y="166"/>
                    <a:pt x="207" y="120"/>
                  </a:cubicBezTo>
                  <a:cubicBezTo>
                    <a:pt x="207" y="87"/>
                    <a:pt x="207" y="70"/>
                    <a:pt x="190" y="54"/>
                  </a:cubicBezTo>
                  <a:cubicBezTo>
                    <a:pt x="174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20"/>
            <p:cNvSpPr/>
            <p:nvPr/>
          </p:nvSpPr>
          <p:spPr>
            <a:xfrm flipH="1">
              <a:off x="3214436" y="3167400"/>
              <a:ext cx="6125" cy="5400"/>
            </a:xfrm>
            <a:custGeom>
              <a:avLst/>
              <a:gdLst/>
              <a:ahLst/>
              <a:cxnLst/>
              <a:rect l="l" t="t" r="r" b="b"/>
              <a:pathLst>
                <a:path w="245" h="216" extrusionOk="0">
                  <a:moveTo>
                    <a:pt x="115" y="1"/>
                  </a:moveTo>
                  <a:cubicBezTo>
                    <a:pt x="106" y="1"/>
                    <a:pt x="97" y="2"/>
                    <a:pt x="88" y="5"/>
                  </a:cubicBezTo>
                  <a:cubicBezTo>
                    <a:pt x="38" y="38"/>
                    <a:pt x="1" y="91"/>
                    <a:pt x="17" y="141"/>
                  </a:cubicBezTo>
                  <a:cubicBezTo>
                    <a:pt x="48" y="185"/>
                    <a:pt x="87" y="215"/>
                    <a:pt x="130" y="215"/>
                  </a:cubicBezTo>
                  <a:cubicBezTo>
                    <a:pt x="139" y="215"/>
                    <a:pt x="148" y="214"/>
                    <a:pt x="158" y="211"/>
                  </a:cubicBezTo>
                  <a:cubicBezTo>
                    <a:pt x="207" y="178"/>
                    <a:pt x="244" y="124"/>
                    <a:pt x="224" y="75"/>
                  </a:cubicBezTo>
                  <a:cubicBezTo>
                    <a:pt x="196" y="31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53" name="Google Shape;8753;p20"/>
          <p:cNvSpPr/>
          <p:nvPr/>
        </p:nvSpPr>
        <p:spPr>
          <a:xfrm flipH="1">
            <a:off x="-767229" y="-227575"/>
            <a:ext cx="1739204" cy="1723634"/>
          </a:xfrm>
          <a:custGeom>
            <a:avLst/>
            <a:gdLst/>
            <a:ahLst/>
            <a:cxnLst/>
            <a:rect l="l" t="t" r="r" b="b"/>
            <a:pathLst>
              <a:path w="7586" h="8207" extrusionOk="0">
                <a:moveTo>
                  <a:pt x="2484" y="0"/>
                </a:moveTo>
                <a:cubicBezTo>
                  <a:pt x="1587" y="0"/>
                  <a:pt x="290" y="487"/>
                  <a:pt x="149" y="2303"/>
                </a:cubicBezTo>
                <a:cubicBezTo>
                  <a:pt x="1" y="4587"/>
                  <a:pt x="1730" y="7048"/>
                  <a:pt x="3663" y="7926"/>
                </a:cubicBezTo>
                <a:cubicBezTo>
                  <a:pt x="4118" y="8125"/>
                  <a:pt x="4518" y="8207"/>
                  <a:pt x="4864" y="8207"/>
                </a:cubicBezTo>
                <a:cubicBezTo>
                  <a:pt x="5988" y="8207"/>
                  <a:pt x="6546" y="7340"/>
                  <a:pt x="6595" y="6780"/>
                </a:cubicBezTo>
                <a:cubicBezTo>
                  <a:pt x="6651" y="5930"/>
                  <a:pt x="6067" y="4672"/>
                  <a:pt x="6855" y="3413"/>
                </a:cubicBezTo>
                <a:cubicBezTo>
                  <a:pt x="7178" y="2858"/>
                  <a:pt x="7354" y="2415"/>
                  <a:pt x="7438" y="2064"/>
                </a:cubicBezTo>
                <a:cubicBezTo>
                  <a:pt x="7586" y="1424"/>
                  <a:pt x="7298" y="749"/>
                  <a:pt x="6735" y="454"/>
                </a:cubicBezTo>
                <a:cubicBezTo>
                  <a:pt x="6484" y="328"/>
                  <a:pt x="6223" y="279"/>
                  <a:pt x="5972" y="279"/>
                </a:cubicBezTo>
                <a:cubicBezTo>
                  <a:pt x="5758" y="279"/>
                  <a:pt x="5552" y="315"/>
                  <a:pt x="5364" y="370"/>
                </a:cubicBezTo>
                <a:cubicBezTo>
                  <a:pt x="5235" y="404"/>
                  <a:pt x="5082" y="418"/>
                  <a:pt x="4918" y="418"/>
                </a:cubicBezTo>
                <a:cubicBezTo>
                  <a:pt x="4116" y="418"/>
                  <a:pt x="3045" y="74"/>
                  <a:pt x="3045" y="74"/>
                </a:cubicBezTo>
                <a:cubicBezTo>
                  <a:pt x="2896" y="29"/>
                  <a:pt x="2702" y="0"/>
                  <a:pt x="248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54" name="Google Shape;8754;p20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755" name="Google Shape;8755;p20"/>
          <p:cNvSpPr txBox="1">
            <a:spLocks noGrp="1"/>
          </p:cNvSpPr>
          <p:nvPr>
            <p:ph type="title" idx="5" hasCustomPrompt="1"/>
          </p:nvPr>
        </p:nvSpPr>
        <p:spPr>
          <a:xfrm>
            <a:off x="1939475" y="1860617"/>
            <a:ext cx="1927500" cy="441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8756" name="Google Shape;8756;p20"/>
          <p:cNvSpPr txBox="1">
            <a:spLocks noGrp="1"/>
          </p:cNvSpPr>
          <p:nvPr>
            <p:ph type="title" idx="6" hasCustomPrompt="1"/>
          </p:nvPr>
        </p:nvSpPr>
        <p:spPr>
          <a:xfrm>
            <a:off x="5277050" y="1860617"/>
            <a:ext cx="1927500" cy="441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2">
    <p:spTree>
      <p:nvGrpSpPr>
        <p:cNvPr id="1" name="Shape 8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64" name="Google Shape;8764;p22"/>
          <p:cNvSpPr txBox="1">
            <a:spLocks noGrp="1"/>
          </p:cNvSpPr>
          <p:nvPr>
            <p:ph type="subTitle" idx="1"/>
          </p:nvPr>
        </p:nvSpPr>
        <p:spPr>
          <a:xfrm>
            <a:off x="720650" y="2767800"/>
            <a:ext cx="1923300" cy="29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8765" name="Google Shape;8765;p22"/>
          <p:cNvSpPr txBox="1">
            <a:spLocks noGrp="1"/>
          </p:cNvSpPr>
          <p:nvPr>
            <p:ph type="subTitle" idx="2"/>
          </p:nvPr>
        </p:nvSpPr>
        <p:spPr>
          <a:xfrm>
            <a:off x="718550" y="3135800"/>
            <a:ext cx="1927500" cy="76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8766" name="Google Shape;8766;p22"/>
          <p:cNvSpPr txBox="1">
            <a:spLocks noGrp="1"/>
          </p:cNvSpPr>
          <p:nvPr>
            <p:ph type="title" hasCustomPrompt="1"/>
          </p:nvPr>
        </p:nvSpPr>
        <p:spPr>
          <a:xfrm>
            <a:off x="718550" y="2088705"/>
            <a:ext cx="1927500" cy="441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8767" name="Google Shape;8767;p22"/>
          <p:cNvSpPr txBox="1">
            <a:spLocks noGrp="1"/>
          </p:cNvSpPr>
          <p:nvPr>
            <p:ph type="title" idx="3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768" name="Google Shape;8768;p22"/>
          <p:cNvSpPr txBox="1">
            <a:spLocks noGrp="1"/>
          </p:cNvSpPr>
          <p:nvPr>
            <p:ph type="subTitle" idx="4"/>
          </p:nvPr>
        </p:nvSpPr>
        <p:spPr>
          <a:xfrm>
            <a:off x="3610350" y="2767800"/>
            <a:ext cx="1923300" cy="29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8769" name="Google Shape;8769;p22"/>
          <p:cNvSpPr txBox="1">
            <a:spLocks noGrp="1"/>
          </p:cNvSpPr>
          <p:nvPr>
            <p:ph type="subTitle" idx="5"/>
          </p:nvPr>
        </p:nvSpPr>
        <p:spPr>
          <a:xfrm>
            <a:off x="3608250" y="3135800"/>
            <a:ext cx="1927500" cy="76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8770" name="Google Shape;8770;p22"/>
          <p:cNvSpPr txBox="1">
            <a:spLocks noGrp="1"/>
          </p:cNvSpPr>
          <p:nvPr>
            <p:ph type="title" idx="6" hasCustomPrompt="1"/>
          </p:nvPr>
        </p:nvSpPr>
        <p:spPr>
          <a:xfrm>
            <a:off x="3608250" y="2088705"/>
            <a:ext cx="1927500" cy="441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8771" name="Google Shape;8771;p22"/>
          <p:cNvSpPr txBox="1">
            <a:spLocks noGrp="1"/>
          </p:cNvSpPr>
          <p:nvPr>
            <p:ph type="subTitle" idx="7"/>
          </p:nvPr>
        </p:nvSpPr>
        <p:spPr>
          <a:xfrm>
            <a:off x="6500050" y="2767800"/>
            <a:ext cx="1923300" cy="29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8772" name="Google Shape;8772;p22"/>
          <p:cNvSpPr txBox="1">
            <a:spLocks noGrp="1"/>
          </p:cNvSpPr>
          <p:nvPr>
            <p:ph type="subTitle" idx="8"/>
          </p:nvPr>
        </p:nvSpPr>
        <p:spPr>
          <a:xfrm>
            <a:off x="6497950" y="3135800"/>
            <a:ext cx="1927500" cy="76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8773" name="Google Shape;8773;p22"/>
          <p:cNvSpPr txBox="1">
            <a:spLocks noGrp="1"/>
          </p:cNvSpPr>
          <p:nvPr>
            <p:ph type="title" idx="9" hasCustomPrompt="1"/>
          </p:nvPr>
        </p:nvSpPr>
        <p:spPr>
          <a:xfrm>
            <a:off x="6497950" y="2088705"/>
            <a:ext cx="1927500" cy="441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8774" name="Google Shape;8774;p22"/>
          <p:cNvGrpSpPr/>
          <p:nvPr/>
        </p:nvGrpSpPr>
        <p:grpSpPr>
          <a:xfrm>
            <a:off x="7801348" y="-105851"/>
            <a:ext cx="2192535" cy="1200546"/>
            <a:chOff x="4465450" y="2268625"/>
            <a:chExt cx="520125" cy="284800"/>
          </a:xfrm>
        </p:grpSpPr>
        <p:sp>
          <p:nvSpPr>
            <p:cNvPr id="8775" name="Google Shape;8775;p22"/>
            <p:cNvSpPr/>
            <p:nvPr/>
          </p:nvSpPr>
          <p:spPr>
            <a:xfrm>
              <a:off x="4729100" y="2352425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49"/>
                    <a:pt x="38" y="66"/>
                    <a:pt x="17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23" y="153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8776;p22"/>
            <p:cNvSpPr/>
            <p:nvPr/>
          </p:nvSpPr>
          <p:spPr>
            <a:xfrm>
              <a:off x="4715800" y="235190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21"/>
                    <a:pt x="71" y="38"/>
                    <a:pt x="54" y="54"/>
                  </a:cubicBezTo>
                  <a:cubicBezTo>
                    <a:pt x="1" y="103"/>
                    <a:pt x="1" y="157"/>
                    <a:pt x="34" y="190"/>
                  </a:cubicBezTo>
                  <a:cubicBezTo>
                    <a:pt x="52" y="198"/>
                    <a:pt x="66" y="202"/>
                    <a:pt x="79" y="202"/>
                  </a:cubicBezTo>
                  <a:cubicBezTo>
                    <a:pt x="92" y="202"/>
                    <a:pt x="104" y="198"/>
                    <a:pt x="120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207" y="157"/>
                  </a:cubicBezTo>
                  <a:cubicBezTo>
                    <a:pt x="261" y="103"/>
                    <a:pt x="261" y="38"/>
                    <a:pt x="224" y="21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8777;p22"/>
            <p:cNvSpPr/>
            <p:nvPr/>
          </p:nvSpPr>
          <p:spPr>
            <a:xfrm>
              <a:off x="4711075" y="23403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20" y="17"/>
                    <a:pt x="87" y="34"/>
                  </a:cubicBezTo>
                  <a:cubicBezTo>
                    <a:pt x="54" y="50"/>
                    <a:pt x="37" y="8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4"/>
                    <a:pt x="190" y="174"/>
                  </a:cubicBezTo>
                  <a:cubicBezTo>
                    <a:pt x="223" y="153"/>
                    <a:pt x="243" y="137"/>
                    <a:pt x="260" y="104"/>
                  </a:cubicBezTo>
                  <a:cubicBezTo>
                    <a:pt x="260" y="71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8" name="Google Shape;8778;p22"/>
            <p:cNvSpPr/>
            <p:nvPr/>
          </p:nvSpPr>
          <p:spPr>
            <a:xfrm>
              <a:off x="4728700" y="236395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2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3" y="54"/>
                    <a:pt x="0" y="104"/>
                    <a:pt x="17" y="157"/>
                  </a:cubicBezTo>
                  <a:cubicBezTo>
                    <a:pt x="29" y="182"/>
                    <a:pt x="61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223" y="157"/>
                    <a:pt x="260" y="104"/>
                    <a:pt x="239" y="54"/>
                  </a:cubicBezTo>
                  <a:cubicBezTo>
                    <a:pt x="23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8779;p22"/>
            <p:cNvSpPr/>
            <p:nvPr/>
          </p:nvSpPr>
          <p:spPr>
            <a:xfrm>
              <a:off x="4723550" y="238697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0"/>
                  </a:moveTo>
                  <a:cubicBezTo>
                    <a:pt x="159" y="0"/>
                    <a:pt x="149" y="2"/>
                    <a:pt x="136" y="7"/>
                  </a:cubicBezTo>
                  <a:cubicBezTo>
                    <a:pt x="103" y="7"/>
                    <a:pt x="70" y="24"/>
                    <a:pt x="54" y="40"/>
                  </a:cubicBezTo>
                  <a:cubicBezTo>
                    <a:pt x="0" y="94"/>
                    <a:pt x="0" y="164"/>
                    <a:pt x="33" y="181"/>
                  </a:cubicBezTo>
                  <a:cubicBezTo>
                    <a:pt x="70" y="197"/>
                    <a:pt x="87" y="197"/>
                    <a:pt x="120" y="197"/>
                  </a:cubicBezTo>
                  <a:cubicBezTo>
                    <a:pt x="136" y="197"/>
                    <a:pt x="136" y="197"/>
                    <a:pt x="157" y="181"/>
                  </a:cubicBezTo>
                  <a:cubicBezTo>
                    <a:pt x="173" y="181"/>
                    <a:pt x="190" y="164"/>
                    <a:pt x="206" y="143"/>
                  </a:cubicBezTo>
                  <a:cubicBezTo>
                    <a:pt x="260" y="94"/>
                    <a:pt x="260" y="40"/>
                    <a:pt x="223" y="7"/>
                  </a:cubicBezTo>
                  <a:cubicBezTo>
                    <a:pt x="201" y="7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0" name="Google Shape;8780;p22"/>
            <p:cNvSpPr/>
            <p:nvPr/>
          </p:nvSpPr>
          <p:spPr>
            <a:xfrm>
              <a:off x="4733425" y="23051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20"/>
                    <a:pt x="1" y="157"/>
                    <a:pt x="17" y="174"/>
                  </a:cubicBezTo>
                  <a:cubicBezTo>
                    <a:pt x="34" y="190"/>
                    <a:pt x="50" y="190"/>
                    <a:pt x="87" y="190"/>
                  </a:cubicBezTo>
                  <a:lnTo>
                    <a:pt x="137" y="190"/>
                  </a:lnTo>
                  <a:cubicBezTo>
                    <a:pt x="153" y="174"/>
                    <a:pt x="153" y="174"/>
                    <a:pt x="174" y="174"/>
                  </a:cubicBezTo>
                  <a:cubicBezTo>
                    <a:pt x="207" y="157"/>
                    <a:pt x="224" y="120"/>
                    <a:pt x="224" y="104"/>
                  </a:cubicBezTo>
                  <a:cubicBezTo>
                    <a:pt x="257" y="38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8781;p22"/>
            <p:cNvSpPr/>
            <p:nvPr/>
          </p:nvSpPr>
          <p:spPr>
            <a:xfrm>
              <a:off x="4718800" y="237560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174" y="1"/>
                  </a:moveTo>
                  <a:cubicBezTo>
                    <a:pt x="157" y="1"/>
                    <a:pt x="120" y="1"/>
                    <a:pt x="87" y="34"/>
                  </a:cubicBezTo>
                  <a:cubicBezTo>
                    <a:pt x="54" y="50"/>
                    <a:pt x="38" y="67"/>
                    <a:pt x="38" y="104"/>
                  </a:cubicBezTo>
                  <a:cubicBezTo>
                    <a:pt x="0" y="153"/>
                    <a:pt x="38" y="186"/>
                    <a:pt x="104" y="186"/>
                  </a:cubicBezTo>
                  <a:cubicBezTo>
                    <a:pt x="120" y="186"/>
                    <a:pt x="141" y="186"/>
                    <a:pt x="174" y="170"/>
                  </a:cubicBezTo>
                  <a:lnTo>
                    <a:pt x="190" y="170"/>
                  </a:lnTo>
                  <a:cubicBezTo>
                    <a:pt x="223" y="137"/>
                    <a:pt x="244" y="120"/>
                    <a:pt x="260" y="83"/>
                  </a:cubicBezTo>
                  <a:cubicBezTo>
                    <a:pt x="277" y="3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22"/>
            <p:cNvSpPr/>
            <p:nvPr/>
          </p:nvSpPr>
          <p:spPr>
            <a:xfrm>
              <a:off x="4708500" y="22828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40" y="206"/>
                    <a:pt x="173" y="186"/>
                  </a:cubicBezTo>
                  <a:lnTo>
                    <a:pt x="190" y="169"/>
                  </a:lnTo>
                  <a:cubicBezTo>
                    <a:pt x="223" y="153"/>
                    <a:pt x="243" y="136"/>
                    <a:pt x="260" y="103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8783;p22"/>
            <p:cNvSpPr/>
            <p:nvPr/>
          </p:nvSpPr>
          <p:spPr>
            <a:xfrm>
              <a:off x="4702925" y="231757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2" y="198"/>
                    <a:pt x="75" y="203"/>
                    <a:pt x="89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7" y="190"/>
                  </a:lnTo>
                  <a:cubicBezTo>
                    <a:pt x="190" y="174"/>
                    <a:pt x="207" y="157"/>
                    <a:pt x="223" y="157"/>
                  </a:cubicBezTo>
                  <a:cubicBezTo>
                    <a:pt x="260" y="104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8784;p22"/>
            <p:cNvSpPr/>
            <p:nvPr/>
          </p:nvSpPr>
          <p:spPr>
            <a:xfrm>
              <a:off x="4708075" y="2294625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4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54" y="44"/>
                    <a:pt x="1" y="94"/>
                    <a:pt x="17" y="147"/>
                  </a:cubicBezTo>
                  <a:cubicBezTo>
                    <a:pt x="28" y="179"/>
                    <a:pt x="61" y="198"/>
                    <a:pt x="97" y="198"/>
                  </a:cubicBezTo>
                  <a:cubicBezTo>
                    <a:pt x="117" y="198"/>
                    <a:pt x="138" y="192"/>
                    <a:pt x="157" y="180"/>
                  </a:cubicBezTo>
                  <a:cubicBezTo>
                    <a:pt x="223" y="164"/>
                    <a:pt x="277" y="94"/>
                    <a:pt x="260" y="44"/>
                  </a:cubicBezTo>
                  <a:cubicBezTo>
                    <a:pt x="245" y="17"/>
                    <a:pt x="20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8785;p22"/>
            <p:cNvSpPr/>
            <p:nvPr/>
          </p:nvSpPr>
          <p:spPr>
            <a:xfrm>
              <a:off x="4703750" y="237627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3" y="0"/>
                    <a:pt x="118" y="2"/>
                    <a:pt x="104" y="7"/>
                  </a:cubicBezTo>
                  <a:cubicBezTo>
                    <a:pt x="38" y="40"/>
                    <a:pt x="1" y="110"/>
                    <a:pt x="1" y="143"/>
                  </a:cubicBezTo>
                  <a:cubicBezTo>
                    <a:pt x="14" y="178"/>
                    <a:pt x="47" y="197"/>
                    <a:pt x="87" y="197"/>
                  </a:cubicBezTo>
                  <a:cubicBezTo>
                    <a:pt x="109" y="197"/>
                    <a:pt x="133" y="191"/>
                    <a:pt x="157" y="180"/>
                  </a:cubicBezTo>
                  <a:cubicBezTo>
                    <a:pt x="207" y="159"/>
                    <a:pt x="260" y="93"/>
                    <a:pt x="244" y="40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22"/>
            <p:cNvSpPr/>
            <p:nvPr/>
          </p:nvSpPr>
          <p:spPr>
            <a:xfrm>
              <a:off x="4705925" y="232870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21"/>
                  </a:cubicBezTo>
                  <a:cubicBezTo>
                    <a:pt x="54" y="54"/>
                    <a:pt x="37" y="71"/>
                    <a:pt x="3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41"/>
                    <a:pt x="243" y="124"/>
                    <a:pt x="260" y="87"/>
                  </a:cubicBezTo>
                  <a:cubicBezTo>
                    <a:pt x="276" y="38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22"/>
            <p:cNvSpPr/>
            <p:nvPr/>
          </p:nvSpPr>
          <p:spPr>
            <a:xfrm>
              <a:off x="4700350" y="23510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37" y="0"/>
                    <a:pt x="104" y="0"/>
                    <a:pt x="87" y="17"/>
                  </a:cubicBezTo>
                  <a:cubicBezTo>
                    <a:pt x="54" y="33"/>
                    <a:pt x="33" y="71"/>
                    <a:pt x="17" y="87"/>
                  </a:cubicBezTo>
                  <a:cubicBezTo>
                    <a:pt x="0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60" y="71"/>
                    <a:pt x="260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22"/>
            <p:cNvSpPr/>
            <p:nvPr/>
          </p:nvSpPr>
          <p:spPr>
            <a:xfrm>
              <a:off x="4699925" y="23622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4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190"/>
                    <a:pt x="88" y="190"/>
                  </a:cubicBezTo>
                  <a:lnTo>
                    <a:pt x="154" y="190"/>
                  </a:lnTo>
                  <a:cubicBezTo>
                    <a:pt x="154" y="174"/>
                    <a:pt x="174" y="174"/>
                    <a:pt x="174" y="174"/>
                  </a:cubicBezTo>
                  <a:cubicBezTo>
                    <a:pt x="207" y="157"/>
                    <a:pt x="224" y="124"/>
                    <a:pt x="240" y="104"/>
                  </a:cubicBezTo>
                  <a:cubicBezTo>
                    <a:pt x="257" y="71"/>
                    <a:pt x="240" y="54"/>
                    <a:pt x="240" y="38"/>
                  </a:cubicBezTo>
                  <a:cubicBezTo>
                    <a:pt x="224" y="21"/>
                    <a:pt x="191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8789;p22"/>
            <p:cNvSpPr/>
            <p:nvPr/>
          </p:nvSpPr>
          <p:spPr>
            <a:xfrm>
              <a:off x="4720975" y="242022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57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33" y="50"/>
                    <a:pt x="17" y="71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1"/>
                    <a:pt x="157" y="191"/>
                  </a:cubicBezTo>
                  <a:lnTo>
                    <a:pt x="173" y="174"/>
                  </a:lnTo>
                  <a:cubicBezTo>
                    <a:pt x="206" y="153"/>
                    <a:pt x="223" y="120"/>
                    <a:pt x="239" y="104"/>
                  </a:cubicBezTo>
                  <a:cubicBezTo>
                    <a:pt x="239" y="71"/>
                    <a:pt x="239" y="50"/>
                    <a:pt x="223" y="3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22"/>
            <p:cNvSpPr/>
            <p:nvPr/>
          </p:nvSpPr>
          <p:spPr>
            <a:xfrm>
              <a:off x="4709425" y="2271600"/>
              <a:ext cx="5575" cy="1775"/>
            </a:xfrm>
            <a:custGeom>
              <a:avLst/>
              <a:gdLst/>
              <a:ahLst/>
              <a:cxnLst/>
              <a:rect l="l" t="t" r="r" b="b"/>
              <a:pathLst>
                <a:path w="223" h="71" extrusionOk="0">
                  <a:moveTo>
                    <a:pt x="0" y="1"/>
                  </a:moveTo>
                  <a:cubicBezTo>
                    <a:pt x="0" y="17"/>
                    <a:pt x="17" y="54"/>
                    <a:pt x="33" y="54"/>
                  </a:cubicBezTo>
                  <a:cubicBezTo>
                    <a:pt x="50" y="71"/>
                    <a:pt x="83" y="71"/>
                    <a:pt x="120" y="71"/>
                  </a:cubicBezTo>
                  <a:cubicBezTo>
                    <a:pt x="120" y="71"/>
                    <a:pt x="136" y="71"/>
                    <a:pt x="136" y="54"/>
                  </a:cubicBezTo>
                  <a:cubicBezTo>
                    <a:pt x="169" y="54"/>
                    <a:pt x="186" y="38"/>
                    <a:pt x="206" y="17"/>
                  </a:cubicBezTo>
                  <a:cubicBezTo>
                    <a:pt x="206" y="17"/>
                    <a:pt x="206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22"/>
            <p:cNvSpPr/>
            <p:nvPr/>
          </p:nvSpPr>
          <p:spPr>
            <a:xfrm>
              <a:off x="4742400" y="23407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24" y="0"/>
                    <a:pt x="87" y="17"/>
                    <a:pt x="71" y="33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20"/>
                    <a:pt x="1" y="157"/>
                    <a:pt x="21" y="173"/>
                  </a:cubicBezTo>
                  <a:cubicBezTo>
                    <a:pt x="21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57" y="173"/>
                    <a:pt x="157" y="173"/>
                    <a:pt x="174" y="173"/>
                  </a:cubicBezTo>
                  <a:cubicBezTo>
                    <a:pt x="207" y="157"/>
                    <a:pt x="227" y="120"/>
                    <a:pt x="227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8792;p22"/>
            <p:cNvSpPr/>
            <p:nvPr/>
          </p:nvSpPr>
          <p:spPr>
            <a:xfrm>
              <a:off x="4737250" y="2271200"/>
              <a:ext cx="6525" cy="4350"/>
            </a:xfrm>
            <a:custGeom>
              <a:avLst/>
              <a:gdLst/>
              <a:ahLst/>
              <a:cxnLst/>
              <a:rect l="l" t="t" r="r" b="b"/>
              <a:pathLst>
                <a:path w="261" h="174" extrusionOk="0">
                  <a:moveTo>
                    <a:pt x="87" y="0"/>
                  </a:moveTo>
                  <a:cubicBezTo>
                    <a:pt x="54" y="17"/>
                    <a:pt x="38" y="33"/>
                    <a:pt x="21" y="70"/>
                  </a:cubicBezTo>
                  <a:cubicBezTo>
                    <a:pt x="0" y="120"/>
                    <a:pt x="38" y="173"/>
                    <a:pt x="104" y="173"/>
                  </a:cubicBezTo>
                  <a:cubicBezTo>
                    <a:pt x="124" y="173"/>
                    <a:pt x="141" y="157"/>
                    <a:pt x="141" y="157"/>
                  </a:cubicBezTo>
                  <a:lnTo>
                    <a:pt x="157" y="157"/>
                  </a:lnTo>
                  <a:cubicBezTo>
                    <a:pt x="174" y="157"/>
                    <a:pt x="190" y="136"/>
                    <a:pt x="190" y="136"/>
                  </a:cubicBezTo>
                  <a:cubicBezTo>
                    <a:pt x="227" y="120"/>
                    <a:pt x="244" y="87"/>
                    <a:pt x="260" y="70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22"/>
            <p:cNvSpPr/>
            <p:nvPr/>
          </p:nvSpPr>
          <p:spPr>
            <a:xfrm>
              <a:off x="4695200" y="2282600"/>
              <a:ext cx="6925" cy="4900"/>
            </a:xfrm>
            <a:custGeom>
              <a:avLst/>
              <a:gdLst/>
              <a:ahLst/>
              <a:cxnLst/>
              <a:rect l="l" t="t" r="r" b="b"/>
              <a:pathLst>
                <a:path w="277" h="196" extrusionOk="0">
                  <a:moveTo>
                    <a:pt x="172" y="1"/>
                  </a:moveTo>
                  <a:cubicBezTo>
                    <a:pt x="161" y="1"/>
                    <a:pt x="149" y="3"/>
                    <a:pt x="136" y="10"/>
                  </a:cubicBezTo>
                  <a:cubicBezTo>
                    <a:pt x="103" y="10"/>
                    <a:pt x="87" y="27"/>
                    <a:pt x="54" y="60"/>
                  </a:cubicBezTo>
                  <a:cubicBezTo>
                    <a:pt x="0" y="93"/>
                    <a:pt x="0" y="163"/>
                    <a:pt x="54" y="179"/>
                  </a:cubicBezTo>
                  <a:cubicBezTo>
                    <a:pt x="70" y="196"/>
                    <a:pt x="103" y="196"/>
                    <a:pt x="136" y="196"/>
                  </a:cubicBezTo>
                  <a:cubicBezTo>
                    <a:pt x="136" y="196"/>
                    <a:pt x="157" y="196"/>
                    <a:pt x="157" y="179"/>
                  </a:cubicBezTo>
                  <a:cubicBezTo>
                    <a:pt x="190" y="179"/>
                    <a:pt x="206" y="163"/>
                    <a:pt x="223" y="146"/>
                  </a:cubicBezTo>
                  <a:cubicBezTo>
                    <a:pt x="260" y="93"/>
                    <a:pt x="277" y="43"/>
                    <a:pt x="223" y="10"/>
                  </a:cubicBezTo>
                  <a:cubicBezTo>
                    <a:pt x="212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22"/>
            <p:cNvSpPr/>
            <p:nvPr/>
          </p:nvSpPr>
          <p:spPr>
            <a:xfrm>
              <a:off x="4663025" y="2282325"/>
              <a:ext cx="6850" cy="4775"/>
            </a:xfrm>
            <a:custGeom>
              <a:avLst/>
              <a:gdLst/>
              <a:ahLst/>
              <a:cxnLst/>
              <a:rect l="l" t="t" r="r" b="b"/>
              <a:pathLst>
                <a:path w="274" h="191" extrusionOk="0">
                  <a:moveTo>
                    <a:pt x="170" y="0"/>
                  </a:moveTo>
                  <a:cubicBezTo>
                    <a:pt x="137" y="0"/>
                    <a:pt x="121" y="0"/>
                    <a:pt x="83" y="21"/>
                  </a:cubicBezTo>
                  <a:cubicBezTo>
                    <a:pt x="50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1" y="190"/>
                    <a:pt x="137" y="190"/>
                    <a:pt x="154" y="174"/>
                  </a:cubicBezTo>
                  <a:cubicBezTo>
                    <a:pt x="207" y="157"/>
                    <a:pt x="240" y="124"/>
                    <a:pt x="257" y="87"/>
                  </a:cubicBezTo>
                  <a:cubicBezTo>
                    <a:pt x="273" y="38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8795;p22"/>
            <p:cNvSpPr/>
            <p:nvPr/>
          </p:nvSpPr>
          <p:spPr>
            <a:xfrm>
              <a:off x="4675000" y="2272025"/>
              <a:ext cx="6500" cy="4250"/>
            </a:xfrm>
            <a:custGeom>
              <a:avLst/>
              <a:gdLst/>
              <a:ahLst/>
              <a:cxnLst/>
              <a:rect l="l" t="t" r="r" b="b"/>
              <a:pathLst>
                <a:path w="260" h="170" extrusionOk="0">
                  <a:moveTo>
                    <a:pt x="87" y="0"/>
                  </a:moveTo>
                  <a:cubicBezTo>
                    <a:pt x="70" y="0"/>
                    <a:pt x="70" y="21"/>
                    <a:pt x="54" y="21"/>
                  </a:cubicBezTo>
                  <a:cubicBezTo>
                    <a:pt x="0" y="70"/>
                    <a:pt x="0" y="124"/>
                    <a:pt x="54" y="157"/>
                  </a:cubicBezTo>
                  <a:cubicBezTo>
                    <a:pt x="62" y="165"/>
                    <a:pt x="74" y="169"/>
                    <a:pt x="89" y="169"/>
                  </a:cubicBezTo>
                  <a:cubicBezTo>
                    <a:pt x="104" y="169"/>
                    <a:pt x="122" y="165"/>
                    <a:pt x="140" y="157"/>
                  </a:cubicBezTo>
                  <a:lnTo>
                    <a:pt x="157" y="157"/>
                  </a:lnTo>
                  <a:cubicBezTo>
                    <a:pt x="190" y="140"/>
                    <a:pt x="206" y="140"/>
                    <a:pt x="223" y="124"/>
                  </a:cubicBezTo>
                  <a:cubicBezTo>
                    <a:pt x="243" y="87"/>
                    <a:pt x="260" y="70"/>
                    <a:pt x="260" y="37"/>
                  </a:cubicBezTo>
                  <a:cubicBezTo>
                    <a:pt x="260" y="21"/>
                    <a:pt x="260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8796;p22"/>
            <p:cNvSpPr/>
            <p:nvPr/>
          </p:nvSpPr>
          <p:spPr>
            <a:xfrm>
              <a:off x="4688800" y="2317550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71" y="1"/>
                  </a:moveTo>
                  <a:cubicBezTo>
                    <a:pt x="150" y="1"/>
                    <a:pt x="127" y="6"/>
                    <a:pt x="104" y="18"/>
                  </a:cubicBezTo>
                  <a:cubicBezTo>
                    <a:pt x="34" y="34"/>
                    <a:pt x="1" y="105"/>
                    <a:pt x="17" y="138"/>
                  </a:cubicBezTo>
                  <a:cubicBezTo>
                    <a:pt x="28" y="172"/>
                    <a:pt x="53" y="192"/>
                    <a:pt x="88" y="192"/>
                  </a:cubicBezTo>
                  <a:cubicBezTo>
                    <a:pt x="107" y="192"/>
                    <a:pt x="129" y="186"/>
                    <a:pt x="153" y="175"/>
                  </a:cubicBezTo>
                  <a:cubicBezTo>
                    <a:pt x="223" y="158"/>
                    <a:pt x="256" y="88"/>
                    <a:pt x="240" y="55"/>
                  </a:cubicBezTo>
                  <a:cubicBezTo>
                    <a:pt x="240" y="20"/>
                    <a:pt x="21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22"/>
            <p:cNvSpPr/>
            <p:nvPr/>
          </p:nvSpPr>
          <p:spPr>
            <a:xfrm>
              <a:off x="4739825" y="23849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21" y="191"/>
                    <a:pt x="71" y="191"/>
                  </a:cubicBezTo>
                  <a:cubicBezTo>
                    <a:pt x="71" y="191"/>
                    <a:pt x="78" y="198"/>
                    <a:pt x="83" y="198"/>
                  </a:cubicBezTo>
                  <a:cubicBezTo>
                    <a:pt x="85" y="198"/>
                    <a:pt x="87" y="196"/>
                    <a:pt x="87" y="191"/>
                  </a:cubicBezTo>
                  <a:lnTo>
                    <a:pt x="157" y="191"/>
                  </a:lnTo>
                  <a:cubicBezTo>
                    <a:pt x="190" y="174"/>
                    <a:pt x="207" y="158"/>
                    <a:pt x="227" y="120"/>
                  </a:cubicBezTo>
                  <a:cubicBezTo>
                    <a:pt x="244" y="120"/>
                    <a:pt x="244" y="104"/>
                    <a:pt x="244" y="104"/>
                  </a:cubicBezTo>
                  <a:cubicBezTo>
                    <a:pt x="260" y="5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22"/>
            <p:cNvSpPr/>
            <p:nvPr/>
          </p:nvSpPr>
          <p:spPr>
            <a:xfrm>
              <a:off x="4742925" y="2281475"/>
              <a:ext cx="6400" cy="510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66" y="34"/>
                    <a:pt x="33" y="55"/>
                    <a:pt x="17" y="88"/>
                  </a:cubicBezTo>
                  <a:cubicBezTo>
                    <a:pt x="17" y="105"/>
                    <a:pt x="0" y="138"/>
                    <a:pt x="17" y="158"/>
                  </a:cubicBezTo>
                  <a:cubicBezTo>
                    <a:pt x="17" y="175"/>
                    <a:pt x="33" y="191"/>
                    <a:pt x="50" y="191"/>
                  </a:cubicBezTo>
                  <a:cubicBezTo>
                    <a:pt x="66" y="199"/>
                    <a:pt x="84" y="203"/>
                    <a:pt x="101" y="203"/>
                  </a:cubicBezTo>
                  <a:cubicBezTo>
                    <a:pt x="119" y="203"/>
                    <a:pt x="136" y="199"/>
                    <a:pt x="153" y="191"/>
                  </a:cubicBezTo>
                  <a:cubicBezTo>
                    <a:pt x="223" y="158"/>
                    <a:pt x="256" y="105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22"/>
            <p:cNvSpPr/>
            <p:nvPr/>
          </p:nvSpPr>
          <p:spPr>
            <a:xfrm>
              <a:off x="4729525" y="2337750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5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21" y="72"/>
                    <a:pt x="21" y="105"/>
                    <a:pt x="21" y="121"/>
                  </a:cubicBezTo>
                  <a:cubicBezTo>
                    <a:pt x="0" y="154"/>
                    <a:pt x="21" y="175"/>
                    <a:pt x="37" y="191"/>
                  </a:cubicBezTo>
                  <a:cubicBezTo>
                    <a:pt x="54" y="199"/>
                    <a:pt x="66" y="204"/>
                    <a:pt x="79" y="204"/>
                  </a:cubicBezTo>
                  <a:cubicBezTo>
                    <a:pt x="92" y="204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5"/>
                    <a:pt x="190" y="175"/>
                    <a:pt x="206" y="154"/>
                  </a:cubicBezTo>
                  <a:cubicBezTo>
                    <a:pt x="260" y="105"/>
                    <a:pt x="260" y="51"/>
                    <a:pt x="227" y="18"/>
                  </a:cubicBezTo>
                  <a:cubicBezTo>
                    <a:pt x="208" y="6"/>
                    <a:pt x="187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22"/>
            <p:cNvSpPr/>
            <p:nvPr/>
          </p:nvSpPr>
          <p:spPr>
            <a:xfrm>
              <a:off x="4735175" y="231715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37" y="1"/>
                  </a:moveTo>
                  <a:cubicBezTo>
                    <a:pt x="104" y="1"/>
                    <a:pt x="67" y="17"/>
                    <a:pt x="50" y="50"/>
                  </a:cubicBezTo>
                  <a:cubicBezTo>
                    <a:pt x="1" y="88"/>
                    <a:pt x="1" y="154"/>
                    <a:pt x="50" y="191"/>
                  </a:cubicBezTo>
                  <a:lnTo>
                    <a:pt x="121" y="191"/>
                  </a:lnTo>
                  <a:cubicBezTo>
                    <a:pt x="137" y="191"/>
                    <a:pt x="154" y="191"/>
                    <a:pt x="154" y="174"/>
                  </a:cubicBezTo>
                  <a:cubicBezTo>
                    <a:pt x="170" y="174"/>
                    <a:pt x="187" y="154"/>
                    <a:pt x="207" y="137"/>
                  </a:cubicBezTo>
                  <a:cubicBezTo>
                    <a:pt x="240" y="121"/>
                    <a:pt x="240" y="88"/>
                    <a:pt x="257" y="71"/>
                  </a:cubicBezTo>
                  <a:cubicBezTo>
                    <a:pt x="257" y="50"/>
                    <a:pt x="240" y="17"/>
                    <a:pt x="224" y="17"/>
                  </a:cubicBezTo>
                  <a:cubicBezTo>
                    <a:pt x="207" y="1"/>
                    <a:pt x="170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8801;p22"/>
            <p:cNvSpPr/>
            <p:nvPr/>
          </p:nvSpPr>
          <p:spPr>
            <a:xfrm>
              <a:off x="4742400" y="229437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1"/>
                  </a:moveTo>
                  <a:cubicBezTo>
                    <a:pt x="157" y="1"/>
                    <a:pt x="124" y="1"/>
                    <a:pt x="104" y="17"/>
                  </a:cubicBezTo>
                  <a:cubicBezTo>
                    <a:pt x="54" y="34"/>
                    <a:pt x="1" y="104"/>
                    <a:pt x="21" y="157"/>
                  </a:cubicBezTo>
                  <a:cubicBezTo>
                    <a:pt x="33" y="182"/>
                    <a:pt x="72" y="197"/>
                    <a:pt x="113" y="197"/>
                  </a:cubicBezTo>
                  <a:cubicBezTo>
                    <a:pt x="128" y="197"/>
                    <a:pt x="143" y="195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8802;p22"/>
            <p:cNvSpPr/>
            <p:nvPr/>
          </p:nvSpPr>
          <p:spPr>
            <a:xfrm>
              <a:off x="4735600" y="2372525"/>
              <a:ext cx="6425" cy="5000"/>
            </a:xfrm>
            <a:custGeom>
              <a:avLst/>
              <a:gdLst/>
              <a:ahLst/>
              <a:cxnLst/>
              <a:rect l="l" t="t" r="r" b="b"/>
              <a:pathLst>
                <a:path w="257" h="200" extrusionOk="0">
                  <a:moveTo>
                    <a:pt x="170" y="1"/>
                  </a:moveTo>
                  <a:cubicBezTo>
                    <a:pt x="150" y="1"/>
                    <a:pt x="128" y="7"/>
                    <a:pt x="104" y="21"/>
                  </a:cubicBezTo>
                  <a:cubicBezTo>
                    <a:pt x="33" y="54"/>
                    <a:pt x="0" y="103"/>
                    <a:pt x="17" y="157"/>
                  </a:cubicBezTo>
                  <a:cubicBezTo>
                    <a:pt x="17" y="188"/>
                    <a:pt x="45" y="199"/>
                    <a:pt x="83" y="199"/>
                  </a:cubicBezTo>
                  <a:cubicBezTo>
                    <a:pt x="104" y="199"/>
                    <a:pt x="129" y="196"/>
                    <a:pt x="153" y="190"/>
                  </a:cubicBezTo>
                  <a:cubicBezTo>
                    <a:pt x="223" y="157"/>
                    <a:pt x="256" y="103"/>
                    <a:pt x="240" y="54"/>
                  </a:cubicBezTo>
                  <a:cubicBezTo>
                    <a:pt x="229" y="20"/>
                    <a:pt x="204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22"/>
            <p:cNvSpPr/>
            <p:nvPr/>
          </p:nvSpPr>
          <p:spPr>
            <a:xfrm>
              <a:off x="4740350" y="232747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17" y="70"/>
                    <a:pt x="17" y="87"/>
                  </a:cubicBezTo>
                  <a:cubicBezTo>
                    <a:pt x="0" y="153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3"/>
                  </a:cubicBezTo>
                  <a:cubicBezTo>
                    <a:pt x="153" y="173"/>
                    <a:pt x="169" y="173"/>
                    <a:pt x="186" y="153"/>
                  </a:cubicBezTo>
                  <a:cubicBezTo>
                    <a:pt x="206" y="136"/>
                    <a:pt x="223" y="120"/>
                    <a:pt x="239" y="87"/>
                  </a:cubicBezTo>
                  <a:cubicBezTo>
                    <a:pt x="256" y="70"/>
                    <a:pt x="239" y="33"/>
                    <a:pt x="239" y="1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22"/>
            <p:cNvSpPr/>
            <p:nvPr/>
          </p:nvSpPr>
          <p:spPr>
            <a:xfrm>
              <a:off x="4671175" y="240992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20" y="1"/>
                    <a:pt x="104" y="17"/>
                    <a:pt x="67" y="34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53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190"/>
                    <a:pt x="153" y="190"/>
                  </a:cubicBezTo>
                  <a:lnTo>
                    <a:pt x="170" y="174"/>
                  </a:lnTo>
                  <a:cubicBezTo>
                    <a:pt x="207" y="153"/>
                    <a:pt x="223" y="120"/>
                    <a:pt x="240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8805;p22"/>
            <p:cNvSpPr/>
            <p:nvPr/>
          </p:nvSpPr>
          <p:spPr>
            <a:xfrm>
              <a:off x="4652725" y="23525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78" y="0"/>
                  </a:moveTo>
                  <a:cubicBezTo>
                    <a:pt x="166" y="0"/>
                    <a:pt x="153" y="4"/>
                    <a:pt x="137" y="13"/>
                  </a:cubicBezTo>
                  <a:cubicBezTo>
                    <a:pt x="104" y="13"/>
                    <a:pt x="67" y="29"/>
                    <a:pt x="50" y="45"/>
                  </a:cubicBezTo>
                  <a:cubicBezTo>
                    <a:pt x="1" y="99"/>
                    <a:pt x="1" y="165"/>
                    <a:pt x="34" y="182"/>
                  </a:cubicBezTo>
                  <a:cubicBezTo>
                    <a:pt x="50" y="202"/>
                    <a:pt x="83" y="202"/>
                    <a:pt x="120" y="202"/>
                  </a:cubicBezTo>
                  <a:cubicBezTo>
                    <a:pt x="137" y="202"/>
                    <a:pt x="137" y="182"/>
                    <a:pt x="153" y="182"/>
                  </a:cubicBezTo>
                  <a:cubicBezTo>
                    <a:pt x="170" y="182"/>
                    <a:pt x="186" y="165"/>
                    <a:pt x="207" y="149"/>
                  </a:cubicBezTo>
                  <a:cubicBezTo>
                    <a:pt x="223" y="132"/>
                    <a:pt x="240" y="99"/>
                    <a:pt x="240" y="78"/>
                  </a:cubicBezTo>
                  <a:cubicBezTo>
                    <a:pt x="240" y="45"/>
                    <a:pt x="240" y="29"/>
                    <a:pt x="223" y="13"/>
                  </a:cubicBezTo>
                  <a:cubicBezTo>
                    <a:pt x="205" y="4"/>
                    <a:pt x="191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22"/>
            <p:cNvSpPr/>
            <p:nvPr/>
          </p:nvSpPr>
          <p:spPr>
            <a:xfrm>
              <a:off x="4665100" y="234172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2" y="5"/>
                    <a:pt x="103" y="16"/>
                  </a:cubicBezTo>
                  <a:cubicBezTo>
                    <a:pt x="54" y="32"/>
                    <a:pt x="21" y="65"/>
                    <a:pt x="0" y="119"/>
                  </a:cubicBezTo>
                  <a:lnTo>
                    <a:pt x="0" y="152"/>
                  </a:lnTo>
                  <a:cubicBezTo>
                    <a:pt x="14" y="184"/>
                    <a:pt x="46" y="204"/>
                    <a:pt x="86" y="204"/>
                  </a:cubicBezTo>
                  <a:cubicBezTo>
                    <a:pt x="108" y="204"/>
                    <a:pt x="132" y="198"/>
                    <a:pt x="157" y="185"/>
                  </a:cubicBezTo>
                  <a:cubicBezTo>
                    <a:pt x="207" y="168"/>
                    <a:pt x="260" y="98"/>
                    <a:pt x="244" y="49"/>
                  </a:cubicBezTo>
                  <a:cubicBezTo>
                    <a:pt x="244" y="32"/>
                    <a:pt x="227" y="32"/>
                    <a:pt x="207" y="16"/>
                  </a:cubicBezTo>
                  <a:cubicBezTo>
                    <a:pt x="198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22"/>
            <p:cNvSpPr/>
            <p:nvPr/>
          </p:nvSpPr>
          <p:spPr>
            <a:xfrm>
              <a:off x="4659950" y="23300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32" y="171"/>
                    <a:pt x="56" y="190"/>
                    <a:pt x="92" y="190"/>
                  </a:cubicBezTo>
                  <a:cubicBezTo>
                    <a:pt x="111" y="190"/>
                    <a:pt x="133" y="185"/>
                    <a:pt x="157" y="174"/>
                  </a:cubicBezTo>
                  <a:cubicBezTo>
                    <a:pt x="173" y="174"/>
                    <a:pt x="190" y="153"/>
                    <a:pt x="206" y="136"/>
                  </a:cubicBezTo>
                  <a:cubicBezTo>
                    <a:pt x="244" y="120"/>
                    <a:pt x="260" y="70"/>
                    <a:pt x="244" y="33"/>
                  </a:cubicBezTo>
                  <a:cubicBezTo>
                    <a:pt x="244" y="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8808;p22"/>
            <p:cNvSpPr/>
            <p:nvPr/>
          </p:nvSpPr>
          <p:spPr>
            <a:xfrm>
              <a:off x="4657375" y="23627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57" y="0"/>
                    <a:pt x="124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4" y="206"/>
                    <a:pt x="140" y="186"/>
                    <a:pt x="173" y="186"/>
                  </a:cubicBezTo>
                  <a:lnTo>
                    <a:pt x="190" y="169"/>
                  </a:lnTo>
                  <a:cubicBezTo>
                    <a:pt x="227" y="153"/>
                    <a:pt x="243" y="136"/>
                    <a:pt x="260" y="103"/>
                  </a:cubicBezTo>
                  <a:cubicBezTo>
                    <a:pt x="260" y="66"/>
                    <a:pt x="260" y="50"/>
                    <a:pt x="243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8809;p22"/>
            <p:cNvSpPr/>
            <p:nvPr/>
          </p:nvSpPr>
          <p:spPr>
            <a:xfrm>
              <a:off x="4650575" y="234077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33" y="70"/>
                    <a:pt x="17" y="87"/>
                  </a:cubicBezTo>
                  <a:cubicBezTo>
                    <a:pt x="0" y="120"/>
                    <a:pt x="17" y="136"/>
                    <a:pt x="17" y="157"/>
                  </a:cubicBezTo>
                  <a:cubicBezTo>
                    <a:pt x="33" y="190"/>
                    <a:pt x="66" y="190"/>
                    <a:pt x="87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69" y="173"/>
                    <a:pt x="190" y="157"/>
                  </a:cubicBezTo>
                  <a:cubicBezTo>
                    <a:pt x="206" y="136"/>
                    <a:pt x="239" y="120"/>
                    <a:pt x="239" y="87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22"/>
            <p:cNvSpPr/>
            <p:nvPr/>
          </p:nvSpPr>
          <p:spPr>
            <a:xfrm>
              <a:off x="4641500" y="231917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9" y="0"/>
                  </a:moveTo>
                  <a:cubicBezTo>
                    <a:pt x="137" y="0"/>
                    <a:pt x="90" y="15"/>
                    <a:pt x="54" y="40"/>
                  </a:cubicBezTo>
                  <a:cubicBezTo>
                    <a:pt x="0" y="93"/>
                    <a:pt x="0" y="159"/>
                    <a:pt x="37" y="176"/>
                  </a:cubicBezTo>
                  <a:cubicBezTo>
                    <a:pt x="54" y="196"/>
                    <a:pt x="87" y="196"/>
                    <a:pt x="120" y="196"/>
                  </a:cubicBezTo>
                  <a:cubicBezTo>
                    <a:pt x="140" y="176"/>
                    <a:pt x="140" y="176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60" y="93"/>
                    <a:pt x="260" y="40"/>
                    <a:pt x="223" y="7"/>
                  </a:cubicBezTo>
                  <a:cubicBezTo>
                    <a:pt x="210" y="2"/>
                    <a:pt x="19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22"/>
            <p:cNvSpPr/>
            <p:nvPr/>
          </p:nvSpPr>
          <p:spPr>
            <a:xfrm>
              <a:off x="4647050" y="23283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57"/>
                    <a:pt x="38" y="190"/>
                    <a:pt x="87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57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8812;p22"/>
            <p:cNvSpPr/>
            <p:nvPr/>
          </p:nvSpPr>
          <p:spPr>
            <a:xfrm>
              <a:off x="4639325" y="236355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33"/>
                    <a:pt x="21" y="70"/>
                    <a:pt x="21" y="87"/>
                  </a:cubicBezTo>
                  <a:cubicBezTo>
                    <a:pt x="1" y="120"/>
                    <a:pt x="1" y="136"/>
                    <a:pt x="21" y="153"/>
                  </a:cubicBezTo>
                  <a:cubicBezTo>
                    <a:pt x="38" y="173"/>
                    <a:pt x="54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3"/>
                  </a:cubicBezTo>
                  <a:cubicBezTo>
                    <a:pt x="207" y="136"/>
                    <a:pt x="227" y="120"/>
                    <a:pt x="244" y="87"/>
                  </a:cubicBezTo>
                  <a:cubicBezTo>
                    <a:pt x="260" y="33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8813;p22"/>
            <p:cNvSpPr/>
            <p:nvPr/>
          </p:nvSpPr>
          <p:spPr>
            <a:xfrm>
              <a:off x="4666450" y="2351475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53" y="1"/>
                  </a:moveTo>
                  <a:cubicBezTo>
                    <a:pt x="136" y="17"/>
                    <a:pt x="120" y="17"/>
                    <a:pt x="103" y="17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3" y="208"/>
                    <a:pt x="88" y="208"/>
                  </a:cubicBezTo>
                  <a:cubicBezTo>
                    <a:pt x="107" y="208"/>
                    <a:pt x="129" y="202"/>
                    <a:pt x="153" y="191"/>
                  </a:cubicBezTo>
                  <a:cubicBezTo>
                    <a:pt x="173" y="191"/>
                    <a:pt x="190" y="174"/>
                    <a:pt x="206" y="158"/>
                  </a:cubicBezTo>
                  <a:cubicBezTo>
                    <a:pt x="239" y="141"/>
                    <a:pt x="256" y="87"/>
                    <a:pt x="239" y="55"/>
                  </a:cubicBezTo>
                  <a:cubicBezTo>
                    <a:pt x="239" y="17"/>
                    <a:pt x="206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8814;p22"/>
            <p:cNvSpPr/>
            <p:nvPr/>
          </p:nvSpPr>
          <p:spPr>
            <a:xfrm>
              <a:off x="4667275" y="2397800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0" y="0"/>
                    <a:pt x="182" y="1"/>
                    <a:pt x="173" y="3"/>
                  </a:cubicBezTo>
                  <a:cubicBezTo>
                    <a:pt x="140" y="3"/>
                    <a:pt x="103" y="3"/>
                    <a:pt x="87" y="20"/>
                  </a:cubicBezTo>
                  <a:cubicBezTo>
                    <a:pt x="54" y="40"/>
                    <a:pt x="37" y="73"/>
                    <a:pt x="16" y="90"/>
                  </a:cubicBezTo>
                  <a:cubicBezTo>
                    <a:pt x="0" y="143"/>
                    <a:pt x="37" y="193"/>
                    <a:pt x="103" y="193"/>
                  </a:cubicBezTo>
                  <a:cubicBezTo>
                    <a:pt x="120" y="193"/>
                    <a:pt x="140" y="193"/>
                    <a:pt x="157" y="176"/>
                  </a:cubicBezTo>
                  <a:cubicBezTo>
                    <a:pt x="173" y="176"/>
                    <a:pt x="173" y="176"/>
                    <a:pt x="190" y="160"/>
                  </a:cubicBezTo>
                  <a:cubicBezTo>
                    <a:pt x="223" y="143"/>
                    <a:pt x="243" y="123"/>
                    <a:pt x="243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8815;p22"/>
            <p:cNvSpPr/>
            <p:nvPr/>
          </p:nvSpPr>
          <p:spPr>
            <a:xfrm>
              <a:off x="4661700" y="2388425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5" y="1"/>
                  </a:moveTo>
                  <a:cubicBezTo>
                    <a:pt x="127" y="1"/>
                    <a:pt x="86" y="20"/>
                    <a:pt x="54" y="53"/>
                  </a:cubicBezTo>
                  <a:cubicBezTo>
                    <a:pt x="0" y="106"/>
                    <a:pt x="0" y="156"/>
                    <a:pt x="54" y="189"/>
                  </a:cubicBezTo>
                  <a:cubicBezTo>
                    <a:pt x="65" y="189"/>
                    <a:pt x="83" y="198"/>
                    <a:pt x="104" y="198"/>
                  </a:cubicBezTo>
                  <a:cubicBezTo>
                    <a:pt x="114" y="198"/>
                    <a:pt x="125" y="195"/>
                    <a:pt x="136" y="189"/>
                  </a:cubicBezTo>
                  <a:lnTo>
                    <a:pt x="157" y="189"/>
                  </a:lnTo>
                  <a:cubicBezTo>
                    <a:pt x="190" y="172"/>
                    <a:pt x="207" y="156"/>
                    <a:pt x="223" y="139"/>
                  </a:cubicBezTo>
                  <a:cubicBezTo>
                    <a:pt x="260" y="106"/>
                    <a:pt x="277" y="36"/>
                    <a:pt x="223" y="20"/>
                  </a:cubicBezTo>
                  <a:cubicBezTo>
                    <a:pt x="206" y="6"/>
                    <a:pt x="186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8816;p22"/>
            <p:cNvSpPr/>
            <p:nvPr/>
          </p:nvSpPr>
          <p:spPr>
            <a:xfrm>
              <a:off x="4669850" y="236395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1"/>
                  </a:moveTo>
                  <a:cubicBezTo>
                    <a:pt x="157" y="1"/>
                    <a:pt x="120" y="1"/>
                    <a:pt x="103" y="17"/>
                  </a:cubicBezTo>
                  <a:cubicBezTo>
                    <a:pt x="54" y="34"/>
                    <a:pt x="0" y="104"/>
                    <a:pt x="17" y="157"/>
                  </a:cubicBezTo>
                  <a:cubicBezTo>
                    <a:pt x="32" y="182"/>
                    <a:pt x="62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87"/>
                    <a:pt x="260" y="54"/>
                  </a:cubicBezTo>
                  <a:cubicBezTo>
                    <a:pt x="24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8817;p22"/>
            <p:cNvSpPr/>
            <p:nvPr/>
          </p:nvSpPr>
          <p:spPr>
            <a:xfrm>
              <a:off x="4670250" y="230470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7" y="157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8818;p22"/>
            <p:cNvSpPr/>
            <p:nvPr/>
          </p:nvSpPr>
          <p:spPr>
            <a:xfrm>
              <a:off x="4672825" y="2318850"/>
              <a:ext cx="6525" cy="5225"/>
            </a:xfrm>
            <a:custGeom>
              <a:avLst/>
              <a:gdLst/>
              <a:ahLst/>
              <a:cxnLst/>
              <a:rect l="l" t="t" r="r" b="b"/>
              <a:pathLst>
                <a:path w="261" h="209" extrusionOk="0">
                  <a:moveTo>
                    <a:pt x="163" y="1"/>
                  </a:moveTo>
                  <a:cubicBezTo>
                    <a:pt x="144" y="1"/>
                    <a:pt x="123" y="6"/>
                    <a:pt x="104" y="20"/>
                  </a:cubicBezTo>
                  <a:cubicBezTo>
                    <a:pt x="38" y="53"/>
                    <a:pt x="1" y="106"/>
                    <a:pt x="1" y="156"/>
                  </a:cubicBezTo>
                  <a:cubicBezTo>
                    <a:pt x="14" y="190"/>
                    <a:pt x="45" y="209"/>
                    <a:pt x="84" y="209"/>
                  </a:cubicBezTo>
                  <a:cubicBezTo>
                    <a:pt x="106" y="209"/>
                    <a:pt x="132" y="202"/>
                    <a:pt x="157" y="189"/>
                  </a:cubicBezTo>
                  <a:cubicBezTo>
                    <a:pt x="207" y="156"/>
                    <a:pt x="260" y="106"/>
                    <a:pt x="244" y="53"/>
                  </a:cubicBezTo>
                  <a:cubicBezTo>
                    <a:pt x="233" y="21"/>
                    <a:pt x="200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22"/>
            <p:cNvSpPr/>
            <p:nvPr/>
          </p:nvSpPr>
          <p:spPr>
            <a:xfrm>
              <a:off x="4664675" y="2292925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6" y="0"/>
                  </a:moveTo>
                  <a:cubicBezTo>
                    <a:pt x="145" y="0"/>
                    <a:pt x="133" y="2"/>
                    <a:pt x="120" y="9"/>
                  </a:cubicBezTo>
                  <a:cubicBezTo>
                    <a:pt x="104" y="9"/>
                    <a:pt x="71" y="26"/>
                    <a:pt x="38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8" y="178"/>
                  </a:cubicBezTo>
                  <a:cubicBezTo>
                    <a:pt x="55" y="195"/>
                    <a:pt x="88" y="195"/>
                    <a:pt x="120" y="195"/>
                  </a:cubicBezTo>
                  <a:cubicBezTo>
                    <a:pt x="120" y="195"/>
                    <a:pt x="141" y="195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2"/>
                    <a:pt x="261" y="42"/>
                    <a:pt x="207" y="9"/>
                  </a:cubicBezTo>
                  <a:cubicBezTo>
                    <a:pt x="196" y="9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8820;p22"/>
            <p:cNvSpPr/>
            <p:nvPr/>
          </p:nvSpPr>
          <p:spPr>
            <a:xfrm>
              <a:off x="4660450" y="231715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1" y="0"/>
                  </a:moveTo>
                  <a:cubicBezTo>
                    <a:pt x="142" y="0"/>
                    <a:pt x="121" y="6"/>
                    <a:pt x="104" y="17"/>
                  </a:cubicBezTo>
                  <a:cubicBezTo>
                    <a:pt x="67" y="34"/>
                    <a:pt x="34" y="50"/>
                    <a:pt x="17" y="88"/>
                  </a:cubicBezTo>
                  <a:cubicBezTo>
                    <a:pt x="1" y="104"/>
                    <a:pt x="1" y="121"/>
                    <a:pt x="1" y="154"/>
                  </a:cubicBezTo>
                  <a:cubicBezTo>
                    <a:pt x="17" y="174"/>
                    <a:pt x="34" y="174"/>
                    <a:pt x="50" y="191"/>
                  </a:cubicBezTo>
                  <a:cubicBezTo>
                    <a:pt x="56" y="196"/>
                    <a:pt x="64" y="198"/>
                    <a:pt x="73" y="198"/>
                  </a:cubicBezTo>
                  <a:cubicBezTo>
                    <a:pt x="93" y="198"/>
                    <a:pt x="120" y="191"/>
                    <a:pt x="153" y="191"/>
                  </a:cubicBezTo>
                  <a:cubicBezTo>
                    <a:pt x="207" y="154"/>
                    <a:pt x="257" y="88"/>
                    <a:pt x="240" y="50"/>
                  </a:cubicBezTo>
                  <a:cubicBezTo>
                    <a:pt x="229" y="19"/>
                    <a:pt x="196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8821;p22"/>
            <p:cNvSpPr/>
            <p:nvPr/>
          </p:nvSpPr>
          <p:spPr>
            <a:xfrm>
              <a:off x="4719200" y="2315400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7"/>
                    <a:pt x="104" y="17"/>
                    <a:pt x="88" y="38"/>
                  </a:cubicBezTo>
                  <a:cubicBezTo>
                    <a:pt x="55" y="54"/>
                    <a:pt x="38" y="87"/>
                    <a:pt x="22" y="104"/>
                  </a:cubicBezTo>
                  <a:cubicBezTo>
                    <a:pt x="1" y="158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5" y="207"/>
                    <a:pt x="141" y="207"/>
                    <a:pt x="158" y="191"/>
                  </a:cubicBezTo>
                  <a:cubicBezTo>
                    <a:pt x="191" y="174"/>
                    <a:pt x="228" y="158"/>
                    <a:pt x="244" y="141"/>
                  </a:cubicBezTo>
                  <a:cubicBezTo>
                    <a:pt x="244" y="120"/>
                    <a:pt x="244" y="120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8822;p22"/>
            <p:cNvSpPr/>
            <p:nvPr/>
          </p:nvSpPr>
          <p:spPr>
            <a:xfrm>
              <a:off x="4714975" y="2303250"/>
              <a:ext cx="6850" cy="4925"/>
            </a:xfrm>
            <a:custGeom>
              <a:avLst/>
              <a:gdLst/>
              <a:ahLst/>
              <a:cxnLst/>
              <a:rect l="l" t="t" r="r" b="b"/>
              <a:pathLst>
                <a:path w="274" h="197" extrusionOk="0">
                  <a:moveTo>
                    <a:pt x="165" y="0"/>
                  </a:moveTo>
                  <a:cubicBezTo>
                    <a:pt x="149" y="0"/>
                    <a:pt x="134" y="3"/>
                    <a:pt x="120" y="9"/>
                  </a:cubicBezTo>
                  <a:cubicBezTo>
                    <a:pt x="50" y="42"/>
                    <a:pt x="1" y="112"/>
                    <a:pt x="17" y="145"/>
                  </a:cubicBezTo>
                  <a:cubicBezTo>
                    <a:pt x="28" y="177"/>
                    <a:pt x="61" y="197"/>
                    <a:pt x="97" y="197"/>
                  </a:cubicBezTo>
                  <a:cubicBezTo>
                    <a:pt x="116" y="197"/>
                    <a:pt x="136" y="191"/>
                    <a:pt x="153" y="178"/>
                  </a:cubicBezTo>
                  <a:cubicBezTo>
                    <a:pt x="224" y="161"/>
                    <a:pt x="273" y="91"/>
                    <a:pt x="257" y="42"/>
                  </a:cubicBezTo>
                  <a:cubicBezTo>
                    <a:pt x="245" y="18"/>
                    <a:pt x="205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8823;p22"/>
            <p:cNvSpPr/>
            <p:nvPr/>
          </p:nvSpPr>
          <p:spPr>
            <a:xfrm>
              <a:off x="4698600" y="2306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3" y="17"/>
                    <a:pt x="87" y="34"/>
                  </a:cubicBezTo>
                  <a:cubicBezTo>
                    <a:pt x="54" y="50"/>
                    <a:pt x="37" y="83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1" y="186"/>
                    <a:pt x="157" y="186"/>
                  </a:cubicBezTo>
                  <a:cubicBezTo>
                    <a:pt x="174" y="186"/>
                    <a:pt x="174" y="170"/>
                    <a:pt x="190" y="170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50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8824;p22"/>
            <p:cNvSpPr/>
            <p:nvPr/>
          </p:nvSpPr>
          <p:spPr>
            <a:xfrm>
              <a:off x="4695600" y="23405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61" y="1"/>
                    <a:pt x="152" y="3"/>
                    <a:pt x="141" y="8"/>
                  </a:cubicBezTo>
                  <a:cubicBezTo>
                    <a:pt x="104" y="8"/>
                    <a:pt x="71" y="25"/>
                    <a:pt x="54" y="62"/>
                  </a:cubicBezTo>
                  <a:cubicBezTo>
                    <a:pt x="1" y="95"/>
                    <a:pt x="1" y="165"/>
                    <a:pt x="38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41" y="198"/>
                    <a:pt x="141" y="198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44" y="128"/>
                    <a:pt x="244" y="95"/>
                    <a:pt x="244" y="78"/>
                  </a:cubicBezTo>
                  <a:cubicBezTo>
                    <a:pt x="261" y="41"/>
                    <a:pt x="244" y="25"/>
                    <a:pt x="223" y="8"/>
                  </a:cubicBezTo>
                  <a:cubicBezTo>
                    <a:pt x="201" y="8"/>
                    <a:pt x="18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22"/>
            <p:cNvSpPr/>
            <p:nvPr/>
          </p:nvSpPr>
          <p:spPr>
            <a:xfrm>
              <a:off x="4721800" y="22712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37" y="54"/>
                    <a:pt x="21" y="87"/>
                    <a:pt x="21" y="103"/>
                  </a:cubicBezTo>
                  <a:cubicBezTo>
                    <a:pt x="0" y="136"/>
                    <a:pt x="0" y="157"/>
                    <a:pt x="21" y="173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40" y="206"/>
                    <a:pt x="157" y="190"/>
                  </a:cubicBezTo>
                  <a:cubicBezTo>
                    <a:pt x="157" y="190"/>
                    <a:pt x="173" y="190"/>
                    <a:pt x="173" y="173"/>
                  </a:cubicBezTo>
                  <a:cubicBezTo>
                    <a:pt x="206" y="157"/>
                    <a:pt x="227" y="136"/>
                    <a:pt x="243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22"/>
            <p:cNvSpPr/>
            <p:nvPr/>
          </p:nvSpPr>
          <p:spPr>
            <a:xfrm>
              <a:off x="4723950" y="22835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1"/>
                  </a:moveTo>
                  <a:cubicBezTo>
                    <a:pt x="140" y="1"/>
                    <a:pt x="91" y="19"/>
                    <a:pt x="54" y="57"/>
                  </a:cubicBezTo>
                  <a:cubicBezTo>
                    <a:pt x="1" y="94"/>
                    <a:pt x="1" y="160"/>
                    <a:pt x="38" y="180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41" y="197"/>
                    <a:pt x="157" y="197"/>
                    <a:pt x="157" y="180"/>
                  </a:cubicBezTo>
                  <a:cubicBezTo>
                    <a:pt x="174" y="180"/>
                    <a:pt x="190" y="160"/>
                    <a:pt x="207" y="143"/>
                  </a:cubicBezTo>
                  <a:cubicBezTo>
                    <a:pt x="260" y="110"/>
                    <a:pt x="260" y="40"/>
                    <a:pt x="223" y="7"/>
                  </a:cubicBezTo>
                  <a:cubicBezTo>
                    <a:pt x="211" y="3"/>
                    <a:pt x="197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22"/>
            <p:cNvSpPr/>
            <p:nvPr/>
          </p:nvSpPr>
          <p:spPr>
            <a:xfrm>
              <a:off x="4721800" y="232787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20"/>
                    <a:pt x="21" y="157"/>
                    <a:pt x="21" y="174"/>
                  </a:cubicBezTo>
                  <a:cubicBezTo>
                    <a:pt x="37" y="190"/>
                    <a:pt x="70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22"/>
            <p:cNvSpPr/>
            <p:nvPr/>
          </p:nvSpPr>
          <p:spPr>
            <a:xfrm>
              <a:off x="4685300" y="23622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0" y="1"/>
                  </a:moveTo>
                  <a:cubicBezTo>
                    <a:pt x="87" y="21"/>
                    <a:pt x="54" y="38"/>
                    <a:pt x="38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57"/>
                    <a:pt x="1" y="174"/>
                    <a:pt x="17" y="190"/>
                  </a:cubicBezTo>
                  <a:cubicBezTo>
                    <a:pt x="36" y="199"/>
                    <a:pt x="49" y="203"/>
                    <a:pt x="62" y="203"/>
                  </a:cubicBezTo>
                  <a:cubicBezTo>
                    <a:pt x="75" y="203"/>
                    <a:pt x="87" y="199"/>
                    <a:pt x="104" y="190"/>
                  </a:cubicBezTo>
                  <a:lnTo>
                    <a:pt x="141" y="190"/>
                  </a:lnTo>
                  <a:cubicBezTo>
                    <a:pt x="157" y="174"/>
                    <a:pt x="174" y="174"/>
                    <a:pt x="190" y="157"/>
                  </a:cubicBezTo>
                  <a:cubicBezTo>
                    <a:pt x="244" y="104"/>
                    <a:pt x="244" y="38"/>
                    <a:pt x="207" y="21"/>
                  </a:cubicBezTo>
                  <a:cubicBezTo>
                    <a:pt x="174" y="1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22"/>
            <p:cNvSpPr/>
            <p:nvPr/>
          </p:nvSpPr>
          <p:spPr>
            <a:xfrm>
              <a:off x="4681075" y="2386575"/>
              <a:ext cx="6000" cy="4825"/>
            </a:xfrm>
            <a:custGeom>
              <a:avLst/>
              <a:gdLst/>
              <a:ahLst/>
              <a:cxnLst/>
              <a:rect l="l" t="t" r="r" b="b"/>
              <a:pathLst>
                <a:path w="240" h="193" extrusionOk="0">
                  <a:moveTo>
                    <a:pt x="138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56"/>
                    <a:pt x="0" y="77"/>
                  </a:cubicBezTo>
                  <a:lnTo>
                    <a:pt x="0" y="143"/>
                  </a:lnTo>
                  <a:cubicBezTo>
                    <a:pt x="0" y="159"/>
                    <a:pt x="17" y="180"/>
                    <a:pt x="33" y="180"/>
                  </a:cubicBezTo>
                  <a:cubicBezTo>
                    <a:pt x="50" y="188"/>
                    <a:pt x="67" y="192"/>
                    <a:pt x="85" y="192"/>
                  </a:cubicBezTo>
                  <a:cubicBezTo>
                    <a:pt x="103" y="192"/>
                    <a:pt x="120" y="188"/>
                    <a:pt x="137" y="180"/>
                  </a:cubicBezTo>
                  <a:cubicBezTo>
                    <a:pt x="207" y="143"/>
                    <a:pt x="240" y="94"/>
                    <a:pt x="223" y="40"/>
                  </a:cubicBezTo>
                  <a:cubicBezTo>
                    <a:pt x="223" y="16"/>
                    <a:pt x="186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8830;p22"/>
            <p:cNvSpPr/>
            <p:nvPr/>
          </p:nvSpPr>
          <p:spPr>
            <a:xfrm>
              <a:off x="4693025" y="238842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5" y="1"/>
                  </a:moveTo>
                  <a:cubicBezTo>
                    <a:pt x="153" y="1"/>
                    <a:pt x="129" y="6"/>
                    <a:pt x="104" y="20"/>
                  </a:cubicBezTo>
                  <a:cubicBezTo>
                    <a:pt x="38" y="36"/>
                    <a:pt x="1" y="106"/>
                    <a:pt x="17" y="139"/>
                  </a:cubicBezTo>
                  <a:cubicBezTo>
                    <a:pt x="31" y="171"/>
                    <a:pt x="56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3" y="156"/>
                    <a:pt x="260" y="85"/>
                    <a:pt x="244" y="53"/>
                  </a:cubicBezTo>
                  <a:cubicBezTo>
                    <a:pt x="244" y="20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8831;p22"/>
            <p:cNvSpPr/>
            <p:nvPr/>
          </p:nvSpPr>
          <p:spPr>
            <a:xfrm>
              <a:off x="4729525" y="22926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21"/>
                    <a:pt x="87" y="38"/>
                  </a:cubicBezTo>
                  <a:cubicBezTo>
                    <a:pt x="54" y="54"/>
                    <a:pt x="37" y="87"/>
                    <a:pt x="21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4" y="207"/>
                    <a:pt x="140" y="207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41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22"/>
            <p:cNvSpPr/>
            <p:nvPr/>
          </p:nvSpPr>
          <p:spPr>
            <a:xfrm>
              <a:off x="4675400" y="2375100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206"/>
                    <a:pt x="87" y="206"/>
                  </a:cubicBezTo>
                  <a:cubicBezTo>
                    <a:pt x="104" y="206"/>
                    <a:pt x="124" y="206"/>
                    <a:pt x="141" y="190"/>
                  </a:cubicBezTo>
                  <a:lnTo>
                    <a:pt x="157" y="190"/>
                  </a:lnTo>
                  <a:lnTo>
                    <a:pt x="174" y="173"/>
                  </a:lnTo>
                  <a:cubicBezTo>
                    <a:pt x="207" y="157"/>
                    <a:pt x="227" y="140"/>
                    <a:pt x="244" y="103"/>
                  </a:cubicBezTo>
                  <a:cubicBezTo>
                    <a:pt x="244" y="87"/>
                    <a:pt x="244" y="54"/>
                    <a:pt x="227" y="37"/>
                  </a:cubicBezTo>
                  <a:cubicBezTo>
                    <a:pt x="227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8833;p22"/>
            <p:cNvSpPr/>
            <p:nvPr/>
          </p:nvSpPr>
          <p:spPr>
            <a:xfrm>
              <a:off x="4667675" y="244285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3" y="1"/>
                  </a:moveTo>
                  <a:cubicBezTo>
                    <a:pt x="121" y="1"/>
                    <a:pt x="74" y="16"/>
                    <a:pt x="38" y="40"/>
                  </a:cubicBezTo>
                  <a:cubicBezTo>
                    <a:pt x="21" y="73"/>
                    <a:pt x="0" y="94"/>
                    <a:pt x="0" y="127"/>
                  </a:cubicBezTo>
                  <a:cubicBezTo>
                    <a:pt x="0" y="143"/>
                    <a:pt x="0" y="160"/>
                    <a:pt x="38" y="176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76"/>
                    <a:pt x="141" y="176"/>
                  </a:cubicBezTo>
                  <a:cubicBezTo>
                    <a:pt x="157" y="176"/>
                    <a:pt x="174" y="160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3" y="3"/>
                    <a:pt x="179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8834;p22"/>
            <p:cNvSpPr/>
            <p:nvPr/>
          </p:nvSpPr>
          <p:spPr>
            <a:xfrm>
              <a:off x="4690875" y="23738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53"/>
                    <a:pt x="37" y="207"/>
                    <a:pt x="87" y="207"/>
                  </a:cubicBezTo>
                  <a:cubicBezTo>
                    <a:pt x="103" y="207"/>
                    <a:pt x="140" y="207"/>
                    <a:pt x="157" y="190"/>
                  </a:cubicBezTo>
                  <a:cubicBezTo>
                    <a:pt x="157" y="190"/>
                    <a:pt x="173" y="190"/>
                    <a:pt x="190" y="174"/>
                  </a:cubicBezTo>
                  <a:cubicBezTo>
                    <a:pt x="206" y="153"/>
                    <a:pt x="227" y="137"/>
                    <a:pt x="243" y="104"/>
                  </a:cubicBez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835;p22"/>
            <p:cNvSpPr/>
            <p:nvPr/>
          </p:nvSpPr>
          <p:spPr>
            <a:xfrm>
              <a:off x="4715800" y="24099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20" y="17"/>
                    <a:pt x="87" y="34"/>
                    <a:pt x="54" y="50"/>
                  </a:cubicBezTo>
                  <a:cubicBezTo>
                    <a:pt x="17" y="104"/>
                    <a:pt x="1" y="153"/>
                    <a:pt x="54" y="190"/>
                  </a:cubicBezTo>
                  <a:cubicBezTo>
                    <a:pt x="63" y="198"/>
                    <a:pt x="75" y="203"/>
                    <a:pt x="90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3"/>
                  </a:cubicBezTo>
                  <a:cubicBezTo>
                    <a:pt x="240" y="120"/>
                    <a:pt x="261" y="104"/>
                    <a:pt x="261" y="71"/>
                  </a:cubicBezTo>
                  <a:cubicBezTo>
                    <a:pt x="261" y="50"/>
                    <a:pt x="240" y="34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22"/>
            <p:cNvSpPr/>
            <p:nvPr/>
          </p:nvSpPr>
          <p:spPr>
            <a:xfrm>
              <a:off x="4720150" y="243160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6" y="1"/>
                  </a:moveTo>
                  <a:cubicBezTo>
                    <a:pt x="189" y="1"/>
                    <a:pt x="180" y="3"/>
                    <a:pt x="169" y="8"/>
                  </a:cubicBezTo>
                  <a:cubicBezTo>
                    <a:pt x="103" y="8"/>
                    <a:pt x="33" y="45"/>
                    <a:pt x="17" y="94"/>
                  </a:cubicBezTo>
                  <a:cubicBezTo>
                    <a:pt x="0" y="148"/>
                    <a:pt x="33" y="197"/>
                    <a:pt x="103" y="197"/>
                  </a:cubicBezTo>
                  <a:cubicBezTo>
                    <a:pt x="120" y="197"/>
                    <a:pt x="136" y="197"/>
                    <a:pt x="153" y="181"/>
                  </a:cubicBezTo>
                  <a:cubicBezTo>
                    <a:pt x="169" y="181"/>
                    <a:pt x="169" y="181"/>
                    <a:pt x="190" y="164"/>
                  </a:cubicBezTo>
                  <a:cubicBezTo>
                    <a:pt x="223" y="148"/>
                    <a:pt x="239" y="131"/>
                    <a:pt x="239" y="94"/>
                  </a:cubicBezTo>
                  <a:cubicBezTo>
                    <a:pt x="256" y="78"/>
                    <a:pt x="256" y="45"/>
                    <a:pt x="239" y="28"/>
                  </a:cubicBezTo>
                  <a:cubicBezTo>
                    <a:pt x="227" y="14"/>
                    <a:pt x="216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22"/>
            <p:cNvSpPr/>
            <p:nvPr/>
          </p:nvSpPr>
          <p:spPr>
            <a:xfrm>
              <a:off x="4768175" y="237570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61" y="1"/>
                  </a:moveTo>
                  <a:cubicBezTo>
                    <a:pt x="139" y="1"/>
                    <a:pt x="114" y="5"/>
                    <a:pt x="87" y="13"/>
                  </a:cubicBezTo>
                  <a:cubicBezTo>
                    <a:pt x="54" y="30"/>
                    <a:pt x="21" y="63"/>
                    <a:pt x="0" y="100"/>
                  </a:cubicBezTo>
                  <a:lnTo>
                    <a:pt x="0" y="149"/>
                  </a:lnTo>
                  <a:cubicBezTo>
                    <a:pt x="13" y="183"/>
                    <a:pt x="45" y="202"/>
                    <a:pt x="79" y="202"/>
                  </a:cubicBezTo>
                  <a:cubicBezTo>
                    <a:pt x="100" y="202"/>
                    <a:pt x="121" y="196"/>
                    <a:pt x="141" y="182"/>
                  </a:cubicBezTo>
                  <a:cubicBezTo>
                    <a:pt x="206" y="149"/>
                    <a:pt x="260" y="100"/>
                    <a:pt x="244" y="46"/>
                  </a:cubicBezTo>
                  <a:cubicBezTo>
                    <a:pt x="227" y="30"/>
                    <a:pt x="227" y="30"/>
                    <a:pt x="206" y="13"/>
                  </a:cubicBezTo>
                  <a:cubicBezTo>
                    <a:pt x="198" y="5"/>
                    <a:pt x="18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22"/>
            <p:cNvSpPr/>
            <p:nvPr/>
          </p:nvSpPr>
          <p:spPr>
            <a:xfrm>
              <a:off x="4769500" y="2385400"/>
              <a:ext cx="6425" cy="5225"/>
            </a:xfrm>
            <a:custGeom>
              <a:avLst/>
              <a:gdLst/>
              <a:ahLst/>
              <a:cxnLst/>
              <a:rect l="l" t="t" r="r" b="b"/>
              <a:pathLst>
                <a:path w="257" h="209" extrusionOk="0">
                  <a:moveTo>
                    <a:pt x="153" y="0"/>
                  </a:moveTo>
                  <a:cubicBezTo>
                    <a:pt x="137" y="0"/>
                    <a:pt x="120" y="21"/>
                    <a:pt x="104" y="21"/>
                  </a:cubicBezTo>
                  <a:cubicBezTo>
                    <a:pt x="34" y="54"/>
                    <a:pt x="1" y="103"/>
                    <a:pt x="17" y="157"/>
                  </a:cubicBezTo>
                  <a:cubicBezTo>
                    <a:pt x="17" y="189"/>
                    <a:pt x="47" y="209"/>
                    <a:pt x="85" y="209"/>
                  </a:cubicBezTo>
                  <a:cubicBezTo>
                    <a:pt x="106" y="209"/>
                    <a:pt x="130" y="203"/>
                    <a:pt x="153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0" y="124"/>
                    <a:pt x="257" y="87"/>
                    <a:pt x="240" y="54"/>
                  </a:cubicBezTo>
                  <a:cubicBezTo>
                    <a:pt x="240" y="21"/>
                    <a:pt x="207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22"/>
            <p:cNvSpPr/>
            <p:nvPr/>
          </p:nvSpPr>
          <p:spPr>
            <a:xfrm>
              <a:off x="4774250" y="244385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34" y="54"/>
                    <a:pt x="17" y="70"/>
                    <a:pt x="1" y="103"/>
                  </a:cubicBezTo>
                  <a:cubicBezTo>
                    <a:pt x="1" y="120"/>
                    <a:pt x="1" y="157"/>
                    <a:pt x="17" y="173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7"/>
                    <a:pt x="223" y="120"/>
                    <a:pt x="223" y="103"/>
                  </a:cubicBezTo>
                  <a:cubicBezTo>
                    <a:pt x="256" y="54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22"/>
            <p:cNvSpPr/>
            <p:nvPr/>
          </p:nvSpPr>
          <p:spPr>
            <a:xfrm>
              <a:off x="4778075" y="24091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57" y="1"/>
                    <a:pt x="120" y="17"/>
                    <a:pt x="103" y="34"/>
                  </a:cubicBezTo>
                  <a:cubicBezTo>
                    <a:pt x="70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207"/>
                    <a:pt x="140" y="186"/>
                  </a:cubicBezTo>
                  <a:lnTo>
                    <a:pt x="173" y="186"/>
                  </a:lnTo>
                  <a:lnTo>
                    <a:pt x="190" y="170"/>
                  </a:ln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22"/>
            <p:cNvSpPr/>
            <p:nvPr/>
          </p:nvSpPr>
          <p:spPr>
            <a:xfrm>
              <a:off x="4783225" y="24331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3" y="0"/>
                  </a:moveTo>
                  <a:cubicBezTo>
                    <a:pt x="157" y="0"/>
                    <a:pt x="120" y="0"/>
                    <a:pt x="103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3" y="173"/>
                    <a:pt x="190" y="173"/>
                    <a:pt x="206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842;p22"/>
            <p:cNvSpPr/>
            <p:nvPr/>
          </p:nvSpPr>
          <p:spPr>
            <a:xfrm>
              <a:off x="4787950" y="2396225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0"/>
                  </a:moveTo>
                  <a:cubicBezTo>
                    <a:pt x="104" y="17"/>
                    <a:pt x="71" y="33"/>
                    <a:pt x="55" y="50"/>
                  </a:cubicBezTo>
                  <a:cubicBezTo>
                    <a:pt x="17" y="66"/>
                    <a:pt x="17" y="103"/>
                    <a:pt x="1" y="120"/>
                  </a:cubicBezTo>
                  <a:cubicBezTo>
                    <a:pt x="1" y="153"/>
                    <a:pt x="17" y="169"/>
                    <a:pt x="34" y="186"/>
                  </a:cubicBezTo>
                  <a:cubicBezTo>
                    <a:pt x="44" y="196"/>
                    <a:pt x="58" y="201"/>
                    <a:pt x="73" y="201"/>
                  </a:cubicBezTo>
                  <a:cubicBezTo>
                    <a:pt x="88" y="201"/>
                    <a:pt x="104" y="196"/>
                    <a:pt x="120" y="186"/>
                  </a:cubicBezTo>
                  <a:lnTo>
                    <a:pt x="158" y="186"/>
                  </a:lnTo>
                  <a:cubicBezTo>
                    <a:pt x="174" y="169"/>
                    <a:pt x="191" y="153"/>
                    <a:pt x="207" y="153"/>
                  </a:cubicBezTo>
                  <a:cubicBezTo>
                    <a:pt x="261" y="103"/>
                    <a:pt x="261" y="33"/>
                    <a:pt x="224" y="17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8843;p22"/>
            <p:cNvSpPr/>
            <p:nvPr/>
          </p:nvSpPr>
          <p:spPr>
            <a:xfrm>
              <a:off x="4783625" y="24202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71" y="0"/>
                  </a:moveTo>
                  <a:cubicBezTo>
                    <a:pt x="151" y="0"/>
                    <a:pt x="129" y="6"/>
                    <a:pt x="104" y="17"/>
                  </a:cubicBezTo>
                  <a:cubicBezTo>
                    <a:pt x="71" y="34"/>
                    <a:pt x="38" y="71"/>
                    <a:pt x="21" y="87"/>
                  </a:cubicBezTo>
                  <a:cubicBezTo>
                    <a:pt x="21" y="104"/>
                    <a:pt x="1" y="137"/>
                    <a:pt x="21" y="153"/>
                  </a:cubicBezTo>
                  <a:cubicBezTo>
                    <a:pt x="21" y="174"/>
                    <a:pt x="38" y="191"/>
                    <a:pt x="54" y="191"/>
                  </a:cubicBezTo>
                  <a:cubicBezTo>
                    <a:pt x="71" y="199"/>
                    <a:pt x="88" y="203"/>
                    <a:pt x="106" y="203"/>
                  </a:cubicBezTo>
                  <a:cubicBezTo>
                    <a:pt x="123" y="203"/>
                    <a:pt x="141" y="199"/>
                    <a:pt x="157" y="191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33" y="18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844;p22"/>
            <p:cNvSpPr/>
            <p:nvPr/>
          </p:nvSpPr>
          <p:spPr>
            <a:xfrm>
              <a:off x="4726525" y="23978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23" y="157"/>
                    <a:pt x="244" y="120"/>
                    <a:pt x="244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22"/>
            <p:cNvSpPr/>
            <p:nvPr/>
          </p:nvSpPr>
          <p:spPr>
            <a:xfrm>
              <a:off x="4723950" y="244557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0"/>
                  </a:moveTo>
                  <a:cubicBezTo>
                    <a:pt x="153" y="0"/>
                    <a:pt x="129" y="6"/>
                    <a:pt x="104" y="18"/>
                  </a:cubicBezTo>
                  <a:cubicBezTo>
                    <a:pt x="38" y="51"/>
                    <a:pt x="1" y="104"/>
                    <a:pt x="17" y="154"/>
                  </a:cubicBezTo>
                  <a:cubicBezTo>
                    <a:pt x="30" y="188"/>
                    <a:pt x="56" y="200"/>
                    <a:pt x="90" y="200"/>
                  </a:cubicBezTo>
                  <a:cubicBezTo>
                    <a:pt x="110" y="200"/>
                    <a:pt x="132" y="197"/>
                    <a:pt x="157" y="191"/>
                  </a:cubicBezTo>
                  <a:cubicBezTo>
                    <a:pt x="223" y="154"/>
                    <a:pt x="260" y="104"/>
                    <a:pt x="244" y="51"/>
                  </a:cubicBezTo>
                  <a:cubicBezTo>
                    <a:pt x="244" y="19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22"/>
            <p:cNvSpPr/>
            <p:nvPr/>
          </p:nvSpPr>
          <p:spPr>
            <a:xfrm>
              <a:off x="4760450" y="23966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7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7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22"/>
            <p:cNvSpPr/>
            <p:nvPr/>
          </p:nvSpPr>
          <p:spPr>
            <a:xfrm>
              <a:off x="4731675" y="24099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34"/>
                  </a:cubicBezTo>
                  <a:cubicBezTo>
                    <a:pt x="54" y="50"/>
                    <a:pt x="38" y="71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74" y="174"/>
                    <a:pt x="174" y="174"/>
                    <a:pt x="190" y="174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71"/>
                    <a:pt x="261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22"/>
            <p:cNvSpPr/>
            <p:nvPr/>
          </p:nvSpPr>
          <p:spPr>
            <a:xfrm>
              <a:off x="4757875" y="233995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103"/>
                  </a:cubicBezTo>
                  <a:cubicBezTo>
                    <a:pt x="0" y="153"/>
                    <a:pt x="37" y="190"/>
                    <a:pt x="87" y="190"/>
                  </a:cubicBezTo>
                  <a:lnTo>
                    <a:pt x="140" y="190"/>
                  </a:lnTo>
                  <a:cubicBezTo>
                    <a:pt x="140" y="190"/>
                    <a:pt x="157" y="190"/>
                    <a:pt x="157" y="169"/>
                  </a:cubicBezTo>
                  <a:cubicBezTo>
                    <a:pt x="173" y="169"/>
                    <a:pt x="173" y="169"/>
                    <a:pt x="190" y="153"/>
                  </a:cubicBezTo>
                  <a:cubicBezTo>
                    <a:pt x="206" y="136"/>
                    <a:pt x="243" y="120"/>
                    <a:pt x="243" y="87"/>
                  </a:cubicBezTo>
                  <a:cubicBezTo>
                    <a:pt x="260" y="66"/>
                    <a:pt x="260" y="33"/>
                    <a:pt x="243" y="17"/>
                  </a:cubicBezTo>
                  <a:cubicBezTo>
                    <a:pt x="227" y="0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22"/>
            <p:cNvSpPr/>
            <p:nvPr/>
          </p:nvSpPr>
          <p:spPr>
            <a:xfrm>
              <a:off x="4749725" y="236220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4"/>
                    <a:pt x="37" y="71"/>
                    <a:pt x="37" y="104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73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0" y="104"/>
                  </a:cubicBezTo>
                  <a:cubicBezTo>
                    <a:pt x="277" y="38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22"/>
            <p:cNvSpPr/>
            <p:nvPr/>
          </p:nvSpPr>
          <p:spPr>
            <a:xfrm>
              <a:off x="4744150" y="2352800"/>
              <a:ext cx="6925" cy="5100"/>
            </a:xfrm>
            <a:custGeom>
              <a:avLst/>
              <a:gdLst/>
              <a:ahLst/>
              <a:cxnLst/>
              <a:rect l="l" t="t" r="r" b="b"/>
              <a:pathLst>
                <a:path w="277" h="204" extrusionOk="0">
                  <a:moveTo>
                    <a:pt x="173" y="1"/>
                  </a:moveTo>
                  <a:cubicBezTo>
                    <a:pt x="136" y="1"/>
                    <a:pt x="92" y="19"/>
                    <a:pt x="71" y="51"/>
                  </a:cubicBezTo>
                  <a:cubicBezTo>
                    <a:pt x="17" y="105"/>
                    <a:pt x="1" y="154"/>
                    <a:pt x="54" y="191"/>
                  </a:cubicBezTo>
                  <a:cubicBezTo>
                    <a:pt x="63" y="199"/>
                    <a:pt x="75" y="204"/>
                    <a:pt x="89" y="204"/>
                  </a:cubicBezTo>
                  <a:cubicBezTo>
                    <a:pt x="104" y="204"/>
                    <a:pt x="120" y="199"/>
                    <a:pt x="137" y="191"/>
                  </a:cubicBezTo>
                  <a:lnTo>
                    <a:pt x="174" y="191"/>
                  </a:lnTo>
                  <a:cubicBezTo>
                    <a:pt x="190" y="171"/>
                    <a:pt x="207" y="171"/>
                    <a:pt x="223" y="154"/>
                  </a:cubicBezTo>
                  <a:cubicBezTo>
                    <a:pt x="277" y="105"/>
                    <a:pt x="277" y="51"/>
                    <a:pt x="223" y="18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22"/>
            <p:cNvSpPr/>
            <p:nvPr/>
          </p:nvSpPr>
          <p:spPr>
            <a:xfrm>
              <a:off x="4770325" y="24313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5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8" y="190"/>
                  </a:cubicBezTo>
                  <a:cubicBezTo>
                    <a:pt x="174" y="190"/>
                    <a:pt x="174" y="190"/>
                    <a:pt x="191" y="173"/>
                  </a:cubicBezTo>
                  <a:cubicBezTo>
                    <a:pt x="207" y="157"/>
                    <a:pt x="244" y="140"/>
                    <a:pt x="244" y="103"/>
                  </a:cubicBezTo>
                  <a:cubicBezTo>
                    <a:pt x="261" y="54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8852;p22"/>
            <p:cNvSpPr/>
            <p:nvPr/>
          </p:nvSpPr>
          <p:spPr>
            <a:xfrm>
              <a:off x="4831775" y="239785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3" y="38"/>
                    <a:pt x="0" y="104"/>
                    <a:pt x="17" y="158"/>
                  </a:cubicBezTo>
                  <a:cubicBezTo>
                    <a:pt x="17" y="182"/>
                    <a:pt x="54" y="197"/>
                    <a:pt x="102" y="197"/>
                  </a:cubicBezTo>
                  <a:cubicBezTo>
                    <a:pt x="119" y="197"/>
                    <a:pt x="138" y="195"/>
                    <a:pt x="157" y="191"/>
                  </a:cubicBezTo>
                  <a:cubicBezTo>
                    <a:pt x="223" y="158"/>
                    <a:pt x="260" y="104"/>
                    <a:pt x="239" y="55"/>
                  </a:cubicBezTo>
                  <a:cubicBezTo>
                    <a:pt x="229" y="20"/>
                    <a:pt x="204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8853;p22"/>
            <p:cNvSpPr/>
            <p:nvPr/>
          </p:nvSpPr>
          <p:spPr>
            <a:xfrm>
              <a:off x="4826200" y="2420750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90" y="0"/>
                  </a:moveTo>
                  <a:cubicBezTo>
                    <a:pt x="177" y="0"/>
                    <a:pt x="163" y="5"/>
                    <a:pt x="153" y="13"/>
                  </a:cubicBezTo>
                  <a:cubicBezTo>
                    <a:pt x="120" y="13"/>
                    <a:pt x="87" y="29"/>
                    <a:pt x="71" y="50"/>
                  </a:cubicBezTo>
                  <a:cubicBezTo>
                    <a:pt x="17" y="99"/>
                    <a:pt x="1" y="170"/>
                    <a:pt x="50" y="186"/>
                  </a:cubicBezTo>
                  <a:cubicBezTo>
                    <a:pt x="71" y="203"/>
                    <a:pt x="104" y="203"/>
                    <a:pt x="137" y="203"/>
                  </a:cubicBezTo>
                  <a:cubicBezTo>
                    <a:pt x="137" y="203"/>
                    <a:pt x="153" y="186"/>
                    <a:pt x="174" y="186"/>
                  </a:cubicBezTo>
                  <a:cubicBezTo>
                    <a:pt x="190" y="186"/>
                    <a:pt x="207" y="170"/>
                    <a:pt x="223" y="153"/>
                  </a:cubicBezTo>
                  <a:cubicBezTo>
                    <a:pt x="277" y="99"/>
                    <a:pt x="277" y="50"/>
                    <a:pt x="223" y="13"/>
                  </a:cubicBezTo>
                  <a:cubicBezTo>
                    <a:pt x="215" y="5"/>
                    <a:pt x="203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8854;p22"/>
            <p:cNvSpPr/>
            <p:nvPr/>
          </p:nvSpPr>
          <p:spPr>
            <a:xfrm>
              <a:off x="4816725" y="239787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7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0" y="190"/>
                    <a:pt x="140" y="190"/>
                    <a:pt x="157" y="190"/>
                  </a:cubicBez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3" y="120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8855;p22"/>
            <p:cNvSpPr/>
            <p:nvPr/>
          </p:nvSpPr>
          <p:spPr>
            <a:xfrm>
              <a:off x="4821875" y="240952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17"/>
                  </a:cubicBezTo>
                  <a:cubicBezTo>
                    <a:pt x="54" y="33"/>
                    <a:pt x="37" y="66"/>
                    <a:pt x="17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0" y="190"/>
                    <a:pt x="141" y="190"/>
                    <a:pt x="157" y="169"/>
                  </a:cubicBezTo>
                  <a:cubicBezTo>
                    <a:pt x="174" y="169"/>
                    <a:pt x="190" y="169"/>
                    <a:pt x="190" y="153"/>
                  </a:cubicBezTo>
                  <a:cubicBezTo>
                    <a:pt x="223" y="136"/>
                    <a:pt x="244" y="120"/>
                    <a:pt x="260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8856;p22"/>
            <p:cNvSpPr/>
            <p:nvPr/>
          </p:nvSpPr>
          <p:spPr>
            <a:xfrm>
              <a:off x="4838250" y="2351075"/>
              <a:ext cx="6025" cy="4775"/>
            </a:xfrm>
            <a:custGeom>
              <a:avLst/>
              <a:gdLst/>
              <a:ahLst/>
              <a:cxnLst/>
              <a:rect l="l" t="t" r="r" b="b"/>
              <a:pathLst>
                <a:path w="241" h="191" extrusionOk="0">
                  <a:moveTo>
                    <a:pt x="137" y="0"/>
                  </a:moveTo>
                  <a:cubicBezTo>
                    <a:pt x="104" y="0"/>
                    <a:pt x="67" y="17"/>
                    <a:pt x="50" y="54"/>
                  </a:cubicBezTo>
                  <a:cubicBezTo>
                    <a:pt x="1" y="87"/>
                    <a:pt x="1" y="157"/>
                    <a:pt x="34" y="174"/>
                  </a:cubicBezTo>
                  <a:cubicBezTo>
                    <a:pt x="67" y="190"/>
                    <a:pt x="83" y="190"/>
                    <a:pt x="120" y="190"/>
                  </a:cubicBezTo>
                  <a:cubicBezTo>
                    <a:pt x="137" y="190"/>
                    <a:pt x="137" y="190"/>
                    <a:pt x="153" y="174"/>
                  </a:cubicBezTo>
                  <a:cubicBezTo>
                    <a:pt x="170" y="174"/>
                    <a:pt x="186" y="157"/>
                    <a:pt x="207" y="136"/>
                  </a:cubicBezTo>
                  <a:cubicBezTo>
                    <a:pt x="224" y="120"/>
                    <a:pt x="240" y="87"/>
                    <a:pt x="240" y="71"/>
                  </a:cubicBezTo>
                  <a:cubicBezTo>
                    <a:pt x="240" y="33"/>
                    <a:pt x="240" y="17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22"/>
            <p:cNvSpPr/>
            <p:nvPr/>
          </p:nvSpPr>
          <p:spPr>
            <a:xfrm>
              <a:off x="4832175" y="23863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0"/>
                    <a:pt x="17" y="66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0" y="190"/>
                    <a:pt x="141" y="190"/>
                    <a:pt x="157" y="169"/>
                  </a:cubicBezTo>
                  <a:lnTo>
                    <a:pt x="190" y="169"/>
                  </a:lnTo>
                  <a:cubicBezTo>
                    <a:pt x="207" y="137"/>
                    <a:pt x="244" y="120"/>
                    <a:pt x="244" y="87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22"/>
            <p:cNvSpPr/>
            <p:nvPr/>
          </p:nvSpPr>
          <p:spPr>
            <a:xfrm>
              <a:off x="4832600" y="237167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57" y="1"/>
                  </a:moveTo>
                  <a:cubicBezTo>
                    <a:pt x="119" y="1"/>
                    <a:pt x="75" y="20"/>
                    <a:pt x="54" y="55"/>
                  </a:cubicBezTo>
                  <a:cubicBezTo>
                    <a:pt x="21" y="71"/>
                    <a:pt x="0" y="104"/>
                    <a:pt x="0" y="121"/>
                  </a:cubicBezTo>
                  <a:cubicBezTo>
                    <a:pt x="0" y="158"/>
                    <a:pt x="21" y="174"/>
                    <a:pt x="37" y="191"/>
                  </a:cubicBezTo>
                  <a:cubicBezTo>
                    <a:pt x="45" y="199"/>
                    <a:pt x="58" y="203"/>
                    <a:pt x="73" y="203"/>
                  </a:cubicBezTo>
                  <a:cubicBezTo>
                    <a:pt x="88" y="203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4"/>
                    <a:pt x="190" y="174"/>
                    <a:pt x="206" y="158"/>
                  </a:cubicBezTo>
                  <a:cubicBezTo>
                    <a:pt x="260" y="104"/>
                    <a:pt x="260" y="34"/>
                    <a:pt x="206" y="17"/>
                  </a:cubicBezTo>
                  <a:cubicBezTo>
                    <a:pt x="195" y="6"/>
                    <a:pt x="17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22"/>
            <p:cNvSpPr/>
            <p:nvPr/>
          </p:nvSpPr>
          <p:spPr>
            <a:xfrm>
              <a:off x="4798675" y="24327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3"/>
                    <a:pt x="38" y="190"/>
                  </a:cubicBezTo>
                  <a:cubicBezTo>
                    <a:pt x="60" y="190"/>
                    <a:pt x="74" y="198"/>
                    <a:pt x="92" y="198"/>
                  </a:cubicBezTo>
                  <a:cubicBezTo>
                    <a:pt x="100" y="198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44" y="104"/>
                    <a:pt x="260" y="67"/>
                  </a:cubicBezTo>
                  <a:cubicBezTo>
                    <a:pt x="260" y="50"/>
                    <a:pt x="244" y="17"/>
                    <a:pt x="223" y="17"/>
                  </a:cubicBezTo>
                  <a:cubicBezTo>
                    <a:pt x="190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22"/>
            <p:cNvSpPr/>
            <p:nvPr/>
          </p:nvSpPr>
          <p:spPr>
            <a:xfrm>
              <a:off x="4793525" y="24077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4"/>
                    <a:pt x="38" y="87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4" y="136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22"/>
            <p:cNvSpPr/>
            <p:nvPr/>
          </p:nvSpPr>
          <p:spPr>
            <a:xfrm>
              <a:off x="4793525" y="2467025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1" y="1"/>
                    <a:pt x="120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1" y="189"/>
                    <a:pt x="44" y="207"/>
                    <a:pt x="85" y="207"/>
                  </a:cubicBezTo>
                  <a:cubicBezTo>
                    <a:pt x="108" y="207"/>
                    <a:pt x="132" y="202"/>
                    <a:pt x="157" y="190"/>
                  </a:cubicBezTo>
                  <a:cubicBezTo>
                    <a:pt x="174" y="190"/>
                    <a:pt x="190" y="174"/>
                    <a:pt x="190" y="157"/>
                  </a:cubicBezTo>
                  <a:cubicBezTo>
                    <a:pt x="223" y="120"/>
                    <a:pt x="244" y="87"/>
                    <a:pt x="244" y="5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22"/>
            <p:cNvSpPr/>
            <p:nvPr/>
          </p:nvSpPr>
          <p:spPr>
            <a:xfrm>
              <a:off x="4803825" y="24438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38" y="54"/>
                    <a:pt x="17" y="87"/>
                    <a:pt x="1" y="103"/>
                  </a:cubicBezTo>
                  <a:cubicBezTo>
                    <a:pt x="1" y="136"/>
                    <a:pt x="1" y="157"/>
                    <a:pt x="17" y="173"/>
                  </a:cubicBezTo>
                  <a:cubicBezTo>
                    <a:pt x="17" y="190"/>
                    <a:pt x="54" y="206"/>
                    <a:pt x="87" y="206"/>
                  </a:cubicBezTo>
                  <a:cubicBezTo>
                    <a:pt x="104" y="206"/>
                    <a:pt x="120" y="206"/>
                    <a:pt x="141" y="190"/>
                  </a:cubicBezTo>
                  <a:cubicBezTo>
                    <a:pt x="158" y="190"/>
                    <a:pt x="158" y="173"/>
                    <a:pt x="174" y="173"/>
                  </a:cubicBezTo>
                  <a:cubicBezTo>
                    <a:pt x="207" y="157"/>
                    <a:pt x="223" y="136"/>
                    <a:pt x="223" y="103"/>
                  </a:cubicBezTo>
                  <a:cubicBezTo>
                    <a:pt x="261" y="54"/>
                    <a:pt x="223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22"/>
            <p:cNvSpPr/>
            <p:nvPr/>
          </p:nvSpPr>
          <p:spPr>
            <a:xfrm>
              <a:off x="4811975" y="2420625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80" y="1"/>
                  </a:moveTo>
                  <a:cubicBezTo>
                    <a:pt x="161" y="1"/>
                    <a:pt x="141" y="6"/>
                    <a:pt x="124" y="18"/>
                  </a:cubicBezTo>
                  <a:cubicBezTo>
                    <a:pt x="54" y="55"/>
                    <a:pt x="1" y="104"/>
                    <a:pt x="21" y="158"/>
                  </a:cubicBezTo>
                  <a:cubicBezTo>
                    <a:pt x="32" y="189"/>
                    <a:pt x="62" y="201"/>
                    <a:pt x="96" y="201"/>
                  </a:cubicBezTo>
                  <a:cubicBezTo>
                    <a:pt x="116" y="201"/>
                    <a:pt x="138" y="197"/>
                    <a:pt x="157" y="191"/>
                  </a:cubicBezTo>
                  <a:cubicBezTo>
                    <a:pt x="227" y="158"/>
                    <a:pt x="277" y="104"/>
                    <a:pt x="260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22"/>
            <p:cNvSpPr/>
            <p:nvPr/>
          </p:nvSpPr>
          <p:spPr>
            <a:xfrm>
              <a:off x="4811575" y="2433125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33"/>
                  </a:cubicBezTo>
                  <a:cubicBezTo>
                    <a:pt x="54" y="50"/>
                    <a:pt x="37" y="70"/>
                    <a:pt x="17" y="103"/>
                  </a:cubicBezTo>
                  <a:cubicBezTo>
                    <a:pt x="0" y="120"/>
                    <a:pt x="17" y="153"/>
                    <a:pt x="37" y="173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0" y="190"/>
                    <a:pt x="140" y="190"/>
                    <a:pt x="157" y="173"/>
                  </a:cubicBezTo>
                  <a:cubicBezTo>
                    <a:pt x="190" y="153"/>
                    <a:pt x="243" y="136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22"/>
            <p:cNvSpPr/>
            <p:nvPr/>
          </p:nvSpPr>
          <p:spPr>
            <a:xfrm>
              <a:off x="4806825" y="2454900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1" y="0"/>
                    <a:pt x="182" y="1"/>
                    <a:pt x="174" y="3"/>
                  </a:cubicBezTo>
                  <a:cubicBezTo>
                    <a:pt x="141" y="3"/>
                    <a:pt x="103" y="3"/>
                    <a:pt x="87" y="24"/>
                  </a:cubicBezTo>
                  <a:cubicBezTo>
                    <a:pt x="54" y="40"/>
                    <a:pt x="38" y="73"/>
                    <a:pt x="21" y="90"/>
                  </a:cubicBezTo>
                  <a:cubicBezTo>
                    <a:pt x="0" y="143"/>
                    <a:pt x="38" y="193"/>
                    <a:pt x="103" y="193"/>
                  </a:cubicBezTo>
                  <a:cubicBezTo>
                    <a:pt x="124" y="193"/>
                    <a:pt x="141" y="193"/>
                    <a:pt x="157" y="176"/>
                  </a:cubicBezTo>
                  <a:cubicBezTo>
                    <a:pt x="207" y="160"/>
                    <a:pt x="244" y="127"/>
                    <a:pt x="244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22"/>
            <p:cNvSpPr/>
            <p:nvPr/>
          </p:nvSpPr>
          <p:spPr>
            <a:xfrm>
              <a:off x="4713650" y="23639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4"/>
                    <a:pt x="37" y="71"/>
                    <a:pt x="17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44" y="120"/>
                    <a:pt x="244" y="104"/>
                  </a:cubicBezTo>
                  <a:cubicBezTo>
                    <a:pt x="277" y="54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22"/>
            <p:cNvSpPr/>
            <p:nvPr/>
          </p:nvSpPr>
          <p:spPr>
            <a:xfrm>
              <a:off x="4597700" y="237642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37" y="34"/>
                    <a:pt x="17" y="71"/>
                    <a:pt x="17" y="87"/>
                  </a:cubicBezTo>
                  <a:cubicBezTo>
                    <a:pt x="0" y="120"/>
                    <a:pt x="0" y="137"/>
                    <a:pt x="17" y="153"/>
                  </a:cubicBezTo>
                  <a:cubicBezTo>
                    <a:pt x="37" y="174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4"/>
                  </a:cubicBezTo>
                  <a:cubicBezTo>
                    <a:pt x="157" y="174"/>
                    <a:pt x="173" y="174"/>
                    <a:pt x="173" y="153"/>
                  </a:cubicBezTo>
                  <a:cubicBezTo>
                    <a:pt x="206" y="137"/>
                    <a:pt x="223" y="120"/>
                    <a:pt x="243" y="87"/>
                  </a:cubicBezTo>
                  <a:cubicBezTo>
                    <a:pt x="260" y="34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22"/>
            <p:cNvSpPr/>
            <p:nvPr/>
          </p:nvSpPr>
          <p:spPr>
            <a:xfrm>
              <a:off x="4623450" y="236395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7"/>
                    <a:pt x="244" y="137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22"/>
            <p:cNvSpPr/>
            <p:nvPr/>
          </p:nvSpPr>
          <p:spPr>
            <a:xfrm>
              <a:off x="4617075" y="239787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20" y="0"/>
                    <a:pt x="50" y="37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56" y="87"/>
                  </a:cubicBezTo>
                  <a:cubicBezTo>
                    <a:pt x="256" y="70"/>
                    <a:pt x="256" y="37"/>
                    <a:pt x="239" y="17"/>
                  </a:cubicBezTo>
                  <a:cubicBezTo>
                    <a:pt x="223" y="0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22"/>
            <p:cNvSpPr/>
            <p:nvPr/>
          </p:nvSpPr>
          <p:spPr>
            <a:xfrm>
              <a:off x="4840325" y="23042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24" y="17"/>
                    <a:pt x="87" y="17"/>
                  </a:cubicBezTo>
                  <a:cubicBezTo>
                    <a:pt x="54" y="50"/>
                    <a:pt x="37" y="71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24" y="190"/>
                    <a:pt x="141" y="190"/>
                  </a:cubicBezTo>
                  <a:lnTo>
                    <a:pt x="157" y="190"/>
                  </a:lnTo>
                  <a:cubicBezTo>
                    <a:pt x="174" y="190"/>
                    <a:pt x="174" y="174"/>
                    <a:pt x="190" y="174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71"/>
                    <a:pt x="260" y="50"/>
                    <a:pt x="244" y="34"/>
                  </a:cubicBezTo>
                  <a:cubicBezTo>
                    <a:pt x="227" y="17"/>
                    <a:pt x="206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22"/>
            <p:cNvSpPr/>
            <p:nvPr/>
          </p:nvSpPr>
          <p:spPr>
            <a:xfrm>
              <a:off x="4612725" y="2376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1" y="17"/>
                    <a:pt x="88" y="33"/>
                    <a:pt x="71" y="50"/>
                  </a:cubicBezTo>
                  <a:cubicBezTo>
                    <a:pt x="17" y="103"/>
                    <a:pt x="1" y="153"/>
                    <a:pt x="55" y="190"/>
                  </a:cubicBezTo>
                  <a:cubicBezTo>
                    <a:pt x="71" y="206"/>
                    <a:pt x="104" y="206"/>
                    <a:pt x="137" y="206"/>
                  </a:cubicBezTo>
                  <a:cubicBezTo>
                    <a:pt x="137" y="190"/>
                    <a:pt x="158" y="190"/>
                    <a:pt x="174" y="190"/>
                  </a:cubicBezTo>
                  <a:cubicBezTo>
                    <a:pt x="191" y="169"/>
                    <a:pt x="207" y="169"/>
                    <a:pt x="224" y="153"/>
                  </a:cubicBezTo>
                  <a:cubicBezTo>
                    <a:pt x="240" y="120"/>
                    <a:pt x="261" y="103"/>
                    <a:pt x="261" y="66"/>
                  </a:cubicBezTo>
                  <a:cubicBezTo>
                    <a:pt x="261" y="50"/>
                    <a:pt x="261" y="33"/>
                    <a:pt x="224" y="17"/>
                  </a:cubicBezTo>
                  <a:cubicBezTo>
                    <a:pt x="207" y="0"/>
                    <a:pt x="174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22"/>
            <p:cNvSpPr/>
            <p:nvPr/>
          </p:nvSpPr>
          <p:spPr>
            <a:xfrm>
              <a:off x="4601200" y="238715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53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33" y="54"/>
                    <a:pt x="17" y="71"/>
                    <a:pt x="17" y="104"/>
                  </a:cubicBezTo>
                  <a:cubicBezTo>
                    <a:pt x="0" y="157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4"/>
                  </a:cubicBezTo>
                  <a:cubicBezTo>
                    <a:pt x="186" y="157"/>
                    <a:pt x="223" y="136"/>
                    <a:pt x="239" y="87"/>
                  </a:cubicBezTo>
                  <a:cubicBezTo>
                    <a:pt x="256" y="33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22"/>
            <p:cNvSpPr/>
            <p:nvPr/>
          </p:nvSpPr>
          <p:spPr>
            <a:xfrm>
              <a:off x="4636750" y="24107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8"/>
                  </a:cubicBezTo>
                  <a:cubicBezTo>
                    <a:pt x="38" y="54"/>
                    <a:pt x="21" y="87"/>
                    <a:pt x="1" y="104"/>
                  </a:cubicBezTo>
                  <a:lnTo>
                    <a:pt x="1" y="157"/>
                  </a:lnTo>
                  <a:cubicBezTo>
                    <a:pt x="38" y="174"/>
                    <a:pt x="54" y="190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7" y="141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22"/>
            <p:cNvSpPr/>
            <p:nvPr/>
          </p:nvSpPr>
          <p:spPr>
            <a:xfrm>
              <a:off x="4628600" y="23760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5" y="50"/>
                    <a:pt x="38" y="66"/>
                    <a:pt x="17" y="103"/>
                  </a:cubicBezTo>
                  <a:cubicBezTo>
                    <a:pt x="1" y="153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69"/>
                    <a:pt x="174" y="169"/>
                    <a:pt x="191" y="169"/>
                  </a:cubicBezTo>
                  <a:cubicBezTo>
                    <a:pt x="224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22"/>
            <p:cNvSpPr/>
            <p:nvPr/>
          </p:nvSpPr>
          <p:spPr>
            <a:xfrm>
              <a:off x="4659950" y="24327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4"/>
                  </a:cubicBezTo>
                  <a:cubicBezTo>
                    <a:pt x="37" y="50"/>
                    <a:pt x="21" y="67"/>
                    <a:pt x="0" y="104"/>
                  </a:cubicBezTo>
                  <a:cubicBezTo>
                    <a:pt x="0" y="120"/>
                    <a:pt x="0" y="153"/>
                    <a:pt x="21" y="170"/>
                  </a:cubicBezTo>
                  <a:cubicBezTo>
                    <a:pt x="37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0"/>
                    <a:pt x="173" y="170"/>
                  </a:cubicBezTo>
                  <a:cubicBezTo>
                    <a:pt x="206" y="153"/>
                    <a:pt x="227" y="120"/>
                    <a:pt x="227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22"/>
            <p:cNvSpPr/>
            <p:nvPr/>
          </p:nvSpPr>
          <p:spPr>
            <a:xfrm>
              <a:off x="4649625" y="229437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58" y="1"/>
                  </a:moveTo>
                  <a:cubicBezTo>
                    <a:pt x="141" y="1"/>
                    <a:pt x="125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4" y="189"/>
                    <a:pt x="47" y="208"/>
                    <a:pt x="87" y="208"/>
                  </a:cubicBezTo>
                  <a:cubicBezTo>
                    <a:pt x="109" y="208"/>
                    <a:pt x="133" y="202"/>
                    <a:pt x="158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28" y="17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22"/>
            <p:cNvSpPr/>
            <p:nvPr/>
          </p:nvSpPr>
          <p:spPr>
            <a:xfrm>
              <a:off x="4645000" y="2272625"/>
              <a:ext cx="6000" cy="4775"/>
            </a:xfrm>
            <a:custGeom>
              <a:avLst/>
              <a:gdLst/>
              <a:ahLst/>
              <a:cxnLst/>
              <a:rect l="l" t="t" r="r" b="b"/>
              <a:pathLst>
                <a:path w="240" h="191" extrusionOk="0">
                  <a:moveTo>
                    <a:pt x="151" y="1"/>
                  </a:moveTo>
                  <a:cubicBezTo>
                    <a:pt x="131" y="1"/>
                    <a:pt x="110" y="5"/>
                    <a:pt x="83" y="13"/>
                  </a:cubicBezTo>
                  <a:cubicBezTo>
                    <a:pt x="50" y="30"/>
                    <a:pt x="17" y="63"/>
                    <a:pt x="0" y="100"/>
                  </a:cubicBezTo>
                  <a:lnTo>
                    <a:pt x="0" y="149"/>
                  </a:lnTo>
                  <a:cubicBezTo>
                    <a:pt x="12" y="173"/>
                    <a:pt x="42" y="191"/>
                    <a:pt x="83" y="191"/>
                  </a:cubicBezTo>
                  <a:cubicBezTo>
                    <a:pt x="99" y="191"/>
                    <a:pt x="117" y="188"/>
                    <a:pt x="137" y="182"/>
                  </a:cubicBezTo>
                  <a:cubicBezTo>
                    <a:pt x="207" y="149"/>
                    <a:pt x="240" y="79"/>
                    <a:pt x="223" y="46"/>
                  </a:cubicBezTo>
                  <a:cubicBezTo>
                    <a:pt x="223" y="30"/>
                    <a:pt x="223" y="13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22"/>
            <p:cNvSpPr/>
            <p:nvPr/>
          </p:nvSpPr>
          <p:spPr>
            <a:xfrm>
              <a:off x="4645825" y="228232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0"/>
                  </a:moveTo>
                  <a:cubicBezTo>
                    <a:pt x="153" y="0"/>
                    <a:pt x="136" y="0"/>
                    <a:pt x="120" y="21"/>
                  </a:cubicBezTo>
                  <a:cubicBezTo>
                    <a:pt x="50" y="38"/>
                    <a:pt x="0" y="104"/>
                    <a:pt x="17" y="157"/>
                  </a:cubicBezTo>
                  <a:cubicBezTo>
                    <a:pt x="29" y="181"/>
                    <a:pt x="70" y="197"/>
                    <a:pt x="110" y="197"/>
                  </a:cubicBezTo>
                  <a:cubicBezTo>
                    <a:pt x="125" y="197"/>
                    <a:pt x="140" y="195"/>
                    <a:pt x="153" y="190"/>
                  </a:cubicBezTo>
                  <a:cubicBezTo>
                    <a:pt x="190" y="174"/>
                    <a:pt x="190" y="157"/>
                    <a:pt x="207" y="157"/>
                  </a:cubicBezTo>
                  <a:cubicBezTo>
                    <a:pt x="240" y="124"/>
                    <a:pt x="256" y="87"/>
                    <a:pt x="256" y="54"/>
                  </a:cubicBezTo>
                  <a:cubicBezTo>
                    <a:pt x="240" y="21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22"/>
            <p:cNvSpPr/>
            <p:nvPr/>
          </p:nvSpPr>
          <p:spPr>
            <a:xfrm>
              <a:off x="4637275" y="229355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36" y="1"/>
                    <a:pt x="103" y="1"/>
                    <a:pt x="66" y="17"/>
                  </a:cubicBezTo>
                  <a:cubicBezTo>
                    <a:pt x="50" y="50"/>
                    <a:pt x="33" y="67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0"/>
                  </a:cubicBezTo>
                  <a:lnTo>
                    <a:pt x="186" y="170"/>
                  </a:lnTo>
                  <a:cubicBezTo>
                    <a:pt x="206" y="137"/>
                    <a:pt x="239" y="120"/>
                    <a:pt x="239" y="87"/>
                  </a:cubicBezTo>
                  <a:cubicBezTo>
                    <a:pt x="256" y="67"/>
                    <a:pt x="256" y="34"/>
                    <a:pt x="239" y="17"/>
                  </a:cubicBezTo>
                  <a:cubicBezTo>
                    <a:pt x="223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22"/>
            <p:cNvSpPr/>
            <p:nvPr/>
          </p:nvSpPr>
          <p:spPr>
            <a:xfrm>
              <a:off x="4639325" y="23068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71"/>
                    <a:pt x="1" y="104"/>
                  </a:cubicBezTo>
                  <a:cubicBezTo>
                    <a:pt x="1" y="120"/>
                    <a:pt x="1" y="153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190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3"/>
                    <a:pt x="227" y="120"/>
                    <a:pt x="244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22"/>
            <p:cNvSpPr/>
            <p:nvPr/>
          </p:nvSpPr>
          <p:spPr>
            <a:xfrm>
              <a:off x="4632525" y="2338775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2" y="0"/>
                  </a:moveTo>
                  <a:cubicBezTo>
                    <a:pt x="151" y="0"/>
                    <a:pt x="127" y="4"/>
                    <a:pt x="104" y="10"/>
                  </a:cubicBezTo>
                  <a:cubicBezTo>
                    <a:pt x="34" y="47"/>
                    <a:pt x="1" y="97"/>
                    <a:pt x="17" y="150"/>
                  </a:cubicBezTo>
                  <a:cubicBezTo>
                    <a:pt x="28" y="182"/>
                    <a:pt x="54" y="200"/>
                    <a:pt x="89" y="200"/>
                  </a:cubicBezTo>
                  <a:cubicBezTo>
                    <a:pt x="108" y="200"/>
                    <a:pt x="130" y="195"/>
                    <a:pt x="153" y="183"/>
                  </a:cubicBezTo>
                  <a:cubicBezTo>
                    <a:pt x="223" y="150"/>
                    <a:pt x="256" y="97"/>
                    <a:pt x="240" y="47"/>
                  </a:cubicBezTo>
                  <a:cubicBezTo>
                    <a:pt x="240" y="13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22"/>
            <p:cNvSpPr/>
            <p:nvPr/>
          </p:nvSpPr>
          <p:spPr>
            <a:xfrm>
              <a:off x="4700750" y="24099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1" y="1"/>
                    <a:pt x="88" y="17"/>
                    <a:pt x="71" y="34"/>
                  </a:cubicBezTo>
                  <a:cubicBezTo>
                    <a:pt x="38" y="50"/>
                    <a:pt x="17" y="87"/>
                    <a:pt x="1" y="104"/>
                  </a:cubicBezTo>
                  <a:cubicBezTo>
                    <a:pt x="1" y="137"/>
                    <a:pt x="1" y="153"/>
                    <a:pt x="17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1" y="207"/>
                    <a:pt x="141" y="190"/>
                  </a:cubicBezTo>
                  <a:cubicBezTo>
                    <a:pt x="158" y="190"/>
                    <a:pt x="174" y="190"/>
                    <a:pt x="174" y="174"/>
                  </a:cubicBezTo>
                  <a:cubicBezTo>
                    <a:pt x="207" y="153"/>
                    <a:pt x="224" y="137"/>
                    <a:pt x="244" y="104"/>
                  </a:cubicBezTo>
                  <a:cubicBezTo>
                    <a:pt x="261" y="50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22"/>
            <p:cNvSpPr/>
            <p:nvPr/>
          </p:nvSpPr>
          <p:spPr>
            <a:xfrm>
              <a:off x="4703750" y="24210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24" y="1"/>
                    <a:pt x="87" y="17"/>
                  </a:cubicBezTo>
                  <a:cubicBezTo>
                    <a:pt x="54" y="38"/>
                    <a:pt x="38" y="71"/>
                    <a:pt x="21" y="87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4" y="191"/>
                    <a:pt x="141" y="191"/>
                    <a:pt x="174" y="174"/>
                  </a:cubicBezTo>
                  <a:cubicBezTo>
                    <a:pt x="207" y="158"/>
                    <a:pt x="244" y="120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22"/>
            <p:cNvSpPr/>
            <p:nvPr/>
          </p:nvSpPr>
          <p:spPr>
            <a:xfrm>
              <a:off x="4690450" y="24331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20" y="17"/>
                    <a:pt x="104" y="17"/>
                  </a:cubicBezTo>
                  <a:cubicBezTo>
                    <a:pt x="38" y="50"/>
                    <a:pt x="1" y="103"/>
                    <a:pt x="17" y="153"/>
                  </a:cubicBezTo>
                  <a:cubicBezTo>
                    <a:pt x="17" y="188"/>
                    <a:pt x="47" y="207"/>
                    <a:pt x="87" y="207"/>
                  </a:cubicBezTo>
                  <a:cubicBezTo>
                    <a:pt x="108" y="207"/>
                    <a:pt x="133" y="201"/>
                    <a:pt x="157" y="190"/>
                  </a:cubicBezTo>
                  <a:cubicBezTo>
                    <a:pt x="174" y="190"/>
                    <a:pt x="190" y="173"/>
                    <a:pt x="207" y="153"/>
                  </a:cubicBezTo>
                  <a:cubicBezTo>
                    <a:pt x="244" y="120"/>
                    <a:pt x="260" y="87"/>
                    <a:pt x="244" y="50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8885;p22"/>
            <p:cNvSpPr/>
            <p:nvPr/>
          </p:nvSpPr>
          <p:spPr>
            <a:xfrm>
              <a:off x="4695600" y="239880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0"/>
                  </a:moveTo>
                  <a:cubicBezTo>
                    <a:pt x="104" y="17"/>
                    <a:pt x="87" y="33"/>
                    <a:pt x="54" y="50"/>
                  </a:cubicBezTo>
                  <a:cubicBezTo>
                    <a:pt x="1" y="103"/>
                    <a:pt x="1" y="153"/>
                    <a:pt x="54" y="186"/>
                  </a:cubicBezTo>
                  <a:cubicBezTo>
                    <a:pt x="63" y="196"/>
                    <a:pt x="75" y="201"/>
                    <a:pt x="87" y="201"/>
                  </a:cubicBezTo>
                  <a:cubicBezTo>
                    <a:pt x="100" y="201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69"/>
                    <a:pt x="207" y="169"/>
                    <a:pt x="207" y="153"/>
                  </a:cubicBezTo>
                  <a:cubicBezTo>
                    <a:pt x="244" y="120"/>
                    <a:pt x="261" y="103"/>
                    <a:pt x="261" y="66"/>
                  </a:cubicBezTo>
                  <a:cubicBezTo>
                    <a:pt x="261" y="50"/>
                    <a:pt x="244" y="33"/>
                    <a:pt x="223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22"/>
            <p:cNvSpPr/>
            <p:nvPr/>
          </p:nvSpPr>
          <p:spPr>
            <a:xfrm>
              <a:off x="4654800" y="230602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73" y="1"/>
                  </a:moveTo>
                  <a:cubicBezTo>
                    <a:pt x="140" y="1"/>
                    <a:pt x="124" y="1"/>
                    <a:pt x="87" y="17"/>
                  </a:cubicBezTo>
                  <a:cubicBezTo>
                    <a:pt x="54" y="34"/>
                    <a:pt x="37" y="67"/>
                    <a:pt x="21" y="104"/>
                  </a:cubicBezTo>
                  <a:cubicBezTo>
                    <a:pt x="0" y="153"/>
                    <a:pt x="37" y="186"/>
                    <a:pt x="103" y="186"/>
                  </a:cubicBezTo>
                  <a:lnTo>
                    <a:pt x="157" y="186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27" y="137"/>
                    <a:pt x="243" y="120"/>
                    <a:pt x="243" y="104"/>
                  </a:cubicBezTo>
                  <a:cubicBezTo>
                    <a:pt x="260" y="67"/>
                    <a:pt x="260" y="50"/>
                    <a:pt x="243" y="17"/>
                  </a:cubicBezTo>
                  <a:cubicBezTo>
                    <a:pt x="227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22"/>
            <p:cNvSpPr/>
            <p:nvPr/>
          </p:nvSpPr>
          <p:spPr>
            <a:xfrm>
              <a:off x="4708900" y="23992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67"/>
                    <a:pt x="1" y="104"/>
                  </a:cubicBezTo>
                  <a:cubicBezTo>
                    <a:pt x="1" y="137"/>
                    <a:pt x="1" y="153"/>
                    <a:pt x="21" y="170"/>
                  </a:cubicBezTo>
                  <a:cubicBezTo>
                    <a:pt x="38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90" y="170"/>
                    <a:pt x="227" y="137"/>
                    <a:pt x="244" y="104"/>
                  </a:cubicBezTo>
                  <a:lnTo>
                    <a:pt x="244" y="87"/>
                  </a:lnTo>
                  <a:cubicBezTo>
                    <a:pt x="244" y="34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22"/>
            <p:cNvSpPr/>
            <p:nvPr/>
          </p:nvSpPr>
          <p:spPr>
            <a:xfrm>
              <a:off x="4709425" y="2386725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60" y="0"/>
                  </a:moveTo>
                  <a:cubicBezTo>
                    <a:pt x="141" y="0"/>
                    <a:pt x="121" y="6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3" y="208"/>
                    <a:pt x="83" y="208"/>
                  </a:cubicBezTo>
                  <a:cubicBezTo>
                    <a:pt x="104" y="208"/>
                    <a:pt x="128" y="202"/>
                    <a:pt x="153" y="191"/>
                  </a:cubicBezTo>
                  <a:cubicBezTo>
                    <a:pt x="206" y="153"/>
                    <a:pt x="256" y="104"/>
                    <a:pt x="239" y="50"/>
                  </a:cubicBezTo>
                  <a:cubicBezTo>
                    <a:pt x="229" y="18"/>
                    <a:pt x="196" y="0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8889;p22"/>
            <p:cNvSpPr/>
            <p:nvPr/>
          </p:nvSpPr>
          <p:spPr>
            <a:xfrm>
              <a:off x="4686650" y="2421050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1"/>
                  </a:moveTo>
                  <a:cubicBezTo>
                    <a:pt x="153" y="1"/>
                    <a:pt x="136" y="1"/>
                    <a:pt x="120" y="17"/>
                  </a:cubicBezTo>
                  <a:cubicBezTo>
                    <a:pt x="50" y="38"/>
                    <a:pt x="0" y="104"/>
                    <a:pt x="17" y="158"/>
                  </a:cubicBezTo>
                  <a:cubicBezTo>
                    <a:pt x="29" y="182"/>
                    <a:pt x="69" y="197"/>
                    <a:pt x="116" y="197"/>
                  </a:cubicBezTo>
                  <a:cubicBezTo>
                    <a:pt x="134" y="197"/>
                    <a:pt x="151" y="195"/>
                    <a:pt x="169" y="191"/>
                  </a:cubicBezTo>
                  <a:cubicBezTo>
                    <a:pt x="190" y="174"/>
                    <a:pt x="206" y="174"/>
                    <a:pt x="206" y="158"/>
                  </a:cubicBezTo>
                  <a:cubicBezTo>
                    <a:pt x="239" y="120"/>
                    <a:pt x="256" y="87"/>
                    <a:pt x="256" y="54"/>
                  </a:cubicBezTo>
                  <a:cubicBezTo>
                    <a:pt x="239" y="17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22"/>
            <p:cNvSpPr/>
            <p:nvPr/>
          </p:nvSpPr>
          <p:spPr>
            <a:xfrm>
              <a:off x="4672825" y="2421975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4"/>
                    <a:pt x="54" y="187"/>
                  </a:cubicBezTo>
                  <a:cubicBezTo>
                    <a:pt x="65" y="187"/>
                    <a:pt x="84" y="196"/>
                    <a:pt x="106" y="196"/>
                  </a:cubicBezTo>
                  <a:cubicBezTo>
                    <a:pt x="117" y="196"/>
                    <a:pt x="128" y="193"/>
                    <a:pt x="141" y="187"/>
                  </a:cubicBezTo>
                  <a:lnTo>
                    <a:pt x="157" y="187"/>
                  </a:lnTo>
                  <a:cubicBezTo>
                    <a:pt x="190" y="170"/>
                    <a:pt x="207" y="154"/>
                    <a:pt x="227" y="154"/>
                  </a:cubicBezTo>
                  <a:cubicBezTo>
                    <a:pt x="244" y="121"/>
                    <a:pt x="260" y="104"/>
                    <a:pt x="260" y="67"/>
                  </a:cubicBezTo>
                  <a:cubicBezTo>
                    <a:pt x="260" y="50"/>
                    <a:pt x="244" y="34"/>
                    <a:pt x="227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22"/>
            <p:cNvSpPr/>
            <p:nvPr/>
          </p:nvSpPr>
          <p:spPr>
            <a:xfrm>
              <a:off x="4677975" y="2432300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0"/>
                    <a:pt x="38" y="66"/>
                    <a:pt x="21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17"/>
                  </a:cubicBezTo>
                  <a:cubicBezTo>
                    <a:pt x="228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22"/>
            <p:cNvSpPr/>
            <p:nvPr/>
          </p:nvSpPr>
          <p:spPr>
            <a:xfrm>
              <a:off x="4669025" y="2457125"/>
              <a:ext cx="4750" cy="4775"/>
            </a:xfrm>
            <a:custGeom>
              <a:avLst/>
              <a:gdLst/>
              <a:ahLst/>
              <a:cxnLst/>
              <a:rect l="l" t="t" r="r" b="b"/>
              <a:pathLst>
                <a:path w="190" h="191" extrusionOk="0">
                  <a:moveTo>
                    <a:pt x="87" y="1"/>
                  </a:moveTo>
                  <a:cubicBezTo>
                    <a:pt x="50" y="1"/>
                    <a:pt x="17" y="17"/>
                    <a:pt x="0" y="38"/>
                  </a:cubicBezTo>
                  <a:cubicBezTo>
                    <a:pt x="17" y="87"/>
                    <a:pt x="33" y="141"/>
                    <a:pt x="50" y="191"/>
                  </a:cubicBezTo>
                  <a:lnTo>
                    <a:pt x="70" y="191"/>
                  </a:lnTo>
                  <a:cubicBezTo>
                    <a:pt x="87" y="191"/>
                    <a:pt x="103" y="174"/>
                    <a:pt x="103" y="174"/>
                  </a:cubicBezTo>
                  <a:cubicBezTo>
                    <a:pt x="136" y="158"/>
                    <a:pt x="153" y="120"/>
                    <a:pt x="173" y="104"/>
                  </a:cubicBezTo>
                  <a:cubicBezTo>
                    <a:pt x="190" y="54"/>
                    <a:pt x="15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22"/>
            <p:cNvSpPr/>
            <p:nvPr/>
          </p:nvSpPr>
          <p:spPr>
            <a:xfrm>
              <a:off x="4685725" y="2411300"/>
              <a:ext cx="6100" cy="4800"/>
            </a:xfrm>
            <a:custGeom>
              <a:avLst/>
              <a:gdLst/>
              <a:ahLst/>
              <a:cxnLst/>
              <a:rect l="l" t="t" r="r" b="b"/>
              <a:pathLst>
                <a:path w="244" h="192" extrusionOk="0">
                  <a:moveTo>
                    <a:pt x="154" y="0"/>
                  </a:moveTo>
                  <a:cubicBezTo>
                    <a:pt x="135" y="0"/>
                    <a:pt x="113" y="5"/>
                    <a:pt x="87" y="16"/>
                  </a:cubicBezTo>
                  <a:cubicBezTo>
                    <a:pt x="54" y="32"/>
                    <a:pt x="21" y="65"/>
                    <a:pt x="0" y="98"/>
                  </a:cubicBezTo>
                  <a:lnTo>
                    <a:pt x="0" y="152"/>
                  </a:lnTo>
                  <a:cubicBezTo>
                    <a:pt x="15" y="176"/>
                    <a:pt x="46" y="191"/>
                    <a:pt x="88" y="191"/>
                  </a:cubicBezTo>
                  <a:cubicBezTo>
                    <a:pt x="104" y="191"/>
                    <a:pt x="121" y="189"/>
                    <a:pt x="140" y="185"/>
                  </a:cubicBezTo>
                  <a:cubicBezTo>
                    <a:pt x="206" y="152"/>
                    <a:pt x="243" y="98"/>
                    <a:pt x="227" y="49"/>
                  </a:cubicBezTo>
                  <a:cubicBezTo>
                    <a:pt x="227" y="32"/>
                    <a:pt x="227" y="16"/>
                    <a:pt x="206" y="16"/>
                  </a:cubicBezTo>
                  <a:cubicBezTo>
                    <a:pt x="190" y="5"/>
                    <a:pt x="173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22"/>
            <p:cNvSpPr/>
            <p:nvPr/>
          </p:nvSpPr>
          <p:spPr>
            <a:xfrm>
              <a:off x="4680150" y="239920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1"/>
                    <a:pt x="120" y="17"/>
                  </a:cubicBezTo>
                  <a:cubicBezTo>
                    <a:pt x="54" y="50"/>
                    <a:pt x="0" y="104"/>
                    <a:pt x="17" y="153"/>
                  </a:cubicBezTo>
                  <a:cubicBezTo>
                    <a:pt x="30" y="188"/>
                    <a:pt x="62" y="200"/>
                    <a:pt x="102" y="200"/>
                  </a:cubicBezTo>
                  <a:cubicBezTo>
                    <a:pt x="124" y="200"/>
                    <a:pt x="149" y="196"/>
                    <a:pt x="174" y="190"/>
                  </a:cubicBezTo>
                  <a:cubicBezTo>
                    <a:pt x="190" y="170"/>
                    <a:pt x="207" y="170"/>
                    <a:pt x="207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22"/>
            <p:cNvSpPr/>
            <p:nvPr/>
          </p:nvSpPr>
          <p:spPr>
            <a:xfrm>
              <a:off x="4606750" y="2397875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2" y="0"/>
                    <a:pt x="23" y="7"/>
                    <a:pt x="33" y="12"/>
                  </a:cubicBezTo>
                  <a:lnTo>
                    <a:pt x="33" y="12"/>
                  </a:lnTo>
                  <a:cubicBezTo>
                    <a:pt x="31" y="0"/>
                    <a:pt x="16" y="0"/>
                    <a:pt x="1" y="0"/>
                  </a:cubicBezTo>
                  <a:close/>
                  <a:moveTo>
                    <a:pt x="33" y="12"/>
                  </a:moveTo>
                  <a:cubicBezTo>
                    <a:pt x="34" y="14"/>
                    <a:pt x="34" y="15"/>
                    <a:pt x="34" y="17"/>
                  </a:cubicBezTo>
                  <a:lnTo>
                    <a:pt x="50" y="17"/>
                  </a:lnTo>
                  <a:cubicBezTo>
                    <a:pt x="45" y="17"/>
                    <a:pt x="39" y="15"/>
                    <a:pt x="33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22"/>
            <p:cNvSpPr/>
            <p:nvPr/>
          </p:nvSpPr>
          <p:spPr>
            <a:xfrm>
              <a:off x="4617900" y="23863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70" y="33"/>
                  </a:cubicBezTo>
                  <a:cubicBezTo>
                    <a:pt x="54" y="50"/>
                    <a:pt x="17" y="87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20" y="207"/>
                    <a:pt x="136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39" y="137"/>
                    <a:pt x="239" y="104"/>
                  </a:cubicBezTo>
                  <a:cubicBezTo>
                    <a:pt x="260" y="66"/>
                    <a:pt x="260" y="50"/>
                    <a:pt x="239" y="33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22"/>
            <p:cNvSpPr/>
            <p:nvPr/>
          </p:nvSpPr>
          <p:spPr>
            <a:xfrm>
              <a:off x="4572325" y="2295500"/>
              <a:ext cx="6125" cy="4875"/>
            </a:xfrm>
            <a:custGeom>
              <a:avLst/>
              <a:gdLst/>
              <a:ahLst/>
              <a:cxnLst/>
              <a:rect l="l" t="t" r="r" b="b"/>
              <a:pathLst>
                <a:path w="245" h="195" extrusionOk="0">
                  <a:moveTo>
                    <a:pt x="170" y="0"/>
                  </a:moveTo>
                  <a:cubicBezTo>
                    <a:pt x="161" y="0"/>
                    <a:pt x="152" y="3"/>
                    <a:pt x="141" y="9"/>
                  </a:cubicBezTo>
                  <a:cubicBezTo>
                    <a:pt x="104" y="9"/>
                    <a:pt x="71" y="26"/>
                    <a:pt x="54" y="59"/>
                  </a:cubicBezTo>
                  <a:cubicBezTo>
                    <a:pt x="1" y="92"/>
                    <a:pt x="1" y="162"/>
                    <a:pt x="38" y="178"/>
                  </a:cubicBezTo>
                  <a:cubicBezTo>
                    <a:pt x="71" y="195"/>
                    <a:pt x="87" y="195"/>
                    <a:pt x="124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8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28" y="9"/>
                  </a:cubicBezTo>
                  <a:cubicBezTo>
                    <a:pt x="203" y="9"/>
                    <a:pt x="187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22"/>
            <p:cNvSpPr/>
            <p:nvPr/>
          </p:nvSpPr>
          <p:spPr>
            <a:xfrm>
              <a:off x="4572325" y="23411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8"/>
                  </a:cubicBezTo>
                  <a:cubicBezTo>
                    <a:pt x="54" y="54"/>
                    <a:pt x="38" y="87"/>
                    <a:pt x="21" y="104"/>
                  </a:cubicBezTo>
                  <a:cubicBezTo>
                    <a:pt x="1" y="157"/>
                    <a:pt x="38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57" y="190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07" y="157"/>
                    <a:pt x="244" y="141"/>
                    <a:pt x="244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28" y="17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22"/>
            <p:cNvSpPr/>
            <p:nvPr/>
          </p:nvSpPr>
          <p:spPr>
            <a:xfrm>
              <a:off x="4585225" y="22957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3"/>
                    <a:pt x="21" y="103"/>
                  </a:cubicBezTo>
                  <a:cubicBezTo>
                    <a:pt x="0" y="136"/>
                    <a:pt x="21" y="169"/>
                    <a:pt x="37" y="186"/>
                  </a:cubicBezTo>
                  <a:cubicBezTo>
                    <a:pt x="54" y="207"/>
                    <a:pt x="70" y="207"/>
                    <a:pt x="87" y="207"/>
                  </a:cubicBezTo>
                  <a:cubicBezTo>
                    <a:pt x="124" y="207"/>
                    <a:pt x="140" y="207"/>
                    <a:pt x="157" y="186"/>
                  </a:cubicBezTo>
                  <a:cubicBezTo>
                    <a:pt x="190" y="169"/>
                    <a:pt x="227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8900;p22"/>
            <p:cNvSpPr/>
            <p:nvPr/>
          </p:nvSpPr>
          <p:spPr>
            <a:xfrm>
              <a:off x="4881150" y="233902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0"/>
                    <a:pt x="70" y="21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9" y="190"/>
                    <a:pt x="74" y="197"/>
                    <a:pt x="91" y="197"/>
                  </a:cubicBezTo>
                  <a:cubicBezTo>
                    <a:pt x="99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7"/>
                    <a:pt x="206" y="140"/>
                  </a:cubicBezTo>
                  <a:cubicBezTo>
                    <a:pt x="243" y="124"/>
                    <a:pt x="243" y="103"/>
                    <a:pt x="243" y="70"/>
                  </a:cubicBezTo>
                  <a:cubicBezTo>
                    <a:pt x="260" y="54"/>
                    <a:pt x="243" y="21"/>
                    <a:pt x="223" y="21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1" name="Google Shape;8901;p22"/>
            <p:cNvSpPr/>
            <p:nvPr/>
          </p:nvSpPr>
          <p:spPr>
            <a:xfrm>
              <a:off x="4818875" y="238590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4"/>
                    <a:pt x="34" y="186"/>
                  </a:cubicBezTo>
                  <a:cubicBezTo>
                    <a:pt x="44" y="197"/>
                    <a:pt x="57" y="202"/>
                    <a:pt x="72" y="202"/>
                  </a:cubicBezTo>
                  <a:cubicBezTo>
                    <a:pt x="87" y="202"/>
                    <a:pt x="104" y="197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190" y="154"/>
                    <a:pt x="207" y="154"/>
                  </a:cubicBezTo>
                  <a:cubicBezTo>
                    <a:pt x="261" y="104"/>
                    <a:pt x="261" y="34"/>
                    <a:pt x="207" y="17"/>
                  </a:cubicBezTo>
                  <a:cubicBezTo>
                    <a:pt x="190" y="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8902;p22"/>
            <p:cNvSpPr/>
            <p:nvPr/>
          </p:nvSpPr>
          <p:spPr>
            <a:xfrm>
              <a:off x="4762600" y="2410250"/>
              <a:ext cx="6475" cy="4850"/>
            </a:xfrm>
            <a:custGeom>
              <a:avLst/>
              <a:gdLst/>
              <a:ahLst/>
              <a:cxnLst/>
              <a:rect l="l" t="t" r="r" b="b"/>
              <a:pathLst>
                <a:path w="259" h="194" extrusionOk="0">
                  <a:moveTo>
                    <a:pt x="182" y="1"/>
                  </a:moveTo>
                  <a:cubicBezTo>
                    <a:pt x="174" y="1"/>
                    <a:pt x="166" y="2"/>
                    <a:pt x="157" y="4"/>
                  </a:cubicBezTo>
                  <a:cubicBezTo>
                    <a:pt x="141" y="4"/>
                    <a:pt x="104" y="4"/>
                    <a:pt x="71" y="21"/>
                  </a:cubicBezTo>
                  <a:cubicBezTo>
                    <a:pt x="38" y="37"/>
                    <a:pt x="17" y="74"/>
                    <a:pt x="17" y="91"/>
                  </a:cubicBezTo>
                  <a:cubicBezTo>
                    <a:pt x="1" y="124"/>
                    <a:pt x="1" y="140"/>
                    <a:pt x="17" y="161"/>
                  </a:cubicBezTo>
                  <a:cubicBezTo>
                    <a:pt x="38" y="177"/>
                    <a:pt x="54" y="194"/>
                    <a:pt x="87" y="194"/>
                  </a:cubicBezTo>
                  <a:cubicBezTo>
                    <a:pt x="104" y="194"/>
                    <a:pt x="141" y="194"/>
                    <a:pt x="157" y="177"/>
                  </a:cubicBezTo>
                  <a:cubicBezTo>
                    <a:pt x="157" y="177"/>
                    <a:pt x="174" y="177"/>
                    <a:pt x="174" y="161"/>
                  </a:cubicBezTo>
                  <a:cubicBezTo>
                    <a:pt x="207" y="140"/>
                    <a:pt x="223" y="124"/>
                    <a:pt x="244" y="91"/>
                  </a:cubicBezTo>
                  <a:cubicBezTo>
                    <a:pt x="258" y="44"/>
                    <a:pt x="232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22"/>
            <p:cNvSpPr/>
            <p:nvPr/>
          </p:nvSpPr>
          <p:spPr>
            <a:xfrm>
              <a:off x="4550075" y="237425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34"/>
                    <a:pt x="0" y="104"/>
                    <a:pt x="17" y="158"/>
                  </a:cubicBezTo>
                  <a:cubicBezTo>
                    <a:pt x="17" y="182"/>
                    <a:pt x="54" y="197"/>
                    <a:pt x="100" y="197"/>
                  </a:cubicBezTo>
                  <a:cubicBezTo>
                    <a:pt x="117" y="197"/>
                    <a:pt x="135" y="195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22"/>
            <p:cNvSpPr/>
            <p:nvPr/>
          </p:nvSpPr>
          <p:spPr>
            <a:xfrm>
              <a:off x="4626950" y="2303850"/>
              <a:ext cx="6025" cy="5200"/>
            </a:xfrm>
            <a:custGeom>
              <a:avLst/>
              <a:gdLst/>
              <a:ahLst/>
              <a:cxnLst/>
              <a:rect l="l" t="t" r="r" b="b"/>
              <a:pathLst>
                <a:path w="241" h="208" extrusionOk="0">
                  <a:moveTo>
                    <a:pt x="146" y="0"/>
                  </a:moveTo>
                  <a:cubicBezTo>
                    <a:pt x="106" y="0"/>
                    <a:pt x="66" y="19"/>
                    <a:pt x="34" y="51"/>
                  </a:cubicBezTo>
                  <a:cubicBezTo>
                    <a:pt x="17" y="88"/>
                    <a:pt x="1" y="104"/>
                    <a:pt x="1" y="137"/>
                  </a:cubicBezTo>
                  <a:cubicBezTo>
                    <a:pt x="1" y="154"/>
                    <a:pt x="1" y="170"/>
                    <a:pt x="34" y="191"/>
                  </a:cubicBezTo>
                  <a:cubicBezTo>
                    <a:pt x="50" y="207"/>
                    <a:pt x="67" y="207"/>
                    <a:pt x="104" y="207"/>
                  </a:cubicBezTo>
                  <a:cubicBezTo>
                    <a:pt x="121" y="191"/>
                    <a:pt x="137" y="191"/>
                    <a:pt x="137" y="191"/>
                  </a:cubicBezTo>
                  <a:cubicBezTo>
                    <a:pt x="153" y="170"/>
                    <a:pt x="170" y="170"/>
                    <a:pt x="186" y="154"/>
                  </a:cubicBezTo>
                  <a:cubicBezTo>
                    <a:pt x="240" y="104"/>
                    <a:pt x="240" y="51"/>
                    <a:pt x="207" y="18"/>
                  </a:cubicBezTo>
                  <a:cubicBezTo>
                    <a:pt x="188" y="6"/>
                    <a:pt x="167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22"/>
            <p:cNvSpPr/>
            <p:nvPr/>
          </p:nvSpPr>
          <p:spPr>
            <a:xfrm>
              <a:off x="4528125" y="236570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06" y="153"/>
                    <a:pt x="243" y="120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22"/>
            <p:cNvSpPr/>
            <p:nvPr/>
          </p:nvSpPr>
          <p:spPr>
            <a:xfrm>
              <a:off x="4510075" y="23422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82" y="1"/>
                  </a:moveTo>
                  <a:cubicBezTo>
                    <a:pt x="170" y="1"/>
                    <a:pt x="157" y="5"/>
                    <a:pt x="141" y="13"/>
                  </a:cubicBezTo>
                  <a:cubicBezTo>
                    <a:pt x="104" y="13"/>
                    <a:pt x="71" y="30"/>
                    <a:pt x="54" y="46"/>
                  </a:cubicBezTo>
                  <a:cubicBezTo>
                    <a:pt x="1" y="100"/>
                    <a:pt x="1" y="166"/>
                    <a:pt x="38" y="182"/>
                  </a:cubicBezTo>
                  <a:cubicBezTo>
                    <a:pt x="71" y="203"/>
                    <a:pt x="87" y="203"/>
                    <a:pt x="120" y="203"/>
                  </a:cubicBezTo>
                  <a:cubicBezTo>
                    <a:pt x="141" y="182"/>
                    <a:pt x="141" y="182"/>
                    <a:pt x="157" y="182"/>
                  </a:cubicBezTo>
                  <a:cubicBezTo>
                    <a:pt x="174" y="182"/>
                    <a:pt x="190" y="166"/>
                    <a:pt x="207" y="149"/>
                  </a:cubicBezTo>
                  <a:cubicBezTo>
                    <a:pt x="223" y="133"/>
                    <a:pt x="244" y="100"/>
                    <a:pt x="244" y="79"/>
                  </a:cubicBezTo>
                  <a:cubicBezTo>
                    <a:pt x="244" y="46"/>
                    <a:pt x="244" y="30"/>
                    <a:pt x="223" y="13"/>
                  </a:cubicBezTo>
                  <a:cubicBezTo>
                    <a:pt x="207" y="5"/>
                    <a:pt x="194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22"/>
            <p:cNvSpPr/>
            <p:nvPr/>
          </p:nvSpPr>
          <p:spPr>
            <a:xfrm>
              <a:off x="4514000" y="236395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20" y="1"/>
                    <a:pt x="50" y="34"/>
                    <a:pt x="33" y="104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3" y="190"/>
                    <a:pt x="169" y="174"/>
                  </a:cubicBezTo>
                  <a:cubicBezTo>
                    <a:pt x="169" y="174"/>
                    <a:pt x="190" y="174"/>
                    <a:pt x="190" y="157"/>
                  </a:cubicBezTo>
                  <a:cubicBezTo>
                    <a:pt x="223" y="137"/>
                    <a:pt x="239" y="120"/>
                    <a:pt x="256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39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22"/>
            <p:cNvSpPr/>
            <p:nvPr/>
          </p:nvSpPr>
          <p:spPr>
            <a:xfrm>
              <a:off x="4543175" y="23657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69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3" y="34"/>
                    <a:pt x="0" y="104"/>
                    <a:pt x="17" y="153"/>
                  </a:cubicBezTo>
                  <a:cubicBezTo>
                    <a:pt x="17" y="181"/>
                    <a:pt x="55" y="197"/>
                    <a:pt x="103" y="197"/>
                  </a:cubicBezTo>
                  <a:cubicBezTo>
                    <a:pt x="120" y="197"/>
                    <a:pt x="138" y="195"/>
                    <a:pt x="157" y="191"/>
                  </a:cubicBezTo>
                  <a:cubicBezTo>
                    <a:pt x="223" y="153"/>
                    <a:pt x="260" y="87"/>
                    <a:pt x="239" y="50"/>
                  </a:cubicBezTo>
                  <a:cubicBezTo>
                    <a:pt x="229" y="18"/>
                    <a:pt x="204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22"/>
            <p:cNvSpPr/>
            <p:nvPr/>
          </p:nvSpPr>
          <p:spPr>
            <a:xfrm>
              <a:off x="4544000" y="233947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6" y="0"/>
                  </a:moveTo>
                  <a:cubicBezTo>
                    <a:pt x="126" y="0"/>
                    <a:pt x="86" y="20"/>
                    <a:pt x="54" y="52"/>
                  </a:cubicBezTo>
                  <a:cubicBezTo>
                    <a:pt x="21" y="69"/>
                    <a:pt x="21" y="106"/>
                    <a:pt x="0" y="122"/>
                  </a:cubicBezTo>
                  <a:cubicBezTo>
                    <a:pt x="0" y="155"/>
                    <a:pt x="21" y="172"/>
                    <a:pt x="37" y="188"/>
                  </a:cubicBezTo>
                  <a:cubicBezTo>
                    <a:pt x="48" y="188"/>
                    <a:pt x="66" y="197"/>
                    <a:pt x="88" y="197"/>
                  </a:cubicBezTo>
                  <a:cubicBezTo>
                    <a:pt x="99" y="197"/>
                    <a:pt x="111" y="195"/>
                    <a:pt x="124" y="188"/>
                  </a:cubicBezTo>
                  <a:lnTo>
                    <a:pt x="157" y="188"/>
                  </a:lnTo>
                  <a:cubicBezTo>
                    <a:pt x="173" y="172"/>
                    <a:pt x="190" y="155"/>
                    <a:pt x="206" y="155"/>
                  </a:cubicBezTo>
                  <a:cubicBezTo>
                    <a:pt x="260" y="106"/>
                    <a:pt x="260" y="36"/>
                    <a:pt x="227" y="19"/>
                  </a:cubicBezTo>
                  <a:cubicBezTo>
                    <a:pt x="208" y="6"/>
                    <a:pt x="187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8910;p22"/>
            <p:cNvSpPr/>
            <p:nvPr/>
          </p:nvSpPr>
          <p:spPr>
            <a:xfrm>
              <a:off x="4543575" y="23540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8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0" y="191"/>
                    <a:pt x="141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44" y="121"/>
                    <a:pt x="244" y="88"/>
                  </a:cubicBezTo>
                  <a:cubicBezTo>
                    <a:pt x="260" y="38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22"/>
            <p:cNvSpPr/>
            <p:nvPr/>
          </p:nvSpPr>
          <p:spPr>
            <a:xfrm>
              <a:off x="4530275" y="235365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7" y="0"/>
                  </a:moveTo>
                  <a:cubicBezTo>
                    <a:pt x="104" y="17"/>
                    <a:pt x="71" y="33"/>
                    <a:pt x="54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47" y="190"/>
                    <a:pt x="67" y="197"/>
                    <a:pt x="88" y="197"/>
                  </a:cubicBezTo>
                  <a:cubicBezTo>
                    <a:pt x="98" y="197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190" y="157"/>
                    <a:pt x="207" y="137"/>
                  </a:cubicBezTo>
                  <a:cubicBezTo>
                    <a:pt x="260" y="104"/>
                    <a:pt x="260" y="33"/>
                    <a:pt x="223" y="17"/>
                  </a:cubicBezTo>
                  <a:cubicBezTo>
                    <a:pt x="190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22"/>
            <p:cNvSpPr/>
            <p:nvPr/>
          </p:nvSpPr>
          <p:spPr>
            <a:xfrm>
              <a:off x="4739425" y="24446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03" y="21"/>
                    <a:pt x="87" y="37"/>
                  </a:cubicBezTo>
                  <a:cubicBezTo>
                    <a:pt x="54" y="54"/>
                    <a:pt x="37" y="87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206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40"/>
                    <a:pt x="243" y="103"/>
                  </a:cubicBezTo>
                  <a:cubicBezTo>
                    <a:pt x="276" y="54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22"/>
            <p:cNvSpPr/>
            <p:nvPr/>
          </p:nvSpPr>
          <p:spPr>
            <a:xfrm>
              <a:off x="4850225" y="229140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20" y="0"/>
                  </a:moveTo>
                  <a:cubicBezTo>
                    <a:pt x="103" y="0"/>
                    <a:pt x="70" y="17"/>
                    <a:pt x="37" y="50"/>
                  </a:cubicBezTo>
                  <a:cubicBezTo>
                    <a:pt x="17" y="70"/>
                    <a:pt x="0" y="103"/>
                    <a:pt x="0" y="120"/>
                  </a:cubicBezTo>
                  <a:cubicBezTo>
                    <a:pt x="0" y="153"/>
                    <a:pt x="17" y="173"/>
                    <a:pt x="37" y="190"/>
                  </a:cubicBezTo>
                  <a:cubicBezTo>
                    <a:pt x="48" y="190"/>
                    <a:pt x="67" y="197"/>
                    <a:pt x="87" y="197"/>
                  </a:cubicBezTo>
                  <a:cubicBezTo>
                    <a:pt x="98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60" y="103"/>
                    <a:pt x="260" y="33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22"/>
            <p:cNvSpPr/>
            <p:nvPr/>
          </p:nvSpPr>
          <p:spPr>
            <a:xfrm>
              <a:off x="4848575" y="2280675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0"/>
                  </a:moveTo>
                  <a:cubicBezTo>
                    <a:pt x="136" y="0"/>
                    <a:pt x="120" y="0"/>
                    <a:pt x="83" y="33"/>
                  </a:cubicBezTo>
                  <a:cubicBezTo>
                    <a:pt x="50" y="50"/>
                    <a:pt x="33" y="66"/>
                    <a:pt x="33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69" y="170"/>
                  </a:cubicBezTo>
                  <a:cubicBezTo>
                    <a:pt x="206" y="153"/>
                    <a:pt x="239" y="137"/>
                    <a:pt x="256" y="87"/>
                  </a:cubicBezTo>
                  <a:cubicBezTo>
                    <a:pt x="272" y="33"/>
                    <a:pt x="239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22"/>
            <p:cNvSpPr/>
            <p:nvPr/>
          </p:nvSpPr>
          <p:spPr>
            <a:xfrm>
              <a:off x="4659525" y="23764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34"/>
                    <a:pt x="17" y="71"/>
                    <a:pt x="17" y="87"/>
                  </a:cubicBezTo>
                  <a:cubicBezTo>
                    <a:pt x="1" y="120"/>
                    <a:pt x="1" y="137"/>
                    <a:pt x="17" y="153"/>
                  </a:cubicBezTo>
                  <a:cubicBezTo>
                    <a:pt x="38" y="190"/>
                    <a:pt x="71" y="190"/>
                    <a:pt x="87" y="190"/>
                  </a:cubicBezTo>
                  <a:cubicBezTo>
                    <a:pt x="120" y="190"/>
                    <a:pt x="141" y="190"/>
                    <a:pt x="157" y="174"/>
                  </a:cubicBezTo>
                  <a:cubicBezTo>
                    <a:pt x="174" y="174"/>
                    <a:pt x="174" y="174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22"/>
            <p:cNvSpPr/>
            <p:nvPr/>
          </p:nvSpPr>
          <p:spPr>
            <a:xfrm>
              <a:off x="4845475" y="2269950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04" y="1"/>
                  </a:moveTo>
                  <a:cubicBezTo>
                    <a:pt x="104" y="1"/>
                    <a:pt x="87" y="17"/>
                    <a:pt x="71" y="17"/>
                  </a:cubicBezTo>
                  <a:cubicBezTo>
                    <a:pt x="38" y="34"/>
                    <a:pt x="21" y="67"/>
                    <a:pt x="0" y="83"/>
                  </a:cubicBezTo>
                  <a:cubicBezTo>
                    <a:pt x="0" y="120"/>
                    <a:pt x="0" y="137"/>
                    <a:pt x="21" y="153"/>
                  </a:cubicBezTo>
                  <a:cubicBezTo>
                    <a:pt x="38" y="186"/>
                    <a:pt x="54" y="186"/>
                    <a:pt x="87" y="186"/>
                  </a:cubicBezTo>
                  <a:cubicBezTo>
                    <a:pt x="104" y="186"/>
                    <a:pt x="124" y="186"/>
                    <a:pt x="141" y="170"/>
                  </a:cubicBezTo>
                  <a:cubicBezTo>
                    <a:pt x="157" y="170"/>
                    <a:pt x="174" y="170"/>
                    <a:pt x="174" y="153"/>
                  </a:cubicBezTo>
                  <a:cubicBezTo>
                    <a:pt x="207" y="137"/>
                    <a:pt x="227" y="120"/>
                    <a:pt x="244" y="83"/>
                  </a:cubicBezTo>
                  <a:cubicBezTo>
                    <a:pt x="260" y="50"/>
                    <a:pt x="244" y="17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22"/>
            <p:cNvSpPr/>
            <p:nvPr/>
          </p:nvSpPr>
          <p:spPr>
            <a:xfrm>
              <a:off x="4824850" y="23618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20"/>
                    <a:pt x="1" y="157"/>
                    <a:pt x="22" y="173"/>
                  </a:cubicBezTo>
                  <a:cubicBezTo>
                    <a:pt x="38" y="190"/>
                    <a:pt x="71" y="190"/>
                    <a:pt x="88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40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22"/>
            <p:cNvSpPr/>
            <p:nvPr/>
          </p:nvSpPr>
          <p:spPr>
            <a:xfrm>
              <a:off x="4836100" y="233902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7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24"/>
                    <a:pt x="17" y="157"/>
                    <a:pt x="17" y="173"/>
                  </a:cubicBezTo>
                  <a:cubicBezTo>
                    <a:pt x="33" y="190"/>
                    <a:pt x="66" y="190"/>
                    <a:pt x="10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90" y="173"/>
                  </a:cubicBezTo>
                  <a:cubicBezTo>
                    <a:pt x="206" y="157"/>
                    <a:pt x="239" y="124"/>
                    <a:pt x="239" y="103"/>
                  </a:cubicBezTo>
                  <a:cubicBezTo>
                    <a:pt x="256" y="37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22"/>
            <p:cNvSpPr/>
            <p:nvPr/>
          </p:nvSpPr>
          <p:spPr>
            <a:xfrm>
              <a:off x="4865675" y="22797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17" y="87"/>
                    <a:pt x="17" y="103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0"/>
                  </a:cubicBezTo>
                  <a:lnTo>
                    <a:pt x="174" y="174"/>
                  </a:lnTo>
                  <a:cubicBezTo>
                    <a:pt x="207" y="157"/>
                    <a:pt x="223" y="141"/>
                    <a:pt x="244" y="103"/>
                  </a:cubicBezTo>
                  <a:cubicBezTo>
                    <a:pt x="260" y="70"/>
                    <a:pt x="244" y="54"/>
                    <a:pt x="244" y="37"/>
                  </a:cubicBezTo>
                  <a:cubicBezTo>
                    <a:pt x="223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22"/>
            <p:cNvSpPr/>
            <p:nvPr/>
          </p:nvSpPr>
          <p:spPr>
            <a:xfrm>
              <a:off x="4605825" y="2365300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24" y="0"/>
                    <a:pt x="104" y="17"/>
                    <a:pt x="71" y="33"/>
                  </a:cubicBezTo>
                  <a:cubicBezTo>
                    <a:pt x="38" y="50"/>
                    <a:pt x="21" y="66"/>
                    <a:pt x="21" y="103"/>
                  </a:cubicBezTo>
                  <a:cubicBezTo>
                    <a:pt x="1" y="136"/>
                    <a:pt x="1" y="153"/>
                    <a:pt x="38" y="169"/>
                  </a:cubicBezTo>
                  <a:cubicBezTo>
                    <a:pt x="38" y="186"/>
                    <a:pt x="71" y="186"/>
                    <a:pt x="87" y="186"/>
                  </a:cubicBezTo>
                  <a:lnTo>
                    <a:pt x="157" y="186"/>
                  </a:lnTo>
                  <a:cubicBezTo>
                    <a:pt x="190" y="169"/>
                    <a:pt x="228" y="136"/>
                    <a:pt x="244" y="103"/>
                  </a:cubicBezTo>
                  <a:lnTo>
                    <a:pt x="244" y="83"/>
                  </a:lnTo>
                  <a:cubicBezTo>
                    <a:pt x="260" y="33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22"/>
            <p:cNvSpPr/>
            <p:nvPr/>
          </p:nvSpPr>
          <p:spPr>
            <a:xfrm>
              <a:off x="4742400" y="23970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04" y="17"/>
                    <a:pt x="71" y="33"/>
                  </a:cubicBezTo>
                  <a:cubicBezTo>
                    <a:pt x="38" y="50"/>
                    <a:pt x="21" y="87"/>
                    <a:pt x="21" y="103"/>
                  </a:cubicBezTo>
                  <a:cubicBezTo>
                    <a:pt x="1" y="136"/>
                    <a:pt x="1" y="153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4" y="206"/>
                    <a:pt x="157" y="190"/>
                  </a:cubicBezTo>
                  <a:cubicBezTo>
                    <a:pt x="157" y="190"/>
                    <a:pt x="174" y="190"/>
                    <a:pt x="174" y="173"/>
                  </a:cubicBezTo>
                  <a:cubicBezTo>
                    <a:pt x="207" y="153"/>
                    <a:pt x="227" y="136"/>
                    <a:pt x="244" y="103"/>
                  </a:cubicBezTo>
                  <a:cubicBezTo>
                    <a:pt x="260" y="50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22"/>
            <p:cNvSpPr/>
            <p:nvPr/>
          </p:nvSpPr>
          <p:spPr>
            <a:xfrm>
              <a:off x="4736000" y="2421300"/>
              <a:ext cx="6950" cy="4925"/>
            </a:xfrm>
            <a:custGeom>
              <a:avLst/>
              <a:gdLst/>
              <a:ahLst/>
              <a:cxnLst/>
              <a:rect l="l" t="t" r="r" b="b"/>
              <a:pathLst>
                <a:path w="278" h="197" extrusionOk="0">
                  <a:moveTo>
                    <a:pt x="172" y="0"/>
                  </a:moveTo>
                  <a:cubicBezTo>
                    <a:pt x="161" y="0"/>
                    <a:pt x="149" y="2"/>
                    <a:pt x="137" y="7"/>
                  </a:cubicBezTo>
                  <a:cubicBezTo>
                    <a:pt x="121" y="7"/>
                    <a:pt x="88" y="28"/>
                    <a:pt x="50" y="61"/>
                  </a:cubicBezTo>
                  <a:cubicBezTo>
                    <a:pt x="17" y="94"/>
                    <a:pt x="1" y="164"/>
                    <a:pt x="50" y="181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4" y="197"/>
                    <a:pt x="154" y="181"/>
                  </a:cubicBezTo>
                  <a:cubicBezTo>
                    <a:pt x="191" y="181"/>
                    <a:pt x="207" y="164"/>
                    <a:pt x="224" y="148"/>
                  </a:cubicBezTo>
                  <a:cubicBezTo>
                    <a:pt x="257" y="110"/>
                    <a:pt x="277" y="44"/>
                    <a:pt x="224" y="7"/>
                  </a:cubicBezTo>
                  <a:cubicBezTo>
                    <a:pt x="213" y="7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22"/>
            <p:cNvSpPr/>
            <p:nvPr/>
          </p:nvSpPr>
          <p:spPr>
            <a:xfrm>
              <a:off x="4520375" y="233005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0"/>
                    <a:pt x="38" y="87"/>
                    <a:pt x="38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206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3"/>
                    <a:pt x="244" y="136"/>
                    <a:pt x="261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22"/>
            <p:cNvSpPr/>
            <p:nvPr/>
          </p:nvSpPr>
          <p:spPr>
            <a:xfrm>
              <a:off x="4796100" y="232830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17"/>
                    <a:pt x="120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7" y="190"/>
                  </a:cubicBezTo>
                  <a:cubicBezTo>
                    <a:pt x="174" y="190"/>
                    <a:pt x="190" y="190"/>
                    <a:pt x="190" y="173"/>
                  </a:cubicBezTo>
                  <a:cubicBezTo>
                    <a:pt x="223" y="157"/>
                    <a:pt x="244" y="140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22"/>
            <p:cNvSpPr/>
            <p:nvPr/>
          </p:nvSpPr>
          <p:spPr>
            <a:xfrm>
              <a:off x="4811575" y="23167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20" y="17"/>
                    <a:pt x="87" y="33"/>
                  </a:cubicBezTo>
                  <a:cubicBezTo>
                    <a:pt x="54" y="50"/>
                    <a:pt x="37" y="66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22"/>
            <p:cNvSpPr/>
            <p:nvPr/>
          </p:nvSpPr>
          <p:spPr>
            <a:xfrm>
              <a:off x="4693025" y="229480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17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1" y="157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0"/>
                    <a:pt x="260" y="87"/>
                  </a:cubicBezTo>
                  <a:cubicBezTo>
                    <a:pt x="277" y="37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22"/>
            <p:cNvSpPr/>
            <p:nvPr/>
          </p:nvSpPr>
          <p:spPr>
            <a:xfrm>
              <a:off x="4753625" y="2374600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89" y="1"/>
                  </a:moveTo>
                  <a:cubicBezTo>
                    <a:pt x="183" y="1"/>
                    <a:pt x="177" y="1"/>
                    <a:pt x="170" y="4"/>
                  </a:cubicBezTo>
                  <a:cubicBezTo>
                    <a:pt x="137" y="4"/>
                    <a:pt x="104" y="4"/>
                    <a:pt x="67" y="20"/>
                  </a:cubicBezTo>
                  <a:cubicBezTo>
                    <a:pt x="50" y="41"/>
                    <a:pt x="17" y="74"/>
                    <a:pt x="17" y="90"/>
                  </a:cubicBezTo>
                  <a:cubicBezTo>
                    <a:pt x="1" y="123"/>
                    <a:pt x="1" y="144"/>
                    <a:pt x="17" y="160"/>
                  </a:cubicBezTo>
                  <a:cubicBezTo>
                    <a:pt x="34" y="177"/>
                    <a:pt x="50" y="193"/>
                    <a:pt x="88" y="193"/>
                  </a:cubicBezTo>
                  <a:cubicBezTo>
                    <a:pt x="104" y="193"/>
                    <a:pt x="137" y="193"/>
                    <a:pt x="154" y="177"/>
                  </a:cubicBezTo>
                  <a:cubicBezTo>
                    <a:pt x="154" y="177"/>
                    <a:pt x="170" y="177"/>
                    <a:pt x="191" y="160"/>
                  </a:cubicBezTo>
                  <a:cubicBezTo>
                    <a:pt x="207" y="144"/>
                    <a:pt x="224" y="123"/>
                    <a:pt x="240" y="90"/>
                  </a:cubicBezTo>
                  <a:cubicBezTo>
                    <a:pt x="255" y="47"/>
                    <a:pt x="231" y="1"/>
                    <a:pt x="1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22"/>
            <p:cNvSpPr/>
            <p:nvPr/>
          </p:nvSpPr>
          <p:spPr>
            <a:xfrm>
              <a:off x="4514825" y="23524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87" y="33"/>
                  </a:cubicBezTo>
                  <a:cubicBezTo>
                    <a:pt x="54" y="49"/>
                    <a:pt x="33" y="82"/>
                    <a:pt x="17" y="103"/>
                  </a:cubicBezTo>
                  <a:cubicBezTo>
                    <a:pt x="0" y="153"/>
                    <a:pt x="33" y="206"/>
                    <a:pt x="103" y="206"/>
                  </a:cubicBezTo>
                  <a:cubicBezTo>
                    <a:pt x="120" y="206"/>
                    <a:pt x="136" y="206"/>
                    <a:pt x="157" y="186"/>
                  </a:cubicBezTo>
                  <a:cubicBezTo>
                    <a:pt x="173" y="186"/>
                    <a:pt x="173" y="186"/>
                    <a:pt x="190" y="169"/>
                  </a:cubicBezTo>
                  <a:cubicBezTo>
                    <a:pt x="223" y="153"/>
                    <a:pt x="239" y="136"/>
                    <a:pt x="239" y="103"/>
                  </a:cubicBezTo>
                  <a:cubicBezTo>
                    <a:pt x="260" y="82"/>
                    <a:pt x="260" y="49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22"/>
            <p:cNvSpPr/>
            <p:nvPr/>
          </p:nvSpPr>
          <p:spPr>
            <a:xfrm>
              <a:off x="4948550" y="2303775"/>
              <a:ext cx="6400" cy="4850"/>
            </a:xfrm>
            <a:custGeom>
              <a:avLst/>
              <a:gdLst/>
              <a:ahLst/>
              <a:cxnLst/>
              <a:rect l="l" t="t" r="r" b="b"/>
              <a:pathLst>
                <a:path w="256" h="194" extrusionOk="0">
                  <a:moveTo>
                    <a:pt x="183" y="1"/>
                  </a:moveTo>
                  <a:cubicBezTo>
                    <a:pt x="175" y="1"/>
                    <a:pt x="166" y="2"/>
                    <a:pt x="157" y="4"/>
                  </a:cubicBezTo>
                  <a:cubicBezTo>
                    <a:pt x="124" y="4"/>
                    <a:pt x="87" y="4"/>
                    <a:pt x="70" y="21"/>
                  </a:cubicBezTo>
                  <a:cubicBezTo>
                    <a:pt x="38" y="37"/>
                    <a:pt x="21" y="70"/>
                    <a:pt x="0" y="91"/>
                  </a:cubicBezTo>
                  <a:cubicBezTo>
                    <a:pt x="0" y="124"/>
                    <a:pt x="0" y="140"/>
                    <a:pt x="21" y="157"/>
                  </a:cubicBezTo>
                  <a:cubicBezTo>
                    <a:pt x="38" y="173"/>
                    <a:pt x="54" y="194"/>
                    <a:pt x="87" y="194"/>
                  </a:cubicBezTo>
                  <a:cubicBezTo>
                    <a:pt x="103" y="194"/>
                    <a:pt x="124" y="194"/>
                    <a:pt x="141" y="173"/>
                  </a:cubicBezTo>
                  <a:cubicBezTo>
                    <a:pt x="157" y="173"/>
                    <a:pt x="157" y="173"/>
                    <a:pt x="174" y="157"/>
                  </a:cubicBezTo>
                  <a:cubicBezTo>
                    <a:pt x="207" y="140"/>
                    <a:pt x="227" y="124"/>
                    <a:pt x="227" y="91"/>
                  </a:cubicBezTo>
                  <a:cubicBezTo>
                    <a:pt x="256" y="44"/>
                    <a:pt x="235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22"/>
            <p:cNvSpPr/>
            <p:nvPr/>
          </p:nvSpPr>
          <p:spPr>
            <a:xfrm>
              <a:off x="4951125" y="2269750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1" y="0"/>
                  </a:moveTo>
                  <a:cubicBezTo>
                    <a:pt x="142" y="0"/>
                    <a:pt x="123" y="3"/>
                    <a:pt x="104" y="9"/>
                  </a:cubicBezTo>
                  <a:cubicBezTo>
                    <a:pt x="54" y="42"/>
                    <a:pt x="0" y="112"/>
                    <a:pt x="21" y="145"/>
                  </a:cubicBezTo>
                  <a:cubicBezTo>
                    <a:pt x="32" y="177"/>
                    <a:pt x="63" y="197"/>
                    <a:pt x="99" y="197"/>
                  </a:cubicBezTo>
                  <a:cubicBezTo>
                    <a:pt x="118" y="197"/>
                    <a:pt x="138" y="191"/>
                    <a:pt x="157" y="178"/>
                  </a:cubicBezTo>
                  <a:cubicBezTo>
                    <a:pt x="227" y="161"/>
                    <a:pt x="277" y="91"/>
                    <a:pt x="260" y="42"/>
                  </a:cubicBezTo>
                  <a:cubicBezTo>
                    <a:pt x="248" y="18"/>
                    <a:pt x="208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8931;p22"/>
            <p:cNvSpPr/>
            <p:nvPr/>
          </p:nvSpPr>
          <p:spPr>
            <a:xfrm>
              <a:off x="4934425" y="231457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1"/>
                  </a:moveTo>
                  <a:cubicBezTo>
                    <a:pt x="153" y="1"/>
                    <a:pt x="137" y="1"/>
                    <a:pt x="104" y="17"/>
                  </a:cubicBezTo>
                  <a:cubicBezTo>
                    <a:pt x="50" y="34"/>
                    <a:pt x="1" y="104"/>
                    <a:pt x="17" y="153"/>
                  </a:cubicBezTo>
                  <a:cubicBezTo>
                    <a:pt x="29" y="181"/>
                    <a:pt x="70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174" y="174"/>
                    <a:pt x="190" y="174"/>
                    <a:pt x="207" y="153"/>
                  </a:cubicBezTo>
                  <a:cubicBezTo>
                    <a:pt x="240" y="120"/>
                    <a:pt x="256" y="87"/>
                    <a:pt x="256" y="50"/>
                  </a:cubicBezTo>
                  <a:cubicBezTo>
                    <a:pt x="240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2" name="Google Shape;8932;p22"/>
            <p:cNvSpPr/>
            <p:nvPr/>
          </p:nvSpPr>
          <p:spPr>
            <a:xfrm>
              <a:off x="4956800" y="2280425"/>
              <a:ext cx="6825" cy="5000"/>
            </a:xfrm>
            <a:custGeom>
              <a:avLst/>
              <a:gdLst/>
              <a:ahLst/>
              <a:cxnLst/>
              <a:rect l="l" t="t" r="r" b="b"/>
              <a:pathLst>
                <a:path w="273" h="200" extrusionOk="0">
                  <a:moveTo>
                    <a:pt x="179" y="1"/>
                  </a:moveTo>
                  <a:cubicBezTo>
                    <a:pt x="159" y="1"/>
                    <a:pt x="138" y="4"/>
                    <a:pt x="120" y="10"/>
                  </a:cubicBezTo>
                  <a:cubicBezTo>
                    <a:pt x="50" y="43"/>
                    <a:pt x="0" y="97"/>
                    <a:pt x="17" y="147"/>
                  </a:cubicBezTo>
                  <a:cubicBezTo>
                    <a:pt x="27" y="180"/>
                    <a:pt x="59" y="200"/>
                    <a:pt x="94" y="200"/>
                  </a:cubicBezTo>
                  <a:cubicBezTo>
                    <a:pt x="114" y="200"/>
                    <a:pt x="135" y="193"/>
                    <a:pt x="153" y="180"/>
                  </a:cubicBezTo>
                  <a:cubicBezTo>
                    <a:pt x="223" y="147"/>
                    <a:pt x="272" y="97"/>
                    <a:pt x="256" y="43"/>
                  </a:cubicBezTo>
                  <a:cubicBezTo>
                    <a:pt x="245" y="12"/>
                    <a:pt x="213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8933;p22"/>
            <p:cNvSpPr/>
            <p:nvPr/>
          </p:nvSpPr>
          <p:spPr>
            <a:xfrm>
              <a:off x="4940825" y="22819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0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7" y="38"/>
                    <a:pt x="0" y="104"/>
                    <a:pt x="21" y="141"/>
                  </a:cubicBezTo>
                  <a:cubicBezTo>
                    <a:pt x="21" y="178"/>
                    <a:pt x="58" y="197"/>
                    <a:pt x="106" y="197"/>
                  </a:cubicBezTo>
                  <a:cubicBezTo>
                    <a:pt x="122" y="197"/>
                    <a:pt x="139" y="195"/>
                    <a:pt x="157" y="191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22"/>
            <p:cNvSpPr/>
            <p:nvPr/>
          </p:nvSpPr>
          <p:spPr>
            <a:xfrm>
              <a:off x="4938250" y="2326900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84" y="0"/>
                  </a:moveTo>
                  <a:cubicBezTo>
                    <a:pt x="175" y="0"/>
                    <a:pt x="166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0" y="143"/>
                  </a:cubicBezTo>
                  <a:cubicBezTo>
                    <a:pt x="13" y="177"/>
                    <a:pt x="44" y="196"/>
                    <a:pt x="83" y="196"/>
                  </a:cubicBezTo>
                  <a:cubicBezTo>
                    <a:pt x="106" y="196"/>
                    <a:pt x="131" y="189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27" y="126"/>
                    <a:pt x="243" y="73"/>
                    <a:pt x="243" y="40"/>
                  </a:cubicBezTo>
                  <a:cubicBezTo>
                    <a:pt x="231" y="16"/>
                    <a:pt x="208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22"/>
            <p:cNvSpPr/>
            <p:nvPr/>
          </p:nvSpPr>
          <p:spPr>
            <a:xfrm>
              <a:off x="4956275" y="22926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1" y="141"/>
                    <a:pt x="21" y="157"/>
                    <a:pt x="38" y="174"/>
                  </a:cubicBezTo>
                  <a:cubicBezTo>
                    <a:pt x="54" y="190"/>
                    <a:pt x="71" y="190"/>
                    <a:pt x="104" y="190"/>
                  </a:cubicBezTo>
                  <a:lnTo>
                    <a:pt x="157" y="190"/>
                  </a:lnTo>
                  <a:cubicBezTo>
                    <a:pt x="207" y="174"/>
                    <a:pt x="244" y="141"/>
                    <a:pt x="244" y="104"/>
                  </a:cubicBezTo>
                  <a:lnTo>
                    <a:pt x="244" y="87"/>
                  </a:ln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22"/>
            <p:cNvSpPr/>
            <p:nvPr/>
          </p:nvSpPr>
          <p:spPr>
            <a:xfrm>
              <a:off x="4757450" y="2548675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104" y="0"/>
                  </a:moveTo>
                  <a:cubicBezTo>
                    <a:pt x="87" y="17"/>
                    <a:pt x="54" y="33"/>
                    <a:pt x="17" y="49"/>
                  </a:cubicBezTo>
                  <a:cubicBezTo>
                    <a:pt x="17" y="66"/>
                    <a:pt x="1" y="66"/>
                    <a:pt x="1" y="87"/>
                  </a:cubicBezTo>
                  <a:cubicBezTo>
                    <a:pt x="71" y="103"/>
                    <a:pt x="141" y="120"/>
                    <a:pt x="207" y="120"/>
                  </a:cubicBezTo>
                  <a:cubicBezTo>
                    <a:pt x="207" y="120"/>
                    <a:pt x="223" y="87"/>
                    <a:pt x="223" y="66"/>
                  </a:cubicBezTo>
                  <a:cubicBezTo>
                    <a:pt x="223" y="49"/>
                    <a:pt x="207" y="33"/>
                    <a:pt x="190" y="17"/>
                  </a:cubicBezTo>
                  <a:cubicBezTo>
                    <a:pt x="174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22"/>
            <p:cNvSpPr/>
            <p:nvPr/>
          </p:nvSpPr>
          <p:spPr>
            <a:xfrm>
              <a:off x="4536250" y="227335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228" y="1"/>
                  </a:moveTo>
                  <a:cubicBezTo>
                    <a:pt x="174" y="1"/>
                    <a:pt x="141" y="17"/>
                    <a:pt x="87" y="17"/>
                  </a:cubicBezTo>
                  <a:lnTo>
                    <a:pt x="71" y="17"/>
                  </a:lnTo>
                  <a:cubicBezTo>
                    <a:pt x="38" y="34"/>
                    <a:pt x="21" y="50"/>
                    <a:pt x="21" y="87"/>
                  </a:cubicBezTo>
                  <a:cubicBezTo>
                    <a:pt x="1" y="120"/>
                    <a:pt x="1" y="137"/>
                    <a:pt x="21" y="153"/>
                  </a:cubicBezTo>
                  <a:cubicBezTo>
                    <a:pt x="38" y="174"/>
                    <a:pt x="54" y="190"/>
                    <a:pt x="87" y="190"/>
                  </a:cubicBezTo>
                  <a:cubicBezTo>
                    <a:pt x="104" y="190"/>
                    <a:pt x="124" y="174"/>
                    <a:pt x="157" y="174"/>
                  </a:cubicBezTo>
                  <a:lnTo>
                    <a:pt x="174" y="153"/>
                  </a:lnTo>
                  <a:cubicBezTo>
                    <a:pt x="207" y="137"/>
                    <a:pt x="228" y="104"/>
                    <a:pt x="244" y="87"/>
                  </a:cubicBezTo>
                  <a:cubicBezTo>
                    <a:pt x="244" y="50"/>
                    <a:pt x="244" y="17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22"/>
            <p:cNvSpPr/>
            <p:nvPr/>
          </p:nvSpPr>
          <p:spPr>
            <a:xfrm>
              <a:off x="4959375" y="2336950"/>
              <a:ext cx="5175" cy="3425"/>
            </a:xfrm>
            <a:custGeom>
              <a:avLst/>
              <a:gdLst/>
              <a:ahLst/>
              <a:cxnLst/>
              <a:rect l="l" t="t" r="r" b="b"/>
              <a:pathLst>
                <a:path w="207" h="137" extrusionOk="0">
                  <a:moveTo>
                    <a:pt x="153" y="1"/>
                  </a:moveTo>
                  <a:cubicBezTo>
                    <a:pt x="120" y="1"/>
                    <a:pt x="83" y="17"/>
                    <a:pt x="66" y="34"/>
                  </a:cubicBezTo>
                  <a:cubicBezTo>
                    <a:pt x="33" y="50"/>
                    <a:pt x="17" y="67"/>
                    <a:pt x="0" y="104"/>
                  </a:cubicBezTo>
                  <a:lnTo>
                    <a:pt x="0" y="137"/>
                  </a:lnTo>
                  <a:cubicBezTo>
                    <a:pt x="66" y="104"/>
                    <a:pt x="136" y="67"/>
                    <a:pt x="206" y="17"/>
                  </a:cubicBezTo>
                  <a:cubicBezTo>
                    <a:pt x="206" y="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22"/>
            <p:cNvSpPr/>
            <p:nvPr/>
          </p:nvSpPr>
          <p:spPr>
            <a:xfrm>
              <a:off x="4951650" y="2314575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1"/>
                  </a:moveTo>
                  <a:cubicBezTo>
                    <a:pt x="136" y="1"/>
                    <a:pt x="103" y="1"/>
                    <a:pt x="83" y="17"/>
                  </a:cubicBezTo>
                  <a:cubicBezTo>
                    <a:pt x="50" y="34"/>
                    <a:pt x="33" y="71"/>
                    <a:pt x="17" y="87"/>
                  </a:cubicBezTo>
                  <a:cubicBezTo>
                    <a:pt x="0" y="153"/>
                    <a:pt x="33" y="191"/>
                    <a:pt x="103" y="191"/>
                  </a:cubicBezTo>
                  <a:cubicBezTo>
                    <a:pt x="120" y="191"/>
                    <a:pt x="136" y="191"/>
                    <a:pt x="153" y="174"/>
                  </a:cubicBezTo>
                  <a:cubicBezTo>
                    <a:pt x="206" y="153"/>
                    <a:pt x="239" y="120"/>
                    <a:pt x="256" y="87"/>
                  </a:cubicBezTo>
                  <a:cubicBezTo>
                    <a:pt x="272" y="34"/>
                    <a:pt x="239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22"/>
            <p:cNvSpPr/>
            <p:nvPr/>
          </p:nvSpPr>
          <p:spPr>
            <a:xfrm>
              <a:off x="4943400" y="233820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24" y="17"/>
                    <a:pt x="87" y="17"/>
                  </a:cubicBezTo>
                  <a:cubicBezTo>
                    <a:pt x="54" y="33"/>
                    <a:pt x="37" y="70"/>
                    <a:pt x="21" y="103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4" y="120"/>
                    <a:pt x="244" y="103"/>
                  </a:cubicBezTo>
                  <a:cubicBezTo>
                    <a:pt x="260" y="70"/>
                    <a:pt x="260" y="54"/>
                    <a:pt x="244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22"/>
            <p:cNvSpPr/>
            <p:nvPr/>
          </p:nvSpPr>
          <p:spPr>
            <a:xfrm>
              <a:off x="4953300" y="232530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20" y="1"/>
                  </a:moveTo>
                  <a:cubicBezTo>
                    <a:pt x="87" y="1"/>
                    <a:pt x="70" y="17"/>
                    <a:pt x="37" y="54"/>
                  </a:cubicBezTo>
                  <a:cubicBezTo>
                    <a:pt x="17" y="71"/>
                    <a:pt x="0" y="104"/>
                    <a:pt x="0" y="120"/>
                  </a:cubicBezTo>
                  <a:cubicBezTo>
                    <a:pt x="0" y="137"/>
                    <a:pt x="17" y="174"/>
                    <a:pt x="37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40" y="190"/>
                    <a:pt x="140" y="174"/>
                  </a:cubicBezTo>
                  <a:cubicBezTo>
                    <a:pt x="173" y="174"/>
                    <a:pt x="190" y="157"/>
                    <a:pt x="206" y="137"/>
                  </a:cubicBezTo>
                  <a:cubicBezTo>
                    <a:pt x="243" y="104"/>
                    <a:pt x="260" y="34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22"/>
            <p:cNvSpPr/>
            <p:nvPr/>
          </p:nvSpPr>
          <p:spPr>
            <a:xfrm>
              <a:off x="4933075" y="2304800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72" y="0"/>
                  </a:moveTo>
                  <a:cubicBezTo>
                    <a:pt x="152" y="0"/>
                    <a:pt x="131" y="4"/>
                    <a:pt x="104" y="13"/>
                  </a:cubicBezTo>
                  <a:cubicBezTo>
                    <a:pt x="55" y="29"/>
                    <a:pt x="22" y="66"/>
                    <a:pt x="22" y="99"/>
                  </a:cubicBezTo>
                  <a:cubicBezTo>
                    <a:pt x="22" y="116"/>
                    <a:pt x="1" y="132"/>
                    <a:pt x="22" y="153"/>
                  </a:cubicBezTo>
                  <a:cubicBezTo>
                    <a:pt x="34" y="177"/>
                    <a:pt x="63" y="192"/>
                    <a:pt x="106" y="192"/>
                  </a:cubicBezTo>
                  <a:cubicBezTo>
                    <a:pt x="122" y="192"/>
                    <a:pt x="139" y="190"/>
                    <a:pt x="158" y="186"/>
                  </a:cubicBezTo>
                  <a:cubicBezTo>
                    <a:pt x="228" y="153"/>
                    <a:pt x="261" y="99"/>
                    <a:pt x="244" y="50"/>
                  </a:cubicBezTo>
                  <a:cubicBezTo>
                    <a:pt x="244" y="29"/>
                    <a:pt x="244" y="13"/>
                    <a:pt x="228" y="13"/>
                  </a:cubicBezTo>
                  <a:cubicBezTo>
                    <a:pt x="209" y="4"/>
                    <a:pt x="192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8943;p22"/>
            <p:cNvSpPr/>
            <p:nvPr/>
          </p:nvSpPr>
          <p:spPr>
            <a:xfrm>
              <a:off x="4943400" y="229222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40" y="0"/>
                  </a:moveTo>
                  <a:cubicBezTo>
                    <a:pt x="103" y="17"/>
                    <a:pt x="70" y="37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4" y="198"/>
                    <a:pt x="66" y="202"/>
                    <a:pt x="79" y="202"/>
                  </a:cubicBezTo>
                  <a:cubicBezTo>
                    <a:pt x="92" y="202"/>
                    <a:pt x="105" y="198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73"/>
                    <a:pt x="206" y="157"/>
                  </a:cubicBezTo>
                  <a:cubicBezTo>
                    <a:pt x="244" y="120"/>
                    <a:pt x="244" y="103"/>
                    <a:pt x="260" y="70"/>
                  </a:cubicBezTo>
                  <a:cubicBezTo>
                    <a:pt x="260" y="54"/>
                    <a:pt x="244" y="37"/>
                    <a:pt x="227" y="17"/>
                  </a:cubicBezTo>
                  <a:cubicBezTo>
                    <a:pt x="206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22"/>
            <p:cNvSpPr/>
            <p:nvPr/>
          </p:nvSpPr>
          <p:spPr>
            <a:xfrm>
              <a:off x="4866100" y="2397450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0" y="1"/>
                    <a:pt x="124" y="17"/>
                    <a:pt x="103" y="17"/>
                  </a:cubicBezTo>
                  <a:cubicBezTo>
                    <a:pt x="37" y="54"/>
                    <a:pt x="0" y="104"/>
                    <a:pt x="0" y="157"/>
                  </a:cubicBezTo>
                  <a:cubicBezTo>
                    <a:pt x="13" y="189"/>
                    <a:pt x="46" y="208"/>
                    <a:pt x="86" y="208"/>
                  </a:cubicBezTo>
                  <a:cubicBezTo>
                    <a:pt x="108" y="208"/>
                    <a:pt x="132" y="202"/>
                    <a:pt x="157" y="190"/>
                  </a:cubicBezTo>
                  <a:cubicBezTo>
                    <a:pt x="173" y="190"/>
                    <a:pt x="190" y="174"/>
                    <a:pt x="190" y="157"/>
                  </a:cubicBezTo>
                  <a:cubicBezTo>
                    <a:pt x="227" y="120"/>
                    <a:pt x="243" y="87"/>
                    <a:pt x="243" y="54"/>
                  </a:cubicBezTo>
                  <a:cubicBezTo>
                    <a:pt x="227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22"/>
            <p:cNvSpPr/>
            <p:nvPr/>
          </p:nvSpPr>
          <p:spPr>
            <a:xfrm>
              <a:off x="4866600" y="238482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7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60"/>
                    <a:pt x="17" y="93"/>
                  </a:cubicBezTo>
                  <a:cubicBezTo>
                    <a:pt x="1" y="110"/>
                    <a:pt x="1" y="126"/>
                    <a:pt x="1" y="147"/>
                  </a:cubicBezTo>
                  <a:cubicBezTo>
                    <a:pt x="1" y="164"/>
                    <a:pt x="17" y="180"/>
                    <a:pt x="34" y="197"/>
                  </a:cubicBezTo>
                  <a:cubicBezTo>
                    <a:pt x="67" y="197"/>
                    <a:pt x="104" y="197"/>
                    <a:pt x="137" y="180"/>
                  </a:cubicBezTo>
                  <a:cubicBezTo>
                    <a:pt x="207" y="164"/>
                    <a:pt x="240" y="93"/>
                    <a:pt x="240" y="44"/>
                  </a:cubicBezTo>
                  <a:cubicBezTo>
                    <a:pt x="228" y="17"/>
                    <a:pt x="186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22"/>
            <p:cNvSpPr/>
            <p:nvPr/>
          </p:nvSpPr>
          <p:spPr>
            <a:xfrm>
              <a:off x="4907825" y="23261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53" y="1"/>
                  </a:moveTo>
                  <a:cubicBezTo>
                    <a:pt x="120" y="1"/>
                    <a:pt x="83" y="21"/>
                    <a:pt x="67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17" y="190"/>
                    <a:pt x="50" y="207"/>
                    <a:pt x="83" y="207"/>
                  </a:cubicBezTo>
                  <a:cubicBezTo>
                    <a:pt x="104" y="207"/>
                    <a:pt x="120" y="190"/>
                    <a:pt x="137" y="190"/>
                  </a:cubicBezTo>
                  <a:cubicBezTo>
                    <a:pt x="153" y="190"/>
                    <a:pt x="153" y="174"/>
                    <a:pt x="170" y="174"/>
                  </a:cubicBezTo>
                  <a:cubicBezTo>
                    <a:pt x="207" y="157"/>
                    <a:pt x="223" y="124"/>
                    <a:pt x="223" y="104"/>
                  </a:cubicBezTo>
                  <a:cubicBezTo>
                    <a:pt x="240" y="54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22"/>
            <p:cNvSpPr/>
            <p:nvPr/>
          </p:nvSpPr>
          <p:spPr>
            <a:xfrm>
              <a:off x="4756625" y="2490625"/>
              <a:ext cx="6425" cy="5075"/>
            </a:xfrm>
            <a:custGeom>
              <a:avLst/>
              <a:gdLst/>
              <a:ahLst/>
              <a:cxnLst/>
              <a:rect l="l" t="t" r="r" b="b"/>
              <a:pathLst>
                <a:path w="257" h="203" extrusionOk="0">
                  <a:moveTo>
                    <a:pt x="137" y="1"/>
                  </a:moveTo>
                  <a:cubicBezTo>
                    <a:pt x="104" y="17"/>
                    <a:pt x="71" y="38"/>
                    <a:pt x="50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52" y="199"/>
                    <a:pt x="65" y="203"/>
                    <a:pt x="78" y="203"/>
                  </a:cubicBezTo>
                  <a:cubicBezTo>
                    <a:pt x="91" y="203"/>
                    <a:pt x="104" y="199"/>
                    <a:pt x="120" y="190"/>
                  </a:cubicBezTo>
                  <a:lnTo>
                    <a:pt x="153" y="190"/>
                  </a:lnTo>
                  <a:cubicBezTo>
                    <a:pt x="174" y="174"/>
                    <a:pt x="190" y="174"/>
                    <a:pt x="207" y="157"/>
                  </a:cubicBezTo>
                  <a:cubicBezTo>
                    <a:pt x="256" y="104"/>
                    <a:pt x="256" y="54"/>
                    <a:pt x="223" y="17"/>
                  </a:cubicBezTo>
                  <a:cubicBezTo>
                    <a:pt x="190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22"/>
            <p:cNvSpPr/>
            <p:nvPr/>
          </p:nvSpPr>
          <p:spPr>
            <a:xfrm>
              <a:off x="4790525" y="2500950"/>
              <a:ext cx="6950" cy="4750"/>
            </a:xfrm>
            <a:custGeom>
              <a:avLst/>
              <a:gdLst/>
              <a:ahLst/>
              <a:cxnLst/>
              <a:rect l="l" t="t" r="r" b="b"/>
              <a:pathLst>
                <a:path w="278" h="190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74" y="190"/>
                  </a:lnTo>
                  <a:cubicBezTo>
                    <a:pt x="174" y="173"/>
                    <a:pt x="191" y="173"/>
                    <a:pt x="191" y="173"/>
                  </a:cubicBezTo>
                  <a:cubicBezTo>
                    <a:pt x="224" y="157"/>
                    <a:pt x="240" y="120"/>
                    <a:pt x="261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22"/>
            <p:cNvSpPr/>
            <p:nvPr/>
          </p:nvSpPr>
          <p:spPr>
            <a:xfrm>
              <a:off x="4502750" y="23312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1" y="157"/>
                    <a:pt x="38" y="190"/>
                  </a:cubicBezTo>
                  <a:cubicBezTo>
                    <a:pt x="54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lnTo>
                    <a:pt x="244" y="87"/>
                  </a:lnTo>
                  <a:cubicBezTo>
                    <a:pt x="261" y="38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22"/>
            <p:cNvSpPr/>
            <p:nvPr/>
          </p:nvSpPr>
          <p:spPr>
            <a:xfrm>
              <a:off x="4920725" y="231540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1"/>
                  </a:moveTo>
                  <a:cubicBezTo>
                    <a:pt x="103" y="17"/>
                    <a:pt x="66" y="38"/>
                    <a:pt x="50" y="54"/>
                  </a:cubicBezTo>
                  <a:cubicBezTo>
                    <a:pt x="0" y="104"/>
                    <a:pt x="0" y="158"/>
                    <a:pt x="50" y="191"/>
                  </a:cubicBezTo>
                  <a:cubicBezTo>
                    <a:pt x="58" y="199"/>
                    <a:pt x="71" y="203"/>
                    <a:pt x="85" y="203"/>
                  </a:cubicBezTo>
                  <a:cubicBezTo>
                    <a:pt x="98" y="203"/>
                    <a:pt x="112" y="199"/>
                    <a:pt x="120" y="191"/>
                  </a:cubicBezTo>
                  <a:lnTo>
                    <a:pt x="153" y="191"/>
                  </a:lnTo>
                  <a:cubicBezTo>
                    <a:pt x="169" y="174"/>
                    <a:pt x="186" y="158"/>
                    <a:pt x="206" y="158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8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22"/>
            <p:cNvSpPr/>
            <p:nvPr/>
          </p:nvSpPr>
          <p:spPr>
            <a:xfrm>
              <a:off x="4538425" y="2285200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8" y="1"/>
                  </a:moveTo>
                  <a:cubicBezTo>
                    <a:pt x="136" y="1"/>
                    <a:pt x="90" y="18"/>
                    <a:pt x="54" y="42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70" y="195"/>
                    <a:pt x="87" y="195"/>
                    <a:pt x="120" y="195"/>
                  </a:cubicBezTo>
                  <a:cubicBezTo>
                    <a:pt x="141" y="195"/>
                    <a:pt x="141" y="178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60" y="92"/>
                    <a:pt x="260" y="42"/>
                    <a:pt x="223" y="9"/>
                  </a:cubicBezTo>
                  <a:cubicBezTo>
                    <a:pt x="209" y="3"/>
                    <a:pt x="194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22"/>
            <p:cNvSpPr/>
            <p:nvPr/>
          </p:nvSpPr>
          <p:spPr>
            <a:xfrm>
              <a:off x="4465450" y="2342100"/>
              <a:ext cx="6000" cy="4675"/>
            </a:xfrm>
            <a:custGeom>
              <a:avLst/>
              <a:gdLst/>
              <a:ahLst/>
              <a:cxnLst/>
              <a:rect l="l" t="t" r="r" b="b"/>
              <a:pathLst>
                <a:path w="240" h="187" extrusionOk="0">
                  <a:moveTo>
                    <a:pt x="153" y="1"/>
                  </a:moveTo>
                  <a:cubicBezTo>
                    <a:pt x="120" y="1"/>
                    <a:pt x="87" y="17"/>
                    <a:pt x="5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33" y="137"/>
                    <a:pt x="87" y="170"/>
                    <a:pt x="120" y="186"/>
                  </a:cubicBezTo>
                  <a:lnTo>
                    <a:pt x="136" y="186"/>
                  </a:lnTo>
                  <a:cubicBezTo>
                    <a:pt x="153" y="186"/>
                    <a:pt x="153" y="186"/>
                    <a:pt x="174" y="170"/>
                  </a:cubicBezTo>
                  <a:cubicBezTo>
                    <a:pt x="190" y="153"/>
                    <a:pt x="223" y="137"/>
                    <a:pt x="223" y="104"/>
                  </a:cubicBezTo>
                  <a:cubicBezTo>
                    <a:pt x="239" y="50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22"/>
            <p:cNvSpPr/>
            <p:nvPr/>
          </p:nvSpPr>
          <p:spPr>
            <a:xfrm>
              <a:off x="4925875" y="232572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17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86" y="173"/>
                  </a:cubicBezTo>
                  <a:cubicBezTo>
                    <a:pt x="207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22"/>
            <p:cNvSpPr/>
            <p:nvPr/>
          </p:nvSpPr>
          <p:spPr>
            <a:xfrm>
              <a:off x="4467200" y="2332200"/>
              <a:ext cx="425" cy="850"/>
            </a:xfrm>
            <a:custGeom>
              <a:avLst/>
              <a:gdLst/>
              <a:ahLst/>
              <a:cxnLst/>
              <a:rect l="l" t="t" r="r" b="b"/>
              <a:pathLst>
                <a:path w="17" h="34" extrusionOk="0">
                  <a:moveTo>
                    <a:pt x="0" y="34"/>
                  </a:moveTo>
                  <a:cubicBezTo>
                    <a:pt x="0" y="34"/>
                    <a:pt x="17" y="17"/>
                    <a:pt x="17" y="1"/>
                  </a:cubicBezTo>
                  <a:lnTo>
                    <a:pt x="17" y="1"/>
                  </a:lnTo>
                  <a:cubicBezTo>
                    <a:pt x="17" y="17"/>
                    <a:pt x="0" y="34"/>
                    <a:pt x="0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22"/>
            <p:cNvSpPr/>
            <p:nvPr/>
          </p:nvSpPr>
          <p:spPr>
            <a:xfrm>
              <a:off x="4522950" y="228450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8" y="70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1" y="206"/>
                    <a:pt x="141" y="190"/>
                    <a:pt x="174" y="190"/>
                  </a:cubicBezTo>
                  <a:lnTo>
                    <a:pt x="191" y="173"/>
                  </a:lnTo>
                  <a:cubicBezTo>
                    <a:pt x="224" y="157"/>
                    <a:pt x="244" y="120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22"/>
            <p:cNvSpPr/>
            <p:nvPr/>
          </p:nvSpPr>
          <p:spPr>
            <a:xfrm>
              <a:off x="4928450" y="2280050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55" y="1"/>
                  </a:moveTo>
                  <a:cubicBezTo>
                    <a:pt x="139" y="1"/>
                    <a:pt x="122" y="3"/>
                    <a:pt x="104" y="9"/>
                  </a:cubicBezTo>
                  <a:cubicBezTo>
                    <a:pt x="66" y="25"/>
                    <a:pt x="33" y="58"/>
                    <a:pt x="17" y="75"/>
                  </a:cubicBezTo>
                  <a:cubicBezTo>
                    <a:pt x="17" y="112"/>
                    <a:pt x="0" y="129"/>
                    <a:pt x="17" y="145"/>
                  </a:cubicBezTo>
                  <a:cubicBezTo>
                    <a:pt x="17" y="162"/>
                    <a:pt x="33" y="178"/>
                    <a:pt x="50" y="195"/>
                  </a:cubicBezTo>
                  <a:cubicBezTo>
                    <a:pt x="83" y="195"/>
                    <a:pt x="120" y="195"/>
                    <a:pt x="153" y="178"/>
                  </a:cubicBezTo>
                  <a:cubicBezTo>
                    <a:pt x="223" y="162"/>
                    <a:pt x="256" y="91"/>
                    <a:pt x="240" y="42"/>
                  </a:cubicBezTo>
                  <a:cubicBezTo>
                    <a:pt x="228" y="18"/>
                    <a:pt x="196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22"/>
            <p:cNvSpPr/>
            <p:nvPr/>
          </p:nvSpPr>
          <p:spPr>
            <a:xfrm>
              <a:off x="4927925" y="229262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21"/>
                    <a:pt x="104" y="21"/>
                  </a:cubicBezTo>
                  <a:cubicBezTo>
                    <a:pt x="54" y="54"/>
                    <a:pt x="1" y="104"/>
                    <a:pt x="21" y="157"/>
                  </a:cubicBezTo>
                  <a:cubicBezTo>
                    <a:pt x="32" y="189"/>
                    <a:pt x="62" y="200"/>
                    <a:pt x="97" y="200"/>
                  </a:cubicBezTo>
                  <a:cubicBezTo>
                    <a:pt x="117" y="200"/>
                    <a:pt x="138" y="196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4"/>
                    <a:pt x="261" y="87"/>
                    <a:pt x="261" y="54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22"/>
            <p:cNvSpPr/>
            <p:nvPr/>
          </p:nvSpPr>
          <p:spPr>
            <a:xfrm>
              <a:off x="4846000" y="231540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66" y="38"/>
                    <a:pt x="33" y="54"/>
                    <a:pt x="17" y="87"/>
                  </a:cubicBezTo>
                  <a:cubicBezTo>
                    <a:pt x="0" y="104"/>
                    <a:pt x="0" y="141"/>
                    <a:pt x="0" y="158"/>
                  </a:cubicBezTo>
                  <a:cubicBezTo>
                    <a:pt x="17" y="174"/>
                    <a:pt x="33" y="191"/>
                    <a:pt x="50" y="191"/>
                  </a:cubicBezTo>
                  <a:cubicBezTo>
                    <a:pt x="58" y="199"/>
                    <a:pt x="75" y="203"/>
                    <a:pt x="95" y="203"/>
                  </a:cubicBezTo>
                  <a:cubicBezTo>
                    <a:pt x="115" y="203"/>
                    <a:pt x="136" y="199"/>
                    <a:pt x="153" y="191"/>
                  </a:cubicBezTo>
                  <a:cubicBezTo>
                    <a:pt x="206" y="158"/>
                    <a:pt x="256" y="104"/>
                    <a:pt x="239" y="54"/>
                  </a:cubicBezTo>
                  <a:cubicBezTo>
                    <a:pt x="228" y="20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22"/>
            <p:cNvSpPr/>
            <p:nvPr/>
          </p:nvSpPr>
          <p:spPr>
            <a:xfrm>
              <a:off x="4775500" y="2352800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5"/>
                    <a:pt x="17" y="154"/>
                  </a:cubicBezTo>
                  <a:cubicBezTo>
                    <a:pt x="30" y="189"/>
                    <a:pt x="62" y="201"/>
                    <a:pt x="97" y="201"/>
                  </a:cubicBezTo>
                  <a:cubicBezTo>
                    <a:pt x="117" y="201"/>
                    <a:pt x="138" y="197"/>
                    <a:pt x="157" y="191"/>
                  </a:cubicBezTo>
                  <a:cubicBezTo>
                    <a:pt x="223" y="154"/>
                    <a:pt x="276" y="105"/>
                    <a:pt x="260" y="51"/>
                  </a:cubicBezTo>
                  <a:cubicBezTo>
                    <a:pt x="249" y="19"/>
                    <a:pt x="216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22"/>
            <p:cNvSpPr/>
            <p:nvPr/>
          </p:nvSpPr>
          <p:spPr>
            <a:xfrm>
              <a:off x="4765600" y="2271375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76" y="0"/>
                  </a:moveTo>
                  <a:cubicBezTo>
                    <a:pt x="153" y="0"/>
                    <a:pt x="128" y="4"/>
                    <a:pt x="103" y="10"/>
                  </a:cubicBezTo>
                  <a:cubicBezTo>
                    <a:pt x="54" y="47"/>
                    <a:pt x="0" y="96"/>
                    <a:pt x="21" y="150"/>
                  </a:cubicBezTo>
                  <a:cubicBezTo>
                    <a:pt x="32" y="182"/>
                    <a:pt x="63" y="200"/>
                    <a:pt x="98" y="200"/>
                  </a:cubicBezTo>
                  <a:cubicBezTo>
                    <a:pt x="117" y="200"/>
                    <a:pt x="138" y="195"/>
                    <a:pt x="157" y="183"/>
                  </a:cubicBezTo>
                  <a:cubicBezTo>
                    <a:pt x="227" y="150"/>
                    <a:pt x="260" y="96"/>
                    <a:pt x="260" y="47"/>
                  </a:cubicBezTo>
                  <a:cubicBezTo>
                    <a:pt x="249" y="12"/>
                    <a:pt x="217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22"/>
            <p:cNvSpPr/>
            <p:nvPr/>
          </p:nvSpPr>
          <p:spPr>
            <a:xfrm>
              <a:off x="4755275" y="22835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1"/>
                  </a:moveTo>
                  <a:cubicBezTo>
                    <a:pt x="140" y="1"/>
                    <a:pt x="123" y="3"/>
                    <a:pt x="104" y="7"/>
                  </a:cubicBezTo>
                  <a:cubicBezTo>
                    <a:pt x="38" y="40"/>
                    <a:pt x="1" y="110"/>
                    <a:pt x="22" y="143"/>
                  </a:cubicBezTo>
                  <a:cubicBezTo>
                    <a:pt x="22" y="178"/>
                    <a:pt x="50" y="197"/>
                    <a:pt x="88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228" y="160"/>
                    <a:pt x="261" y="94"/>
                    <a:pt x="244" y="40"/>
                  </a:cubicBezTo>
                  <a:cubicBezTo>
                    <a:pt x="232" y="16"/>
                    <a:pt x="200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22"/>
            <p:cNvSpPr/>
            <p:nvPr/>
          </p:nvSpPr>
          <p:spPr>
            <a:xfrm>
              <a:off x="4763025" y="23051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8"/>
                  </a:cubicBezTo>
                  <a:cubicBezTo>
                    <a:pt x="37" y="54"/>
                    <a:pt x="21" y="87"/>
                    <a:pt x="0" y="104"/>
                  </a:cubicBezTo>
                  <a:cubicBezTo>
                    <a:pt x="0" y="141"/>
                    <a:pt x="0" y="157"/>
                    <a:pt x="21" y="174"/>
                  </a:cubicBezTo>
                  <a:cubicBezTo>
                    <a:pt x="21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4"/>
                    <a:pt x="173" y="174"/>
                  </a:cubicBezTo>
                  <a:cubicBezTo>
                    <a:pt x="206" y="157"/>
                    <a:pt x="227" y="120"/>
                    <a:pt x="227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22"/>
            <p:cNvSpPr/>
            <p:nvPr/>
          </p:nvSpPr>
          <p:spPr>
            <a:xfrm>
              <a:off x="4747550" y="2306375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63" y="1"/>
                  </a:moveTo>
                  <a:cubicBezTo>
                    <a:pt x="145" y="1"/>
                    <a:pt x="126" y="6"/>
                    <a:pt x="104" y="20"/>
                  </a:cubicBezTo>
                  <a:cubicBezTo>
                    <a:pt x="54" y="36"/>
                    <a:pt x="21" y="69"/>
                    <a:pt x="21" y="106"/>
                  </a:cubicBezTo>
                  <a:cubicBezTo>
                    <a:pt x="1" y="123"/>
                    <a:pt x="1" y="139"/>
                    <a:pt x="21" y="139"/>
                  </a:cubicBezTo>
                  <a:cubicBezTo>
                    <a:pt x="21" y="173"/>
                    <a:pt x="48" y="192"/>
                    <a:pt x="85" y="192"/>
                  </a:cubicBezTo>
                  <a:cubicBezTo>
                    <a:pt x="107" y="192"/>
                    <a:pt x="132" y="186"/>
                    <a:pt x="157" y="172"/>
                  </a:cubicBezTo>
                  <a:cubicBezTo>
                    <a:pt x="228" y="156"/>
                    <a:pt x="260" y="90"/>
                    <a:pt x="244" y="53"/>
                  </a:cubicBezTo>
                  <a:cubicBezTo>
                    <a:pt x="244" y="36"/>
                    <a:pt x="228" y="20"/>
                    <a:pt x="228" y="20"/>
                  </a:cubicBezTo>
                  <a:cubicBezTo>
                    <a:pt x="206" y="10"/>
                    <a:pt x="186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8964;p22"/>
            <p:cNvSpPr/>
            <p:nvPr/>
          </p:nvSpPr>
          <p:spPr>
            <a:xfrm>
              <a:off x="4748900" y="2316350"/>
              <a:ext cx="6400" cy="4725"/>
            </a:xfrm>
            <a:custGeom>
              <a:avLst/>
              <a:gdLst/>
              <a:ahLst/>
              <a:cxnLst/>
              <a:rect l="l" t="t" r="r" b="b"/>
              <a:pathLst>
                <a:path w="256" h="189" extrusionOk="0">
                  <a:moveTo>
                    <a:pt x="153" y="0"/>
                  </a:moveTo>
                  <a:cubicBezTo>
                    <a:pt x="153" y="0"/>
                    <a:pt x="120" y="0"/>
                    <a:pt x="103" y="16"/>
                  </a:cubicBezTo>
                  <a:cubicBezTo>
                    <a:pt x="50" y="33"/>
                    <a:pt x="0" y="103"/>
                    <a:pt x="17" y="136"/>
                  </a:cubicBezTo>
                  <a:cubicBezTo>
                    <a:pt x="28" y="168"/>
                    <a:pt x="61" y="188"/>
                    <a:pt x="96" y="188"/>
                  </a:cubicBezTo>
                  <a:cubicBezTo>
                    <a:pt x="115" y="188"/>
                    <a:pt x="135" y="182"/>
                    <a:pt x="153" y="169"/>
                  </a:cubicBezTo>
                  <a:cubicBezTo>
                    <a:pt x="174" y="169"/>
                    <a:pt x="190" y="153"/>
                    <a:pt x="206" y="153"/>
                  </a:cubicBezTo>
                  <a:cubicBezTo>
                    <a:pt x="239" y="120"/>
                    <a:pt x="256" y="82"/>
                    <a:pt x="256" y="49"/>
                  </a:cubicBezTo>
                  <a:cubicBezTo>
                    <a:pt x="239" y="16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22"/>
            <p:cNvSpPr/>
            <p:nvPr/>
          </p:nvSpPr>
          <p:spPr>
            <a:xfrm>
              <a:off x="4631175" y="23996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5" y="50"/>
                    <a:pt x="17" y="70"/>
                    <a:pt x="17" y="103"/>
                  </a:cubicBezTo>
                  <a:cubicBezTo>
                    <a:pt x="1" y="153"/>
                    <a:pt x="38" y="190"/>
                    <a:pt x="88" y="190"/>
                  </a:cubicBezTo>
                  <a:cubicBezTo>
                    <a:pt x="121" y="190"/>
                    <a:pt x="141" y="190"/>
                    <a:pt x="158" y="173"/>
                  </a:cubicBezTo>
                  <a:lnTo>
                    <a:pt x="191" y="173"/>
                  </a:lnTo>
                  <a:cubicBezTo>
                    <a:pt x="207" y="136"/>
                    <a:pt x="244" y="120"/>
                    <a:pt x="244" y="87"/>
                  </a:cubicBezTo>
                  <a:cubicBezTo>
                    <a:pt x="261" y="33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22"/>
            <p:cNvSpPr/>
            <p:nvPr/>
          </p:nvSpPr>
          <p:spPr>
            <a:xfrm>
              <a:off x="4752300" y="232830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0"/>
                  </a:moveTo>
                  <a:cubicBezTo>
                    <a:pt x="157" y="0"/>
                    <a:pt x="141" y="17"/>
                    <a:pt x="120" y="17"/>
                  </a:cubicBezTo>
                  <a:cubicBezTo>
                    <a:pt x="54" y="54"/>
                    <a:pt x="0" y="103"/>
                    <a:pt x="17" y="157"/>
                  </a:cubicBezTo>
                  <a:cubicBezTo>
                    <a:pt x="30" y="189"/>
                    <a:pt x="62" y="207"/>
                    <a:pt x="102" y="207"/>
                  </a:cubicBezTo>
                  <a:cubicBezTo>
                    <a:pt x="124" y="207"/>
                    <a:pt x="149" y="202"/>
                    <a:pt x="174" y="190"/>
                  </a:cubicBezTo>
                  <a:cubicBezTo>
                    <a:pt x="190" y="173"/>
                    <a:pt x="207" y="173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22"/>
            <p:cNvSpPr/>
            <p:nvPr/>
          </p:nvSpPr>
          <p:spPr>
            <a:xfrm>
              <a:off x="4763525" y="2351050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54" y="1"/>
                  </a:moveTo>
                  <a:cubicBezTo>
                    <a:pt x="132" y="1"/>
                    <a:pt x="108" y="6"/>
                    <a:pt x="83" y="18"/>
                  </a:cubicBezTo>
                  <a:cubicBezTo>
                    <a:pt x="50" y="18"/>
                    <a:pt x="34" y="55"/>
                    <a:pt x="17" y="88"/>
                  </a:cubicBezTo>
                  <a:cubicBezTo>
                    <a:pt x="1" y="104"/>
                    <a:pt x="1" y="121"/>
                    <a:pt x="1" y="137"/>
                  </a:cubicBezTo>
                  <a:cubicBezTo>
                    <a:pt x="1" y="175"/>
                    <a:pt x="17" y="175"/>
                    <a:pt x="50" y="191"/>
                  </a:cubicBezTo>
                  <a:cubicBezTo>
                    <a:pt x="67" y="191"/>
                    <a:pt x="104" y="191"/>
                    <a:pt x="137" y="175"/>
                  </a:cubicBezTo>
                  <a:cubicBezTo>
                    <a:pt x="207" y="158"/>
                    <a:pt x="256" y="88"/>
                    <a:pt x="240" y="55"/>
                  </a:cubicBezTo>
                  <a:cubicBezTo>
                    <a:pt x="229" y="20"/>
                    <a:pt x="196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22"/>
            <p:cNvSpPr/>
            <p:nvPr/>
          </p:nvSpPr>
          <p:spPr>
            <a:xfrm>
              <a:off x="4763025" y="23638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93" y="0"/>
                  </a:moveTo>
                  <a:cubicBezTo>
                    <a:pt x="182" y="0"/>
                    <a:pt x="170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21" y="143"/>
                  </a:cubicBezTo>
                  <a:cubicBezTo>
                    <a:pt x="21" y="178"/>
                    <a:pt x="49" y="197"/>
                    <a:pt x="88" y="197"/>
                  </a:cubicBezTo>
                  <a:cubicBezTo>
                    <a:pt x="108" y="197"/>
                    <a:pt x="132" y="191"/>
                    <a:pt x="157" y="180"/>
                  </a:cubicBezTo>
                  <a:cubicBezTo>
                    <a:pt x="173" y="180"/>
                    <a:pt x="190" y="163"/>
                    <a:pt x="206" y="143"/>
                  </a:cubicBezTo>
                  <a:cubicBezTo>
                    <a:pt x="243" y="126"/>
                    <a:pt x="260" y="77"/>
                    <a:pt x="243" y="40"/>
                  </a:cubicBezTo>
                  <a:cubicBezTo>
                    <a:pt x="243" y="16"/>
                    <a:pt x="224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22"/>
            <p:cNvSpPr/>
            <p:nvPr/>
          </p:nvSpPr>
          <p:spPr>
            <a:xfrm>
              <a:off x="4773325" y="23386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0" y="157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lnTo>
                    <a:pt x="190" y="174"/>
                  </a:lnTo>
                  <a:cubicBezTo>
                    <a:pt x="207" y="141"/>
                    <a:pt x="244" y="120"/>
                    <a:pt x="244" y="87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22"/>
            <p:cNvSpPr/>
            <p:nvPr/>
          </p:nvSpPr>
          <p:spPr>
            <a:xfrm>
              <a:off x="4766100" y="2315825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21"/>
                    <a:pt x="83" y="37"/>
                  </a:cubicBezTo>
                  <a:cubicBezTo>
                    <a:pt x="50" y="54"/>
                    <a:pt x="34" y="87"/>
                    <a:pt x="17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207"/>
                    <a:pt x="153" y="190"/>
                  </a:cubicBezTo>
                  <a:cubicBezTo>
                    <a:pt x="207" y="174"/>
                    <a:pt x="240" y="141"/>
                    <a:pt x="240" y="103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22"/>
            <p:cNvSpPr/>
            <p:nvPr/>
          </p:nvSpPr>
          <p:spPr>
            <a:xfrm>
              <a:off x="4767750" y="23268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0"/>
                  </a:moveTo>
                  <a:cubicBezTo>
                    <a:pt x="145" y="0"/>
                    <a:pt x="133" y="2"/>
                    <a:pt x="120" y="8"/>
                  </a:cubicBezTo>
                  <a:cubicBezTo>
                    <a:pt x="87" y="8"/>
                    <a:pt x="71" y="24"/>
                    <a:pt x="38" y="41"/>
                  </a:cubicBezTo>
                  <a:cubicBezTo>
                    <a:pt x="17" y="74"/>
                    <a:pt x="1" y="94"/>
                    <a:pt x="1" y="127"/>
                  </a:cubicBezTo>
                  <a:cubicBezTo>
                    <a:pt x="1" y="14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lnTo>
                    <a:pt x="141" y="177"/>
                  </a:lnTo>
                  <a:cubicBezTo>
                    <a:pt x="158" y="177"/>
                    <a:pt x="190" y="160"/>
                    <a:pt x="207" y="144"/>
                  </a:cubicBezTo>
                  <a:cubicBezTo>
                    <a:pt x="244" y="94"/>
                    <a:pt x="261" y="41"/>
                    <a:pt x="207" y="8"/>
                  </a:cubicBezTo>
                  <a:cubicBezTo>
                    <a:pt x="196" y="8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22"/>
            <p:cNvSpPr/>
            <p:nvPr/>
          </p:nvSpPr>
          <p:spPr>
            <a:xfrm>
              <a:off x="4771275" y="2281900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1" y="0"/>
                  </a:moveTo>
                  <a:cubicBezTo>
                    <a:pt x="150" y="0"/>
                    <a:pt x="126" y="6"/>
                    <a:pt x="103" y="17"/>
                  </a:cubicBezTo>
                  <a:cubicBezTo>
                    <a:pt x="49" y="55"/>
                    <a:pt x="0" y="104"/>
                    <a:pt x="17" y="158"/>
                  </a:cubicBezTo>
                  <a:cubicBezTo>
                    <a:pt x="29" y="182"/>
                    <a:pt x="69" y="197"/>
                    <a:pt x="110" y="197"/>
                  </a:cubicBezTo>
                  <a:cubicBezTo>
                    <a:pt x="125" y="197"/>
                    <a:pt x="139" y="195"/>
                    <a:pt x="153" y="191"/>
                  </a:cubicBezTo>
                  <a:cubicBezTo>
                    <a:pt x="223" y="158"/>
                    <a:pt x="272" y="104"/>
                    <a:pt x="256" y="55"/>
                  </a:cubicBezTo>
                  <a:cubicBezTo>
                    <a:pt x="245" y="20"/>
                    <a:pt x="211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22"/>
            <p:cNvSpPr/>
            <p:nvPr/>
          </p:nvSpPr>
          <p:spPr>
            <a:xfrm>
              <a:off x="4770750" y="22943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87" y="17"/>
                  </a:cubicBezTo>
                  <a:cubicBezTo>
                    <a:pt x="54" y="54"/>
                    <a:pt x="38" y="71"/>
                    <a:pt x="21" y="87"/>
                  </a:cubicBezTo>
                  <a:cubicBezTo>
                    <a:pt x="0" y="120"/>
                    <a:pt x="21" y="157"/>
                    <a:pt x="38" y="174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90" y="157"/>
                    <a:pt x="227" y="137"/>
                    <a:pt x="244" y="87"/>
                  </a:cubicBezTo>
                  <a:cubicBezTo>
                    <a:pt x="260" y="3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22"/>
            <p:cNvSpPr/>
            <p:nvPr/>
          </p:nvSpPr>
          <p:spPr>
            <a:xfrm>
              <a:off x="4757875" y="229397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17"/>
                    <a:pt x="70" y="33"/>
                    <a:pt x="54" y="50"/>
                  </a:cubicBezTo>
                  <a:cubicBezTo>
                    <a:pt x="0" y="103"/>
                    <a:pt x="0" y="153"/>
                    <a:pt x="37" y="190"/>
                  </a:cubicBezTo>
                  <a:cubicBezTo>
                    <a:pt x="59" y="190"/>
                    <a:pt x="74" y="197"/>
                    <a:pt x="92" y="197"/>
                  </a:cubicBezTo>
                  <a:cubicBezTo>
                    <a:pt x="101" y="197"/>
                    <a:pt x="111" y="195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43" y="120"/>
                    <a:pt x="243" y="103"/>
                    <a:pt x="243" y="70"/>
                  </a:cubicBezTo>
                  <a:cubicBezTo>
                    <a:pt x="260" y="50"/>
                    <a:pt x="243" y="17"/>
                    <a:pt x="227" y="17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22"/>
            <p:cNvSpPr/>
            <p:nvPr/>
          </p:nvSpPr>
          <p:spPr>
            <a:xfrm>
              <a:off x="4646650" y="23879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3" y="0"/>
                    <a:pt x="71" y="21"/>
                  </a:cubicBezTo>
                  <a:cubicBezTo>
                    <a:pt x="54" y="38"/>
                    <a:pt x="17" y="71"/>
                    <a:pt x="17" y="87"/>
                  </a:cubicBezTo>
                  <a:cubicBezTo>
                    <a:pt x="0" y="141"/>
                    <a:pt x="38" y="190"/>
                    <a:pt x="87" y="190"/>
                  </a:cubicBezTo>
                  <a:cubicBezTo>
                    <a:pt x="103" y="190"/>
                    <a:pt x="141" y="190"/>
                    <a:pt x="157" y="174"/>
                  </a:cubicBezTo>
                  <a:cubicBezTo>
                    <a:pt x="157" y="174"/>
                    <a:pt x="174" y="174"/>
                    <a:pt x="190" y="157"/>
                  </a:cubicBezTo>
                  <a:cubicBezTo>
                    <a:pt x="207" y="141"/>
                    <a:pt x="223" y="124"/>
                    <a:pt x="244" y="87"/>
                  </a:cubicBezTo>
                  <a:cubicBezTo>
                    <a:pt x="260" y="38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22"/>
            <p:cNvSpPr/>
            <p:nvPr/>
          </p:nvSpPr>
          <p:spPr>
            <a:xfrm>
              <a:off x="4647050" y="2373425"/>
              <a:ext cx="6525" cy="4975"/>
            </a:xfrm>
            <a:custGeom>
              <a:avLst/>
              <a:gdLst/>
              <a:ahLst/>
              <a:cxnLst/>
              <a:rect l="l" t="t" r="r" b="b"/>
              <a:pathLst>
                <a:path w="261" h="199" extrusionOk="0">
                  <a:moveTo>
                    <a:pt x="157" y="0"/>
                  </a:moveTo>
                  <a:cubicBezTo>
                    <a:pt x="119" y="0"/>
                    <a:pt x="76" y="19"/>
                    <a:pt x="55" y="51"/>
                  </a:cubicBezTo>
                  <a:cubicBezTo>
                    <a:pt x="22" y="67"/>
                    <a:pt x="1" y="104"/>
                    <a:pt x="1" y="121"/>
                  </a:cubicBezTo>
                  <a:cubicBezTo>
                    <a:pt x="1" y="154"/>
                    <a:pt x="22" y="170"/>
                    <a:pt x="38" y="191"/>
                  </a:cubicBezTo>
                  <a:cubicBezTo>
                    <a:pt x="49" y="191"/>
                    <a:pt x="67" y="198"/>
                    <a:pt x="89" y="198"/>
                  </a:cubicBezTo>
                  <a:cubicBezTo>
                    <a:pt x="100" y="198"/>
                    <a:pt x="112" y="196"/>
                    <a:pt x="125" y="191"/>
                  </a:cubicBezTo>
                  <a:lnTo>
                    <a:pt x="158" y="191"/>
                  </a:lnTo>
                  <a:cubicBezTo>
                    <a:pt x="174" y="170"/>
                    <a:pt x="191" y="154"/>
                    <a:pt x="207" y="137"/>
                  </a:cubicBezTo>
                  <a:cubicBezTo>
                    <a:pt x="261" y="104"/>
                    <a:pt x="261" y="34"/>
                    <a:pt x="207" y="18"/>
                  </a:cubicBezTo>
                  <a:cubicBezTo>
                    <a:pt x="195" y="6"/>
                    <a:pt x="17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22"/>
            <p:cNvSpPr/>
            <p:nvPr/>
          </p:nvSpPr>
          <p:spPr>
            <a:xfrm>
              <a:off x="4675400" y="2329450"/>
              <a:ext cx="6100" cy="4950"/>
            </a:xfrm>
            <a:custGeom>
              <a:avLst/>
              <a:gdLst/>
              <a:ahLst/>
              <a:cxnLst/>
              <a:rect l="l" t="t" r="r" b="b"/>
              <a:pathLst>
                <a:path w="244" h="198" extrusionOk="0">
                  <a:moveTo>
                    <a:pt x="162" y="1"/>
                  </a:moveTo>
                  <a:cubicBezTo>
                    <a:pt x="154" y="1"/>
                    <a:pt x="146" y="2"/>
                    <a:pt x="141" y="8"/>
                  </a:cubicBezTo>
                  <a:cubicBezTo>
                    <a:pt x="104" y="8"/>
                    <a:pt x="71" y="24"/>
                    <a:pt x="54" y="41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8"/>
                    <a:pt x="87" y="198"/>
                    <a:pt x="124" y="198"/>
                  </a:cubicBezTo>
                  <a:cubicBezTo>
                    <a:pt x="141" y="198"/>
                    <a:pt x="141" y="17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27" y="127"/>
                    <a:pt x="244" y="94"/>
                    <a:pt x="244" y="74"/>
                  </a:cubicBezTo>
                  <a:cubicBezTo>
                    <a:pt x="244" y="41"/>
                    <a:pt x="244" y="24"/>
                    <a:pt x="207" y="8"/>
                  </a:cubicBezTo>
                  <a:cubicBezTo>
                    <a:pt x="196" y="8"/>
                    <a:pt x="17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22"/>
            <p:cNvSpPr/>
            <p:nvPr/>
          </p:nvSpPr>
          <p:spPr>
            <a:xfrm>
              <a:off x="4646225" y="2399600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0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4" y="34"/>
                    <a:pt x="1" y="104"/>
                    <a:pt x="1" y="137"/>
                  </a:cubicBezTo>
                  <a:cubicBezTo>
                    <a:pt x="12" y="172"/>
                    <a:pt x="45" y="191"/>
                    <a:pt x="87" y="191"/>
                  </a:cubicBezTo>
                  <a:cubicBezTo>
                    <a:pt x="109" y="191"/>
                    <a:pt x="133" y="186"/>
                    <a:pt x="158" y="174"/>
                  </a:cubicBezTo>
                  <a:cubicBezTo>
                    <a:pt x="207" y="154"/>
                    <a:pt x="261" y="88"/>
                    <a:pt x="240" y="51"/>
                  </a:cubicBezTo>
                  <a:cubicBezTo>
                    <a:pt x="229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8979;p22"/>
            <p:cNvSpPr/>
            <p:nvPr/>
          </p:nvSpPr>
          <p:spPr>
            <a:xfrm>
              <a:off x="4679325" y="2292625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4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3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3" y="157"/>
                    <a:pt x="240" y="141"/>
                    <a:pt x="240" y="104"/>
                  </a:cubicBezTo>
                  <a:cubicBezTo>
                    <a:pt x="256" y="87"/>
                    <a:pt x="256" y="54"/>
                    <a:pt x="240" y="38"/>
                  </a:cubicBezTo>
                  <a:cubicBezTo>
                    <a:pt x="223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22"/>
            <p:cNvSpPr/>
            <p:nvPr/>
          </p:nvSpPr>
          <p:spPr>
            <a:xfrm>
              <a:off x="4657375" y="242065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21" y="70"/>
                    <a:pt x="21" y="87"/>
                  </a:cubicBezTo>
                  <a:cubicBezTo>
                    <a:pt x="0" y="136"/>
                    <a:pt x="21" y="174"/>
                    <a:pt x="54" y="190"/>
                  </a:cubicBezTo>
                  <a:lnTo>
                    <a:pt x="87" y="190"/>
                  </a:lnTo>
                  <a:cubicBezTo>
                    <a:pt x="103" y="190"/>
                    <a:pt x="124" y="190"/>
                    <a:pt x="157" y="174"/>
                  </a:cubicBezTo>
                  <a:cubicBezTo>
                    <a:pt x="173" y="174"/>
                    <a:pt x="206" y="136"/>
                    <a:pt x="227" y="120"/>
                  </a:cubicBezTo>
                  <a:cubicBezTo>
                    <a:pt x="227" y="103"/>
                    <a:pt x="243" y="103"/>
                    <a:pt x="243" y="87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8981;p22"/>
            <p:cNvSpPr/>
            <p:nvPr/>
          </p:nvSpPr>
          <p:spPr>
            <a:xfrm>
              <a:off x="4653150" y="2408175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33" y="38"/>
                    <a:pt x="0" y="104"/>
                    <a:pt x="0" y="157"/>
                  </a:cubicBezTo>
                  <a:cubicBezTo>
                    <a:pt x="12" y="181"/>
                    <a:pt x="53" y="197"/>
                    <a:pt x="100" y="197"/>
                  </a:cubicBezTo>
                  <a:cubicBezTo>
                    <a:pt x="117" y="197"/>
                    <a:pt x="135" y="195"/>
                    <a:pt x="153" y="190"/>
                  </a:cubicBezTo>
                  <a:cubicBezTo>
                    <a:pt x="206" y="157"/>
                    <a:pt x="256" y="87"/>
                    <a:pt x="239" y="54"/>
                  </a:cubicBezTo>
                  <a:cubicBezTo>
                    <a:pt x="229" y="19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8982;p22"/>
            <p:cNvSpPr/>
            <p:nvPr/>
          </p:nvSpPr>
          <p:spPr>
            <a:xfrm>
              <a:off x="4680150" y="23407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20"/>
                    <a:pt x="0" y="157"/>
                    <a:pt x="17" y="173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07" y="157"/>
                    <a:pt x="244" y="120"/>
                    <a:pt x="244" y="103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22"/>
            <p:cNvSpPr/>
            <p:nvPr/>
          </p:nvSpPr>
          <p:spPr>
            <a:xfrm>
              <a:off x="4632950" y="23875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3" y="1"/>
                  </a:moveTo>
                  <a:cubicBezTo>
                    <a:pt x="120" y="1"/>
                    <a:pt x="87" y="17"/>
                    <a:pt x="70" y="55"/>
                  </a:cubicBezTo>
                  <a:cubicBezTo>
                    <a:pt x="17" y="88"/>
                    <a:pt x="0" y="158"/>
                    <a:pt x="50" y="191"/>
                  </a:cubicBezTo>
                  <a:lnTo>
                    <a:pt x="136" y="191"/>
                  </a:lnTo>
                  <a:cubicBezTo>
                    <a:pt x="136" y="191"/>
                    <a:pt x="153" y="191"/>
                    <a:pt x="173" y="174"/>
                  </a:cubicBezTo>
                  <a:cubicBezTo>
                    <a:pt x="190" y="174"/>
                    <a:pt x="206" y="158"/>
                    <a:pt x="223" y="141"/>
                  </a:cubicBezTo>
                  <a:cubicBezTo>
                    <a:pt x="276" y="104"/>
                    <a:pt x="276" y="38"/>
                    <a:pt x="223" y="17"/>
                  </a:cubicBezTo>
                  <a:cubicBezTo>
                    <a:pt x="206" y="1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22"/>
            <p:cNvSpPr/>
            <p:nvPr/>
          </p:nvSpPr>
          <p:spPr>
            <a:xfrm>
              <a:off x="4683650" y="2351475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50" y="55"/>
                    <a:pt x="34" y="71"/>
                    <a:pt x="17" y="104"/>
                  </a:cubicBezTo>
                  <a:cubicBezTo>
                    <a:pt x="1" y="158"/>
                    <a:pt x="34" y="207"/>
                    <a:pt x="83" y="207"/>
                  </a:cubicBezTo>
                  <a:cubicBezTo>
                    <a:pt x="120" y="207"/>
                    <a:pt x="137" y="191"/>
                    <a:pt x="153" y="191"/>
                  </a:cubicBezTo>
                  <a:cubicBezTo>
                    <a:pt x="186" y="174"/>
                    <a:pt x="223" y="141"/>
                    <a:pt x="240" y="104"/>
                  </a:cubicBezTo>
                  <a:cubicBezTo>
                    <a:pt x="256" y="55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22"/>
            <p:cNvSpPr/>
            <p:nvPr/>
          </p:nvSpPr>
          <p:spPr>
            <a:xfrm>
              <a:off x="4636750" y="23510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4"/>
                    <a:pt x="38" y="71"/>
                    <a:pt x="21" y="103"/>
                  </a:cubicBezTo>
                  <a:cubicBezTo>
                    <a:pt x="1" y="157"/>
                    <a:pt x="21" y="190"/>
                    <a:pt x="71" y="190"/>
                  </a:cubicBezTo>
                  <a:cubicBezTo>
                    <a:pt x="71" y="207"/>
                    <a:pt x="87" y="207"/>
                    <a:pt x="104" y="207"/>
                  </a:cubicBezTo>
                  <a:cubicBezTo>
                    <a:pt x="124" y="207"/>
                    <a:pt x="141" y="190"/>
                    <a:pt x="157" y="190"/>
                  </a:cubicBezTo>
                  <a:cubicBezTo>
                    <a:pt x="190" y="174"/>
                    <a:pt x="207" y="157"/>
                    <a:pt x="227" y="120"/>
                  </a:cubicBezTo>
                  <a:cubicBezTo>
                    <a:pt x="244" y="120"/>
                    <a:pt x="244" y="103"/>
                    <a:pt x="244" y="103"/>
                  </a:cubicBezTo>
                  <a:cubicBezTo>
                    <a:pt x="260" y="54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8986;p22"/>
            <p:cNvSpPr/>
            <p:nvPr/>
          </p:nvSpPr>
          <p:spPr>
            <a:xfrm>
              <a:off x="4688300" y="23296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37"/>
                    <a:pt x="21" y="170"/>
                    <a:pt x="37" y="191"/>
                  </a:cubicBezTo>
                  <a:cubicBezTo>
                    <a:pt x="54" y="191"/>
                    <a:pt x="70" y="207"/>
                    <a:pt x="87" y="207"/>
                  </a:cubicBezTo>
                  <a:cubicBezTo>
                    <a:pt x="103" y="207"/>
                    <a:pt x="140" y="207"/>
                    <a:pt x="157" y="191"/>
                  </a:cubicBezTo>
                  <a:cubicBezTo>
                    <a:pt x="190" y="170"/>
                    <a:pt x="227" y="137"/>
                    <a:pt x="243" y="104"/>
                  </a:cubicBezTo>
                  <a:lnTo>
                    <a:pt x="243" y="87"/>
                  </a:ln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22"/>
            <p:cNvSpPr/>
            <p:nvPr/>
          </p:nvSpPr>
          <p:spPr>
            <a:xfrm>
              <a:off x="4679725" y="22815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4"/>
                    <a:pt x="34" y="71"/>
                    <a:pt x="34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190"/>
                    <a:pt x="174" y="190"/>
                  </a:cubicBezTo>
                  <a:lnTo>
                    <a:pt x="191" y="174"/>
                  </a:lnTo>
                  <a:cubicBezTo>
                    <a:pt x="224" y="157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3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22"/>
            <p:cNvSpPr/>
            <p:nvPr/>
          </p:nvSpPr>
          <p:spPr>
            <a:xfrm>
              <a:off x="4683125" y="230685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5" y="0"/>
                  </a:moveTo>
                  <a:cubicBezTo>
                    <a:pt x="154" y="0"/>
                    <a:pt x="129" y="6"/>
                    <a:pt x="104" y="17"/>
                  </a:cubicBezTo>
                  <a:cubicBezTo>
                    <a:pt x="38" y="34"/>
                    <a:pt x="1" y="104"/>
                    <a:pt x="22" y="153"/>
                  </a:cubicBezTo>
                  <a:cubicBezTo>
                    <a:pt x="34" y="181"/>
                    <a:pt x="64" y="197"/>
                    <a:pt x="107" y="197"/>
                  </a:cubicBezTo>
                  <a:cubicBezTo>
                    <a:pt x="122" y="197"/>
                    <a:pt x="139" y="195"/>
                    <a:pt x="158" y="190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44" y="18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22"/>
            <p:cNvSpPr/>
            <p:nvPr/>
          </p:nvSpPr>
          <p:spPr>
            <a:xfrm>
              <a:off x="4778075" y="236322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8" y="1"/>
                  </a:moveTo>
                  <a:cubicBezTo>
                    <a:pt x="173" y="1"/>
                    <a:pt x="157" y="5"/>
                    <a:pt x="140" y="13"/>
                  </a:cubicBezTo>
                  <a:cubicBezTo>
                    <a:pt x="120" y="13"/>
                    <a:pt x="87" y="30"/>
                    <a:pt x="54" y="46"/>
                  </a:cubicBezTo>
                  <a:cubicBezTo>
                    <a:pt x="17" y="100"/>
                    <a:pt x="0" y="166"/>
                    <a:pt x="54" y="186"/>
                  </a:cubicBezTo>
                  <a:cubicBezTo>
                    <a:pt x="70" y="203"/>
                    <a:pt x="103" y="203"/>
                    <a:pt x="140" y="203"/>
                  </a:cubicBezTo>
                  <a:cubicBezTo>
                    <a:pt x="140" y="203"/>
                    <a:pt x="157" y="186"/>
                    <a:pt x="173" y="186"/>
                  </a:cubicBezTo>
                  <a:cubicBezTo>
                    <a:pt x="190" y="186"/>
                    <a:pt x="206" y="166"/>
                    <a:pt x="223" y="149"/>
                  </a:cubicBezTo>
                  <a:cubicBezTo>
                    <a:pt x="243" y="133"/>
                    <a:pt x="260" y="100"/>
                    <a:pt x="260" y="83"/>
                  </a:cubicBezTo>
                  <a:cubicBezTo>
                    <a:pt x="260" y="46"/>
                    <a:pt x="243" y="30"/>
                    <a:pt x="223" y="13"/>
                  </a:cubicBezTo>
                  <a:cubicBezTo>
                    <a:pt x="215" y="5"/>
                    <a:pt x="202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22"/>
            <p:cNvSpPr/>
            <p:nvPr/>
          </p:nvSpPr>
          <p:spPr>
            <a:xfrm>
              <a:off x="4824850" y="23051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5" y="1"/>
                    <a:pt x="104" y="17"/>
                    <a:pt x="71" y="38"/>
                  </a:cubicBezTo>
                  <a:cubicBezTo>
                    <a:pt x="38" y="54"/>
                    <a:pt x="22" y="87"/>
                    <a:pt x="1" y="104"/>
                  </a:cubicBezTo>
                  <a:cubicBezTo>
                    <a:pt x="1" y="141"/>
                    <a:pt x="1" y="157"/>
                    <a:pt x="22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5" y="207"/>
                    <a:pt x="141" y="190"/>
                  </a:cubicBezTo>
                  <a:cubicBezTo>
                    <a:pt x="158" y="190"/>
                    <a:pt x="174" y="174"/>
                    <a:pt x="174" y="174"/>
                  </a:cubicBezTo>
                  <a:cubicBezTo>
                    <a:pt x="207" y="157"/>
                    <a:pt x="228" y="141"/>
                    <a:pt x="244" y="104"/>
                  </a:cubicBezTo>
                  <a:cubicBezTo>
                    <a:pt x="261" y="54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22"/>
            <p:cNvSpPr/>
            <p:nvPr/>
          </p:nvSpPr>
          <p:spPr>
            <a:xfrm>
              <a:off x="4831775" y="2280675"/>
              <a:ext cx="6000" cy="5000"/>
            </a:xfrm>
            <a:custGeom>
              <a:avLst/>
              <a:gdLst/>
              <a:ahLst/>
              <a:cxnLst/>
              <a:rect l="l" t="t" r="r" b="b"/>
              <a:pathLst>
                <a:path w="240" h="200" extrusionOk="0">
                  <a:moveTo>
                    <a:pt x="157" y="0"/>
                  </a:moveTo>
                  <a:cubicBezTo>
                    <a:pt x="136" y="0"/>
                    <a:pt x="120" y="0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4" y="200"/>
                    <a:pt x="84" y="200"/>
                  </a:cubicBezTo>
                  <a:cubicBezTo>
                    <a:pt x="107" y="200"/>
                    <a:pt x="132" y="196"/>
                    <a:pt x="157" y="190"/>
                  </a:cubicBezTo>
                  <a:cubicBezTo>
                    <a:pt x="173" y="170"/>
                    <a:pt x="190" y="170"/>
                    <a:pt x="190" y="153"/>
                  </a:cubicBezTo>
                  <a:cubicBezTo>
                    <a:pt x="223" y="120"/>
                    <a:pt x="239" y="87"/>
                    <a:pt x="239" y="50"/>
                  </a:cubicBez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992;p22"/>
            <p:cNvSpPr/>
            <p:nvPr/>
          </p:nvSpPr>
          <p:spPr>
            <a:xfrm>
              <a:off x="4822850" y="2291800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68" y="1"/>
                  </a:moveTo>
                  <a:cubicBezTo>
                    <a:pt x="135" y="1"/>
                    <a:pt x="102" y="17"/>
                    <a:pt x="81" y="34"/>
                  </a:cubicBezTo>
                  <a:cubicBezTo>
                    <a:pt x="48" y="54"/>
                    <a:pt x="31" y="71"/>
                    <a:pt x="15" y="104"/>
                  </a:cubicBezTo>
                  <a:cubicBezTo>
                    <a:pt x="1" y="150"/>
                    <a:pt x="24" y="194"/>
                    <a:pt x="76" y="194"/>
                  </a:cubicBezTo>
                  <a:cubicBezTo>
                    <a:pt x="84" y="194"/>
                    <a:pt x="92" y="193"/>
                    <a:pt x="102" y="190"/>
                  </a:cubicBezTo>
                  <a:lnTo>
                    <a:pt x="151" y="190"/>
                  </a:lnTo>
                  <a:cubicBezTo>
                    <a:pt x="168" y="174"/>
                    <a:pt x="168" y="174"/>
                    <a:pt x="184" y="174"/>
                  </a:cubicBezTo>
                  <a:cubicBezTo>
                    <a:pt x="221" y="157"/>
                    <a:pt x="238" y="120"/>
                    <a:pt x="238" y="104"/>
                  </a:cubicBezTo>
                  <a:cubicBezTo>
                    <a:pt x="254" y="71"/>
                    <a:pt x="254" y="54"/>
                    <a:pt x="238" y="34"/>
                  </a:cubicBezTo>
                  <a:cubicBezTo>
                    <a:pt x="221" y="17"/>
                    <a:pt x="205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993;p22"/>
            <p:cNvSpPr/>
            <p:nvPr/>
          </p:nvSpPr>
          <p:spPr>
            <a:xfrm>
              <a:off x="4832600" y="23266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03" y="206"/>
                    <a:pt x="140" y="186"/>
                    <a:pt x="157" y="186"/>
                  </a:cubicBezTo>
                  <a:cubicBezTo>
                    <a:pt x="157" y="186"/>
                    <a:pt x="173" y="169"/>
                    <a:pt x="190" y="169"/>
                  </a:cubicBezTo>
                  <a:cubicBezTo>
                    <a:pt x="206" y="153"/>
                    <a:pt x="227" y="120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22"/>
            <p:cNvSpPr/>
            <p:nvPr/>
          </p:nvSpPr>
          <p:spPr>
            <a:xfrm>
              <a:off x="4827025" y="23174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0"/>
                  </a:moveTo>
                  <a:cubicBezTo>
                    <a:pt x="140" y="0"/>
                    <a:pt x="91" y="20"/>
                    <a:pt x="54" y="60"/>
                  </a:cubicBezTo>
                  <a:cubicBezTo>
                    <a:pt x="1" y="93"/>
                    <a:pt x="1" y="163"/>
                    <a:pt x="38" y="180"/>
                  </a:cubicBezTo>
                  <a:cubicBezTo>
                    <a:pt x="71" y="196"/>
                    <a:pt x="87" y="196"/>
                    <a:pt x="120" y="196"/>
                  </a:cubicBezTo>
                  <a:cubicBezTo>
                    <a:pt x="141" y="196"/>
                    <a:pt x="141" y="196"/>
                    <a:pt x="157" y="180"/>
                  </a:cubicBezTo>
                  <a:cubicBezTo>
                    <a:pt x="174" y="180"/>
                    <a:pt x="190" y="163"/>
                    <a:pt x="207" y="143"/>
                  </a:cubicBezTo>
                  <a:cubicBezTo>
                    <a:pt x="260" y="93"/>
                    <a:pt x="260" y="39"/>
                    <a:pt x="223" y="6"/>
                  </a:cubicBezTo>
                  <a:cubicBezTo>
                    <a:pt x="211" y="2"/>
                    <a:pt x="198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22"/>
            <p:cNvSpPr/>
            <p:nvPr/>
          </p:nvSpPr>
          <p:spPr>
            <a:xfrm>
              <a:off x="4822275" y="23493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87"/>
                    <a:pt x="21" y="103"/>
                  </a:cubicBezTo>
                  <a:cubicBezTo>
                    <a:pt x="1" y="157"/>
                    <a:pt x="21" y="190"/>
                    <a:pt x="71" y="206"/>
                  </a:cubicBezTo>
                  <a:lnTo>
                    <a:pt x="104" y="206"/>
                  </a:lnTo>
                  <a:cubicBezTo>
                    <a:pt x="125" y="206"/>
                    <a:pt x="141" y="206"/>
                    <a:pt x="158" y="190"/>
                  </a:cubicBezTo>
                  <a:cubicBezTo>
                    <a:pt x="191" y="173"/>
                    <a:pt x="228" y="157"/>
                    <a:pt x="244" y="141"/>
                  </a:cubicBezTo>
                  <a:lnTo>
                    <a:pt x="244" y="103"/>
                  </a:lnTo>
                  <a:cubicBezTo>
                    <a:pt x="261" y="54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22"/>
            <p:cNvSpPr/>
            <p:nvPr/>
          </p:nvSpPr>
          <p:spPr>
            <a:xfrm>
              <a:off x="4818050" y="2337200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7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50" y="40"/>
                    <a:pt x="1" y="94"/>
                    <a:pt x="17" y="143"/>
                  </a:cubicBezTo>
                  <a:cubicBezTo>
                    <a:pt x="28" y="177"/>
                    <a:pt x="53" y="196"/>
                    <a:pt x="87" y="196"/>
                  </a:cubicBezTo>
                  <a:cubicBezTo>
                    <a:pt x="107" y="196"/>
                    <a:pt x="129" y="190"/>
                    <a:pt x="153" y="176"/>
                  </a:cubicBezTo>
                  <a:cubicBezTo>
                    <a:pt x="223" y="160"/>
                    <a:pt x="256" y="94"/>
                    <a:pt x="256" y="40"/>
                  </a:cubicBezTo>
                  <a:cubicBezTo>
                    <a:pt x="244" y="16"/>
                    <a:pt x="20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22"/>
            <p:cNvSpPr/>
            <p:nvPr/>
          </p:nvSpPr>
          <p:spPr>
            <a:xfrm>
              <a:off x="4830525" y="2270875"/>
              <a:ext cx="6000" cy="4900"/>
            </a:xfrm>
            <a:custGeom>
              <a:avLst/>
              <a:gdLst/>
              <a:ahLst/>
              <a:cxnLst/>
              <a:rect l="l" t="t" r="r" b="b"/>
              <a:pathLst>
                <a:path w="240" h="196" extrusionOk="0">
                  <a:moveTo>
                    <a:pt x="151" y="1"/>
                  </a:moveTo>
                  <a:cubicBezTo>
                    <a:pt x="132" y="1"/>
                    <a:pt x="110" y="5"/>
                    <a:pt x="83" y="13"/>
                  </a:cubicBezTo>
                  <a:cubicBezTo>
                    <a:pt x="50" y="30"/>
                    <a:pt x="17" y="67"/>
                    <a:pt x="1" y="100"/>
                  </a:cubicBezTo>
                  <a:lnTo>
                    <a:pt x="1" y="149"/>
                  </a:lnTo>
                  <a:cubicBezTo>
                    <a:pt x="11" y="184"/>
                    <a:pt x="36" y="196"/>
                    <a:pt x="70" y="196"/>
                  </a:cubicBezTo>
                  <a:cubicBezTo>
                    <a:pt x="89" y="196"/>
                    <a:pt x="112" y="192"/>
                    <a:pt x="137" y="186"/>
                  </a:cubicBezTo>
                  <a:cubicBezTo>
                    <a:pt x="207" y="149"/>
                    <a:pt x="240" y="100"/>
                    <a:pt x="223" y="46"/>
                  </a:cubicBezTo>
                  <a:cubicBezTo>
                    <a:pt x="223" y="30"/>
                    <a:pt x="223" y="30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8998;p22"/>
            <p:cNvSpPr/>
            <p:nvPr/>
          </p:nvSpPr>
          <p:spPr>
            <a:xfrm>
              <a:off x="4814150" y="237427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87" y="33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20"/>
                    <a:pt x="243" y="103"/>
                  </a:cubicBezTo>
                  <a:cubicBezTo>
                    <a:pt x="260" y="70"/>
                    <a:pt x="260" y="54"/>
                    <a:pt x="243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22"/>
            <p:cNvSpPr/>
            <p:nvPr/>
          </p:nvSpPr>
          <p:spPr>
            <a:xfrm>
              <a:off x="4796100" y="24222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5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38" y="40"/>
                    <a:pt x="1" y="111"/>
                    <a:pt x="17" y="144"/>
                  </a:cubicBezTo>
                  <a:cubicBezTo>
                    <a:pt x="17" y="177"/>
                    <a:pt x="45" y="197"/>
                    <a:pt x="84" y="197"/>
                  </a:cubicBezTo>
                  <a:cubicBezTo>
                    <a:pt x="106" y="197"/>
                    <a:pt x="132" y="190"/>
                    <a:pt x="157" y="177"/>
                  </a:cubicBezTo>
                  <a:cubicBezTo>
                    <a:pt x="223" y="160"/>
                    <a:pt x="260" y="94"/>
                    <a:pt x="244" y="40"/>
                  </a:cubicBezTo>
                  <a:cubicBezTo>
                    <a:pt x="229" y="16"/>
                    <a:pt x="198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22"/>
            <p:cNvSpPr/>
            <p:nvPr/>
          </p:nvSpPr>
          <p:spPr>
            <a:xfrm>
              <a:off x="4802600" y="2396225"/>
              <a:ext cx="6400" cy="4650"/>
            </a:xfrm>
            <a:custGeom>
              <a:avLst/>
              <a:gdLst/>
              <a:ahLst/>
              <a:cxnLst/>
              <a:rect l="l" t="t" r="r" b="b"/>
              <a:pathLst>
                <a:path w="256" h="186" extrusionOk="0">
                  <a:moveTo>
                    <a:pt x="169" y="0"/>
                  </a:moveTo>
                  <a:cubicBezTo>
                    <a:pt x="120" y="0"/>
                    <a:pt x="50" y="33"/>
                    <a:pt x="33" y="103"/>
                  </a:cubicBezTo>
                  <a:cubicBezTo>
                    <a:pt x="0" y="153"/>
                    <a:pt x="33" y="186"/>
                    <a:pt x="103" y="186"/>
                  </a:cubicBezTo>
                  <a:lnTo>
                    <a:pt x="169" y="186"/>
                  </a:lnTo>
                  <a:cubicBezTo>
                    <a:pt x="169" y="169"/>
                    <a:pt x="190" y="169"/>
                    <a:pt x="190" y="169"/>
                  </a:cubicBezTo>
                  <a:cubicBezTo>
                    <a:pt x="223" y="153"/>
                    <a:pt x="240" y="120"/>
                    <a:pt x="256" y="103"/>
                  </a:cubicBezTo>
                  <a:cubicBezTo>
                    <a:pt x="256" y="66"/>
                    <a:pt x="256" y="50"/>
                    <a:pt x="240" y="17"/>
                  </a:cubicBezTo>
                  <a:cubicBezTo>
                    <a:pt x="223" y="0"/>
                    <a:pt x="207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22"/>
            <p:cNvSpPr/>
            <p:nvPr/>
          </p:nvSpPr>
          <p:spPr>
            <a:xfrm>
              <a:off x="4803425" y="23849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6" y="1"/>
                    <a:pt x="103" y="1"/>
                    <a:pt x="70" y="17"/>
                  </a:cubicBezTo>
                  <a:cubicBezTo>
                    <a:pt x="54" y="38"/>
                    <a:pt x="33" y="71"/>
                    <a:pt x="17" y="87"/>
                  </a:cubicBezTo>
                  <a:cubicBezTo>
                    <a:pt x="0" y="141"/>
                    <a:pt x="33" y="191"/>
                    <a:pt x="87" y="191"/>
                  </a:cubicBezTo>
                  <a:cubicBezTo>
                    <a:pt x="120" y="191"/>
                    <a:pt x="136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39" y="120"/>
                    <a:pt x="239" y="87"/>
                  </a:cubicBezTo>
                  <a:cubicBezTo>
                    <a:pt x="260" y="71"/>
                    <a:pt x="260" y="38"/>
                    <a:pt x="239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22"/>
            <p:cNvSpPr/>
            <p:nvPr/>
          </p:nvSpPr>
          <p:spPr>
            <a:xfrm>
              <a:off x="4808975" y="2362725"/>
              <a:ext cx="6950" cy="4650"/>
            </a:xfrm>
            <a:custGeom>
              <a:avLst/>
              <a:gdLst/>
              <a:ahLst/>
              <a:cxnLst/>
              <a:rect l="l" t="t" r="r" b="b"/>
              <a:pathLst>
                <a:path w="278" h="186" extrusionOk="0">
                  <a:moveTo>
                    <a:pt x="174" y="0"/>
                  </a:moveTo>
                  <a:cubicBezTo>
                    <a:pt x="141" y="0"/>
                    <a:pt x="121" y="0"/>
                    <a:pt x="88" y="17"/>
                  </a:cubicBezTo>
                  <a:cubicBezTo>
                    <a:pt x="55" y="33"/>
                    <a:pt x="38" y="66"/>
                    <a:pt x="17" y="83"/>
                  </a:cubicBezTo>
                  <a:cubicBezTo>
                    <a:pt x="1" y="153"/>
                    <a:pt x="38" y="186"/>
                    <a:pt x="104" y="186"/>
                  </a:cubicBezTo>
                  <a:cubicBezTo>
                    <a:pt x="121" y="186"/>
                    <a:pt x="141" y="186"/>
                    <a:pt x="158" y="169"/>
                  </a:cubicBezTo>
                  <a:cubicBezTo>
                    <a:pt x="174" y="169"/>
                    <a:pt x="191" y="169"/>
                    <a:pt x="191" y="153"/>
                  </a:cubicBezTo>
                  <a:cubicBezTo>
                    <a:pt x="224" y="136"/>
                    <a:pt x="244" y="120"/>
                    <a:pt x="261" y="8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22"/>
            <p:cNvSpPr/>
            <p:nvPr/>
          </p:nvSpPr>
          <p:spPr>
            <a:xfrm>
              <a:off x="4806400" y="24101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9" y="1"/>
                  </a:moveTo>
                  <a:cubicBezTo>
                    <a:pt x="142" y="1"/>
                    <a:pt x="123" y="3"/>
                    <a:pt x="104" y="7"/>
                  </a:cubicBezTo>
                  <a:cubicBezTo>
                    <a:pt x="55" y="40"/>
                    <a:pt x="1" y="94"/>
                    <a:pt x="17" y="143"/>
                  </a:cubicBezTo>
                  <a:cubicBezTo>
                    <a:pt x="31" y="178"/>
                    <a:pt x="64" y="197"/>
                    <a:pt x="99" y="197"/>
                  </a:cubicBezTo>
                  <a:cubicBezTo>
                    <a:pt x="119" y="197"/>
                    <a:pt x="139" y="192"/>
                    <a:pt x="158" y="180"/>
                  </a:cubicBezTo>
                  <a:cubicBezTo>
                    <a:pt x="224" y="164"/>
                    <a:pt x="261" y="94"/>
                    <a:pt x="261" y="40"/>
                  </a:cubicBezTo>
                  <a:cubicBezTo>
                    <a:pt x="249" y="16"/>
                    <a:pt x="208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22"/>
            <p:cNvSpPr/>
            <p:nvPr/>
          </p:nvSpPr>
          <p:spPr>
            <a:xfrm>
              <a:off x="4835175" y="2293150"/>
              <a:ext cx="6500" cy="4725"/>
            </a:xfrm>
            <a:custGeom>
              <a:avLst/>
              <a:gdLst/>
              <a:ahLst/>
              <a:cxnLst/>
              <a:rect l="l" t="t" r="r" b="b"/>
              <a:pathLst>
                <a:path w="260" h="189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21" y="168"/>
                    <a:pt x="48" y="188"/>
                    <a:pt x="87" y="188"/>
                  </a:cubicBezTo>
                  <a:cubicBezTo>
                    <a:pt x="108" y="188"/>
                    <a:pt x="132" y="182"/>
                    <a:pt x="157" y="169"/>
                  </a:cubicBezTo>
                  <a:cubicBezTo>
                    <a:pt x="173" y="169"/>
                    <a:pt x="190" y="153"/>
                    <a:pt x="206" y="136"/>
                  </a:cubicBezTo>
                  <a:cubicBezTo>
                    <a:pt x="243" y="120"/>
                    <a:pt x="260" y="66"/>
                    <a:pt x="243" y="33"/>
                  </a:cubicBezTo>
                  <a:cubicBezTo>
                    <a:pt x="243" y="17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22"/>
            <p:cNvSpPr/>
            <p:nvPr/>
          </p:nvSpPr>
          <p:spPr>
            <a:xfrm>
              <a:off x="4783225" y="23746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37" y="54"/>
                    <a:pt x="17" y="71"/>
                    <a:pt x="17" y="104"/>
                  </a:cubicBezTo>
                  <a:cubicBezTo>
                    <a:pt x="0" y="120"/>
                    <a:pt x="0" y="157"/>
                    <a:pt x="17" y="174"/>
                  </a:cubicBezTo>
                  <a:cubicBezTo>
                    <a:pt x="37" y="190"/>
                    <a:pt x="54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lnTo>
                    <a:pt x="173" y="174"/>
                  </a:lnTo>
                  <a:cubicBezTo>
                    <a:pt x="206" y="141"/>
                    <a:pt x="223" y="120"/>
                    <a:pt x="244" y="87"/>
                  </a:cubicBezTo>
                  <a:cubicBezTo>
                    <a:pt x="260" y="38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22"/>
            <p:cNvSpPr/>
            <p:nvPr/>
          </p:nvSpPr>
          <p:spPr>
            <a:xfrm>
              <a:off x="4791350" y="23635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38" y="50"/>
                    <a:pt x="22" y="87"/>
                    <a:pt x="22" y="103"/>
                  </a:cubicBezTo>
                  <a:cubicBezTo>
                    <a:pt x="1" y="136"/>
                    <a:pt x="1" y="173"/>
                    <a:pt x="38" y="190"/>
                  </a:cubicBezTo>
                  <a:cubicBezTo>
                    <a:pt x="38" y="190"/>
                    <a:pt x="71" y="206"/>
                    <a:pt x="88" y="206"/>
                  </a:cubicBezTo>
                  <a:cubicBezTo>
                    <a:pt x="104" y="206"/>
                    <a:pt x="125" y="190"/>
                    <a:pt x="158" y="190"/>
                  </a:cubicBezTo>
                  <a:cubicBezTo>
                    <a:pt x="191" y="173"/>
                    <a:pt x="228" y="136"/>
                    <a:pt x="244" y="103"/>
                  </a:cubicBezTo>
                  <a:lnTo>
                    <a:pt x="244" y="87"/>
                  </a:ln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22"/>
            <p:cNvSpPr/>
            <p:nvPr/>
          </p:nvSpPr>
          <p:spPr>
            <a:xfrm>
              <a:off x="4786725" y="2385400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53" y="0"/>
                  </a:moveTo>
                  <a:cubicBezTo>
                    <a:pt x="137" y="0"/>
                    <a:pt x="104" y="21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4"/>
                    <a:pt x="223" y="141"/>
                    <a:pt x="240" y="103"/>
                  </a:cubicBezTo>
                  <a:cubicBezTo>
                    <a:pt x="256" y="37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22"/>
            <p:cNvSpPr/>
            <p:nvPr/>
          </p:nvSpPr>
          <p:spPr>
            <a:xfrm>
              <a:off x="4772900" y="23978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21" y="0"/>
                    <a:pt x="104" y="17"/>
                  </a:cubicBezTo>
                  <a:cubicBezTo>
                    <a:pt x="38" y="37"/>
                    <a:pt x="1" y="103"/>
                    <a:pt x="17" y="140"/>
                  </a:cubicBezTo>
                  <a:cubicBezTo>
                    <a:pt x="31" y="172"/>
                    <a:pt x="56" y="191"/>
                    <a:pt x="91" y="191"/>
                  </a:cubicBezTo>
                  <a:cubicBezTo>
                    <a:pt x="111" y="191"/>
                    <a:pt x="133" y="185"/>
                    <a:pt x="158" y="173"/>
                  </a:cubicBezTo>
                  <a:cubicBezTo>
                    <a:pt x="174" y="173"/>
                    <a:pt x="191" y="157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44" y="17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22"/>
            <p:cNvSpPr/>
            <p:nvPr/>
          </p:nvSpPr>
          <p:spPr>
            <a:xfrm>
              <a:off x="4791875" y="2351325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53" y="1"/>
                  </a:moveTo>
                  <a:cubicBezTo>
                    <a:pt x="138" y="1"/>
                    <a:pt x="121" y="3"/>
                    <a:pt x="104" y="7"/>
                  </a:cubicBezTo>
                  <a:cubicBezTo>
                    <a:pt x="34" y="44"/>
                    <a:pt x="1" y="110"/>
                    <a:pt x="17" y="147"/>
                  </a:cubicBezTo>
                  <a:cubicBezTo>
                    <a:pt x="17" y="179"/>
                    <a:pt x="45" y="197"/>
                    <a:pt x="83" y="197"/>
                  </a:cubicBezTo>
                  <a:cubicBezTo>
                    <a:pt x="104" y="197"/>
                    <a:pt x="128" y="192"/>
                    <a:pt x="153" y="180"/>
                  </a:cubicBezTo>
                  <a:cubicBezTo>
                    <a:pt x="223" y="164"/>
                    <a:pt x="256" y="93"/>
                    <a:pt x="240" y="44"/>
                  </a:cubicBezTo>
                  <a:cubicBezTo>
                    <a:pt x="228" y="17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22"/>
            <p:cNvSpPr/>
            <p:nvPr/>
          </p:nvSpPr>
          <p:spPr>
            <a:xfrm>
              <a:off x="4798675" y="23743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4" y="0"/>
                  </a:moveTo>
                  <a:cubicBezTo>
                    <a:pt x="161" y="0"/>
                    <a:pt x="149" y="4"/>
                    <a:pt x="141" y="13"/>
                  </a:cubicBezTo>
                  <a:cubicBezTo>
                    <a:pt x="104" y="13"/>
                    <a:pt x="71" y="29"/>
                    <a:pt x="54" y="50"/>
                  </a:cubicBezTo>
                  <a:cubicBezTo>
                    <a:pt x="1" y="99"/>
                    <a:pt x="1" y="169"/>
                    <a:pt x="38" y="186"/>
                  </a:cubicBezTo>
                  <a:cubicBezTo>
                    <a:pt x="54" y="202"/>
                    <a:pt x="87" y="202"/>
                    <a:pt x="120" y="202"/>
                  </a:cubicBezTo>
                  <a:cubicBezTo>
                    <a:pt x="141" y="202"/>
                    <a:pt x="141" y="186"/>
                    <a:pt x="157" y="186"/>
                  </a:cubicBezTo>
                  <a:cubicBezTo>
                    <a:pt x="174" y="186"/>
                    <a:pt x="190" y="169"/>
                    <a:pt x="207" y="153"/>
                  </a:cubicBezTo>
                  <a:cubicBezTo>
                    <a:pt x="223" y="132"/>
                    <a:pt x="244" y="99"/>
                    <a:pt x="244" y="83"/>
                  </a:cubicBezTo>
                  <a:cubicBezTo>
                    <a:pt x="244" y="50"/>
                    <a:pt x="244" y="29"/>
                    <a:pt x="207" y="13"/>
                  </a:cubicBezTo>
                  <a:cubicBezTo>
                    <a:pt x="199" y="4"/>
                    <a:pt x="186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22"/>
            <p:cNvSpPr/>
            <p:nvPr/>
          </p:nvSpPr>
          <p:spPr>
            <a:xfrm>
              <a:off x="4782400" y="232665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0"/>
                    <a:pt x="17" y="103"/>
                  </a:cubicBezTo>
                  <a:cubicBezTo>
                    <a:pt x="0" y="153"/>
                    <a:pt x="33" y="206"/>
                    <a:pt x="87" y="206"/>
                  </a:cubicBezTo>
                  <a:cubicBezTo>
                    <a:pt x="120" y="206"/>
                    <a:pt x="136" y="206"/>
                    <a:pt x="153" y="186"/>
                  </a:cubicBezTo>
                  <a:cubicBezTo>
                    <a:pt x="173" y="186"/>
                    <a:pt x="173" y="169"/>
                    <a:pt x="190" y="169"/>
                  </a:cubicBezTo>
                  <a:cubicBezTo>
                    <a:pt x="206" y="153"/>
                    <a:pt x="239" y="136"/>
                    <a:pt x="239" y="103"/>
                  </a:cubicBezTo>
                  <a:cubicBezTo>
                    <a:pt x="256" y="66"/>
                    <a:pt x="256" y="50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22"/>
            <p:cNvSpPr/>
            <p:nvPr/>
          </p:nvSpPr>
          <p:spPr>
            <a:xfrm>
              <a:off x="4786200" y="234075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4"/>
                    <a:pt x="1" y="104"/>
                    <a:pt x="21" y="158"/>
                  </a:cubicBezTo>
                  <a:cubicBezTo>
                    <a:pt x="21" y="182"/>
                    <a:pt x="57" y="197"/>
                    <a:pt x="103" y="197"/>
                  </a:cubicBezTo>
                  <a:cubicBezTo>
                    <a:pt x="120" y="197"/>
                    <a:pt x="139" y="195"/>
                    <a:pt x="158" y="191"/>
                  </a:cubicBezTo>
                  <a:cubicBezTo>
                    <a:pt x="228" y="158"/>
                    <a:pt x="261" y="88"/>
                    <a:pt x="244" y="55"/>
                  </a:cubicBezTo>
                  <a:cubicBezTo>
                    <a:pt x="233" y="20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22"/>
            <p:cNvSpPr/>
            <p:nvPr/>
          </p:nvSpPr>
          <p:spPr>
            <a:xfrm>
              <a:off x="4812500" y="230237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0"/>
                  </a:moveTo>
                  <a:cubicBezTo>
                    <a:pt x="117" y="0"/>
                    <a:pt x="70" y="16"/>
                    <a:pt x="33" y="44"/>
                  </a:cubicBezTo>
                  <a:cubicBezTo>
                    <a:pt x="17" y="77"/>
                    <a:pt x="0" y="93"/>
                    <a:pt x="0" y="126"/>
                  </a:cubicBezTo>
                  <a:cubicBezTo>
                    <a:pt x="0" y="147"/>
                    <a:pt x="0" y="180"/>
                    <a:pt x="33" y="180"/>
                  </a:cubicBezTo>
                  <a:cubicBezTo>
                    <a:pt x="50" y="196"/>
                    <a:pt x="83" y="196"/>
                    <a:pt x="103" y="196"/>
                  </a:cubicBezTo>
                  <a:cubicBezTo>
                    <a:pt x="120" y="196"/>
                    <a:pt x="136" y="180"/>
                    <a:pt x="136" y="180"/>
                  </a:cubicBezTo>
                  <a:cubicBezTo>
                    <a:pt x="153" y="180"/>
                    <a:pt x="169" y="163"/>
                    <a:pt x="186" y="147"/>
                  </a:cubicBezTo>
                  <a:cubicBezTo>
                    <a:pt x="239" y="93"/>
                    <a:pt x="239" y="44"/>
                    <a:pt x="206" y="7"/>
                  </a:cubicBezTo>
                  <a:cubicBezTo>
                    <a:pt x="192" y="2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22"/>
            <p:cNvSpPr/>
            <p:nvPr/>
          </p:nvSpPr>
          <p:spPr>
            <a:xfrm>
              <a:off x="4811150" y="232855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7" y="0"/>
                  </a:moveTo>
                  <a:cubicBezTo>
                    <a:pt x="140" y="0"/>
                    <a:pt x="122" y="2"/>
                    <a:pt x="104" y="7"/>
                  </a:cubicBezTo>
                  <a:cubicBezTo>
                    <a:pt x="54" y="44"/>
                    <a:pt x="1" y="93"/>
                    <a:pt x="17" y="147"/>
                  </a:cubicBezTo>
                  <a:cubicBezTo>
                    <a:pt x="28" y="179"/>
                    <a:pt x="61" y="197"/>
                    <a:pt x="97" y="197"/>
                  </a:cubicBezTo>
                  <a:cubicBezTo>
                    <a:pt x="117" y="197"/>
                    <a:pt x="138" y="192"/>
                    <a:pt x="157" y="180"/>
                  </a:cubicBezTo>
                  <a:cubicBezTo>
                    <a:pt x="223" y="163"/>
                    <a:pt x="260" y="93"/>
                    <a:pt x="260" y="44"/>
                  </a:cubicBezTo>
                  <a:cubicBezTo>
                    <a:pt x="245" y="17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22"/>
            <p:cNvSpPr/>
            <p:nvPr/>
          </p:nvSpPr>
          <p:spPr>
            <a:xfrm>
              <a:off x="4817650" y="228150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0"/>
                  </a:moveTo>
                  <a:cubicBezTo>
                    <a:pt x="103" y="17"/>
                    <a:pt x="83" y="33"/>
                    <a:pt x="50" y="54"/>
                  </a:cubicBezTo>
                  <a:cubicBezTo>
                    <a:pt x="0" y="104"/>
                    <a:pt x="0" y="157"/>
                    <a:pt x="50" y="190"/>
                  </a:cubicBezTo>
                  <a:cubicBezTo>
                    <a:pt x="58" y="198"/>
                    <a:pt x="71" y="202"/>
                    <a:pt x="87" y="202"/>
                  </a:cubicBezTo>
                  <a:cubicBezTo>
                    <a:pt x="102" y="202"/>
                    <a:pt x="120" y="198"/>
                    <a:pt x="136" y="190"/>
                  </a:cubicBezTo>
                  <a:lnTo>
                    <a:pt x="153" y="190"/>
                  </a:lnTo>
                  <a:cubicBezTo>
                    <a:pt x="186" y="174"/>
                    <a:pt x="206" y="174"/>
                    <a:pt x="223" y="157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3"/>
                    <a:pt x="223" y="17"/>
                  </a:cubicBezTo>
                  <a:cubicBezTo>
                    <a:pt x="206" y="0"/>
                    <a:pt x="16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22"/>
            <p:cNvSpPr/>
            <p:nvPr/>
          </p:nvSpPr>
          <p:spPr>
            <a:xfrm>
              <a:off x="4806000" y="23514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6" y="1"/>
                  </a:moveTo>
                  <a:cubicBezTo>
                    <a:pt x="104" y="17"/>
                    <a:pt x="71" y="38"/>
                    <a:pt x="54" y="55"/>
                  </a:cubicBezTo>
                  <a:cubicBezTo>
                    <a:pt x="0" y="104"/>
                    <a:pt x="0" y="158"/>
                    <a:pt x="54" y="191"/>
                  </a:cubicBezTo>
                  <a:cubicBezTo>
                    <a:pt x="65" y="191"/>
                    <a:pt x="76" y="198"/>
                    <a:pt x="92" y="198"/>
                  </a:cubicBezTo>
                  <a:cubicBezTo>
                    <a:pt x="100" y="198"/>
                    <a:pt x="109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0" y="104"/>
                    <a:pt x="260" y="38"/>
                    <a:pt x="223" y="17"/>
                  </a:cubicBezTo>
                  <a:cubicBezTo>
                    <a:pt x="207" y="1"/>
                    <a:pt x="174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9017;p22"/>
            <p:cNvSpPr/>
            <p:nvPr/>
          </p:nvSpPr>
          <p:spPr>
            <a:xfrm>
              <a:off x="4801675" y="23399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44" y="120"/>
                    <a:pt x="244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22"/>
            <p:cNvSpPr/>
            <p:nvPr/>
          </p:nvSpPr>
          <p:spPr>
            <a:xfrm>
              <a:off x="4804750" y="229222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4" y="0"/>
                  </a:moveTo>
                  <a:cubicBezTo>
                    <a:pt x="121" y="0"/>
                    <a:pt x="83" y="17"/>
                    <a:pt x="67" y="37"/>
                  </a:cubicBezTo>
                  <a:cubicBezTo>
                    <a:pt x="34" y="54"/>
                    <a:pt x="17" y="87"/>
                    <a:pt x="1" y="103"/>
                  </a:cubicBezTo>
                  <a:cubicBezTo>
                    <a:pt x="1" y="140"/>
                    <a:pt x="1" y="157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1" y="190"/>
                    <a:pt x="137" y="190"/>
                  </a:cubicBezTo>
                  <a:cubicBezTo>
                    <a:pt x="154" y="190"/>
                    <a:pt x="170" y="173"/>
                    <a:pt x="170" y="173"/>
                  </a:cubicBezTo>
                  <a:cubicBezTo>
                    <a:pt x="207" y="157"/>
                    <a:pt x="224" y="140"/>
                    <a:pt x="240" y="103"/>
                  </a:cubicBezTo>
                  <a:cubicBezTo>
                    <a:pt x="257" y="54"/>
                    <a:pt x="224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22"/>
            <p:cNvSpPr/>
            <p:nvPr/>
          </p:nvSpPr>
          <p:spPr>
            <a:xfrm>
              <a:off x="4558625" y="2354500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70" y="0"/>
                  </a:moveTo>
                  <a:cubicBezTo>
                    <a:pt x="132" y="0"/>
                    <a:pt x="85" y="19"/>
                    <a:pt x="54" y="53"/>
                  </a:cubicBezTo>
                  <a:cubicBezTo>
                    <a:pt x="17" y="103"/>
                    <a:pt x="0" y="156"/>
                    <a:pt x="54" y="189"/>
                  </a:cubicBezTo>
                  <a:cubicBezTo>
                    <a:pt x="65" y="189"/>
                    <a:pt x="83" y="196"/>
                    <a:pt x="104" y="196"/>
                  </a:cubicBezTo>
                  <a:cubicBezTo>
                    <a:pt x="115" y="196"/>
                    <a:pt x="126" y="195"/>
                    <a:pt x="137" y="189"/>
                  </a:cubicBezTo>
                  <a:lnTo>
                    <a:pt x="174" y="189"/>
                  </a:lnTo>
                  <a:cubicBezTo>
                    <a:pt x="190" y="173"/>
                    <a:pt x="207" y="156"/>
                    <a:pt x="223" y="156"/>
                  </a:cubicBezTo>
                  <a:cubicBezTo>
                    <a:pt x="277" y="103"/>
                    <a:pt x="277" y="37"/>
                    <a:pt x="223" y="20"/>
                  </a:cubicBezTo>
                  <a:cubicBezTo>
                    <a:pt x="211" y="6"/>
                    <a:pt x="192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22"/>
            <p:cNvSpPr/>
            <p:nvPr/>
          </p:nvSpPr>
          <p:spPr>
            <a:xfrm>
              <a:off x="4493800" y="2294375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190"/>
                    <a:pt x="153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39" y="120"/>
                    <a:pt x="239" y="104"/>
                  </a:cubicBezTo>
                  <a:cubicBezTo>
                    <a:pt x="256" y="71"/>
                    <a:pt x="256" y="54"/>
                    <a:pt x="239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22"/>
            <p:cNvSpPr/>
            <p:nvPr/>
          </p:nvSpPr>
          <p:spPr>
            <a:xfrm>
              <a:off x="4497600" y="23085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0"/>
                  </a:moveTo>
                  <a:cubicBezTo>
                    <a:pt x="151" y="0"/>
                    <a:pt x="128" y="6"/>
                    <a:pt x="104" y="19"/>
                  </a:cubicBezTo>
                  <a:cubicBezTo>
                    <a:pt x="38" y="36"/>
                    <a:pt x="1" y="106"/>
                    <a:pt x="21" y="139"/>
                  </a:cubicBezTo>
                  <a:cubicBezTo>
                    <a:pt x="32" y="171"/>
                    <a:pt x="57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7" y="155"/>
                    <a:pt x="260" y="85"/>
                    <a:pt x="244" y="52"/>
                  </a:cubicBezTo>
                  <a:cubicBezTo>
                    <a:pt x="233" y="20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22"/>
            <p:cNvSpPr/>
            <p:nvPr/>
          </p:nvSpPr>
          <p:spPr>
            <a:xfrm>
              <a:off x="4503275" y="2319175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33" y="40"/>
                    <a:pt x="0" y="93"/>
                    <a:pt x="17" y="143"/>
                  </a:cubicBezTo>
                  <a:cubicBezTo>
                    <a:pt x="27" y="177"/>
                    <a:pt x="51" y="196"/>
                    <a:pt x="85" y="196"/>
                  </a:cubicBezTo>
                  <a:cubicBezTo>
                    <a:pt x="104" y="196"/>
                    <a:pt x="127" y="189"/>
                    <a:pt x="153" y="176"/>
                  </a:cubicBezTo>
                  <a:cubicBezTo>
                    <a:pt x="223" y="159"/>
                    <a:pt x="256" y="93"/>
                    <a:pt x="240" y="40"/>
                  </a:cubicBezTo>
                  <a:cubicBezTo>
                    <a:pt x="240" y="15"/>
                    <a:pt x="202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22"/>
            <p:cNvSpPr/>
            <p:nvPr/>
          </p:nvSpPr>
          <p:spPr>
            <a:xfrm>
              <a:off x="4489475" y="233097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90" y="0"/>
                  </a:moveTo>
                  <a:cubicBezTo>
                    <a:pt x="177" y="0"/>
                    <a:pt x="165" y="5"/>
                    <a:pt x="157" y="13"/>
                  </a:cubicBezTo>
                  <a:cubicBezTo>
                    <a:pt x="120" y="13"/>
                    <a:pt x="87" y="33"/>
                    <a:pt x="70" y="50"/>
                  </a:cubicBezTo>
                  <a:cubicBezTo>
                    <a:pt x="16" y="99"/>
                    <a:pt x="0" y="169"/>
                    <a:pt x="54" y="186"/>
                  </a:cubicBezTo>
                  <a:cubicBezTo>
                    <a:pt x="70" y="202"/>
                    <a:pt x="103" y="202"/>
                    <a:pt x="140" y="202"/>
                  </a:cubicBezTo>
                  <a:cubicBezTo>
                    <a:pt x="140" y="186"/>
                    <a:pt x="157" y="186"/>
                    <a:pt x="173" y="186"/>
                  </a:cubicBezTo>
                  <a:cubicBezTo>
                    <a:pt x="190" y="169"/>
                    <a:pt x="206" y="169"/>
                    <a:pt x="223" y="153"/>
                  </a:cubicBezTo>
                  <a:cubicBezTo>
                    <a:pt x="243" y="137"/>
                    <a:pt x="260" y="99"/>
                    <a:pt x="260" y="83"/>
                  </a:cubicBezTo>
                  <a:cubicBezTo>
                    <a:pt x="260" y="50"/>
                    <a:pt x="260" y="33"/>
                    <a:pt x="223" y="13"/>
                  </a:cubicBezTo>
                  <a:cubicBezTo>
                    <a:pt x="214" y="5"/>
                    <a:pt x="202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22"/>
            <p:cNvSpPr/>
            <p:nvPr/>
          </p:nvSpPr>
          <p:spPr>
            <a:xfrm>
              <a:off x="4507500" y="2296125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57" y="1"/>
                    <a:pt x="120" y="17"/>
                    <a:pt x="87" y="34"/>
                  </a:cubicBezTo>
                  <a:cubicBezTo>
                    <a:pt x="54" y="50"/>
                    <a:pt x="38" y="87"/>
                    <a:pt x="38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1"/>
                  </a:cubicBezTo>
                  <a:lnTo>
                    <a:pt x="190" y="170"/>
                  </a:lnTo>
                  <a:cubicBezTo>
                    <a:pt x="223" y="153"/>
                    <a:pt x="244" y="137"/>
                    <a:pt x="260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22"/>
            <p:cNvSpPr/>
            <p:nvPr/>
          </p:nvSpPr>
          <p:spPr>
            <a:xfrm>
              <a:off x="4484725" y="23064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4" y="190"/>
                    <a:pt x="141" y="190"/>
                    <a:pt x="157" y="169"/>
                  </a:cubicBezTo>
                  <a:cubicBezTo>
                    <a:pt x="174" y="169"/>
                    <a:pt x="174" y="169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22"/>
            <p:cNvSpPr/>
            <p:nvPr/>
          </p:nvSpPr>
          <p:spPr>
            <a:xfrm>
              <a:off x="4486875" y="2320550"/>
              <a:ext cx="6950" cy="4950"/>
            </a:xfrm>
            <a:custGeom>
              <a:avLst/>
              <a:gdLst/>
              <a:ahLst/>
              <a:cxnLst/>
              <a:rect l="l" t="t" r="r" b="b"/>
              <a:pathLst>
                <a:path w="278" h="198" extrusionOk="0">
                  <a:moveTo>
                    <a:pt x="180" y="1"/>
                  </a:moveTo>
                  <a:cubicBezTo>
                    <a:pt x="160" y="1"/>
                    <a:pt x="139" y="6"/>
                    <a:pt x="120" y="18"/>
                  </a:cubicBezTo>
                  <a:cubicBezTo>
                    <a:pt x="55" y="38"/>
                    <a:pt x="1" y="104"/>
                    <a:pt x="17" y="158"/>
                  </a:cubicBezTo>
                  <a:cubicBezTo>
                    <a:pt x="33" y="182"/>
                    <a:pt x="72" y="197"/>
                    <a:pt x="119" y="197"/>
                  </a:cubicBezTo>
                  <a:cubicBezTo>
                    <a:pt x="137" y="197"/>
                    <a:pt x="155" y="195"/>
                    <a:pt x="174" y="191"/>
                  </a:cubicBezTo>
                  <a:cubicBezTo>
                    <a:pt x="224" y="158"/>
                    <a:pt x="277" y="104"/>
                    <a:pt x="261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22"/>
            <p:cNvSpPr/>
            <p:nvPr/>
          </p:nvSpPr>
          <p:spPr>
            <a:xfrm>
              <a:off x="4522550" y="2296300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7" y="1"/>
                  </a:moveTo>
                  <a:cubicBezTo>
                    <a:pt x="154" y="1"/>
                    <a:pt x="129" y="4"/>
                    <a:pt x="104" y="10"/>
                  </a:cubicBezTo>
                  <a:cubicBezTo>
                    <a:pt x="54" y="43"/>
                    <a:pt x="0" y="97"/>
                    <a:pt x="17" y="146"/>
                  </a:cubicBezTo>
                  <a:cubicBezTo>
                    <a:pt x="28" y="181"/>
                    <a:pt x="61" y="201"/>
                    <a:pt x="98" y="201"/>
                  </a:cubicBezTo>
                  <a:cubicBezTo>
                    <a:pt x="118" y="201"/>
                    <a:pt x="138" y="195"/>
                    <a:pt x="157" y="184"/>
                  </a:cubicBezTo>
                  <a:cubicBezTo>
                    <a:pt x="223" y="146"/>
                    <a:pt x="277" y="97"/>
                    <a:pt x="260" y="43"/>
                  </a:cubicBezTo>
                  <a:cubicBezTo>
                    <a:pt x="247" y="12"/>
                    <a:pt x="216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22"/>
            <p:cNvSpPr/>
            <p:nvPr/>
          </p:nvSpPr>
          <p:spPr>
            <a:xfrm>
              <a:off x="4509675" y="228417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87" y="1"/>
                  </a:moveTo>
                  <a:cubicBezTo>
                    <a:pt x="172" y="1"/>
                    <a:pt x="155" y="5"/>
                    <a:pt x="136" y="13"/>
                  </a:cubicBezTo>
                  <a:cubicBezTo>
                    <a:pt x="103" y="13"/>
                    <a:pt x="87" y="30"/>
                    <a:pt x="54" y="50"/>
                  </a:cubicBezTo>
                  <a:cubicBezTo>
                    <a:pt x="0" y="100"/>
                    <a:pt x="0" y="170"/>
                    <a:pt x="54" y="186"/>
                  </a:cubicBezTo>
                  <a:cubicBezTo>
                    <a:pt x="70" y="203"/>
                    <a:pt x="103" y="203"/>
                    <a:pt x="136" y="203"/>
                  </a:cubicBezTo>
                  <a:lnTo>
                    <a:pt x="157" y="186"/>
                  </a:lnTo>
                  <a:cubicBezTo>
                    <a:pt x="190" y="186"/>
                    <a:pt x="206" y="170"/>
                    <a:pt x="223" y="153"/>
                  </a:cubicBezTo>
                  <a:cubicBezTo>
                    <a:pt x="260" y="100"/>
                    <a:pt x="276" y="50"/>
                    <a:pt x="223" y="13"/>
                  </a:cubicBezTo>
                  <a:cubicBezTo>
                    <a:pt x="214" y="5"/>
                    <a:pt x="202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22"/>
            <p:cNvSpPr/>
            <p:nvPr/>
          </p:nvSpPr>
          <p:spPr>
            <a:xfrm>
              <a:off x="4529450" y="2304950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50" y="44"/>
                    <a:pt x="1" y="93"/>
                    <a:pt x="17" y="147"/>
                  </a:cubicBezTo>
                  <a:cubicBezTo>
                    <a:pt x="28" y="179"/>
                    <a:pt x="61" y="197"/>
                    <a:pt x="96" y="197"/>
                  </a:cubicBezTo>
                  <a:cubicBezTo>
                    <a:pt x="116" y="197"/>
                    <a:pt x="136" y="191"/>
                    <a:pt x="153" y="180"/>
                  </a:cubicBezTo>
                  <a:cubicBezTo>
                    <a:pt x="223" y="147"/>
                    <a:pt x="256" y="93"/>
                    <a:pt x="256" y="44"/>
                  </a:cubicBezTo>
                  <a:cubicBezTo>
                    <a:pt x="244" y="16"/>
                    <a:pt x="203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22"/>
            <p:cNvSpPr/>
            <p:nvPr/>
          </p:nvSpPr>
          <p:spPr>
            <a:xfrm>
              <a:off x="4533675" y="2317150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0"/>
                    <a:pt x="38" y="88"/>
                    <a:pt x="21" y="104"/>
                  </a:cubicBezTo>
                  <a:cubicBezTo>
                    <a:pt x="1" y="154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4" y="207"/>
                    <a:pt x="141" y="191"/>
                    <a:pt x="157" y="191"/>
                  </a:cubicBezTo>
                  <a:cubicBezTo>
                    <a:pt x="190" y="174"/>
                    <a:pt x="227" y="154"/>
                    <a:pt x="244" y="121"/>
                  </a:cubicBezTo>
                  <a:lnTo>
                    <a:pt x="244" y="104"/>
                  </a:ln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22"/>
            <p:cNvSpPr/>
            <p:nvPr/>
          </p:nvSpPr>
          <p:spPr>
            <a:xfrm>
              <a:off x="4525550" y="23421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86"/>
                    <a:pt x="157" y="186"/>
                  </a:cubicBezTo>
                  <a:cubicBezTo>
                    <a:pt x="173" y="186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22"/>
            <p:cNvSpPr/>
            <p:nvPr/>
          </p:nvSpPr>
          <p:spPr>
            <a:xfrm>
              <a:off x="4479575" y="2343450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3" y="0"/>
                  </a:moveTo>
                  <a:cubicBezTo>
                    <a:pt x="143" y="0"/>
                    <a:pt x="122" y="4"/>
                    <a:pt x="103" y="13"/>
                  </a:cubicBezTo>
                  <a:cubicBezTo>
                    <a:pt x="54" y="29"/>
                    <a:pt x="21" y="66"/>
                    <a:pt x="0" y="99"/>
                  </a:cubicBezTo>
                  <a:lnTo>
                    <a:pt x="0" y="153"/>
                  </a:lnTo>
                  <a:cubicBezTo>
                    <a:pt x="14" y="185"/>
                    <a:pt x="46" y="203"/>
                    <a:pt x="86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06" y="153"/>
                    <a:pt x="260" y="99"/>
                    <a:pt x="243" y="50"/>
                  </a:cubicBezTo>
                  <a:cubicBezTo>
                    <a:pt x="243" y="29"/>
                    <a:pt x="227" y="29"/>
                    <a:pt x="206" y="13"/>
                  </a:cubicBezTo>
                  <a:cubicBezTo>
                    <a:pt x="198" y="4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22"/>
            <p:cNvSpPr/>
            <p:nvPr/>
          </p:nvSpPr>
          <p:spPr>
            <a:xfrm>
              <a:off x="4513125" y="2307675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71" y="1"/>
                  </a:moveTo>
                  <a:cubicBezTo>
                    <a:pt x="138" y="1"/>
                    <a:pt x="101" y="17"/>
                    <a:pt x="68" y="38"/>
                  </a:cubicBezTo>
                  <a:cubicBezTo>
                    <a:pt x="52" y="54"/>
                    <a:pt x="35" y="71"/>
                    <a:pt x="19" y="104"/>
                  </a:cubicBezTo>
                  <a:cubicBezTo>
                    <a:pt x="1" y="150"/>
                    <a:pt x="26" y="194"/>
                    <a:pt x="66" y="194"/>
                  </a:cubicBezTo>
                  <a:cubicBezTo>
                    <a:pt x="72" y="194"/>
                    <a:pt x="78" y="193"/>
                    <a:pt x="85" y="190"/>
                  </a:cubicBezTo>
                  <a:lnTo>
                    <a:pt x="155" y="190"/>
                  </a:lnTo>
                  <a:cubicBezTo>
                    <a:pt x="171" y="174"/>
                    <a:pt x="171" y="174"/>
                    <a:pt x="188" y="174"/>
                  </a:cubicBezTo>
                  <a:cubicBezTo>
                    <a:pt x="204" y="157"/>
                    <a:pt x="241" y="120"/>
                    <a:pt x="241" y="104"/>
                  </a:cubicBezTo>
                  <a:cubicBezTo>
                    <a:pt x="258" y="54"/>
                    <a:pt x="225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22"/>
            <p:cNvSpPr/>
            <p:nvPr/>
          </p:nvSpPr>
          <p:spPr>
            <a:xfrm>
              <a:off x="4517400" y="23193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36" y="1"/>
                  </a:moveTo>
                  <a:cubicBezTo>
                    <a:pt x="103" y="1"/>
                    <a:pt x="87" y="17"/>
                    <a:pt x="54" y="50"/>
                  </a:cubicBezTo>
                  <a:cubicBezTo>
                    <a:pt x="0" y="87"/>
                    <a:pt x="0" y="153"/>
                    <a:pt x="54" y="190"/>
                  </a:cubicBezTo>
                  <a:lnTo>
                    <a:pt x="120" y="190"/>
                  </a:lnTo>
                  <a:cubicBezTo>
                    <a:pt x="136" y="190"/>
                    <a:pt x="157" y="190"/>
                    <a:pt x="157" y="170"/>
                  </a:cubicBezTo>
                  <a:cubicBezTo>
                    <a:pt x="173" y="170"/>
                    <a:pt x="206" y="153"/>
                    <a:pt x="206" y="137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22"/>
            <p:cNvSpPr/>
            <p:nvPr/>
          </p:nvSpPr>
          <p:spPr>
            <a:xfrm>
              <a:off x="4544000" y="229437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57"/>
                    <a:pt x="37" y="207"/>
                    <a:pt x="87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22"/>
            <p:cNvSpPr/>
            <p:nvPr/>
          </p:nvSpPr>
          <p:spPr>
            <a:xfrm>
              <a:off x="4474425" y="2331275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157" y="1"/>
                  </a:moveTo>
                  <a:cubicBezTo>
                    <a:pt x="140" y="1"/>
                    <a:pt x="124" y="21"/>
                    <a:pt x="103" y="21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21" y="190"/>
                    <a:pt x="48" y="209"/>
                    <a:pt x="87" y="209"/>
                  </a:cubicBezTo>
                  <a:cubicBezTo>
                    <a:pt x="108" y="209"/>
                    <a:pt x="132" y="204"/>
                    <a:pt x="157" y="190"/>
                  </a:cubicBezTo>
                  <a:cubicBezTo>
                    <a:pt x="173" y="190"/>
                    <a:pt x="190" y="174"/>
                    <a:pt x="206" y="157"/>
                  </a:cubicBezTo>
                  <a:cubicBezTo>
                    <a:pt x="243" y="125"/>
                    <a:pt x="260" y="87"/>
                    <a:pt x="243" y="54"/>
                  </a:cubicBezTo>
                  <a:cubicBezTo>
                    <a:pt x="243" y="21"/>
                    <a:pt x="206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22"/>
            <p:cNvSpPr/>
            <p:nvPr/>
          </p:nvSpPr>
          <p:spPr>
            <a:xfrm>
              <a:off x="4716225" y="2513825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3" y="17"/>
                    <a:pt x="87" y="38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0" y="157"/>
                    <a:pt x="37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41" y="190"/>
                    <a:pt x="157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3" y="141"/>
                    <a:pt x="244" y="104"/>
                  </a:cubicBezTo>
                  <a:lnTo>
                    <a:pt x="244" y="38"/>
                  </a:ln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22"/>
            <p:cNvSpPr/>
            <p:nvPr/>
          </p:nvSpPr>
          <p:spPr>
            <a:xfrm>
              <a:off x="4710650" y="25027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57" y="0"/>
                    <a:pt x="120" y="0"/>
                    <a:pt x="104" y="17"/>
                  </a:cubicBezTo>
                  <a:cubicBezTo>
                    <a:pt x="54" y="33"/>
                    <a:pt x="1" y="103"/>
                    <a:pt x="17" y="153"/>
                  </a:cubicBezTo>
                  <a:cubicBezTo>
                    <a:pt x="29" y="180"/>
                    <a:pt x="71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4" y="173"/>
                    <a:pt x="190" y="173"/>
                    <a:pt x="207" y="153"/>
                  </a:cubicBezTo>
                  <a:cubicBezTo>
                    <a:pt x="240" y="120"/>
                    <a:pt x="260" y="87"/>
                    <a:pt x="260" y="50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22"/>
            <p:cNvSpPr/>
            <p:nvPr/>
          </p:nvSpPr>
          <p:spPr>
            <a:xfrm>
              <a:off x="4721800" y="252530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42" y="1"/>
                  </a:moveTo>
                  <a:cubicBezTo>
                    <a:pt x="124" y="1"/>
                    <a:pt x="105" y="3"/>
                    <a:pt x="87" y="7"/>
                  </a:cubicBezTo>
                  <a:cubicBezTo>
                    <a:pt x="54" y="24"/>
                    <a:pt x="21" y="57"/>
                    <a:pt x="21" y="73"/>
                  </a:cubicBezTo>
                  <a:cubicBezTo>
                    <a:pt x="0" y="110"/>
                    <a:pt x="0" y="127"/>
                    <a:pt x="0" y="143"/>
                  </a:cubicBezTo>
                  <a:cubicBezTo>
                    <a:pt x="0" y="160"/>
                    <a:pt x="21" y="176"/>
                    <a:pt x="37" y="197"/>
                  </a:cubicBezTo>
                  <a:cubicBezTo>
                    <a:pt x="70" y="197"/>
                    <a:pt x="103" y="197"/>
                    <a:pt x="140" y="176"/>
                  </a:cubicBezTo>
                  <a:cubicBezTo>
                    <a:pt x="206" y="160"/>
                    <a:pt x="243" y="94"/>
                    <a:pt x="227" y="40"/>
                  </a:cubicBezTo>
                  <a:cubicBezTo>
                    <a:pt x="227" y="16"/>
                    <a:pt x="189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22"/>
            <p:cNvSpPr/>
            <p:nvPr/>
          </p:nvSpPr>
          <p:spPr>
            <a:xfrm>
              <a:off x="4733850" y="25271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6" y="1"/>
                  </a:moveTo>
                  <a:cubicBezTo>
                    <a:pt x="154" y="1"/>
                    <a:pt x="129" y="7"/>
                    <a:pt x="103" y="21"/>
                  </a:cubicBezTo>
                  <a:cubicBezTo>
                    <a:pt x="33" y="37"/>
                    <a:pt x="0" y="103"/>
                    <a:pt x="17" y="157"/>
                  </a:cubicBezTo>
                  <a:cubicBezTo>
                    <a:pt x="29" y="181"/>
                    <a:pt x="61" y="196"/>
                    <a:pt x="105" y="196"/>
                  </a:cubicBezTo>
                  <a:cubicBezTo>
                    <a:pt x="121" y="196"/>
                    <a:pt x="138" y="194"/>
                    <a:pt x="157" y="190"/>
                  </a:cubicBezTo>
                  <a:cubicBezTo>
                    <a:pt x="223" y="157"/>
                    <a:pt x="260" y="87"/>
                    <a:pt x="240" y="54"/>
                  </a:cubicBezTo>
                  <a:cubicBezTo>
                    <a:pt x="240" y="20"/>
                    <a:pt x="213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22"/>
            <p:cNvSpPr/>
            <p:nvPr/>
          </p:nvSpPr>
          <p:spPr>
            <a:xfrm>
              <a:off x="4726125" y="25009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0" y="0"/>
                  </a:moveTo>
                  <a:cubicBezTo>
                    <a:pt x="87" y="17"/>
                    <a:pt x="54" y="37"/>
                    <a:pt x="33" y="54"/>
                  </a:cubicBezTo>
                  <a:cubicBezTo>
                    <a:pt x="17" y="70"/>
                    <a:pt x="0" y="103"/>
                    <a:pt x="0" y="140"/>
                  </a:cubicBezTo>
                  <a:cubicBezTo>
                    <a:pt x="0" y="157"/>
                    <a:pt x="0" y="173"/>
                    <a:pt x="17" y="190"/>
                  </a:cubicBezTo>
                  <a:cubicBezTo>
                    <a:pt x="35" y="198"/>
                    <a:pt x="49" y="202"/>
                    <a:pt x="62" y="202"/>
                  </a:cubicBezTo>
                  <a:cubicBezTo>
                    <a:pt x="74" y="202"/>
                    <a:pt x="87" y="198"/>
                    <a:pt x="103" y="190"/>
                  </a:cubicBezTo>
                  <a:lnTo>
                    <a:pt x="136" y="190"/>
                  </a:lnTo>
                  <a:cubicBezTo>
                    <a:pt x="157" y="173"/>
                    <a:pt x="173" y="173"/>
                    <a:pt x="190" y="157"/>
                  </a:cubicBezTo>
                  <a:cubicBezTo>
                    <a:pt x="239" y="103"/>
                    <a:pt x="239" y="54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22"/>
            <p:cNvSpPr/>
            <p:nvPr/>
          </p:nvSpPr>
          <p:spPr>
            <a:xfrm>
              <a:off x="4731675" y="251257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41" y="17"/>
                    <a:pt x="104" y="17"/>
                    <a:pt x="71" y="34"/>
                  </a:cubicBezTo>
                  <a:cubicBezTo>
                    <a:pt x="54" y="50"/>
                    <a:pt x="17" y="88"/>
                    <a:pt x="17" y="104"/>
                  </a:cubicBezTo>
                  <a:cubicBezTo>
                    <a:pt x="1" y="154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1"/>
                  </a:cubicBezTo>
                  <a:cubicBezTo>
                    <a:pt x="157" y="191"/>
                    <a:pt x="174" y="191"/>
                    <a:pt x="190" y="170"/>
                  </a:cubicBezTo>
                  <a:cubicBezTo>
                    <a:pt x="207" y="154"/>
                    <a:pt x="223" y="137"/>
                    <a:pt x="244" y="104"/>
                  </a:cubicBezTo>
                  <a:cubicBezTo>
                    <a:pt x="261" y="50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22"/>
            <p:cNvSpPr/>
            <p:nvPr/>
          </p:nvSpPr>
          <p:spPr>
            <a:xfrm>
              <a:off x="4707250" y="2490475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91" y="0"/>
                  </a:moveTo>
                  <a:cubicBezTo>
                    <a:pt x="180" y="0"/>
                    <a:pt x="167" y="2"/>
                    <a:pt x="153" y="7"/>
                  </a:cubicBezTo>
                  <a:lnTo>
                    <a:pt x="104" y="7"/>
                  </a:lnTo>
                  <a:cubicBezTo>
                    <a:pt x="34" y="44"/>
                    <a:pt x="1" y="93"/>
                    <a:pt x="17" y="147"/>
                  </a:cubicBezTo>
                  <a:cubicBezTo>
                    <a:pt x="28" y="179"/>
                    <a:pt x="54" y="197"/>
                    <a:pt x="89" y="197"/>
                  </a:cubicBezTo>
                  <a:cubicBezTo>
                    <a:pt x="108" y="197"/>
                    <a:pt x="130" y="192"/>
                    <a:pt x="153" y="180"/>
                  </a:cubicBezTo>
                  <a:cubicBezTo>
                    <a:pt x="170" y="180"/>
                    <a:pt x="190" y="163"/>
                    <a:pt x="207" y="147"/>
                  </a:cubicBezTo>
                  <a:cubicBezTo>
                    <a:pt x="240" y="126"/>
                    <a:pt x="256" y="77"/>
                    <a:pt x="240" y="44"/>
                  </a:cubicBezTo>
                  <a:cubicBezTo>
                    <a:pt x="240" y="17"/>
                    <a:pt x="222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22"/>
            <p:cNvSpPr/>
            <p:nvPr/>
          </p:nvSpPr>
          <p:spPr>
            <a:xfrm>
              <a:off x="4705925" y="248042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4" y="1"/>
                  </a:moveTo>
                  <a:cubicBezTo>
                    <a:pt x="143" y="1"/>
                    <a:pt x="122" y="5"/>
                    <a:pt x="103" y="13"/>
                  </a:cubicBezTo>
                  <a:cubicBezTo>
                    <a:pt x="54" y="34"/>
                    <a:pt x="17" y="83"/>
                    <a:pt x="0" y="116"/>
                  </a:cubicBezTo>
                  <a:lnTo>
                    <a:pt x="0" y="153"/>
                  </a:lnTo>
                  <a:cubicBezTo>
                    <a:pt x="11" y="185"/>
                    <a:pt x="44" y="203"/>
                    <a:pt x="85" y="203"/>
                  </a:cubicBezTo>
                  <a:cubicBezTo>
                    <a:pt x="107" y="203"/>
                    <a:pt x="132" y="198"/>
                    <a:pt x="157" y="186"/>
                  </a:cubicBezTo>
                  <a:cubicBezTo>
                    <a:pt x="206" y="170"/>
                    <a:pt x="260" y="100"/>
                    <a:pt x="243" y="50"/>
                  </a:cubicBezTo>
                  <a:cubicBezTo>
                    <a:pt x="243" y="50"/>
                    <a:pt x="223" y="34"/>
                    <a:pt x="223" y="13"/>
                  </a:cubicBezTo>
                  <a:cubicBezTo>
                    <a:pt x="206" y="5"/>
                    <a:pt x="186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22"/>
            <p:cNvSpPr/>
            <p:nvPr/>
          </p:nvSpPr>
          <p:spPr>
            <a:xfrm>
              <a:off x="4481325" y="2353250"/>
              <a:ext cx="6000" cy="4750"/>
            </a:xfrm>
            <a:custGeom>
              <a:avLst/>
              <a:gdLst/>
              <a:ahLst/>
              <a:cxnLst/>
              <a:rect l="l" t="t" r="r" b="b"/>
              <a:pathLst>
                <a:path w="240" h="190" extrusionOk="0">
                  <a:moveTo>
                    <a:pt x="136" y="0"/>
                  </a:moveTo>
                  <a:cubicBezTo>
                    <a:pt x="120" y="0"/>
                    <a:pt x="103" y="16"/>
                    <a:pt x="87" y="16"/>
                  </a:cubicBezTo>
                  <a:cubicBezTo>
                    <a:pt x="54" y="33"/>
                    <a:pt x="17" y="70"/>
                    <a:pt x="0" y="103"/>
                  </a:cubicBezTo>
                  <a:cubicBezTo>
                    <a:pt x="54" y="120"/>
                    <a:pt x="103" y="153"/>
                    <a:pt x="136" y="190"/>
                  </a:cubicBezTo>
                  <a:cubicBezTo>
                    <a:pt x="157" y="173"/>
                    <a:pt x="173" y="173"/>
                    <a:pt x="190" y="153"/>
                  </a:cubicBezTo>
                  <a:cubicBezTo>
                    <a:pt x="223" y="120"/>
                    <a:pt x="239" y="87"/>
                    <a:pt x="223" y="49"/>
                  </a:cubicBezTo>
                  <a:cubicBezTo>
                    <a:pt x="223" y="16"/>
                    <a:pt x="190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22"/>
            <p:cNvSpPr/>
            <p:nvPr/>
          </p:nvSpPr>
          <p:spPr>
            <a:xfrm>
              <a:off x="4474925" y="2318700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48" y="1"/>
                  </a:moveTo>
                  <a:cubicBezTo>
                    <a:pt x="133" y="1"/>
                    <a:pt x="117" y="3"/>
                    <a:pt x="104" y="9"/>
                  </a:cubicBezTo>
                  <a:cubicBezTo>
                    <a:pt x="50" y="26"/>
                    <a:pt x="34" y="59"/>
                    <a:pt x="17" y="92"/>
                  </a:cubicBezTo>
                  <a:cubicBezTo>
                    <a:pt x="1" y="112"/>
                    <a:pt x="1" y="129"/>
                    <a:pt x="1" y="145"/>
                  </a:cubicBezTo>
                  <a:cubicBezTo>
                    <a:pt x="17" y="162"/>
                    <a:pt x="17" y="178"/>
                    <a:pt x="50" y="195"/>
                  </a:cubicBezTo>
                  <a:cubicBezTo>
                    <a:pt x="67" y="195"/>
                    <a:pt x="104" y="195"/>
                    <a:pt x="137" y="178"/>
                  </a:cubicBezTo>
                  <a:cubicBezTo>
                    <a:pt x="207" y="162"/>
                    <a:pt x="256" y="92"/>
                    <a:pt x="240" y="42"/>
                  </a:cubicBezTo>
                  <a:cubicBezTo>
                    <a:pt x="228" y="18"/>
                    <a:pt x="188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22"/>
            <p:cNvSpPr/>
            <p:nvPr/>
          </p:nvSpPr>
          <p:spPr>
            <a:xfrm>
              <a:off x="4681475" y="2489800"/>
              <a:ext cx="2625" cy="3425"/>
            </a:xfrm>
            <a:custGeom>
              <a:avLst/>
              <a:gdLst/>
              <a:ahLst/>
              <a:cxnLst/>
              <a:rect l="l" t="t" r="r" b="b"/>
              <a:pathLst>
                <a:path w="105" h="137" extrusionOk="0">
                  <a:moveTo>
                    <a:pt x="1" y="1"/>
                  </a:moveTo>
                  <a:cubicBezTo>
                    <a:pt x="17" y="50"/>
                    <a:pt x="34" y="104"/>
                    <a:pt x="50" y="137"/>
                  </a:cubicBezTo>
                  <a:lnTo>
                    <a:pt x="67" y="137"/>
                  </a:lnTo>
                  <a:lnTo>
                    <a:pt x="67" y="120"/>
                  </a:lnTo>
                  <a:cubicBezTo>
                    <a:pt x="88" y="120"/>
                    <a:pt x="88" y="104"/>
                    <a:pt x="88" y="104"/>
                  </a:cubicBezTo>
                  <a:cubicBezTo>
                    <a:pt x="104" y="50"/>
                    <a:pt x="6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22"/>
            <p:cNvSpPr/>
            <p:nvPr/>
          </p:nvSpPr>
          <p:spPr>
            <a:xfrm>
              <a:off x="4700750" y="24687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04" y="1"/>
                  </a:moveTo>
                  <a:cubicBezTo>
                    <a:pt x="38" y="34"/>
                    <a:pt x="1" y="104"/>
                    <a:pt x="17" y="137"/>
                  </a:cubicBezTo>
                  <a:cubicBezTo>
                    <a:pt x="30" y="171"/>
                    <a:pt x="55" y="190"/>
                    <a:pt x="89" y="190"/>
                  </a:cubicBezTo>
                  <a:cubicBezTo>
                    <a:pt x="109" y="190"/>
                    <a:pt x="132" y="183"/>
                    <a:pt x="158" y="170"/>
                  </a:cubicBezTo>
                  <a:cubicBezTo>
                    <a:pt x="174" y="170"/>
                    <a:pt x="191" y="153"/>
                    <a:pt x="207" y="153"/>
                  </a:cubicBezTo>
                  <a:cubicBezTo>
                    <a:pt x="244" y="120"/>
                    <a:pt x="261" y="67"/>
                    <a:pt x="244" y="50"/>
                  </a:cubicBezTo>
                  <a:cubicBezTo>
                    <a:pt x="244" y="17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22"/>
            <p:cNvSpPr/>
            <p:nvPr/>
          </p:nvSpPr>
          <p:spPr>
            <a:xfrm>
              <a:off x="4698175" y="25013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58" y="1"/>
                    <a:pt x="120" y="21"/>
                    <a:pt x="87" y="38"/>
                  </a:cubicBezTo>
                  <a:cubicBezTo>
                    <a:pt x="54" y="54"/>
                    <a:pt x="38" y="87"/>
                    <a:pt x="38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7"/>
                    <a:pt x="244" y="141"/>
                    <a:pt x="261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22"/>
            <p:cNvSpPr/>
            <p:nvPr/>
          </p:nvSpPr>
          <p:spPr>
            <a:xfrm>
              <a:off x="4630375" y="2272525"/>
              <a:ext cx="6000" cy="3850"/>
            </a:xfrm>
            <a:custGeom>
              <a:avLst/>
              <a:gdLst/>
              <a:ahLst/>
              <a:cxnLst/>
              <a:rect l="l" t="t" r="r" b="b"/>
              <a:pathLst>
                <a:path w="240" h="154" extrusionOk="0">
                  <a:moveTo>
                    <a:pt x="33" y="1"/>
                  </a:moveTo>
                  <a:cubicBezTo>
                    <a:pt x="33" y="17"/>
                    <a:pt x="16" y="34"/>
                    <a:pt x="0" y="50"/>
                  </a:cubicBezTo>
                  <a:cubicBezTo>
                    <a:pt x="0" y="67"/>
                    <a:pt x="0" y="104"/>
                    <a:pt x="16" y="120"/>
                  </a:cubicBezTo>
                  <a:cubicBezTo>
                    <a:pt x="33" y="137"/>
                    <a:pt x="49" y="153"/>
                    <a:pt x="87" y="153"/>
                  </a:cubicBezTo>
                  <a:cubicBezTo>
                    <a:pt x="103" y="153"/>
                    <a:pt x="120" y="137"/>
                    <a:pt x="153" y="137"/>
                  </a:cubicBezTo>
                  <a:lnTo>
                    <a:pt x="173" y="120"/>
                  </a:lnTo>
                  <a:cubicBezTo>
                    <a:pt x="206" y="104"/>
                    <a:pt x="223" y="67"/>
                    <a:pt x="239" y="5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22"/>
            <p:cNvSpPr/>
            <p:nvPr/>
          </p:nvSpPr>
          <p:spPr>
            <a:xfrm>
              <a:off x="4797850" y="2270375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1" y="0"/>
                  </a:moveTo>
                  <a:lnTo>
                    <a:pt x="1" y="50"/>
                  </a:lnTo>
                  <a:cubicBezTo>
                    <a:pt x="13" y="77"/>
                    <a:pt x="54" y="93"/>
                    <a:pt x="101" y="93"/>
                  </a:cubicBezTo>
                  <a:cubicBezTo>
                    <a:pt x="118" y="93"/>
                    <a:pt x="136" y="91"/>
                    <a:pt x="153" y="87"/>
                  </a:cubicBezTo>
                  <a:cubicBezTo>
                    <a:pt x="190" y="66"/>
                    <a:pt x="223" y="33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22"/>
            <p:cNvSpPr/>
            <p:nvPr/>
          </p:nvSpPr>
          <p:spPr>
            <a:xfrm>
              <a:off x="4894950" y="2269450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54"/>
                    <a:pt x="17" y="70"/>
                    <a:pt x="33" y="87"/>
                  </a:cubicBezTo>
                  <a:cubicBezTo>
                    <a:pt x="44" y="87"/>
                    <a:pt x="63" y="94"/>
                    <a:pt x="85" y="94"/>
                  </a:cubicBezTo>
                  <a:cubicBezTo>
                    <a:pt x="96" y="94"/>
                    <a:pt x="108" y="92"/>
                    <a:pt x="120" y="87"/>
                  </a:cubicBezTo>
                  <a:lnTo>
                    <a:pt x="137" y="87"/>
                  </a:lnTo>
                  <a:cubicBezTo>
                    <a:pt x="170" y="70"/>
                    <a:pt x="186" y="54"/>
                    <a:pt x="207" y="37"/>
                  </a:cubicBezTo>
                  <a:cubicBezTo>
                    <a:pt x="223" y="37"/>
                    <a:pt x="223" y="21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22"/>
            <p:cNvSpPr/>
            <p:nvPr/>
          </p:nvSpPr>
          <p:spPr>
            <a:xfrm>
              <a:off x="4918975" y="230345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53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0" y="137"/>
                    <a:pt x="0" y="153"/>
                    <a:pt x="17" y="170"/>
                  </a:cubicBezTo>
                  <a:cubicBezTo>
                    <a:pt x="33" y="186"/>
                    <a:pt x="50" y="207"/>
                    <a:pt x="87" y="207"/>
                  </a:cubicBezTo>
                  <a:cubicBezTo>
                    <a:pt x="103" y="207"/>
                    <a:pt x="120" y="186"/>
                    <a:pt x="136" y="186"/>
                  </a:cubicBezTo>
                  <a:cubicBezTo>
                    <a:pt x="153" y="186"/>
                    <a:pt x="173" y="170"/>
                    <a:pt x="173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22"/>
            <p:cNvSpPr/>
            <p:nvPr/>
          </p:nvSpPr>
          <p:spPr>
            <a:xfrm>
              <a:off x="4612725" y="231797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37" y="1"/>
                  </a:moveTo>
                  <a:cubicBezTo>
                    <a:pt x="104" y="17"/>
                    <a:pt x="71" y="38"/>
                    <a:pt x="55" y="55"/>
                  </a:cubicBezTo>
                  <a:cubicBezTo>
                    <a:pt x="1" y="104"/>
                    <a:pt x="1" y="158"/>
                    <a:pt x="55" y="191"/>
                  </a:cubicBezTo>
                  <a:cubicBezTo>
                    <a:pt x="71" y="207"/>
                    <a:pt x="88" y="207"/>
                    <a:pt x="121" y="207"/>
                  </a:cubicBezTo>
                  <a:cubicBezTo>
                    <a:pt x="137" y="191"/>
                    <a:pt x="158" y="191"/>
                    <a:pt x="158" y="191"/>
                  </a:cubicBezTo>
                  <a:cubicBezTo>
                    <a:pt x="174" y="174"/>
                    <a:pt x="191" y="174"/>
                    <a:pt x="207" y="158"/>
                  </a:cubicBezTo>
                  <a:cubicBezTo>
                    <a:pt x="261" y="104"/>
                    <a:pt x="261" y="55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22"/>
            <p:cNvSpPr/>
            <p:nvPr/>
          </p:nvSpPr>
          <p:spPr>
            <a:xfrm>
              <a:off x="4616650" y="22819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34" y="38"/>
                    <a:pt x="17" y="71"/>
                    <a:pt x="17" y="88"/>
                  </a:cubicBezTo>
                  <a:cubicBezTo>
                    <a:pt x="1" y="141"/>
                    <a:pt x="17" y="174"/>
                    <a:pt x="50" y="191"/>
                  </a:cubicBezTo>
                  <a:lnTo>
                    <a:pt x="83" y="191"/>
                  </a:lnTo>
                  <a:cubicBezTo>
                    <a:pt x="104" y="191"/>
                    <a:pt x="120" y="191"/>
                    <a:pt x="153" y="174"/>
                  </a:cubicBezTo>
                  <a:cubicBezTo>
                    <a:pt x="170" y="174"/>
                    <a:pt x="207" y="141"/>
                    <a:pt x="223" y="121"/>
                  </a:cubicBezTo>
                  <a:cubicBezTo>
                    <a:pt x="223" y="104"/>
                    <a:pt x="240" y="104"/>
                    <a:pt x="240" y="88"/>
                  </a:cubicBezTo>
                  <a:cubicBezTo>
                    <a:pt x="256" y="38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22"/>
            <p:cNvSpPr/>
            <p:nvPr/>
          </p:nvSpPr>
          <p:spPr>
            <a:xfrm>
              <a:off x="4915575" y="233627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1"/>
                  </a:moveTo>
                  <a:cubicBezTo>
                    <a:pt x="117" y="1"/>
                    <a:pt x="70" y="17"/>
                    <a:pt x="33" y="44"/>
                  </a:cubicBezTo>
                  <a:cubicBezTo>
                    <a:pt x="17" y="77"/>
                    <a:pt x="0" y="94"/>
                    <a:pt x="0" y="131"/>
                  </a:cubicBezTo>
                  <a:cubicBezTo>
                    <a:pt x="0" y="147"/>
                    <a:pt x="0" y="164"/>
                    <a:pt x="17" y="180"/>
                  </a:cubicBezTo>
                  <a:cubicBezTo>
                    <a:pt x="50" y="197"/>
                    <a:pt x="66" y="197"/>
                    <a:pt x="103" y="197"/>
                  </a:cubicBezTo>
                  <a:cubicBezTo>
                    <a:pt x="120" y="197"/>
                    <a:pt x="120" y="180"/>
                    <a:pt x="136" y="180"/>
                  </a:cubicBezTo>
                  <a:cubicBezTo>
                    <a:pt x="153" y="180"/>
                    <a:pt x="169" y="164"/>
                    <a:pt x="186" y="147"/>
                  </a:cubicBezTo>
                  <a:cubicBezTo>
                    <a:pt x="239" y="94"/>
                    <a:pt x="239" y="44"/>
                    <a:pt x="206" y="7"/>
                  </a:cubicBezTo>
                  <a:cubicBezTo>
                    <a:pt x="192" y="3"/>
                    <a:pt x="177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22"/>
            <p:cNvSpPr/>
            <p:nvPr/>
          </p:nvSpPr>
          <p:spPr>
            <a:xfrm>
              <a:off x="4781050" y="227077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7" y="1"/>
                  </a:moveTo>
                  <a:cubicBezTo>
                    <a:pt x="124" y="1"/>
                    <a:pt x="104" y="1"/>
                    <a:pt x="87" y="17"/>
                  </a:cubicBezTo>
                  <a:cubicBezTo>
                    <a:pt x="54" y="34"/>
                    <a:pt x="38" y="71"/>
                    <a:pt x="21" y="87"/>
                  </a:cubicBezTo>
                  <a:cubicBezTo>
                    <a:pt x="1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74" y="174"/>
                    <a:pt x="190" y="174"/>
                    <a:pt x="190" y="153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77" y="50"/>
                    <a:pt x="244" y="1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22"/>
            <p:cNvSpPr/>
            <p:nvPr/>
          </p:nvSpPr>
          <p:spPr>
            <a:xfrm>
              <a:off x="4736425" y="25374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2" y="199"/>
                    <a:pt x="75" y="203"/>
                    <a:pt x="87" y="203"/>
                  </a:cubicBezTo>
                  <a:cubicBezTo>
                    <a:pt x="99" y="203"/>
                    <a:pt x="112" y="199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207" y="174"/>
                    <a:pt x="207" y="157"/>
                  </a:cubicBezTo>
                  <a:cubicBezTo>
                    <a:pt x="240" y="124"/>
                    <a:pt x="260" y="104"/>
                    <a:pt x="260" y="71"/>
                  </a:cubicBezTo>
                  <a:cubicBezTo>
                    <a:pt x="260" y="54"/>
                    <a:pt x="240" y="38"/>
                    <a:pt x="223" y="21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22"/>
            <p:cNvSpPr/>
            <p:nvPr/>
          </p:nvSpPr>
          <p:spPr>
            <a:xfrm>
              <a:off x="4907325" y="2269950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4"/>
                    <a:pt x="21" y="67"/>
                    <a:pt x="21" y="83"/>
                  </a:cubicBezTo>
                  <a:cubicBezTo>
                    <a:pt x="0" y="120"/>
                    <a:pt x="0" y="137"/>
                    <a:pt x="21" y="170"/>
                  </a:cubicBezTo>
                  <a:cubicBezTo>
                    <a:pt x="37" y="186"/>
                    <a:pt x="54" y="186"/>
                    <a:pt x="87" y="186"/>
                  </a:cubicBezTo>
                  <a:cubicBezTo>
                    <a:pt x="103" y="186"/>
                    <a:pt x="140" y="186"/>
                    <a:pt x="157" y="170"/>
                  </a:cubicBezTo>
                  <a:cubicBezTo>
                    <a:pt x="157" y="170"/>
                    <a:pt x="173" y="170"/>
                    <a:pt x="173" y="153"/>
                  </a:cubicBezTo>
                  <a:cubicBezTo>
                    <a:pt x="206" y="137"/>
                    <a:pt x="227" y="120"/>
                    <a:pt x="243" y="83"/>
                  </a:cubicBezTo>
                  <a:cubicBezTo>
                    <a:pt x="260" y="3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22"/>
            <p:cNvSpPr/>
            <p:nvPr/>
          </p:nvSpPr>
          <p:spPr>
            <a:xfrm>
              <a:off x="4904750" y="231417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0"/>
                  </a:moveTo>
                  <a:cubicBezTo>
                    <a:pt x="140" y="0"/>
                    <a:pt x="124" y="0"/>
                    <a:pt x="87" y="17"/>
                  </a:cubicBezTo>
                  <a:cubicBezTo>
                    <a:pt x="54" y="50"/>
                    <a:pt x="37" y="66"/>
                    <a:pt x="21" y="103"/>
                  </a:cubicBezTo>
                  <a:cubicBezTo>
                    <a:pt x="0" y="136"/>
                    <a:pt x="37" y="169"/>
                    <a:pt x="70" y="190"/>
                  </a:cubicBezTo>
                  <a:lnTo>
                    <a:pt x="103" y="190"/>
                  </a:lnTo>
                  <a:cubicBezTo>
                    <a:pt x="124" y="190"/>
                    <a:pt x="140" y="190"/>
                    <a:pt x="157" y="169"/>
                  </a:cubicBezTo>
                  <a:cubicBezTo>
                    <a:pt x="190" y="169"/>
                    <a:pt x="227" y="136"/>
                    <a:pt x="243" y="120"/>
                  </a:cubicBezTo>
                  <a:cubicBezTo>
                    <a:pt x="243" y="103"/>
                    <a:pt x="243" y="103"/>
                    <a:pt x="260" y="87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22"/>
            <p:cNvSpPr/>
            <p:nvPr/>
          </p:nvSpPr>
          <p:spPr>
            <a:xfrm>
              <a:off x="4901350" y="2350350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1" y="1"/>
                  </a:moveTo>
                  <a:cubicBezTo>
                    <a:pt x="168" y="1"/>
                    <a:pt x="155" y="5"/>
                    <a:pt x="136" y="13"/>
                  </a:cubicBezTo>
                  <a:cubicBezTo>
                    <a:pt x="103" y="13"/>
                    <a:pt x="70" y="29"/>
                    <a:pt x="54" y="46"/>
                  </a:cubicBezTo>
                  <a:cubicBezTo>
                    <a:pt x="0" y="100"/>
                    <a:pt x="0" y="165"/>
                    <a:pt x="33" y="186"/>
                  </a:cubicBezTo>
                  <a:cubicBezTo>
                    <a:pt x="70" y="203"/>
                    <a:pt x="87" y="203"/>
                    <a:pt x="120" y="203"/>
                  </a:cubicBezTo>
                  <a:cubicBezTo>
                    <a:pt x="136" y="203"/>
                    <a:pt x="136" y="186"/>
                    <a:pt x="157" y="186"/>
                  </a:cubicBezTo>
                  <a:cubicBezTo>
                    <a:pt x="173" y="186"/>
                    <a:pt x="190" y="165"/>
                    <a:pt x="206" y="149"/>
                  </a:cubicBezTo>
                  <a:cubicBezTo>
                    <a:pt x="260" y="100"/>
                    <a:pt x="260" y="46"/>
                    <a:pt x="223" y="13"/>
                  </a:cubicBezTo>
                  <a:cubicBezTo>
                    <a:pt x="206" y="5"/>
                    <a:pt x="194" y="1"/>
                    <a:pt x="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22"/>
            <p:cNvSpPr/>
            <p:nvPr/>
          </p:nvSpPr>
          <p:spPr>
            <a:xfrm>
              <a:off x="4914625" y="2350650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"/>
                    <a:pt x="104" y="17"/>
                    <a:pt x="88" y="34"/>
                  </a:cubicBezTo>
                  <a:cubicBezTo>
                    <a:pt x="55" y="50"/>
                    <a:pt x="38" y="71"/>
                    <a:pt x="17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1" y="207"/>
                    <a:pt x="141" y="191"/>
                    <a:pt x="158" y="191"/>
                  </a:cubicBezTo>
                  <a:cubicBezTo>
                    <a:pt x="174" y="191"/>
                    <a:pt x="174" y="174"/>
                    <a:pt x="191" y="174"/>
                  </a:cubicBezTo>
                  <a:cubicBezTo>
                    <a:pt x="224" y="153"/>
                    <a:pt x="244" y="120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22"/>
            <p:cNvSpPr/>
            <p:nvPr/>
          </p:nvSpPr>
          <p:spPr>
            <a:xfrm>
              <a:off x="4909475" y="22819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6" y="0"/>
                  </a:moveTo>
                  <a:cubicBezTo>
                    <a:pt x="128" y="0"/>
                    <a:pt x="87" y="20"/>
                    <a:pt x="54" y="55"/>
                  </a:cubicBezTo>
                  <a:cubicBezTo>
                    <a:pt x="1" y="104"/>
                    <a:pt x="1" y="158"/>
                    <a:pt x="54" y="191"/>
                  </a:cubicBezTo>
                  <a:cubicBezTo>
                    <a:pt x="65" y="191"/>
                    <a:pt x="84" y="198"/>
                    <a:pt x="100" y="198"/>
                  </a:cubicBezTo>
                  <a:cubicBezTo>
                    <a:pt x="108" y="198"/>
                    <a:pt x="115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1" y="104"/>
                    <a:pt x="261" y="38"/>
                    <a:pt x="223" y="17"/>
                  </a:cubicBezTo>
                  <a:cubicBezTo>
                    <a:pt x="206" y="6"/>
                    <a:pt x="186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22"/>
            <p:cNvSpPr/>
            <p:nvPr/>
          </p:nvSpPr>
          <p:spPr>
            <a:xfrm>
              <a:off x="4915050" y="229140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17"/>
                  </a:cubicBezTo>
                  <a:cubicBezTo>
                    <a:pt x="54" y="33"/>
                    <a:pt x="38" y="70"/>
                    <a:pt x="21" y="87"/>
                  </a:cubicBezTo>
                  <a:cubicBezTo>
                    <a:pt x="0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22"/>
            <p:cNvSpPr/>
            <p:nvPr/>
          </p:nvSpPr>
          <p:spPr>
            <a:xfrm>
              <a:off x="4569750" y="228510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76" y="0"/>
                  </a:moveTo>
                  <a:cubicBezTo>
                    <a:pt x="155" y="0"/>
                    <a:pt x="131" y="5"/>
                    <a:pt x="104" y="13"/>
                  </a:cubicBezTo>
                  <a:cubicBezTo>
                    <a:pt x="38" y="46"/>
                    <a:pt x="1" y="96"/>
                    <a:pt x="21" y="149"/>
                  </a:cubicBezTo>
                  <a:cubicBezTo>
                    <a:pt x="21" y="181"/>
                    <a:pt x="49" y="201"/>
                    <a:pt x="88" y="201"/>
                  </a:cubicBezTo>
                  <a:cubicBezTo>
                    <a:pt x="109" y="201"/>
                    <a:pt x="133" y="195"/>
                    <a:pt x="157" y="182"/>
                  </a:cubicBezTo>
                  <a:cubicBezTo>
                    <a:pt x="227" y="149"/>
                    <a:pt x="260" y="96"/>
                    <a:pt x="244" y="46"/>
                  </a:cubicBezTo>
                  <a:cubicBezTo>
                    <a:pt x="234" y="13"/>
                    <a:pt x="209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22"/>
            <p:cNvSpPr/>
            <p:nvPr/>
          </p:nvSpPr>
          <p:spPr>
            <a:xfrm>
              <a:off x="4557375" y="2283225"/>
              <a:ext cx="6425" cy="5100"/>
            </a:xfrm>
            <a:custGeom>
              <a:avLst/>
              <a:gdLst/>
              <a:ahLst/>
              <a:cxnLst/>
              <a:rect l="l" t="t" r="r" b="b"/>
              <a:pathLst>
                <a:path w="257" h="204" extrusionOk="0">
                  <a:moveTo>
                    <a:pt x="168" y="1"/>
                  </a:moveTo>
                  <a:cubicBezTo>
                    <a:pt x="149" y="1"/>
                    <a:pt x="127" y="6"/>
                    <a:pt x="104" y="18"/>
                  </a:cubicBezTo>
                  <a:cubicBezTo>
                    <a:pt x="67" y="35"/>
                    <a:pt x="34" y="51"/>
                    <a:pt x="17" y="88"/>
                  </a:cubicBezTo>
                  <a:cubicBezTo>
                    <a:pt x="1" y="105"/>
                    <a:pt x="1" y="121"/>
                    <a:pt x="17" y="154"/>
                  </a:cubicBezTo>
                  <a:cubicBezTo>
                    <a:pt x="17" y="171"/>
                    <a:pt x="34" y="191"/>
                    <a:pt x="50" y="191"/>
                  </a:cubicBezTo>
                  <a:cubicBezTo>
                    <a:pt x="67" y="199"/>
                    <a:pt x="84" y="204"/>
                    <a:pt x="102" y="204"/>
                  </a:cubicBezTo>
                  <a:cubicBezTo>
                    <a:pt x="120" y="204"/>
                    <a:pt x="137" y="199"/>
                    <a:pt x="154" y="191"/>
                  </a:cubicBezTo>
                  <a:cubicBezTo>
                    <a:pt x="224" y="154"/>
                    <a:pt x="257" y="105"/>
                    <a:pt x="240" y="51"/>
                  </a:cubicBezTo>
                  <a:cubicBezTo>
                    <a:pt x="229" y="19"/>
                    <a:pt x="203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22"/>
            <p:cNvSpPr/>
            <p:nvPr/>
          </p:nvSpPr>
          <p:spPr>
            <a:xfrm>
              <a:off x="4562025" y="230777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72" y="1"/>
                  </a:moveTo>
                  <a:cubicBezTo>
                    <a:pt x="152" y="1"/>
                    <a:pt x="130" y="5"/>
                    <a:pt x="104" y="13"/>
                  </a:cubicBezTo>
                  <a:cubicBezTo>
                    <a:pt x="54" y="50"/>
                    <a:pt x="21" y="83"/>
                    <a:pt x="21" y="116"/>
                  </a:cubicBezTo>
                  <a:cubicBezTo>
                    <a:pt x="1" y="137"/>
                    <a:pt x="1" y="137"/>
                    <a:pt x="21" y="153"/>
                  </a:cubicBezTo>
                  <a:cubicBezTo>
                    <a:pt x="21" y="185"/>
                    <a:pt x="49" y="203"/>
                    <a:pt x="87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27" y="170"/>
                    <a:pt x="260" y="100"/>
                    <a:pt x="244" y="50"/>
                  </a:cubicBezTo>
                  <a:cubicBezTo>
                    <a:pt x="244" y="50"/>
                    <a:pt x="227" y="34"/>
                    <a:pt x="227" y="13"/>
                  </a:cubicBezTo>
                  <a:cubicBezTo>
                    <a:pt x="209" y="5"/>
                    <a:pt x="191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22"/>
            <p:cNvSpPr/>
            <p:nvPr/>
          </p:nvSpPr>
          <p:spPr>
            <a:xfrm>
              <a:off x="4563375" y="231782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1" y="1"/>
                  </a:moveTo>
                  <a:cubicBezTo>
                    <a:pt x="179" y="1"/>
                    <a:pt x="167" y="3"/>
                    <a:pt x="153" y="7"/>
                  </a:cubicBezTo>
                  <a:lnTo>
                    <a:pt x="103" y="7"/>
                  </a:ln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53" y="197"/>
                    <a:pt x="88" y="197"/>
                  </a:cubicBezTo>
                  <a:cubicBezTo>
                    <a:pt x="107" y="197"/>
                    <a:pt x="129" y="192"/>
                    <a:pt x="153" y="180"/>
                  </a:cubicBezTo>
                  <a:cubicBezTo>
                    <a:pt x="173" y="180"/>
                    <a:pt x="190" y="164"/>
                    <a:pt x="206" y="147"/>
                  </a:cubicBezTo>
                  <a:cubicBezTo>
                    <a:pt x="239" y="127"/>
                    <a:pt x="256" y="77"/>
                    <a:pt x="256" y="44"/>
                  </a:cubicBezTo>
                  <a:cubicBezTo>
                    <a:pt x="244" y="17"/>
                    <a:pt x="222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22"/>
            <p:cNvSpPr/>
            <p:nvPr/>
          </p:nvSpPr>
          <p:spPr>
            <a:xfrm>
              <a:off x="4566775" y="233005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0"/>
                  </a:moveTo>
                  <a:cubicBezTo>
                    <a:pt x="157" y="0"/>
                    <a:pt x="140" y="0"/>
                    <a:pt x="120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90" y="174"/>
                    <a:pt x="206" y="174"/>
                    <a:pt x="206" y="153"/>
                  </a:cubicBezTo>
                  <a:cubicBezTo>
                    <a:pt x="243" y="120"/>
                    <a:pt x="260" y="87"/>
                    <a:pt x="260" y="50"/>
                  </a:cubicBezTo>
                  <a:cubicBezTo>
                    <a:pt x="24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9070;p22"/>
            <p:cNvSpPr/>
            <p:nvPr/>
          </p:nvSpPr>
          <p:spPr>
            <a:xfrm>
              <a:off x="4556875" y="22961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1"/>
                  </a:moveTo>
                  <a:cubicBezTo>
                    <a:pt x="141" y="1"/>
                    <a:pt x="124" y="1"/>
                    <a:pt x="103" y="17"/>
                  </a:cubicBezTo>
                  <a:cubicBezTo>
                    <a:pt x="54" y="34"/>
                    <a:pt x="0" y="104"/>
                    <a:pt x="21" y="137"/>
                  </a:cubicBezTo>
                  <a:cubicBezTo>
                    <a:pt x="31" y="171"/>
                    <a:pt x="55" y="190"/>
                    <a:pt x="89" y="190"/>
                  </a:cubicBezTo>
                  <a:cubicBezTo>
                    <a:pt x="108" y="190"/>
                    <a:pt x="131" y="184"/>
                    <a:pt x="157" y="170"/>
                  </a:cubicBez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60" y="67"/>
                    <a:pt x="260" y="50"/>
                  </a:cubicBezTo>
                  <a:cubicBezTo>
                    <a:pt x="244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22"/>
            <p:cNvSpPr/>
            <p:nvPr/>
          </p:nvSpPr>
          <p:spPr>
            <a:xfrm>
              <a:off x="4549650" y="2318675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70" y="1"/>
                  </a:moveTo>
                  <a:cubicBezTo>
                    <a:pt x="159" y="1"/>
                    <a:pt x="148" y="3"/>
                    <a:pt x="137" y="10"/>
                  </a:cubicBezTo>
                  <a:cubicBezTo>
                    <a:pt x="104" y="10"/>
                    <a:pt x="67" y="27"/>
                    <a:pt x="50" y="60"/>
                  </a:cubicBezTo>
                  <a:cubicBezTo>
                    <a:pt x="1" y="93"/>
                    <a:pt x="1" y="163"/>
                    <a:pt x="34" y="179"/>
                  </a:cubicBezTo>
                  <a:cubicBezTo>
                    <a:pt x="67" y="196"/>
                    <a:pt x="83" y="196"/>
                    <a:pt x="120" y="196"/>
                  </a:cubicBezTo>
                  <a:cubicBezTo>
                    <a:pt x="137" y="196"/>
                    <a:pt x="137" y="196"/>
                    <a:pt x="153" y="179"/>
                  </a:cubicBezTo>
                  <a:cubicBezTo>
                    <a:pt x="170" y="179"/>
                    <a:pt x="186" y="163"/>
                    <a:pt x="207" y="146"/>
                  </a:cubicBezTo>
                  <a:cubicBezTo>
                    <a:pt x="240" y="130"/>
                    <a:pt x="240" y="93"/>
                    <a:pt x="256" y="76"/>
                  </a:cubicBezTo>
                  <a:cubicBezTo>
                    <a:pt x="256" y="43"/>
                    <a:pt x="240" y="27"/>
                    <a:pt x="223" y="10"/>
                  </a:cubicBezTo>
                  <a:cubicBezTo>
                    <a:pt x="212" y="10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22"/>
            <p:cNvSpPr/>
            <p:nvPr/>
          </p:nvSpPr>
          <p:spPr>
            <a:xfrm>
              <a:off x="4608000" y="23064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7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57" y="206"/>
                    <a:pt x="173" y="190"/>
                  </a:cubicBezTo>
                  <a:cubicBezTo>
                    <a:pt x="173" y="190"/>
                    <a:pt x="190" y="190"/>
                    <a:pt x="190" y="169"/>
                  </a:cubicBezTo>
                  <a:cubicBezTo>
                    <a:pt x="223" y="153"/>
                    <a:pt x="244" y="136"/>
                    <a:pt x="260" y="103"/>
                  </a:cubicBezTo>
                  <a:cubicBezTo>
                    <a:pt x="260" y="87"/>
                    <a:pt x="260" y="50"/>
                    <a:pt x="244" y="33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22"/>
            <p:cNvSpPr/>
            <p:nvPr/>
          </p:nvSpPr>
          <p:spPr>
            <a:xfrm>
              <a:off x="4554800" y="232870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37" y="1"/>
                    <a:pt x="104" y="21"/>
                    <a:pt x="67" y="38"/>
                  </a:cubicBezTo>
                  <a:cubicBezTo>
                    <a:pt x="50" y="54"/>
                    <a:pt x="17" y="87"/>
                    <a:pt x="17" y="104"/>
                  </a:cubicBezTo>
                  <a:cubicBezTo>
                    <a:pt x="1" y="157"/>
                    <a:pt x="34" y="207"/>
                    <a:pt x="83" y="207"/>
                  </a:cubicBezTo>
                  <a:cubicBezTo>
                    <a:pt x="104" y="207"/>
                    <a:pt x="137" y="207"/>
                    <a:pt x="153" y="190"/>
                  </a:cubicBezTo>
                  <a:cubicBezTo>
                    <a:pt x="153" y="190"/>
                    <a:pt x="170" y="190"/>
                    <a:pt x="186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87"/>
                    <a:pt x="240" y="54"/>
                    <a:pt x="240" y="38"/>
                  </a:cubicBezTo>
                  <a:cubicBezTo>
                    <a:pt x="224" y="21"/>
                    <a:pt x="18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22"/>
            <p:cNvSpPr/>
            <p:nvPr/>
          </p:nvSpPr>
          <p:spPr>
            <a:xfrm>
              <a:off x="4599850" y="228367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20" y="17"/>
                    <a:pt x="87" y="33"/>
                    <a:pt x="54" y="50"/>
                  </a:cubicBezTo>
                  <a:cubicBezTo>
                    <a:pt x="17" y="103"/>
                    <a:pt x="1" y="153"/>
                    <a:pt x="54" y="190"/>
                  </a:cubicBezTo>
                  <a:cubicBezTo>
                    <a:pt x="62" y="198"/>
                    <a:pt x="75" y="202"/>
                    <a:pt x="89" y="202"/>
                  </a:cubicBezTo>
                  <a:cubicBezTo>
                    <a:pt x="104" y="202"/>
                    <a:pt x="120" y="198"/>
                    <a:pt x="137" y="190"/>
                  </a:cubicBezTo>
                  <a:lnTo>
                    <a:pt x="174" y="190"/>
                  </a:lnTo>
                  <a:cubicBezTo>
                    <a:pt x="190" y="173"/>
                    <a:pt x="207" y="173"/>
                    <a:pt x="223" y="153"/>
                  </a:cubicBezTo>
                  <a:cubicBezTo>
                    <a:pt x="277" y="103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22"/>
            <p:cNvSpPr/>
            <p:nvPr/>
          </p:nvSpPr>
          <p:spPr>
            <a:xfrm>
              <a:off x="4597275" y="23171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04" y="1"/>
                    <a:pt x="87" y="17"/>
                  </a:cubicBezTo>
                  <a:cubicBezTo>
                    <a:pt x="54" y="50"/>
                    <a:pt x="34" y="71"/>
                    <a:pt x="17" y="104"/>
                  </a:cubicBezTo>
                  <a:cubicBezTo>
                    <a:pt x="1" y="154"/>
                    <a:pt x="34" y="191"/>
                    <a:pt x="104" y="191"/>
                  </a:cubicBezTo>
                  <a:cubicBezTo>
                    <a:pt x="120" y="191"/>
                    <a:pt x="137" y="191"/>
                    <a:pt x="157" y="174"/>
                  </a:cubicBezTo>
                  <a:lnTo>
                    <a:pt x="190" y="174"/>
                  </a:lnTo>
                  <a:cubicBezTo>
                    <a:pt x="223" y="137"/>
                    <a:pt x="240" y="121"/>
                    <a:pt x="260" y="88"/>
                  </a:cubicBezTo>
                  <a:cubicBezTo>
                    <a:pt x="260" y="71"/>
                    <a:pt x="260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9076;p22"/>
            <p:cNvSpPr/>
            <p:nvPr/>
          </p:nvSpPr>
          <p:spPr>
            <a:xfrm>
              <a:off x="4547900" y="230685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37"/>
                    <a:pt x="17" y="174"/>
                  </a:cubicBezTo>
                  <a:cubicBezTo>
                    <a:pt x="17" y="190"/>
                    <a:pt x="50" y="190"/>
                    <a:pt x="87" y="190"/>
                  </a:cubicBezTo>
                  <a:cubicBezTo>
                    <a:pt x="104" y="190"/>
                    <a:pt x="120" y="190"/>
                    <a:pt x="137" y="174"/>
                  </a:cubicBezTo>
                  <a:cubicBezTo>
                    <a:pt x="153" y="174"/>
                    <a:pt x="153" y="174"/>
                    <a:pt x="174" y="153"/>
                  </a:cubicBezTo>
                  <a:cubicBezTo>
                    <a:pt x="207" y="137"/>
                    <a:pt x="223" y="120"/>
                    <a:pt x="223" y="87"/>
                  </a:cubicBezTo>
                  <a:cubicBezTo>
                    <a:pt x="256" y="34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9077;p22"/>
            <p:cNvSpPr/>
            <p:nvPr/>
          </p:nvSpPr>
          <p:spPr>
            <a:xfrm>
              <a:off x="4603250" y="22948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lnTo>
                    <a:pt x="190" y="173"/>
                  </a:lnTo>
                  <a:cubicBezTo>
                    <a:pt x="207" y="140"/>
                    <a:pt x="227" y="120"/>
                    <a:pt x="244" y="87"/>
                  </a:cubicBezTo>
                  <a:cubicBezTo>
                    <a:pt x="260" y="37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22"/>
            <p:cNvSpPr/>
            <p:nvPr/>
          </p:nvSpPr>
          <p:spPr>
            <a:xfrm>
              <a:off x="4580075" y="2272950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57" y="0"/>
                  </a:moveTo>
                  <a:cubicBezTo>
                    <a:pt x="140" y="0"/>
                    <a:pt x="124" y="17"/>
                    <a:pt x="103" y="17"/>
                  </a:cubicBezTo>
                  <a:cubicBezTo>
                    <a:pt x="54" y="50"/>
                    <a:pt x="0" y="103"/>
                    <a:pt x="21" y="153"/>
                  </a:cubicBezTo>
                  <a:cubicBezTo>
                    <a:pt x="31" y="187"/>
                    <a:pt x="56" y="200"/>
                    <a:pt x="90" y="200"/>
                  </a:cubicBezTo>
                  <a:cubicBezTo>
                    <a:pt x="109" y="200"/>
                    <a:pt x="132" y="196"/>
                    <a:pt x="157" y="190"/>
                  </a:cubicBezTo>
                  <a:cubicBezTo>
                    <a:pt x="227" y="153"/>
                    <a:pt x="260" y="103"/>
                    <a:pt x="260" y="50"/>
                  </a:cubicBezTo>
                  <a:cubicBezTo>
                    <a:pt x="243" y="17"/>
                    <a:pt x="227" y="17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22"/>
            <p:cNvSpPr/>
            <p:nvPr/>
          </p:nvSpPr>
          <p:spPr>
            <a:xfrm>
              <a:off x="4592525" y="23068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04" y="1"/>
                    <a:pt x="71" y="17"/>
                    <a:pt x="54" y="50"/>
                  </a:cubicBezTo>
                  <a:cubicBezTo>
                    <a:pt x="1" y="87"/>
                    <a:pt x="1" y="153"/>
                    <a:pt x="54" y="174"/>
                  </a:cubicBezTo>
                  <a:cubicBezTo>
                    <a:pt x="71" y="190"/>
                    <a:pt x="87" y="190"/>
                    <a:pt x="120" y="190"/>
                  </a:cubicBezTo>
                  <a:cubicBezTo>
                    <a:pt x="141" y="190"/>
                    <a:pt x="158" y="190"/>
                    <a:pt x="158" y="174"/>
                  </a:cubicBezTo>
                  <a:cubicBezTo>
                    <a:pt x="174" y="174"/>
                    <a:pt x="191" y="153"/>
                    <a:pt x="207" y="137"/>
                  </a:cubicBezTo>
                  <a:cubicBezTo>
                    <a:pt x="244" y="120"/>
                    <a:pt x="261" y="87"/>
                    <a:pt x="261" y="71"/>
                  </a:cubicBezTo>
                  <a:cubicBezTo>
                    <a:pt x="261" y="34"/>
                    <a:pt x="244" y="17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22"/>
            <p:cNvSpPr/>
            <p:nvPr/>
          </p:nvSpPr>
          <p:spPr>
            <a:xfrm>
              <a:off x="4963600" y="230345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1"/>
                  </a:moveTo>
                  <a:cubicBezTo>
                    <a:pt x="103" y="17"/>
                    <a:pt x="87" y="34"/>
                    <a:pt x="54" y="50"/>
                  </a:cubicBezTo>
                  <a:cubicBezTo>
                    <a:pt x="0" y="104"/>
                    <a:pt x="0" y="153"/>
                    <a:pt x="54" y="186"/>
                  </a:cubicBezTo>
                  <a:cubicBezTo>
                    <a:pt x="62" y="196"/>
                    <a:pt x="75" y="202"/>
                    <a:pt x="87" y="202"/>
                  </a:cubicBezTo>
                  <a:cubicBezTo>
                    <a:pt x="99" y="202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206" y="170"/>
                    <a:pt x="206" y="153"/>
                  </a:cubicBezTo>
                  <a:cubicBezTo>
                    <a:pt x="244" y="120"/>
                    <a:pt x="260" y="104"/>
                    <a:pt x="260" y="67"/>
                  </a:cubicBezTo>
                  <a:cubicBezTo>
                    <a:pt x="260" y="50"/>
                    <a:pt x="244" y="34"/>
                    <a:pt x="223" y="17"/>
                  </a:cubicBezTo>
                  <a:cubicBezTo>
                    <a:pt x="206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22"/>
            <p:cNvSpPr/>
            <p:nvPr/>
          </p:nvSpPr>
          <p:spPr>
            <a:xfrm>
              <a:off x="4523900" y="2273775"/>
              <a:ext cx="5175" cy="1350"/>
            </a:xfrm>
            <a:custGeom>
              <a:avLst/>
              <a:gdLst/>
              <a:ahLst/>
              <a:cxnLst/>
              <a:rect l="l" t="t" r="r" b="b"/>
              <a:pathLst>
                <a:path w="207" h="54" extrusionOk="0">
                  <a:moveTo>
                    <a:pt x="0" y="0"/>
                  </a:moveTo>
                  <a:cubicBezTo>
                    <a:pt x="0" y="17"/>
                    <a:pt x="17" y="33"/>
                    <a:pt x="33" y="33"/>
                  </a:cubicBezTo>
                  <a:cubicBezTo>
                    <a:pt x="50" y="54"/>
                    <a:pt x="83" y="54"/>
                    <a:pt x="120" y="54"/>
                  </a:cubicBezTo>
                  <a:lnTo>
                    <a:pt x="136" y="33"/>
                  </a:lnTo>
                  <a:cubicBezTo>
                    <a:pt x="169" y="33"/>
                    <a:pt x="186" y="17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22"/>
            <p:cNvSpPr/>
            <p:nvPr/>
          </p:nvSpPr>
          <p:spPr>
            <a:xfrm>
              <a:off x="4551725" y="2273350"/>
              <a:ext cx="6500" cy="3425"/>
            </a:xfrm>
            <a:custGeom>
              <a:avLst/>
              <a:gdLst/>
              <a:ahLst/>
              <a:cxnLst/>
              <a:rect l="l" t="t" r="r" b="b"/>
              <a:pathLst>
                <a:path w="260" h="137" extrusionOk="0">
                  <a:moveTo>
                    <a:pt x="54" y="1"/>
                  </a:moveTo>
                  <a:cubicBezTo>
                    <a:pt x="37" y="17"/>
                    <a:pt x="37" y="34"/>
                    <a:pt x="21" y="50"/>
                  </a:cubicBezTo>
                  <a:cubicBezTo>
                    <a:pt x="0" y="104"/>
                    <a:pt x="37" y="137"/>
                    <a:pt x="103" y="137"/>
                  </a:cubicBezTo>
                  <a:lnTo>
                    <a:pt x="157" y="137"/>
                  </a:lnTo>
                  <a:cubicBezTo>
                    <a:pt x="173" y="120"/>
                    <a:pt x="190" y="120"/>
                    <a:pt x="190" y="120"/>
                  </a:cubicBezTo>
                  <a:cubicBezTo>
                    <a:pt x="227" y="104"/>
                    <a:pt x="243" y="71"/>
                    <a:pt x="260" y="50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22"/>
            <p:cNvSpPr/>
            <p:nvPr/>
          </p:nvSpPr>
          <p:spPr>
            <a:xfrm>
              <a:off x="4567175" y="2273350"/>
              <a:ext cx="6525" cy="2200"/>
            </a:xfrm>
            <a:custGeom>
              <a:avLst/>
              <a:gdLst/>
              <a:ahLst/>
              <a:cxnLst/>
              <a:rect l="l" t="t" r="r" b="b"/>
              <a:pathLst>
                <a:path w="261" h="88" extrusionOk="0">
                  <a:moveTo>
                    <a:pt x="21" y="1"/>
                  </a:moveTo>
                  <a:cubicBezTo>
                    <a:pt x="1" y="50"/>
                    <a:pt x="38" y="87"/>
                    <a:pt x="104" y="87"/>
                  </a:cubicBezTo>
                  <a:lnTo>
                    <a:pt x="174" y="87"/>
                  </a:lnTo>
                  <a:cubicBezTo>
                    <a:pt x="174" y="71"/>
                    <a:pt x="190" y="71"/>
                    <a:pt x="190" y="71"/>
                  </a:cubicBezTo>
                  <a:cubicBezTo>
                    <a:pt x="227" y="50"/>
                    <a:pt x="244" y="17"/>
                    <a:pt x="2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22"/>
            <p:cNvSpPr/>
            <p:nvPr/>
          </p:nvSpPr>
          <p:spPr>
            <a:xfrm>
              <a:off x="4595525" y="2272950"/>
              <a:ext cx="6525" cy="4250"/>
            </a:xfrm>
            <a:custGeom>
              <a:avLst/>
              <a:gdLst/>
              <a:ahLst/>
              <a:cxnLst/>
              <a:rect l="l" t="t" r="r" b="b"/>
              <a:pathLst>
                <a:path w="261" h="170" extrusionOk="0">
                  <a:moveTo>
                    <a:pt x="87" y="0"/>
                  </a:moveTo>
                  <a:cubicBezTo>
                    <a:pt x="54" y="17"/>
                    <a:pt x="38" y="50"/>
                    <a:pt x="21" y="66"/>
                  </a:cubicBezTo>
                  <a:cubicBezTo>
                    <a:pt x="0" y="120"/>
                    <a:pt x="38" y="169"/>
                    <a:pt x="104" y="169"/>
                  </a:cubicBezTo>
                  <a:cubicBezTo>
                    <a:pt x="124" y="169"/>
                    <a:pt x="141" y="169"/>
                    <a:pt x="157" y="153"/>
                  </a:cubicBezTo>
                  <a:cubicBezTo>
                    <a:pt x="174" y="153"/>
                    <a:pt x="190" y="136"/>
                    <a:pt x="190" y="136"/>
                  </a:cubicBezTo>
                  <a:cubicBezTo>
                    <a:pt x="227" y="120"/>
                    <a:pt x="244" y="103"/>
                    <a:pt x="260" y="66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22"/>
            <p:cNvSpPr/>
            <p:nvPr/>
          </p:nvSpPr>
          <p:spPr>
            <a:xfrm>
              <a:off x="4852375" y="2455475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37" y="1"/>
                    <a:pt x="120" y="17"/>
                    <a:pt x="87" y="34"/>
                  </a:cubicBezTo>
                  <a:cubicBezTo>
                    <a:pt x="54" y="50"/>
                    <a:pt x="34" y="83"/>
                    <a:pt x="17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0" y="207"/>
                    <a:pt x="137" y="186"/>
                    <a:pt x="157" y="186"/>
                  </a:cubicBezTo>
                  <a:cubicBezTo>
                    <a:pt x="174" y="186"/>
                    <a:pt x="190" y="170"/>
                    <a:pt x="190" y="170"/>
                  </a:cubicBezTo>
                  <a:cubicBezTo>
                    <a:pt x="223" y="153"/>
                    <a:pt x="240" y="137"/>
                    <a:pt x="260" y="104"/>
                  </a:cubicBezTo>
                  <a:cubicBezTo>
                    <a:pt x="277" y="50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22"/>
            <p:cNvSpPr/>
            <p:nvPr/>
          </p:nvSpPr>
          <p:spPr>
            <a:xfrm>
              <a:off x="4750125" y="252562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6" y="1"/>
                  </a:moveTo>
                  <a:cubicBezTo>
                    <a:pt x="145" y="1"/>
                    <a:pt x="124" y="5"/>
                    <a:pt x="104" y="11"/>
                  </a:cubicBezTo>
                  <a:cubicBezTo>
                    <a:pt x="38" y="44"/>
                    <a:pt x="1" y="97"/>
                    <a:pt x="1" y="147"/>
                  </a:cubicBezTo>
                  <a:cubicBezTo>
                    <a:pt x="14" y="182"/>
                    <a:pt x="47" y="201"/>
                    <a:pt x="87" y="201"/>
                  </a:cubicBezTo>
                  <a:cubicBezTo>
                    <a:pt x="109" y="201"/>
                    <a:pt x="133" y="196"/>
                    <a:pt x="157" y="184"/>
                  </a:cubicBezTo>
                  <a:cubicBezTo>
                    <a:pt x="207" y="147"/>
                    <a:pt x="261" y="97"/>
                    <a:pt x="244" y="44"/>
                  </a:cubicBezTo>
                  <a:cubicBezTo>
                    <a:pt x="234" y="12"/>
                    <a:pt x="202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22"/>
            <p:cNvSpPr/>
            <p:nvPr/>
          </p:nvSpPr>
          <p:spPr>
            <a:xfrm>
              <a:off x="4749725" y="2537950"/>
              <a:ext cx="6100" cy="4650"/>
            </a:xfrm>
            <a:custGeom>
              <a:avLst/>
              <a:gdLst/>
              <a:ahLst/>
              <a:cxnLst/>
              <a:rect l="l" t="t" r="r" b="b"/>
              <a:pathLst>
                <a:path w="244" h="186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36"/>
                    <a:pt x="0" y="153"/>
                    <a:pt x="17" y="169"/>
                  </a:cubicBezTo>
                  <a:cubicBezTo>
                    <a:pt x="37" y="186"/>
                    <a:pt x="54" y="186"/>
                    <a:pt x="87" y="186"/>
                  </a:cubicBezTo>
                  <a:lnTo>
                    <a:pt x="141" y="186"/>
                  </a:lnTo>
                  <a:cubicBezTo>
                    <a:pt x="190" y="169"/>
                    <a:pt x="223" y="136"/>
                    <a:pt x="244" y="103"/>
                  </a:cubicBezTo>
                  <a:lnTo>
                    <a:pt x="244" y="83"/>
                  </a:lnTo>
                  <a:cubicBezTo>
                    <a:pt x="244" y="33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22"/>
            <p:cNvSpPr/>
            <p:nvPr/>
          </p:nvSpPr>
          <p:spPr>
            <a:xfrm>
              <a:off x="4889275" y="2374675"/>
              <a:ext cx="4775" cy="4350"/>
            </a:xfrm>
            <a:custGeom>
              <a:avLst/>
              <a:gdLst/>
              <a:ahLst/>
              <a:cxnLst/>
              <a:rect l="l" t="t" r="r" b="b"/>
              <a:pathLst>
                <a:path w="191" h="174" extrusionOk="0">
                  <a:moveTo>
                    <a:pt x="190" y="1"/>
                  </a:moveTo>
                  <a:cubicBezTo>
                    <a:pt x="174" y="1"/>
                    <a:pt x="141" y="1"/>
                    <a:pt x="104" y="17"/>
                  </a:cubicBezTo>
                  <a:cubicBezTo>
                    <a:pt x="38" y="38"/>
                    <a:pt x="1" y="104"/>
                    <a:pt x="1" y="141"/>
                  </a:cubicBezTo>
                  <a:cubicBezTo>
                    <a:pt x="21" y="157"/>
                    <a:pt x="21" y="157"/>
                    <a:pt x="21" y="174"/>
                  </a:cubicBezTo>
                  <a:cubicBezTo>
                    <a:pt x="71" y="104"/>
                    <a:pt x="141" y="54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22"/>
            <p:cNvSpPr/>
            <p:nvPr/>
          </p:nvSpPr>
          <p:spPr>
            <a:xfrm>
              <a:off x="4612325" y="2272525"/>
              <a:ext cx="5600" cy="1700"/>
            </a:xfrm>
            <a:custGeom>
              <a:avLst/>
              <a:gdLst/>
              <a:ahLst/>
              <a:cxnLst/>
              <a:rect l="l" t="t" r="r" b="b"/>
              <a:pathLst>
                <a:path w="224" h="68" extrusionOk="0">
                  <a:moveTo>
                    <a:pt x="223" y="1"/>
                  </a:moveTo>
                  <a:cubicBezTo>
                    <a:pt x="137" y="1"/>
                    <a:pt x="71" y="1"/>
                    <a:pt x="0" y="17"/>
                  </a:cubicBezTo>
                  <a:cubicBezTo>
                    <a:pt x="11" y="49"/>
                    <a:pt x="44" y="67"/>
                    <a:pt x="84" y="67"/>
                  </a:cubicBezTo>
                  <a:cubicBezTo>
                    <a:pt x="106" y="67"/>
                    <a:pt x="130" y="62"/>
                    <a:pt x="153" y="50"/>
                  </a:cubicBezTo>
                  <a:cubicBezTo>
                    <a:pt x="174" y="50"/>
                    <a:pt x="207" y="34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22"/>
            <p:cNvSpPr/>
            <p:nvPr/>
          </p:nvSpPr>
          <p:spPr>
            <a:xfrm>
              <a:off x="4853200" y="244110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7" y="1"/>
                  </a:moveTo>
                  <a:cubicBezTo>
                    <a:pt x="124" y="1"/>
                    <a:pt x="75" y="20"/>
                    <a:pt x="38" y="61"/>
                  </a:cubicBezTo>
                  <a:cubicBezTo>
                    <a:pt x="21" y="77"/>
                    <a:pt x="1" y="94"/>
                    <a:pt x="1" y="127"/>
                  </a:cubicBezTo>
                  <a:cubicBezTo>
                    <a:pt x="1" y="143"/>
                    <a:pt x="1" y="180"/>
                    <a:pt x="38" y="180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97"/>
                    <a:pt x="141" y="180"/>
                  </a:cubicBezTo>
                  <a:cubicBezTo>
                    <a:pt x="157" y="180"/>
                    <a:pt x="190" y="164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5" y="3"/>
                    <a:pt x="181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22"/>
            <p:cNvSpPr/>
            <p:nvPr/>
          </p:nvSpPr>
          <p:spPr>
            <a:xfrm>
              <a:off x="4860925" y="23738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41" y="1"/>
                    <a:pt x="104" y="1"/>
                    <a:pt x="88" y="17"/>
                  </a:cubicBezTo>
                  <a:cubicBezTo>
                    <a:pt x="55" y="34"/>
                    <a:pt x="22" y="71"/>
                    <a:pt x="22" y="87"/>
                  </a:cubicBezTo>
                  <a:cubicBezTo>
                    <a:pt x="1" y="153"/>
                    <a:pt x="38" y="190"/>
                    <a:pt x="88" y="190"/>
                  </a:cubicBezTo>
                  <a:lnTo>
                    <a:pt x="141" y="190"/>
                  </a:lnTo>
                  <a:cubicBezTo>
                    <a:pt x="141" y="190"/>
                    <a:pt x="141" y="174"/>
                    <a:pt x="158" y="174"/>
                  </a:cubicBezTo>
                  <a:cubicBezTo>
                    <a:pt x="158" y="174"/>
                    <a:pt x="174" y="174"/>
                    <a:pt x="191" y="153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71"/>
                    <a:pt x="244" y="34"/>
                    <a:pt x="244" y="17"/>
                  </a:cubicBezTo>
                  <a:cubicBezTo>
                    <a:pt x="228" y="1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22"/>
            <p:cNvSpPr/>
            <p:nvPr/>
          </p:nvSpPr>
          <p:spPr>
            <a:xfrm>
              <a:off x="4858350" y="242022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71" y="207"/>
                    <a:pt x="104" y="207"/>
                    <a:pt x="141" y="207"/>
                  </a:cubicBezTo>
                  <a:cubicBezTo>
                    <a:pt x="141" y="191"/>
                    <a:pt x="158" y="191"/>
                    <a:pt x="158" y="191"/>
                  </a:cubicBezTo>
                  <a:cubicBezTo>
                    <a:pt x="191" y="174"/>
                    <a:pt x="207" y="174"/>
                    <a:pt x="228" y="153"/>
                  </a:cubicBezTo>
                  <a:cubicBezTo>
                    <a:pt x="244" y="120"/>
                    <a:pt x="261" y="104"/>
                    <a:pt x="261" y="71"/>
                  </a:cubicBezTo>
                  <a:cubicBezTo>
                    <a:pt x="261" y="50"/>
                    <a:pt x="244" y="34"/>
                    <a:pt x="228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22"/>
            <p:cNvSpPr/>
            <p:nvPr/>
          </p:nvSpPr>
          <p:spPr>
            <a:xfrm>
              <a:off x="4783225" y="25362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17" y="70"/>
                    <a:pt x="17" y="87"/>
                  </a:cubicBezTo>
                  <a:cubicBezTo>
                    <a:pt x="0" y="120"/>
                    <a:pt x="0" y="136"/>
                    <a:pt x="17" y="153"/>
                  </a:cubicBezTo>
                  <a:cubicBezTo>
                    <a:pt x="37" y="173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3"/>
                  </a:cubicBezTo>
                  <a:cubicBezTo>
                    <a:pt x="157" y="173"/>
                    <a:pt x="173" y="173"/>
                    <a:pt x="173" y="153"/>
                  </a:cubicBezTo>
                  <a:cubicBezTo>
                    <a:pt x="206" y="136"/>
                    <a:pt x="223" y="120"/>
                    <a:pt x="244" y="87"/>
                  </a:cubicBezTo>
                  <a:cubicBezTo>
                    <a:pt x="260" y="33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22"/>
            <p:cNvSpPr/>
            <p:nvPr/>
          </p:nvSpPr>
          <p:spPr>
            <a:xfrm>
              <a:off x="4922775" y="22690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24" y="1"/>
                    <a:pt x="104" y="1"/>
                    <a:pt x="104" y="17"/>
                  </a:cubicBezTo>
                  <a:cubicBezTo>
                    <a:pt x="71" y="38"/>
                    <a:pt x="38" y="54"/>
                    <a:pt x="38" y="87"/>
                  </a:cubicBezTo>
                  <a:cubicBezTo>
                    <a:pt x="1" y="141"/>
                    <a:pt x="38" y="190"/>
                    <a:pt x="104" y="190"/>
                  </a:cubicBezTo>
                  <a:cubicBezTo>
                    <a:pt x="124" y="190"/>
                    <a:pt x="141" y="190"/>
                    <a:pt x="141" y="174"/>
                  </a:cubicBezTo>
                  <a:lnTo>
                    <a:pt x="174" y="174"/>
                  </a:lnTo>
                  <a:cubicBezTo>
                    <a:pt x="174" y="174"/>
                    <a:pt x="190" y="174"/>
                    <a:pt x="190" y="157"/>
                  </a:cubicBezTo>
                  <a:cubicBezTo>
                    <a:pt x="227" y="141"/>
                    <a:pt x="244" y="120"/>
                    <a:pt x="260" y="87"/>
                  </a:cubicBezTo>
                  <a:cubicBezTo>
                    <a:pt x="260" y="71"/>
                    <a:pt x="260" y="38"/>
                    <a:pt x="244" y="17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22"/>
            <p:cNvSpPr/>
            <p:nvPr/>
          </p:nvSpPr>
          <p:spPr>
            <a:xfrm>
              <a:off x="4927925" y="2339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5" y="0"/>
                    <a:pt x="87" y="21"/>
                    <a:pt x="71" y="37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40"/>
                    <a:pt x="1" y="157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5" y="190"/>
                    <a:pt x="141" y="190"/>
                  </a:cubicBezTo>
                  <a:cubicBezTo>
                    <a:pt x="157" y="190"/>
                    <a:pt x="157" y="173"/>
                    <a:pt x="174" y="173"/>
                  </a:cubicBezTo>
                  <a:cubicBezTo>
                    <a:pt x="207" y="157"/>
                    <a:pt x="228" y="124"/>
                    <a:pt x="228" y="103"/>
                  </a:cubicBezTo>
                  <a:cubicBezTo>
                    <a:pt x="261" y="54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22"/>
            <p:cNvSpPr/>
            <p:nvPr/>
          </p:nvSpPr>
          <p:spPr>
            <a:xfrm>
              <a:off x="4700750" y="2515175"/>
              <a:ext cx="6125" cy="4750"/>
            </a:xfrm>
            <a:custGeom>
              <a:avLst/>
              <a:gdLst/>
              <a:ahLst/>
              <a:cxnLst/>
              <a:rect l="l" t="t" r="r" b="b"/>
              <a:pathLst>
                <a:path w="245" h="190" extrusionOk="0">
                  <a:moveTo>
                    <a:pt x="158" y="0"/>
                  </a:moveTo>
                  <a:cubicBezTo>
                    <a:pt x="121" y="0"/>
                    <a:pt x="88" y="0"/>
                    <a:pt x="55" y="17"/>
                  </a:cubicBezTo>
                  <a:cubicBezTo>
                    <a:pt x="38" y="50"/>
                    <a:pt x="1" y="66"/>
                    <a:pt x="1" y="103"/>
                  </a:cubicBezTo>
                  <a:cubicBezTo>
                    <a:pt x="17" y="136"/>
                    <a:pt x="55" y="169"/>
                    <a:pt x="71" y="190"/>
                  </a:cubicBezTo>
                  <a:cubicBezTo>
                    <a:pt x="104" y="190"/>
                    <a:pt x="121" y="190"/>
                    <a:pt x="141" y="169"/>
                  </a:cubicBezTo>
                  <a:cubicBezTo>
                    <a:pt x="158" y="169"/>
                    <a:pt x="158" y="169"/>
                    <a:pt x="174" y="153"/>
                  </a:cubicBezTo>
                  <a:cubicBezTo>
                    <a:pt x="191" y="136"/>
                    <a:pt x="224" y="120"/>
                    <a:pt x="224" y="87"/>
                  </a:cubicBezTo>
                  <a:cubicBezTo>
                    <a:pt x="244" y="33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22"/>
            <p:cNvSpPr/>
            <p:nvPr/>
          </p:nvSpPr>
          <p:spPr>
            <a:xfrm>
              <a:off x="4845475" y="23283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0"/>
                  </a:moveTo>
                  <a:cubicBezTo>
                    <a:pt x="141" y="0"/>
                    <a:pt x="124" y="0"/>
                    <a:pt x="104" y="17"/>
                  </a:cubicBezTo>
                  <a:cubicBezTo>
                    <a:pt x="38" y="37"/>
                    <a:pt x="0" y="103"/>
                    <a:pt x="21" y="140"/>
                  </a:cubicBezTo>
                  <a:cubicBezTo>
                    <a:pt x="33" y="178"/>
                    <a:pt x="64" y="196"/>
                    <a:pt x="109" y="196"/>
                  </a:cubicBezTo>
                  <a:cubicBezTo>
                    <a:pt x="123" y="196"/>
                    <a:pt x="140" y="194"/>
                    <a:pt x="157" y="190"/>
                  </a:cubicBezTo>
                  <a:cubicBezTo>
                    <a:pt x="174" y="173"/>
                    <a:pt x="190" y="157"/>
                    <a:pt x="207" y="157"/>
                  </a:cubicBezTo>
                  <a:cubicBezTo>
                    <a:pt x="244" y="120"/>
                    <a:pt x="260" y="87"/>
                    <a:pt x="244" y="54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22"/>
            <p:cNvSpPr/>
            <p:nvPr/>
          </p:nvSpPr>
          <p:spPr>
            <a:xfrm>
              <a:off x="4968325" y="231375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58" y="1"/>
                    <a:pt x="121" y="17"/>
                    <a:pt x="88" y="34"/>
                  </a:cubicBezTo>
                  <a:cubicBezTo>
                    <a:pt x="55" y="50"/>
                    <a:pt x="34" y="67"/>
                    <a:pt x="34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1" y="207"/>
                    <a:pt x="137" y="186"/>
                    <a:pt x="174" y="186"/>
                  </a:cubicBezTo>
                  <a:lnTo>
                    <a:pt x="191" y="170"/>
                  </a:lnTo>
                  <a:cubicBezTo>
                    <a:pt x="224" y="153"/>
                    <a:pt x="240" y="120"/>
                    <a:pt x="261" y="104"/>
                  </a:cubicBezTo>
                  <a:cubicBezTo>
                    <a:pt x="261" y="67"/>
                    <a:pt x="261" y="50"/>
                    <a:pt x="240" y="34"/>
                  </a:cubicBezTo>
                  <a:cubicBezTo>
                    <a:pt x="22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22"/>
            <p:cNvSpPr/>
            <p:nvPr/>
          </p:nvSpPr>
          <p:spPr>
            <a:xfrm>
              <a:off x="4967925" y="23253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4" y="1"/>
                  </a:moveTo>
                  <a:cubicBezTo>
                    <a:pt x="104" y="1"/>
                    <a:pt x="33" y="34"/>
                    <a:pt x="17" y="87"/>
                  </a:cubicBezTo>
                  <a:cubicBezTo>
                    <a:pt x="1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71"/>
                    <a:pt x="256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22"/>
            <p:cNvSpPr/>
            <p:nvPr/>
          </p:nvSpPr>
          <p:spPr>
            <a:xfrm>
              <a:off x="4974325" y="22914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7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3"/>
                    <a:pt x="243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22"/>
            <p:cNvSpPr/>
            <p:nvPr/>
          </p:nvSpPr>
          <p:spPr>
            <a:xfrm>
              <a:off x="4938250" y="2268625"/>
              <a:ext cx="6500" cy="3925"/>
            </a:xfrm>
            <a:custGeom>
              <a:avLst/>
              <a:gdLst/>
              <a:ahLst/>
              <a:cxnLst/>
              <a:rect l="l" t="t" r="r" b="b"/>
              <a:pathLst>
                <a:path w="260" h="157" extrusionOk="0">
                  <a:moveTo>
                    <a:pt x="260" y="0"/>
                  </a:moveTo>
                  <a:cubicBezTo>
                    <a:pt x="190" y="17"/>
                    <a:pt x="124" y="17"/>
                    <a:pt x="54" y="17"/>
                  </a:cubicBezTo>
                  <a:cubicBezTo>
                    <a:pt x="54" y="17"/>
                    <a:pt x="37" y="33"/>
                    <a:pt x="37" y="54"/>
                  </a:cubicBezTo>
                  <a:cubicBezTo>
                    <a:pt x="0" y="103"/>
                    <a:pt x="37" y="157"/>
                    <a:pt x="103" y="157"/>
                  </a:cubicBezTo>
                  <a:cubicBezTo>
                    <a:pt x="124" y="157"/>
                    <a:pt x="140" y="157"/>
                    <a:pt x="173" y="136"/>
                  </a:cubicBezTo>
                  <a:cubicBezTo>
                    <a:pt x="173" y="136"/>
                    <a:pt x="190" y="136"/>
                    <a:pt x="190" y="120"/>
                  </a:cubicBezTo>
                  <a:cubicBezTo>
                    <a:pt x="227" y="103"/>
                    <a:pt x="243" y="87"/>
                    <a:pt x="260" y="54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22"/>
            <p:cNvSpPr/>
            <p:nvPr/>
          </p:nvSpPr>
          <p:spPr>
            <a:xfrm>
              <a:off x="4979475" y="2303450"/>
              <a:ext cx="6100" cy="4675"/>
            </a:xfrm>
            <a:custGeom>
              <a:avLst/>
              <a:gdLst/>
              <a:ahLst/>
              <a:cxnLst/>
              <a:rect l="l" t="t" r="r" b="b"/>
              <a:pathLst>
                <a:path w="244" h="18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0" y="153"/>
                    <a:pt x="37" y="186"/>
                    <a:pt x="87" y="186"/>
                  </a:cubicBezTo>
                  <a:lnTo>
                    <a:pt x="157" y="186"/>
                  </a:lnTo>
                  <a:cubicBezTo>
                    <a:pt x="157" y="170"/>
                    <a:pt x="173" y="170"/>
                    <a:pt x="190" y="170"/>
                  </a:cubicBezTo>
                  <a:cubicBezTo>
                    <a:pt x="206" y="153"/>
                    <a:pt x="227" y="137"/>
                    <a:pt x="244" y="104"/>
                  </a:cubicBezTo>
                  <a:lnTo>
                    <a:pt x="244" y="34"/>
                  </a:lnTo>
                  <a:cubicBezTo>
                    <a:pt x="227" y="1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22"/>
            <p:cNvSpPr/>
            <p:nvPr/>
          </p:nvSpPr>
          <p:spPr>
            <a:xfrm>
              <a:off x="4899175" y="236220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44" y="141"/>
                    <a:pt x="244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22"/>
            <p:cNvSpPr/>
            <p:nvPr/>
          </p:nvSpPr>
          <p:spPr>
            <a:xfrm>
              <a:off x="4930500" y="2351325"/>
              <a:ext cx="4375" cy="1925"/>
            </a:xfrm>
            <a:custGeom>
              <a:avLst/>
              <a:gdLst/>
              <a:ahLst/>
              <a:cxnLst/>
              <a:rect l="l" t="t" r="r" b="b"/>
              <a:pathLst>
                <a:path w="175" h="77" extrusionOk="0">
                  <a:moveTo>
                    <a:pt x="142" y="1"/>
                  </a:moveTo>
                  <a:cubicBezTo>
                    <a:pt x="107" y="1"/>
                    <a:pt x="62" y="17"/>
                    <a:pt x="38" y="44"/>
                  </a:cubicBezTo>
                  <a:cubicBezTo>
                    <a:pt x="26" y="56"/>
                    <a:pt x="23" y="68"/>
                    <a:pt x="14" y="74"/>
                  </a:cubicBezTo>
                  <a:lnTo>
                    <a:pt x="14" y="74"/>
                  </a:lnTo>
                  <a:cubicBezTo>
                    <a:pt x="78" y="56"/>
                    <a:pt x="128" y="22"/>
                    <a:pt x="174" y="7"/>
                  </a:cubicBezTo>
                  <a:cubicBezTo>
                    <a:pt x="165" y="3"/>
                    <a:pt x="154" y="1"/>
                    <a:pt x="142" y="1"/>
                  </a:cubicBezTo>
                  <a:close/>
                  <a:moveTo>
                    <a:pt x="14" y="74"/>
                  </a:moveTo>
                  <a:lnTo>
                    <a:pt x="14" y="74"/>
                  </a:lnTo>
                  <a:cubicBezTo>
                    <a:pt x="10" y="75"/>
                    <a:pt x="5" y="76"/>
                    <a:pt x="1" y="77"/>
                  </a:cubicBezTo>
                  <a:cubicBezTo>
                    <a:pt x="7" y="77"/>
                    <a:pt x="11" y="76"/>
                    <a:pt x="14" y="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22"/>
            <p:cNvSpPr/>
            <p:nvPr/>
          </p:nvSpPr>
          <p:spPr>
            <a:xfrm>
              <a:off x="4740750" y="250095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0"/>
                  </a:moveTo>
                  <a:cubicBezTo>
                    <a:pt x="104" y="0"/>
                    <a:pt x="34" y="54"/>
                    <a:pt x="17" y="103"/>
                  </a:cubicBezTo>
                  <a:cubicBezTo>
                    <a:pt x="1" y="157"/>
                    <a:pt x="34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cubicBezTo>
                    <a:pt x="153" y="173"/>
                    <a:pt x="170" y="173"/>
                    <a:pt x="190" y="173"/>
                  </a:cubicBezTo>
                  <a:cubicBezTo>
                    <a:pt x="207" y="157"/>
                    <a:pt x="223" y="120"/>
                    <a:pt x="240" y="103"/>
                  </a:cubicBezTo>
                  <a:cubicBezTo>
                    <a:pt x="256" y="70"/>
                    <a:pt x="240" y="54"/>
                    <a:pt x="240" y="37"/>
                  </a:cubicBezTo>
                  <a:cubicBezTo>
                    <a:pt x="223" y="17"/>
                    <a:pt x="19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22"/>
            <p:cNvSpPr/>
            <p:nvPr/>
          </p:nvSpPr>
          <p:spPr>
            <a:xfrm>
              <a:off x="4849800" y="2501350"/>
              <a:ext cx="3950" cy="4775"/>
            </a:xfrm>
            <a:custGeom>
              <a:avLst/>
              <a:gdLst/>
              <a:ahLst/>
              <a:cxnLst/>
              <a:rect l="l" t="t" r="r" b="b"/>
              <a:pathLst>
                <a:path w="158" h="191" extrusionOk="0">
                  <a:moveTo>
                    <a:pt x="157" y="1"/>
                  </a:moveTo>
                  <a:cubicBezTo>
                    <a:pt x="137" y="1"/>
                    <a:pt x="104" y="1"/>
                    <a:pt x="87" y="21"/>
                  </a:cubicBezTo>
                  <a:cubicBezTo>
                    <a:pt x="54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24"/>
                    <a:pt x="137" y="7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22"/>
            <p:cNvSpPr/>
            <p:nvPr/>
          </p:nvSpPr>
          <p:spPr>
            <a:xfrm>
              <a:off x="4839500" y="2513225"/>
              <a:ext cx="6000" cy="4950"/>
            </a:xfrm>
            <a:custGeom>
              <a:avLst/>
              <a:gdLst/>
              <a:ahLst/>
              <a:cxnLst/>
              <a:rect l="l" t="t" r="r" b="b"/>
              <a:pathLst>
                <a:path w="240" h="198" extrusionOk="0">
                  <a:moveTo>
                    <a:pt x="167" y="1"/>
                  </a:moveTo>
                  <a:cubicBezTo>
                    <a:pt x="159" y="1"/>
                    <a:pt x="149" y="2"/>
                    <a:pt x="136" y="8"/>
                  </a:cubicBezTo>
                  <a:cubicBezTo>
                    <a:pt x="103" y="8"/>
                    <a:pt x="70" y="24"/>
                    <a:pt x="54" y="41"/>
                  </a:cubicBezTo>
                  <a:cubicBezTo>
                    <a:pt x="0" y="95"/>
                    <a:pt x="0" y="165"/>
                    <a:pt x="33" y="181"/>
                  </a:cubicBezTo>
                  <a:cubicBezTo>
                    <a:pt x="54" y="198"/>
                    <a:pt x="87" y="198"/>
                    <a:pt x="120" y="198"/>
                  </a:cubicBezTo>
                  <a:cubicBezTo>
                    <a:pt x="136" y="198"/>
                    <a:pt x="136" y="181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23" y="128"/>
                    <a:pt x="239" y="95"/>
                    <a:pt x="239" y="78"/>
                  </a:cubicBezTo>
                  <a:cubicBezTo>
                    <a:pt x="239" y="41"/>
                    <a:pt x="239" y="24"/>
                    <a:pt x="207" y="8"/>
                  </a:cubicBezTo>
                  <a:cubicBezTo>
                    <a:pt x="196" y="8"/>
                    <a:pt x="185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22"/>
            <p:cNvSpPr/>
            <p:nvPr/>
          </p:nvSpPr>
          <p:spPr>
            <a:xfrm>
              <a:off x="4827425" y="25241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5" y="54"/>
                    <a:pt x="22" y="71"/>
                    <a:pt x="22" y="104"/>
                  </a:cubicBezTo>
                  <a:cubicBezTo>
                    <a:pt x="1" y="157"/>
                    <a:pt x="38" y="207"/>
                    <a:pt x="88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cubicBezTo>
                    <a:pt x="261" y="5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22"/>
            <p:cNvSpPr/>
            <p:nvPr/>
          </p:nvSpPr>
          <p:spPr>
            <a:xfrm>
              <a:off x="4863525" y="2431775"/>
              <a:ext cx="1350" cy="3125"/>
            </a:xfrm>
            <a:custGeom>
              <a:avLst/>
              <a:gdLst/>
              <a:ahLst/>
              <a:cxnLst/>
              <a:rect l="l" t="t" r="r" b="b"/>
              <a:pathLst>
                <a:path w="54" h="125" extrusionOk="0">
                  <a:moveTo>
                    <a:pt x="54" y="1"/>
                  </a:moveTo>
                  <a:lnTo>
                    <a:pt x="54" y="1"/>
                  </a:lnTo>
                  <a:cubicBezTo>
                    <a:pt x="37" y="21"/>
                    <a:pt x="37" y="38"/>
                    <a:pt x="21" y="54"/>
                  </a:cubicBezTo>
                  <a:cubicBezTo>
                    <a:pt x="0" y="87"/>
                    <a:pt x="21" y="104"/>
                    <a:pt x="37" y="124"/>
                  </a:cubicBezTo>
                  <a:cubicBezTo>
                    <a:pt x="37" y="87"/>
                    <a:pt x="54" y="38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22"/>
            <p:cNvSpPr/>
            <p:nvPr/>
          </p:nvSpPr>
          <p:spPr>
            <a:xfrm>
              <a:off x="4966575" y="2269025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1"/>
                  </a:moveTo>
                  <a:cubicBezTo>
                    <a:pt x="141" y="1"/>
                    <a:pt x="125" y="1"/>
                    <a:pt x="87" y="38"/>
                  </a:cubicBezTo>
                  <a:cubicBezTo>
                    <a:pt x="55" y="54"/>
                    <a:pt x="38" y="71"/>
                    <a:pt x="22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191" y="174"/>
                  </a:cubicBezTo>
                  <a:cubicBezTo>
                    <a:pt x="228" y="141"/>
                    <a:pt x="244" y="120"/>
                    <a:pt x="261" y="104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22"/>
            <p:cNvSpPr/>
            <p:nvPr/>
          </p:nvSpPr>
          <p:spPr>
            <a:xfrm>
              <a:off x="4842475" y="24786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5" y="50"/>
                    <a:pt x="38" y="67"/>
                    <a:pt x="17" y="104"/>
                  </a:cubicBezTo>
                  <a:cubicBezTo>
                    <a:pt x="1" y="153"/>
                    <a:pt x="38" y="207"/>
                    <a:pt x="88" y="207"/>
                  </a:cubicBezTo>
                  <a:cubicBezTo>
                    <a:pt x="120" y="207"/>
                    <a:pt x="141" y="186"/>
                    <a:pt x="158" y="186"/>
                  </a:cubicBezTo>
                  <a:cubicBezTo>
                    <a:pt x="174" y="186"/>
                    <a:pt x="174" y="170"/>
                    <a:pt x="191" y="170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50"/>
                    <a:pt x="22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22"/>
            <p:cNvSpPr/>
            <p:nvPr/>
          </p:nvSpPr>
          <p:spPr>
            <a:xfrm>
              <a:off x="4776425" y="2511225"/>
              <a:ext cx="6400" cy="5225"/>
            </a:xfrm>
            <a:custGeom>
              <a:avLst/>
              <a:gdLst/>
              <a:ahLst/>
              <a:cxnLst/>
              <a:rect l="l" t="t" r="r" b="b"/>
              <a:pathLst>
                <a:path w="256" h="209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2" y="208"/>
                    <a:pt x="87" y="208"/>
                  </a:cubicBezTo>
                  <a:cubicBezTo>
                    <a:pt x="106" y="208"/>
                    <a:pt x="128" y="203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22"/>
            <p:cNvSpPr/>
            <p:nvPr/>
          </p:nvSpPr>
          <p:spPr>
            <a:xfrm>
              <a:off x="4767350" y="253660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36" y="1"/>
                    <a:pt x="103" y="17"/>
                    <a:pt x="87" y="34"/>
                  </a:cubicBezTo>
                  <a:cubicBezTo>
                    <a:pt x="54" y="54"/>
                    <a:pt x="33" y="87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39" y="137"/>
                    <a:pt x="239" y="104"/>
                  </a:cubicBezTo>
                  <a:cubicBezTo>
                    <a:pt x="277" y="54"/>
                    <a:pt x="239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22"/>
            <p:cNvSpPr/>
            <p:nvPr/>
          </p:nvSpPr>
          <p:spPr>
            <a:xfrm>
              <a:off x="4780650" y="25237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57"/>
                    <a:pt x="17" y="190"/>
                    <a:pt x="70" y="190"/>
                  </a:cubicBezTo>
                  <a:cubicBezTo>
                    <a:pt x="70" y="206"/>
                    <a:pt x="87" y="206"/>
                    <a:pt x="87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90" y="173"/>
                    <a:pt x="206" y="157"/>
                    <a:pt x="223" y="120"/>
                  </a:cubicBezTo>
                  <a:cubicBezTo>
                    <a:pt x="243" y="120"/>
                    <a:pt x="243" y="103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22"/>
            <p:cNvSpPr/>
            <p:nvPr/>
          </p:nvSpPr>
          <p:spPr>
            <a:xfrm>
              <a:off x="4772500" y="25486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17"/>
                    <a:pt x="71" y="33"/>
                  </a:cubicBezTo>
                  <a:cubicBezTo>
                    <a:pt x="54" y="49"/>
                    <a:pt x="33" y="66"/>
                    <a:pt x="17" y="103"/>
                  </a:cubicBezTo>
                  <a:cubicBezTo>
                    <a:pt x="0" y="153"/>
                    <a:pt x="33" y="190"/>
                    <a:pt x="87" y="190"/>
                  </a:cubicBezTo>
                  <a:lnTo>
                    <a:pt x="157" y="190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0" y="120"/>
                    <a:pt x="240" y="103"/>
                  </a:cubicBezTo>
                  <a:cubicBezTo>
                    <a:pt x="260" y="66"/>
                    <a:pt x="260" y="49"/>
                    <a:pt x="240" y="33"/>
                  </a:cubicBezTo>
                  <a:cubicBezTo>
                    <a:pt x="223" y="17"/>
                    <a:pt x="19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22"/>
            <p:cNvSpPr/>
            <p:nvPr/>
          </p:nvSpPr>
          <p:spPr>
            <a:xfrm>
              <a:off x="4796525" y="252515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3" y="1"/>
                  </a:moveTo>
                  <a:cubicBezTo>
                    <a:pt x="161" y="1"/>
                    <a:pt x="149" y="5"/>
                    <a:pt x="140" y="13"/>
                  </a:cubicBezTo>
                  <a:cubicBezTo>
                    <a:pt x="103" y="13"/>
                    <a:pt x="70" y="30"/>
                    <a:pt x="54" y="46"/>
                  </a:cubicBezTo>
                  <a:cubicBezTo>
                    <a:pt x="0" y="100"/>
                    <a:pt x="0" y="166"/>
                    <a:pt x="37" y="182"/>
                  </a:cubicBezTo>
                  <a:cubicBezTo>
                    <a:pt x="54" y="203"/>
                    <a:pt x="87" y="203"/>
                    <a:pt x="124" y="203"/>
                  </a:cubicBezTo>
                  <a:cubicBezTo>
                    <a:pt x="124" y="203"/>
                    <a:pt x="140" y="182"/>
                    <a:pt x="157" y="182"/>
                  </a:cubicBezTo>
                  <a:cubicBezTo>
                    <a:pt x="173" y="182"/>
                    <a:pt x="190" y="166"/>
                    <a:pt x="206" y="149"/>
                  </a:cubicBezTo>
                  <a:cubicBezTo>
                    <a:pt x="227" y="133"/>
                    <a:pt x="243" y="100"/>
                    <a:pt x="243" y="79"/>
                  </a:cubicBezTo>
                  <a:cubicBezTo>
                    <a:pt x="243" y="46"/>
                    <a:pt x="243" y="30"/>
                    <a:pt x="206" y="13"/>
                  </a:cubicBezTo>
                  <a:cubicBezTo>
                    <a:pt x="198" y="5"/>
                    <a:pt x="18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22"/>
            <p:cNvSpPr/>
            <p:nvPr/>
          </p:nvSpPr>
          <p:spPr>
            <a:xfrm>
              <a:off x="4790950" y="25460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5" y="0"/>
                  </a:moveTo>
                  <a:cubicBezTo>
                    <a:pt x="117" y="0"/>
                    <a:pt x="70" y="18"/>
                    <a:pt x="38" y="50"/>
                  </a:cubicBezTo>
                  <a:cubicBezTo>
                    <a:pt x="17" y="67"/>
                    <a:pt x="0" y="104"/>
                    <a:pt x="0" y="121"/>
                  </a:cubicBezTo>
                  <a:cubicBezTo>
                    <a:pt x="0" y="153"/>
                    <a:pt x="17" y="170"/>
                    <a:pt x="38" y="191"/>
                  </a:cubicBezTo>
                  <a:lnTo>
                    <a:pt x="120" y="191"/>
                  </a:lnTo>
                  <a:cubicBezTo>
                    <a:pt x="120" y="191"/>
                    <a:pt x="141" y="191"/>
                    <a:pt x="141" y="170"/>
                  </a:cubicBezTo>
                  <a:cubicBezTo>
                    <a:pt x="174" y="170"/>
                    <a:pt x="190" y="153"/>
                    <a:pt x="207" y="137"/>
                  </a:cubicBezTo>
                  <a:cubicBezTo>
                    <a:pt x="260" y="104"/>
                    <a:pt x="260" y="34"/>
                    <a:pt x="207" y="17"/>
                  </a:cubicBezTo>
                  <a:cubicBezTo>
                    <a:pt x="195" y="6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22"/>
            <p:cNvSpPr/>
            <p:nvPr/>
          </p:nvSpPr>
          <p:spPr>
            <a:xfrm>
              <a:off x="4784975" y="2491725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0" y="1"/>
                  </a:moveTo>
                  <a:cubicBezTo>
                    <a:pt x="134" y="1"/>
                    <a:pt x="91" y="12"/>
                    <a:pt x="70" y="43"/>
                  </a:cubicBezTo>
                  <a:cubicBezTo>
                    <a:pt x="17" y="97"/>
                    <a:pt x="0" y="146"/>
                    <a:pt x="50" y="179"/>
                  </a:cubicBezTo>
                  <a:cubicBezTo>
                    <a:pt x="70" y="200"/>
                    <a:pt x="103" y="200"/>
                    <a:pt x="136" y="200"/>
                  </a:cubicBezTo>
                  <a:cubicBezTo>
                    <a:pt x="136" y="179"/>
                    <a:pt x="153" y="179"/>
                    <a:pt x="174" y="179"/>
                  </a:cubicBezTo>
                  <a:cubicBezTo>
                    <a:pt x="190" y="163"/>
                    <a:pt x="207" y="163"/>
                    <a:pt x="223" y="146"/>
                  </a:cubicBezTo>
                  <a:cubicBezTo>
                    <a:pt x="277" y="97"/>
                    <a:pt x="277" y="43"/>
                    <a:pt x="223" y="10"/>
                  </a:cubicBezTo>
                  <a:cubicBezTo>
                    <a:pt x="211" y="4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22"/>
            <p:cNvSpPr/>
            <p:nvPr/>
          </p:nvSpPr>
          <p:spPr>
            <a:xfrm>
              <a:off x="4744575" y="25150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48" y="1"/>
                  </a:moveTo>
                  <a:cubicBezTo>
                    <a:pt x="133" y="1"/>
                    <a:pt x="118" y="3"/>
                    <a:pt x="103" y="7"/>
                  </a:cubicBezTo>
                  <a:cubicBezTo>
                    <a:pt x="37" y="40"/>
                    <a:pt x="0" y="110"/>
                    <a:pt x="0" y="143"/>
                  </a:cubicBezTo>
                  <a:cubicBezTo>
                    <a:pt x="11" y="177"/>
                    <a:pt x="43" y="196"/>
                    <a:pt x="82" y="196"/>
                  </a:cubicBezTo>
                  <a:cubicBezTo>
                    <a:pt x="105" y="196"/>
                    <a:pt x="131" y="190"/>
                    <a:pt x="157" y="176"/>
                  </a:cubicBezTo>
                  <a:cubicBezTo>
                    <a:pt x="206" y="160"/>
                    <a:pt x="260" y="94"/>
                    <a:pt x="243" y="40"/>
                  </a:cubicBezTo>
                  <a:cubicBezTo>
                    <a:pt x="228" y="16"/>
                    <a:pt x="189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22"/>
            <p:cNvSpPr/>
            <p:nvPr/>
          </p:nvSpPr>
          <p:spPr>
            <a:xfrm>
              <a:off x="4746725" y="24674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37"/>
                  </a:cubicBezTo>
                  <a:cubicBezTo>
                    <a:pt x="54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90"/>
                    <a:pt x="157" y="190"/>
                    <a:pt x="174" y="173"/>
                  </a:cubicBezTo>
                  <a:lnTo>
                    <a:pt x="190" y="173"/>
                  </a:lnTo>
                  <a:cubicBezTo>
                    <a:pt x="223" y="140"/>
                    <a:pt x="240" y="120"/>
                    <a:pt x="261" y="87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9121;p22"/>
            <p:cNvSpPr/>
            <p:nvPr/>
          </p:nvSpPr>
          <p:spPr>
            <a:xfrm>
              <a:off x="4751875" y="24791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5" y="50"/>
                    <a:pt x="34" y="87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0" y="206"/>
                    <a:pt x="137" y="206"/>
                    <a:pt x="174" y="190"/>
                  </a:cubicBezTo>
                  <a:cubicBezTo>
                    <a:pt x="174" y="190"/>
                    <a:pt x="191" y="190"/>
                    <a:pt x="191" y="169"/>
                  </a:cubicBezTo>
                  <a:cubicBezTo>
                    <a:pt x="224" y="153"/>
                    <a:pt x="240" y="136"/>
                    <a:pt x="261" y="103"/>
                  </a:cubicBezTo>
                  <a:cubicBezTo>
                    <a:pt x="261" y="87"/>
                    <a:pt x="261" y="50"/>
                    <a:pt x="240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9122;p22"/>
            <p:cNvSpPr/>
            <p:nvPr/>
          </p:nvSpPr>
          <p:spPr>
            <a:xfrm>
              <a:off x="4851975" y="246727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7" y="1"/>
                  </a:moveTo>
                  <a:cubicBezTo>
                    <a:pt x="140" y="1"/>
                    <a:pt x="122" y="3"/>
                    <a:pt x="103" y="7"/>
                  </a:cubicBez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60" y="197"/>
                    <a:pt x="96" y="197"/>
                  </a:cubicBezTo>
                  <a:cubicBezTo>
                    <a:pt x="115" y="197"/>
                    <a:pt x="135" y="192"/>
                    <a:pt x="153" y="180"/>
                  </a:cubicBezTo>
                  <a:cubicBezTo>
                    <a:pt x="223" y="164"/>
                    <a:pt x="256" y="94"/>
                    <a:pt x="256" y="44"/>
                  </a:cubicBezTo>
                  <a:cubicBezTo>
                    <a:pt x="244" y="17"/>
                    <a:pt x="205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9123;p22"/>
            <p:cNvSpPr/>
            <p:nvPr/>
          </p:nvSpPr>
          <p:spPr>
            <a:xfrm>
              <a:off x="4801250" y="25353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50"/>
                    <a:pt x="38" y="83"/>
                    <a:pt x="17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186"/>
                    <a:pt x="157" y="186"/>
                  </a:cubicBezTo>
                  <a:cubicBezTo>
                    <a:pt x="174" y="186"/>
                    <a:pt x="190" y="169"/>
                    <a:pt x="190" y="169"/>
                  </a:cubicBezTo>
                  <a:cubicBezTo>
                    <a:pt x="223" y="153"/>
                    <a:pt x="244" y="120"/>
                    <a:pt x="261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4" name="Google Shape;9124;p22"/>
            <p:cNvSpPr/>
            <p:nvPr/>
          </p:nvSpPr>
          <p:spPr>
            <a:xfrm>
              <a:off x="4754450" y="250270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37" y="0"/>
                    <a:pt x="104" y="17"/>
                    <a:pt x="88" y="33"/>
                  </a:cubicBezTo>
                  <a:cubicBezTo>
                    <a:pt x="55" y="50"/>
                    <a:pt x="34" y="70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1" y="206"/>
                    <a:pt x="137" y="190"/>
                    <a:pt x="158" y="190"/>
                  </a:cubicBezTo>
                  <a:cubicBezTo>
                    <a:pt x="174" y="190"/>
                    <a:pt x="174" y="173"/>
                    <a:pt x="191" y="173"/>
                  </a:cubicBezTo>
                  <a:cubicBezTo>
                    <a:pt x="224" y="153"/>
                    <a:pt x="240" y="120"/>
                    <a:pt x="240" y="103"/>
                  </a:cubicBezTo>
                  <a:cubicBezTo>
                    <a:pt x="277" y="50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5" name="Google Shape;9125;p22"/>
            <p:cNvSpPr/>
            <p:nvPr/>
          </p:nvSpPr>
          <p:spPr>
            <a:xfrm>
              <a:off x="4759625" y="25142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5"/>
                    <a:pt x="33" y="71"/>
                    <a:pt x="33" y="104"/>
                  </a:cubicBezTo>
                  <a:cubicBezTo>
                    <a:pt x="0" y="158"/>
                    <a:pt x="33" y="191"/>
                    <a:pt x="103" y="191"/>
                  </a:cubicBezTo>
                  <a:lnTo>
                    <a:pt x="173" y="191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8"/>
                    <a:pt x="239" y="125"/>
                    <a:pt x="260" y="104"/>
                  </a:cubicBezTo>
                  <a:cubicBezTo>
                    <a:pt x="276" y="38"/>
                    <a:pt x="239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9126;p22"/>
            <p:cNvSpPr/>
            <p:nvPr/>
          </p:nvSpPr>
          <p:spPr>
            <a:xfrm>
              <a:off x="4764350" y="252570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8" y="1"/>
                  </a:moveTo>
                  <a:cubicBezTo>
                    <a:pt x="159" y="1"/>
                    <a:pt x="149" y="2"/>
                    <a:pt x="137" y="8"/>
                  </a:cubicBezTo>
                  <a:cubicBezTo>
                    <a:pt x="104" y="8"/>
                    <a:pt x="71" y="24"/>
                    <a:pt x="50" y="57"/>
                  </a:cubicBezTo>
                  <a:cubicBezTo>
                    <a:pt x="1" y="94"/>
                    <a:pt x="1" y="160"/>
                    <a:pt x="34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37" y="198"/>
                    <a:pt x="137" y="198"/>
                    <a:pt x="153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56" y="94"/>
                    <a:pt x="256" y="41"/>
                    <a:pt x="223" y="8"/>
                  </a:cubicBezTo>
                  <a:cubicBezTo>
                    <a:pt x="201" y="8"/>
                    <a:pt x="187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9127;p22"/>
            <p:cNvSpPr/>
            <p:nvPr/>
          </p:nvSpPr>
          <p:spPr>
            <a:xfrm>
              <a:off x="4836925" y="24674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3" y="0"/>
                  </a:moveTo>
                  <a:cubicBezTo>
                    <a:pt x="136" y="0"/>
                    <a:pt x="120" y="0"/>
                    <a:pt x="87" y="17"/>
                  </a:cubicBezTo>
                  <a:cubicBezTo>
                    <a:pt x="54" y="37"/>
                    <a:pt x="33" y="70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7" y="173"/>
                  </a:cubicBezTo>
                  <a:cubicBezTo>
                    <a:pt x="173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60" y="87"/>
                  </a:cubicBezTo>
                  <a:cubicBezTo>
                    <a:pt x="277" y="37"/>
                    <a:pt x="239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8" name="Google Shape;9128;p22"/>
            <p:cNvSpPr/>
            <p:nvPr/>
          </p:nvSpPr>
          <p:spPr>
            <a:xfrm>
              <a:off x="4803825" y="250252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94" y="1"/>
                  </a:moveTo>
                  <a:cubicBezTo>
                    <a:pt x="183" y="1"/>
                    <a:pt x="171" y="3"/>
                    <a:pt x="158" y="7"/>
                  </a:cubicBezTo>
                  <a:lnTo>
                    <a:pt x="104" y="7"/>
                  </a:lnTo>
                  <a:cubicBezTo>
                    <a:pt x="38" y="40"/>
                    <a:pt x="1" y="110"/>
                    <a:pt x="17" y="143"/>
                  </a:cubicBezTo>
                  <a:cubicBezTo>
                    <a:pt x="17" y="178"/>
                    <a:pt x="47" y="197"/>
                    <a:pt x="87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174" y="180"/>
                    <a:pt x="191" y="160"/>
                    <a:pt x="207" y="143"/>
                  </a:cubicBezTo>
                  <a:cubicBezTo>
                    <a:pt x="244" y="127"/>
                    <a:pt x="261" y="77"/>
                    <a:pt x="244" y="40"/>
                  </a:cubicBezTo>
                  <a:cubicBezTo>
                    <a:pt x="244" y="16"/>
                    <a:pt x="224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9" name="Google Shape;9129;p22"/>
            <p:cNvSpPr/>
            <p:nvPr/>
          </p:nvSpPr>
          <p:spPr>
            <a:xfrm>
              <a:off x="4832600" y="2490200"/>
              <a:ext cx="6500" cy="4800"/>
            </a:xfrm>
            <a:custGeom>
              <a:avLst/>
              <a:gdLst/>
              <a:ahLst/>
              <a:cxnLst/>
              <a:rect l="l" t="t" r="r" b="b"/>
              <a:pathLst>
                <a:path w="260" h="192" extrusionOk="0">
                  <a:moveTo>
                    <a:pt x="170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21" y="172"/>
                    <a:pt x="49" y="191"/>
                    <a:pt x="88" y="191"/>
                  </a:cubicBezTo>
                  <a:cubicBezTo>
                    <a:pt x="108" y="191"/>
                    <a:pt x="132" y="186"/>
                    <a:pt x="157" y="174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22"/>
            <p:cNvSpPr/>
            <p:nvPr/>
          </p:nvSpPr>
          <p:spPr>
            <a:xfrm>
              <a:off x="4842900" y="24189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3" y="21"/>
                    <a:pt x="71" y="37"/>
                  </a:cubicBezTo>
                  <a:cubicBezTo>
                    <a:pt x="38" y="54"/>
                    <a:pt x="21" y="70"/>
                    <a:pt x="21" y="103"/>
                  </a:cubicBezTo>
                  <a:cubicBezTo>
                    <a:pt x="0" y="140"/>
                    <a:pt x="21" y="190"/>
                    <a:pt x="71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27" y="124"/>
                  </a:cubicBezTo>
                  <a:lnTo>
                    <a:pt x="244" y="103"/>
                  </a:lnTo>
                  <a:cubicBezTo>
                    <a:pt x="260" y="37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9131;p22"/>
            <p:cNvSpPr/>
            <p:nvPr/>
          </p:nvSpPr>
          <p:spPr>
            <a:xfrm>
              <a:off x="4832175" y="25022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17" y="87"/>
                    <a:pt x="17" y="104"/>
                  </a:cubicBezTo>
                  <a:cubicBezTo>
                    <a:pt x="1" y="137"/>
                    <a:pt x="1" y="170"/>
                    <a:pt x="38" y="190"/>
                  </a:cubicBezTo>
                  <a:cubicBezTo>
                    <a:pt x="38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90" y="170"/>
                    <a:pt x="223" y="137"/>
                    <a:pt x="244" y="104"/>
                  </a:cubicBezTo>
                  <a:lnTo>
                    <a:pt x="244" y="87"/>
                  </a:ln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9132;p22"/>
            <p:cNvSpPr/>
            <p:nvPr/>
          </p:nvSpPr>
          <p:spPr>
            <a:xfrm>
              <a:off x="4846825" y="249022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0"/>
                  </a:moveTo>
                  <a:cubicBezTo>
                    <a:pt x="103" y="17"/>
                    <a:pt x="70" y="33"/>
                    <a:pt x="50" y="54"/>
                  </a:cubicBezTo>
                  <a:cubicBezTo>
                    <a:pt x="0" y="103"/>
                    <a:pt x="0" y="157"/>
                    <a:pt x="50" y="190"/>
                  </a:cubicBezTo>
                  <a:cubicBezTo>
                    <a:pt x="63" y="190"/>
                    <a:pt x="83" y="197"/>
                    <a:pt x="99" y="197"/>
                  </a:cubicBezTo>
                  <a:cubicBezTo>
                    <a:pt x="107" y="197"/>
                    <a:pt x="114" y="195"/>
                    <a:pt x="120" y="190"/>
                  </a:cubicBezTo>
                  <a:lnTo>
                    <a:pt x="153" y="190"/>
                  </a:lnTo>
                  <a:cubicBezTo>
                    <a:pt x="173" y="173"/>
                    <a:pt x="190" y="157"/>
                    <a:pt x="206" y="157"/>
                  </a:cubicBezTo>
                  <a:cubicBezTo>
                    <a:pt x="256" y="103"/>
                    <a:pt x="256" y="33"/>
                    <a:pt x="223" y="17"/>
                  </a:cubicBezTo>
                  <a:cubicBezTo>
                    <a:pt x="206" y="0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22"/>
            <p:cNvSpPr/>
            <p:nvPr/>
          </p:nvSpPr>
          <p:spPr>
            <a:xfrm>
              <a:off x="4845475" y="24309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4"/>
                    <a:pt x="21" y="87"/>
                    <a:pt x="0" y="104"/>
                  </a:cubicBezTo>
                  <a:cubicBezTo>
                    <a:pt x="0" y="137"/>
                    <a:pt x="0" y="157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7"/>
                    <a:pt x="227" y="137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22"/>
            <p:cNvSpPr/>
            <p:nvPr/>
          </p:nvSpPr>
          <p:spPr>
            <a:xfrm>
              <a:off x="4839075" y="2455250"/>
              <a:ext cx="6950" cy="4900"/>
            </a:xfrm>
            <a:custGeom>
              <a:avLst/>
              <a:gdLst/>
              <a:ahLst/>
              <a:cxnLst/>
              <a:rect l="l" t="t" r="r" b="b"/>
              <a:pathLst>
                <a:path w="278" h="196" extrusionOk="0">
                  <a:moveTo>
                    <a:pt x="172" y="1"/>
                  </a:moveTo>
                  <a:cubicBezTo>
                    <a:pt x="161" y="1"/>
                    <a:pt x="149" y="3"/>
                    <a:pt x="137" y="10"/>
                  </a:cubicBezTo>
                  <a:cubicBezTo>
                    <a:pt x="104" y="10"/>
                    <a:pt x="87" y="26"/>
                    <a:pt x="50" y="59"/>
                  </a:cubicBezTo>
                  <a:cubicBezTo>
                    <a:pt x="1" y="92"/>
                    <a:pt x="1" y="162"/>
                    <a:pt x="50" y="179"/>
                  </a:cubicBezTo>
                  <a:cubicBezTo>
                    <a:pt x="71" y="195"/>
                    <a:pt x="104" y="195"/>
                    <a:pt x="120" y="195"/>
                  </a:cubicBezTo>
                  <a:cubicBezTo>
                    <a:pt x="137" y="195"/>
                    <a:pt x="153" y="195"/>
                    <a:pt x="153" y="179"/>
                  </a:cubicBezTo>
                  <a:cubicBezTo>
                    <a:pt x="174" y="179"/>
                    <a:pt x="207" y="162"/>
                    <a:pt x="207" y="146"/>
                  </a:cubicBezTo>
                  <a:cubicBezTo>
                    <a:pt x="256" y="92"/>
                    <a:pt x="277" y="43"/>
                    <a:pt x="224" y="10"/>
                  </a:cubicBezTo>
                  <a:cubicBezTo>
                    <a:pt x="213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22"/>
            <p:cNvSpPr/>
            <p:nvPr/>
          </p:nvSpPr>
          <p:spPr>
            <a:xfrm>
              <a:off x="4813725" y="25366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1"/>
                  </a:moveTo>
                  <a:cubicBezTo>
                    <a:pt x="137" y="1"/>
                    <a:pt x="120" y="1"/>
                    <a:pt x="104" y="17"/>
                  </a:cubicBezTo>
                  <a:cubicBezTo>
                    <a:pt x="34" y="34"/>
                    <a:pt x="1" y="104"/>
                    <a:pt x="17" y="157"/>
                  </a:cubicBezTo>
                  <a:cubicBezTo>
                    <a:pt x="29" y="181"/>
                    <a:pt x="61" y="197"/>
                    <a:pt x="105" y="197"/>
                  </a:cubicBezTo>
                  <a:cubicBezTo>
                    <a:pt x="121" y="197"/>
                    <a:pt x="139" y="195"/>
                    <a:pt x="157" y="190"/>
                  </a:cubicBezTo>
                  <a:cubicBezTo>
                    <a:pt x="174" y="174"/>
                    <a:pt x="190" y="157"/>
                    <a:pt x="207" y="157"/>
                  </a:cubicBezTo>
                  <a:cubicBezTo>
                    <a:pt x="240" y="120"/>
                    <a:pt x="260" y="87"/>
                    <a:pt x="240" y="54"/>
                  </a:cubicBezTo>
                  <a:cubicBezTo>
                    <a:pt x="240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22"/>
            <p:cNvSpPr/>
            <p:nvPr/>
          </p:nvSpPr>
          <p:spPr>
            <a:xfrm>
              <a:off x="4827025" y="24794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5"/>
                    <a:pt x="1" y="105"/>
                    <a:pt x="17" y="154"/>
                  </a:cubicBezTo>
                  <a:cubicBezTo>
                    <a:pt x="17" y="181"/>
                    <a:pt x="55" y="198"/>
                    <a:pt x="103" y="198"/>
                  </a:cubicBezTo>
                  <a:cubicBezTo>
                    <a:pt x="120" y="198"/>
                    <a:pt x="139" y="196"/>
                    <a:pt x="157" y="191"/>
                  </a:cubicBezTo>
                  <a:cubicBezTo>
                    <a:pt x="223" y="154"/>
                    <a:pt x="260" y="105"/>
                    <a:pt x="244" y="51"/>
                  </a:cubicBezTo>
                  <a:cubicBezTo>
                    <a:pt x="230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22"/>
            <p:cNvSpPr/>
            <p:nvPr/>
          </p:nvSpPr>
          <p:spPr>
            <a:xfrm>
              <a:off x="4808975" y="251437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3" y="5"/>
                    <a:pt x="104" y="16"/>
                  </a:cubicBezTo>
                  <a:cubicBezTo>
                    <a:pt x="55" y="32"/>
                    <a:pt x="17" y="65"/>
                    <a:pt x="1" y="119"/>
                  </a:cubicBezTo>
                  <a:lnTo>
                    <a:pt x="1" y="152"/>
                  </a:lnTo>
                  <a:cubicBezTo>
                    <a:pt x="12" y="184"/>
                    <a:pt x="45" y="204"/>
                    <a:pt x="81" y="204"/>
                  </a:cubicBezTo>
                  <a:cubicBezTo>
                    <a:pt x="101" y="204"/>
                    <a:pt x="122" y="198"/>
                    <a:pt x="141" y="185"/>
                  </a:cubicBezTo>
                  <a:cubicBezTo>
                    <a:pt x="207" y="168"/>
                    <a:pt x="261" y="98"/>
                    <a:pt x="244" y="49"/>
                  </a:cubicBezTo>
                  <a:cubicBezTo>
                    <a:pt x="244" y="32"/>
                    <a:pt x="224" y="32"/>
                    <a:pt x="207" y="16"/>
                  </a:cubicBezTo>
                  <a:cubicBezTo>
                    <a:pt x="199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9138;p22"/>
            <p:cNvSpPr/>
            <p:nvPr/>
          </p:nvSpPr>
          <p:spPr>
            <a:xfrm>
              <a:off x="4810325" y="2524125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53" y="1"/>
                  </a:moveTo>
                  <a:cubicBezTo>
                    <a:pt x="137" y="17"/>
                    <a:pt x="120" y="17"/>
                    <a:pt x="104" y="17"/>
                  </a:cubicBezTo>
                  <a:cubicBezTo>
                    <a:pt x="34" y="54"/>
                    <a:pt x="1" y="104"/>
                    <a:pt x="17" y="157"/>
                  </a:cubicBezTo>
                  <a:cubicBezTo>
                    <a:pt x="17" y="189"/>
                    <a:pt x="46" y="208"/>
                    <a:pt x="85" y="208"/>
                  </a:cubicBezTo>
                  <a:cubicBezTo>
                    <a:pt x="106" y="208"/>
                    <a:pt x="130" y="202"/>
                    <a:pt x="153" y="190"/>
                  </a:cubicBezTo>
                  <a:cubicBezTo>
                    <a:pt x="170" y="190"/>
                    <a:pt x="190" y="174"/>
                    <a:pt x="207" y="157"/>
                  </a:cubicBezTo>
                  <a:cubicBezTo>
                    <a:pt x="240" y="141"/>
                    <a:pt x="256" y="87"/>
                    <a:pt x="240" y="54"/>
                  </a:cubicBezTo>
                  <a:cubicBezTo>
                    <a:pt x="240" y="17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22"/>
            <p:cNvSpPr/>
            <p:nvPr/>
          </p:nvSpPr>
          <p:spPr>
            <a:xfrm>
              <a:off x="4818875" y="25021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2" y="0"/>
                  </a:moveTo>
                  <a:cubicBezTo>
                    <a:pt x="161" y="0"/>
                    <a:pt x="149" y="2"/>
                    <a:pt x="137" y="8"/>
                  </a:cubicBezTo>
                  <a:cubicBezTo>
                    <a:pt x="120" y="8"/>
                    <a:pt x="87" y="24"/>
                    <a:pt x="54" y="41"/>
                  </a:cubicBezTo>
                  <a:cubicBezTo>
                    <a:pt x="17" y="94"/>
                    <a:pt x="1" y="160"/>
                    <a:pt x="54" y="177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7" y="177"/>
                    <a:pt x="174" y="177"/>
                  </a:cubicBezTo>
                  <a:cubicBezTo>
                    <a:pt x="190" y="177"/>
                    <a:pt x="207" y="160"/>
                    <a:pt x="223" y="144"/>
                  </a:cubicBezTo>
                  <a:cubicBezTo>
                    <a:pt x="240" y="127"/>
                    <a:pt x="261" y="94"/>
                    <a:pt x="261" y="74"/>
                  </a:cubicBezTo>
                  <a:cubicBezTo>
                    <a:pt x="261" y="41"/>
                    <a:pt x="240" y="24"/>
                    <a:pt x="223" y="8"/>
                  </a:cubicBezTo>
                  <a:cubicBezTo>
                    <a:pt x="212" y="8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22"/>
            <p:cNvSpPr/>
            <p:nvPr/>
          </p:nvSpPr>
          <p:spPr>
            <a:xfrm>
              <a:off x="4824025" y="25134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37" y="1"/>
                    <a:pt x="104" y="17"/>
                    <a:pt x="71" y="34"/>
                  </a:cubicBezTo>
                  <a:cubicBezTo>
                    <a:pt x="55" y="55"/>
                    <a:pt x="17" y="71"/>
                    <a:pt x="17" y="104"/>
                  </a:cubicBezTo>
                  <a:cubicBezTo>
                    <a:pt x="1" y="121"/>
                    <a:pt x="1" y="158"/>
                    <a:pt x="17" y="174"/>
                  </a:cubicBezTo>
                  <a:cubicBezTo>
                    <a:pt x="34" y="191"/>
                    <a:pt x="55" y="191"/>
                    <a:pt x="88" y="191"/>
                  </a:cubicBezTo>
                  <a:lnTo>
                    <a:pt x="158" y="191"/>
                  </a:lnTo>
                  <a:cubicBezTo>
                    <a:pt x="158" y="174"/>
                    <a:pt x="174" y="174"/>
                    <a:pt x="174" y="174"/>
                  </a:cubicBezTo>
                  <a:cubicBezTo>
                    <a:pt x="207" y="158"/>
                    <a:pt x="224" y="121"/>
                    <a:pt x="240" y="104"/>
                  </a:cubicBezTo>
                  <a:cubicBezTo>
                    <a:pt x="261" y="34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22"/>
            <p:cNvSpPr/>
            <p:nvPr/>
          </p:nvSpPr>
          <p:spPr>
            <a:xfrm>
              <a:off x="4971325" y="22805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2" y="0"/>
                  </a:moveTo>
                  <a:cubicBezTo>
                    <a:pt x="154" y="0"/>
                    <a:pt x="146" y="2"/>
                    <a:pt x="141" y="7"/>
                  </a:cubicBezTo>
                  <a:cubicBezTo>
                    <a:pt x="104" y="7"/>
                    <a:pt x="71" y="24"/>
                    <a:pt x="54" y="57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cubicBezTo>
                    <a:pt x="141" y="197"/>
                    <a:pt x="141" y="19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60" y="94"/>
                    <a:pt x="260" y="40"/>
                    <a:pt x="207" y="7"/>
                  </a:cubicBezTo>
                  <a:cubicBezTo>
                    <a:pt x="196" y="7"/>
                    <a:pt x="177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22"/>
            <p:cNvSpPr/>
            <p:nvPr/>
          </p:nvSpPr>
          <p:spPr>
            <a:xfrm>
              <a:off x="4589950" y="2354500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78" y="0"/>
                  </a:moveTo>
                  <a:cubicBezTo>
                    <a:pt x="155" y="0"/>
                    <a:pt x="130" y="6"/>
                    <a:pt x="104" y="20"/>
                  </a:cubicBezTo>
                  <a:cubicBezTo>
                    <a:pt x="54" y="37"/>
                    <a:pt x="1" y="103"/>
                    <a:pt x="17" y="156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89"/>
                  </a:cubicBezTo>
                  <a:cubicBezTo>
                    <a:pt x="223" y="156"/>
                    <a:pt x="261" y="86"/>
                    <a:pt x="261" y="53"/>
                  </a:cubicBezTo>
                  <a:cubicBezTo>
                    <a:pt x="250" y="19"/>
                    <a:pt x="218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22"/>
            <p:cNvSpPr/>
            <p:nvPr/>
          </p:nvSpPr>
          <p:spPr>
            <a:xfrm>
              <a:off x="4592525" y="236477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41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3" y="199"/>
                    <a:pt x="75" y="203"/>
                    <a:pt x="90" y="203"/>
                  </a:cubicBezTo>
                  <a:cubicBezTo>
                    <a:pt x="105" y="203"/>
                    <a:pt x="123" y="199"/>
                    <a:pt x="141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7"/>
                  </a:cubicBezTo>
                  <a:cubicBezTo>
                    <a:pt x="244" y="124"/>
                    <a:pt x="261" y="104"/>
                    <a:pt x="261" y="71"/>
                  </a:cubicBezTo>
                  <a:cubicBezTo>
                    <a:pt x="261" y="54"/>
                    <a:pt x="244" y="38"/>
                    <a:pt x="224" y="21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22"/>
            <p:cNvSpPr/>
            <p:nvPr/>
          </p:nvSpPr>
          <p:spPr>
            <a:xfrm>
              <a:off x="4587800" y="2340275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94" y="0"/>
                  </a:moveTo>
                  <a:cubicBezTo>
                    <a:pt x="187" y="0"/>
                    <a:pt x="181" y="1"/>
                    <a:pt x="173" y="4"/>
                  </a:cubicBezTo>
                  <a:cubicBezTo>
                    <a:pt x="140" y="4"/>
                    <a:pt x="103" y="4"/>
                    <a:pt x="70" y="20"/>
                  </a:cubicBezTo>
                  <a:cubicBezTo>
                    <a:pt x="54" y="37"/>
                    <a:pt x="37" y="74"/>
                    <a:pt x="21" y="90"/>
                  </a:cubicBezTo>
                  <a:cubicBezTo>
                    <a:pt x="0" y="140"/>
                    <a:pt x="37" y="193"/>
                    <a:pt x="87" y="193"/>
                  </a:cubicBezTo>
                  <a:cubicBezTo>
                    <a:pt x="124" y="193"/>
                    <a:pt x="140" y="193"/>
                    <a:pt x="157" y="177"/>
                  </a:cubicBezTo>
                  <a:cubicBezTo>
                    <a:pt x="173" y="177"/>
                    <a:pt x="173" y="177"/>
                    <a:pt x="190" y="156"/>
                  </a:cubicBezTo>
                  <a:cubicBezTo>
                    <a:pt x="206" y="140"/>
                    <a:pt x="243" y="123"/>
                    <a:pt x="243" y="90"/>
                  </a:cubicBezTo>
                  <a:cubicBezTo>
                    <a:pt x="258" y="44"/>
                    <a:pt x="235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22"/>
            <p:cNvSpPr/>
            <p:nvPr/>
          </p:nvSpPr>
          <p:spPr>
            <a:xfrm>
              <a:off x="4577475" y="2365300"/>
              <a:ext cx="6525" cy="5150"/>
            </a:xfrm>
            <a:custGeom>
              <a:avLst/>
              <a:gdLst/>
              <a:ahLst/>
              <a:cxnLst/>
              <a:rect l="l" t="t" r="r" b="b"/>
              <a:pathLst>
                <a:path w="261" h="206" extrusionOk="0">
                  <a:moveTo>
                    <a:pt x="158" y="0"/>
                  </a:moveTo>
                  <a:cubicBezTo>
                    <a:pt x="141" y="0"/>
                    <a:pt x="125" y="17"/>
                    <a:pt x="104" y="17"/>
                  </a:cubicBezTo>
                  <a:cubicBezTo>
                    <a:pt x="38" y="50"/>
                    <a:pt x="1" y="103"/>
                    <a:pt x="1" y="153"/>
                  </a:cubicBezTo>
                  <a:cubicBezTo>
                    <a:pt x="14" y="187"/>
                    <a:pt x="45" y="206"/>
                    <a:pt x="84" y="206"/>
                  </a:cubicBezTo>
                  <a:cubicBezTo>
                    <a:pt x="107" y="206"/>
                    <a:pt x="132" y="200"/>
                    <a:pt x="158" y="186"/>
                  </a:cubicBezTo>
                  <a:cubicBezTo>
                    <a:pt x="174" y="169"/>
                    <a:pt x="191" y="169"/>
                    <a:pt x="207" y="153"/>
                  </a:cubicBezTo>
                  <a:cubicBezTo>
                    <a:pt x="244" y="120"/>
                    <a:pt x="261" y="83"/>
                    <a:pt x="244" y="50"/>
                  </a:cubicBezTo>
                  <a:cubicBezTo>
                    <a:pt x="228" y="17"/>
                    <a:pt x="191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22"/>
            <p:cNvSpPr/>
            <p:nvPr/>
          </p:nvSpPr>
          <p:spPr>
            <a:xfrm>
              <a:off x="4578000" y="235267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8" y="0"/>
                  </a:moveTo>
                  <a:cubicBezTo>
                    <a:pt x="121" y="0"/>
                    <a:pt x="102" y="2"/>
                    <a:pt x="83" y="7"/>
                  </a:cubicBezTo>
                  <a:cubicBezTo>
                    <a:pt x="50" y="23"/>
                    <a:pt x="34" y="56"/>
                    <a:pt x="17" y="72"/>
                  </a:cubicBezTo>
                  <a:cubicBezTo>
                    <a:pt x="1" y="110"/>
                    <a:pt x="1" y="126"/>
                    <a:pt x="1" y="143"/>
                  </a:cubicBezTo>
                  <a:cubicBezTo>
                    <a:pt x="1" y="159"/>
                    <a:pt x="17" y="176"/>
                    <a:pt x="34" y="196"/>
                  </a:cubicBezTo>
                  <a:cubicBezTo>
                    <a:pt x="67" y="196"/>
                    <a:pt x="104" y="196"/>
                    <a:pt x="137" y="176"/>
                  </a:cubicBezTo>
                  <a:cubicBezTo>
                    <a:pt x="207" y="159"/>
                    <a:pt x="240" y="93"/>
                    <a:pt x="240" y="39"/>
                  </a:cubicBezTo>
                  <a:cubicBezTo>
                    <a:pt x="228" y="15"/>
                    <a:pt x="187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9147;p22"/>
            <p:cNvSpPr/>
            <p:nvPr/>
          </p:nvSpPr>
          <p:spPr>
            <a:xfrm>
              <a:off x="4596875" y="232830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4"/>
                    <a:pt x="17" y="103"/>
                  </a:cubicBezTo>
                  <a:cubicBezTo>
                    <a:pt x="0" y="157"/>
                    <a:pt x="33" y="206"/>
                    <a:pt x="87" y="206"/>
                  </a:cubicBezTo>
                  <a:cubicBezTo>
                    <a:pt x="120" y="206"/>
                    <a:pt x="136" y="190"/>
                    <a:pt x="153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22"/>
            <p:cNvSpPr/>
            <p:nvPr/>
          </p:nvSpPr>
          <p:spPr>
            <a:xfrm>
              <a:off x="4582225" y="2328300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20" y="0"/>
                  </a:moveTo>
                  <a:cubicBezTo>
                    <a:pt x="87" y="17"/>
                    <a:pt x="71" y="37"/>
                    <a:pt x="38" y="54"/>
                  </a:cubicBezTo>
                  <a:cubicBezTo>
                    <a:pt x="17" y="87"/>
                    <a:pt x="1" y="103"/>
                    <a:pt x="1" y="140"/>
                  </a:cubicBezTo>
                  <a:cubicBezTo>
                    <a:pt x="1" y="157"/>
                    <a:pt x="1" y="173"/>
                    <a:pt x="38" y="190"/>
                  </a:cubicBezTo>
                  <a:cubicBezTo>
                    <a:pt x="54" y="206"/>
                    <a:pt x="87" y="206"/>
                    <a:pt x="104" y="206"/>
                  </a:cubicBezTo>
                  <a:cubicBezTo>
                    <a:pt x="120" y="190"/>
                    <a:pt x="141" y="190"/>
                    <a:pt x="141" y="190"/>
                  </a:cubicBezTo>
                  <a:cubicBezTo>
                    <a:pt x="157" y="173"/>
                    <a:pt x="190" y="173"/>
                    <a:pt x="190" y="157"/>
                  </a:cubicBezTo>
                  <a:cubicBezTo>
                    <a:pt x="244" y="103"/>
                    <a:pt x="244" y="54"/>
                    <a:pt x="207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22"/>
            <p:cNvSpPr/>
            <p:nvPr/>
          </p:nvSpPr>
          <p:spPr>
            <a:xfrm>
              <a:off x="4620475" y="235305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72" y="1"/>
                  </a:moveTo>
                  <a:cubicBezTo>
                    <a:pt x="161" y="1"/>
                    <a:pt x="149" y="3"/>
                    <a:pt x="136" y="8"/>
                  </a:cubicBezTo>
                  <a:cubicBezTo>
                    <a:pt x="103" y="8"/>
                    <a:pt x="70" y="24"/>
                    <a:pt x="54" y="57"/>
                  </a:cubicBezTo>
                  <a:cubicBezTo>
                    <a:pt x="0" y="95"/>
                    <a:pt x="0" y="161"/>
                    <a:pt x="33" y="181"/>
                  </a:cubicBezTo>
                  <a:cubicBezTo>
                    <a:pt x="70" y="198"/>
                    <a:pt x="87" y="198"/>
                    <a:pt x="120" y="198"/>
                  </a:cubicBezTo>
                  <a:cubicBezTo>
                    <a:pt x="136" y="198"/>
                    <a:pt x="136" y="198"/>
                    <a:pt x="157" y="181"/>
                  </a:cubicBezTo>
                  <a:cubicBezTo>
                    <a:pt x="173" y="181"/>
                    <a:pt x="190" y="161"/>
                    <a:pt x="206" y="144"/>
                  </a:cubicBezTo>
                  <a:cubicBezTo>
                    <a:pt x="260" y="95"/>
                    <a:pt x="260" y="41"/>
                    <a:pt x="223" y="8"/>
                  </a:cubicBezTo>
                  <a:cubicBezTo>
                    <a:pt x="212" y="8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22"/>
            <p:cNvSpPr/>
            <p:nvPr/>
          </p:nvSpPr>
          <p:spPr>
            <a:xfrm>
              <a:off x="4682300" y="2457850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9" y="1"/>
                  </a:moveTo>
                  <a:cubicBezTo>
                    <a:pt x="137" y="1"/>
                    <a:pt x="90" y="18"/>
                    <a:pt x="55" y="42"/>
                  </a:cubicBezTo>
                  <a:cubicBezTo>
                    <a:pt x="1" y="91"/>
                    <a:pt x="1" y="162"/>
                    <a:pt x="34" y="178"/>
                  </a:cubicBezTo>
                  <a:cubicBezTo>
                    <a:pt x="55" y="195"/>
                    <a:pt x="88" y="195"/>
                    <a:pt x="121" y="195"/>
                  </a:cubicBezTo>
                  <a:cubicBezTo>
                    <a:pt x="137" y="195"/>
                    <a:pt x="137" y="178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1"/>
                    <a:pt x="261" y="42"/>
                    <a:pt x="224" y="9"/>
                  </a:cubicBezTo>
                  <a:cubicBezTo>
                    <a:pt x="210" y="3"/>
                    <a:pt x="195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22"/>
            <p:cNvSpPr/>
            <p:nvPr/>
          </p:nvSpPr>
          <p:spPr>
            <a:xfrm>
              <a:off x="4626025" y="2318400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0"/>
                  </a:moveTo>
                  <a:cubicBezTo>
                    <a:pt x="141" y="0"/>
                    <a:pt x="104" y="21"/>
                    <a:pt x="87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1" y="104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22"/>
            <p:cNvSpPr/>
            <p:nvPr/>
          </p:nvSpPr>
          <p:spPr>
            <a:xfrm>
              <a:off x="4600675" y="23425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8" y="34"/>
                    <a:pt x="1" y="104"/>
                    <a:pt x="21" y="137"/>
                  </a:cubicBezTo>
                  <a:cubicBezTo>
                    <a:pt x="21" y="171"/>
                    <a:pt x="48" y="190"/>
                    <a:pt x="85" y="190"/>
                  </a:cubicBezTo>
                  <a:cubicBezTo>
                    <a:pt x="106" y="190"/>
                    <a:pt x="132" y="184"/>
                    <a:pt x="157" y="170"/>
                  </a:cubicBezTo>
                  <a:cubicBezTo>
                    <a:pt x="227" y="154"/>
                    <a:pt x="260" y="88"/>
                    <a:pt x="244" y="51"/>
                  </a:cubicBezTo>
                  <a:cubicBezTo>
                    <a:pt x="233" y="19"/>
                    <a:pt x="207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22"/>
            <p:cNvSpPr/>
            <p:nvPr/>
          </p:nvSpPr>
          <p:spPr>
            <a:xfrm>
              <a:off x="4625625" y="233002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4"/>
                    <a:pt x="17" y="154"/>
                  </a:cubicBezTo>
                  <a:cubicBezTo>
                    <a:pt x="27" y="188"/>
                    <a:pt x="53" y="201"/>
                    <a:pt x="89" y="201"/>
                  </a:cubicBezTo>
                  <a:cubicBezTo>
                    <a:pt x="109" y="201"/>
                    <a:pt x="132" y="197"/>
                    <a:pt x="157" y="191"/>
                  </a:cubicBezTo>
                  <a:cubicBezTo>
                    <a:pt x="223" y="154"/>
                    <a:pt x="260" y="104"/>
                    <a:pt x="260" y="51"/>
                  </a:cubicBezTo>
                  <a:cubicBezTo>
                    <a:pt x="247" y="19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22"/>
            <p:cNvSpPr/>
            <p:nvPr/>
          </p:nvSpPr>
          <p:spPr>
            <a:xfrm>
              <a:off x="4606350" y="235307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3" y="1"/>
                  </a:moveTo>
                  <a:cubicBezTo>
                    <a:pt x="138" y="1"/>
                    <a:pt x="121" y="3"/>
                    <a:pt x="103" y="7"/>
                  </a:cubicBezTo>
                  <a:cubicBezTo>
                    <a:pt x="33" y="40"/>
                    <a:pt x="0" y="94"/>
                    <a:pt x="17" y="143"/>
                  </a:cubicBezTo>
                  <a:cubicBezTo>
                    <a:pt x="17" y="178"/>
                    <a:pt x="45" y="197"/>
                    <a:pt x="84" y="197"/>
                  </a:cubicBezTo>
                  <a:cubicBezTo>
                    <a:pt x="105" y="197"/>
                    <a:pt x="128" y="192"/>
                    <a:pt x="153" y="180"/>
                  </a:cubicBezTo>
                  <a:cubicBezTo>
                    <a:pt x="223" y="143"/>
                    <a:pt x="256" y="94"/>
                    <a:pt x="239" y="40"/>
                  </a:cubicBezTo>
                  <a:cubicBezTo>
                    <a:pt x="227" y="16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22"/>
            <p:cNvSpPr/>
            <p:nvPr/>
          </p:nvSpPr>
          <p:spPr>
            <a:xfrm>
              <a:off x="4610575" y="23300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3" y="17"/>
                    <a:pt x="87" y="33"/>
                  </a:cubicBezTo>
                  <a:cubicBezTo>
                    <a:pt x="54" y="50"/>
                    <a:pt x="38" y="87"/>
                    <a:pt x="17" y="103"/>
                  </a:cubicBezTo>
                  <a:cubicBezTo>
                    <a:pt x="0" y="153"/>
                    <a:pt x="38" y="206"/>
                    <a:pt x="103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3"/>
                    <a:pt x="244" y="120"/>
                    <a:pt x="260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22"/>
            <p:cNvSpPr/>
            <p:nvPr/>
          </p:nvSpPr>
          <p:spPr>
            <a:xfrm>
              <a:off x="4616150" y="234160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21"/>
                    <a:pt x="70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0" y="157"/>
                    <a:pt x="37" y="190"/>
                    <a:pt x="87" y="190"/>
                  </a:cubicBezTo>
                  <a:lnTo>
                    <a:pt x="157" y="190"/>
                  </a:lnTo>
                  <a:cubicBezTo>
                    <a:pt x="157" y="173"/>
                    <a:pt x="173" y="173"/>
                    <a:pt x="190" y="173"/>
                  </a:cubicBezTo>
                  <a:cubicBezTo>
                    <a:pt x="206" y="157"/>
                    <a:pt x="227" y="124"/>
                    <a:pt x="243" y="103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22"/>
            <p:cNvSpPr/>
            <p:nvPr/>
          </p:nvSpPr>
          <p:spPr>
            <a:xfrm>
              <a:off x="4619225" y="229397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3" y="17"/>
                    <a:pt x="67" y="33"/>
                  </a:cubicBezTo>
                  <a:cubicBezTo>
                    <a:pt x="34" y="50"/>
                    <a:pt x="17" y="70"/>
                    <a:pt x="1" y="103"/>
                  </a:cubicBezTo>
                  <a:cubicBezTo>
                    <a:pt x="1" y="120"/>
                    <a:pt x="1" y="153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3"/>
                    <a:pt x="223" y="120"/>
                    <a:pt x="223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22"/>
            <p:cNvSpPr/>
            <p:nvPr/>
          </p:nvSpPr>
          <p:spPr>
            <a:xfrm>
              <a:off x="4498125" y="235325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3"/>
                  </a:cubicBezTo>
                  <a:cubicBezTo>
                    <a:pt x="50" y="49"/>
                    <a:pt x="17" y="70"/>
                    <a:pt x="17" y="103"/>
                  </a:cubicBezTo>
                  <a:cubicBezTo>
                    <a:pt x="0" y="153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3"/>
                    <a:pt x="223" y="136"/>
                    <a:pt x="239" y="103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22"/>
            <p:cNvSpPr/>
            <p:nvPr/>
          </p:nvSpPr>
          <p:spPr>
            <a:xfrm>
              <a:off x="4494625" y="2342525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3"/>
                    <a:pt x="17" y="66"/>
                    <a:pt x="17" y="87"/>
                  </a:cubicBezTo>
                  <a:cubicBezTo>
                    <a:pt x="0" y="120"/>
                    <a:pt x="0" y="136"/>
                    <a:pt x="17" y="169"/>
                  </a:cubicBezTo>
                  <a:cubicBezTo>
                    <a:pt x="37" y="190"/>
                    <a:pt x="70" y="190"/>
                    <a:pt x="87" y="190"/>
                  </a:cubicBezTo>
                  <a:cubicBezTo>
                    <a:pt x="103" y="190"/>
                    <a:pt x="140" y="190"/>
                    <a:pt x="157" y="169"/>
                  </a:cubicBezTo>
                  <a:cubicBezTo>
                    <a:pt x="157" y="169"/>
                    <a:pt x="173" y="169"/>
                    <a:pt x="190" y="153"/>
                  </a:cubicBezTo>
                  <a:cubicBezTo>
                    <a:pt x="206" y="136"/>
                    <a:pt x="223" y="120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22"/>
            <p:cNvSpPr/>
            <p:nvPr/>
          </p:nvSpPr>
          <p:spPr>
            <a:xfrm>
              <a:off x="4537175" y="2377250"/>
              <a:ext cx="2200" cy="450"/>
            </a:xfrm>
            <a:custGeom>
              <a:avLst/>
              <a:gdLst/>
              <a:ahLst/>
              <a:cxnLst/>
              <a:rect l="l" t="t" r="r" b="b"/>
              <a:pathLst>
                <a:path w="88" h="18" extrusionOk="0">
                  <a:moveTo>
                    <a:pt x="1" y="1"/>
                  </a:moveTo>
                  <a:cubicBezTo>
                    <a:pt x="34" y="1"/>
                    <a:pt x="50" y="17"/>
                    <a:pt x="87" y="17"/>
                  </a:cubicBezTo>
                  <a:cubicBezTo>
                    <a:pt x="87" y="1"/>
                    <a:pt x="50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22"/>
            <p:cNvSpPr/>
            <p:nvPr/>
          </p:nvSpPr>
          <p:spPr>
            <a:xfrm>
              <a:off x="4680150" y="24456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20"/>
                    <a:pt x="0" y="153"/>
                    <a:pt x="17" y="169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20" y="190"/>
                    <a:pt x="141" y="190"/>
                  </a:cubicBezTo>
                  <a:cubicBezTo>
                    <a:pt x="157" y="190"/>
                    <a:pt x="174" y="169"/>
                    <a:pt x="174" y="169"/>
                  </a:cubicBezTo>
                  <a:cubicBezTo>
                    <a:pt x="207" y="153"/>
                    <a:pt x="223" y="120"/>
                    <a:pt x="244" y="103"/>
                  </a:cubicBezTo>
                  <a:cubicBezTo>
                    <a:pt x="260" y="50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22"/>
            <p:cNvSpPr/>
            <p:nvPr/>
          </p:nvSpPr>
          <p:spPr>
            <a:xfrm>
              <a:off x="4536250" y="23296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38" y="67"/>
                    <a:pt x="21" y="104"/>
                  </a:cubicBezTo>
                  <a:cubicBezTo>
                    <a:pt x="1" y="120"/>
                    <a:pt x="21" y="137"/>
                    <a:pt x="21" y="170"/>
                  </a:cubicBezTo>
                  <a:cubicBezTo>
                    <a:pt x="38" y="191"/>
                    <a:pt x="71" y="191"/>
                    <a:pt x="87" y="191"/>
                  </a:cubicBezTo>
                  <a:cubicBezTo>
                    <a:pt x="124" y="191"/>
                    <a:pt x="141" y="191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22"/>
            <p:cNvSpPr/>
            <p:nvPr/>
          </p:nvSpPr>
          <p:spPr>
            <a:xfrm>
              <a:off x="4500700" y="2363950"/>
              <a:ext cx="5175" cy="3025"/>
            </a:xfrm>
            <a:custGeom>
              <a:avLst/>
              <a:gdLst/>
              <a:ahLst/>
              <a:cxnLst/>
              <a:rect l="l" t="t" r="r" b="b"/>
              <a:pathLst>
                <a:path w="207" h="121" extrusionOk="0">
                  <a:moveTo>
                    <a:pt x="83" y="1"/>
                  </a:moveTo>
                  <a:cubicBezTo>
                    <a:pt x="50" y="17"/>
                    <a:pt x="17" y="34"/>
                    <a:pt x="0" y="54"/>
                  </a:cubicBezTo>
                  <a:cubicBezTo>
                    <a:pt x="50" y="71"/>
                    <a:pt x="120" y="104"/>
                    <a:pt x="169" y="120"/>
                  </a:cubicBezTo>
                  <a:cubicBezTo>
                    <a:pt x="207" y="87"/>
                    <a:pt x="207" y="34"/>
                    <a:pt x="169" y="17"/>
                  </a:cubicBezTo>
                  <a:cubicBezTo>
                    <a:pt x="136" y="1"/>
                    <a:pt x="120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22"/>
            <p:cNvSpPr/>
            <p:nvPr/>
          </p:nvSpPr>
          <p:spPr>
            <a:xfrm>
              <a:off x="4676325" y="2477600"/>
              <a:ext cx="3425" cy="4500"/>
            </a:xfrm>
            <a:custGeom>
              <a:avLst/>
              <a:gdLst/>
              <a:ahLst/>
              <a:cxnLst/>
              <a:rect l="l" t="t" r="r" b="b"/>
              <a:pathLst>
                <a:path w="137" h="180" extrusionOk="0">
                  <a:moveTo>
                    <a:pt x="42" y="0"/>
                  </a:moveTo>
                  <a:cubicBezTo>
                    <a:pt x="28" y="0"/>
                    <a:pt x="14" y="2"/>
                    <a:pt x="1" y="6"/>
                  </a:cubicBezTo>
                  <a:cubicBezTo>
                    <a:pt x="17" y="60"/>
                    <a:pt x="34" y="110"/>
                    <a:pt x="50" y="180"/>
                  </a:cubicBezTo>
                  <a:cubicBezTo>
                    <a:pt x="104" y="147"/>
                    <a:pt x="137" y="93"/>
                    <a:pt x="120" y="44"/>
                  </a:cubicBezTo>
                  <a:cubicBezTo>
                    <a:pt x="120" y="16"/>
                    <a:pt x="82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22"/>
            <p:cNvSpPr/>
            <p:nvPr/>
          </p:nvSpPr>
          <p:spPr>
            <a:xfrm>
              <a:off x="4556875" y="2342525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57" y="0"/>
                  </a:moveTo>
                  <a:cubicBezTo>
                    <a:pt x="124" y="0"/>
                    <a:pt x="87" y="0"/>
                    <a:pt x="70" y="17"/>
                  </a:cubicBezTo>
                  <a:cubicBezTo>
                    <a:pt x="37" y="50"/>
                    <a:pt x="21" y="66"/>
                    <a:pt x="0" y="103"/>
                  </a:cubicBezTo>
                  <a:cubicBezTo>
                    <a:pt x="0" y="120"/>
                    <a:pt x="0" y="153"/>
                    <a:pt x="21" y="169"/>
                  </a:cubicBezTo>
                  <a:cubicBezTo>
                    <a:pt x="21" y="190"/>
                    <a:pt x="54" y="190"/>
                    <a:pt x="87" y="190"/>
                  </a:cubicBezTo>
                  <a:cubicBezTo>
                    <a:pt x="103" y="190"/>
                    <a:pt x="124" y="190"/>
                    <a:pt x="141" y="169"/>
                  </a:cubicBezTo>
                  <a:cubicBezTo>
                    <a:pt x="157" y="169"/>
                    <a:pt x="157" y="169"/>
                    <a:pt x="174" y="153"/>
                  </a:cubicBezTo>
                  <a:cubicBezTo>
                    <a:pt x="190" y="136"/>
                    <a:pt x="227" y="120"/>
                    <a:pt x="227" y="87"/>
                  </a:cubicBezTo>
                  <a:cubicBezTo>
                    <a:pt x="244" y="33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22"/>
            <p:cNvSpPr/>
            <p:nvPr/>
          </p:nvSpPr>
          <p:spPr>
            <a:xfrm>
              <a:off x="4577475" y="2306850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58" y="1"/>
                  </a:moveTo>
                  <a:cubicBezTo>
                    <a:pt x="125" y="1"/>
                    <a:pt x="88" y="17"/>
                    <a:pt x="71" y="34"/>
                  </a:cubicBezTo>
                  <a:cubicBezTo>
                    <a:pt x="38" y="50"/>
                    <a:pt x="22" y="71"/>
                    <a:pt x="1" y="104"/>
                  </a:cubicBezTo>
                  <a:cubicBezTo>
                    <a:pt x="1" y="120"/>
                    <a:pt x="1" y="153"/>
                    <a:pt x="22" y="174"/>
                  </a:cubicBezTo>
                  <a:cubicBezTo>
                    <a:pt x="22" y="186"/>
                    <a:pt x="38" y="197"/>
                    <a:pt x="59" y="197"/>
                  </a:cubicBezTo>
                  <a:cubicBezTo>
                    <a:pt x="68" y="197"/>
                    <a:pt x="78" y="195"/>
                    <a:pt x="88" y="190"/>
                  </a:cubicBezTo>
                  <a:lnTo>
                    <a:pt x="141" y="190"/>
                  </a:lnTo>
                  <a:cubicBezTo>
                    <a:pt x="158" y="174"/>
                    <a:pt x="158" y="174"/>
                    <a:pt x="174" y="174"/>
                  </a:cubicBezTo>
                  <a:cubicBezTo>
                    <a:pt x="191" y="153"/>
                    <a:pt x="228" y="120"/>
                    <a:pt x="228" y="104"/>
                  </a:cubicBezTo>
                  <a:cubicBezTo>
                    <a:pt x="244" y="50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22"/>
            <p:cNvSpPr/>
            <p:nvPr/>
          </p:nvSpPr>
          <p:spPr>
            <a:xfrm>
              <a:off x="4580575" y="2317575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17"/>
                    <a:pt x="83" y="33"/>
                  </a:cubicBezTo>
                  <a:cubicBezTo>
                    <a:pt x="50" y="54"/>
                    <a:pt x="34" y="71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190"/>
                    <a:pt x="153" y="190"/>
                  </a:cubicBezTo>
                  <a:cubicBezTo>
                    <a:pt x="207" y="174"/>
                    <a:pt x="240" y="137"/>
                    <a:pt x="240" y="104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22"/>
            <p:cNvSpPr/>
            <p:nvPr/>
          </p:nvSpPr>
          <p:spPr>
            <a:xfrm>
              <a:off x="4568100" y="237602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37" y="0"/>
                    <a:pt x="104" y="17"/>
                    <a:pt x="67" y="33"/>
                  </a:cubicBezTo>
                  <a:cubicBezTo>
                    <a:pt x="34" y="50"/>
                    <a:pt x="17" y="87"/>
                    <a:pt x="17" y="103"/>
                  </a:cubicBezTo>
                  <a:cubicBezTo>
                    <a:pt x="1" y="136"/>
                    <a:pt x="1" y="153"/>
                    <a:pt x="17" y="169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lnTo>
                    <a:pt x="170" y="169"/>
                  </a:lnTo>
                  <a:cubicBezTo>
                    <a:pt x="207" y="153"/>
                    <a:pt x="223" y="120"/>
                    <a:pt x="240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22"/>
            <p:cNvSpPr/>
            <p:nvPr/>
          </p:nvSpPr>
          <p:spPr>
            <a:xfrm>
              <a:off x="4564200" y="23639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20" y="1"/>
                    <a:pt x="87" y="17"/>
                  </a:cubicBezTo>
                  <a:cubicBezTo>
                    <a:pt x="54" y="34"/>
                    <a:pt x="37" y="71"/>
                    <a:pt x="1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37"/>
                    <a:pt x="243" y="120"/>
                    <a:pt x="260" y="87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22"/>
            <p:cNvSpPr/>
            <p:nvPr/>
          </p:nvSpPr>
          <p:spPr>
            <a:xfrm>
              <a:off x="4585725" y="228365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73" y="0"/>
                  </a:moveTo>
                  <a:cubicBezTo>
                    <a:pt x="151" y="0"/>
                    <a:pt x="127" y="6"/>
                    <a:pt x="104" y="18"/>
                  </a:cubicBezTo>
                  <a:cubicBezTo>
                    <a:pt x="50" y="34"/>
                    <a:pt x="1" y="104"/>
                    <a:pt x="17" y="154"/>
                  </a:cubicBezTo>
                  <a:cubicBezTo>
                    <a:pt x="29" y="181"/>
                    <a:pt x="71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223" y="154"/>
                    <a:pt x="256" y="88"/>
                    <a:pt x="256" y="51"/>
                  </a:cubicBezTo>
                  <a:cubicBezTo>
                    <a:pt x="246" y="19"/>
                    <a:pt x="21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22"/>
            <p:cNvSpPr/>
            <p:nvPr/>
          </p:nvSpPr>
          <p:spPr>
            <a:xfrm>
              <a:off x="4584400" y="2387150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36" y="0"/>
                  </a:moveTo>
                  <a:cubicBezTo>
                    <a:pt x="120" y="0"/>
                    <a:pt x="103" y="0"/>
                    <a:pt x="87" y="17"/>
                  </a:cubicBezTo>
                  <a:cubicBezTo>
                    <a:pt x="33" y="33"/>
                    <a:pt x="0" y="71"/>
                    <a:pt x="0" y="104"/>
                  </a:cubicBezTo>
                  <a:cubicBezTo>
                    <a:pt x="33" y="120"/>
                    <a:pt x="87" y="136"/>
                    <a:pt x="136" y="157"/>
                  </a:cubicBezTo>
                  <a:cubicBezTo>
                    <a:pt x="157" y="157"/>
                    <a:pt x="157" y="157"/>
                    <a:pt x="173" y="174"/>
                  </a:cubicBezTo>
                  <a:cubicBezTo>
                    <a:pt x="173" y="157"/>
                    <a:pt x="173" y="157"/>
                    <a:pt x="190" y="157"/>
                  </a:cubicBezTo>
                  <a:cubicBezTo>
                    <a:pt x="223" y="120"/>
                    <a:pt x="239" y="87"/>
                    <a:pt x="223" y="54"/>
                  </a:cubicBezTo>
                  <a:cubicBezTo>
                    <a:pt x="206" y="17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22"/>
            <p:cNvSpPr/>
            <p:nvPr/>
          </p:nvSpPr>
          <p:spPr>
            <a:xfrm>
              <a:off x="4582650" y="237735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0" y="1"/>
                  </a:moveTo>
                  <a:cubicBezTo>
                    <a:pt x="139" y="1"/>
                    <a:pt x="113" y="5"/>
                    <a:pt x="87" y="13"/>
                  </a:cubicBezTo>
                  <a:cubicBezTo>
                    <a:pt x="54" y="34"/>
                    <a:pt x="21" y="67"/>
                    <a:pt x="0" y="100"/>
                  </a:cubicBezTo>
                  <a:lnTo>
                    <a:pt x="0" y="153"/>
                  </a:lnTo>
                  <a:cubicBezTo>
                    <a:pt x="13" y="185"/>
                    <a:pt x="44" y="196"/>
                    <a:pt x="79" y="196"/>
                  </a:cubicBezTo>
                  <a:cubicBezTo>
                    <a:pt x="99" y="196"/>
                    <a:pt x="121" y="192"/>
                    <a:pt x="140" y="186"/>
                  </a:cubicBezTo>
                  <a:cubicBezTo>
                    <a:pt x="206" y="153"/>
                    <a:pt x="243" y="100"/>
                    <a:pt x="243" y="50"/>
                  </a:cubicBezTo>
                  <a:lnTo>
                    <a:pt x="206" y="13"/>
                  </a:lnTo>
                  <a:cubicBezTo>
                    <a:pt x="198" y="5"/>
                    <a:pt x="182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22"/>
            <p:cNvSpPr/>
            <p:nvPr/>
          </p:nvSpPr>
          <p:spPr>
            <a:xfrm>
              <a:off x="4873825" y="23283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7"/>
                    <a:pt x="21" y="70"/>
                    <a:pt x="21" y="87"/>
                  </a:cubicBezTo>
                  <a:cubicBezTo>
                    <a:pt x="0" y="120"/>
                    <a:pt x="21" y="157"/>
                    <a:pt x="37" y="173"/>
                  </a:cubicBezTo>
                  <a:cubicBezTo>
                    <a:pt x="54" y="190"/>
                    <a:pt x="70" y="190"/>
                    <a:pt x="87" y="190"/>
                  </a:cubicBezTo>
                  <a:cubicBezTo>
                    <a:pt x="124" y="190"/>
                    <a:pt x="140" y="190"/>
                    <a:pt x="157" y="173"/>
                  </a:cubicBezTo>
                  <a:cubicBezTo>
                    <a:pt x="190" y="157"/>
                    <a:pt x="227" y="120"/>
                    <a:pt x="244" y="87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22"/>
            <p:cNvSpPr/>
            <p:nvPr/>
          </p:nvSpPr>
          <p:spPr>
            <a:xfrm>
              <a:off x="4874325" y="231582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5" y="1"/>
                  </a:moveTo>
                  <a:cubicBezTo>
                    <a:pt x="153" y="1"/>
                    <a:pt x="128" y="7"/>
                    <a:pt x="104" y="21"/>
                  </a:cubicBezTo>
                  <a:cubicBezTo>
                    <a:pt x="50" y="37"/>
                    <a:pt x="1" y="103"/>
                    <a:pt x="17" y="157"/>
                  </a:cubicBezTo>
                  <a:cubicBezTo>
                    <a:pt x="29" y="181"/>
                    <a:pt x="59" y="197"/>
                    <a:pt x="102" y="197"/>
                  </a:cubicBezTo>
                  <a:cubicBezTo>
                    <a:pt x="117" y="197"/>
                    <a:pt x="135" y="194"/>
                    <a:pt x="153" y="190"/>
                  </a:cubicBezTo>
                  <a:cubicBezTo>
                    <a:pt x="224" y="157"/>
                    <a:pt x="257" y="103"/>
                    <a:pt x="257" y="54"/>
                  </a:cubicBezTo>
                  <a:cubicBezTo>
                    <a:pt x="246" y="20"/>
                    <a:pt x="214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22"/>
            <p:cNvSpPr/>
            <p:nvPr/>
          </p:nvSpPr>
          <p:spPr>
            <a:xfrm>
              <a:off x="4869175" y="2349825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4"/>
                  </a:cubicBezTo>
                  <a:cubicBezTo>
                    <a:pt x="50" y="50"/>
                    <a:pt x="34" y="83"/>
                    <a:pt x="17" y="104"/>
                  </a:cubicBezTo>
                  <a:cubicBezTo>
                    <a:pt x="1" y="153"/>
                    <a:pt x="34" y="207"/>
                    <a:pt x="83" y="207"/>
                  </a:cubicBezTo>
                  <a:cubicBezTo>
                    <a:pt x="120" y="207"/>
                    <a:pt x="137" y="186"/>
                    <a:pt x="153" y="186"/>
                  </a:cubicBezTo>
                  <a:cubicBezTo>
                    <a:pt x="186" y="170"/>
                    <a:pt x="223" y="137"/>
                    <a:pt x="240" y="104"/>
                  </a:cubicBezTo>
                  <a:cubicBezTo>
                    <a:pt x="256" y="50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22"/>
            <p:cNvSpPr/>
            <p:nvPr/>
          </p:nvSpPr>
          <p:spPr>
            <a:xfrm>
              <a:off x="4880725" y="2281075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37" y="1"/>
                  </a:moveTo>
                  <a:cubicBezTo>
                    <a:pt x="120" y="1"/>
                    <a:pt x="87" y="17"/>
                    <a:pt x="54" y="50"/>
                  </a:cubicBezTo>
                  <a:cubicBezTo>
                    <a:pt x="17" y="104"/>
                    <a:pt x="1" y="154"/>
                    <a:pt x="54" y="191"/>
                  </a:cubicBezTo>
                  <a:cubicBezTo>
                    <a:pt x="65" y="191"/>
                    <a:pt x="83" y="198"/>
                    <a:pt x="104" y="198"/>
                  </a:cubicBezTo>
                  <a:cubicBezTo>
                    <a:pt x="115" y="198"/>
                    <a:pt x="126" y="196"/>
                    <a:pt x="137" y="191"/>
                  </a:cubicBezTo>
                  <a:lnTo>
                    <a:pt x="174" y="191"/>
                  </a:lnTo>
                  <a:cubicBezTo>
                    <a:pt x="190" y="174"/>
                    <a:pt x="207" y="154"/>
                    <a:pt x="223" y="137"/>
                  </a:cubicBezTo>
                  <a:cubicBezTo>
                    <a:pt x="277" y="104"/>
                    <a:pt x="277" y="34"/>
                    <a:pt x="223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22"/>
            <p:cNvSpPr/>
            <p:nvPr/>
          </p:nvSpPr>
          <p:spPr>
            <a:xfrm>
              <a:off x="4878975" y="2293150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8" y="186"/>
                    <a:pt x="87" y="186"/>
                  </a:cubicBezTo>
                  <a:lnTo>
                    <a:pt x="157" y="186"/>
                  </a:lnTo>
                  <a:cubicBezTo>
                    <a:pt x="157" y="169"/>
                    <a:pt x="174" y="169"/>
                    <a:pt x="174" y="169"/>
                  </a:cubicBezTo>
                  <a:cubicBezTo>
                    <a:pt x="207" y="136"/>
                    <a:pt x="227" y="120"/>
                    <a:pt x="244" y="103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22"/>
            <p:cNvSpPr/>
            <p:nvPr/>
          </p:nvSpPr>
          <p:spPr>
            <a:xfrm>
              <a:off x="4884125" y="23042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4"/>
                  </a:cubicBezTo>
                  <a:cubicBezTo>
                    <a:pt x="54" y="50"/>
                    <a:pt x="38" y="87"/>
                    <a:pt x="21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4" y="207"/>
                    <a:pt x="141" y="207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7" y="153"/>
                    <a:pt x="244" y="137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22"/>
            <p:cNvSpPr/>
            <p:nvPr/>
          </p:nvSpPr>
          <p:spPr>
            <a:xfrm>
              <a:off x="4868675" y="2305100"/>
              <a:ext cx="6500" cy="5200"/>
            </a:xfrm>
            <a:custGeom>
              <a:avLst/>
              <a:gdLst/>
              <a:ahLst/>
              <a:cxnLst/>
              <a:rect l="l" t="t" r="r" b="b"/>
              <a:pathLst>
                <a:path w="260" h="208" extrusionOk="0">
                  <a:moveTo>
                    <a:pt x="174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31" y="189"/>
                    <a:pt x="56" y="207"/>
                    <a:pt x="91" y="207"/>
                  </a:cubicBezTo>
                  <a:cubicBezTo>
                    <a:pt x="110" y="207"/>
                    <a:pt x="132" y="202"/>
                    <a:pt x="157" y="190"/>
                  </a:cubicBezTo>
                  <a:cubicBezTo>
                    <a:pt x="227" y="157"/>
                    <a:pt x="260" y="104"/>
                    <a:pt x="243" y="54"/>
                  </a:cubicBezTo>
                  <a:cubicBezTo>
                    <a:pt x="243" y="19"/>
                    <a:pt x="21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22"/>
            <p:cNvSpPr/>
            <p:nvPr/>
          </p:nvSpPr>
          <p:spPr>
            <a:xfrm>
              <a:off x="4851975" y="235025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03" y="0"/>
                  </a:moveTo>
                  <a:cubicBezTo>
                    <a:pt x="33" y="33"/>
                    <a:pt x="0" y="104"/>
                    <a:pt x="17" y="136"/>
                  </a:cubicBezTo>
                  <a:cubicBezTo>
                    <a:pt x="27" y="170"/>
                    <a:pt x="52" y="189"/>
                    <a:pt x="86" y="189"/>
                  </a:cubicBezTo>
                  <a:cubicBezTo>
                    <a:pt x="106" y="189"/>
                    <a:pt x="129" y="183"/>
                    <a:pt x="153" y="169"/>
                  </a:cubicBezTo>
                  <a:cubicBezTo>
                    <a:pt x="173" y="169"/>
                    <a:pt x="190" y="153"/>
                    <a:pt x="206" y="153"/>
                  </a:cubicBezTo>
                  <a:cubicBezTo>
                    <a:pt x="239" y="120"/>
                    <a:pt x="256" y="66"/>
                    <a:pt x="239" y="33"/>
                  </a:cubicBezTo>
                  <a:cubicBezTo>
                    <a:pt x="239" y="17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22"/>
            <p:cNvSpPr/>
            <p:nvPr/>
          </p:nvSpPr>
          <p:spPr>
            <a:xfrm>
              <a:off x="4888450" y="231582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37" y="0"/>
                  </a:moveTo>
                  <a:cubicBezTo>
                    <a:pt x="104" y="21"/>
                    <a:pt x="87" y="37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71" y="207"/>
                    <a:pt x="104" y="207"/>
                    <a:pt x="137" y="207"/>
                  </a:cubicBezTo>
                  <a:cubicBezTo>
                    <a:pt x="137" y="190"/>
                    <a:pt x="157" y="190"/>
                    <a:pt x="157" y="190"/>
                  </a:cubicBezTo>
                  <a:cubicBezTo>
                    <a:pt x="190" y="174"/>
                    <a:pt x="207" y="174"/>
                    <a:pt x="223" y="157"/>
                  </a:cubicBezTo>
                  <a:cubicBezTo>
                    <a:pt x="260" y="103"/>
                    <a:pt x="277" y="54"/>
                    <a:pt x="223" y="21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22"/>
            <p:cNvSpPr/>
            <p:nvPr/>
          </p:nvSpPr>
          <p:spPr>
            <a:xfrm>
              <a:off x="4850625" y="2340300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56" y="0"/>
                  </a:moveTo>
                  <a:cubicBezTo>
                    <a:pt x="137" y="0"/>
                    <a:pt x="119" y="5"/>
                    <a:pt x="104" y="19"/>
                  </a:cubicBezTo>
                  <a:cubicBezTo>
                    <a:pt x="54" y="36"/>
                    <a:pt x="21" y="73"/>
                    <a:pt x="21" y="106"/>
                  </a:cubicBezTo>
                  <a:cubicBezTo>
                    <a:pt x="1" y="122"/>
                    <a:pt x="1" y="139"/>
                    <a:pt x="1" y="139"/>
                  </a:cubicBezTo>
                  <a:cubicBezTo>
                    <a:pt x="14" y="174"/>
                    <a:pt x="47" y="193"/>
                    <a:pt x="87" y="193"/>
                  </a:cubicBezTo>
                  <a:cubicBezTo>
                    <a:pt x="109" y="193"/>
                    <a:pt x="133" y="187"/>
                    <a:pt x="157" y="176"/>
                  </a:cubicBezTo>
                  <a:cubicBezTo>
                    <a:pt x="207" y="155"/>
                    <a:pt x="260" y="89"/>
                    <a:pt x="244" y="52"/>
                  </a:cubicBezTo>
                  <a:cubicBezTo>
                    <a:pt x="244" y="36"/>
                    <a:pt x="227" y="19"/>
                    <a:pt x="227" y="19"/>
                  </a:cubicBezTo>
                  <a:cubicBezTo>
                    <a:pt x="206" y="10"/>
                    <a:pt x="180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22"/>
            <p:cNvSpPr/>
            <p:nvPr/>
          </p:nvSpPr>
          <p:spPr>
            <a:xfrm>
              <a:off x="4855775" y="230295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4" y="206"/>
                    <a:pt x="141" y="190"/>
                    <a:pt x="157" y="190"/>
                  </a:cubicBezTo>
                  <a:cubicBezTo>
                    <a:pt x="174" y="190"/>
                    <a:pt x="190" y="173"/>
                    <a:pt x="190" y="173"/>
                  </a:cubicBezTo>
                  <a:cubicBezTo>
                    <a:pt x="228" y="157"/>
                    <a:pt x="244" y="124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22"/>
            <p:cNvSpPr/>
            <p:nvPr/>
          </p:nvSpPr>
          <p:spPr>
            <a:xfrm>
              <a:off x="4858350" y="23174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4" y="0"/>
                    <a:pt x="118" y="2"/>
                    <a:pt x="104" y="6"/>
                  </a:cubicBezTo>
                  <a:cubicBezTo>
                    <a:pt x="38" y="39"/>
                    <a:pt x="1" y="93"/>
                    <a:pt x="1" y="143"/>
                  </a:cubicBezTo>
                  <a:cubicBezTo>
                    <a:pt x="14" y="177"/>
                    <a:pt x="47" y="197"/>
                    <a:pt x="87" y="197"/>
                  </a:cubicBezTo>
                  <a:cubicBezTo>
                    <a:pt x="109" y="197"/>
                    <a:pt x="133" y="191"/>
                    <a:pt x="158" y="180"/>
                  </a:cubicBezTo>
                  <a:cubicBezTo>
                    <a:pt x="207" y="163"/>
                    <a:pt x="261" y="93"/>
                    <a:pt x="244" y="39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22"/>
            <p:cNvSpPr/>
            <p:nvPr/>
          </p:nvSpPr>
          <p:spPr>
            <a:xfrm>
              <a:off x="4860525" y="2269950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17" y="83"/>
                    <a:pt x="0" y="137"/>
                    <a:pt x="54" y="170"/>
                  </a:cubicBezTo>
                  <a:cubicBezTo>
                    <a:pt x="71" y="186"/>
                    <a:pt x="104" y="186"/>
                    <a:pt x="141" y="186"/>
                  </a:cubicBezTo>
                  <a:cubicBezTo>
                    <a:pt x="141" y="170"/>
                    <a:pt x="157" y="170"/>
                    <a:pt x="174" y="170"/>
                  </a:cubicBezTo>
                  <a:cubicBezTo>
                    <a:pt x="190" y="153"/>
                    <a:pt x="207" y="153"/>
                    <a:pt x="223" y="137"/>
                  </a:cubicBezTo>
                  <a:cubicBezTo>
                    <a:pt x="244" y="120"/>
                    <a:pt x="260" y="83"/>
                    <a:pt x="260" y="67"/>
                  </a:cubicBezTo>
                  <a:cubicBezTo>
                    <a:pt x="260" y="34"/>
                    <a:pt x="244" y="17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22"/>
            <p:cNvSpPr/>
            <p:nvPr/>
          </p:nvSpPr>
          <p:spPr>
            <a:xfrm>
              <a:off x="4864850" y="2291400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74" y="0"/>
                  </a:moveTo>
                  <a:cubicBezTo>
                    <a:pt x="104" y="0"/>
                    <a:pt x="34" y="33"/>
                    <a:pt x="17" y="87"/>
                  </a:cubicBezTo>
                  <a:cubicBezTo>
                    <a:pt x="1" y="153"/>
                    <a:pt x="34" y="190"/>
                    <a:pt x="104" y="190"/>
                  </a:cubicBezTo>
                  <a:cubicBezTo>
                    <a:pt x="120" y="190"/>
                    <a:pt x="137" y="190"/>
                    <a:pt x="153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56" y="70"/>
                    <a:pt x="256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22"/>
            <p:cNvSpPr/>
            <p:nvPr/>
          </p:nvSpPr>
          <p:spPr>
            <a:xfrm>
              <a:off x="4793950" y="23051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8"/>
                    <a:pt x="21" y="71"/>
                    <a:pt x="21" y="87"/>
                  </a:cubicBezTo>
                  <a:cubicBezTo>
                    <a:pt x="0" y="157"/>
                    <a:pt x="37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cubicBezTo>
                    <a:pt x="157" y="174"/>
                    <a:pt x="173" y="174"/>
                    <a:pt x="173" y="157"/>
                  </a:cubicBezTo>
                  <a:cubicBezTo>
                    <a:pt x="206" y="141"/>
                    <a:pt x="227" y="120"/>
                    <a:pt x="243" y="87"/>
                  </a:cubicBezTo>
                  <a:cubicBezTo>
                    <a:pt x="243" y="71"/>
                    <a:pt x="243" y="38"/>
                    <a:pt x="227" y="17"/>
                  </a:cubicBezTo>
                  <a:cubicBezTo>
                    <a:pt x="227" y="1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22"/>
            <p:cNvSpPr/>
            <p:nvPr/>
          </p:nvSpPr>
          <p:spPr>
            <a:xfrm>
              <a:off x="4778075" y="230510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1"/>
                  </a:moveTo>
                  <a:cubicBezTo>
                    <a:pt x="103" y="17"/>
                    <a:pt x="70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5" y="190"/>
                    <a:pt x="83" y="198"/>
                    <a:pt x="99" y="198"/>
                  </a:cubicBezTo>
                  <a:cubicBezTo>
                    <a:pt x="107" y="198"/>
                    <a:pt x="114" y="196"/>
                    <a:pt x="120" y="190"/>
                  </a:cubicBezTo>
                  <a:lnTo>
                    <a:pt x="157" y="190"/>
                  </a:ln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104"/>
                    <a:pt x="260" y="71"/>
                  </a:cubicBezTo>
                  <a:cubicBezTo>
                    <a:pt x="260" y="54"/>
                    <a:pt x="243" y="17"/>
                    <a:pt x="223" y="17"/>
                  </a:cubicBezTo>
                  <a:cubicBezTo>
                    <a:pt x="206" y="1"/>
                    <a:pt x="17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22"/>
            <p:cNvSpPr/>
            <p:nvPr/>
          </p:nvSpPr>
          <p:spPr>
            <a:xfrm>
              <a:off x="4894025" y="229307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2" y="1"/>
                  </a:moveTo>
                  <a:cubicBezTo>
                    <a:pt x="143" y="1"/>
                    <a:pt x="122" y="7"/>
                    <a:pt x="103" y="20"/>
                  </a:cubicBezTo>
                  <a:cubicBezTo>
                    <a:pt x="37" y="36"/>
                    <a:pt x="0" y="106"/>
                    <a:pt x="0" y="139"/>
                  </a:cubicBezTo>
                  <a:cubicBezTo>
                    <a:pt x="11" y="171"/>
                    <a:pt x="44" y="191"/>
                    <a:pt x="85" y="191"/>
                  </a:cubicBezTo>
                  <a:cubicBezTo>
                    <a:pt x="108" y="191"/>
                    <a:pt x="132" y="185"/>
                    <a:pt x="157" y="172"/>
                  </a:cubicBezTo>
                  <a:cubicBezTo>
                    <a:pt x="207" y="156"/>
                    <a:pt x="260" y="86"/>
                    <a:pt x="244" y="53"/>
                  </a:cubicBezTo>
                  <a:cubicBezTo>
                    <a:pt x="230" y="21"/>
                    <a:pt x="19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22"/>
            <p:cNvSpPr/>
            <p:nvPr/>
          </p:nvSpPr>
          <p:spPr>
            <a:xfrm>
              <a:off x="4785375" y="2282025"/>
              <a:ext cx="6950" cy="5075"/>
            </a:xfrm>
            <a:custGeom>
              <a:avLst/>
              <a:gdLst/>
              <a:ahLst/>
              <a:cxnLst/>
              <a:rect l="l" t="t" r="r" b="b"/>
              <a:pathLst>
                <a:path w="278" h="203" extrusionOk="0">
                  <a:moveTo>
                    <a:pt x="191" y="0"/>
                  </a:moveTo>
                  <a:cubicBezTo>
                    <a:pt x="178" y="0"/>
                    <a:pt x="166" y="4"/>
                    <a:pt x="158" y="12"/>
                  </a:cubicBezTo>
                  <a:cubicBezTo>
                    <a:pt x="120" y="12"/>
                    <a:pt x="87" y="33"/>
                    <a:pt x="71" y="50"/>
                  </a:cubicBezTo>
                  <a:cubicBezTo>
                    <a:pt x="17" y="99"/>
                    <a:pt x="1" y="169"/>
                    <a:pt x="54" y="186"/>
                  </a:cubicBezTo>
                  <a:cubicBezTo>
                    <a:pt x="71" y="202"/>
                    <a:pt x="104" y="202"/>
                    <a:pt x="137" y="202"/>
                  </a:cubicBezTo>
                  <a:cubicBezTo>
                    <a:pt x="137" y="202"/>
                    <a:pt x="158" y="186"/>
                    <a:pt x="174" y="186"/>
                  </a:cubicBezTo>
                  <a:cubicBezTo>
                    <a:pt x="191" y="186"/>
                    <a:pt x="207" y="169"/>
                    <a:pt x="223" y="153"/>
                  </a:cubicBezTo>
                  <a:cubicBezTo>
                    <a:pt x="277" y="99"/>
                    <a:pt x="277" y="50"/>
                    <a:pt x="223" y="12"/>
                  </a:cubicBezTo>
                  <a:cubicBezTo>
                    <a:pt x="215" y="4"/>
                    <a:pt x="203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22"/>
            <p:cNvSpPr/>
            <p:nvPr/>
          </p:nvSpPr>
          <p:spPr>
            <a:xfrm>
              <a:off x="4782800" y="23154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20" y="17"/>
                    <a:pt x="87" y="38"/>
                  </a:cubicBezTo>
                  <a:cubicBezTo>
                    <a:pt x="54" y="54"/>
                    <a:pt x="34" y="71"/>
                    <a:pt x="17" y="104"/>
                  </a:cubicBezTo>
                  <a:cubicBezTo>
                    <a:pt x="1" y="158"/>
                    <a:pt x="34" y="191"/>
                    <a:pt x="104" y="191"/>
                  </a:cubicBezTo>
                  <a:lnTo>
                    <a:pt x="157" y="191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8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8"/>
                  </a:cubicBezTo>
                  <a:cubicBezTo>
                    <a:pt x="223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9192;p22"/>
            <p:cNvSpPr/>
            <p:nvPr/>
          </p:nvSpPr>
          <p:spPr>
            <a:xfrm>
              <a:off x="4659950" y="2272025"/>
              <a:ext cx="6100" cy="4350"/>
            </a:xfrm>
            <a:custGeom>
              <a:avLst/>
              <a:gdLst/>
              <a:ahLst/>
              <a:cxnLst/>
              <a:rect l="l" t="t" r="r" b="b"/>
              <a:pathLst>
                <a:path w="244" h="174" extrusionOk="0">
                  <a:moveTo>
                    <a:pt x="70" y="0"/>
                  </a:moveTo>
                  <a:cubicBezTo>
                    <a:pt x="37" y="21"/>
                    <a:pt x="21" y="54"/>
                    <a:pt x="0" y="70"/>
                  </a:cubicBezTo>
                  <a:cubicBezTo>
                    <a:pt x="0" y="103"/>
                    <a:pt x="0" y="124"/>
                    <a:pt x="21" y="140"/>
                  </a:cubicBezTo>
                  <a:cubicBezTo>
                    <a:pt x="37" y="157"/>
                    <a:pt x="54" y="173"/>
                    <a:pt x="87" y="173"/>
                  </a:cubicBezTo>
                  <a:cubicBezTo>
                    <a:pt x="103" y="173"/>
                    <a:pt x="124" y="173"/>
                    <a:pt x="140" y="157"/>
                  </a:cubicBezTo>
                  <a:cubicBezTo>
                    <a:pt x="157" y="157"/>
                    <a:pt x="173" y="140"/>
                    <a:pt x="173" y="140"/>
                  </a:cubicBezTo>
                  <a:cubicBezTo>
                    <a:pt x="206" y="124"/>
                    <a:pt x="227" y="103"/>
                    <a:pt x="244" y="70"/>
                  </a:cubicBezTo>
                  <a:cubicBezTo>
                    <a:pt x="244" y="37"/>
                    <a:pt x="244" y="21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22"/>
            <p:cNvSpPr/>
            <p:nvPr/>
          </p:nvSpPr>
          <p:spPr>
            <a:xfrm>
              <a:off x="4752700" y="2271200"/>
              <a:ext cx="6525" cy="3000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38" y="0"/>
                  </a:moveTo>
                  <a:lnTo>
                    <a:pt x="38" y="17"/>
                  </a:lnTo>
                  <a:cubicBezTo>
                    <a:pt x="1" y="70"/>
                    <a:pt x="38" y="120"/>
                    <a:pt x="104" y="120"/>
                  </a:cubicBezTo>
                  <a:cubicBezTo>
                    <a:pt x="125" y="120"/>
                    <a:pt x="141" y="103"/>
                    <a:pt x="174" y="103"/>
                  </a:cubicBezTo>
                  <a:lnTo>
                    <a:pt x="191" y="87"/>
                  </a:lnTo>
                  <a:cubicBezTo>
                    <a:pt x="228" y="70"/>
                    <a:pt x="244" y="33"/>
                    <a:pt x="261" y="17"/>
                  </a:cubicBezTo>
                  <a:lnTo>
                    <a:pt x="2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22"/>
            <p:cNvSpPr/>
            <p:nvPr/>
          </p:nvSpPr>
          <p:spPr>
            <a:xfrm>
              <a:off x="4690875" y="2271600"/>
              <a:ext cx="6500" cy="4350"/>
            </a:xfrm>
            <a:custGeom>
              <a:avLst/>
              <a:gdLst/>
              <a:ahLst/>
              <a:cxnLst/>
              <a:rect l="l" t="t" r="r" b="b"/>
              <a:pathLst>
                <a:path w="260" h="174" extrusionOk="0">
                  <a:moveTo>
                    <a:pt x="70" y="1"/>
                  </a:moveTo>
                  <a:cubicBezTo>
                    <a:pt x="54" y="38"/>
                    <a:pt x="21" y="54"/>
                    <a:pt x="21" y="87"/>
                  </a:cubicBezTo>
                  <a:cubicBezTo>
                    <a:pt x="0" y="141"/>
                    <a:pt x="37" y="174"/>
                    <a:pt x="87" y="174"/>
                  </a:cubicBezTo>
                  <a:cubicBezTo>
                    <a:pt x="124" y="174"/>
                    <a:pt x="140" y="174"/>
                    <a:pt x="157" y="157"/>
                  </a:cubicBezTo>
                  <a:lnTo>
                    <a:pt x="190" y="157"/>
                  </a:lnTo>
                  <a:cubicBezTo>
                    <a:pt x="206" y="120"/>
                    <a:pt x="243" y="104"/>
                    <a:pt x="243" y="71"/>
                  </a:cubicBezTo>
                  <a:cubicBezTo>
                    <a:pt x="260" y="54"/>
                    <a:pt x="260" y="17"/>
                    <a:pt x="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9195;p22"/>
            <p:cNvSpPr/>
            <p:nvPr/>
          </p:nvSpPr>
          <p:spPr>
            <a:xfrm>
              <a:off x="4788775" y="22931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5" y="50"/>
                    <a:pt x="22" y="66"/>
                    <a:pt x="22" y="103"/>
                  </a:cubicBezTo>
                  <a:cubicBezTo>
                    <a:pt x="1" y="153"/>
                    <a:pt x="38" y="206"/>
                    <a:pt x="87" y="206"/>
                  </a:cubicBezTo>
                  <a:cubicBezTo>
                    <a:pt x="125" y="206"/>
                    <a:pt x="141" y="186"/>
                    <a:pt x="158" y="186"/>
                  </a:cubicBezTo>
                  <a:cubicBezTo>
                    <a:pt x="174" y="169"/>
                    <a:pt x="174" y="169"/>
                    <a:pt x="191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50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9196;p22"/>
            <p:cNvSpPr/>
            <p:nvPr/>
          </p:nvSpPr>
          <p:spPr>
            <a:xfrm>
              <a:off x="4876475" y="2269450"/>
              <a:ext cx="6450" cy="4825"/>
            </a:xfrm>
            <a:custGeom>
              <a:avLst/>
              <a:gdLst/>
              <a:ahLst/>
              <a:cxnLst/>
              <a:rect l="l" t="t" r="r" b="b"/>
              <a:pathLst>
                <a:path w="258" h="193" extrusionOk="0">
                  <a:moveTo>
                    <a:pt x="154" y="0"/>
                  </a:moveTo>
                  <a:cubicBezTo>
                    <a:pt x="121" y="0"/>
                    <a:pt x="100" y="21"/>
                    <a:pt x="67" y="37"/>
                  </a:cubicBezTo>
                  <a:cubicBezTo>
                    <a:pt x="51" y="54"/>
                    <a:pt x="34" y="70"/>
                    <a:pt x="18" y="103"/>
                  </a:cubicBezTo>
                  <a:cubicBezTo>
                    <a:pt x="0" y="150"/>
                    <a:pt x="26" y="193"/>
                    <a:pt x="65" y="193"/>
                  </a:cubicBezTo>
                  <a:cubicBezTo>
                    <a:pt x="71" y="193"/>
                    <a:pt x="77" y="192"/>
                    <a:pt x="84" y="190"/>
                  </a:cubicBezTo>
                  <a:lnTo>
                    <a:pt x="154" y="190"/>
                  </a:lnTo>
                  <a:cubicBezTo>
                    <a:pt x="171" y="173"/>
                    <a:pt x="171" y="173"/>
                    <a:pt x="187" y="173"/>
                  </a:cubicBezTo>
                  <a:cubicBezTo>
                    <a:pt x="204" y="157"/>
                    <a:pt x="241" y="124"/>
                    <a:pt x="241" y="103"/>
                  </a:cubicBezTo>
                  <a:cubicBezTo>
                    <a:pt x="257" y="70"/>
                    <a:pt x="257" y="54"/>
                    <a:pt x="241" y="37"/>
                  </a:cubicBezTo>
                  <a:cubicBezTo>
                    <a:pt x="224" y="21"/>
                    <a:pt x="204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22"/>
            <p:cNvSpPr/>
            <p:nvPr/>
          </p:nvSpPr>
          <p:spPr>
            <a:xfrm>
              <a:off x="4815900" y="2270375"/>
              <a:ext cx="6000" cy="4250"/>
            </a:xfrm>
            <a:custGeom>
              <a:avLst/>
              <a:gdLst/>
              <a:ahLst/>
              <a:cxnLst/>
              <a:rect l="l" t="t" r="r" b="b"/>
              <a:pathLst>
                <a:path w="240" h="170" extrusionOk="0">
                  <a:moveTo>
                    <a:pt x="70" y="0"/>
                  </a:moveTo>
                  <a:cubicBezTo>
                    <a:pt x="33" y="17"/>
                    <a:pt x="17" y="50"/>
                    <a:pt x="17" y="66"/>
                  </a:cubicBezTo>
                  <a:cubicBezTo>
                    <a:pt x="0" y="103"/>
                    <a:pt x="0" y="120"/>
                    <a:pt x="17" y="136"/>
                  </a:cubicBezTo>
                  <a:cubicBezTo>
                    <a:pt x="33" y="153"/>
                    <a:pt x="50" y="169"/>
                    <a:pt x="87" y="169"/>
                  </a:cubicBezTo>
                  <a:cubicBezTo>
                    <a:pt x="103" y="169"/>
                    <a:pt x="120" y="169"/>
                    <a:pt x="153" y="153"/>
                  </a:cubicBezTo>
                  <a:lnTo>
                    <a:pt x="173" y="136"/>
                  </a:lnTo>
                  <a:cubicBezTo>
                    <a:pt x="206" y="120"/>
                    <a:pt x="223" y="103"/>
                    <a:pt x="239" y="66"/>
                  </a:cubicBezTo>
                  <a:cubicBezTo>
                    <a:pt x="239" y="33"/>
                    <a:pt x="239" y="17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22"/>
            <p:cNvSpPr/>
            <p:nvPr/>
          </p:nvSpPr>
          <p:spPr>
            <a:xfrm>
              <a:off x="4632125" y="228325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1"/>
                  </a:moveTo>
                  <a:cubicBezTo>
                    <a:pt x="103" y="17"/>
                    <a:pt x="83" y="34"/>
                    <a:pt x="50" y="50"/>
                  </a:cubicBezTo>
                  <a:cubicBezTo>
                    <a:pt x="0" y="104"/>
                    <a:pt x="0" y="153"/>
                    <a:pt x="50" y="190"/>
                  </a:cubicBezTo>
                  <a:cubicBezTo>
                    <a:pt x="61" y="190"/>
                    <a:pt x="81" y="198"/>
                    <a:pt x="103" y="198"/>
                  </a:cubicBezTo>
                  <a:cubicBezTo>
                    <a:pt x="114" y="198"/>
                    <a:pt x="125" y="196"/>
                    <a:pt x="136" y="190"/>
                  </a:cubicBezTo>
                  <a:lnTo>
                    <a:pt x="153" y="190"/>
                  </a:lnTo>
                  <a:cubicBezTo>
                    <a:pt x="186" y="170"/>
                    <a:pt x="206" y="153"/>
                    <a:pt x="223" y="137"/>
                  </a:cubicBezTo>
                  <a:cubicBezTo>
                    <a:pt x="239" y="120"/>
                    <a:pt x="256" y="104"/>
                    <a:pt x="256" y="67"/>
                  </a:cubicBezTo>
                  <a:cubicBezTo>
                    <a:pt x="256" y="50"/>
                    <a:pt x="239" y="17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22"/>
            <p:cNvSpPr/>
            <p:nvPr/>
          </p:nvSpPr>
          <p:spPr>
            <a:xfrm>
              <a:off x="4894425" y="22815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38" y="33"/>
                    <a:pt x="21" y="71"/>
                    <a:pt x="21" y="87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8" y="174"/>
                  </a:cubicBezTo>
                  <a:cubicBezTo>
                    <a:pt x="158" y="174"/>
                    <a:pt x="174" y="174"/>
                    <a:pt x="174" y="157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22"/>
            <p:cNvSpPr/>
            <p:nvPr/>
          </p:nvSpPr>
          <p:spPr>
            <a:xfrm>
              <a:off x="4802175" y="2280250"/>
              <a:ext cx="6425" cy="4675"/>
            </a:xfrm>
            <a:custGeom>
              <a:avLst/>
              <a:gdLst/>
              <a:ahLst/>
              <a:cxnLst/>
              <a:rect l="l" t="t" r="r" b="b"/>
              <a:pathLst>
                <a:path w="257" h="187" extrusionOk="0">
                  <a:moveTo>
                    <a:pt x="153" y="1"/>
                  </a:moveTo>
                  <a:cubicBezTo>
                    <a:pt x="137" y="1"/>
                    <a:pt x="104" y="1"/>
                    <a:pt x="67" y="34"/>
                  </a:cubicBezTo>
                  <a:cubicBezTo>
                    <a:pt x="34" y="50"/>
                    <a:pt x="17" y="67"/>
                    <a:pt x="17" y="104"/>
                  </a:cubicBezTo>
                  <a:cubicBezTo>
                    <a:pt x="1" y="137"/>
                    <a:pt x="17" y="187"/>
                    <a:pt x="67" y="187"/>
                  </a:cubicBezTo>
                  <a:lnTo>
                    <a:pt x="153" y="187"/>
                  </a:lnTo>
                  <a:cubicBezTo>
                    <a:pt x="170" y="170"/>
                    <a:pt x="207" y="154"/>
                    <a:pt x="224" y="121"/>
                  </a:cubicBezTo>
                  <a:lnTo>
                    <a:pt x="240" y="104"/>
                  </a:lnTo>
                  <a:cubicBezTo>
                    <a:pt x="257" y="3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22"/>
            <p:cNvSpPr/>
            <p:nvPr/>
          </p:nvSpPr>
          <p:spPr>
            <a:xfrm>
              <a:off x="4798275" y="2316450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7" y="0"/>
                  </a:moveTo>
                  <a:cubicBezTo>
                    <a:pt x="172" y="0"/>
                    <a:pt x="155" y="4"/>
                    <a:pt x="136" y="12"/>
                  </a:cubicBezTo>
                  <a:cubicBezTo>
                    <a:pt x="103" y="12"/>
                    <a:pt x="70" y="29"/>
                    <a:pt x="54" y="45"/>
                  </a:cubicBezTo>
                  <a:cubicBezTo>
                    <a:pt x="0" y="99"/>
                    <a:pt x="0" y="165"/>
                    <a:pt x="54" y="182"/>
                  </a:cubicBezTo>
                  <a:cubicBezTo>
                    <a:pt x="70" y="202"/>
                    <a:pt x="103" y="202"/>
                    <a:pt x="120" y="202"/>
                  </a:cubicBezTo>
                  <a:cubicBezTo>
                    <a:pt x="136" y="202"/>
                    <a:pt x="157" y="182"/>
                    <a:pt x="157" y="182"/>
                  </a:cubicBezTo>
                  <a:cubicBezTo>
                    <a:pt x="173" y="182"/>
                    <a:pt x="190" y="165"/>
                    <a:pt x="206" y="149"/>
                  </a:cubicBezTo>
                  <a:cubicBezTo>
                    <a:pt x="260" y="99"/>
                    <a:pt x="260" y="45"/>
                    <a:pt x="223" y="12"/>
                  </a:cubicBezTo>
                  <a:cubicBezTo>
                    <a:pt x="215" y="4"/>
                    <a:pt x="202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22"/>
            <p:cNvSpPr/>
            <p:nvPr/>
          </p:nvSpPr>
          <p:spPr>
            <a:xfrm>
              <a:off x="4860925" y="232787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41" y="1"/>
                  </a:moveTo>
                  <a:cubicBezTo>
                    <a:pt x="104" y="1"/>
                    <a:pt x="71" y="17"/>
                    <a:pt x="55" y="54"/>
                  </a:cubicBezTo>
                  <a:cubicBezTo>
                    <a:pt x="1" y="87"/>
                    <a:pt x="1" y="157"/>
                    <a:pt x="38" y="190"/>
                  </a:cubicBezTo>
                  <a:lnTo>
                    <a:pt x="125" y="190"/>
                  </a:lnTo>
                  <a:cubicBezTo>
                    <a:pt x="141" y="190"/>
                    <a:pt x="141" y="190"/>
                    <a:pt x="158" y="174"/>
                  </a:cubicBezTo>
                  <a:cubicBezTo>
                    <a:pt x="174" y="174"/>
                    <a:pt x="191" y="157"/>
                    <a:pt x="207" y="137"/>
                  </a:cubicBezTo>
                  <a:cubicBezTo>
                    <a:pt x="228" y="120"/>
                    <a:pt x="244" y="87"/>
                    <a:pt x="244" y="71"/>
                  </a:cubicBezTo>
                  <a:cubicBezTo>
                    <a:pt x="244" y="54"/>
                    <a:pt x="244" y="17"/>
                    <a:pt x="207" y="17"/>
                  </a:cubicBezTo>
                  <a:cubicBezTo>
                    <a:pt x="191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22"/>
            <p:cNvSpPr/>
            <p:nvPr/>
          </p:nvSpPr>
          <p:spPr>
            <a:xfrm>
              <a:off x="4823200" y="246527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1" y="207"/>
                    <a:pt x="137" y="207"/>
                    <a:pt x="154" y="190"/>
                  </a:cubicBezTo>
                  <a:cubicBezTo>
                    <a:pt x="170" y="190"/>
                    <a:pt x="170" y="190"/>
                    <a:pt x="191" y="174"/>
                  </a:cubicBezTo>
                  <a:cubicBezTo>
                    <a:pt x="207" y="157"/>
                    <a:pt x="240" y="141"/>
                    <a:pt x="240" y="104"/>
                  </a:cubicBezTo>
                  <a:cubicBezTo>
                    <a:pt x="257" y="87"/>
                    <a:pt x="257" y="54"/>
                    <a:pt x="240" y="38"/>
                  </a:cubicBezTo>
                  <a:cubicBezTo>
                    <a:pt x="224" y="21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22"/>
            <p:cNvSpPr/>
            <p:nvPr/>
          </p:nvSpPr>
          <p:spPr>
            <a:xfrm>
              <a:off x="4823625" y="245415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57"/>
                    <a:pt x="33" y="206"/>
                    <a:pt x="104" y="206"/>
                  </a:cubicBezTo>
                  <a:cubicBezTo>
                    <a:pt x="120" y="206"/>
                    <a:pt x="137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0" y="120"/>
                    <a:pt x="256" y="103"/>
                  </a:cubicBezTo>
                  <a:cubicBezTo>
                    <a:pt x="256" y="70"/>
                    <a:pt x="256" y="54"/>
                    <a:pt x="240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22"/>
            <p:cNvSpPr/>
            <p:nvPr/>
          </p:nvSpPr>
          <p:spPr>
            <a:xfrm>
              <a:off x="4687875" y="2467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57" y="174"/>
                    <a:pt x="174" y="174"/>
                    <a:pt x="190" y="174"/>
                  </a:cubicBezTo>
                  <a:cubicBezTo>
                    <a:pt x="207" y="157"/>
                    <a:pt x="223" y="120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22"/>
            <p:cNvSpPr/>
            <p:nvPr/>
          </p:nvSpPr>
          <p:spPr>
            <a:xfrm>
              <a:off x="4829600" y="24317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20" y="207"/>
                    <a:pt x="141" y="190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07" y="157"/>
                    <a:pt x="244" y="124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22"/>
            <p:cNvSpPr/>
            <p:nvPr/>
          </p:nvSpPr>
          <p:spPr>
            <a:xfrm>
              <a:off x="4816300" y="2491500"/>
              <a:ext cx="6925" cy="5050"/>
            </a:xfrm>
            <a:custGeom>
              <a:avLst/>
              <a:gdLst/>
              <a:ahLst/>
              <a:cxnLst/>
              <a:rect l="l" t="t" r="r" b="b"/>
              <a:pathLst>
                <a:path w="277" h="202" extrusionOk="0">
                  <a:moveTo>
                    <a:pt x="179" y="0"/>
                  </a:moveTo>
                  <a:cubicBezTo>
                    <a:pt x="160" y="0"/>
                    <a:pt x="139" y="6"/>
                    <a:pt x="120" y="19"/>
                  </a:cubicBezTo>
                  <a:cubicBezTo>
                    <a:pt x="54" y="52"/>
                    <a:pt x="1" y="106"/>
                    <a:pt x="17" y="155"/>
                  </a:cubicBezTo>
                  <a:cubicBezTo>
                    <a:pt x="27" y="189"/>
                    <a:pt x="58" y="201"/>
                    <a:pt x="93" y="201"/>
                  </a:cubicBezTo>
                  <a:cubicBezTo>
                    <a:pt x="114" y="201"/>
                    <a:pt x="137" y="196"/>
                    <a:pt x="157" y="188"/>
                  </a:cubicBezTo>
                  <a:cubicBezTo>
                    <a:pt x="223" y="155"/>
                    <a:pt x="277" y="106"/>
                    <a:pt x="260" y="52"/>
                  </a:cubicBezTo>
                  <a:cubicBezTo>
                    <a:pt x="247" y="20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22"/>
            <p:cNvSpPr/>
            <p:nvPr/>
          </p:nvSpPr>
          <p:spPr>
            <a:xfrm>
              <a:off x="4838675" y="240647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68" y="0"/>
                  </a:moveTo>
                  <a:cubicBezTo>
                    <a:pt x="148" y="0"/>
                    <a:pt x="127" y="6"/>
                    <a:pt x="103" y="19"/>
                  </a:cubicBezTo>
                  <a:cubicBezTo>
                    <a:pt x="33" y="52"/>
                    <a:pt x="0" y="106"/>
                    <a:pt x="0" y="155"/>
                  </a:cubicBezTo>
                  <a:cubicBezTo>
                    <a:pt x="12" y="179"/>
                    <a:pt x="52" y="196"/>
                    <a:pt x="98" y="196"/>
                  </a:cubicBezTo>
                  <a:cubicBezTo>
                    <a:pt x="116" y="196"/>
                    <a:pt x="135" y="194"/>
                    <a:pt x="153" y="188"/>
                  </a:cubicBezTo>
                  <a:cubicBezTo>
                    <a:pt x="207" y="155"/>
                    <a:pt x="256" y="106"/>
                    <a:pt x="240" y="52"/>
                  </a:cubicBezTo>
                  <a:cubicBezTo>
                    <a:pt x="229" y="20"/>
                    <a:pt x="203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22"/>
            <p:cNvSpPr/>
            <p:nvPr/>
          </p:nvSpPr>
          <p:spPr>
            <a:xfrm>
              <a:off x="4834750" y="244385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7"/>
                  </a:cubicBezTo>
                  <a:cubicBezTo>
                    <a:pt x="207" y="136"/>
                    <a:pt x="223" y="120"/>
                    <a:pt x="244" y="87"/>
                  </a:cubicBezTo>
                  <a:cubicBezTo>
                    <a:pt x="260" y="70"/>
                    <a:pt x="244" y="33"/>
                    <a:pt x="244" y="17"/>
                  </a:cubicBezTo>
                  <a:cubicBezTo>
                    <a:pt x="223" y="0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22"/>
            <p:cNvSpPr/>
            <p:nvPr/>
          </p:nvSpPr>
          <p:spPr>
            <a:xfrm>
              <a:off x="4794450" y="25134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34"/>
                    <a:pt x="17" y="71"/>
                    <a:pt x="17" y="88"/>
                  </a:cubicBezTo>
                  <a:cubicBezTo>
                    <a:pt x="1" y="121"/>
                    <a:pt x="1" y="137"/>
                    <a:pt x="17" y="158"/>
                  </a:cubicBezTo>
                  <a:cubicBezTo>
                    <a:pt x="34" y="174"/>
                    <a:pt x="67" y="191"/>
                    <a:pt x="83" y="191"/>
                  </a:cubicBezTo>
                  <a:cubicBezTo>
                    <a:pt x="104" y="191"/>
                    <a:pt x="137" y="191"/>
                    <a:pt x="153" y="174"/>
                  </a:cubicBezTo>
                  <a:cubicBezTo>
                    <a:pt x="153" y="174"/>
                    <a:pt x="170" y="174"/>
                    <a:pt x="186" y="158"/>
                  </a:cubicBezTo>
                  <a:cubicBezTo>
                    <a:pt x="207" y="137"/>
                    <a:pt x="223" y="121"/>
                    <a:pt x="240" y="88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22"/>
            <p:cNvSpPr/>
            <p:nvPr/>
          </p:nvSpPr>
          <p:spPr>
            <a:xfrm>
              <a:off x="4789725" y="2454975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0"/>
                  </a:moveTo>
                  <a:cubicBezTo>
                    <a:pt x="153" y="0"/>
                    <a:pt x="120" y="0"/>
                    <a:pt x="103" y="21"/>
                  </a:cubicBezTo>
                  <a:cubicBezTo>
                    <a:pt x="49" y="37"/>
                    <a:pt x="0" y="103"/>
                    <a:pt x="17" y="157"/>
                  </a:cubicBezTo>
                  <a:cubicBezTo>
                    <a:pt x="29" y="181"/>
                    <a:pt x="69" y="196"/>
                    <a:pt x="110" y="196"/>
                  </a:cubicBezTo>
                  <a:cubicBezTo>
                    <a:pt x="125" y="196"/>
                    <a:pt x="139" y="194"/>
                    <a:pt x="153" y="190"/>
                  </a:cubicBezTo>
                  <a:cubicBezTo>
                    <a:pt x="169" y="173"/>
                    <a:pt x="190" y="157"/>
                    <a:pt x="206" y="157"/>
                  </a:cubicBezTo>
                  <a:cubicBezTo>
                    <a:pt x="239" y="124"/>
                    <a:pt x="256" y="87"/>
                    <a:pt x="256" y="54"/>
                  </a:cubicBezTo>
                  <a:cubicBezTo>
                    <a:pt x="239" y="21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22"/>
            <p:cNvSpPr/>
            <p:nvPr/>
          </p:nvSpPr>
          <p:spPr>
            <a:xfrm>
              <a:off x="4788375" y="24452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2" y="1"/>
                    <a:pt x="130" y="5"/>
                    <a:pt x="103" y="13"/>
                  </a:cubicBezTo>
                  <a:cubicBezTo>
                    <a:pt x="54" y="30"/>
                    <a:pt x="17" y="63"/>
                    <a:pt x="17" y="100"/>
                  </a:cubicBezTo>
                  <a:cubicBezTo>
                    <a:pt x="0" y="116"/>
                    <a:pt x="0" y="133"/>
                    <a:pt x="17" y="149"/>
                  </a:cubicBezTo>
                  <a:cubicBezTo>
                    <a:pt x="17" y="173"/>
                    <a:pt x="54" y="190"/>
                    <a:pt x="100" y="190"/>
                  </a:cubicBezTo>
                  <a:cubicBezTo>
                    <a:pt x="118" y="190"/>
                    <a:pt x="138" y="188"/>
                    <a:pt x="157" y="182"/>
                  </a:cubicBezTo>
                  <a:cubicBezTo>
                    <a:pt x="223" y="149"/>
                    <a:pt x="260" y="79"/>
                    <a:pt x="244" y="46"/>
                  </a:cubicBezTo>
                  <a:cubicBezTo>
                    <a:pt x="244" y="30"/>
                    <a:pt x="223" y="13"/>
                    <a:pt x="223" y="13"/>
                  </a:cubicBezTo>
                  <a:cubicBezTo>
                    <a:pt x="207" y="5"/>
                    <a:pt x="19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22"/>
            <p:cNvSpPr/>
            <p:nvPr/>
          </p:nvSpPr>
          <p:spPr>
            <a:xfrm>
              <a:off x="4814150" y="247732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87" y="34"/>
                  </a:cubicBezTo>
                  <a:cubicBezTo>
                    <a:pt x="54" y="55"/>
                    <a:pt x="37" y="71"/>
                    <a:pt x="17" y="104"/>
                  </a:cubicBezTo>
                  <a:cubicBezTo>
                    <a:pt x="0" y="158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23" y="137"/>
                    <a:pt x="243" y="121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22"/>
            <p:cNvSpPr/>
            <p:nvPr/>
          </p:nvSpPr>
          <p:spPr>
            <a:xfrm>
              <a:off x="4842900" y="23613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57" y="1"/>
                    <a:pt x="124" y="1"/>
                    <a:pt x="87" y="17"/>
                  </a:cubicBezTo>
                  <a:cubicBezTo>
                    <a:pt x="54" y="34"/>
                    <a:pt x="38" y="71"/>
                    <a:pt x="38" y="87"/>
                  </a:cubicBezTo>
                  <a:cubicBezTo>
                    <a:pt x="0" y="137"/>
                    <a:pt x="38" y="190"/>
                    <a:pt x="103" y="190"/>
                  </a:cubicBezTo>
                  <a:cubicBezTo>
                    <a:pt x="124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60" y="71"/>
                    <a:pt x="260" y="34"/>
                    <a:pt x="244" y="17"/>
                  </a:cubicBezTo>
                  <a:cubicBezTo>
                    <a:pt x="244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22"/>
            <p:cNvSpPr/>
            <p:nvPr/>
          </p:nvSpPr>
          <p:spPr>
            <a:xfrm>
              <a:off x="4808575" y="2465575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5" y="0"/>
                  </a:moveTo>
                  <a:cubicBezTo>
                    <a:pt x="144" y="0"/>
                    <a:pt x="132" y="2"/>
                    <a:pt x="120" y="9"/>
                  </a:cubicBezTo>
                  <a:cubicBezTo>
                    <a:pt x="87" y="9"/>
                    <a:pt x="71" y="26"/>
                    <a:pt x="33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3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20" y="195"/>
                    <a:pt x="137" y="195"/>
                    <a:pt x="13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40" y="92"/>
                    <a:pt x="260" y="42"/>
                    <a:pt x="207" y="9"/>
                  </a:cubicBezTo>
                  <a:cubicBezTo>
                    <a:pt x="196" y="9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22"/>
            <p:cNvSpPr/>
            <p:nvPr/>
          </p:nvSpPr>
          <p:spPr>
            <a:xfrm>
              <a:off x="4804250" y="24898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3" y="0"/>
                  </a:moveTo>
                  <a:cubicBezTo>
                    <a:pt x="143" y="0"/>
                    <a:pt x="122" y="6"/>
                    <a:pt x="103" y="17"/>
                  </a:cubicBezTo>
                  <a:cubicBezTo>
                    <a:pt x="54" y="34"/>
                    <a:pt x="37" y="50"/>
                    <a:pt x="21" y="87"/>
                  </a:cubicBezTo>
                  <a:cubicBezTo>
                    <a:pt x="0" y="104"/>
                    <a:pt x="0" y="120"/>
                    <a:pt x="0" y="137"/>
                  </a:cubicBezTo>
                  <a:cubicBezTo>
                    <a:pt x="21" y="174"/>
                    <a:pt x="21" y="174"/>
                    <a:pt x="54" y="190"/>
                  </a:cubicBezTo>
                  <a:cubicBezTo>
                    <a:pt x="59" y="196"/>
                    <a:pt x="67" y="198"/>
                    <a:pt x="75" y="198"/>
                  </a:cubicBezTo>
                  <a:cubicBezTo>
                    <a:pt x="93" y="198"/>
                    <a:pt x="116" y="190"/>
                    <a:pt x="141" y="190"/>
                  </a:cubicBezTo>
                  <a:cubicBezTo>
                    <a:pt x="206" y="153"/>
                    <a:pt x="260" y="87"/>
                    <a:pt x="244" y="50"/>
                  </a:cubicBezTo>
                  <a:cubicBezTo>
                    <a:pt x="233" y="18"/>
                    <a:pt x="200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22"/>
            <p:cNvSpPr/>
            <p:nvPr/>
          </p:nvSpPr>
          <p:spPr>
            <a:xfrm>
              <a:off x="4798675" y="2478675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74" y="1"/>
                  </a:moveTo>
                  <a:cubicBezTo>
                    <a:pt x="141" y="1"/>
                    <a:pt x="120" y="1"/>
                    <a:pt x="87" y="17"/>
                  </a:cubicBezTo>
                  <a:cubicBezTo>
                    <a:pt x="54" y="34"/>
                    <a:pt x="38" y="67"/>
                    <a:pt x="17" y="104"/>
                  </a:cubicBezTo>
                  <a:cubicBezTo>
                    <a:pt x="1" y="153"/>
                    <a:pt x="38" y="186"/>
                    <a:pt x="87" y="186"/>
                  </a:cubicBezTo>
                  <a:lnTo>
                    <a:pt x="141" y="186"/>
                  </a:lnTo>
                  <a:cubicBezTo>
                    <a:pt x="141" y="186"/>
                    <a:pt x="157" y="186"/>
                    <a:pt x="157" y="170"/>
                  </a:cubicBezTo>
                  <a:lnTo>
                    <a:pt x="190" y="170"/>
                  </a:lnTo>
                  <a:cubicBezTo>
                    <a:pt x="207" y="137"/>
                    <a:pt x="244" y="120"/>
                    <a:pt x="244" y="83"/>
                  </a:cubicBezTo>
                  <a:cubicBezTo>
                    <a:pt x="260" y="67"/>
                    <a:pt x="260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22"/>
            <p:cNvSpPr/>
            <p:nvPr/>
          </p:nvSpPr>
          <p:spPr>
            <a:xfrm>
              <a:off x="4855375" y="236220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3" y="1"/>
                  </a:moveTo>
                  <a:cubicBezTo>
                    <a:pt x="157" y="1"/>
                    <a:pt x="140" y="1"/>
                    <a:pt x="103" y="21"/>
                  </a:cubicBezTo>
                  <a:cubicBezTo>
                    <a:pt x="54" y="54"/>
                    <a:pt x="0" y="104"/>
                    <a:pt x="17" y="157"/>
                  </a:cubicBezTo>
                  <a:cubicBezTo>
                    <a:pt x="30" y="189"/>
                    <a:pt x="61" y="200"/>
                    <a:pt x="96" y="200"/>
                  </a:cubicBezTo>
                  <a:cubicBezTo>
                    <a:pt x="116" y="200"/>
                    <a:pt x="137" y="196"/>
                    <a:pt x="157" y="190"/>
                  </a:cubicBezTo>
                  <a:cubicBezTo>
                    <a:pt x="173" y="174"/>
                    <a:pt x="190" y="174"/>
                    <a:pt x="206" y="157"/>
                  </a:cubicBezTo>
                  <a:cubicBezTo>
                    <a:pt x="244" y="124"/>
                    <a:pt x="260" y="87"/>
                    <a:pt x="260" y="54"/>
                  </a:cubicBezTo>
                  <a:cubicBezTo>
                    <a:pt x="244" y="2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22"/>
            <p:cNvSpPr/>
            <p:nvPr/>
          </p:nvSpPr>
          <p:spPr>
            <a:xfrm>
              <a:off x="4870825" y="236065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1" y="1"/>
                  </a:moveTo>
                  <a:cubicBezTo>
                    <a:pt x="156" y="1"/>
                    <a:pt x="139" y="5"/>
                    <a:pt x="120" y="13"/>
                  </a:cubicBezTo>
                  <a:cubicBezTo>
                    <a:pt x="87" y="13"/>
                    <a:pt x="54" y="30"/>
                    <a:pt x="38" y="46"/>
                  </a:cubicBezTo>
                  <a:cubicBezTo>
                    <a:pt x="17" y="83"/>
                    <a:pt x="1" y="100"/>
                    <a:pt x="1" y="133"/>
                  </a:cubicBezTo>
                  <a:cubicBezTo>
                    <a:pt x="1" y="149"/>
                    <a:pt x="1" y="166"/>
                    <a:pt x="38" y="186"/>
                  </a:cubicBezTo>
                  <a:cubicBezTo>
                    <a:pt x="54" y="203"/>
                    <a:pt x="71" y="203"/>
                    <a:pt x="104" y="203"/>
                  </a:cubicBezTo>
                  <a:cubicBezTo>
                    <a:pt x="120" y="203"/>
                    <a:pt x="141" y="186"/>
                    <a:pt x="141" y="186"/>
                  </a:cubicBezTo>
                  <a:cubicBezTo>
                    <a:pt x="157" y="186"/>
                    <a:pt x="174" y="166"/>
                    <a:pt x="190" y="149"/>
                  </a:cubicBezTo>
                  <a:cubicBezTo>
                    <a:pt x="244" y="100"/>
                    <a:pt x="244" y="46"/>
                    <a:pt x="207" y="13"/>
                  </a:cubicBezTo>
                  <a:cubicBezTo>
                    <a:pt x="199" y="5"/>
                    <a:pt x="186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22"/>
            <p:cNvSpPr/>
            <p:nvPr/>
          </p:nvSpPr>
          <p:spPr>
            <a:xfrm>
              <a:off x="4876400" y="23725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70" y="22"/>
                  </a:cubicBezTo>
                  <a:cubicBezTo>
                    <a:pt x="54" y="38"/>
                    <a:pt x="21" y="71"/>
                    <a:pt x="21" y="88"/>
                  </a:cubicBezTo>
                  <a:cubicBezTo>
                    <a:pt x="0" y="158"/>
                    <a:pt x="37" y="191"/>
                    <a:pt x="87" y="191"/>
                  </a:cubicBezTo>
                  <a:cubicBezTo>
                    <a:pt x="103" y="191"/>
                    <a:pt x="141" y="191"/>
                    <a:pt x="157" y="174"/>
                  </a:cubicBezTo>
                  <a:cubicBezTo>
                    <a:pt x="157" y="174"/>
                    <a:pt x="174" y="174"/>
                    <a:pt x="190" y="158"/>
                  </a:cubicBezTo>
                  <a:cubicBezTo>
                    <a:pt x="207" y="141"/>
                    <a:pt x="227" y="125"/>
                    <a:pt x="244" y="88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22"/>
            <p:cNvSpPr/>
            <p:nvPr/>
          </p:nvSpPr>
          <p:spPr>
            <a:xfrm>
              <a:off x="4885475" y="236055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0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0"/>
                    <a:pt x="153" y="190"/>
                  </a:cubicBezTo>
                  <a:cubicBezTo>
                    <a:pt x="153" y="190"/>
                    <a:pt x="173" y="170"/>
                    <a:pt x="190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67"/>
                    <a:pt x="239" y="50"/>
                    <a:pt x="239" y="34"/>
                  </a:cubicBezTo>
                  <a:cubicBezTo>
                    <a:pt x="223" y="17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22"/>
            <p:cNvSpPr/>
            <p:nvPr/>
          </p:nvSpPr>
          <p:spPr>
            <a:xfrm>
              <a:off x="4878550" y="2386725"/>
              <a:ext cx="4375" cy="4775"/>
            </a:xfrm>
            <a:custGeom>
              <a:avLst/>
              <a:gdLst/>
              <a:ahLst/>
              <a:cxnLst/>
              <a:rect l="l" t="t" r="r" b="b"/>
              <a:pathLst>
                <a:path w="175" h="191" extrusionOk="0">
                  <a:moveTo>
                    <a:pt x="174" y="1"/>
                  </a:moveTo>
                  <a:cubicBezTo>
                    <a:pt x="158" y="1"/>
                    <a:pt x="121" y="1"/>
                    <a:pt x="104" y="17"/>
                  </a:cubicBezTo>
                  <a:cubicBezTo>
                    <a:pt x="55" y="34"/>
                    <a:pt x="1" y="104"/>
                    <a:pt x="17" y="153"/>
                  </a:cubicBezTo>
                  <a:cubicBezTo>
                    <a:pt x="17" y="153"/>
                    <a:pt x="38" y="174"/>
                    <a:pt x="38" y="191"/>
                  </a:cubicBezTo>
                  <a:cubicBezTo>
                    <a:pt x="88" y="121"/>
                    <a:pt x="121" y="50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22"/>
            <p:cNvSpPr/>
            <p:nvPr/>
          </p:nvSpPr>
          <p:spPr>
            <a:xfrm>
              <a:off x="4896600" y="23390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0" y="140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4"/>
                    <a:pt x="260" y="87"/>
                  </a:cubicBezTo>
                  <a:cubicBezTo>
                    <a:pt x="260" y="70"/>
                    <a:pt x="260" y="37"/>
                    <a:pt x="244" y="21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22"/>
            <p:cNvSpPr/>
            <p:nvPr/>
          </p:nvSpPr>
          <p:spPr>
            <a:xfrm>
              <a:off x="4891850" y="23270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57" y="170"/>
                    <a:pt x="174" y="170"/>
                    <a:pt x="174" y="170"/>
                  </a:cubicBezTo>
                  <a:cubicBezTo>
                    <a:pt x="207" y="153"/>
                    <a:pt x="228" y="120"/>
                    <a:pt x="244" y="104"/>
                  </a:cubicBezTo>
                  <a:cubicBezTo>
                    <a:pt x="261" y="34"/>
                    <a:pt x="228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22"/>
            <p:cNvSpPr/>
            <p:nvPr/>
          </p:nvSpPr>
          <p:spPr>
            <a:xfrm>
              <a:off x="4885875" y="23493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21"/>
                    <a:pt x="87" y="37"/>
                  </a:cubicBezTo>
                  <a:cubicBezTo>
                    <a:pt x="54" y="54"/>
                    <a:pt x="34" y="70"/>
                    <a:pt x="17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60" y="70"/>
                    <a:pt x="260" y="54"/>
                    <a:pt x="240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22"/>
            <p:cNvSpPr/>
            <p:nvPr/>
          </p:nvSpPr>
          <p:spPr>
            <a:xfrm>
              <a:off x="4900525" y="2301675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7" y="1"/>
                  </a:moveTo>
                  <a:cubicBezTo>
                    <a:pt x="157" y="1"/>
                    <a:pt x="137" y="6"/>
                    <a:pt x="120" y="18"/>
                  </a:cubicBezTo>
                  <a:cubicBezTo>
                    <a:pt x="50" y="35"/>
                    <a:pt x="0" y="105"/>
                    <a:pt x="17" y="154"/>
                  </a:cubicBezTo>
                  <a:cubicBezTo>
                    <a:pt x="29" y="181"/>
                    <a:pt x="70" y="198"/>
                    <a:pt x="111" y="198"/>
                  </a:cubicBezTo>
                  <a:cubicBezTo>
                    <a:pt x="125" y="198"/>
                    <a:pt x="140" y="196"/>
                    <a:pt x="153" y="191"/>
                  </a:cubicBezTo>
                  <a:cubicBezTo>
                    <a:pt x="223" y="154"/>
                    <a:pt x="272" y="88"/>
                    <a:pt x="256" y="51"/>
                  </a:cubicBezTo>
                  <a:cubicBezTo>
                    <a:pt x="245" y="19"/>
                    <a:pt x="212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22"/>
            <p:cNvSpPr/>
            <p:nvPr/>
          </p:nvSpPr>
          <p:spPr>
            <a:xfrm>
              <a:off x="4856700" y="240817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34" y="54"/>
                    <a:pt x="17" y="87"/>
                    <a:pt x="17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207"/>
                    <a:pt x="153" y="190"/>
                  </a:cubicBezTo>
                  <a:cubicBezTo>
                    <a:pt x="153" y="190"/>
                    <a:pt x="170" y="190"/>
                    <a:pt x="170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5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22"/>
            <p:cNvSpPr/>
            <p:nvPr/>
          </p:nvSpPr>
          <p:spPr>
            <a:xfrm>
              <a:off x="4852800" y="2396225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50"/>
                    <a:pt x="37" y="66"/>
                    <a:pt x="17" y="103"/>
                  </a:cubicBezTo>
                  <a:cubicBezTo>
                    <a:pt x="0" y="153"/>
                    <a:pt x="37" y="186"/>
                    <a:pt x="103" y="186"/>
                  </a:cubicBezTo>
                  <a:cubicBezTo>
                    <a:pt x="120" y="186"/>
                    <a:pt x="140" y="186"/>
                    <a:pt x="157" y="169"/>
                  </a:cubicBezTo>
                  <a:lnTo>
                    <a:pt x="190" y="169"/>
                  </a:lnTo>
                  <a:cubicBezTo>
                    <a:pt x="223" y="136"/>
                    <a:pt x="243" y="120"/>
                    <a:pt x="260" y="83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22"/>
            <p:cNvSpPr/>
            <p:nvPr/>
          </p:nvSpPr>
          <p:spPr>
            <a:xfrm>
              <a:off x="4847225" y="238672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72" y="0"/>
                  </a:moveTo>
                  <a:cubicBezTo>
                    <a:pt x="134" y="0"/>
                    <a:pt x="86" y="18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62" y="199"/>
                    <a:pt x="75" y="203"/>
                    <a:pt x="89" y="203"/>
                  </a:cubicBezTo>
                  <a:cubicBezTo>
                    <a:pt x="104" y="203"/>
                    <a:pt x="120" y="199"/>
                    <a:pt x="137" y="191"/>
                  </a:cubicBezTo>
                  <a:lnTo>
                    <a:pt x="157" y="191"/>
                  </a:lnTo>
                  <a:cubicBezTo>
                    <a:pt x="190" y="174"/>
                    <a:pt x="207" y="174"/>
                    <a:pt x="223" y="153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12" y="6"/>
                    <a:pt x="193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22"/>
            <p:cNvSpPr/>
            <p:nvPr/>
          </p:nvSpPr>
          <p:spPr>
            <a:xfrm>
              <a:off x="4865675" y="2339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38" y="70"/>
                    <a:pt x="17" y="103"/>
                  </a:cubicBezTo>
                  <a:cubicBezTo>
                    <a:pt x="1" y="124"/>
                    <a:pt x="17" y="157"/>
                    <a:pt x="17" y="173"/>
                  </a:cubicBezTo>
                  <a:cubicBezTo>
                    <a:pt x="38" y="190"/>
                    <a:pt x="71" y="206"/>
                    <a:pt x="87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07" y="157"/>
                    <a:pt x="244" y="124"/>
                    <a:pt x="244" y="103"/>
                  </a:cubicBezTo>
                  <a:cubicBezTo>
                    <a:pt x="260" y="54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22"/>
            <p:cNvSpPr/>
            <p:nvPr/>
          </p:nvSpPr>
          <p:spPr>
            <a:xfrm>
              <a:off x="4783225" y="24795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7" y="50"/>
                    <a:pt x="17" y="71"/>
                    <a:pt x="0" y="104"/>
                  </a:cubicBezTo>
                  <a:cubicBezTo>
                    <a:pt x="0" y="120"/>
                    <a:pt x="0" y="153"/>
                    <a:pt x="17" y="174"/>
                  </a:cubicBezTo>
                  <a:cubicBezTo>
                    <a:pt x="17" y="190"/>
                    <a:pt x="54" y="207"/>
                    <a:pt x="87" y="207"/>
                  </a:cubicBezTo>
                  <a:cubicBezTo>
                    <a:pt x="103" y="207"/>
                    <a:pt x="120" y="190"/>
                    <a:pt x="140" y="190"/>
                  </a:cubicBezTo>
                  <a:cubicBezTo>
                    <a:pt x="157" y="174"/>
                    <a:pt x="157" y="174"/>
                    <a:pt x="173" y="174"/>
                  </a:cubicBezTo>
                  <a:cubicBezTo>
                    <a:pt x="206" y="153"/>
                    <a:pt x="223" y="120"/>
                    <a:pt x="223" y="104"/>
                  </a:cubicBez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22"/>
            <p:cNvSpPr/>
            <p:nvPr/>
          </p:nvSpPr>
          <p:spPr>
            <a:xfrm>
              <a:off x="4845075" y="237467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54" y="54"/>
                    <a:pt x="37" y="71"/>
                    <a:pt x="16" y="104"/>
                  </a:cubicBezTo>
                  <a:cubicBezTo>
                    <a:pt x="0" y="120"/>
                    <a:pt x="16" y="157"/>
                    <a:pt x="16" y="174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8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22"/>
            <p:cNvSpPr/>
            <p:nvPr/>
          </p:nvSpPr>
          <p:spPr>
            <a:xfrm>
              <a:off x="4818875" y="244385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63" y="198"/>
                    <a:pt x="75" y="202"/>
                    <a:pt x="87" y="202"/>
                  </a:cubicBezTo>
                  <a:cubicBezTo>
                    <a:pt x="100" y="202"/>
                    <a:pt x="112" y="198"/>
                    <a:pt x="120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07" y="157"/>
                  </a:cubicBezTo>
                  <a:cubicBezTo>
                    <a:pt x="240" y="120"/>
                    <a:pt x="261" y="103"/>
                    <a:pt x="261" y="70"/>
                  </a:cubicBezTo>
                  <a:cubicBezTo>
                    <a:pt x="261" y="54"/>
                    <a:pt x="240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22"/>
            <p:cNvSpPr/>
            <p:nvPr/>
          </p:nvSpPr>
          <p:spPr>
            <a:xfrm>
              <a:off x="4724375" y="24902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37" y="70"/>
                    <a:pt x="21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90" y="173"/>
                    <a:pt x="227" y="136"/>
                    <a:pt x="243" y="103"/>
                  </a:cubicBezTo>
                  <a:cubicBezTo>
                    <a:pt x="260" y="54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22"/>
            <p:cNvSpPr/>
            <p:nvPr/>
          </p:nvSpPr>
          <p:spPr>
            <a:xfrm>
              <a:off x="4720975" y="247950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54" y="50"/>
                    <a:pt x="17" y="71"/>
                    <a:pt x="17" y="104"/>
                  </a:cubicBezTo>
                  <a:cubicBezTo>
                    <a:pt x="0" y="120"/>
                    <a:pt x="17" y="153"/>
                    <a:pt x="17" y="174"/>
                  </a:cubicBezTo>
                  <a:cubicBezTo>
                    <a:pt x="33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3"/>
                    <a:pt x="239" y="120"/>
                    <a:pt x="239" y="104"/>
                  </a:cubicBezTo>
                  <a:cubicBezTo>
                    <a:pt x="260" y="50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22"/>
            <p:cNvSpPr/>
            <p:nvPr/>
          </p:nvSpPr>
          <p:spPr>
            <a:xfrm>
              <a:off x="4716225" y="2468150"/>
              <a:ext cx="6100" cy="4875"/>
            </a:xfrm>
            <a:custGeom>
              <a:avLst/>
              <a:gdLst/>
              <a:ahLst/>
              <a:cxnLst/>
              <a:rect l="l" t="t" r="r" b="b"/>
              <a:pathLst>
                <a:path w="244" h="195" extrusionOk="0">
                  <a:moveTo>
                    <a:pt x="161" y="0"/>
                  </a:moveTo>
                  <a:cubicBezTo>
                    <a:pt x="153" y="0"/>
                    <a:pt x="146" y="2"/>
                    <a:pt x="141" y="9"/>
                  </a:cubicBezTo>
                  <a:cubicBezTo>
                    <a:pt x="103" y="9"/>
                    <a:pt x="70" y="26"/>
                    <a:pt x="54" y="59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3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07" y="9"/>
                  </a:cubicBezTo>
                  <a:cubicBezTo>
                    <a:pt x="196" y="9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22"/>
            <p:cNvSpPr/>
            <p:nvPr/>
          </p:nvSpPr>
          <p:spPr>
            <a:xfrm>
              <a:off x="4713650" y="245775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7" y="0"/>
                  </a:moveTo>
                  <a:cubicBezTo>
                    <a:pt x="146" y="0"/>
                    <a:pt x="124" y="5"/>
                    <a:pt x="103" y="13"/>
                  </a:cubicBezTo>
                  <a:cubicBezTo>
                    <a:pt x="37" y="46"/>
                    <a:pt x="0" y="95"/>
                    <a:pt x="0" y="149"/>
                  </a:cubicBezTo>
                  <a:cubicBezTo>
                    <a:pt x="11" y="181"/>
                    <a:pt x="44" y="201"/>
                    <a:pt x="85" y="201"/>
                  </a:cubicBezTo>
                  <a:cubicBezTo>
                    <a:pt x="108" y="201"/>
                    <a:pt x="132" y="195"/>
                    <a:pt x="157" y="182"/>
                  </a:cubicBezTo>
                  <a:cubicBezTo>
                    <a:pt x="206" y="149"/>
                    <a:pt x="260" y="95"/>
                    <a:pt x="244" y="46"/>
                  </a:cubicBezTo>
                  <a:cubicBezTo>
                    <a:pt x="231" y="13"/>
                    <a:pt x="201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22"/>
            <p:cNvSpPr/>
            <p:nvPr/>
          </p:nvSpPr>
          <p:spPr>
            <a:xfrm>
              <a:off x="4733850" y="24335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57" y="1"/>
                    <a:pt x="120" y="1"/>
                    <a:pt x="87" y="17"/>
                  </a:cubicBezTo>
                  <a:cubicBezTo>
                    <a:pt x="54" y="34"/>
                    <a:pt x="33" y="71"/>
                    <a:pt x="33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3" y="137"/>
                    <a:pt x="240" y="120"/>
                    <a:pt x="260" y="87"/>
                  </a:cubicBezTo>
                  <a:cubicBezTo>
                    <a:pt x="277" y="34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22"/>
            <p:cNvSpPr/>
            <p:nvPr/>
          </p:nvSpPr>
          <p:spPr>
            <a:xfrm>
              <a:off x="4781050" y="24662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4" y="190"/>
                    <a:pt x="141" y="190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0" y="67"/>
                    <a:pt x="244" y="34"/>
                    <a:pt x="244" y="17"/>
                  </a:cubicBezTo>
                  <a:cubicBezTo>
                    <a:pt x="227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22"/>
            <p:cNvSpPr/>
            <p:nvPr/>
          </p:nvSpPr>
          <p:spPr>
            <a:xfrm>
              <a:off x="4729100" y="24683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0"/>
                    <a:pt x="17" y="83"/>
                    <a:pt x="17" y="103"/>
                  </a:cubicBezTo>
                  <a:cubicBezTo>
                    <a:pt x="1" y="136"/>
                    <a:pt x="17" y="169"/>
                    <a:pt x="38" y="186"/>
                  </a:cubicBezTo>
                  <a:cubicBezTo>
                    <a:pt x="54" y="206"/>
                    <a:pt x="71" y="206"/>
                    <a:pt x="87" y="206"/>
                  </a:cubicBezTo>
                  <a:cubicBezTo>
                    <a:pt x="104" y="206"/>
                    <a:pt x="141" y="206"/>
                    <a:pt x="157" y="186"/>
                  </a:cubicBezTo>
                  <a:cubicBezTo>
                    <a:pt x="190" y="169"/>
                    <a:pt x="223" y="136"/>
                    <a:pt x="244" y="103"/>
                  </a:cubicBezTo>
                  <a:cubicBezTo>
                    <a:pt x="260" y="50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22"/>
            <p:cNvSpPr/>
            <p:nvPr/>
          </p:nvSpPr>
          <p:spPr>
            <a:xfrm>
              <a:off x="4711075" y="24434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71"/>
                    <a:pt x="17" y="104"/>
                  </a:cubicBezTo>
                  <a:cubicBezTo>
                    <a:pt x="0" y="153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22"/>
            <p:cNvSpPr/>
            <p:nvPr/>
          </p:nvSpPr>
          <p:spPr>
            <a:xfrm>
              <a:off x="4736425" y="247932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8" y="0"/>
                  </a:moveTo>
                  <a:cubicBezTo>
                    <a:pt x="159" y="0"/>
                    <a:pt x="149" y="2"/>
                    <a:pt x="137" y="8"/>
                  </a:cubicBezTo>
                  <a:cubicBezTo>
                    <a:pt x="104" y="8"/>
                    <a:pt x="71" y="24"/>
                    <a:pt x="54" y="57"/>
                  </a:cubicBezTo>
                  <a:cubicBezTo>
                    <a:pt x="0" y="94"/>
                    <a:pt x="0" y="160"/>
                    <a:pt x="33" y="181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37" y="197"/>
                    <a:pt x="137" y="197"/>
                    <a:pt x="157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40" y="127"/>
                    <a:pt x="240" y="94"/>
                    <a:pt x="240" y="78"/>
                  </a:cubicBezTo>
                  <a:cubicBezTo>
                    <a:pt x="260" y="41"/>
                    <a:pt x="240" y="24"/>
                    <a:pt x="223" y="8"/>
                  </a:cubicBezTo>
                  <a:cubicBezTo>
                    <a:pt x="201" y="8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22"/>
            <p:cNvSpPr/>
            <p:nvPr/>
          </p:nvSpPr>
          <p:spPr>
            <a:xfrm>
              <a:off x="4693450" y="2491325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69" y="1"/>
                  </a:moveTo>
                  <a:cubicBezTo>
                    <a:pt x="161" y="1"/>
                    <a:pt x="151" y="3"/>
                    <a:pt x="140" y="10"/>
                  </a:cubicBezTo>
                  <a:cubicBezTo>
                    <a:pt x="103" y="10"/>
                    <a:pt x="70" y="26"/>
                    <a:pt x="54" y="43"/>
                  </a:cubicBezTo>
                  <a:cubicBezTo>
                    <a:pt x="0" y="92"/>
                    <a:pt x="0" y="162"/>
                    <a:pt x="37" y="179"/>
                  </a:cubicBezTo>
                  <a:cubicBezTo>
                    <a:pt x="70" y="195"/>
                    <a:pt x="87" y="195"/>
                    <a:pt x="124" y="195"/>
                  </a:cubicBezTo>
                  <a:cubicBezTo>
                    <a:pt x="140" y="195"/>
                    <a:pt x="140" y="179"/>
                    <a:pt x="157" y="179"/>
                  </a:cubicBezTo>
                  <a:cubicBezTo>
                    <a:pt x="173" y="179"/>
                    <a:pt x="190" y="162"/>
                    <a:pt x="206" y="146"/>
                  </a:cubicBezTo>
                  <a:cubicBezTo>
                    <a:pt x="227" y="129"/>
                    <a:pt x="243" y="92"/>
                    <a:pt x="243" y="76"/>
                  </a:cubicBezTo>
                  <a:cubicBezTo>
                    <a:pt x="243" y="43"/>
                    <a:pt x="243" y="26"/>
                    <a:pt x="227" y="10"/>
                  </a:cubicBezTo>
                  <a:cubicBezTo>
                    <a:pt x="202" y="10"/>
                    <a:pt x="187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22"/>
            <p:cNvSpPr/>
            <p:nvPr/>
          </p:nvSpPr>
          <p:spPr>
            <a:xfrm>
              <a:off x="4691375" y="24795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50"/>
                    <a:pt x="34" y="71"/>
                    <a:pt x="17" y="104"/>
                  </a:cubicBezTo>
                  <a:cubicBezTo>
                    <a:pt x="1" y="120"/>
                    <a:pt x="17" y="137"/>
                    <a:pt x="17" y="174"/>
                  </a:cubicBezTo>
                  <a:cubicBezTo>
                    <a:pt x="34" y="190"/>
                    <a:pt x="67" y="190"/>
                    <a:pt x="83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0" y="174"/>
                    <a:pt x="170" y="174"/>
                    <a:pt x="186" y="153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22"/>
            <p:cNvSpPr/>
            <p:nvPr/>
          </p:nvSpPr>
          <p:spPr>
            <a:xfrm>
              <a:off x="4695600" y="24446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17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4" y="124"/>
                    <a:pt x="244" y="103"/>
                  </a:cubicBezTo>
                  <a:cubicBezTo>
                    <a:pt x="261" y="70"/>
                    <a:pt x="261" y="54"/>
                    <a:pt x="244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9246;p22"/>
            <p:cNvSpPr/>
            <p:nvPr/>
          </p:nvSpPr>
          <p:spPr>
            <a:xfrm>
              <a:off x="4701175" y="245587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4" y="1"/>
                  </a:moveTo>
                  <a:cubicBezTo>
                    <a:pt x="144" y="1"/>
                    <a:pt x="122" y="6"/>
                    <a:pt x="104" y="18"/>
                  </a:cubicBezTo>
                  <a:cubicBezTo>
                    <a:pt x="71" y="34"/>
                    <a:pt x="38" y="51"/>
                    <a:pt x="21" y="88"/>
                  </a:cubicBezTo>
                  <a:cubicBezTo>
                    <a:pt x="0" y="104"/>
                    <a:pt x="0" y="121"/>
                    <a:pt x="0" y="154"/>
                  </a:cubicBezTo>
                  <a:cubicBezTo>
                    <a:pt x="21" y="170"/>
                    <a:pt x="38" y="191"/>
                    <a:pt x="54" y="191"/>
                  </a:cubicBezTo>
                  <a:cubicBezTo>
                    <a:pt x="62" y="199"/>
                    <a:pt x="75" y="203"/>
                    <a:pt x="92" y="203"/>
                  </a:cubicBezTo>
                  <a:cubicBezTo>
                    <a:pt x="109" y="203"/>
                    <a:pt x="130" y="199"/>
                    <a:pt x="157" y="191"/>
                  </a:cubicBezTo>
                  <a:cubicBezTo>
                    <a:pt x="207" y="154"/>
                    <a:pt x="260" y="88"/>
                    <a:pt x="244" y="51"/>
                  </a:cubicBezTo>
                  <a:cubicBezTo>
                    <a:pt x="233" y="19"/>
                    <a:pt x="200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9247;p22"/>
            <p:cNvSpPr/>
            <p:nvPr/>
          </p:nvSpPr>
          <p:spPr>
            <a:xfrm>
              <a:off x="4705500" y="24317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20" y="1"/>
                  </a:moveTo>
                  <a:cubicBezTo>
                    <a:pt x="104" y="1"/>
                    <a:pt x="71" y="21"/>
                    <a:pt x="34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41"/>
                    <a:pt x="17" y="174"/>
                    <a:pt x="34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90" y="157"/>
                    <a:pt x="207" y="141"/>
                  </a:cubicBezTo>
                  <a:cubicBezTo>
                    <a:pt x="260" y="87"/>
                    <a:pt x="260" y="38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22"/>
            <p:cNvSpPr/>
            <p:nvPr/>
          </p:nvSpPr>
          <p:spPr>
            <a:xfrm>
              <a:off x="4729525" y="24563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5" y="0"/>
                  </a:moveTo>
                  <a:cubicBezTo>
                    <a:pt x="153" y="0"/>
                    <a:pt x="128" y="6"/>
                    <a:pt x="103" y="17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33" y="177"/>
                    <a:pt x="64" y="197"/>
                    <a:pt x="109" y="197"/>
                  </a:cubicBezTo>
                  <a:cubicBezTo>
                    <a:pt x="124" y="197"/>
                    <a:pt x="140" y="195"/>
                    <a:pt x="157" y="191"/>
                  </a:cubicBezTo>
                  <a:cubicBezTo>
                    <a:pt x="227" y="153"/>
                    <a:pt x="260" y="87"/>
                    <a:pt x="243" y="50"/>
                  </a:cubicBezTo>
                  <a:cubicBezTo>
                    <a:pt x="243" y="18"/>
                    <a:pt x="214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22"/>
            <p:cNvSpPr/>
            <p:nvPr/>
          </p:nvSpPr>
          <p:spPr>
            <a:xfrm>
              <a:off x="4764775" y="242237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4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0" y="88"/>
                    <a:pt x="0" y="154"/>
                    <a:pt x="54" y="191"/>
                  </a:cubicBezTo>
                  <a:lnTo>
                    <a:pt x="120" y="191"/>
                  </a:lnTo>
                  <a:cubicBezTo>
                    <a:pt x="136" y="191"/>
                    <a:pt x="157" y="191"/>
                    <a:pt x="157" y="171"/>
                  </a:cubicBezTo>
                  <a:cubicBezTo>
                    <a:pt x="173" y="171"/>
                    <a:pt x="190" y="154"/>
                    <a:pt x="206" y="138"/>
                  </a:cubicBezTo>
                  <a:cubicBezTo>
                    <a:pt x="260" y="105"/>
                    <a:pt x="260" y="34"/>
                    <a:pt x="223" y="18"/>
                  </a:cubicBezTo>
                  <a:cubicBezTo>
                    <a:pt x="205" y="6"/>
                    <a:pt x="18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22"/>
            <p:cNvSpPr/>
            <p:nvPr/>
          </p:nvSpPr>
          <p:spPr>
            <a:xfrm>
              <a:off x="4769500" y="2502675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4" y="1"/>
                  </a:moveTo>
                  <a:cubicBezTo>
                    <a:pt x="153" y="1"/>
                    <a:pt x="129" y="6"/>
                    <a:pt x="104" y="18"/>
                  </a:cubicBezTo>
                  <a:cubicBezTo>
                    <a:pt x="34" y="51"/>
                    <a:pt x="1" y="104"/>
                    <a:pt x="17" y="154"/>
                  </a:cubicBezTo>
                  <a:cubicBezTo>
                    <a:pt x="28" y="188"/>
                    <a:pt x="54" y="201"/>
                    <a:pt x="89" y="201"/>
                  </a:cubicBezTo>
                  <a:cubicBezTo>
                    <a:pt x="108" y="201"/>
                    <a:pt x="130" y="197"/>
                    <a:pt x="153" y="191"/>
                  </a:cubicBezTo>
                  <a:cubicBezTo>
                    <a:pt x="224" y="154"/>
                    <a:pt x="257" y="104"/>
                    <a:pt x="240" y="51"/>
                  </a:cubicBezTo>
                  <a:cubicBezTo>
                    <a:pt x="240" y="19"/>
                    <a:pt x="21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22"/>
            <p:cNvSpPr/>
            <p:nvPr/>
          </p:nvSpPr>
          <p:spPr>
            <a:xfrm>
              <a:off x="4763025" y="2466625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57" y="0"/>
                  </a:moveTo>
                  <a:cubicBezTo>
                    <a:pt x="124" y="0"/>
                    <a:pt x="87" y="17"/>
                    <a:pt x="70" y="33"/>
                  </a:cubicBezTo>
                  <a:cubicBezTo>
                    <a:pt x="37" y="50"/>
                    <a:pt x="21" y="70"/>
                    <a:pt x="0" y="103"/>
                  </a:cubicBezTo>
                  <a:cubicBezTo>
                    <a:pt x="0" y="120"/>
                    <a:pt x="0" y="153"/>
                    <a:pt x="21" y="173"/>
                  </a:cubicBezTo>
                  <a:cubicBezTo>
                    <a:pt x="21" y="185"/>
                    <a:pt x="37" y="197"/>
                    <a:pt x="59" y="197"/>
                  </a:cubicBezTo>
                  <a:cubicBezTo>
                    <a:pt x="67" y="197"/>
                    <a:pt x="77" y="195"/>
                    <a:pt x="87" y="190"/>
                  </a:cubicBezTo>
                  <a:lnTo>
                    <a:pt x="140" y="190"/>
                  </a:lnTo>
                  <a:cubicBezTo>
                    <a:pt x="157" y="173"/>
                    <a:pt x="157" y="173"/>
                    <a:pt x="173" y="173"/>
                  </a:cubicBezTo>
                  <a:cubicBezTo>
                    <a:pt x="190" y="153"/>
                    <a:pt x="227" y="120"/>
                    <a:pt x="227" y="103"/>
                  </a:cubicBezTo>
                  <a:cubicBezTo>
                    <a:pt x="243" y="5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22"/>
            <p:cNvSpPr/>
            <p:nvPr/>
          </p:nvSpPr>
          <p:spPr>
            <a:xfrm>
              <a:off x="4760025" y="24545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7"/>
                  </a:cubicBezTo>
                  <a:cubicBezTo>
                    <a:pt x="1" y="141"/>
                    <a:pt x="38" y="174"/>
                    <a:pt x="71" y="190"/>
                  </a:cubicBezTo>
                  <a:lnTo>
                    <a:pt x="104" y="190"/>
                  </a:lnTo>
                  <a:cubicBezTo>
                    <a:pt x="120" y="190"/>
                    <a:pt x="141" y="190"/>
                    <a:pt x="157" y="174"/>
                  </a:cubicBezTo>
                  <a:cubicBezTo>
                    <a:pt x="190" y="157"/>
                    <a:pt x="223" y="141"/>
                    <a:pt x="244" y="120"/>
                  </a:cubicBezTo>
                  <a:cubicBezTo>
                    <a:pt x="244" y="104"/>
                    <a:pt x="244" y="104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22"/>
            <p:cNvSpPr/>
            <p:nvPr/>
          </p:nvSpPr>
          <p:spPr>
            <a:xfrm>
              <a:off x="4769925" y="24910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36" y="0"/>
                    <a:pt x="103" y="21"/>
                    <a:pt x="87" y="37"/>
                  </a:cubicBezTo>
                  <a:cubicBezTo>
                    <a:pt x="54" y="54"/>
                    <a:pt x="33" y="70"/>
                    <a:pt x="17" y="103"/>
                  </a:cubicBezTo>
                  <a:cubicBezTo>
                    <a:pt x="0" y="157"/>
                    <a:pt x="33" y="190"/>
                    <a:pt x="103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22"/>
            <p:cNvSpPr/>
            <p:nvPr/>
          </p:nvSpPr>
          <p:spPr>
            <a:xfrm>
              <a:off x="4775900" y="24559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0"/>
                  </a:moveTo>
                  <a:cubicBezTo>
                    <a:pt x="104" y="17"/>
                    <a:pt x="71" y="17"/>
                    <a:pt x="54" y="50"/>
                  </a:cubicBezTo>
                  <a:cubicBezTo>
                    <a:pt x="1" y="103"/>
                    <a:pt x="1" y="153"/>
                    <a:pt x="54" y="190"/>
                  </a:cubicBezTo>
                  <a:cubicBezTo>
                    <a:pt x="65" y="190"/>
                    <a:pt x="76" y="197"/>
                    <a:pt x="93" y="197"/>
                  </a:cubicBezTo>
                  <a:cubicBezTo>
                    <a:pt x="102" y="197"/>
                    <a:pt x="112" y="196"/>
                    <a:pt x="124" y="190"/>
                  </a:cubicBezTo>
                  <a:lnTo>
                    <a:pt x="157" y="190"/>
                  </a:lnTo>
                  <a:cubicBezTo>
                    <a:pt x="174" y="169"/>
                    <a:pt x="190" y="153"/>
                    <a:pt x="207" y="136"/>
                  </a:cubicBezTo>
                  <a:cubicBezTo>
                    <a:pt x="244" y="120"/>
                    <a:pt x="260" y="103"/>
                    <a:pt x="260" y="66"/>
                  </a:cubicBezTo>
                  <a:cubicBezTo>
                    <a:pt x="260" y="50"/>
                    <a:pt x="244" y="17"/>
                    <a:pt x="227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22"/>
            <p:cNvSpPr/>
            <p:nvPr/>
          </p:nvSpPr>
          <p:spPr>
            <a:xfrm>
              <a:off x="4770325" y="247650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65" y="0"/>
                  </a:moveTo>
                  <a:cubicBezTo>
                    <a:pt x="127" y="0"/>
                    <a:pt x="86" y="19"/>
                    <a:pt x="55" y="50"/>
                  </a:cubicBezTo>
                  <a:cubicBezTo>
                    <a:pt x="17" y="88"/>
                    <a:pt x="17" y="104"/>
                    <a:pt x="17" y="137"/>
                  </a:cubicBezTo>
                  <a:cubicBezTo>
                    <a:pt x="1" y="154"/>
                    <a:pt x="17" y="170"/>
                    <a:pt x="38" y="191"/>
                  </a:cubicBezTo>
                  <a:cubicBezTo>
                    <a:pt x="71" y="207"/>
                    <a:pt x="87" y="207"/>
                    <a:pt x="120" y="207"/>
                  </a:cubicBezTo>
                  <a:cubicBezTo>
                    <a:pt x="141" y="191"/>
                    <a:pt x="141" y="191"/>
                    <a:pt x="158" y="191"/>
                  </a:cubicBezTo>
                  <a:cubicBezTo>
                    <a:pt x="174" y="170"/>
                    <a:pt x="191" y="170"/>
                    <a:pt x="207" y="154"/>
                  </a:cubicBezTo>
                  <a:cubicBezTo>
                    <a:pt x="261" y="104"/>
                    <a:pt x="261" y="50"/>
                    <a:pt x="224" y="17"/>
                  </a:cubicBezTo>
                  <a:cubicBezTo>
                    <a:pt x="206" y="6"/>
                    <a:pt x="186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22"/>
            <p:cNvSpPr/>
            <p:nvPr/>
          </p:nvSpPr>
          <p:spPr>
            <a:xfrm>
              <a:off x="4750125" y="24072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33" y="0"/>
                    <a:pt x="75" y="19"/>
                    <a:pt x="38" y="56"/>
                  </a:cubicBezTo>
                  <a:cubicBezTo>
                    <a:pt x="21" y="77"/>
                    <a:pt x="1" y="110"/>
                    <a:pt x="1" y="126"/>
                  </a:cubicBezTo>
                  <a:cubicBezTo>
                    <a:pt x="1" y="143"/>
                    <a:pt x="21" y="180"/>
                    <a:pt x="38" y="180"/>
                  </a:cubicBezTo>
                  <a:cubicBezTo>
                    <a:pt x="54" y="196"/>
                    <a:pt x="87" y="196"/>
                    <a:pt x="125" y="196"/>
                  </a:cubicBezTo>
                  <a:cubicBezTo>
                    <a:pt x="125" y="196"/>
                    <a:pt x="141" y="196"/>
                    <a:pt x="141" y="180"/>
                  </a:cubicBezTo>
                  <a:cubicBezTo>
                    <a:pt x="174" y="180"/>
                    <a:pt x="190" y="159"/>
                    <a:pt x="207" y="143"/>
                  </a:cubicBezTo>
                  <a:cubicBezTo>
                    <a:pt x="244" y="110"/>
                    <a:pt x="261" y="40"/>
                    <a:pt x="207" y="7"/>
                  </a:cubicBezTo>
                  <a:cubicBezTo>
                    <a:pt x="199" y="2"/>
                    <a:pt x="18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22"/>
            <p:cNvSpPr/>
            <p:nvPr/>
          </p:nvSpPr>
          <p:spPr>
            <a:xfrm>
              <a:off x="4749300" y="2421475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21"/>
                    <a:pt x="87" y="37"/>
                  </a:cubicBezTo>
                  <a:cubicBezTo>
                    <a:pt x="54" y="54"/>
                    <a:pt x="34" y="87"/>
                    <a:pt x="34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207"/>
                    <a:pt x="174" y="190"/>
                  </a:cubicBezTo>
                  <a:cubicBezTo>
                    <a:pt x="174" y="190"/>
                    <a:pt x="190" y="190"/>
                    <a:pt x="190" y="174"/>
                  </a:cubicBezTo>
                  <a:cubicBezTo>
                    <a:pt x="223" y="157"/>
                    <a:pt x="240" y="141"/>
                    <a:pt x="261" y="103"/>
                  </a:cubicBezTo>
                  <a:cubicBezTo>
                    <a:pt x="277" y="54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22"/>
            <p:cNvSpPr/>
            <p:nvPr/>
          </p:nvSpPr>
          <p:spPr>
            <a:xfrm>
              <a:off x="4748900" y="2433375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4" y="0"/>
                  </a:moveTo>
                  <a:cubicBezTo>
                    <a:pt x="150" y="0"/>
                    <a:pt x="134" y="2"/>
                    <a:pt x="120" y="7"/>
                  </a:cubicBezTo>
                  <a:cubicBezTo>
                    <a:pt x="50" y="40"/>
                    <a:pt x="0" y="110"/>
                    <a:pt x="17" y="143"/>
                  </a:cubicBezTo>
                  <a:cubicBezTo>
                    <a:pt x="28" y="178"/>
                    <a:pt x="61" y="197"/>
                    <a:pt x="102" y="197"/>
                  </a:cubicBezTo>
                  <a:cubicBezTo>
                    <a:pt x="125" y="197"/>
                    <a:pt x="149" y="191"/>
                    <a:pt x="174" y="180"/>
                  </a:cubicBezTo>
                  <a:cubicBezTo>
                    <a:pt x="223" y="163"/>
                    <a:pt x="277" y="93"/>
                    <a:pt x="256" y="40"/>
                  </a:cubicBezTo>
                  <a:cubicBezTo>
                    <a:pt x="244" y="16"/>
                    <a:pt x="205" y="0"/>
                    <a:pt x="1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22"/>
            <p:cNvSpPr/>
            <p:nvPr/>
          </p:nvSpPr>
          <p:spPr>
            <a:xfrm>
              <a:off x="4743750" y="2456300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6" y="1"/>
                  </a:moveTo>
                  <a:cubicBezTo>
                    <a:pt x="103" y="17"/>
                    <a:pt x="87" y="34"/>
                    <a:pt x="50" y="50"/>
                  </a:cubicBezTo>
                  <a:cubicBezTo>
                    <a:pt x="0" y="104"/>
                    <a:pt x="0" y="153"/>
                    <a:pt x="50" y="191"/>
                  </a:cubicBezTo>
                  <a:cubicBezTo>
                    <a:pt x="60" y="199"/>
                    <a:pt x="73" y="203"/>
                    <a:pt x="88" y="203"/>
                  </a:cubicBezTo>
                  <a:cubicBezTo>
                    <a:pt x="103" y="203"/>
                    <a:pt x="120" y="199"/>
                    <a:pt x="136" y="191"/>
                  </a:cubicBezTo>
                  <a:lnTo>
                    <a:pt x="153" y="191"/>
                  </a:lnTo>
                  <a:cubicBezTo>
                    <a:pt x="190" y="174"/>
                    <a:pt x="206" y="174"/>
                    <a:pt x="223" y="153"/>
                  </a:cubicBezTo>
                  <a:cubicBezTo>
                    <a:pt x="256" y="104"/>
                    <a:pt x="276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22"/>
            <p:cNvSpPr/>
            <p:nvPr/>
          </p:nvSpPr>
          <p:spPr>
            <a:xfrm>
              <a:off x="4741175" y="248980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73" y="1"/>
                  </a:moveTo>
                  <a:cubicBezTo>
                    <a:pt x="136" y="1"/>
                    <a:pt x="103" y="1"/>
                    <a:pt x="87" y="17"/>
                  </a:cubicBezTo>
                  <a:cubicBezTo>
                    <a:pt x="50" y="50"/>
                    <a:pt x="33" y="71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4"/>
                  </a:cubicBezTo>
                  <a:cubicBezTo>
                    <a:pt x="173" y="174"/>
                    <a:pt x="173" y="174"/>
                    <a:pt x="190" y="153"/>
                  </a:cubicBezTo>
                  <a:cubicBezTo>
                    <a:pt x="223" y="137"/>
                    <a:pt x="239" y="120"/>
                    <a:pt x="239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23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22"/>
            <p:cNvSpPr/>
            <p:nvPr/>
          </p:nvSpPr>
          <p:spPr>
            <a:xfrm>
              <a:off x="4755275" y="23864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91" y="1"/>
                  </a:moveTo>
                  <a:cubicBezTo>
                    <a:pt x="178" y="1"/>
                    <a:pt x="166" y="5"/>
                    <a:pt x="158" y="13"/>
                  </a:cubicBezTo>
                  <a:cubicBezTo>
                    <a:pt x="125" y="13"/>
                    <a:pt x="88" y="29"/>
                    <a:pt x="71" y="46"/>
                  </a:cubicBezTo>
                  <a:cubicBezTo>
                    <a:pt x="22" y="100"/>
                    <a:pt x="1" y="165"/>
                    <a:pt x="55" y="186"/>
                  </a:cubicBezTo>
                  <a:cubicBezTo>
                    <a:pt x="71" y="203"/>
                    <a:pt x="104" y="203"/>
                    <a:pt x="141" y="203"/>
                  </a:cubicBezTo>
                  <a:cubicBezTo>
                    <a:pt x="141" y="186"/>
                    <a:pt x="158" y="186"/>
                    <a:pt x="174" y="186"/>
                  </a:cubicBezTo>
                  <a:cubicBezTo>
                    <a:pt x="191" y="186"/>
                    <a:pt x="207" y="165"/>
                    <a:pt x="228" y="149"/>
                  </a:cubicBezTo>
                  <a:cubicBezTo>
                    <a:pt x="244" y="133"/>
                    <a:pt x="261" y="100"/>
                    <a:pt x="261" y="83"/>
                  </a:cubicBezTo>
                  <a:cubicBezTo>
                    <a:pt x="261" y="46"/>
                    <a:pt x="261" y="29"/>
                    <a:pt x="228" y="13"/>
                  </a:cubicBezTo>
                  <a:cubicBezTo>
                    <a:pt x="217" y="5"/>
                    <a:pt x="204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22"/>
            <p:cNvSpPr/>
            <p:nvPr/>
          </p:nvSpPr>
          <p:spPr>
            <a:xfrm>
              <a:off x="4755800" y="2442100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79" y="1"/>
                  </a:moveTo>
                  <a:cubicBezTo>
                    <a:pt x="159" y="1"/>
                    <a:pt x="138" y="7"/>
                    <a:pt x="120" y="21"/>
                  </a:cubicBezTo>
                  <a:cubicBezTo>
                    <a:pt x="50" y="37"/>
                    <a:pt x="1" y="103"/>
                    <a:pt x="17" y="140"/>
                  </a:cubicBezTo>
                  <a:cubicBezTo>
                    <a:pt x="28" y="172"/>
                    <a:pt x="61" y="190"/>
                    <a:pt x="96" y="190"/>
                  </a:cubicBezTo>
                  <a:cubicBezTo>
                    <a:pt x="115" y="190"/>
                    <a:pt x="136" y="185"/>
                    <a:pt x="153" y="173"/>
                  </a:cubicBezTo>
                  <a:cubicBezTo>
                    <a:pt x="223" y="157"/>
                    <a:pt x="273" y="87"/>
                    <a:pt x="256" y="54"/>
                  </a:cubicBezTo>
                  <a:cubicBezTo>
                    <a:pt x="246" y="20"/>
                    <a:pt x="214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263" name="Google Shape;9263;p22"/>
          <p:cNvSpPr/>
          <p:nvPr/>
        </p:nvSpPr>
        <p:spPr>
          <a:xfrm>
            <a:off x="0" y="4059800"/>
            <a:ext cx="9326881" cy="1886655"/>
          </a:xfrm>
          <a:custGeom>
            <a:avLst/>
            <a:gdLst/>
            <a:ahLst/>
            <a:cxnLst/>
            <a:rect l="l" t="t" r="r" b="b"/>
            <a:pathLst>
              <a:path w="17647" h="6391" extrusionOk="0">
                <a:moveTo>
                  <a:pt x="1" y="0"/>
                </a:moveTo>
                <a:lnTo>
                  <a:pt x="1" y="6391"/>
                </a:lnTo>
                <a:lnTo>
                  <a:pt x="17647" y="6391"/>
                </a:lnTo>
                <a:lnTo>
                  <a:pt x="17647" y="1736"/>
                </a:lnTo>
                <a:cubicBezTo>
                  <a:pt x="17647" y="1630"/>
                  <a:pt x="17502" y="1590"/>
                  <a:pt x="17283" y="1590"/>
                </a:cubicBezTo>
                <a:cubicBezTo>
                  <a:pt x="16649" y="1590"/>
                  <a:pt x="15392" y="1927"/>
                  <a:pt x="15239" y="1979"/>
                </a:cubicBezTo>
                <a:cubicBezTo>
                  <a:pt x="14192" y="2408"/>
                  <a:pt x="13367" y="3093"/>
                  <a:pt x="12473" y="3678"/>
                </a:cubicBezTo>
                <a:cubicBezTo>
                  <a:pt x="11402" y="4369"/>
                  <a:pt x="10189" y="4829"/>
                  <a:pt x="8848" y="4829"/>
                </a:cubicBezTo>
                <a:cubicBezTo>
                  <a:pt x="8557" y="4829"/>
                  <a:pt x="8261" y="4808"/>
                  <a:pt x="7958" y="4762"/>
                </a:cubicBezTo>
                <a:cubicBezTo>
                  <a:pt x="6515" y="4556"/>
                  <a:pt x="5414" y="3798"/>
                  <a:pt x="4433" y="2973"/>
                </a:cubicBezTo>
                <a:cubicBezTo>
                  <a:pt x="3266" y="2012"/>
                  <a:pt x="2203" y="965"/>
                  <a:pt x="743" y="277"/>
                </a:cubicBezTo>
                <a:cubicBezTo>
                  <a:pt x="673" y="244"/>
                  <a:pt x="22" y="54"/>
                  <a:pt x="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one columns 5">
  <p:cSld name="CUSTOM_2_1">
    <p:spTree>
      <p:nvGrpSpPr>
        <p:cNvPr id="1" name="Shape 9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65" name="Google Shape;9265;p23"/>
          <p:cNvSpPr txBox="1">
            <a:spLocks noGrp="1"/>
          </p:cNvSpPr>
          <p:nvPr>
            <p:ph type="subTitle" idx="1"/>
          </p:nvPr>
        </p:nvSpPr>
        <p:spPr>
          <a:xfrm>
            <a:off x="1215000" y="2403338"/>
            <a:ext cx="1923300" cy="29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266" name="Google Shape;9266;p23"/>
          <p:cNvSpPr txBox="1">
            <a:spLocks noGrp="1"/>
          </p:cNvSpPr>
          <p:nvPr>
            <p:ph type="subTitle" idx="2"/>
          </p:nvPr>
        </p:nvSpPr>
        <p:spPr>
          <a:xfrm>
            <a:off x="1212900" y="2758075"/>
            <a:ext cx="1927500" cy="76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267" name="Google Shape;9267;p23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268" name="Google Shape;9268;p23"/>
          <p:cNvSpPr txBox="1">
            <a:spLocks noGrp="1"/>
          </p:cNvSpPr>
          <p:nvPr>
            <p:ph type="subTitle" idx="3"/>
          </p:nvPr>
        </p:nvSpPr>
        <p:spPr>
          <a:xfrm>
            <a:off x="3610350" y="2403338"/>
            <a:ext cx="1923300" cy="29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9269" name="Google Shape;9269;p23"/>
          <p:cNvSpPr txBox="1">
            <a:spLocks noGrp="1"/>
          </p:cNvSpPr>
          <p:nvPr>
            <p:ph type="subTitle" idx="4"/>
          </p:nvPr>
        </p:nvSpPr>
        <p:spPr>
          <a:xfrm>
            <a:off x="3608250" y="2758075"/>
            <a:ext cx="1927500" cy="76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9270" name="Google Shape;9270;p23"/>
          <p:cNvSpPr txBox="1">
            <a:spLocks noGrp="1"/>
          </p:cNvSpPr>
          <p:nvPr>
            <p:ph type="subTitle" idx="5"/>
          </p:nvPr>
        </p:nvSpPr>
        <p:spPr>
          <a:xfrm>
            <a:off x="6005700" y="2403338"/>
            <a:ext cx="1923300" cy="29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271" name="Google Shape;9271;p23"/>
          <p:cNvSpPr txBox="1">
            <a:spLocks noGrp="1"/>
          </p:cNvSpPr>
          <p:nvPr>
            <p:ph type="subTitle" idx="6"/>
          </p:nvPr>
        </p:nvSpPr>
        <p:spPr>
          <a:xfrm>
            <a:off x="6003600" y="2758075"/>
            <a:ext cx="1927500" cy="76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272" name="Google Shape;9272;p23"/>
          <p:cNvSpPr/>
          <p:nvPr/>
        </p:nvSpPr>
        <p:spPr>
          <a:xfrm flipH="1">
            <a:off x="8010525" y="1"/>
            <a:ext cx="1133478" cy="1020782"/>
          </a:xfrm>
          <a:custGeom>
            <a:avLst/>
            <a:gdLst/>
            <a:ahLst/>
            <a:cxnLst/>
            <a:rect l="l" t="t" r="r" b="b"/>
            <a:pathLst>
              <a:path w="8279" h="7456" extrusionOk="0">
                <a:moveTo>
                  <a:pt x="0" y="1"/>
                </a:moveTo>
                <a:lnTo>
                  <a:pt x="0" y="7455"/>
                </a:lnTo>
                <a:cubicBezTo>
                  <a:pt x="186" y="6235"/>
                  <a:pt x="652" y="5117"/>
                  <a:pt x="1443" y="4379"/>
                </a:cubicBezTo>
                <a:cubicBezTo>
                  <a:pt x="1850" y="3996"/>
                  <a:pt x="2252" y="3845"/>
                  <a:pt x="2651" y="3845"/>
                </a:cubicBezTo>
                <a:cubicBezTo>
                  <a:pt x="3415" y="3845"/>
                  <a:pt x="4166" y="4394"/>
                  <a:pt x="4910" y="4911"/>
                </a:cubicBezTo>
                <a:cubicBezTo>
                  <a:pt x="5426" y="5274"/>
                  <a:pt x="6011" y="5600"/>
                  <a:pt x="6597" y="5703"/>
                </a:cubicBezTo>
                <a:cubicBezTo>
                  <a:pt x="6686" y="5720"/>
                  <a:pt x="6778" y="5729"/>
                  <a:pt x="6871" y="5729"/>
                </a:cubicBezTo>
                <a:cubicBezTo>
                  <a:pt x="7335" y="5729"/>
                  <a:pt x="7820" y="5505"/>
                  <a:pt x="8019" y="4948"/>
                </a:cubicBezTo>
                <a:cubicBezTo>
                  <a:pt x="8279" y="4190"/>
                  <a:pt x="7937" y="3365"/>
                  <a:pt x="7660" y="2730"/>
                </a:cubicBezTo>
                <a:cubicBezTo>
                  <a:pt x="7590" y="2578"/>
                  <a:pt x="6560" y="87"/>
                  <a:pt x="674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73" name="Google Shape;9273;p23"/>
          <p:cNvSpPr/>
          <p:nvPr/>
        </p:nvSpPr>
        <p:spPr>
          <a:xfrm rot="10800000" flipH="1">
            <a:off x="-22875" y="4122726"/>
            <a:ext cx="1133478" cy="1020782"/>
          </a:xfrm>
          <a:custGeom>
            <a:avLst/>
            <a:gdLst/>
            <a:ahLst/>
            <a:cxnLst/>
            <a:rect l="l" t="t" r="r" b="b"/>
            <a:pathLst>
              <a:path w="8279" h="7456" extrusionOk="0">
                <a:moveTo>
                  <a:pt x="0" y="1"/>
                </a:moveTo>
                <a:lnTo>
                  <a:pt x="0" y="7455"/>
                </a:lnTo>
                <a:cubicBezTo>
                  <a:pt x="186" y="6235"/>
                  <a:pt x="652" y="5117"/>
                  <a:pt x="1443" y="4379"/>
                </a:cubicBezTo>
                <a:cubicBezTo>
                  <a:pt x="1850" y="3996"/>
                  <a:pt x="2252" y="3845"/>
                  <a:pt x="2651" y="3845"/>
                </a:cubicBezTo>
                <a:cubicBezTo>
                  <a:pt x="3415" y="3845"/>
                  <a:pt x="4166" y="4394"/>
                  <a:pt x="4910" y="4911"/>
                </a:cubicBezTo>
                <a:cubicBezTo>
                  <a:pt x="5426" y="5274"/>
                  <a:pt x="6011" y="5600"/>
                  <a:pt x="6597" y="5703"/>
                </a:cubicBezTo>
                <a:cubicBezTo>
                  <a:pt x="6686" y="5720"/>
                  <a:pt x="6778" y="5729"/>
                  <a:pt x="6871" y="5729"/>
                </a:cubicBezTo>
                <a:cubicBezTo>
                  <a:pt x="7335" y="5729"/>
                  <a:pt x="7820" y="5505"/>
                  <a:pt x="8019" y="4948"/>
                </a:cubicBezTo>
                <a:cubicBezTo>
                  <a:pt x="8279" y="4190"/>
                  <a:pt x="7937" y="3365"/>
                  <a:pt x="7660" y="2730"/>
                </a:cubicBezTo>
                <a:cubicBezTo>
                  <a:pt x="7590" y="2578"/>
                  <a:pt x="6560" y="87"/>
                  <a:pt x="674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">
  <p:cSld name="CUSTOM_11">
    <p:spTree>
      <p:nvGrpSpPr>
        <p:cNvPr id="1" name="Shape 11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49" name="Google Shape;11149;p30"/>
          <p:cNvSpPr/>
          <p:nvPr/>
        </p:nvSpPr>
        <p:spPr>
          <a:xfrm rot="-4794708">
            <a:off x="-1140118" y="-753604"/>
            <a:ext cx="2435405" cy="2139712"/>
          </a:xfrm>
          <a:custGeom>
            <a:avLst/>
            <a:gdLst/>
            <a:ahLst/>
            <a:cxnLst/>
            <a:rect l="l" t="t" r="r" b="b"/>
            <a:pathLst>
              <a:path w="2079" h="1827" extrusionOk="0">
                <a:moveTo>
                  <a:pt x="1037" y="0"/>
                </a:moveTo>
                <a:cubicBezTo>
                  <a:pt x="780" y="0"/>
                  <a:pt x="535" y="110"/>
                  <a:pt x="326" y="298"/>
                </a:cubicBezTo>
                <a:cubicBezTo>
                  <a:pt x="174" y="434"/>
                  <a:pt x="0" y="590"/>
                  <a:pt x="0" y="797"/>
                </a:cubicBezTo>
                <a:cubicBezTo>
                  <a:pt x="0" y="1003"/>
                  <a:pt x="136" y="1188"/>
                  <a:pt x="277" y="1328"/>
                </a:cubicBezTo>
                <a:cubicBezTo>
                  <a:pt x="525" y="1587"/>
                  <a:pt x="915" y="1827"/>
                  <a:pt x="1262" y="1827"/>
                </a:cubicBezTo>
                <a:cubicBezTo>
                  <a:pt x="1491" y="1827"/>
                  <a:pt x="1701" y="1722"/>
                  <a:pt x="1839" y="1448"/>
                </a:cubicBezTo>
                <a:cubicBezTo>
                  <a:pt x="2078" y="966"/>
                  <a:pt x="1975" y="364"/>
                  <a:pt x="1476" y="108"/>
                </a:cubicBezTo>
                <a:cubicBezTo>
                  <a:pt x="1329" y="34"/>
                  <a:pt x="1181" y="0"/>
                  <a:pt x="103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50" name="Google Shape;11150;p30"/>
          <p:cNvSpPr/>
          <p:nvPr/>
        </p:nvSpPr>
        <p:spPr>
          <a:xfrm flipH="1">
            <a:off x="605625" y="4574800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51" name="Google Shape;11151;p30"/>
          <p:cNvSpPr/>
          <p:nvPr/>
        </p:nvSpPr>
        <p:spPr>
          <a:xfrm flipH="1">
            <a:off x="8423319" y="4113501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52" name="Google Shape;11152;p30"/>
          <p:cNvSpPr txBox="1">
            <a:spLocks noGrp="1"/>
          </p:cNvSpPr>
          <p:nvPr>
            <p:ph type="subTitle" idx="1"/>
          </p:nvPr>
        </p:nvSpPr>
        <p:spPr>
          <a:xfrm>
            <a:off x="949267" y="1702513"/>
            <a:ext cx="1885800" cy="40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153" name="Google Shape;11153;p30"/>
          <p:cNvSpPr txBox="1">
            <a:spLocks noGrp="1"/>
          </p:cNvSpPr>
          <p:nvPr>
            <p:ph type="subTitle" idx="2"/>
          </p:nvPr>
        </p:nvSpPr>
        <p:spPr>
          <a:xfrm>
            <a:off x="889587" y="1980425"/>
            <a:ext cx="2005200" cy="8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154" name="Google Shape;11154;p30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155" name="Google Shape;11155;p30"/>
          <p:cNvSpPr txBox="1">
            <a:spLocks noGrp="1"/>
          </p:cNvSpPr>
          <p:nvPr>
            <p:ph type="subTitle" idx="3"/>
          </p:nvPr>
        </p:nvSpPr>
        <p:spPr>
          <a:xfrm>
            <a:off x="949267" y="3238363"/>
            <a:ext cx="1885800" cy="40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11156" name="Google Shape;11156;p30"/>
          <p:cNvSpPr txBox="1">
            <a:spLocks noGrp="1"/>
          </p:cNvSpPr>
          <p:nvPr>
            <p:ph type="subTitle" idx="4"/>
          </p:nvPr>
        </p:nvSpPr>
        <p:spPr>
          <a:xfrm>
            <a:off x="889587" y="3516275"/>
            <a:ext cx="2005200" cy="8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1157" name="Google Shape;11157;p30"/>
          <p:cNvSpPr txBox="1">
            <a:spLocks noGrp="1"/>
          </p:cNvSpPr>
          <p:nvPr>
            <p:ph type="subTitle" idx="5"/>
          </p:nvPr>
        </p:nvSpPr>
        <p:spPr>
          <a:xfrm>
            <a:off x="3629092" y="1702513"/>
            <a:ext cx="1885800" cy="40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11158" name="Google Shape;11158;p30"/>
          <p:cNvSpPr txBox="1">
            <a:spLocks noGrp="1"/>
          </p:cNvSpPr>
          <p:nvPr>
            <p:ph type="subTitle" idx="6"/>
          </p:nvPr>
        </p:nvSpPr>
        <p:spPr>
          <a:xfrm>
            <a:off x="3569413" y="1980425"/>
            <a:ext cx="2005200" cy="8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159" name="Google Shape;11159;p30"/>
          <p:cNvSpPr txBox="1">
            <a:spLocks noGrp="1"/>
          </p:cNvSpPr>
          <p:nvPr>
            <p:ph type="subTitle" idx="7"/>
          </p:nvPr>
        </p:nvSpPr>
        <p:spPr>
          <a:xfrm>
            <a:off x="3629092" y="3238363"/>
            <a:ext cx="1885800" cy="40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160" name="Google Shape;11160;p30"/>
          <p:cNvSpPr txBox="1">
            <a:spLocks noGrp="1"/>
          </p:cNvSpPr>
          <p:nvPr>
            <p:ph type="subTitle" idx="8"/>
          </p:nvPr>
        </p:nvSpPr>
        <p:spPr>
          <a:xfrm>
            <a:off x="3569413" y="3516275"/>
            <a:ext cx="2005200" cy="8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161" name="Google Shape;11161;p30"/>
          <p:cNvSpPr txBox="1">
            <a:spLocks noGrp="1"/>
          </p:cNvSpPr>
          <p:nvPr>
            <p:ph type="subTitle" idx="9"/>
          </p:nvPr>
        </p:nvSpPr>
        <p:spPr>
          <a:xfrm>
            <a:off x="6308917" y="1702513"/>
            <a:ext cx="1885800" cy="40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162" name="Google Shape;11162;p30"/>
          <p:cNvSpPr txBox="1">
            <a:spLocks noGrp="1"/>
          </p:cNvSpPr>
          <p:nvPr>
            <p:ph type="subTitle" idx="13"/>
          </p:nvPr>
        </p:nvSpPr>
        <p:spPr>
          <a:xfrm>
            <a:off x="6249264" y="1980425"/>
            <a:ext cx="2005200" cy="8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163" name="Google Shape;11163;p30"/>
          <p:cNvSpPr txBox="1">
            <a:spLocks noGrp="1"/>
          </p:cNvSpPr>
          <p:nvPr>
            <p:ph type="subTitle" idx="14"/>
          </p:nvPr>
        </p:nvSpPr>
        <p:spPr>
          <a:xfrm>
            <a:off x="6308917" y="3238363"/>
            <a:ext cx="1885800" cy="40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11164" name="Google Shape;11164;p30"/>
          <p:cNvSpPr txBox="1">
            <a:spLocks noGrp="1"/>
          </p:cNvSpPr>
          <p:nvPr>
            <p:ph type="subTitle" idx="15"/>
          </p:nvPr>
        </p:nvSpPr>
        <p:spPr>
          <a:xfrm>
            <a:off x="6249264" y="3516275"/>
            <a:ext cx="2005200" cy="8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grpSp>
        <p:nvGrpSpPr>
          <p:cNvPr id="11165" name="Google Shape;11165;p30"/>
          <p:cNvGrpSpPr/>
          <p:nvPr/>
        </p:nvGrpSpPr>
        <p:grpSpPr>
          <a:xfrm rot="10800000" flipH="1">
            <a:off x="8423321" y="-546494"/>
            <a:ext cx="1685528" cy="1419220"/>
            <a:chOff x="3986575" y="2932600"/>
            <a:chExt cx="399850" cy="336675"/>
          </a:xfrm>
        </p:grpSpPr>
        <p:sp>
          <p:nvSpPr>
            <p:cNvPr id="11166" name="Google Shape;11166;p30"/>
            <p:cNvSpPr/>
            <p:nvPr/>
          </p:nvSpPr>
          <p:spPr>
            <a:xfrm>
              <a:off x="4179425" y="29956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1" y="1"/>
                  </a:moveTo>
                  <a:cubicBezTo>
                    <a:pt x="57" y="1"/>
                    <a:pt x="15" y="47"/>
                    <a:pt x="0" y="91"/>
                  </a:cubicBezTo>
                  <a:lnTo>
                    <a:pt x="0" y="144"/>
                  </a:lnTo>
                  <a:cubicBezTo>
                    <a:pt x="17" y="144"/>
                    <a:pt x="17" y="161"/>
                    <a:pt x="17" y="161"/>
                  </a:cubicBezTo>
                  <a:cubicBezTo>
                    <a:pt x="33" y="194"/>
                    <a:pt x="70" y="194"/>
                    <a:pt x="87" y="210"/>
                  </a:cubicBezTo>
                  <a:cubicBezTo>
                    <a:pt x="120" y="210"/>
                    <a:pt x="136" y="210"/>
                    <a:pt x="173" y="194"/>
                  </a:cubicBezTo>
                  <a:cubicBezTo>
                    <a:pt x="190" y="177"/>
                    <a:pt x="206" y="144"/>
                    <a:pt x="206" y="124"/>
                  </a:cubicBezTo>
                  <a:cubicBezTo>
                    <a:pt x="206" y="91"/>
                    <a:pt x="206" y="58"/>
                    <a:pt x="190" y="41"/>
                  </a:cubicBezTo>
                  <a:cubicBezTo>
                    <a:pt x="173" y="20"/>
                    <a:pt x="153" y="4"/>
                    <a:pt x="120" y="4"/>
                  </a:cubicBezTo>
                  <a:cubicBezTo>
                    <a:pt x="114" y="2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7" name="Google Shape;11167;p30"/>
            <p:cNvSpPr/>
            <p:nvPr/>
          </p:nvSpPr>
          <p:spPr>
            <a:xfrm>
              <a:off x="4172525" y="295912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0"/>
                  </a:moveTo>
                  <a:cubicBezTo>
                    <a:pt x="57" y="0"/>
                    <a:pt x="17" y="44"/>
                    <a:pt x="17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60"/>
                    <a:pt x="37" y="160"/>
                  </a:cubicBezTo>
                  <a:cubicBezTo>
                    <a:pt x="54" y="193"/>
                    <a:pt x="70" y="193"/>
                    <a:pt x="103" y="210"/>
                  </a:cubicBezTo>
                  <a:cubicBezTo>
                    <a:pt x="120" y="210"/>
                    <a:pt x="157" y="210"/>
                    <a:pt x="173" y="193"/>
                  </a:cubicBezTo>
                  <a:cubicBezTo>
                    <a:pt x="190" y="177"/>
                    <a:pt x="206" y="140"/>
                    <a:pt x="223" y="123"/>
                  </a:cubicBezTo>
                  <a:cubicBezTo>
                    <a:pt x="223" y="90"/>
                    <a:pt x="206" y="74"/>
                    <a:pt x="190" y="36"/>
                  </a:cubicBezTo>
                  <a:cubicBezTo>
                    <a:pt x="190" y="20"/>
                    <a:pt x="157" y="3"/>
                    <a:pt x="120" y="3"/>
                  </a:cubicBezTo>
                  <a:cubicBezTo>
                    <a:pt x="113" y="1"/>
                    <a:pt x="10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8" name="Google Shape;11168;p30"/>
            <p:cNvSpPr/>
            <p:nvPr/>
          </p:nvSpPr>
          <p:spPr>
            <a:xfrm>
              <a:off x="4176025" y="30097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5" y="0"/>
                  </a:moveTo>
                  <a:cubicBezTo>
                    <a:pt x="64" y="0"/>
                    <a:pt x="35" y="13"/>
                    <a:pt x="17" y="40"/>
                  </a:cubicBezTo>
                  <a:cubicBezTo>
                    <a:pt x="0" y="56"/>
                    <a:pt x="0" y="73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60"/>
                    <a:pt x="33" y="176"/>
                  </a:cubicBezTo>
                  <a:cubicBezTo>
                    <a:pt x="56" y="193"/>
                    <a:pt x="82" y="202"/>
                    <a:pt x="108" y="202"/>
                  </a:cubicBezTo>
                  <a:cubicBezTo>
                    <a:pt x="139" y="202"/>
                    <a:pt x="168" y="189"/>
                    <a:pt x="186" y="160"/>
                  </a:cubicBezTo>
                  <a:cubicBezTo>
                    <a:pt x="206" y="143"/>
                    <a:pt x="206" y="110"/>
                    <a:pt x="206" y="94"/>
                  </a:cubicBezTo>
                  <a:cubicBezTo>
                    <a:pt x="206" y="56"/>
                    <a:pt x="186" y="40"/>
                    <a:pt x="169" y="23"/>
                  </a:cubicBezTo>
                  <a:cubicBezTo>
                    <a:pt x="147" y="9"/>
                    <a:pt x="121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9" name="Google Shape;11169;p30"/>
            <p:cNvSpPr/>
            <p:nvPr/>
          </p:nvSpPr>
          <p:spPr>
            <a:xfrm>
              <a:off x="4181175" y="29805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5" y="0"/>
                  </a:moveTo>
                  <a:cubicBezTo>
                    <a:pt x="51" y="0"/>
                    <a:pt x="14" y="35"/>
                    <a:pt x="0" y="91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33" y="177"/>
                    <a:pt x="50" y="194"/>
                    <a:pt x="103" y="210"/>
                  </a:cubicBezTo>
                  <a:cubicBezTo>
                    <a:pt x="153" y="210"/>
                    <a:pt x="207" y="177"/>
                    <a:pt x="223" y="128"/>
                  </a:cubicBezTo>
                  <a:cubicBezTo>
                    <a:pt x="223" y="91"/>
                    <a:pt x="207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1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0" name="Google Shape;11170;p30"/>
            <p:cNvSpPr/>
            <p:nvPr/>
          </p:nvSpPr>
          <p:spPr>
            <a:xfrm>
              <a:off x="4169125" y="297022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12" y="1"/>
                  </a:moveTo>
                  <a:cubicBezTo>
                    <a:pt x="103" y="1"/>
                    <a:pt x="95" y="2"/>
                    <a:pt x="87" y="5"/>
                  </a:cubicBezTo>
                  <a:cubicBezTo>
                    <a:pt x="33" y="42"/>
                    <a:pt x="0" y="91"/>
                    <a:pt x="33" y="145"/>
                  </a:cubicBezTo>
                  <a:cubicBezTo>
                    <a:pt x="33" y="161"/>
                    <a:pt x="49" y="178"/>
                    <a:pt x="49" y="194"/>
                  </a:cubicBezTo>
                  <a:cubicBezTo>
                    <a:pt x="87" y="211"/>
                    <a:pt x="120" y="211"/>
                    <a:pt x="173" y="211"/>
                  </a:cubicBezTo>
                  <a:cubicBezTo>
                    <a:pt x="206" y="194"/>
                    <a:pt x="223" y="161"/>
                    <a:pt x="223" y="128"/>
                  </a:cubicBezTo>
                  <a:lnTo>
                    <a:pt x="223" y="75"/>
                  </a:lnTo>
                  <a:cubicBezTo>
                    <a:pt x="209" y="34"/>
                    <a:pt x="15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1" name="Google Shape;11171;p30"/>
            <p:cNvSpPr/>
            <p:nvPr/>
          </p:nvSpPr>
          <p:spPr>
            <a:xfrm>
              <a:off x="4166950" y="29970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71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3" y="190"/>
                    <a:pt x="71" y="207"/>
                    <a:pt x="87" y="207"/>
                  </a:cubicBezTo>
                  <a:cubicBezTo>
                    <a:pt x="120" y="207"/>
                    <a:pt x="136" y="207"/>
                    <a:pt x="174" y="190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23" y="67"/>
                    <a:pt x="174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2" name="Google Shape;11172;p30"/>
            <p:cNvSpPr/>
            <p:nvPr/>
          </p:nvSpPr>
          <p:spPr>
            <a:xfrm>
              <a:off x="4162625" y="2951300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18" y="0"/>
                  </a:moveTo>
                  <a:cubicBezTo>
                    <a:pt x="108" y="0"/>
                    <a:pt x="98" y="2"/>
                    <a:pt x="87" y="7"/>
                  </a:cubicBezTo>
                  <a:cubicBezTo>
                    <a:pt x="70" y="7"/>
                    <a:pt x="37" y="24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60" y="195"/>
                    <a:pt x="86" y="203"/>
                    <a:pt x="111" y="203"/>
                  </a:cubicBezTo>
                  <a:cubicBezTo>
                    <a:pt x="142" y="203"/>
                    <a:pt x="172" y="191"/>
                    <a:pt x="190" y="164"/>
                  </a:cubicBezTo>
                  <a:cubicBezTo>
                    <a:pt x="227" y="127"/>
                    <a:pt x="227" y="61"/>
                    <a:pt x="173" y="24"/>
                  </a:cubicBezTo>
                  <a:cubicBezTo>
                    <a:pt x="162" y="12"/>
                    <a:pt x="142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3" name="Google Shape;11173;p30"/>
            <p:cNvSpPr/>
            <p:nvPr/>
          </p:nvSpPr>
          <p:spPr>
            <a:xfrm>
              <a:off x="4194475" y="29620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120" y="1"/>
                  </a:moveTo>
                  <a:cubicBezTo>
                    <a:pt x="109" y="1"/>
                    <a:pt x="98" y="8"/>
                    <a:pt x="87" y="8"/>
                  </a:cubicBezTo>
                  <a:cubicBezTo>
                    <a:pt x="33" y="25"/>
                    <a:pt x="0" y="95"/>
                    <a:pt x="17" y="148"/>
                  </a:cubicBezTo>
                  <a:cubicBezTo>
                    <a:pt x="41" y="185"/>
                    <a:pt x="78" y="204"/>
                    <a:pt x="115" y="204"/>
                  </a:cubicBezTo>
                  <a:cubicBezTo>
                    <a:pt x="128" y="204"/>
                    <a:pt x="140" y="202"/>
                    <a:pt x="153" y="198"/>
                  </a:cubicBezTo>
                  <a:cubicBezTo>
                    <a:pt x="169" y="198"/>
                    <a:pt x="190" y="181"/>
                    <a:pt x="206" y="165"/>
                  </a:cubicBezTo>
                  <a:cubicBezTo>
                    <a:pt x="223" y="148"/>
                    <a:pt x="239" y="111"/>
                    <a:pt x="223" y="62"/>
                  </a:cubicBezTo>
                  <a:cubicBezTo>
                    <a:pt x="206" y="25"/>
                    <a:pt x="169" y="8"/>
                    <a:pt x="136" y="8"/>
                  </a:cubicBezTo>
                  <a:cubicBezTo>
                    <a:pt x="131" y="3"/>
                    <a:pt x="125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4" name="Google Shape;11174;p30"/>
            <p:cNvSpPr/>
            <p:nvPr/>
          </p:nvSpPr>
          <p:spPr>
            <a:xfrm>
              <a:off x="4169125" y="2983725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103" y="1"/>
                  </a:moveTo>
                  <a:cubicBezTo>
                    <a:pt x="70" y="1"/>
                    <a:pt x="33" y="17"/>
                    <a:pt x="17" y="34"/>
                  </a:cubicBezTo>
                  <a:cubicBezTo>
                    <a:pt x="0" y="50"/>
                    <a:pt x="0" y="83"/>
                    <a:pt x="0" y="104"/>
                  </a:cubicBezTo>
                  <a:cubicBezTo>
                    <a:pt x="0" y="120"/>
                    <a:pt x="0" y="120"/>
                    <a:pt x="17" y="137"/>
                  </a:cubicBezTo>
                  <a:cubicBezTo>
                    <a:pt x="17" y="153"/>
                    <a:pt x="33" y="170"/>
                    <a:pt x="33" y="170"/>
                  </a:cubicBezTo>
                  <a:cubicBezTo>
                    <a:pt x="57" y="194"/>
                    <a:pt x="84" y="204"/>
                    <a:pt x="110" y="204"/>
                  </a:cubicBezTo>
                  <a:cubicBezTo>
                    <a:pt x="141" y="204"/>
                    <a:pt x="169" y="190"/>
                    <a:pt x="190" y="170"/>
                  </a:cubicBezTo>
                  <a:cubicBezTo>
                    <a:pt x="206" y="137"/>
                    <a:pt x="206" y="120"/>
                    <a:pt x="206" y="83"/>
                  </a:cubicBezTo>
                  <a:cubicBezTo>
                    <a:pt x="206" y="50"/>
                    <a:pt x="190" y="34"/>
                    <a:pt x="173" y="17"/>
                  </a:cubicBezTo>
                  <a:cubicBezTo>
                    <a:pt x="153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5" name="Google Shape;11175;p30"/>
            <p:cNvSpPr/>
            <p:nvPr/>
          </p:nvSpPr>
          <p:spPr>
            <a:xfrm>
              <a:off x="4157475" y="29631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87" y="0"/>
                    <a:pt x="70" y="0"/>
                    <a:pt x="54" y="17"/>
                  </a:cubicBezTo>
                  <a:cubicBezTo>
                    <a:pt x="21" y="33"/>
                    <a:pt x="0" y="66"/>
                    <a:pt x="0" y="83"/>
                  </a:cubicBezTo>
                  <a:lnTo>
                    <a:pt x="0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7" y="186"/>
                    <a:pt x="70" y="206"/>
                    <a:pt x="87" y="206"/>
                  </a:cubicBezTo>
                  <a:cubicBezTo>
                    <a:pt x="96" y="208"/>
                    <a:pt x="104" y="209"/>
                    <a:pt x="112" y="209"/>
                  </a:cubicBezTo>
                  <a:cubicBezTo>
                    <a:pt x="168" y="209"/>
                    <a:pt x="206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6" name="Google Shape;11176;p30"/>
            <p:cNvSpPr/>
            <p:nvPr/>
          </p:nvSpPr>
          <p:spPr>
            <a:xfrm>
              <a:off x="4196125" y="3038550"/>
              <a:ext cx="5675" cy="5300"/>
            </a:xfrm>
            <a:custGeom>
              <a:avLst/>
              <a:gdLst/>
              <a:ahLst/>
              <a:cxnLst/>
              <a:rect l="l" t="t" r="r" b="b"/>
              <a:pathLst>
                <a:path w="227" h="212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37" y="22"/>
                    <a:pt x="0" y="92"/>
                    <a:pt x="21" y="141"/>
                  </a:cubicBezTo>
                  <a:cubicBezTo>
                    <a:pt x="37" y="158"/>
                    <a:pt x="37" y="178"/>
                    <a:pt x="54" y="178"/>
                  </a:cubicBezTo>
                  <a:cubicBezTo>
                    <a:pt x="87" y="211"/>
                    <a:pt x="124" y="211"/>
                    <a:pt x="157" y="211"/>
                  </a:cubicBezTo>
                  <a:cubicBezTo>
                    <a:pt x="190" y="195"/>
                    <a:pt x="227" y="158"/>
                    <a:pt x="227" y="125"/>
                  </a:cubicBezTo>
                  <a:lnTo>
                    <a:pt x="227" y="75"/>
                  </a:lnTo>
                  <a:cubicBezTo>
                    <a:pt x="196" y="31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7" name="Google Shape;11177;p30"/>
            <p:cNvSpPr/>
            <p:nvPr/>
          </p:nvSpPr>
          <p:spPr>
            <a:xfrm>
              <a:off x="4187150" y="309157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32" y="1"/>
                  </a:moveTo>
                  <a:cubicBezTo>
                    <a:pt x="117" y="1"/>
                    <a:pt x="101" y="5"/>
                    <a:pt x="87" y="16"/>
                  </a:cubicBezTo>
                  <a:cubicBezTo>
                    <a:pt x="34" y="32"/>
                    <a:pt x="1" y="82"/>
                    <a:pt x="17" y="135"/>
                  </a:cubicBezTo>
                  <a:cubicBezTo>
                    <a:pt x="44" y="175"/>
                    <a:pt x="84" y="207"/>
                    <a:pt x="124" y="207"/>
                  </a:cubicBezTo>
                  <a:cubicBezTo>
                    <a:pt x="134" y="207"/>
                    <a:pt x="144" y="205"/>
                    <a:pt x="153" y="201"/>
                  </a:cubicBezTo>
                  <a:cubicBezTo>
                    <a:pt x="207" y="185"/>
                    <a:pt x="240" y="119"/>
                    <a:pt x="223" y="65"/>
                  </a:cubicBezTo>
                  <a:cubicBezTo>
                    <a:pt x="211" y="30"/>
                    <a:pt x="172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8" name="Google Shape;11178;p30"/>
            <p:cNvSpPr/>
            <p:nvPr/>
          </p:nvSpPr>
          <p:spPr>
            <a:xfrm>
              <a:off x="4183225" y="2965025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28" y="1"/>
                  </a:moveTo>
                  <a:cubicBezTo>
                    <a:pt x="115" y="1"/>
                    <a:pt x="101" y="3"/>
                    <a:pt x="87" y="7"/>
                  </a:cubicBezTo>
                  <a:cubicBezTo>
                    <a:pt x="38" y="27"/>
                    <a:pt x="1" y="93"/>
                    <a:pt x="21" y="147"/>
                  </a:cubicBezTo>
                  <a:cubicBezTo>
                    <a:pt x="38" y="163"/>
                    <a:pt x="38" y="163"/>
                    <a:pt x="54" y="180"/>
                  </a:cubicBezTo>
                  <a:cubicBezTo>
                    <a:pt x="74" y="199"/>
                    <a:pt x="95" y="207"/>
                    <a:pt x="115" y="207"/>
                  </a:cubicBezTo>
                  <a:cubicBezTo>
                    <a:pt x="130" y="207"/>
                    <a:pt x="144" y="203"/>
                    <a:pt x="158" y="196"/>
                  </a:cubicBezTo>
                  <a:cubicBezTo>
                    <a:pt x="207" y="180"/>
                    <a:pt x="228" y="147"/>
                    <a:pt x="228" y="110"/>
                  </a:cubicBezTo>
                  <a:lnTo>
                    <a:pt x="228" y="60"/>
                  </a:lnTo>
                  <a:cubicBezTo>
                    <a:pt x="212" y="20"/>
                    <a:pt x="171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9" name="Google Shape;11179;p30"/>
            <p:cNvSpPr/>
            <p:nvPr/>
          </p:nvSpPr>
          <p:spPr>
            <a:xfrm>
              <a:off x="4189725" y="30780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1" y="0"/>
                  </a:moveTo>
                  <a:cubicBezTo>
                    <a:pt x="58" y="0"/>
                    <a:pt x="15" y="47"/>
                    <a:pt x="1" y="90"/>
                  </a:cubicBezTo>
                  <a:cubicBezTo>
                    <a:pt x="1" y="106"/>
                    <a:pt x="1" y="123"/>
                    <a:pt x="17" y="143"/>
                  </a:cubicBezTo>
                  <a:lnTo>
                    <a:pt x="17" y="160"/>
                  </a:lnTo>
                  <a:cubicBezTo>
                    <a:pt x="34" y="193"/>
                    <a:pt x="71" y="209"/>
                    <a:pt x="87" y="209"/>
                  </a:cubicBezTo>
                  <a:cubicBezTo>
                    <a:pt x="153" y="209"/>
                    <a:pt x="207" y="176"/>
                    <a:pt x="207" y="123"/>
                  </a:cubicBezTo>
                  <a:cubicBezTo>
                    <a:pt x="223" y="90"/>
                    <a:pt x="207" y="73"/>
                    <a:pt x="190" y="40"/>
                  </a:cubicBezTo>
                  <a:cubicBezTo>
                    <a:pt x="174" y="20"/>
                    <a:pt x="153" y="3"/>
                    <a:pt x="120" y="3"/>
                  </a:cubicBez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0" name="Google Shape;11180;p30"/>
            <p:cNvSpPr/>
            <p:nvPr/>
          </p:nvSpPr>
          <p:spPr>
            <a:xfrm>
              <a:off x="4184575" y="30313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0" y="1"/>
                    <a:pt x="33" y="17"/>
                  </a:cubicBezTo>
                  <a:cubicBezTo>
                    <a:pt x="17" y="34"/>
                    <a:pt x="0" y="71"/>
                    <a:pt x="0" y="87"/>
                  </a:cubicBezTo>
                  <a:lnTo>
                    <a:pt x="0" y="137"/>
                  </a:lnTo>
                  <a:cubicBezTo>
                    <a:pt x="0" y="157"/>
                    <a:pt x="17" y="157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7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1" name="Google Shape;11181;p30"/>
            <p:cNvSpPr/>
            <p:nvPr/>
          </p:nvSpPr>
          <p:spPr>
            <a:xfrm>
              <a:off x="4196125" y="3051800"/>
              <a:ext cx="5175" cy="5100"/>
            </a:xfrm>
            <a:custGeom>
              <a:avLst/>
              <a:gdLst/>
              <a:ahLst/>
              <a:cxnLst/>
              <a:rect l="l" t="t" r="r" b="b"/>
              <a:pathLst>
                <a:path w="207" h="204" extrusionOk="0">
                  <a:moveTo>
                    <a:pt x="115" y="0"/>
                  </a:moveTo>
                  <a:cubicBezTo>
                    <a:pt x="107" y="0"/>
                    <a:pt x="98" y="2"/>
                    <a:pt x="87" y="7"/>
                  </a:cubicBezTo>
                  <a:cubicBezTo>
                    <a:pt x="70" y="7"/>
                    <a:pt x="37" y="24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60" y="195"/>
                    <a:pt x="86" y="203"/>
                    <a:pt x="111" y="203"/>
                  </a:cubicBezTo>
                  <a:cubicBezTo>
                    <a:pt x="142" y="203"/>
                    <a:pt x="172" y="191"/>
                    <a:pt x="190" y="164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61"/>
                    <a:pt x="190" y="40"/>
                    <a:pt x="173" y="24"/>
                  </a:cubicBezTo>
                  <a:cubicBezTo>
                    <a:pt x="150" y="12"/>
                    <a:pt x="135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2" name="Google Shape;11182;p30"/>
            <p:cNvSpPr/>
            <p:nvPr/>
          </p:nvSpPr>
          <p:spPr>
            <a:xfrm>
              <a:off x="4194050" y="30651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5" y="1"/>
                  </a:moveTo>
                  <a:cubicBezTo>
                    <a:pt x="39" y="1"/>
                    <a:pt x="1" y="47"/>
                    <a:pt x="1" y="91"/>
                  </a:cubicBezTo>
                  <a:lnTo>
                    <a:pt x="1" y="144"/>
                  </a:lnTo>
                  <a:cubicBezTo>
                    <a:pt x="1" y="161"/>
                    <a:pt x="17" y="161"/>
                    <a:pt x="17" y="161"/>
                  </a:cubicBezTo>
                  <a:cubicBezTo>
                    <a:pt x="34" y="194"/>
                    <a:pt x="50" y="210"/>
                    <a:pt x="83" y="210"/>
                  </a:cubicBezTo>
                  <a:cubicBezTo>
                    <a:pt x="120" y="210"/>
                    <a:pt x="137" y="210"/>
                    <a:pt x="153" y="194"/>
                  </a:cubicBezTo>
                  <a:cubicBezTo>
                    <a:pt x="186" y="177"/>
                    <a:pt x="207" y="144"/>
                    <a:pt x="207" y="124"/>
                  </a:cubicBezTo>
                  <a:cubicBezTo>
                    <a:pt x="207" y="74"/>
                    <a:pt x="170" y="4"/>
                    <a:pt x="120" y="4"/>
                  </a:cubicBezTo>
                  <a:cubicBezTo>
                    <a:pt x="111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3" name="Google Shape;11183;p30"/>
            <p:cNvSpPr/>
            <p:nvPr/>
          </p:nvSpPr>
          <p:spPr>
            <a:xfrm>
              <a:off x="4126125" y="30944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8" y="0"/>
                  </a:moveTo>
                  <a:cubicBezTo>
                    <a:pt x="56" y="0"/>
                    <a:pt x="15" y="45"/>
                    <a:pt x="1" y="87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8" y="190"/>
                    <a:pt x="71" y="190"/>
                    <a:pt x="87" y="211"/>
                  </a:cubicBezTo>
                  <a:cubicBezTo>
                    <a:pt x="120" y="211"/>
                    <a:pt x="157" y="211"/>
                    <a:pt x="174" y="190"/>
                  </a:cubicBezTo>
                  <a:cubicBezTo>
                    <a:pt x="190" y="174"/>
                    <a:pt x="207" y="141"/>
                    <a:pt x="207" y="124"/>
                  </a:cubicBezTo>
                  <a:cubicBezTo>
                    <a:pt x="223" y="87"/>
                    <a:pt x="207" y="71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3" y="2"/>
                    <a:pt x="105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4" name="Google Shape;11184;p30"/>
            <p:cNvSpPr/>
            <p:nvPr/>
          </p:nvSpPr>
          <p:spPr>
            <a:xfrm>
              <a:off x="4133450" y="295520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6" y="0"/>
                  </a:moveTo>
                  <a:cubicBezTo>
                    <a:pt x="113" y="0"/>
                    <a:pt x="100" y="3"/>
                    <a:pt x="87" y="8"/>
                  </a:cubicBezTo>
                  <a:cubicBezTo>
                    <a:pt x="17" y="24"/>
                    <a:pt x="1" y="90"/>
                    <a:pt x="17" y="144"/>
                  </a:cubicBezTo>
                  <a:cubicBezTo>
                    <a:pt x="29" y="181"/>
                    <a:pt x="71" y="201"/>
                    <a:pt x="113" y="201"/>
                  </a:cubicBezTo>
                  <a:cubicBezTo>
                    <a:pt x="128" y="201"/>
                    <a:pt x="143" y="199"/>
                    <a:pt x="157" y="193"/>
                  </a:cubicBezTo>
                  <a:cubicBezTo>
                    <a:pt x="207" y="177"/>
                    <a:pt x="240" y="111"/>
                    <a:pt x="207" y="57"/>
                  </a:cubicBezTo>
                  <a:cubicBezTo>
                    <a:pt x="194" y="21"/>
                    <a:pt x="162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5" name="Google Shape;11185;p30"/>
            <p:cNvSpPr/>
            <p:nvPr/>
          </p:nvSpPr>
          <p:spPr>
            <a:xfrm>
              <a:off x="4118400" y="29794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17" y="34"/>
                    <a:pt x="1" y="50"/>
                    <a:pt x="1" y="87"/>
                  </a:cubicBezTo>
                  <a:lnTo>
                    <a:pt x="1" y="137"/>
                  </a:lnTo>
                  <a:cubicBezTo>
                    <a:pt x="1" y="153"/>
                    <a:pt x="17" y="153"/>
                    <a:pt x="17" y="153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41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4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6" name="Google Shape;11186;p30"/>
            <p:cNvSpPr/>
            <p:nvPr/>
          </p:nvSpPr>
          <p:spPr>
            <a:xfrm>
              <a:off x="4122325" y="29484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cubicBezTo>
                    <a:pt x="0" y="104"/>
                    <a:pt x="0" y="120"/>
                    <a:pt x="17" y="137"/>
                  </a:cubicBezTo>
                  <a:cubicBezTo>
                    <a:pt x="17" y="153"/>
                    <a:pt x="17" y="153"/>
                    <a:pt x="33" y="174"/>
                  </a:cubicBezTo>
                  <a:cubicBezTo>
                    <a:pt x="50" y="190"/>
                    <a:pt x="66" y="207"/>
                    <a:pt x="103" y="207"/>
                  </a:cubicBezTo>
                  <a:cubicBezTo>
                    <a:pt x="110" y="209"/>
                    <a:pt x="117" y="210"/>
                    <a:pt x="123" y="210"/>
                  </a:cubicBezTo>
                  <a:cubicBezTo>
                    <a:pt x="166" y="210"/>
                    <a:pt x="209" y="167"/>
                    <a:pt x="223" y="120"/>
                  </a:cubicBezTo>
                  <a:cubicBezTo>
                    <a:pt x="223" y="87"/>
                    <a:pt x="206" y="71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7" name="Google Shape;11187;p30"/>
            <p:cNvSpPr/>
            <p:nvPr/>
          </p:nvSpPr>
          <p:spPr>
            <a:xfrm>
              <a:off x="4123550" y="2934625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18" y="1"/>
                  </a:moveTo>
                  <a:cubicBezTo>
                    <a:pt x="108" y="1"/>
                    <a:pt x="98" y="2"/>
                    <a:pt x="87" y="6"/>
                  </a:cubicBezTo>
                  <a:cubicBezTo>
                    <a:pt x="38" y="23"/>
                    <a:pt x="1" y="89"/>
                    <a:pt x="17" y="142"/>
                  </a:cubicBezTo>
                  <a:cubicBezTo>
                    <a:pt x="44" y="178"/>
                    <a:pt x="77" y="207"/>
                    <a:pt x="113" y="207"/>
                  </a:cubicBezTo>
                  <a:cubicBezTo>
                    <a:pt x="127" y="207"/>
                    <a:pt x="142" y="202"/>
                    <a:pt x="157" y="192"/>
                  </a:cubicBezTo>
                  <a:cubicBezTo>
                    <a:pt x="207" y="175"/>
                    <a:pt x="244" y="126"/>
                    <a:pt x="223" y="72"/>
                  </a:cubicBezTo>
                  <a:cubicBezTo>
                    <a:pt x="197" y="32"/>
                    <a:pt x="159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8" name="Google Shape;11188;p30"/>
            <p:cNvSpPr/>
            <p:nvPr/>
          </p:nvSpPr>
          <p:spPr>
            <a:xfrm>
              <a:off x="4128300" y="298610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9"/>
                  </a:cubicBezTo>
                  <a:cubicBezTo>
                    <a:pt x="33" y="25"/>
                    <a:pt x="0" y="75"/>
                    <a:pt x="33" y="145"/>
                  </a:cubicBezTo>
                  <a:cubicBezTo>
                    <a:pt x="33" y="145"/>
                    <a:pt x="54" y="161"/>
                    <a:pt x="54" y="178"/>
                  </a:cubicBezTo>
                  <a:cubicBezTo>
                    <a:pt x="77" y="189"/>
                    <a:pt x="100" y="203"/>
                    <a:pt x="130" y="203"/>
                  </a:cubicBezTo>
                  <a:cubicBezTo>
                    <a:pt x="143" y="203"/>
                    <a:pt x="157" y="201"/>
                    <a:pt x="174" y="194"/>
                  </a:cubicBezTo>
                  <a:cubicBezTo>
                    <a:pt x="207" y="178"/>
                    <a:pt x="223" y="145"/>
                    <a:pt x="223" y="112"/>
                  </a:cubicBezTo>
                  <a:cubicBezTo>
                    <a:pt x="239" y="91"/>
                    <a:pt x="223" y="75"/>
                    <a:pt x="223" y="58"/>
                  </a:cubicBezTo>
                  <a:cubicBezTo>
                    <a:pt x="211" y="22"/>
                    <a:pt x="16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9" name="Google Shape;11189;p30"/>
            <p:cNvSpPr/>
            <p:nvPr/>
          </p:nvSpPr>
          <p:spPr>
            <a:xfrm>
              <a:off x="4132625" y="297415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2" y="0"/>
                  </a:moveTo>
                  <a:cubicBezTo>
                    <a:pt x="46" y="0"/>
                    <a:pt x="1" y="33"/>
                    <a:pt x="1" y="91"/>
                  </a:cubicBezTo>
                  <a:lnTo>
                    <a:pt x="1" y="140"/>
                  </a:lnTo>
                  <a:lnTo>
                    <a:pt x="17" y="157"/>
                  </a:lnTo>
                  <a:cubicBezTo>
                    <a:pt x="34" y="178"/>
                    <a:pt x="50" y="194"/>
                    <a:pt x="87" y="194"/>
                  </a:cubicBezTo>
                  <a:cubicBezTo>
                    <a:pt x="96" y="197"/>
                    <a:pt x="104" y="198"/>
                    <a:pt x="113" y="198"/>
                  </a:cubicBezTo>
                  <a:cubicBezTo>
                    <a:pt x="154" y="198"/>
                    <a:pt x="193" y="166"/>
                    <a:pt x="207" y="108"/>
                  </a:cubicBezTo>
                  <a:cubicBezTo>
                    <a:pt x="207" y="91"/>
                    <a:pt x="207" y="54"/>
                    <a:pt x="190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1" y="2"/>
                    <a:pt x="101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0" name="Google Shape;11190;p30"/>
            <p:cNvSpPr/>
            <p:nvPr/>
          </p:nvSpPr>
          <p:spPr>
            <a:xfrm>
              <a:off x="4114600" y="2992700"/>
              <a:ext cx="5575" cy="4925"/>
            </a:xfrm>
            <a:custGeom>
              <a:avLst/>
              <a:gdLst/>
              <a:ahLst/>
              <a:cxnLst/>
              <a:rect l="l" t="t" r="r" b="b"/>
              <a:pathLst>
                <a:path w="223" h="197" extrusionOk="0">
                  <a:moveTo>
                    <a:pt x="66" y="0"/>
                  </a:moveTo>
                  <a:cubicBezTo>
                    <a:pt x="17" y="17"/>
                    <a:pt x="0" y="87"/>
                    <a:pt x="17" y="136"/>
                  </a:cubicBezTo>
                  <a:cubicBezTo>
                    <a:pt x="29" y="177"/>
                    <a:pt x="72" y="196"/>
                    <a:pt x="113" y="196"/>
                  </a:cubicBezTo>
                  <a:cubicBezTo>
                    <a:pt x="127" y="196"/>
                    <a:pt x="140" y="194"/>
                    <a:pt x="153" y="190"/>
                  </a:cubicBezTo>
                  <a:cubicBezTo>
                    <a:pt x="169" y="190"/>
                    <a:pt x="190" y="174"/>
                    <a:pt x="190" y="174"/>
                  </a:cubicBezTo>
                  <a:cubicBezTo>
                    <a:pt x="223" y="136"/>
                    <a:pt x="223" y="104"/>
                    <a:pt x="206" y="54"/>
                  </a:cubicBezTo>
                  <a:cubicBezTo>
                    <a:pt x="206" y="17"/>
                    <a:pt x="16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1" name="Google Shape;11191;p30"/>
            <p:cNvSpPr/>
            <p:nvPr/>
          </p:nvSpPr>
          <p:spPr>
            <a:xfrm>
              <a:off x="4104700" y="29832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2" y="1"/>
                  </a:moveTo>
                  <a:cubicBezTo>
                    <a:pt x="83" y="1"/>
                    <a:pt x="56" y="16"/>
                    <a:pt x="33" y="38"/>
                  </a:cubicBezTo>
                  <a:cubicBezTo>
                    <a:pt x="0" y="71"/>
                    <a:pt x="0" y="88"/>
                    <a:pt x="0" y="125"/>
                  </a:cubicBezTo>
                  <a:cubicBezTo>
                    <a:pt x="0" y="125"/>
                    <a:pt x="0" y="141"/>
                    <a:pt x="17" y="141"/>
                  </a:cubicBezTo>
                  <a:cubicBezTo>
                    <a:pt x="17" y="158"/>
                    <a:pt x="33" y="174"/>
                    <a:pt x="33" y="191"/>
                  </a:cubicBezTo>
                  <a:cubicBezTo>
                    <a:pt x="70" y="207"/>
                    <a:pt x="87" y="207"/>
                    <a:pt x="120" y="207"/>
                  </a:cubicBezTo>
                  <a:cubicBezTo>
                    <a:pt x="153" y="207"/>
                    <a:pt x="173" y="191"/>
                    <a:pt x="190" y="174"/>
                  </a:cubicBezTo>
                  <a:cubicBezTo>
                    <a:pt x="206" y="158"/>
                    <a:pt x="223" y="125"/>
                    <a:pt x="206" y="88"/>
                  </a:cubicBezTo>
                  <a:cubicBezTo>
                    <a:pt x="206" y="71"/>
                    <a:pt x="190" y="38"/>
                    <a:pt x="173" y="22"/>
                  </a:cubicBezTo>
                  <a:cubicBezTo>
                    <a:pt x="152" y="7"/>
                    <a:pt x="13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2" name="Google Shape;11192;p30"/>
            <p:cNvSpPr/>
            <p:nvPr/>
          </p:nvSpPr>
          <p:spPr>
            <a:xfrm>
              <a:off x="4111075" y="2941475"/>
              <a:ext cx="6125" cy="5375"/>
            </a:xfrm>
            <a:custGeom>
              <a:avLst/>
              <a:gdLst/>
              <a:ahLst/>
              <a:cxnLst/>
              <a:rect l="l" t="t" r="r" b="b"/>
              <a:pathLst>
                <a:path w="245" h="215" extrusionOk="0">
                  <a:moveTo>
                    <a:pt x="106" y="0"/>
                  </a:moveTo>
                  <a:cubicBezTo>
                    <a:pt x="95" y="0"/>
                    <a:pt x="83" y="2"/>
                    <a:pt x="71" y="4"/>
                  </a:cubicBezTo>
                  <a:cubicBezTo>
                    <a:pt x="21" y="42"/>
                    <a:pt x="1" y="91"/>
                    <a:pt x="21" y="145"/>
                  </a:cubicBezTo>
                  <a:cubicBezTo>
                    <a:pt x="35" y="185"/>
                    <a:pt x="82" y="215"/>
                    <a:pt x="128" y="215"/>
                  </a:cubicBezTo>
                  <a:cubicBezTo>
                    <a:pt x="138" y="215"/>
                    <a:pt x="148" y="214"/>
                    <a:pt x="158" y="211"/>
                  </a:cubicBezTo>
                  <a:cubicBezTo>
                    <a:pt x="207" y="178"/>
                    <a:pt x="244" y="124"/>
                    <a:pt x="207" y="75"/>
                  </a:cubicBezTo>
                  <a:cubicBezTo>
                    <a:pt x="193" y="30"/>
                    <a:pt x="157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3" name="Google Shape;11193;p30"/>
            <p:cNvSpPr/>
            <p:nvPr/>
          </p:nvSpPr>
          <p:spPr>
            <a:xfrm>
              <a:off x="4156225" y="29771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1"/>
                  </a:cubicBezTo>
                  <a:lnTo>
                    <a:pt x="1" y="124"/>
                  </a:lnTo>
                  <a:lnTo>
                    <a:pt x="1" y="140"/>
                  </a:lnTo>
                  <a:lnTo>
                    <a:pt x="17" y="161"/>
                  </a:lnTo>
                  <a:cubicBezTo>
                    <a:pt x="34" y="194"/>
                    <a:pt x="71" y="210"/>
                    <a:pt x="87" y="210"/>
                  </a:cubicBezTo>
                  <a:cubicBezTo>
                    <a:pt x="120" y="210"/>
                    <a:pt x="137" y="210"/>
                    <a:pt x="174" y="194"/>
                  </a:cubicBezTo>
                  <a:cubicBezTo>
                    <a:pt x="190" y="177"/>
                    <a:pt x="207" y="140"/>
                    <a:pt x="207" y="124"/>
                  </a:cubicBezTo>
                  <a:cubicBezTo>
                    <a:pt x="207" y="91"/>
                    <a:pt x="207" y="74"/>
                    <a:pt x="190" y="58"/>
                  </a:cubicBezTo>
                  <a:cubicBezTo>
                    <a:pt x="174" y="20"/>
                    <a:pt x="153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4" name="Google Shape;11194;p30"/>
            <p:cNvSpPr/>
            <p:nvPr/>
          </p:nvSpPr>
          <p:spPr>
            <a:xfrm>
              <a:off x="4146750" y="29535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4" y="1"/>
                  </a:moveTo>
                  <a:cubicBezTo>
                    <a:pt x="41" y="1"/>
                    <a:pt x="0" y="44"/>
                    <a:pt x="0" y="90"/>
                  </a:cubicBezTo>
                  <a:lnTo>
                    <a:pt x="0" y="140"/>
                  </a:lnTo>
                  <a:lnTo>
                    <a:pt x="17" y="156"/>
                  </a:lnTo>
                  <a:cubicBezTo>
                    <a:pt x="37" y="194"/>
                    <a:pt x="54" y="194"/>
                    <a:pt x="87" y="210"/>
                  </a:cubicBezTo>
                  <a:cubicBezTo>
                    <a:pt x="141" y="210"/>
                    <a:pt x="190" y="177"/>
                    <a:pt x="206" y="123"/>
                  </a:cubicBezTo>
                  <a:cubicBezTo>
                    <a:pt x="206" y="90"/>
                    <a:pt x="206" y="74"/>
                    <a:pt x="190" y="37"/>
                  </a:cubicBezTo>
                  <a:cubicBezTo>
                    <a:pt x="174" y="20"/>
                    <a:pt x="141" y="4"/>
                    <a:pt x="120" y="4"/>
                  </a:cubicBezTo>
                  <a:cubicBezTo>
                    <a:pt x="111" y="2"/>
                    <a:pt x="103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5" name="Google Shape;11195;p30"/>
            <p:cNvSpPr/>
            <p:nvPr/>
          </p:nvSpPr>
          <p:spPr>
            <a:xfrm>
              <a:off x="4150675" y="30028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14" y="1"/>
                  </a:moveTo>
                  <a:cubicBezTo>
                    <a:pt x="100" y="1"/>
                    <a:pt x="83" y="3"/>
                    <a:pt x="66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3"/>
                    <a:pt x="113" y="203"/>
                  </a:cubicBezTo>
                  <a:cubicBezTo>
                    <a:pt x="127" y="203"/>
                    <a:pt x="140" y="200"/>
                    <a:pt x="153" y="196"/>
                  </a:cubicBezTo>
                  <a:cubicBezTo>
                    <a:pt x="206" y="180"/>
                    <a:pt x="239" y="126"/>
                    <a:pt x="206" y="60"/>
                  </a:cubicBezTo>
                  <a:cubicBezTo>
                    <a:pt x="194" y="20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6" name="Google Shape;11196;p30"/>
            <p:cNvSpPr/>
            <p:nvPr/>
          </p:nvSpPr>
          <p:spPr>
            <a:xfrm>
              <a:off x="4148900" y="29414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3" y="0"/>
                  </a:moveTo>
                  <a:cubicBezTo>
                    <a:pt x="85" y="0"/>
                    <a:pt x="55" y="14"/>
                    <a:pt x="34" y="44"/>
                  </a:cubicBezTo>
                  <a:cubicBezTo>
                    <a:pt x="17" y="60"/>
                    <a:pt x="1" y="93"/>
                    <a:pt x="1" y="110"/>
                  </a:cubicBezTo>
                  <a:cubicBezTo>
                    <a:pt x="1" y="126"/>
                    <a:pt x="1" y="126"/>
                    <a:pt x="17" y="147"/>
                  </a:cubicBezTo>
                  <a:cubicBezTo>
                    <a:pt x="17" y="163"/>
                    <a:pt x="34" y="180"/>
                    <a:pt x="55" y="180"/>
                  </a:cubicBezTo>
                  <a:cubicBezTo>
                    <a:pt x="69" y="194"/>
                    <a:pt x="92" y="203"/>
                    <a:pt x="115" y="203"/>
                  </a:cubicBezTo>
                  <a:cubicBezTo>
                    <a:pt x="143" y="203"/>
                    <a:pt x="172" y="190"/>
                    <a:pt x="191" y="163"/>
                  </a:cubicBezTo>
                  <a:cubicBezTo>
                    <a:pt x="207" y="147"/>
                    <a:pt x="224" y="110"/>
                    <a:pt x="207" y="93"/>
                  </a:cubicBezTo>
                  <a:cubicBezTo>
                    <a:pt x="207" y="60"/>
                    <a:pt x="191" y="44"/>
                    <a:pt x="174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7" name="Google Shape;11197;p30"/>
            <p:cNvSpPr/>
            <p:nvPr/>
          </p:nvSpPr>
          <p:spPr>
            <a:xfrm>
              <a:off x="4155400" y="29909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50" y="0"/>
                    <a:pt x="1" y="37"/>
                    <a:pt x="1" y="87"/>
                  </a:cubicBezTo>
                  <a:lnTo>
                    <a:pt x="1" y="141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37" y="206"/>
                    <a:pt x="186" y="174"/>
                    <a:pt x="207" y="124"/>
                  </a:cubicBezTo>
                  <a:cubicBezTo>
                    <a:pt x="207" y="87"/>
                    <a:pt x="207" y="70"/>
                    <a:pt x="186" y="37"/>
                  </a:cubicBezTo>
                  <a:cubicBezTo>
                    <a:pt x="170" y="21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8" name="Google Shape;11198;p30"/>
            <p:cNvSpPr/>
            <p:nvPr/>
          </p:nvSpPr>
          <p:spPr>
            <a:xfrm>
              <a:off x="4143750" y="29673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1" y="1"/>
                  </a:moveTo>
                  <a:cubicBezTo>
                    <a:pt x="75" y="1"/>
                    <a:pt x="41" y="16"/>
                    <a:pt x="17" y="39"/>
                  </a:cubicBezTo>
                  <a:cubicBezTo>
                    <a:pt x="1" y="56"/>
                    <a:pt x="1" y="89"/>
                    <a:pt x="1" y="122"/>
                  </a:cubicBezTo>
                  <a:lnTo>
                    <a:pt x="1" y="142"/>
                  </a:lnTo>
                  <a:cubicBezTo>
                    <a:pt x="17" y="159"/>
                    <a:pt x="17" y="175"/>
                    <a:pt x="34" y="192"/>
                  </a:cubicBezTo>
                  <a:cubicBezTo>
                    <a:pt x="54" y="204"/>
                    <a:pt x="77" y="210"/>
                    <a:pt x="99" y="210"/>
                  </a:cubicBezTo>
                  <a:cubicBezTo>
                    <a:pt x="136" y="210"/>
                    <a:pt x="170" y="196"/>
                    <a:pt x="190" y="175"/>
                  </a:cubicBezTo>
                  <a:cubicBezTo>
                    <a:pt x="223" y="122"/>
                    <a:pt x="207" y="56"/>
                    <a:pt x="174" y="19"/>
                  </a:cubicBezTo>
                  <a:cubicBezTo>
                    <a:pt x="154" y="6"/>
                    <a:pt x="132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9" name="Google Shape;11199;p30"/>
            <p:cNvSpPr/>
            <p:nvPr/>
          </p:nvSpPr>
          <p:spPr>
            <a:xfrm>
              <a:off x="4138600" y="29955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1"/>
                  </a:moveTo>
                  <a:cubicBezTo>
                    <a:pt x="113" y="1"/>
                    <a:pt x="99" y="3"/>
                    <a:pt x="87" y="7"/>
                  </a:cubicBezTo>
                  <a:cubicBezTo>
                    <a:pt x="34" y="23"/>
                    <a:pt x="1" y="94"/>
                    <a:pt x="17" y="147"/>
                  </a:cubicBezTo>
                  <a:cubicBezTo>
                    <a:pt x="45" y="184"/>
                    <a:pt x="80" y="203"/>
                    <a:pt x="118" y="203"/>
                  </a:cubicBezTo>
                  <a:cubicBezTo>
                    <a:pt x="131" y="203"/>
                    <a:pt x="144" y="201"/>
                    <a:pt x="157" y="197"/>
                  </a:cubicBezTo>
                  <a:cubicBezTo>
                    <a:pt x="207" y="180"/>
                    <a:pt x="240" y="110"/>
                    <a:pt x="223" y="61"/>
                  </a:cubicBezTo>
                  <a:cubicBezTo>
                    <a:pt x="211" y="20"/>
                    <a:pt x="168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0" name="Google Shape;11200;p30"/>
            <p:cNvSpPr/>
            <p:nvPr/>
          </p:nvSpPr>
          <p:spPr>
            <a:xfrm>
              <a:off x="4142925" y="2984150"/>
              <a:ext cx="5600" cy="4900"/>
            </a:xfrm>
            <a:custGeom>
              <a:avLst/>
              <a:gdLst/>
              <a:ahLst/>
              <a:cxnLst/>
              <a:rect l="l" t="t" r="r" b="b"/>
              <a:pathLst>
                <a:path w="224" h="196" extrusionOk="0">
                  <a:moveTo>
                    <a:pt x="67" y="0"/>
                  </a:moveTo>
                  <a:cubicBezTo>
                    <a:pt x="50" y="17"/>
                    <a:pt x="34" y="33"/>
                    <a:pt x="17" y="50"/>
                  </a:cubicBezTo>
                  <a:cubicBezTo>
                    <a:pt x="1" y="66"/>
                    <a:pt x="1" y="103"/>
                    <a:pt x="17" y="136"/>
                  </a:cubicBezTo>
                  <a:cubicBezTo>
                    <a:pt x="30" y="177"/>
                    <a:pt x="63" y="196"/>
                    <a:pt x="107" y="196"/>
                  </a:cubicBezTo>
                  <a:cubicBezTo>
                    <a:pt x="122" y="196"/>
                    <a:pt x="137" y="194"/>
                    <a:pt x="153" y="190"/>
                  </a:cubicBezTo>
                  <a:cubicBezTo>
                    <a:pt x="207" y="169"/>
                    <a:pt x="223" y="120"/>
                    <a:pt x="207" y="50"/>
                  </a:cubicBezTo>
                  <a:cubicBezTo>
                    <a:pt x="190" y="33"/>
                    <a:pt x="170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1" name="Google Shape;11201;p30"/>
            <p:cNvSpPr/>
            <p:nvPr/>
          </p:nvSpPr>
          <p:spPr>
            <a:xfrm>
              <a:off x="4136025" y="29415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1" y="0"/>
                    <a:pt x="1" y="38"/>
                    <a:pt x="1" y="87"/>
                  </a:cubicBezTo>
                  <a:lnTo>
                    <a:pt x="1" y="141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4" y="190"/>
                    <a:pt x="54" y="207"/>
                    <a:pt x="87" y="207"/>
                  </a:cubicBezTo>
                  <a:cubicBezTo>
                    <a:pt x="94" y="209"/>
                    <a:pt x="101" y="210"/>
                    <a:pt x="108" y="210"/>
                  </a:cubicBezTo>
                  <a:cubicBezTo>
                    <a:pt x="154" y="210"/>
                    <a:pt x="207" y="166"/>
                    <a:pt x="207" y="120"/>
                  </a:cubicBezTo>
                  <a:cubicBezTo>
                    <a:pt x="207" y="87"/>
                    <a:pt x="207" y="71"/>
                    <a:pt x="190" y="54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2" name="Google Shape;11202;p30"/>
            <p:cNvSpPr/>
            <p:nvPr/>
          </p:nvSpPr>
          <p:spPr>
            <a:xfrm>
              <a:off x="4176425" y="30849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3" y="0"/>
                  </a:moveTo>
                  <a:cubicBezTo>
                    <a:pt x="38" y="0"/>
                    <a:pt x="1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4" y="193"/>
                    <a:pt x="50" y="193"/>
                    <a:pt x="87" y="210"/>
                  </a:cubicBezTo>
                  <a:cubicBezTo>
                    <a:pt x="137" y="210"/>
                    <a:pt x="190" y="177"/>
                    <a:pt x="207" y="123"/>
                  </a:cubicBezTo>
                  <a:cubicBezTo>
                    <a:pt x="207" y="90"/>
                    <a:pt x="207" y="74"/>
                    <a:pt x="190" y="37"/>
                  </a:cubicBezTo>
                  <a:cubicBezTo>
                    <a:pt x="170" y="20"/>
                    <a:pt x="137" y="4"/>
                    <a:pt x="120" y="4"/>
                  </a:cubicBezTo>
                  <a:cubicBezTo>
                    <a:pt x="111" y="1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3" name="Google Shape;11203;p30"/>
            <p:cNvSpPr/>
            <p:nvPr/>
          </p:nvSpPr>
          <p:spPr>
            <a:xfrm>
              <a:off x="4140775" y="30743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0" y="1"/>
                    <a:pt x="33" y="17"/>
                  </a:cubicBezTo>
                  <a:cubicBezTo>
                    <a:pt x="17" y="34"/>
                    <a:pt x="0" y="50"/>
                    <a:pt x="0" y="87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53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6" y="207"/>
                    <a:pt x="190" y="170"/>
                    <a:pt x="206" y="120"/>
                  </a:cubicBezTo>
                  <a:cubicBezTo>
                    <a:pt x="206" y="87"/>
                    <a:pt x="206" y="67"/>
                    <a:pt x="190" y="34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4" name="Google Shape;11204;p30"/>
            <p:cNvSpPr/>
            <p:nvPr/>
          </p:nvSpPr>
          <p:spPr>
            <a:xfrm>
              <a:off x="4145100" y="30476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1"/>
                  </a:moveTo>
                  <a:cubicBezTo>
                    <a:pt x="103" y="1"/>
                    <a:pt x="66" y="1"/>
                    <a:pt x="50" y="22"/>
                  </a:cubicBezTo>
                  <a:cubicBezTo>
                    <a:pt x="33" y="38"/>
                    <a:pt x="17" y="55"/>
                    <a:pt x="17" y="88"/>
                  </a:cubicBezTo>
                  <a:cubicBezTo>
                    <a:pt x="0" y="104"/>
                    <a:pt x="0" y="125"/>
                    <a:pt x="17" y="141"/>
                  </a:cubicBezTo>
                  <a:cubicBezTo>
                    <a:pt x="17" y="141"/>
                    <a:pt x="17" y="158"/>
                    <a:pt x="33" y="158"/>
                  </a:cubicBezTo>
                  <a:cubicBezTo>
                    <a:pt x="50" y="191"/>
                    <a:pt x="66" y="191"/>
                    <a:pt x="103" y="207"/>
                  </a:cubicBezTo>
                  <a:cubicBezTo>
                    <a:pt x="153" y="207"/>
                    <a:pt x="207" y="174"/>
                    <a:pt x="223" y="125"/>
                  </a:cubicBezTo>
                  <a:cubicBezTo>
                    <a:pt x="223" y="88"/>
                    <a:pt x="207" y="71"/>
                    <a:pt x="207" y="38"/>
                  </a:cubicBezTo>
                  <a:cubicBezTo>
                    <a:pt x="186" y="22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5" name="Google Shape;11205;p30"/>
            <p:cNvSpPr/>
            <p:nvPr/>
          </p:nvSpPr>
          <p:spPr>
            <a:xfrm>
              <a:off x="4141175" y="30608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120" y="1"/>
                  </a:moveTo>
                  <a:cubicBezTo>
                    <a:pt x="109" y="1"/>
                    <a:pt x="98" y="10"/>
                    <a:pt x="87" y="10"/>
                  </a:cubicBezTo>
                  <a:cubicBezTo>
                    <a:pt x="34" y="26"/>
                    <a:pt x="1" y="92"/>
                    <a:pt x="34" y="146"/>
                  </a:cubicBezTo>
                  <a:cubicBezTo>
                    <a:pt x="49" y="183"/>
                    <a:pt x="80" y="203"/>
                    <a:pt x="124" y="203"/>
                  </a:cubicBezTo>
                  <a:cubicBezTo>
                    <a:pt x="139" y="203"/>
                    <a:pt x="156" y="201"/>
                    <a:pt x="174" y="195"/>
                  </a:cubicBezTo>
                  <a:cubicBezTo>
                    <a:pt x="174" y="195"/>
                    <a:pt x="190" y="179"/>
                    <a:pt x="207" y="179"/>
                  </a:cubicBezTo>
                  <a:cubicBezTo>
                    <a:pt x="223" y="146"/>
                    <a:pt x="240" y="113"/>
                    <a:pt x="223" y="59"/>
                  </a:cubicBezTo>
                  <a:cubicBezTo>
                    <a:pt x="207" y="26"/>
                    <a:pt x="174" y="10"/>
                    <a:pt x="137" y="10"/>
                  </a:cubicBezTo>
                  <a:cubicBezTo>
                    <a:pt x="131" y="3"/>
                    <a:pt x="12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6" name="Google Shape;11206;p30"/>
            <p:cNvSpPr/>
            <p:nvPr/>
          </p:nvSpPr>
          <p:spPr>
            <a:xfrm>
              <a:off x="4189325" y="3019300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03" y="0"/>
                  </a:moveTo>
                  <a:cubicBezTo>
                    <a:pt x="66" y="21"/>
                    <a:pt x="50" y="21"/>
                    <a:pt x="33" y="54"/>
                  </a:cubicBezTo>
                  <a:cubicBezTo>
                    <a:pt x="17" y="70"/>
                    <a:pt x="0" y="87"/>
                    <a:pt x="17" y="124"/>
                  </a:cubicBezTo>
                  <a:lnTo>
                    <a:pt x="17" y="157"/>
                  </a:lnTo>
                  <a:cubicBezTo>
                    <a:pt x="17" y="173"/>
                    <a:pt x="33" y="173"/>
                    <a:pt x="50" y="190"/>
                  </a:cubicBezTo>
                  <a:cubicBezTo>
                    <a:pt x="74" y="207"/>
                    <a:pt x="97" y="216"/>
                    <a:pt x="121" y="216"/>
                  </a:cubicBezTo>
                  <a:cubicBezTo>
                    <a:pt x="149" y="216"/>
                    <a:pt x="177" y="203"/>
                    <a:pt x="206" y="173"/>
                  </a:cubicBezTo>
                  <a:cubicBezTo>
                    <a:pt x="239" y="140"/>
                    <a:pt x="223" y="70"/>
                    <a:pt x="190" y="37"/>
                  </a:cubicBezTo>
                  <a:cubicBezTo>
                    <a:pt x="153" y="21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7" name="Google Shape;11207;p30"/>
            <p:cNvSpPr/>
            <p:nvPr/>
          </p:nvSpPr>
          <p:spPr>
            <a:xfrm>
              <a:off x="4149325" y="30166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1" y="0"/>
                  </a:moveTo>
                  <a:cubicBezTo>
                    <a:pt x="58" y="0"/>
                    <a:pt x="15" y="46"/>
                    <a:pt x="0" y="90"/>
                  </a:cubicBezTo>
                  <a:lnTo>
                    <a:pt x="0" y="143"/>
                  </a:lnTo>
                  <a:lnTo>
                    <a:pt x="17" y="160"/>
                  </a:lnTo>
                  <a:cubicBezTo>
                    <a:pt x="38" y="193"/>
                    <a:pt x="71" y="209"/>
                    <a:pt x="87" y="209"/>
                  </a:cubicBezTo>
                  <a:cubicBezTo>
                    <a:pt x="157" y="209"/>
                    <a:pt x="207" y="176"/>
                    <a:pt x="207" y="127"/>
                  </a:cubicBezTo>
                  <a:cubicBezTo>
                    <a:pt x="207" y="90"/>
                    <a:pt x="207" y="73"/>
                    <a:pt x="190" y="40"/>
                  </a:cubicBezTo>
                  <a:cubicBezTo>
                    <a:pt x="174" y="24"/>
                    <a:pt x="157" y="3"/>
                    <a:pt x="120" y="3"/>
                  </a:cubicBezTo>
                  <a:cubicBezTo>
                    <a:pt x="114" y="1"/>
                    <a:pt x="107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8" name="Google Shape;11208;p30"/>
            <p:cNvSpPr/>
            <p:nvPr/>
          </p:nvSpPr>
          <p:spPr>
            <a:xfrm>
              <a:off x="4151500" y="3079725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91" y="1"/>
                  </a:moveTo>
                  <a:cubicBezTo>
                    <a:pt x="68" y="1"/>
                    <a:pt x="48" y="12"/>
                    <a:pt x="33" y="24"/>
                  </a:cubicBezTo>
                  <a:cubicBezTo>
                    <a:pt x="16" y="40"/>
                    <a:pt x="0" y="57"/>
                    <a:pt x="0" y="94"/>
                  </a:cubicBezTo>
                  <a:cubicBezTo>
                    <a:pt x="0" y="110"/>
                    <a:pt x="0" y="127"/>
                    <a:pt x="16" y="143"/>
                  </a:cubicBezTo>
                  <a:cubicBezTo>
                    <a:pt x="16" y="181"/>
                    <a:pt x="54" y="197"/>
                    <a:pt x="87" y="197"/>
                  </a:cubicBezTo>
                  <a:lnTo>
                    <a:pt x="103" y="197"/>
                  </a:lnTo>
                  <a:cubicBezTo>
                    <a:pt x="112" y="200"/>
                    <a:pt x="121" y="201"/>
                    <a:pt x="130" y="201"/>
                  </a:cubicBezTo>
                  <a:cubicBezTo>
                    <a:pt x="172" y="201"/>
                    <a:pt x="206" y="169"/>
                    <a:pt x="206" y="110"/>
                  </a:cubicBezTo>
                  <a:cubicBezTo>
                    <a:pt x="223" y="94"/>
                    <a:pt x="206" y="57"/>
                    <a:pt x="190" y="40"/>
                  </a:cubicBezTo>
                  <a:cubicBezTo>
                    <a:pt x="173" y="24"/>
                    <a:pt x="157" y="7"/>
                    <a:pt x="120" y="7"/>
                  </a:cubicBezTo>
                  <a:cubicBezTo>
                    <a:pt x="110" y="3"/>
                    <a:pt x="100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9" name="Google Shape;11209;p30"/>
            <p:cNvSpPr/>
            <p:nvPr/>
          </p:nvSpPr>
          <p:spPr>
            <a:xfrm>
              <a:off x="4148500" y="31094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20" y="1"/>
                  </a:moveTo>
                  <a:cubicBezTo>
                    <a:pt x="104" y="1"/>
                    <a:pt x="71" y="1"/>
                    <a:pt x="50" y="21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24"/>
                    <a:pt x="17" y="141"/>
                  </a:cubicBezTo>
                  <a:lnTo>
                    <a:pt x="17" y="174"/>
                  </a:lnTo>
                  <a:cubicBezTo>
                    <a:pt x="33" y="190"/>
                    <a:pt x="71" y="207"/>
                    <a:pt x="87" y="207"/>
                  </a:cubicBezTo>
                  <a:cubicBezTo>
                    <a:pt x="97" y="210"/>
                    <a:pt x="107" y="211"/>
                    <a:pt x="116" y="211"/>
                  </a:cubicBezTo>
                  <a:cubicBezTo>
                    <a:pt x="168" y="211"/>
                    <a:pt x="207" y="166"/>
                    <a:pt x="207" y="124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21"/>
                    <a:pt x="153" y="2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0" name="Google Shape;11210;p30"/>
            <p:cNvSpPr/>
            <p:nvPr/>
          </p:nvSpPr>
          <p:spPr>
            <a:xfrm>
              <a:off x="4154075" y="3067900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96" y="1"/>
                  </a:moveTo>
                  <a:cubicBezTo>
                    <a:pt x="66" y="1"/>
                    <a:pt x="37" y="15"/>
                    <a:pt x="17" y="35"/>
                  </a:cubicBezTo>
                  <a:cubicBezTo>
                    <a:pt x="0" y="68"/>
                    <a:pt x="0" y="85"/>
                    <a:pt x="0" y="118"/>
                  </a:cubicBezTo>
                  <a:lnTo>
                    <a:pt x="0" y="138"/>
                  </a:lnTo>
                  <a:cubicBezTo>
                    <a:pt x="0" y="155"/>
                    <a:pt x="17" y="171"/>
                    <a:pt x="33" y="188"/>
                  </a:cubicBezTo>
                  <a:cubicBezTo>
                    <a:pt x="54" y="204"/>
                    <a:pt x="87" y="204"/>
                    <a:pt x="103" y="204"/>
                  </a:cubicBezTo>
                  <a:cubicBezTo>
                    <a:pt x="136" y="204"/>
                    <a:pt x="157" y="188"/>
                    <a:pt x="190" y="171"/>
                  </a:cubicBezTo>
                  <a:cubicBezTo>
                    <a:pt x="206" y="155"/>
                    <a:pt x="206" y="118"/>
                    <a:pt x="206" y="101"/>
                  </a:cubicBezTo>
                  <a:cubicBezTo>
                    <a:pt x="206" y="68"/>
                    <a:pt x="190" y="52"/>
                    <a:pt x="173" y="35"/>
                  </a:cubicBezTo>
                  <a:cubicBezTo>
                    <a:pt x="149" y="11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1" name="Google Shape;11211;p30"/>
            <p:cNvSpPr/>
            <p:nvPr/>
          </p:nvSpPr>
          <p:spPr>
            <a:xfrm>
              <a:off x="4150250" y="30957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8" y="0"/>
                  </a:moveTo>
                  <a:cubicBezTo>
                    <a:pt x="50" y="0"/>
                    <a:pt x="1" y="43"/>
                    <a:pt x="1" y="90"/>
                  </a:cubicBezTo>
                  <a:lnTo>
                    <a:pt x="1" y="139"/>
                  </a:lnTo>
                  <a:lnTo>
                    <a:pt x="17" y="160"/>
                  </a:lnTo>
                  <a:cubicBezTo>
                    <a:pt x="34" y="193"/>
                    <a:pt x="50" y="193"/>
                    <a:pt x="83" y="209"/>
                  </a:cubicBezTo>
                  <a:cubicBezTo>
                    <a:pt x="137" y="209"/>
                    <a:pt x="186" y="176"/>
                    <a:pt x="207" y="123"/>
                  </a:cubicBezTo>
                  <a:cubicBezTo>
                    <a:pt x="207" y="90"/>
                    <a:pt x="207" y="73"/>
                    <a:pt x="186" y="36"/>
                  </a:cubicBezTo>
                  <a:cubicBezTo>
                    <a:pt x="170" y="20"/>
                    <a:pt x="137" y="3"/>
                    <a:pt x="120" y="3"/>
                  </a:cubicBezTo>
                  <a:cubicBezTo>
                    <a:pt x="113" y="1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2" name="Google Shape;11212;p30"/>
            <p:cNvSpPr/>
            <p:nvPr/>
          </p:nvSpPr>
          <p:spPr>
            <a:xfrm>
              <a:off x="4130050" y="30638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7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3"/>
                    <a:pt x="0" y="93"/>
                    <a:pt x="33" y="143"/>
                  </a:cubicBezTo>
                  <a:cubicBezTo>
                    <a:pt x="33" y="159"/>
                    <a:pt x="50" y="159"/>
                    <a:pt x="50" y="176"/>
                  </a:cubicBezTo>
                  <a:cubicBezTo>
                    <a:pt x="72" y="198"/>
                    <a:pt x="93" y="207"/>
                    <a:pt x="117" y="207"/>
                  </a:cubicBezTo>
                  <a:cubicBezTo>
                    <a:pt x="133" y="207"/>
                    <a:pt x="150" y="203"/>
                    <a:pt x="169" y="196"/>
                  </a:cubicBezTo>
                  <a:cubicBezTo>
                    <a:pt x="207" y="176"/>
                    <a:pt x="223" y="143"/>
                    <a:pt x="223" y="110"/>
                  </a:cubicBezTo>
                  <a:lnTo>
                    <a:pt x="223" y="56"/>
                  </a:ln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3" name="Google Shape;11213;p30"/>
            <p:cNvSpPr/>
            <p:nvPr/>
          </p:nvSpPr>
          <p:spPr>
            <a:xfrm>
              <a:off x="4155400" y="3054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6" y="1"/>
                  </a:moveTo>
                  <a:cubicBezTo>
                    <a:pt x="112" y="1"/>
                    <a:pt x="98" y="5"/>
                    <a:pt x="83" y="14"/>
                  </a:cubicBezTo>
                  <a:cubicBezTo>
                    <a:pt x="34" y="31"/>
                    <a:pt x="1" y="84"/>
                    <a:pt x="17" y="134"/>
                  </a:cubicBezTo>
                  <a:cubicBezTo>
                    <a:pt x="34" y="150"/>
                    <a:pt x="34" y="171"/>
                    <a:pt x="50" y="187"/>
                  </a:cubicBezTo>
                  <a:cubicBezTo>
                    <a:pt x="73" y="199"/>
                    <a:pt x="99" y="211"/>
                    <a:pt x="123" y="211"/>
                  </a:cubicBezTo>
                  <a:cubicBezTo>
                    <a:pt x="134" y="211"/>
                    <a:pt x="144" y="209"/>
                    <a:pt x="153" y="204"/>
                  </a:cubicBezTo>
                  <a:cubicBezTo>
                    <a:pt x="186" y="187"/>
                    <a:pt x="223" y="150"/>
                    <a:pt x="223" y="117"/>
                  </a:cubicBezTo>
                  <a:lnTo>
                    <a:pt x="223" y="68"/>
                  </a:lnTo>
                  <a:cubicBezTo>
                    <a:pt x="196" y="29"/>
                    <a:pt x="16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4" name="Google Shape;11214;p30"/>
            <p:cNvSpPr/>
            <p:nvPr/>
          </p:nvSpPr>
          <p:spPr>
            <a:xfrm>
              <a:off x="4138200" y="30883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15" y="0"/>
                  </a:moveTo>
                  <a:cubicBezTo>
                    <a:pt x="84" y="0"/>
                    <a:pt x="54" y="14"/>
                    <a:pt x="33" y="44"/>
                  </a:cubicBezTo>
                  <a:cubicBezTo>
                    <a:pt x="17" y="60"/>
                    <a:pt x="0" y="77"/>
                    <a:pt x="17" y="110"/>
                  </a:cubicBezTo>
                  <a:lnTo>
                    <a:pt x="17" y="147"/>
                  </a:lnTo>
                  <a:cubicBezTo>
                    <a:pt x="17" y="163"/>
                    <a:pt x="33" y="163"/>
                    <a:pt x="50" y="180"/>
                  </a:cubicBezTo>
                  <a:cubicBezTo>
                    <a:pt x="64" y="191"/>
                    <a:pt x="85" y="203"/>
                    <a:pt x="102" y="203"/>
                  </a:cubicBezTo>
                  <a:cubicBezTo>
                    <a:pt x="109" y="203"/>
                    <a:pt x="115" y="201"/>
                    <a:pt x="120" y="196"/>
                  </a:cubicBezTo>
                  <a:cubicBezTo>
                    <a:pt x="153" y="196"/>
                    <a:pt x="173" y="180"/>
                    <a:pt x="190" y="163"/>
                  </a:cubicBezTo>
                  <a:cubicBezTo>
                    <a:pt x="206" y="147"/>
                    <a:pt x="223" y="110"/>
                    <a:pt x="223" y="93"/>
                  </a:cubicBezTo>
                  <a:cubicBezTo>
                    <a:pt x="223" y="60"/>
                    <a:pt x="206" y="44"/>
                    <a:pt x="190" y="23"/>
                  </a:cubicBezTo>
                  <a:cubicBezTo>
                    <a:pt x="166" y="9"/>
                    <a:pt x="140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5" name="Google Shape;11215;p30"/>
            <p:cNvSpPr/>
            <p:nvPr/>
          </p:nvSpPr>
          <p:spPr>
            <a:xfrm>
              <a:off x="4131700" y="30515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11" y="0"/>
                  </a:moveTo>
                  <a:cubicBezTo>
                    <a:pt x="76" y="0"/>
                    <a:pt x="41" y="14"/>
                    <a:pt x="21" y="35"/>
                  </a:cubicBezTo>
                  <a:cubicBezTo>
                    <a:pt x="0" y="51"/>
                    <a:pt x="0" y="88"/>
                    <a:pt x="0" y="121"/>
                  </a:cubicBezTo>
                  <a:lnTo>
                    <a:pt x="0" y="138"/>
                  </a:lnTo>
                  <a:cubicBezTo>
                    <a:pt x="21" y="154"/>
                    <a:pt x="21" y="175"/>
                    <a:pt x="38" y="191"/>
                  </a:cubicBezTo>
                  <a:cubicBezTo>
                    <a:pt x="54" y="208"/>
                    <a:pt x="87" y="208"/>
                    <a:pt x="124" y="208"/>
                  </a:cubicBezTo>
                  <a:cubicBezTo>
                    <a:pt x="141" y="208"/>
                    <a:pt x="174" y="191"/>
                    <a:pt x="190" y="175"/>
                  </a:cubicBezTo>
                  <a:cubicBezTo>
                    <a:pt x="207" y="154"/>
                    <a:pt x="207" y="121"/>
                    <a:pt x="207" y="88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5" y="6"/>
                    <a:pt x="133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6" name="Google Shape;11216;p30"/>
            <p:cNvSpPr/>
            <p:nvPr/>
          </p:nvSpPr>
          <p:spPr>
            <a:xfrm>
              <a:off x="4127875" y="30793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4" y="1"/>
                  </a:moveTo>
                  <a:cubicBezTo>
                    <a:pt x="54" y="1"/>
                    <a:pt x="17" y="33"/>
                    <a:pt x="17" y="91"/>
                  </a:cubicBezTo>
                  <a:cubicBezTo>
                    <a:pt x="1" y="108"/>
                    <a:pt x="17" y="124"/>
                    <a:pt x="17" y="141"/>
                  </a:cubicBezTo>
                  <a:cubicBezTo>
                    <a:pt x="34" y="174"/>
                    <a:pt x="50" y="195"/>
                    <a:pt x="104" y="211"/>
                  </a:cubicBezTo>
                  <a:cubicBezTo>
                    <a:pt x="153" y="211"/>
                    <a:pt x="207" y="174"/>
                    <a:pt x="224" y="124"/>
                  </a:cubicBezTo>
                  <a:cubicBezTo>
                    <a:pt x="224" y="91"/>
                    <a:pt x="224" y="54"/>
                    <a:pt x="207" y="38"/>
                  </a:cubicBezTo>
                  <a:cubicBezTo>
                    <a:pt x="191" y="21"/>
                    <a:pt x="153" y="5"/>
                    <a:pt x="137" y="5"/>
                  </a:cubicBezTo>
                  <a:cubicBezTo>
                    <a:pt x="126" y="2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7" name="Google Shape;11217;p30"/>
            <p:cNvSpPr/>
            <p:nvPr/>
          </p:nvSpPr>
          <p:spPr>
            <a:xfrm>
              <a:off x="4136025" y="30226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8" y="1"/>
                  </a:moveTo>
                  <a:cubicBezTo>
                    <a:pt x="67" y="1"/>
                    <a:pt x="37" y="13"/>
                    <a:pt x="17" y="40"/>
                  </a:cubicBezTo>
                  <a:cubicBezTo>
                    <a:pt x="1" y="57"/>
                    <a:pt x="1" y="94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17" y="176"/>
                    <a:pt x="34" y="176"/>
                  </a:cubicBezTo>
                  <a:cubicBezTo>
                    <a:pt x="58" y="201"/>
                    <a:pt x="86" y="211"/>
                    <a:pt x="112" y="211"/>
                  </a:cubicBezTo>
                  <a:cubicBezTo>
                    <a:pt x="143" y="211"/>
                    <a:pt x="172" y="197"/>
                    <a:pt x="190" y="176"/>
                  </a:cubicBezTo>
                  <a:cubicBezTo>
                    <a:pt x="207" y="143"/>
                    <a:pt x="207" y="127"/>
                    <a:pt x="207" y="94"/>
                  </a:cubicBezTo>
                  <a:cubicBezTo>
                    <a:pt x="207" y="73"/>
                    <a:pt x="190" y="40"/>
                    <a:pt x="174" y="24"/>
                  </a:cubicBezTo>
                  <a:cubicBezTo>
                    <a:pt x="150" y="9"/>
                    <a:pt x="123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8" name="Google Shape;11218;p30"/>
            <p:cNvSpPr/>
            <p:nvPr/>
          </p:nvSpPr>
          <p:spPr>
            <a:xfrm>
              <a:off x="4136025" y="31022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3"/>
                  </a:cubicBezTo>
                  <a:cubicBezTo>
                    <a:pt x="1" y="103"/>
                    <a:pt x="1" y="120"/>
                    <a:pt x="17" y="136"/>
                  </a:cubicBezTo>
                  <a:cubicBezTo>
                    <a:pt x="17" y="153"/>
                    <a:pt x="17" y="153"/>
                    <a:pt x="34" y="169"/>
                  </a:cubicBezTo>
                  <a:cubicBezTo>
                    <a:pt x="54" y="186"/>
                    <a:pt x="71" y="206"/>
                    <a:pt x="104" y="206"/>
                  </a:cubicBezTo>
                  <a:cubicBezTo>
                    <a:pt x="120" y="206"/>
                    <a:pt x="157" y="206"/>
                    <a:pt x="174" y="186"/>
                  </a:cubicBezTo>
                  <a:cubicBezTo>
                    <a:pt x="190" y="169"/>
                    <a:pt x="207" y="153"/>
                    <a:pt x="223" y="120"/>
                  </a:cubicBezTo>
                  <a:cubicBezTo>
                    <a:pt x="223" y="103"/>
                    <a:pt x="207" y="66"/>
                    <a:pt x="190" y="50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9" name="Google Shape;11219;p30"/>
            <p:cNvSpPr/>
            <p:nvPr/>
          </p:nvSpPr>
          <p:spPr>
            <a:xfrm>
              <a:off x="4137775" y="30098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21"/>
                    <a:pt x="1" y="92"/>
                    <a:pt x="34" y="141"/>
                  </a:cubicBezTo>
                  <a:cubicBezTo>
                    <a:pt x="46" y="180"/>
                    <a:pt x="77" y="208"/>
                    <a:pt x="112" y="208"/>
                  </a:cubicBezTo>
                  <a:cubicBezTo>
                    <a:pt x="126" y="208"/>
                    <a:pt x="140" y="204"/>
                    <a:pt x="153" y="195"/>
                  </a:cubicBezTo>
                  <a:cubicBezTo>
                    <a:pt x="223" y="174"/>
                    <a:pt x="240" y="125"/>
                    <a:pt x="223" y="71"/>
                  </a:cubicBezTo>
                  <a:cubicBezTo>
                    <a:pt x="210" y="30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0" name="Google Shape;11220;p30"/>
            <p:cNvSpPr/>
            <p:nvPr/>
          </p:nvSpPr>
          <p:spPr>
            <a:xfrm>
              <a:off x="4135625" y="30369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0" y="0"/>
                    <a:pt x="33" y="17"/>
                    <a:pt x="17" y="70"/>
                  </a:cubicBezTo>
                  <a:cubicBezTo>
                    <a:pt x="0" y="70"/>
                    <a:pt x="0" y="87"/>
                    <a:pt x="0" y="87"/>
                  </a:cubicBezTo>
                  <a:lnTo>
                    <a:pt x="0" y="140"/>
                  </a:lnTo>
                  <a:cubicBezTo>
                    <a:pt x="17" y="173"/>
                    <a:pt x="33" y="190"/>
                    <a:pt x="70" y="206"/>
                  </a:cubicBezTo>
                  <a:lnTo>
                    <a:pt x="87" y="206"/>
                  </a:lnTo>
                  <a:cubicBezTo>
                    <a:pt x="95" y="209"/>
                    <a:pt x="104" y="210"/>
                    <a:pt x="112" y="210"/>
                  </a:cubicBezTo>
                  <a:cubicBezTo>
                    <a:pt x="166" y="210"/>
                    <a:pt x="206" y="166"/>
                    <a:pt x="206" y="120"/>
                  </a:cubicBezTo>
                  <a:cubicBezTo>
                    <a:pt x="206" y="103"/>
                    <a:pt x="206" y="70"/>
                    <a:pt x="190" y="54"/>
                  </a:cubicBezTo>
                  <a:cubicBezTo>
                    <a:pt x="173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1" name="Google Shape;11221;p30"/>
            <p:cNvSpPr/>
            <p:nvPr/>
          </p:nvSpPr>
          <p:spPr>
            <a:xfrm>
              <a:off x="4149725" y="3031025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24" y="0"/>
                  </a:moveTo>
                  <a:cubicBezTo>
                    <a:pt x="108" y="0"/>
                    <a:pt x="90" y="4"/>
                    <a:pt x="71" y="14"/>
                  </a:cubicBezTo>
                  <a:cubicBezTo>
                    <a:pt x="22" y="30"/>
                    <a:pt x="1" y="84"/>
                    <a:pt x="22" y="133"/>
                  </a:cubicBezTo>
                  <a:cubicBezTo>
                    <a:pt x="34" y="187"/>
                    <a:pt x="76" y="209"/>
                    <a:pt x="119" y="209"/>
                  </a:cubicBezTo>
                  <a:cubicBezTo>
                    <a:pt x="132" y="209"/>
                    <a:pt x="145" y="207"/>
                    <a:pt x="158" y="203"/>
                  </a:cubicBezTo>
                  <a:cubicBezTo>
                    <a:pt x="207" y="187"/>
                    <a:pt x="244" y="117"/>
                    <a:pt x="207" y="67"/>
                  </a:cubicBezTo>
                  <a:cubicBezTo>
                    <a:pt x="195" y="28"/>
                    <a:pt x="166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2" name="Google Shape;11222;p30"/>
            <p:cNvSpPr/>
            <p:nvPr/>
          </p:nvSpPr>
          <p:spPr>
            <a:xfrm>
              <a:off x="4182000" y="30592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0" y="1"/>
                  </a:moveTo>
                  <a:cubicBezTo>
                    <a:pt x="57" y="1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56"/>
                    <a:pt x="33" y="156"/>
                  </a:cubicBezTo>
                  <a:cubicBezTo>
                    <a:pt x="50" y="193"/>
                    <a:pt x="70" y="210"/>
                    <a:pt x="103" y="210"/>
                  </a:cubicBezTo>
                  <a:cubicBezTo>
                    <a:pt x="153" y="210"/>
                    <a:pt x="207" y="177"/>
                    <a:pt x="223" y="123"/>
                  </a:cubicBezTo>
                  <a:cubicBezTo>
                    <a:pt x="223" y="90"/>
                    <a:pt x="207" y="74"/>
                    <a:pt x="190" y="37"/>
                  </a:cubicBezTo>
                  <a:cubicBezTo>
                    <a:pt x="190" y="20"/>
                    <a:pt x="153" y="4"/>
                    <a:pt x="120" y="4"/>
                  </a:cubicBezTo>
                  <a:cubicBezTo>
                    <a:pt x="113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3" name="Google Shape;11223;p30"/>
            <p:cNvSpPr/>
            <p:nvPr/>
          </p:nvSpPr>
          <p:spPr>
            <a:xfrm>
              <a:off x="4176425" y="30993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33" y="1"/>
                  </a:moveTo>
                  <a:cubicBezTo>
                    <a:pt x="117" y="1"/>
                    <a:pt x="101" y="5"/>
                    <a:pt x="87" y="16"/>
                  </a:cubicBezTo>
                  <a:cubicBezTo>
                    <a:pt x="34" y="32"/>
                    <a:pt x="1" y="82"/>
                    <a:pt x="34" y="136"/>
                  </a:cubicBezTo>
                  <a:cubicBezTo>
                    <a:pt x="47" y="175"/>
                    <a:pt x="84" y="207"/>
                    <a:pt x="133" y="207"/>
                  </a:cubicBezTo>
                  <a:cubicBezTo>
                    <a:pt x="145" y="207"/>
                    <a:pt x="157" y="206"/>
                    <a:pt x="170" y="202"/>
                  </a:cubicBezTo>
                  <a:cubicBezTo>
                    <a:pt x="223" y="185"/>
                    <a:pt x="240" y="119"/>
                    <a:pt x="223" y="65"/>
                  </a:cubicBezTo>
                  <a:cubicBezTo>
                    <a:pt x="212" y="30"/>
                    <a:pt x="172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4" name="Google Shape;11224;p30"/>
            <p:cNvSpPr/>
            <p:nvPr/>
          </p:nvSpPr>
          <p:spPr>
            <a:xfrm>
              <a:off x="4177250" y="30711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9" y="0"/>
                  </a:moveTo>
                  <a:cubicBezTo>
                    <a:pt x="114" y="0"/>
                    <a:pt x="100" y="3"/>
                    <a:pt x="87" y="8"/>
                  </a:cubicBezTo>
                  <a:cubicBezTo>
                    <a:pt x="34" y="25"/>
                    <a:pt x="1" y="91"/>
                    <a:pt x="34" y="144"/>
                  </a:cubicBezTo>
                  <a:cubicBezTo>
                    <a:pt x="49" y="181"/>
                    <a:pt x="80" y="202"/>
                    <a:pt x="124" y="202"/>
                  </a:cubicBezTo>
                  <a:cubicBezTo>
                    <a:pt x="139" y="202"/>
                    <a:pt x="156" y="199"/>
                    <a:pt x="174" y="194"/>
                  </a:cubicBezTo>
                  <a:cubicBezTo>
                    <a:pt x="223" y="177"/>
                    <a:pt x="240" y="111"/>
                    <a:pt x="223" y="58"/>
                  </a:cubicBez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5" name="Google Shape;11225;p30"/>
            <p:cNvSpPr/>
            <p:nvPr/>
          </p:nvSpPr>
          <p:spPr>
            <a:xfrm>
              <a:off x="4103350" y="2995575"/>
              <a:ext cx="5700" cy="5150"/>
            </a:xfrm>
            <a:custGeom>
              <a:avLst/>
              <a:gdLst/>
              <a:ahLst/>
              <a:cxnLst/>
              <a:rect l="l" t="t" r="r" b="b"/>
              <a:pathLst>
                <a:path w="228" h="206" extrusionOk="0">
                  <a:moveTo>
                    <a:pt x="106" y="1"/>
                  </a:moveTo>
                  <a:cubicBezTo>
                    <a:pt x="95" y="1"/>
                    <a:pt x="83" y="2"/>
                    <a:pt x="71" y="5"/>
                  </a:cubicBezTo>
                  <a:cubicBezTo>
                    <a:pt x="21" y="21"/>
                    <a:pt x="1" y="92"/>
                    <a:pt x="21" y="145"/>
                  </a:cubicBezTo>
                  <a:cubicBezTo>
                    <a:pt x="21" y="162"/>
                    <a:pt x="38" y="178"/>
                    <a:pt x="54" y="178"/>
                  </a:cubicBezTo>
                  <a:cubicBezTo>
                    <a:pt x="64" y="197"/>
                    <a:pt x="86" y="205"/>
                    <a:pt x="110" y="205"/>
                  </a:cubicBezTo>
                  <a:cubicBezTo>
                    <a:pt x="126" y="205"/>
                    <a:pt x="144" y="201"/>
                    <a:pt x="157" y="195"/>
                  </a:cubicBezTo>
                  <a:cubicBezTo>
                    <a:pt x="190" y="195"/>
                    <a:pt x="227" y="145"/>
                    <a:pt x="227" y="108"/>
                  </a:cubicBezTo>
                  <a:cubicBezTo>
                    <a:pt x="227" y="92"/>
                    <a:pt x="227" y="75"/>
                    <a:pt x="207" y="75"/>
                  </a:cubicBezTo>
                  <a:cubicBezTo>
                    <a:pt x="193" y="31"/>
                    <a:pt x="157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6" name="Google Shape;11226;p30"/>
            <p:cNvSpPr/>
            <p:nvPr/>
          </p:nvSpPr>
          <p:spPr>
            <a:xfrm>
              <a:off x="4173450" y="30217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4" y="0"/>
                  </a:moveTo>
                  <a:cubicBezTo>
                    <a:pt x="51" y="0"/>
                    <a:pt x="14" y="35"/>
                    <a:pt x="0" y="91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17" y="144"/>
                    <a:pt x="17" y="161"/>
                    <a:pt x="33" y="161"/>
                  </a:cubicBezTo>
                  <a:cubicBezTo>
                    <a:pt x="33" y="194"/>
                    <a:pt x="66" y="194"/>
                    <a:pt x="103" y="210"/>
                  </a:cubicBezTo>
                  <a:cubicBezTo>
                    <a:pt x="153" y="210"/>
                    <a:pt x="206" y="177"/>
                    <a:pt x="206" y="128"/>
                  </a:cubicBezTo>
                  <a:cubicBezTo>
                    <a:pt x="223" y="91"/>
                    <a:pt x="206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2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7" name="Google Shape;11227;p30"/>
            <p:cNvSpPr/>
            <p:nvPr/>
          </p:nvSpPr>
          <p:spPr>
            <a:xfrm>
              <a:off x="4183225" y="3045450"/>
              <a:ext cx="5200" cy="5300"/>
            </a:xfrm>
            <a:custGeom>
              <a:avLst/>
              <a:gdLst/>
              <a:ahLst/>
              <a:cxnLst/>
              <a:rect l="l" t="t" r="r" b="b"/>
              <a:pathLst>
                <a:path w="208" h="212" extrusionOk="0">
                  <a:moveTo>
                    <a:pt x="94" y="1"/>
                  </a:moveTo>
                  <a:cubicBezTo>
                    <a:pt x="40" y="1"/>
                    <a:pt x="1" y="46"/>
                    <a:pt x="1" y="88"/>
                  </a:cubicBezTo>
                  <a:lnTo>
                    <a:pt x="1" y="125"/>
                  </a:lnTo>
                  <a:lnTo>
                    <a:pt x="1" y="142"/>
                  </a:lnTo>
                  <a:cubicBezTo>
                    <a:pt x="1" y="142"/>
                    <a:pt x="1" y="158"/>
                    <a:pt x="21" y="158"/>
                  </a:cubicBezTo>
                  <a:cubicBezTo>
                    <a:pt x="38" y="191"/>
                    <a:pt x="54" y="212"/>
                    <a:pt x="87" y="212"/>
                  </a:cubicBezTo>
                  <a:cubicBezTo>
                    <a:pt x="104" y="212"/>
                    <a:pt x="141" y="212"/>
                    <a:pt x="158" y="191"/>
                  </a:cubicBezTo>
                  <a:cubicBezTo>
                    <a:pt x="191" y="175"/>
                    <a:pt x="191" y="142"/>
                    <a:pt x="207" y="125"/>
                  </a:cubicBezTo>
                  <a:cubicBezTo>
                    <a:pt x="207" y="88"/>
                    <a:pt x="207" y="71"/>
                    <a:pt x="191" y="55"/>
                  </a:cubicBezTo>
                  <a:cubicBezTo>
                    <a:pt x="174" y="22"/>
                    <a:pt x="158" y="5"/>
                    <a:pt x="125" y="5"/>
                  </a:cubicBezTo>
                  <a:cubicBezTo>
                    <a:pt x="114" y="2"/>
                    <a:pt x="104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8" name="Google Shape;11228;p30"/>
            <p:cNvSpPr/>
            <p:nvPr/>
          </p:nvSpPr>
          <p:spPr>
            <a:xfrm>
              <a:off x="4193550" y="297547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140" y="1"/>
                  </a:moveTo>
                  <a:cubicBezTo>
                    <a:pt x="103" y="1"/>
                    <a:pt x="70" y="1"/>
                    <a:pt x="54" y="22"/>
                  </a:cubicBezTo>
                  <a:cubicBezTo>
                    <a:pt x="37" y="38"/>
                    <a:pt x="21" y="55"/>
                    <a:pt x="21" y="87"/>
                  </a:cubicBezTo>
                  <a:cubicBezTo>
                    <a:pt x="0" y="104"/>
                    <a:pt x="21" y="125"/>
                    <a:pt x="21" y="141"/>
                  </a:cubicBezTo>
                  <a:cubicBezTo>
                    <a:pt x="21" y="158"/>
                    <a:pt x="21" y="158"/>
                    <a:pt x="37" y="158"/>
                  </a:cubicBezTo>
                  <a:cubicBezTo>
                    <a:pt x="54" y="191"/>
                    <a:pt x="70" y="207"/>
                    <a:pt x="103" y="207"/>
                  </a:cubicBezTo>
                  <a:cubicBezTo>
                    <a:pt x="157" y="207"/>
                    <a:pt x="206" y="174"/>
                    <a:pt x="227" y="125"/>
                  </a:cubicBezTo>
                  <a:cubicBezTo>
                    <a:pt x="227" y="87"/>
                    <a:pt x="227" y="71"/>
                    <a:pt x="206" y="38"/>
                  </a:cubicBezTo>
                  <a:cubicBezTo>
                    <a:pt x="190" y="22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9" name="Google Shape;11229;p30"/>
            <p:cNvSpPr/>
            <p:nvPr/>
          </p:nvSpPr>
          <p:spPr>
            <a:xfrm>
              <a:off x="4189325" y="30034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0"/>
                    <a:pt x="17" y="140"/>
                  </a:cubicBezTo>
                  <a:lnTo>
                    <a:pt x="17" y="173"/>
                  </a:lnTo>
                  <a:cubicBezTo>
                    <a:pt x="33" y="190"/>
                    <a:pt x="66" y="206"/>
                    <a:pt x="87" y="206"/>
                  </a:cubicBezTo>
                  <a:cubicBezTo>
                    <a:pt x="120" y="206"/>
                    <a:pt x="153" y="206"/>
                    <a:pt x="169" y="190"/>
                  </a:cubicBezTo>
                  <a:cubicBezTo>
                    <a:pt x="190" y="173"/>
                    <a:pt x="206" y="157"/>
                    <a:pt x="206" y="120"/>
                  </a:cubicBezTo>
                  <a:cubicBezTo>
                    <a:pt x="223" y="103"/>
                    <a:pt x="206" y="70"/>
                    <a:pt x="190" y="54"/>
                  </a:cubicBezTo>
                  <a:cubicBezTo>
                    <a:pt x="169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0" name="Google Shape;11230;p30"/>
            <p:cNvSpPr/>
            <p:nvPr/>
          </p:nvSpPr>
          <p:spPr>
            <a:xfrm>
              <a:off x="4191475" y="2989550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10" y="0"/>
                  </a:moveTo>
                  <a:cubicBezTo>
                    <a:pt x="81" y="0"/>
                    <a:pt x="52" y="13"/>
                    <a:pt x="34" y="40"/>
                  </a:cubicBezTo>
                  <a:cubicBezTo>
                    <a:pt x="17" y="56"/>
                    <a:pt x="1" y="77"/>
                    <a:pt x="1" y="110"/>
                  </a:cubicBezTo>
                  <a:cubicBezTo>
                    <a:pt x="17" y="126"/>
                    <a:pt x="17" y="126"/>
                    <a:pt x="17" y="143"/>
                  </a:cubicBezTo>
                  <a:cubicBezTo>
                    <a:pt x="17" y="143"/>
                    <a:pt x="34" y="159"/>
                    <a:pt x="50" y="180"/>
                  </a:cubicBezTo>
                  <a:cubicBezTo>
                    <a:pt x="67" y="197"/>
                    <a:pt x="104" y="197"/>
                    <a:pt x="120" y="197"/>
                  </a:cubicBezTo>
                  <a:cubicBezTo>
                    <a:pt x="153" y="197"/>
                    <a:pt x="170" y="180"/>
                    <a:pt x="186" y="159"/>
                  </a:cubicBezTo>
                  <a:cubicBezTo>
                    <a:pt x="207" y="143"/>
                    <a:pt x="223" y="110"/>
                    <a:pt x="223" y="93"/>
                  </a:cubicBezTo>
                  <a:cubicBezTo>
                    <a:pt x="207" y="56"/>
                    <a:pt x="207" y="40"/>
                    <a:pt x="170" y="23"/>
                  </a:cubicBezTo>
                  <a:cubicBezTo>
                    <a:pt x="155" y="9"/>
                    <a:pt x="133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1" name="Google Shape;11231;p30"/>
            <p:cNvSpPr/>
            <p:nvPr/>
          </p:nvSpPr>
          <p:spPr>
            <a:xfrm>
              <a:off x="4160550" y="302347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08" y="0"/>
                  </a:moveTo>
                  <a:cubicBezTo>
                    <a:pt x="94" y="0"/>
                    <a:pt x="80" y="2"/>
                    <a:pt x="67" y="6"/>
                  </a:cubicBezTo>
                  <a:cubicBezTo>
                    <a:pt x="17" y="23"/>
                    <a:pt x="1" y="76"/>
                    <a:pt x="17" y="142"/>
                  </a:cubicBezTo>
                  <a:cubicBezTo>
                    <a:pt x="30" y="183"/>
                    <a:pt x="61" y="202"/>
                    <a:pt x="106" y="202"/>
                  </a:cubicBezTo>
                  <a:cubicBezTo>
                    <a:pt x="120" y="202"/>
                    <a:pt x="136" y="200"/>
                    <a:pt x="153" y="196"/>
                  </a:cubicBezTo>
                  <a:cubicBezTo>
                    <a:pt x="207" y="179"/>
                    <a:pt x="223" y="109"/>
                    <a:pt x="207" y="60"/>
                  </a:cubicBezTo>
                  <a:cubicBezTo>
                    <a:pt x="191" y="20"/>
                    <a:pt x="15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2" name="Google Shape;11232;p30"/>
            <p:cNvSpPr/>
            <p:nvPr/>
          </p:nvSpPr>
          <p:spPr>
            <a:xfrm>
              <a:off x="4162625" y="3090875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5" y="1"/>
                  </a:moveTo>
                  <a:cubicBezTo>
                    <a:pt x="86" y="1"/>
                    <a:pt x="56" y="14"/>
                    <a:pt x="37" y="44"/>
                  </a:cubicBezTo>
                  <a:cubicBezTo>
                    <a:pt x="21" y="60"/>
                    <a:pt x="0" y="93"/>
                    <a:pt x="0" y="110"/>
                  </a:cubicBezTo>
                  <a:cubicBezTo>
                    <a:pt x="21" y="126"/>
                    <a:pt x="21" y="126"/>
                    <a:pt x="21" y="147"/>
                  </a:cubicBezTo>
                  <a:cubicBezTo>
                    <a:pt x="21" y="163"/>
                    <a:pt x="37" y="180"/>
                    <a:pt x="54" y="180"/>
                  </a:cubicBezTo>
                  <a:cubicBezTo>
                    <a:pt x="69" y="195"/>
                    <a:pt x="91" y="203"/>
                    <a:pt x="114" y="203"/>
                  </a:cubicBezTo>
                  <a:cubicBezTo>
                    <a:pt x="142" y="203"/>
                    <a:pt x="172" y="191"/>
                    <a:pt x="190" y="163"/>
                  </a:cubicBezTo>
                  <a:cubicBezTo>
                    <a:pt x="206" y="147"/>
                    <a:pt x="227" y="126"/>
                    <a:pt x="227" y="93"/>
                  </a:cubicBezTo>
                  <a:cubicBezTo>
                    <a:pt x="206" y="60"/>
                    <a:pt x="206" y="44"/>
                    <a:pt x="173" y="23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3" name="Google Shape;11233;p30"/>
            <p:cNvSpPr/>
            <p:nvPr/>
          </p:nvSpPr>
          <p:spPr>
            <a:xfrm>
              <a:off x="4162625" y="31052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1"/>
                  </a:moveTo>
                  <a:cubicBezTo>
                    <a:pt x="70" y="1"/>
                    <a:pt x="21" y="17"/>
                    <a:pt x="0" y="67"/>
                  </a:cubicBezTo>
                  <a:lnTo>
                    <a:pt x="0" y="87"/>
                  </a:lnTo>
                  <a:lnTo>
                    <a:pt x="0" y="137"/>
                  </a:lnTo>
                  <a:cubicBezTo>
                    <a:pt x="21" y="170"/>
                    <a:pt x="37" y="190"/>
                    <a:pt x="54" y="207"/>
                  </a:cubicBezTo>
                  <a:lnTo>
                    <a:pt x="87" y="207"/>
                  </a:lnTo>
                  <a:cubicBezTo>
                    <a:pt x="94" y="209"/>
                    <a:pt x="100" y="210"/>
                    <a:pt x="107" y="210"/>
                  </a:cubicBezTo>
                  <a:cubicBezTo>
                    <a:pt x="152" y="210"/>
                    <a:pt x="192" y="163"/>
                    <a:pt x="206" y="120"/>
                  </a:cubicBezTo>
                  <a:cubicBezTo>
                    <a:pt x="206" y="87"/>
                    <a:pt x="206" y="67"/>
                    <a:pt x="190" y="50"/>
                  </a:cubicBezTo>
                  <a:cubicBezTo>
                    <a:pt x="173" y="17"/>
                    <a:pt x="140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4" name="Google Shape;11234;p30"/>
            <p:cNvSpPr/>
            <p:nvPr/>
          </p:nvSpPr>
          <p:spPr>
            <a:xfrm>
              <a:off x="4162625" y="300990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40" y="1"/>
                  </a:moveTo>
                  <a:cubicBezTo>
                    <a:pt x="70" y="1"/>
                    <a:pt x="21" y="34"/>
                    <a:pt x="21" y="88"/>
                  </a:cubicBezTo>
                  <a:cubicBezTo>
                    <a:pt x="0" y="104"/>
                    <a:pt x="21" y="121"/>
                    <a:pt x="21" y="137"/>
                  </a:cubicBezTo>
                  <a:cubicBezTo>
                    <a:pt x="21" y="154"/>
                    <a:pt x="21" y="154"/>
                    <a:pt x="37" y="170"/>
                  </a:cubicBezTo>
                  <a:cubicBezTo>
                    <a:pt x="54" y="191"/>
                    <a:pt x="70" y="207"/>
                    <a:pt x="103" y="207"/>
                  </a:cubicBezTo>
                  <a:cubicBezTo>
                    <a:pt x="157" y="207"/>
                    <a:pt x="206" y="170"/>
                    <a:pt x="227" y="121"/>
                  </a:cubicBezTo>
                  <a:cubicBezTo>
                    <a:pt x="227" y="88"/>
                    <a:pt x="227" y="67"/>
                    <a:pt x="206" y="34"/>
                  </a:cubicBezTo>
                  <a:cubicBezTo>
                    <a:pt x="190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5" name="Google Shape;11235;p30"/>
            <p:cNvSpPr/>
            <p:nvPr/>
          </p:nvSpPr>
          <p:spPr>
            <a:xfrm>
              <a:off x="4159225" y="30420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0"/>
                  </a:moveTo>
                  <a:cubicBezTo>
                    <a:pt x="70" y="0"/>
                    <a:pt x="17" y="37"/>
                    <a:pt x="17" y="87"/>
                  </a:cubicBezTo>
                  <a:cubicBezTo>
                    <a:pt x="0" y="103"/>
                    <a:pt x="17" y="140"/>
                    <a:pt x="17" y="157"/>
                  </a:cubicBezTo>
                  <a:lnTo>
                    <a:pt x="33" y="173"/>
                  </a:lnTo>
                  <a:cubicBezTo>
                    <a:pt x="54" y="190"/>
                    <a:pt x="70" y="206"/>
                    <a:pt x="103" y="206"/>
                  </a:cubicBezTo>
                  <a:cubicBezTo>
                    <a:pt x="112" y="209"/>
                    <a:pt x="121" y="211"/>
                    <a:pt x="130" y="211"/>
                  </a:cubicBezTo>
                  <a:cubicBezTo>
                    <a:pt x="173" y="211"/>
                    <a:pt x="209" y="178"/>
                    <a:pt x="223" y="12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90" y="37"/>
                    <a:pt x="157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6" name="Google Shape;11236;p30"/>
            <p:cNvSpPr/>
            <p:nvPr/>
          </p:nvSpPr>
          <p:spPr>
            <a:xfrm>
              <a:off x="4165700" y="3063875"/>
              <a:ext cx="6025" cy="5075"/>
            </a:xfrm>
            <a:custGeom>
              <a:avLst/>
              <a:gdLst/>
              <a:ahLst/>
              <a:cxnLst/>
              <a:rect l="l" t="t" r="r" b="b"/>
              <a:pathLst>
                <a:path w="241" h="203" extrusionOk="0">
                  <a:moveTo>
                    <a:pt x="116" y="0"/>
                  </a:moveTo>
                  <a:cubicBezTo>
                    <a:pt x="101" y="0"/>
                    <a:pt x="84" y="2"/>
                    <a:pt x="67" y="6"/>
                  </a:cubicBezTo>
                  <a:cubicBezTo>
                    <a:pt x="17" y="23"/>
                    <a:pt x="1" y="93"/>
                    <a:pt x="17" y="143"/>
                  </a:cubicBezTo>
                  <a:cubicBezTo>
                    <a:pt x="30" y="183"/>
                    <a:pt x="73" y="202"/>
                    <a:pt x="114" y="202"/>
                  </a:cubicBezTo>
                  <a:cubicBezTo>
                    <a:pt x="128" y="202"/>
                    <a:pt x="141" y="200"/>
                    <a:pt x="154" y="196"/>
                  </a:cubicBezTo>
                  <a:cubicBezTo>
                    <a:pt x="207" y="176"/>
                    <a:pt x="240" y="110"/>
                    <a:pt x="207" y="56"/>
                  </a:cubicBezTo>
                  <a:cubicBezTo>
                    <a:pt x="192" y="19"/>
                    <a:pt x="160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7" name="Google Shape;11237;p30"/>
            <p:cNvSpPr/>
            <p:nvPr/>
          </p:nvSpPr>
          <p:spPr>
            <a:xfrm>
              <a:off x="4169950" y="3052075"/>
              <a:ext cx="5575" cy="5225"/>
            </a:xfrm>
            <a:custGeom>
              <a:avLst/>
              <a:gdLst/>
              <a:ahLst/>
              <a:cxnLst/>
              <a:rect l="l" t="t" r="r" b="b"/>
              <a:pathLst>
                <a:path w="223" h="209" extrusionOk="0">
                  <a:moveTo>
                    <a:pt x="97" y="0"/>
                  </a:moveTo>
                  <a:cubicBezTo>
                    <a:pt x="87" y="0"/>
                    <a:pt x="78" y="4"/>
                    <a:pt x="70" y="13"/>
                  </a:cubicBezTo>
                  <a:cubicBezTo>
                    <a:pt x="37" y="13"/>
                    <a:pt x="16" y="29"/>
                    <a:pt x="16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12" y="190"/>
                    <a:pt x="55" y="208"/>
                    <a:pt x="98" y="208"/>
                  </a:cubicBezTo>
                  <a:cubicBezTo>
                    <a:pt x="112" y="208"/>
                    <a:pt x="127" y="206"/>
                    <a:pt x="140" y="202"/>
                  </a:cubicBezTo>
                  <a:cubicBezTo>
                    <a:pt x="190" y="186"/>
                    <a:pt x="223" y="116"/>
                    <a:pt x="206" y="66"/>
                  </a:cubicBezTo>
                  <a:cubicBezTo>
                    <a:pt x="190" y="50"/>
                    <a:pt x="157" y="13"/>
                    <a:pt x="140" y="13"/>
                  </a:cubicBezTo>
                  <a:cubicBezTo>
                    <a:pt x="122" y="4"/>
                    <a:pt x="108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8" name="Google Shape;11238;p30"/>
            <p:cNvSpPr/>
            <p:nvPr/>
          </p:nvSpPr>
          <p:spPr>
            <a:xfrm>
              <a:off x="4164775" y="3078000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6" y="0"/>
                  </a:moveTo>
                  <a:cubicBezTo>
                    <a:pt x="114" y="0"/>
                    <a:pt x="101" y="2"/>
                    <a:pt x="87" y="6"/>
                  </a:cubicBezTo>
                  <a:cubicBezTo>
                    <a:pt x="38" y="23"/>
                    <a:pt x="1" y="93"/>
                    <a:pt x="17" y="146"/>
                  </a:cubicBezTo>
                  <a:cubicBezTo>
                    <a:pt x="33" y="184"/>
                    <a:pt x="74" y="202"/>
                    <a:pt x="116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79"/>
                    <a:pt x="244" y="126"/>
                    <a:pt x="223" y="60"/>
                  </a:cubicBezTo>
                  <a:cubicBezTo>
                    <a:pt x="199" y="20"/>
                    <a:pt x="164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9" name="Google Shape;11239;p30"/>
            <p:cNvSpPr/>
            <p:nvPr/>
          </p:nvSpPr>
          <p:spPr>
            <a:xfrm>
              <a:off x="4170350" y="3035650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24" y="0"/>
                  </a:moveTo>
                  <a:cubicBezTo>
                    <a:pt x="93" y="0"/>
                    <a:pt x="58" y="14"/>
                    <a:pt x="38" y="35"/>
                  </a:cubicBezTo>
                  <a:cubicBezTo>
                    <a:pt x="21" y="51"/>
                    <a:pt x="0" y="88"/>
                    <a:pt x="21" y="105"/>
                  </a:cubicBezTo>
                  <a:lnTo>
                    <a:pt x="21" y="138"/>
                  </a:lnTo>
                  <a:cubicBezTo>
                    <a:pt x="21" y="154"/>
                    <a:pt x="38" y="171"/>
                    <a:pt x="54" y="191"/>
                  </a:cubicBezTo>
                  <a:cubicBezTo>
                    <a:pt x="66" y="204"/>
                    <a:pt x="84" y="209"/>
                    <a:pt x="103" y="209"/>
                  </a:cubicBezTo>
                  <a:cubicBezTo>
                    <a:pt x="134" y="209"/>
                    <a:pt x="170" y="194"/>
                    <a:pt x="190" y="171"/>
                  </a:cubicBezTo>
                  <a:cubicBezTo>
                    <a:pt x="227" y="121"/>
                    <a:pt x="227" y="51"/>
                    <a:pt x="174" y="18"/>
                  </a:cubicBezTo>
                  <a:cubicBezTo>
                    <a:pt x="161" y="6"/>
                    <a:pt x="143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0" name="Google Shape;11240;p30"/>
            <p:cNvSpPr/>
            <p:nvPr/>
          </p:nvSpPr>
          <p:spPr>
            <a:xfrm>
              <a:off x="4184975" y="2952725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10" y="1"/>
                  </a:moveTo>
                  <a:cubicBezTo>
                    <a:pt x="75" y="1"/>
                    <a:pt x="41" y="16"/>
                    <a:pt x="17" y="37"/>
                  </a:cubicBezTo>
                  <a:cubicBezTo>
                    <a:pt x="1" y="53"/>
                    <a:pt x="1" y="86"/>
                    <a:pt x="1" y="123"/>
                  </a:cubicBezTo>
                  <a:lnTo>
                    <a:pt x="1" y="140"/>
                  </a:lnTo>
                  <a:cubicBezTo>
                    <a:pt x="1" y="156"/>
                    <a:pt x="17" y="173"/>
                    <a:pt x="34" y="189"/>
                  </a:cubicBezTo>
                  <a:cubicBezTo>
                    <a:pt x="55" y="210"/>
                    <a:pt x="88" y="210"/>
                    <a:pt x="104" y="210"/>
                  </a:cubicBezTo>
                  <a:cubicBezTo>
                    <a:pt x="137" y="210"/>
                    <a:pt x="174" y="189"/>
                    <a:pt x="191" y="173"/>
                  </a:cubicBezTo>
                  <a:cubicBezTo>
                    <a:pt x="207" y="156"/>
                    <a:pt x="207" y="123"/>
                    <a:pt x="207" y="86"/>
                  </a:cubicBezTo>
                  <a:cubicBezTo>
                    <a:pt x="207" y="70"/>
                    <a:pt x="191" y="37"/>
                    <a:pt x="174" y="20"/>
                  </a:cubicBezTo>
                  <a:cubicBezTo>
                    <a:pt x="154" y="6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1" name="Google Shape;11241;p30"/>
            <p:cNvSpPr/>
            <p:nvPr/>
          </p:nvSpPr>
          <p:spPr>
            <a:xfrm>
              <a:off x="4086650" y="30275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37" y="1"/>
                  </a:moveTo>
                  <a:cubicBezTo>
                    <a:pt x="71" y="1"/>
                    <a:pt x="17" y="34"/>
                    <a:pt x="17" y="83"/>
                  </a:cubicBezTo>
                  <a:cubicBezTo>
                    <a:pt x="1" y="104"/>
                    <a:pt x="17" y="121"/>
                    <a:pt x="17" y="137"/>
                  </a:cubicBezTo>
                  <a:cubicBezTo>
                    <a:pt x="17" y="154"/>
                    <a:pt x="17" y="154"/>
                    <a:pt x="34" y="170"/>
                  </a:cubicBezTo>
                  <a:cubicBezTo>
                    <a:pt x="50" y="187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87"/>
                  </a:cubicBezTo>
                  <a:cubicBezTo>
                    <a:pt x="207" y="170"/>
                    <a:pt x="207" y="154"/>
                    <a:pt x="223" y="121"/>
                  </a:cubicBezTo>
                  <a:cubicBezTo>
                    <a:pt x="223" y="67"/>
                    <a:pt x="190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2" name="Google Shape;11242;p30"/>
            <p:cNvSpPr/>
            <p:nvPr/>
          </p:nvSpPr>
          <p:spPr>
            <a:xfrm>
              <a:off x="4082325" y="29819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17" y="50"/>
                    <a:pt x="1" y="87"/>
                    <a:pt x="1" y="104"/>
                  </a:cubicBezTo>
                  <a:cubicBezTo>
                    <a:pt x="17" y="120"/>
                    <a:pt x="17" y="120"/>
                    <a:pt x="17" y="137"/>
                  </a:cubicBezTo>
                  <a:cubicBezTo>
                    <a:pt x="17" y="153"/>
                    <a:pt x="38" y="174"/>
                    <a:pt x="54" y="174"/>
                  </a:cubicBezTo>
                  <a:cubicBezTo>
                    <a:pt x="69" y="188"/>
                    <a:pt x="90" y="196"/>
                    <a:pt x="113" y="196"/>
                  </a:cubicBezTo>
                  <a:cubicBezTo>
                    <a:pt x="142" y="196"/>
                    <a:pt x="172" y="183"/>
                    <a:pt x="190" y="153"/>
                  </a:cubicBezTo>
                  <a:cubicBezTo>
                    <a:pt x="223" y="120"/>
                    <a:pt x="223" y="50"/>
                    <a:pt x="174" y="17"/>
                  </a:cubicBezTo>
                  <a:cubicBezTo>
                    <a:pt x="157" y="1"/>
                    <a:pt x="14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3" name="Google Shape;11243;p30"/>
            <p:cNvSpPr/>
            <p:nvPr/>
          </p:nvSpPr>
          <p:spPr>
            <a:xfrm>
              <a:off x="4082750" y="30404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70" y="0"/>
                    <a:pt x="21" y="33"/>
                    <a:pt x="0" y="83"/>
                  </a:cubicBezTo>
                  <a:lnTo>
                    <a:pt x="0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7" y="186"/>
                    <a:pt x="70" y="206"/>
                    <a:pt x="87" y="206"/>
                  </a:cubicBezTo>
                  <a:cubicBezTo>
                    <a:pt x="95" y="209"/>
                    <a:pt x="104" y="210"/>
                    <a:pt x="112" y="210"/>
                  </a:cubicBezTo>
                  <a:cubicBezTo>
                    <a:pt x="168" y="210"/>
                    <a:pt x="206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4" name="Google Shape;11244;p30"/>
            <p:cNvSpPr/>
            <p:nvPr/>
          </p:nvSpPr>
          <p:spPr>
            <a:xfrm>
              <a:off x="4088825" y="30141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3" y="0"/>
                  </a:moveTo>
                  <a:cubicBezTo>
                    <a:pt x="66" y="0"/>
                    <a:pt x="50" y="21"/>
                    <a:pt x="33" y="37"/>
                  </a:cubicBezTo>
                  <a:cubicBezTo>
                    <a:pt x="17" y="54"/>
                    <a:pt x="0" y="87"/>
                    <a:pt x="17" y="124"/>
                  </a:cubicBezTo>
                  <a:lnTo>
                    <a:pt x="17" y="140"/>
                  </a:lnTo>
                  <a:cubicBezTo>
                    <a:pt x="17" y="157"/>
                    <a:pt x="33" y="173"/>
                    <a:pt x="50" y="190"/>
                  </a:cubicBezTo>
                  <a:cubicBezTo>
                    <a:pt x="70" y="204"/>
                    <a:pt x="90" y="209"/>
                    <a:pt x="108" y="209"/>
                  </a:cubicBezTo>
                  <a:cubicBezTo>
                    <a:pt x="139" y="209"/>
                    <a:pt x="167" y="194"/>
                    <a:pt x="190" y="173"/>
                  </a:cubicBezTo>
                  <a:cubicBezTo>
                    <a:pt x="223" y="140"/>
                    <a:pt x="223" y="124"/>
                    <a:pt x="223" y="87"/>
                  </a:cubicBezTo>
                  <a:cubicBezTo>
                    <a:pt x="223" y="70"/>
                    <a:pt x="206" y="37"/>
                    <a:pt x="190" y="21"/>
                  </a:cubicBezTo>
                  <a:cubicBezTo>
                    <a:pt x="153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5" name="Google Shape;11245;p30"/>
            <p:cNvSpPr/>
            <p:nvPr/>
          </p:nvSpPr>
          <p:spPr>
            <a:xfrm>
              <a:off x="4086650" y="29377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4" y="34"/>
                    <a:pt x="17" y="67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cubicBezTo>
                    <a:pt x="17" y="153"/>
                    <a:pt x="17" y="153"/>
                    <a:pt x="34" y="170"/>
                  </a:cubicBezTo>
                  <a:cubicBezTo>
                    <a:pt x="50" y="191"/>
                    <a:pt x="71" y="207"/>
                    <a:pt x="104" y="207"/>
                  </a:cubicBezTo>
                  <a:cubicBezTo>
                    <a:pt x="110" y="209"/>
                    <a:pt x="116" y="210"/>
                    <a:pt x="123" y="210"/>
                  </a:cubicBezTo>
                  <a:cubicBezTo>
                    <a:pt x="166" y="210"/>
                    <a:pt x="209" y="164"/>
                    <a:pt x="223" y="121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6" name="Google Shape;11246;p30"/>
            <p:cNvSpPr/>
            <p:nvPr/>
          </p:nvSpPr>
          <p:spPr>
            <a:xfrm>
              <a:off x="4077175" y="29935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41" y="0"/>
                  </a:moveTo>
                  <a:cubicBezTo>
                    <a:pt x="103" y="0"/>
                    <a:pt x="70" y="21"/>
                    <a:pt x="54" y="21"/>
                  </a:cubicBezTo>
                  <a:cubicBezTo>
                    <a:pt x="38" y="38"/>
                    <a:pt x="17" y="71"/>
                    <a:pt x="17" y="87"/>
                  </a:cubicBezTo>
                  <a:cubicBezTo>
                    <a:pt x="0" y="103"/>
                    <a:pt x="17" y="141"/>
                    <a:pt x="17" y="141"/>
                  </a:cubicBezTo>
                  <a:cubicBezTo>
                    <a:pt x="17" y="157"/>
                    <a:pt x="17" y="157"/>
                    <a:pt x="38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4" y="210"/>
                    <a:pt x="123" y="212"/>
                    <a:pt x="133" y="212"/>
                  </a:cubicBezTo>
                  <a:cubicBezTo>
                    <a:pt x="174" y="212"/>
                    <a:pt x="210" y="178"/>
                    <a:pt x="223" y="124"/>
                  </a:cubicBezTo>
                  <a:cubicBezTo>
                    <a:pt x="223" y="103"/>
                    <a:pt x="223" y="71"/>
                    <a:pt x="207" y="54"/>
                  </a:cubicBezTo>
                  <a:cubicBezTo>
                    <a:pt x="190" y="21"/>
                    <a:pt x="157" y="21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7" name="Google Shape;11247;p30"/>
            <p:cNvSpPr/>
            <p:nvPr/>
          </p:nvSpPr>
          <p:spPr>
            <a:xfrm>
              <a:off x="4082325" y="2966000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5" y="1"/>
                  </a:moveTo>
                  <a:cubicBezTo>
                    <a:pt x="53" y="1"/>
                    <a:pt x="14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8" y="174"/>
                    <a:pt x="71" y="194"/>
                    <a:pt x="87" y="194"/>
                  </a:cubicBezTo>
                  <a:cubicBezTo>
                    <a:pt x="97" y="199"/>
                    <a:pt x="106" y="201"/>
                    <a:pt x="116" y="201"/>
                  </a:cubicBezTo>
                  <a:cubicBezTo>
                    <a:pt x="140" y="201"/>
                    <a:pt x="162" y="188"/>
                    <a:pt x="174" y="174"/>
                  </a:cubicBezTo>
                  <a:cubicBezTo>
                    <a:pt x="190" y="157"/>
                    <a:pt x="207" y="141"/>
                    <a:pt x="207" y="108"/>
                  </a:cubicBezTo>
                  <a:cubicBezTo>
                    <a:pt x="223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8" name="Google Shape;11248;p30"/>
            <p:cNvSpPr/>
            <p:nvPr/>
          </p:nvSpPr>
          <p:spPr>
            <a:xfrm>
              <a:off x="4084500" y="295172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13" y="1"/>
                  </a:moveTo>
                  <a:cubicBezTo>
                    <a:pt x="84" y="1"/>
                    <a:pt x="54" y="14"/>
                    <a:pt x="33" y="44"/>
                  </a:cubicBezTo>
                  <a:cubicBezTo>
                    <a:pt x="17" y="60"/>
                    <a:pt x="0" y="93"/>
                    <a:pt x="0" y="110"/>
                  </a:cubicBezTo>
                  <a:cubicBezTo>
                    <a:pt x="0" y="126"/>
                    <a:pt x="17" y="126"/>
                    <a:pt x="17" y="147"/>
                  </a:cubicBezTo>
                  <a:cubicBezTo>
                    <a:pt x="17" y="163"/>
                    <a:pt x="33" y="180"/>
                    <a:pt x="54" y="180"/>
                  </a:cubicBezTo>
                  <a:cubicBezTo>
                    <a:pt x="70" y="196"/>
                    <a:pt x="87" y="213"/>
                    <a:pt x="120" y="213"/>
                  </a:cubicBezTo>
                  <a:cubicBezTo>
                    <a:pt x="157" y="196"/>
                    <a:pt x="173" y="196"/>
                    <a:pt x="190" y="163"/>
                  </a:cubicBezTo>
                  <a:cubicBezTo>
                    <a:pt x="206" y="147"/>
                    <a:pt x="223" y="126"/>
                    <a:pt x="206" y="93"/>
                  </a:cubicBezTo>
                  <a:cubicBezTo>
                    <a:pt x="206" y="60"/>
                    <a:pt x="206" y="44"/>
                    <a:pt x="173" y="23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9" name="Google Shape;11249;p30"/>
            <p:cNvSpPr/>
            <p:nvPr/>
          </p:nvSpPr>
          <p:spPr>
            <a:xfrm>
              <a:off x="4074175" y="29428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1"/>
                  </a:cubicBezTo>
                  <a:cubicBezTo>
                    <a:pt x="1" y="107"/>
                    <a:pt x="1" y="124"/>
                    <a:pt x="17" y="140"/>
                  </a:cubicBezTo>
                  <a:cubicBezTo>
                    <a:pt x="17" y="173"/>
                    <a:pt x="54" y="210"/>
                    <a:pt x="87" y="210"/>
                  </a:cubicBezTo>
                  <a:cubicBezTo>
                    <a:pt x="158" y="210"/>
                    <a:pt x="207" y="173"/>
                    <a:pt x="207" y="124"/>
                  </a:cubicBezTo>
                  <a:cubicBezTo>
                    <a:pt x="223" y="91"/>
                    <a:pt x="207" y="70"/>
                    <a:pt x="190" y="37"/>
                  </a:cubicBezTo>
                  <a:cubicBezTo>
                    <a:pt x="174" y="21"/>
                    <a:pt x="158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0" name="Google Shape;11250;p30"/>
            <p:cNvSpPr/>
            <p:nvPr/>
          </p:nvSpPr>
          <p:spPr>
            <a:xfrm>
              <a:off x="4080150" y="3053975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7" y="1"/>
                  </a:moveTo>
                  <a:cubicBezTo>
                    <a:pt x="114" y="1"/>
                    <a:pt x="101" y="3"/>
                    <a:pt x="88" y="7"/>
                  </a:cubicBezTo>
                  <a:cubicBezTo>
                    <a:pt x="38" y="23"/>
                    <a:pt x="1" y="93"/>
                    <a:pt x="22" y="143"/>
                  </a:cubicBezTo>
                  <a:cubicBezTo>
                    <a:pt x="34" y="183"/>
                    <a:pt x="75" y="202"/>
                    <a:pt x="117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80"/>
                    <a:pt x="244" y="110"/>
                    <a:pt x="228" y="56"/>
                  </a:cubicBezTo>
                  <a:cubicBezTo>
                    <a:pt x="200" y="19"/>
                    <a:pt x="165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1" name="Google Shape;11251;p30"/>
            <p:cNvSpPr/>
            <p:nvPr/>
          </p:nvSpPr>
          <p:spPr>
            <a:xfrm>
              <a:off x="4069450" y="30617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3"/>
                    <a:pt x="0" y="77"/>
                    <a:pt x="17" y="143"/>
                  </a:cubicBezTo>
                  <a:cubicBezTo>
                    <a:pt x="45" y="183"/>
                    <a:pt x="80" y="203"/>
                    <a:pt x="118" y="203"/>
                  </a:cubicBezTo>
                  <a:cubicBezTo>
                    <a:pt x="131" y="203"/>
                    <a:pt x="144" y="201"/>
                    <a:pt x="157" y="197"/>
                  </a:cubicBezTo>
                  <a:cubicBezTo>
                    <a:pt x="223" y="180"/>
                    <a:pt x="243" y="110"/>
                    <a:pt x="223" y="56"/>
                  </a:cubicBezTo>
                  <a:cubicBezTo>
                    <a:pt x="210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2" name="Google Shape;11252;p30"/>
            <p:cNvSpPr/>
            <p:nvPr/>
          </p:nvSpPr>
          <p:spPr>
            <a:xfrm>
              <a:off x="4069025" y="30472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37" y="0"/>
                  </a:moveTo>
                  <a:cubicBezTo>
                    <a:pt x="71" y="0"/>
                    <a:pt x="17" y="38"/>
                    <a:pt x="17" y="87"/>
                  </a:cubicBezTo>
                  <a:cubicBezTo>
                    <a:pt x="1" y="104"/>
                    <a:pt x="17" y="120"/>
                    <a:pt x="17" y="141"/>
                  </a:cubicBezTo>
                  <a:cubicBezTo>
                    <a:pt x="17" y="157"/>
                    <a:pt x="17" y="157"/>
                    <a:pt x="34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11" y="209"/>
                    <a:pt x="118" y="210"/>
                    <a:pt x="125" y="210"/>
                  </a:cubicBezTo>
                  <a:cubicBezTo>
                    <a:pt x="170" y="210"/>
                    <a:pt x="209" y="166"/>
                    <a:pt x="223" y="120"/>
                  </a:cubicBezTo>
                  <a:cubicBezTo>
                    <a:pt x="223" y="87"/>
                    <a:pt x="223" y="71"/>
                    <a:pt x="207" y="54"/>
                  </a:cubicBezTo>
                  <a:cubicBezTo>
                    <a:pt x="190" y="17"/>
                    <a:pt x="15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3" name="Google Shape;11253;p30"/>
            <p:cNvSpPr/>
            <p:nvPr/>
          </p:nvSpPr>
          <p:spPr>
            <a:xfrm>
              <a:off x="4069850" y="3126200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03" y="0"/>
                  </a:moveTo>
                  <a:cubicBezTo>
                    <a:pt x="58" y="0"/>
                    <a:pt x="19" y="44"/>
                    <a:pt x="1" y="90"/>
                  </a:cubicBezTo>
                  <a:cubicBezTo>
                    <a:pt x="1" y="107"/>
                    <a:pt x="1" y="123"/>
                    <a:pt x="21" y="140"/>
                  </a:cubicBezTo>
                  <a:lnTo>
                    <a:pt x="21" y="156"/>
                  </a:lnTo>
                  <a:cubicBezTo>
                    <a:pt x="38" y="193"/>
                    <a:pt x="71" y="210"/>
                    <a:pt x="87" y="210"/>
                  </a:cubicBezTo>
                  <a:cubicBezTo>
                    <a:pt x="157" y="210"/>
                    <a:pt x="207" y="177"/>
                    <a:pt x="207" y="123"/>
                  </a:cubicBezTo>
                  <a:cubicBezTo>
                    <a:pt x="227" y="90"/>
                    <a:pt x="207" y="74"/>
                    <a:pt x="190" y="37"/>
                  </a:cubicBezTo>
                  <a:cubicBezTo>
                    <a:pt x="174" y="20"/>
                    <a:pt x="157" y="4"/>
                    <a:pt x="124" y="4"/>
                  </a:cubicBezTo>
                  <a:cubicBezTo>
                    <a:pt x="117" y="2"/>
                    <a:pt x="11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4" name="Google Shape;11254;p30"/>
            <p:cNvSpPr/>
            <p:nvPr/>
          </p:nvSpPr>
          <p:spPr>
            <a:xfrm>
              <a:off x="4070375" y="30334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2" y="1"/>
                  </a:moveTo>
                  <a:cubicBezTo>
                    <a:pt x="102" y="1"/>
                    <a:pt x="92" y="2"/>
                    <a:pt x="83" y="5"/>
                  </a:cubicBezTo>
                  <a:cubicBezTo>
                    <a:pt x="33" y="22"/>
                    <a:pt x="0" y="92"/>
                    <a:pt x="17" y="141"/>
                  </a:cubicBezTo>
                  <a:cubicBezTo>
                    <a:pt x="41" y="180"/>
                    <a:pt x="75" y="208"/>
                    <a:pt x="111" y="208"/>
                  </a:cubicBezTo>
                  <a:cubicBezTo>
                    <a:pt x="125" y="208"/>
                    <a:pt x="139" y="204"/>
                    <a:pt x="153" y="195"/>
                  </a:cubicBezTo>
                  <a:cubicBezTo>
                    <a:pt x="206" y="178"/>
                    <a:pt x="239" y="125"/>
                    <a:pt x="223" y="75"/>
                  </a:cubicBezTo>
                  <a:cubicBezTo>
                    <a:pt x="209" y="31"/>
                    <a:pt x="15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5" name="Google Shape;11255;p30"/>
            <p:cNvSpPr/>
            <p:nvPr/>
          </p:nvSpPr>
          <p:spPr>
            <a:xfrm>
              <a:off x="4073775" y="30986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05" y="1"/>
                  </a:moveTo>
                  <a:cubicBezTo>
                    <a:pt x="76" y="1"/>
                    <a:pt x="47" y="14"/>
                    <a:pt x="17" y="44"/>
                  </a:cubicBezTo>
                  <a:cubicBezTo>
                    <a:pt x="0" y="60"/>
                    <a:pt x="0" y="77"/>
                    <a:pt x="0" y="110"/>
                  </a:cubicBezTo>
                  <a:cubicBezTo>
                    <a:pt x="0" y="126"/>
                    <a:pt x="0" y="126"/>
                    <a:pt x="17" y="147"/>
                  </a:cubicBezTo>
                  <a:cubicBezTo>
                    <a:pt x="17" y="164"/>
                    <a:pt x="33" y="164"/>
                    <a:pt x="33" y="180"/>
                  </a:cubicBezTo>
                  <a:cubicBezTo>
                    <a:pt x="60" y="192"/>
                    <a:pt x="75" y="203"/>
                    <a:pt x="94" y="203"/>
                  </a:cubicBezTo>
                  <a:cubicBezTo>
                    <a:pt x="102" y="203"/>
                    <a:pt x="110" y="201"/>
                    <a:pt x="120" y="197"/>
                  </a:cubicBezTo>
                  <a:cubicBezTo>
                    <a:pt x="153" y="197"/>
                    <a:pt x="174" y="180"/>
                    <a:pt x="190" y="164"/>
                  </a:cubicBezTo>
                  <a:cubicBezTo>
                    <a:pt x="206" y="147"/>
                    <a:pt x="223" y="110"/>
                    <a:pt x="206" y="93"/>
                  </a:cubicBezTo>
                  <a:cubicBezTo>
                    <a:pt x="206" y="60"/>
                    <a:pt x="190" y="44"/>
                    <a:pt x="174" y="23"/>
                  </a:cubicBezTo>
                  <a:cubicBezTo>
                    <a:pt x="150" y="9"/>
                    <a:pt x="127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6" name="Google Shape;11256;p30"/>
            <p:cNvSpPr/>
            <p:nvPr/>
          </p:nvSpPr>
          <p:spPr>
            <a:xfrm>
              <a:off x="4075525" y="30849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8" y="0"/>
                  </a:moveTo>
                  <a:cubicBezTo>
                    <a:pt x="94" y="0"/>
                    <a:pt x="80" y="2"/>
                    <a:pt x="66" y="7"/>
                  </a:cubicBezTo>
                  <a:cubicBezTo>
                    <a:pt x="17" y="23"/>
                    <a:pt x="0" y="77"/>
                    <a:pt x="17" y="143"/>
                  </a:cubicBezTo>
                  <a:cubicBezTo>
                    <a:pt x="17" y="143"/>
                    <a:pt x="33" y="159"/>
                    <a:pt x="33" y="180"/>
                  </a:cubicBezTo>
                  <a:cubicBezTo>
                    <a:pt x="57" y="191"/>
                    <a:pt x="82" y="203"/>
                    <a:pt x="112" y="203"/>
                  </a:cubicBezTo>
                  <a:cubicBezTo>
                    <a:pt x="125" y="203"/>
                    <a:pt x="138" y="201"/>
                    <a:pt x="153" y="196"/>
                  </a:cubicBezTo>
                  <a:cubicBezTo>
                    <a:pt x="186" y="180"/>
                    <a:pt x="207" y="143"/>
                    <a:pt x="223" y="110"/>
                  </a:cubicBezTo>
                  <a:cubicBezTo>
                    <a:pt x="223" y="93"/>
                    <a:pt x="223" y="77"/>
                    <a:pt x="207" y="56"/>
                  </a:cubicBezTo>
                  <a:cubicBezTo>
                    <a:pt x="191" y="19"/>
                    <a:pt x="15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7" name="Google Shape;11257;p30"/>
            <p:cNvSpPr/>
            <p:nvPr/>
          </p:nvSpPr>
          <p:spPr>
            <a:xfrm>
              <a:off x="4079325" y="3072875"/>
              <a:ext cx="5200" cy="4975"/>
            </a:xfrm>
            <a:custGeom>
              <a:avLst/>
              <a:gdLst/>
              <a:ahLst/>
              <a:cxnLst/>
              <a:rect l="l" t="t" r="r" b="b"/>
              <a:pathLst>
                <a:path w="208" h="199" extrusionOk="0">
                  <a:moveTo>
                    <a:pt x="95" y="1"/>
                  </a:moveTo>
                  <a:cubicBezTo>
                    <a:pt x="54" y="1"/>
                    <a:pt x="15" y="34"/>
                    <a:pt x="1" y="92"/>
                  </a:cubicBezTo>
                  <a:lnTo>
                    <a:pt x="1" y="145"/>
                  </a:lnTo>
                  <a:cubicBezTo>
                    <a:pt x="17" y="145"/>
                    <a:pt x="17" y="162"/>
                    <a:pt x="17" y="162"/>
                  </a:cubicBezTo>
                  <a:cubicBezTo>
                    <a:pt x="34" y="178"/>
                    <a:pt x="71" y="195"/>
                    <a:pt x="88" y="195"/>
                  </a:cubicBezTo>
                  <a:cubicBezTo>
                    <a:pt x="96" y="198"/>
                    <a:pt x="105" y="199"/>
                    <a:pt x="114" y="199"/>
                  </a:cubicBezTo>
                  <a:cubicBezTo>
                    <a:pt x="159" y="199"/>
                    <a:pt x="207" y="166"/>
                    <a:pt x="207" y="108"/>
                  </a:cubicBezTo>
                  <a:cubicBezTo>
                    <a:pt x="207" y="92"/>
                    <a:pt x="207" y="59"/>
                    <a:pt x="191" y="42"/>
                  </a:cubicBezTo>
                  <a:cubicBezTo>
                    <a:pt x="174" y="22"/>
                    <a:pt x="158" y="5"/>
                    <a:pt x="121" y="5"/>
                  </a:cubicBezTo>
                  <a:cubicBezTo>
                    <a:pt x="112" y="2"/>
                    <a:pt x="104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8" name="Google Shape;11258;p30"/>
            <p:cNvSpPr/>
            <p:nvPr/>
          </p:nvSpPr>
          <p:spPr>
            <a:xfrm>
              <a:off x="4071600" y="31102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91" y="1"/>
                  </a:moveTo>
                  <a:cubicBezTo>
                    <a:pt x="68" y="1"/>
                    <a:pt x="43" y="13"/>
                    <a:pt x="17" y="24"/>
                  </a:cubicBezTo>
                  <a:cubicBezTo>
                    <a:pt x="17" y="41"/>
                    <a:pt x="1" y="57"/>
                    <a:pt x="1" y="94"/>
                  </a:cubicBezTo>
                  <a:lnTo>
                    <a:pt x="1" y="144"/>
                  </a:lnTo>
                  <a:cubicBezTo>
                    <a:pt x="17" y="177"/>
                    <a:pt x="54" y="197"/>
                    <a:pt x="87" y="214"/>
                  </a:cubicBezTo>
                  <a:cubicBezTo>
                    <a:pt x="157" y="214"/>
                    <a:pt x="190" y="177"/>
                    <a:pt x="207" y="127"/>
                  </a:cubicBezTo>
                  <a:cubicBezTo>
                    <a:pt x="207" y="94"/>
                    <a:pt x="207" y="57"/>
                    <a:pt x="190" y="41"/>
                  </a:cubicBezTo>
                  <a:cubicBezTo>
                    <a:pt x="174" y="24"/>
                    <a:pt x="137" y="8"/>
                    <a:pt x="120" y="8"/>
                  </a:cubicBezTo>
                  <a:cubicBezTo>
                    <a:pt x="111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9" name="Google Shape;11259;p30"/>
            <p:cNvSpPr/>
            <p:nvPr/>
          </p:nvSpPr>
          <p:spPr>
            <a:xfrm>
              <a:off x="4052325" y="30046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3" y="1"/>
                  </a:moveTo>
                  <a:cubicBezTo>
                    <a:pt x="51" y="1"/>
                    <a:pt x="14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cubicBezTo>
                    <a:pt x="17" y="141"/>
                    <a:pt x="17" y="157"/>
                    <a:pt x="34" y="157"/>
                  </a:cubicBezTo>
                  <a:cubicBezTo>
                    <a:pt x="34" y="174"/>
                    <a:pt x="67" y="194"/>
                    <a:pt x="104" y="211"/>
                  </a:cubicBezTo>
                  <a:cubicBezTo>
                    <a:pt x="153" y="211"/>
                    <a:pt x="207" y="174"/>
                    <a:pt x="207" y="124"/>
                  </a:cubicBezTo>
                  <a:cubicBezTo>
                    <a:pt x="223" y="91"/>
                    <a:pt x="207" y="54"/>
                    <a:pt x="186" y="38"/>
                  </a:cubicBezTo>
                  <a:cubicBezTo>
                    <a:pt x="17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0" name="Google Shape;11260;p30"/>
            <p:cNvSpPr/>
            <p:nvPr/>
          </p:nvSpPr>
          <p:spPr>
            <a:xfrm>
              <a:off x="4038100" y="30099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17" y="34"/>
                    <a:pt x="17" y="67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lnTo>
                    <a:pt x="17" y="170"/>
                  </a:lnTo>
                  <a:cubicBezTo>
                    <a:pt x="34" y="191"/>
                    <a:pt x="71" y="207"/>
                    <a:pt x="87" y="207"/>
                  </a:cubicBezTo>
                  <a:cubicBezTo>
                    <a:pt x="96" y="209"/>
                    <a:pt x="105" y="210"/>
                    <a:pt x="113" y="210"/>
                  </a:cubicBezTo>
                  <a:cubicBezTo>
                    <a:pt x="169" y="210"/>
                    <a:pt x="207" y="164"/>
                    <a:pt x="207" y="121"/>
                  </a:cubicBezTo>
                  <a:cubicBezTo>
                    <a:pt x="223" y="88"/>
                    <a:pt x="207" y="67"/>
                    <a:pt x="190" y="50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1" name="Google Shape;11261;p30"/>
            <p:cNvSpPr/>
            <p:nvPr/>
          </p:nvSpPr>
          <p:spPr>
            <a:xfrm>
              <a:off x="4030800" y="297197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6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37" y="38"/>
                    <a:pt x="0" y="91"/>
                    <a:pt x="17" y="141"/>
                  </a:cubicBezTo>
                  <a:cubicBezTo>
                    <a:pt x="47" y="185"/>
                    <a:pt x="86" y="215"/>
                    <a:pt x="129" y="215"/>
                  </a:cubicBezTo>
                  <a:cubicBezTo>
                    <a:pt x="138" y="215"/>
                    <a:pt x="147" y="214"/>
                    <a:pt x="157" y="211"/>
                  </a:cubicBezTo>
                  <a:cubicBezTo>
                    <a:pt x="206" y="178"/>
                    <a:pt x="243" y="124"/>
                    <a:pt x="223" y="75"/>
                  </a:cubicBezTo>
                  <a:cubicBezTo>
                    <a:pt x="209" y="31"/>
                    <a:pt x="16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2" name="Google Shape;11262;p30"/>
            <p:cNvSpPr/>
            <p:nvPr/>
          </p:nvSpPr>
          <p:spPr>
            <a:xfrm>
              <a:off x="4034300" y="30232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83" y="1"/>
                  </a:moveTo>
                  <a:cubicBezTo>
                    <a:pt x="33" y="17"/>
                    <a:pt x="0" y="87"/>
                    <a:pt x="17" y="137"/>
                  </a:cubicBezTo>
                  <a:cubicBezTo>
                    <a:pt x="41" y="176"/>
                    <a:pt x="75" y="204"/>
                    <a:pt x="111" y="204"/>
                  </a:cubicBezTo>
                  <a:cubicBezTo>
                    <a:pt x="125" y="204"/>
                    <a:pt x="139" y="200"/>
                    <a:pt x="153" y="190"/>
                  </a:cubicBezTo>
                  <a:cubicBezTo>
                    <a:pt x="169" y="190"/>
                    <a:pt x="186" y="174"/>
                    <a:pt x="206" y="174"/>
                  </a:cubicBezTo>
                  <a:cubicBezTo>
                    <a:pt x="223" y="137"/>
                    <a:pt x="239" y="104"/>
                    <a:pt x="223" y="71"/>
                  </a:cubicBezTo>
                  <a:cubicBezTo>
                    <a:pt x="206" y="17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3" name="Google Shape;11263;p30"/>
            <p:cNvSpPr/>
            <p:nvPr/>
          </p:nvSpPr>
          <p:spPr>
            <a:xfrm>
              <a:off x="4042425" y="2979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1" y="0"/>
                  </a:moveTo>
                  <a:cubicBezTo>
                    <a:pt x="67" y="0"/>
                    <a:pt x="1" y="33"/>
                    <a:pt x="1" y="87"/>
                  </a:cubicBezTo>
                  <a:lnTo>
                    <a:pt x="1" y="136"/>
                  </a:lnTo>
                  <a:cubicBezTo>
                    <a:pt x="1" y="153"/>
                    <a:pt x="17" y="153"/>
                    <a:pt x="17" y="169"/>
                  </a:cubicBezTo>
                  <a:cubicBezTo>
                    <a:pt x="34" y="190"/>
                    <a:pt x="50" y="206"/>
                    <a:pt x="88" y="206"/>
                  </a:cubicBezTo>
                  <a:cubicBezTo>
                    <a:pt x="94" y="208"/>
                    <a:pt x="100" y="209"/>
                    <a:pt x="107" y="209"/>
                  </a:cubicBezTo>
                  <a:cubicBezTo>
                    <a:pt x="154" y="209"/>
                    <a:pt x="207" y="163"/>
                    <a:pt x="207" y="120"/>
                  </a:cubicBezTo>
                  <a:cubicBezTo>
                    <a:pt x="207" y="103"/>
                    <a:pt x="207" y="66"/>
                    <a:pt x="191" y="50"/>
                  </a:cubicBezTo>
                  <a:cubicBezTo>
                    <a:pt x="170" y="17"/>
                    <a:pt x="154" y="17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4" name="Google Shape;11264;p30"/>
            <p:cNvSpPr/>
            <p:nvPr/>
          </p:nvSpPr>
          <p:spPr>
            <a:xfrm>
              <a:off x="4031725" y="29578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13" y="0"/>
                  </a:moveTo>
                  <a:cubicBezTo>
                    <a:pt x="103" y="0"/>
                    <a:pt x="93" y="2"/>
                    <a:pt x="83" y="6"/>
                  </a:cubicBezTo>
                  <a:cubicBezTo>
                    <a:pt x="33" y="23"/>
                    <a:pt x="0" y="88"/>
                    <a:pt x="17" y="142"/>
                  </a:cubicBezTo>
                  <a:cubicBezTo>
                    <a:pt x="29" y="178"/>
                    <a:pt x="68" y="207"/>
                    <a:pt x="107" y="207"/>
                  </a:cubicBezTo>
                  <a:cubicBezTo>
                    <a:pt x="123" y="207"/>
                    <a:pt x="139" y="202"/>
                    <a:pt x="153" y="192"/>
                  </a:cubicBezTo>
                  <a:cubicBezTo>
                    <a:pt x="206" y="175"/>
                    <a:pt x="239" y="126"/>
                    <a:pt x="223" y="72"/>
                  </a:cubicBezTo>
                  <a:cubicBezTo>
                    <a:pt x="193" y="32"/>
                    <a:pt x="15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5" name="Google Shape;11265;p30"/>
            <p:cNvSpPr/>
            <p:nvPr/>
          </p:nvSpPr>
          <p:spPr>
            <a:xfrm>
              <a:off x="4101300" y="3011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1" y="0"/>
                    <a:pt x="0" y="47"/>
                    <a:pt x="0" y="90"/>
                  </a:cubicBezTo>
                  <a:lnTo>
                    <a:pt x="0" y="144"/>
                  </a:lnTo>
                  <a:cubicBezTo>
                    <a:pt x="17" y="177"/>
                    <a:pt x="50" y="193"/>
                    <a:pt x="83" y="210"/>
                  </a:cubicBezTo>
                  <a:cubicBezTo>
                    <a:pt x="136" y="210"/>
                    <a:pt x="206" y="177"/>
                    <a:pt x="206" y="123"/>
                  </a:cubicBezTo>
                  <a:cubicBezTo>
                    <a:pt x="206" y="90"/>
                    <a:pt x="206" y="74"/>
                    <a:pt x="186" y="41"/>
                  </a:cubicBezTo>
                  <a:cubicBezTo>
                    <a:pt x="169" y="20"/>
                    <a:pt x="153" y="3"/>
                    <a:pt x="120" y="3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6" name="Google Shape;11266;p30"/>
            <p:cNvSpPr/>
            <p:nvPr/>
          </p:nvSpPr>
          <p:spPr>
            <a:xfrm>
              <a:off x="4024800" y="3014000"/>
              <a:ext cx="5200" cy="4900"/>
            </a:xfrm>
            <a:custGeom>
              <a:avLst/>
              <a:gdLst/>
              <a:ahLst/>
              <a:cxnLst/>
              <a:rect l="l" t="t" r="r" b="b"/>
              <a:pathLst>
                <a:path w="208" h="196" extrusionOk="0">
                  <a:moveTo>
                    <a:pt x="96" y="1"/>
                  </a:moveTo>
                  <a:cubicBezTo>
                    <a:pt x="65" y="1"/>
                    <a:pt x="35" y="14"/>
                    <a:pt x="17" y="43"/>
                  </a:cubicBezTo>
                  <a:cubicBezTo>
                    <a:pt x="1" y="60"/>
                    <a:pt x="1" y="76"/>
                    <a:pt x="1" y="109"/>
                  </a:cubicBezTo>
                  <a:lnTo>
                    <a:pt x="1" y="130"/>
                  </a:lnTo>
                  <a:cubicBezTo>
                    <a:pt x="1" y="146"/>
                    <a:pt x="17" y="163"/>
                    <a:pt x="34" y="179"/>
                  </a:cubicBezTo>
                  <a:cubicBezTo>
                    <a:pt x="50" y="196"/>
                    <a:pt x="88" y="196"/>
                    <a:pt x="104" y="196"/>
                  </a:cubicBezTo>
                  <a:cubicBezTo>
                    <a:pt x="137" y="196"/>
                    <a:pt x="174" y="179"/>
                    <a:pt x="191" y="163"/>
                  </a:cubicBezTo>
                  <a:cubicBezTo>
                    <a:pt x="207" y="146"/>
                    <a:pt x="207" y="109"/>
                    <a:pt x="207" y="93"/>
                  </a:cubicBezTo>
                  <a:cubicBezTo>
                    <a:pt x="207" y="60"/>
                    <a:pt x="191" y="43"/>
                    <a:pt x="174" y="27"/>
                  </a:cubicBezTo>
                  <a:cubicBezTo>
                    <a:pt x="150" y="10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7" name="Google Shape;11267;p30"/>
            <p:cNvSpPr/>
            <p:nvPr/>
          </p:nvSpPr>
          <p:spPr>
            <a:xfrm>
              <a:off x="4028625" y="29995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7" y="0"/>
                  </a:moveTo>
                  <a:cubicBezTo>
                    <a:pt x="58" y="0"/>
                    <a:pt x="31" y="27"/>
                    <a:pt x="1" y="54"/>
                  </a:cubicBezTo>
                  <a:lnTo>
                    <a:pt x="1" y="91"/>
                  </a:lnTo>
                  <a:lnTo>
                    <a:pt x="1" y="141"/>
                  </a:lnTo>
                  <a:cubicBezTo>
                    <a:pt x="21" y="157"/>
                    <a:pt x="38" y="174"/>
                    <a:pt x="71" y="194"/>
                  </a:cubicBezTo>
                  <a:cubicBezTo>
                    <a:pt x="71" y="194"/>
                    <a:pt x="87" y="194"/>
                    <a:pt x="87" y="211"/>
                  </a:cubicBezTo>
                  <a:cubicBezTo>
                    <a:pt x="141" y="211"/>
                    <a:pt x="207" y="174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4" y="5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8" name="Google Shape;11268;p30"/>
            <p:cNvSpPr/>
            <p:nvPr/>
          </p:nvSpPr>
          <p:spPr>
            <a:xfrm>
              <a:off x="4028625" y="298492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28" y="1"/>
                  </a:moveTo>
                  <a:cubicBezTo>
                    <a:pt x="93" y="1"/>
                    <a:pt x="58" y="15"/>
                    <a:pt x="38" y="35"/>
                  </a:cubicBezTo>
                  <a:cubicBezTo>
                    <a:pt x="21" y="72"/>
                    <a:pt x="1" y="89"/>
                    <a:pt x="21" y="122"/>
                  </a:cubicBezTo>
                  <a:lnTo>
                    <a:pt x="21" y="138"/>
                  </a:lnTo>
                  <a:cubicBezTo>
                    <a:pt x="21" y="159"/>
                    <a:pt x="38" y="175"/>
                    <a:pt x="54" y="192"/>
                  </a:cubicBezTo>
                  <a:cubicBezTo>
                    <a:pt x="73" y="204"/>
                    <a:pt x="93" y="210"/>
                    <a:pt x="111" y="210"/>
                  </a:cubicBezTo>
                  <a:cubicBezTo>
                    <a:pt x="142" y="210"/>
                    <a:pt x="170" y="196"/>
                    <a:pt x="190" y="175"/>
                  </a:cubicBezTo>
                  <a:cubicBezTo>
                    <a:pt x="227" y="159"/>
                    <a:pt x="227" y="122"/>
                    <a:pt x="227" y="89"/>
                  </a:cubicBezTo>
                  <a:cubicBezTo>
                    <a:pt x="227" y="72"/>
                    <a:pt x="207" y="35"/>
                    <a:pt x="190" y="19"/>
                  </a:cubicBezTo>
                  <a:cubicBezTo>
                    <a:pt x="171" y="6"/>
                    <a:pt x="14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9" name="Google Shape;11269;p30"/>
            <p:cNvSpPr/>
            <p:nvPr/>
          </p:nvSpPr>
          <p:spPr>
            <a:xfrm>
              <a:off x="4066450" y="29841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lnTo>
                    <a:pt x="17" y="153"/>
                  </a:lnTo>
                  <a:cubicBezTo>
                    <a:pt x="34" y="190"/>
                    <a:pt x="71" y="206"/>
                    <a:pt x="87" y="206"/>
                  </a:cubicBezTo>
                  <a:cubicBezTo>
                    <a:pt x="157" y="206"/>
                    <a:pt x="207" y="169"/>
                    <a:pt x="207" y="120"/>
                  </a:cubicBezTo>
                  <a:cubicBezTo>
                    <a:pt x="223" y="87"/>
                    <a:pt x="207" y="66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0" name="Google Shape;11270;p30"/>
            <p:cNvSpPr/>
            <p:nvPr/>
          </p:nvSpPr>
          <p:spPr>
            <a:xfrm>
              <a:off x="4048425" y="29532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4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0" y="153"/>
                    <a:pt x="17" y="169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3" y="209"/>
                    <a:pt x="99" y="210"/>
                    <a:pt x="106" y="210"/>
                  </a:cubicBezTo>
                  <a:cubicBezTo>
                    <a:pt x="149" y="210"/>
                    <a:pt x="192" y="163"/>
                    <a:pt x="206" y="120"/>
                  </a:cubicBezTo>
                  <a:cubicBezTo>
                    <a:pt x="206" y="103"/>
                    <a:pt x="206" y="66"/>
                    <a:pt x="190" y="50"/>
                  </a:cubicBezTo>
                  <a:cubicBezTo>
                    <a:pt x="173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1" name="Google Shape;11271;p30"/>
            <p:cNvSpPr/>
            <p:nvPr/>
          </p:nvSpPr>
          <p:spPr>
            <a:xfrm>
              <a:off x="4072425" y="2957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4" y="0"/>
                  </a:moveTo>
                  <a:cubicBezTo>
                    <a:pt x="71" y="0"/>
                    <a:pt x="1" y="33"/>
                    <a:pt x="1" y="82"/>
                  </a:cubicBezTo>
                  <a:lnTo>
                    <a:pt x="1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8" y="186"/>
                    <a:pt x="54" y="206"/>
                    <a:pt x="87" y="206"/>
                  </a:cubicBezTo>
                  <a:cubicBezTo>
                    <a:pt x="124" y="206"/>
                    <a:pt x="141" y="206"/>
                    <a:pt x="174" y="186"/>
                  </a:cubicBezTo>
                  <a:cubicBezTo>
                    <a:pt x="190" y="169"/>
                    <a:pt x="207" y="153"/>
                    <a:pt x="207" y="120"/>
                  </a:cubicBezTo>
                  <a:cubicBezTo>
                    <a:pt x="207" y="82"/>
                    <a:pt x="207" y="66"/>
                    <a:pt x="190" y="33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2" name="Google Shape;11272;p30"/>
            <p:cNvSpPr/>
            <p:nvPr/>
          </p:nvSpPr>
          <p:spPr>
            <a:xfrm>
              <a:off x="4062125" y="2945900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87" y="1"/>
                  </a:moveTo>
                  <a:cubicBezTo>
                    <a:pt x="71" y="1"/>
                    <a:pt x="38" y="17"/>
                    <a:pt x="21" y="34"/>
                  </a:cubicBezTo>
                  <a:cubicBezTo>
                    <a:pt x="0" y="71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21" y="153"/>
                    <a:pt x="21" y="174"/>
                    <a:pt x="38" y="190"/>
                  </a:cubicBezTo>
                  <a:cubicBezTo>
                    <a:pt x="56" y="203"/>
                    <a:pt x="78" y="208"/>
                    <a:pt x="100" y="208"/>
                  </a:cubicBezTo>
                  <a:cubicBezTo>
                    <a:pt x="135" y="208"/>
                    <a:pt x="170" y="194"/>
                    <a:pt x="190" y="174"/>
                  </a:cubicBezTo>
                  <a:cubicBezTo>
                    <a:pt x="207" y="153"/>
                    <a:pt x="207" y="120"/>
                    <a:pt x="207" y="87"/>
                  </a:cubicBezTo>
                  <a:cubicBezTo>
                    <a:pt x="207" y="71"/>
                    <a:pt x="190" y="34"/>
                    <a:pt x="174" y="17"/>
                  </a:cubicBezTo>
                  <a:cubicBezTo>
                    <a:pt x="157" y="1"/>
                    <a:pt x="12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3" name="Google Shape;11273;p30"/>
            <p:cNvSpPr/>
            <p:nvPr/>
          </p:nvSpPr>
          <p:spPr>
            <a:xfrm>
              <a:off x="4069025" y="2971925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8" y="0"/>
                  </a:moveTo>
                  <a:cubicBezTo>
                    <a:pt x="67" y="0"/>
                    <a:pt x="38" y="13"/>
                    <a:pt x="17" y="40"/>
                  </a:cubicBezTo>
                  <a:cubicBezTo>
                    <a:pt x="1" y="60"/>
                    <a:pt x="1" y="93"/>
                    <a:pt x="1" y="110"/>
                  </a:cubicBezTo>
                  <a:lnTo>
                    <a:pt x="1" y="143"/>
                  </a:lnTo>
                  <a:cubicBezTo>
                    <a:pt x="17" y="164"/>
                    <a:pt x="17" y="180"/>
                    <a:pt x="34" y="180"/>
                  </a:cubicBezTo>
                  <a:cubicBezTo>
                    <a:pt x="58" y="195"/>
                    <a:pt x="81" y="203"/>
                    <a:pt x="104" y="203"/>
                  </a:cubicBezTo>
                  <a:cubicBezTo>
                    <a:pt x="133" y="203"/>
                    <a:pt x="161" y="191"/>
                    <a:pt x="190" y="164"/>
                  </a:cubicBezTo>
                  <a:cubicBezTo>
                    <a:pt x="207" y="143"/>
                    <a:pt x="207" y="126"/>
                    <a:pt x="207" y="93"/>
                  </a:cubicBezTo>
                  <a:cubicBezTo>
                    <a:pt x="207" y="60"/>
                    <a:pt x="190" y="40"/>
                    <a:pt x="174" y="23"/>
                  </a:cubicBezTo>
                  <a:cubicBezTo>
                    <a:pt x="150" y="9"/>
                    <a:pt x="123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4" name="Google Shape;11274;p30"/>
            <p:cNvSpPr/>
            <p:nvPr/>
          </p:nvSpPr>
          <p:spPr>
            <a:xfrm>
              <a:off x="4060050" y="29592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1" y="0"/>
                  </a:moveTo>
                  <a:cubicBezTo>
                    <a:pt x="67" y="0"/>
                    <a:pt x="1" y="33"/>
                    <a:pt x="1" y="87"/>
                  </a:cubicBezTo>
                  <a:lnTo>
                    <a:pt x="1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4" y="190"/>
                    <a:pt x="50" y="207"/>
                    <a:pt x="83" y="207"/>
                  </a:cubicBezTo>
                  <a:cubicBezTo>
                    <a:pt x="94" y="211"/>
                    <a:pt x="103" y="213"/>
                    <a:pt x="112" y="213"/>
                  </a:cubicBezTo>
                  <a:cubicBezTo>
                    <a:pt x="132" y="213"/>
                    <a:pt x="147" y="202"/>
                    <a:pt x="170" y="190"/>
                  </a:cubicBezTo>
                  <a:cubicBezTo>
                    <a:pt x="187" y="174"/>
                    <a:pt x="207" y="157"/>
                    <a:pt x="207" y="120"/>
                  </a:cubicBezTo>
                  <a:cubicBezTo>
                    <a:pt x="224" y="71"/>
                    <a:pt x="170" y="17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5" name="Google Shape;11275;p30"/>
            <p:cNvSpPr/>
            <p:nvPr/>
          </p:nvSpPr>
          <p:spPr>
            <a:xfrm>
              <a:off x="4075925" y="30077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20"/>
                  </a:cubicBezTo>
                  <a:lnTo>
                    <a:pt x="17" y="136"/>
                  </a:lnTo>
                  <a:cubicBezTo>
                    <a:pt x="17" y="153"/>
                    <a:pt x="17" y="153"/>
                    <a:pt x="34" y="174"/>
                  </a:cubicBezTo>
                  <a:cubicBezTo>
                    <a:pt x="50" y="190"/>
                    <a:pt x="67" y="207"/>
                    <a:pt x="104" y="207"/>
                  </a:cubicBezTo>
                  <a:cubicBezTo>
                    <a:pt x="120" y="207"/>
                    <a:pt x="153" y="207"/>
                    <a:pt x="170" y="190"/>
                  </a:cubicBezTo>
                  <a:cubicBezTo>
                    <a:pt x="191" y="174"/>
                    <a:pt x="207" y="153"/>
                    <a:pt x="224" y="120"/>
                  </a:cubicBezTo>
                  <a:cubicBezTo>
                    <a:pt x="224" y="103"/>
                    <a:pt x="207" y="70"/>
                    <a:pt x="207" y="50"/>
                  </a:cubicBezTo>
                  <a:cubicBezTo>
                    <a:pt x="191" y="33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6" name="Google Shape;11276;p30"/>
            <p:cNvSpPr/>
            <p:nvPr/>
          </p:nvSpPr>
          <p:spPr>
            <a:xfrm>
              <a:off x="4053150" y="29856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7" y="0"/>
                  </a:moveTo>
                  <a:cubicBezTo>
                    <a:pt x="113" y="0"/>
                    <a:pt x="100" y="2"/>
                    <a:pt x="87" y="6"/>
                  </a:cubicBezTo>
                  <a:cubicBezTo>
                    <a:pt x="34" y="27"/>
                    <a:pt x="1" y="93"/>
                    <a:pt x="34" y="146"/>
                  </a:cubicBezTo>
                  <a:cubicBezTo>
                    <a:pt x="46" y="183"/>
                    <a:pt x="79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23" y="179"/>
                    <a:pt x="240" y="130"/>
                    <a:pt x="223" y="60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7" name="Google Shape;11277;p30"/>
            <p:cNvSpPr/>
            <p:nvPr/>
          </p:nvSpPr>
          <p:spPr>
            <a:xfrm>
              <a:off x="4055725" y="29720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17" y="158"/>
                    <a:pt x="17" y="158"/>
                    <a:pt x="34" y="174"/>
                  </a:cubicBezTo>
                  <a:cubicBezTo>
                    <a:pt x="50" y="191"/>
                    <a:pt x="71" y="207"/>
                    <a:pt x="104" y="207"/>
                  </a:cubicBezTo>
                  <a:cubicBezTo>
                    <a:pt x="111" y="209"/>
                    <a:pt x="117" y="210"/>
                    <a:pt x="124" y="210"/>
                  </a:cubicBezTo>
                  <a:cubicBezTo>
                    <a:pt x="167" y="210"/>
                    <a:pt x="209" y="167"/>
                    <a:pt x="223" y="120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8" name="Google Shape;11278;p30"/>
            <p:cNvSpPr/>
            <p:nvPr/>
          </p:nvSpPr>
          <p:spPr>
            <a:xfrm>
              <a:off x="4043675" y="2965075"/>
              <a:ext cx="5600" cy="5425"/>
            </a:xfrm>
            <a:custGeom>
              <a:avLst/>
              <a:gdLst/>
              <a:ahLst/>
              <a:cxnLst/>
              <a:rect l="l" t="t" r="r" b="b"/>
              <a:pathLst>
                <a:path w="224" h="217" extrusionOk="0">
                  <a:moveTo>
                    <a:pt x="96" y="1"/>
                  </a:moveTo>
                  <a:cubicBezTo>
                    <a:pt x="87" y="1"/>
                    <a:pt x="79" y="2"/>
                    <a:pt x="71" y="5"/>
                  </a:cubicBezTo>
                  <a:cubicBezTo>
                    <a:pt x="17" y="42"/>
                    <a:pt x="0" y="91"/>
                    <a:pt x="17" y="145"/>
                  </a:cubicBezTo>
                  <a:cubicBezTo>
                    <a:pt x="34" y="185"/>
                    <a:pt x="80" y="217"/>
                    <a:pt x="125" y="217"/>
                  </a:cubicBezTo>
                  <a:cubicBezTo>
                    <a:pt x="136" y="217"/>
                    <a:pt x="147" y="215"/>
                    <a:pt x="157" y="211"/>
                  </a:cubicBezTo>
                  <a:cubicBezTo>
                    <a:pt x="207" y="178"/>
                    <a:pt x="223" y="128"/>
                    <a:pt x="207" y="75"/>
                  </a:cubicBezTo>
                  <a:cubicBezTo>
                    <a:pt x="193" y="33"/>
                    <a:pt x="14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9" name="Google Shape;11279;p30"/>
            <p:cNvSpPr/>
            <p:nvPr/>
          </p:nvSpPr>
          <p:spPr>
            <a:xfrm>
              <a:off x="4029150" y="308072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03" y="0"/>
                  </a:moveTo>
                  <a:cubicBezTo>
                    <a:pt x="66" y="0"/>
                    <a:pt x="50" y="17"/>
                    <a:pt x="33" y="37"/>
                  </a:cubicBezTo>
                  <a:cubicBezTo>
                    <a:pt x="17" y="54"/>
                    <a:pt x="0" y="87"/>
                    <a:pt x="17" y="103"/>
                  </a:cubicBezTo>
                  <a:lnTo>
                    <a:pt x="17" y="141"/>
                  </a:lnTo>
                  <a:cubicBezTo>
                    <a:pt x="17" y="157"/>
                    <a:pt x="33" y="174"/>
                    <a:pt x="50" y="174"/>
                  </a:cubicBezTo>
                  <a:cubicBezTo>
                    <a:pt x="74" y="188"/>
                    <a:pt x="97" y="197"/>
                    <a:pt x="118" y="197"/>
                  </a:cubicBezTo>
                  <a:cubicBezTo>
                    <a:pt x="144" y="197"/>
                    <a:pt x="167" y="184"/>
                    <a:pt x="186" y="157"/>
                  </a:cubicBezTo>
                  <a:cubicBezTo>
                    <a:pt x="239" y="120"/>
                    <a:pt x="223" y="54"/>
                    <a:pt x="186" y="17"/>
                  </a:cubicBezTo>
                  <a:cubicBezTo>
                    <a:pt x="153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0" name="Google Shape;11280;p30"/>
            <p:cNvSpPr/>
            <p:nvPr/>
          </p:nvSpPr>
          <p:spPr>
            <a:xfrm>
              <a:off x="4031200" y="3050500"/>
              <a:ext cx="5700" cy="5400"/>
            </a:xfrm>
            <a:custGeom>
              <a:avLst/>
              <a:gdLst/>
              <a:ahLst/>
              <a:cxnLst/>
              <a:rect l="l" t="t" r="r" b="b"/>
              <a:pathLst>
                <a:path w="228" h="216" extrusionOk="0">
                  <a:moveTo>
                    <a:pt x="113" y="0"/>
                  </a:moveTo>
                  <a:cubicBezTo>
                    <a:pt x="85" y="0"/>
                    <a:pt x="56" y="13"/>
                    <a:pt x="38" y="43"/>
                  </a:cubicBezTo>
                  <a:cubicBezTo>
                    <a:pt x="21" y="59"/>
                    <a:pt x="1" y="92"/>
                    <a:pt x="1" y="113"/>
                  </a:cubicBezTo>
                  <a:cubicBezTo>
                    <a:pt x="21" y="129"/>
                    <a:pt x="21" y="129"/>
                    <a:pt x="21" y="146"/>
                  </a:cubicBezTo>
                  <a:cubicBezTo>
                    <a:pt x="21" y="162"/>
                    <a:pt x="38" y="179"/>
                    <a:pt x="54" y="179"/>
                  </a:cubicBezTo>
                  <a:cubicBezTo>
                    <a:pt x="71" y="195"/>
                    <a:pt x="104" y="216"/>
                    <a:pt x="124" y="216"/>
                  </a:cubicBezTo>
                  <a:cubicBezTo>
                    <a:pt x="157" y="195"/>
                    <a:pt x="174" y="195"/>
                    <a:pt x="190" y="162"/>
                  </a:cubicBezTo>
                  <a:cubicBezTo>
                    <a:pt x="207" y="146"/>
                    <a:pt x="227" y="129"/>
                    <a:pt x="227" y="92"/>
                  </a:cubicBezTo>
                  <a:cubicBezTo>
                    <a:pt x="207" y="59"/>
                    <a:pt x="207" y="43"/>
                    <a:pt x="174" y="26"/>
                  </a:cubicBezTo>
                  <a:cubicBezTo>
                    <a:pt x="159" y="9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1" name="Google Shape;11281;p30"/>
            <p:cNvSpPr/>
            <p:nvPr/>
          </p:nvSpPr>
          <p:spPr>
            <a:xfrm>
              <a:off x="4035950" y="311297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87" y="1"/>
                  </a:moveTo>
                  <a:cubicBezTo>
                    <a:pt x="70" y="1"/>
                    <a:pt x="37" y="17"/>
                    <a:pt x="17" y="34"/>
                  </a:cubicBezTo>
                  <a:cubicBezTo>
                    <a:pt x="0" y="50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17" y="153"/>
                    <a:pt x="17" y="170"/>
                    <a:pt x="37" y="191"/>
                  </a:cubicBezTo>
                  <a:cubicBezTo>
                    <a:pt x="56" y="203"/>
                    <a:pt x="77" y="208"/>
                    <a:pt x="99" y="208"/>
                  </a:cubicBezTo>
                  <a:cubicBezTo>
                    <a:pt x="134" y="208"/>
                    <a:pt x="169" y="193"/>
                    <a:pt x="190" y="170"/>
                  </a:cubicBezTo>
                  <a:cubicBezTo>
                    <a:pt x="206" y="137"/>
                    <a:pt x="206" y="120"/>
                    <a:pt x="206" y="87"/>
                  </a:cubicBezTo>
                  <a:cubicBezTo>
                    <a:pt x="206" y="67"/>
                    <a:pt x="190" y="34"/>
                    <a:pt x="173" y="17"/>
                  </a:cubicBezTo>
                  <a:cubicBezTo>
                    <a:pt x="140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2" name="Google Shape;11282;p30"/>
            <p:cNvSpPr/>
            <p:nvPr/>
          </p:nvSpPr>
          <p:spPr>
            <a:xfrm>
              <a:off x="4029150" y="3064750"/>
              <a:ext cx="5575" cy="5025"/>
            </a:xfrm>
            <a:custGeom>
              <a:avLst/>
              <a:gdLst/>
              <a:ahLst/>
              <a:cxnLst/>
              <a:rect l="l" t="t" r="r" b="b"/>
              <a:pathLst>
                <a:path w="223" h="201" extrusionOk="0">
                  <a:moveTo>
                    <a:pt x="93" y="0"/>
                  </a:moveTo>
                  <a:cubicBezTo>
                    <a:pt x="50" y="0"/>
                    <a:pt x="14" y="33"/>
                    <a:pt x="0" y="91"/>
                  </a:cubicBezTo>
                  <a:cubicBezTo>
                    <a:pt x="0" y="108"/>
                    <a:pt x="0" y="124"/>
                    <a:pt x="17" y="141"/>
                  </a:cubicBezTo>
                  <a:lnTo>
                    <a:pt x="17" y="161"/>
                  </a:lnTo>
                  <a:cubicBezTo>
                    <a:pt x="33" y="178"/>
                    <a:pt x="66" y="194"/>
                    <a:pt x="83" y="194"/>
                  </a:cubicBezTo>
                  <a:cubicBezTo>
                    <a:pt x="93" y="199"/>
                    <a:pt x="104" y="201"/>
                    <a:pt x="114" y="201"/>
                  </a:cubicBezTo>
                  <a:cubicBezTo>
                    <a:pt x="138" y="201"/>
                    <a:pt x="158" y="189"/>
                    <a:pt x="169" y="178"/>
                  </a:cubicBezTo>
                  <a:cubicBezTo>
                    <a:pt x="186" y="161"/>
                    <a:pt x="206" y="141"/>
                    <a:pt x="206" y="108"/>
                  </a:cubicBezTo>
                  <a:cubicBezTo>
                    <a:pt x="223" y="91"/>
                    <a:pt x="206" y="58"/>
                    <a:pt x="186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2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3" name="Google Shape;11283;p30"/>
            <p:cNvSpPr/>
            <p:nvPr/>
          </p:nvSpPr>
          <p:spPr>
            <a:xfrm>
              <a:off x="4033375" y="30365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4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37" y="34"/>
                    <a:pt x="17" y="71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57"/>
                    <a:pt x="17" y="157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0" y="209"/>
                    <a:pt x="117" y="210"/>
                    <a:pt x="124" y="210"/>
                  </a:cubicBezTo>
                  <a:cubicBezTo>
                    <a:pt x="169" y="210"/>
                    <a:pt x="209" y="167"/>
                    <a:pt x="223" y="120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17"/>
                    <a:pt x="157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4" name="Google Shape;11284;p30"/>
            <p:cNvSpPr/>
            <p:nvPr/>
          </p:nvSpPr>
          <p:spPr>
            <a:xfrm>
              <a:off x="4043250" y="305795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1" y="0"/>
                  </a:moveTo>
                  <a:cubicBezTo>
                    <a:pt x="55" y="0"/>
                    <a:pt x="1" y="37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4" y="190"/>
                    <a:pt x="55" y="206"/>
                    <a:pt x="88" y="206"/>
                  </a:cubicBezTo>
                  <a:cubicBezTo>
                    <a:pt x="137" y="206"/>
                    <a:pt x="191" y="173"/>
                    <a:pt x="207" y="124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4" y="21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5" name="Google Shape;11285;p30"/>
            <p:cNvSpPr/>
            <p:nvPr/>
          </p:nvSpPr>
          <p:spPr>
            <a:xfrm>
              <a:off x="4041500" y="3072000"/>
              <a:ext cx="5700" cy="5350"/>
            </a:xfrm>
            <a:custGeom>
              <a:avLst/>
              <a:gdLst/>
              <a:ahLst/>
              <a:cxnLst/>
              <a:rect l="l" t="t" r="r" b="b"/>
              <a:pathLst>
                <a:path w="228" h="214" extrusionOk="0">
                  <a:moveTo>
                    <a:pt x="104" y="0"/>
                  </a:moveTo>
                  <a:cubicBezTo>
                    <a:pt x="86" y="0"/>
                    <a:pt x="66" y="12"/>
                    <a:pt x="54" y="24"/>
                  </a:cubicBezTo>
                  <a:cubicBezTo>
                    <a:pt x="21" y="40"/>
                    <a:pt x="1" y="57"/>
                    <a:pt x="1" y="94"/>
                  </a:cubicBezTo>
                  <a:cubicBezTo>
                    <a:pt x="1" y="110"/>
                    <a:pt x="1" y="127"/>
                    <a:pt x="21" y="143"/>
                  </a:cubicBezTo>
                  <a:lnTo>
                    <a:pt x="21" y="160"/>
                  </a:lnTo>
                  <a:cubicBezTo>
                    <a:pt x="38" y="180"/>
                    <a:pt x="71" y="197"/>
                    <a:pt x="87" y="213"/>
                  </a:cubicBezTo>
                  <a:cubicBezTo>
                    <a:pt x="158" y="213"/>
                    <a:pt x="207" y="180"/>
                    <a:pt x="207" y="127"/>
                  </a:cubicBezTo>
                  <a:cubicBezTo>
                    <a:pt x="228" y="94"/>
                    <a:pt x="207" y="57"/>
                    <a:pt x="191" y="40"/>
                  </a:cubicBezTo>
                  <a:cubicBezTo>
                    <a:pt x="174" y="24"/>
                    <a:pt x="158" y="7"/>
                    <a:pt x="125" y="7"/>
                  </a:cubicBezTo>
                  <a:cubicBezTo>
                    <a:pt x="119" y="2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6" name="Google Shape;11286;p30"/>
            <p:cNvSpPr/>
            <p:nvPr/>
          </p:nvSpPr>
          <p:spPr>
            <a:xfrm>
              <a:off x="4039450" y="30883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0" y="1"/>
                  </a:moveTo>
                  <a:cubicBezTo>
                    <a:pt x="54" y="1"/>
                    <a:pt x="15" y="47"/>
                    <a:pt x="0" y="90"/>
                  </a:cubicBezTo>
                  <a:lnTo>
                    <a:pt x="0" y="144"/>
                  </a:lnTo>
                  <a:lnTo>
                    <a:pt x="17" y="160"/>
                  </a:lnTo>
                  <a:cubicBezTo>
                    <a:pt x="33" y="193"/>
                    <a:pt x="66" y="210"/>
                    <a:pt x="83" y="210"/>
                  </a:cubicBezTo>
                  <a:cubicBezTo>
                    <a:pt x="120" y="210"/>
                    <a:pt x="136" y="210"/>
                    <a:pt x="169" y="193"/>
                  </a:cubicBezTo>
                  <a:cubicBezTo>
                    <a:pt x="186" y="177"/>
                    <a:pt x="207" y="144"/>
                    <a:pt x="207" y="123"/>
                  </a:cubicBezTo>
                  <a:cubicBezTo>
                    <a:pt x="207" y="90"/>
                    <a:pt x="207" y="74"/>
                    <a:pt x="186" y="41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7" name="Google Shape;11287;p30"/>
            <p:cNvSpPr/>
            <p:nvPr/>
          </p:nvSpPr>
          <p:spPr>
            <a:xfrm>
              <a:off x="4035950" y="30997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31" y="0"/>
                  </a:moveTo>
                  <a:cubicBezTo>
                    <a:pt x="117" y="0"/>
                    <a:pt x="102" y="5"/>
                    <a:pt x="87" y="15"/>
                  </a:cubicBezTo>
                  <a:cubicBezTo>
                    <a:pt x="37" y="32"/>
                    <a:pt x="0" y="81"/>
                    <a:pt x="17" y="135"/>
                  </a:cubicBezTo>
                  <a:cubicBezTo>
                    <a:pt x="37" y="152"/>
                    <a:pt x="37" y="168"/>
                    <a:pt x="54" y="185"/>
                  </a:cubicBezTo>
                  <a:cubicBezTo>
                    <a:pt x="77" y="199"/>
                    <a:pt x="101" y="212"/>
                    <a:pt x="126" y="212"/>
                  </a:cubicBezTo>
                  <a:cubicBezTo>
                    <a:pt x="136" y="212"/>
                    <a:pt x="146" y="210"/>
                    <a:pt x="157" y="205"/>
                  </a:cubicBezTo>
                  <a:cubicBezTo>
                    <a:pt x="190" y="185"/>
                    <a:pt x="223" y="152"/>
                    <a:pt x="223" y="119"/>
                  </a:cubicBezTo>
                  <a:lnTo>
                    <a:pt x="223" y="65"/>
                  </a:lnTo>
                  <a:cubicBezTo>
                    <a:pt x="199" y="30"/>
                    <a:pt x="16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8" name="Google Shape;11288;p30"/>
            <p:cNvSpPr/>
            <p:nvPr/>
          </p:nvSpPr>
          <p:spPr>
            <a:xfrm>
              <a:off x="4089225" y="30009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9" y="0"/>
                  </a:moveTo>
                  <a:cubicBezTo>
                    <a:pt x="115" y="0"/>
                    <a:pt x="101" y="5"/>
                    <a:pt x="87" y="14"/>
                  </a:cubicBezTo>
                  <a:cubicBezTo>
                    <a:pt x="17" y="34"/>
                    <a:pt x="1" y="84"/>
                    <a:pt x="17" y="137"/>
                  </a:cubicBezTo>
                  <a:cubicBezTo>
                    <a:pt x="17" y="154"/>
                    <a:pt x="34" y="170"/>
                    <a:pt x="50" y="187"/>
                  </a:cubicBezTo>
                  <a:cubicBezTo>
                    <a:pt x="65" y="198"/>
                    <a:pt x="94" y="210"/>
                    <a:pt x="121" y="210"/>
                  </a:cubicBezTo>
                  <a:cubicBezTo>
                    <a:pt x="133" y="210"/>
                    <a:pt x="144" y="208"/>
                    <a:pt x="153" y="203"/>
                  </a:cubicBezTo>
                  <a:cubicBezTo>
                    <a:pt x="190" y="187"/>
                    <a:pt x="223" y="154"/>
                    <a:pt x="223" y="117"/>
                  </a:cubicBezTo>
                  <a:lnTo>
                    <a:pt x="223" y="67"/>
                  </a:lnTo>
                  <a:cubicBezTo>
                    <a:pt x="200" y="28"/>
                    <a:pt x="165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9" name="Google Shape;11289;p30"/>
            <p:cNvSpPr/>
            <p:nvPr/>
          </p:nvSpPr>
          <p:spPr>
            <a:xfrm>
              <a:off x="4096150" y="29592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0"/>
                  </a:moveTo>
                  <a:cubicBezTo>
                    <a:pt x="66" y="0"/>
                    <a:pt x="17" y="33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57"/>
                    <a:pt x="17" y="157"/>
                    <a:pt x="33" y="174"/>
                  </a:cubicBezTo>
                  <a:cubicBezTo>
                    <a:pt x="49" y="190"/>
                    <a:pt x="66" y="207"/>
                    <a:pt x="103" y="207"/>
                  </a:cubicBezTo>
                  <a:cubicBezTo>
                    <a:pt x="153" y="207"/>
                    <a:pt x="206" y="174"/>
                    <a:pt x="223" y="120"/>
                  </a:cubicBezTo>
                  <a:cubicBezTo>
                    <a:pt x="223" y="87"/>
                    <a:pt x="223" y="71"/>
                    <a:pt x="206" y="33"/>
                  </a:cubicBezTo>
                  <a:cubicBezTo>
                    <a:pt x="186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0" name="Google Shape;11290;p30"/>
            <p:cNvSpPr/>
            <p:nvPr/>
          </p:nvSpPr>
          <p:spPr>
            <a:xfrm>
              <a:off x="4094800" y="2973200"/>
              <a:ext cx="5175" cy="5400"/>
            </a:xfrm>
            <a:custGeom>
              <a:avLst/>
              <a:gdLst/>
              <a:ahLst/>
              <a:cxnLst/>
              <a:rect l="l" t="t" r="r" b="b"/>
              <a:pathLst>
                <a:path w="207" h="216" extrusionOk="0">
                  <a:moveTo>
                    <a:pt x="94" y="1"/>
                  </a:moveTo>
                  <a:cubicBezTo>
                    <a:pt x="75" y="1"/>
                    <a:pt x="59" y="14"/>
                    <a:pt x="33" y="26"/>
                  </a:cubicBezTo>
                  <a:cubicBezTo>
                    <a:pt x="17" y="42"/>
                    <a:pt x="0" y="59"/>
                    <a:pt x="0" y="92"/>
                  </a:cubicBezTo>
                  <a:lnTo>
                    <a:pt x="0" y="146"/>
                  </a:lnTo>
                  <a:cubicBezTo>
                    <a:pt x="17" y="146"/>
                    <a:pt x="17" y="162"/>
                    <a:pt x="17" y="162"/>
                  </a:cubicBezTo>
                  <a:cubicBezTo>
                    <a:pt x="33" y="178"/>
                    <a:pt x="71" y="195"/>
                    <a:pt x="87" y="216"/>
                  </a:cubicBezTo>
                  <a:cubicBezTo>
                    <a:pt x="136" y="216"/>
                    <a:pt x="207" y="178"/>
                    <a:pt x="207" y="113"/>
                  </a:cubicBezTo>
                  <a:cubicBezTo>
                    <a:pt x="207" y="92"/>
                    <a:pt x="207" y="59"/>
                    <a:pt x="190" y="42"/>
                  </a:cubicBezTo>
                  <a:cubicBezTo>
                    <a:pt x="174" y="26"/>
                    <a:pt x="157" y="9"/>
                    <a:pt x="120" y="9"/>
                  </a:cubicBezTo>
                  <a:cubicBezTo>
                    <a:pt x="110" y="3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1" name="Google Shape;11291;p30"/>
            <p:cNvSpPr/>
            <p:nvPr/>
          </p:nvSpPr>
          <p:spPr>
            <a:xfrm>
              <a:off x="4097775" y="2943325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1" y="1"/>
                  </a:moveTo>
                  <a:cubicBezTo>
                    <a:pt x="88" y="1"/>
                    <a:pt x="55" y="1"/>
                    <a:pt x="38" y="34"/>
                  </a:cubicBezTo>
                  <a:cubicBezTo>
                    <a:pt x="17" y="34"/>
                    <a:pt x="1" y="71"/>
                    <a:pt x="1" y="87"/>
                  </a:cubicBezTo>
                  <a:lnTo>
                    <a:pt x="1" y="137"/>
                  </a:lnTo>
                  <a:cubicBezTo>
                    <a:pt x="17" y="174"/>
                    <a:pt x="55" y="190"/>
                    <a:pt x="88" y="207"/>
                  </a:cubicBezTo>
                  <a:lnTo>
                    <a:pt x="104" y="207"/>
                  </a:lnTo>
                  <a:cubicBezTo>
                    <a:pt x="158" y="207"/>
                    <a:pt x="207" y="174"/>
                    <a:pt x="207" y="120"/>
                  </a:cubicBezTo>
                  <a:cubicBezTo>
                    <a:pt x="207" y="87"/>
                    <a:pt x="207" y="71"/>
                    <a:pt x="191" y="34"/>
                  </a:cubicBezTo>
                  <a:cubicBezTo>
                    <a:pt x="174" y="17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2" name="Google Shape;11292;p30"/>
            <p:cNvSpPr/>
            <p:nvPr/>
          </p:nvSpPr>
          <p:spPr>
            <a:xfrm>
              <a:off x="4075000" y="302145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25" y="1"/>
                  </a:moveTo>
                  <a:cubicBezTo>
                    <a:pt x="71" y="1"/>
                    <a:pt x="21" y="38"/>
                    <a:pt x="1" y="87"/>
                  </a:cubicBezTo>
                  <a:cubicBezTo>
                    <a:pt x="1" y="104"/>
                    <a:pt x="1" y="120"/>
                    <a:pt x="21" y="141"/>
                  </a:cubicBezTo>
                  <a:lnTo>
                    <a:pt x="21" y="174"/>
                  </a:lnTo>
                  <a:cubicBezTo>
                    <a:pt x="38" y="190"/>
                    <a:pt x="71" y="207"/>
                    <a:pt x="87" y="207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7"/>
                    <a:pt x="207" y="120"/>
                  </a:cubicBezTo>
                  <a:cubicBezTo>
                    <a:pt x="228" y="87"/>
                    <a:pt x="207" y="71"/>
                    <a:pt x="190" y="54"/>
                  </a:cubicBezTo>
                  <a:cubicBezTo>
                    <a:pt x="174" y="17"/>
                    <a:pt x="157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3" name="Google Shape;11293;p30"/>
            <p:cNvSpPr/>
            <p:nvPr/>
          </p:nvSpPr>
          <p:spPr>
            <a:xfrm>
              <a:off x="4092625" y="29896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8" y="194"/>
                    <a:pt x="54" y="210"/>
                    <a:pt x="87" y="210"/>
                  </a:cubicBezTo>
                  <a:cubicBezTo>
                    <a:pt x="120" y="210"/>
                    <a:pt x="141" y="210"/>
                    <a:pt x="174" y="194"/>
                  </a:cubicBezTo>
                  <a:cubicBezTo>
                    <a:pt x="190" y="177"/>
                    <a:pt x="207" y="140"/>
                    <a:pt x="207" y="123"/>
                  </a:cubicBezTo>
                  <a:cubicBezTo>
                    <a:pt x="207" y="90"/>
                    <a:pt x="207" y="74"/>
                    <a:pt x="190" y="37"/>
                  </a:cubicBezTo>
                  <a:cubicBezTo>
                    <a:pt x="174" y="20"/>
                    <a:pt x="158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4" name="Google Shape;11294;p30"/>
            <p:cNvSpPr/>
            <p:nvPr/>
          </p:nvSpPr>
          <p:spPr>
            <a:xfrm>
              <a:off x="4015750" y="3070700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9" y="0"/>
                  </a:moveTo>
                  <a:cubicBezTo>
                    <a:pt x="68" y="0"/>
                    <a:pt x="39" y="13"/>
                    <a:pt x="21" y="43"/>
                  </a:cubicBezTo>
                  <a:cubicBezTo>
                    <a:pt x="0" y="59"/>
                    <a:pt x="0" y="92"/>
                    <a:pt x="0" y="109"/>
                  </a:cubicBezTo>
                  <a:lnTo>
                    <a:pt x="0" y="146"/>
                  </a:lnTo>
                  <a:cubicBezTo>
                    <a:pt x="21" y="162"/>
                    <a:pt x="21" y="179"/>
                    <a:pt x="37" y="179"/>
                  </a:cubicBezTo>
                  <a:cubicBezTo>
                    <a:pt x="59" y="194"/>
                    <a:pt x="86" y="202"/>
                    <a:pt x="111" y="202"/>
                  </a:cubicBezTo>
                  <a:cubicBezTo>
                    <a:pt x="142" y="202"/>
                    <a:pt x="172" y="190"/>
                    <a:pt x="190" y="162"/>
                  </a:cubicBezTo>
                  <a:cubicBezTo>
                    <a:pt x="206" y="146"/>
                    <a:pt x="206" y="129"/>
                    <a:pt x="206" y="92"/>
                  </a:cubicBezTo>
                  <a:cubicBezTo>
                    <a:pt x="206" y="59"/>
                    <a:pt x="190" y="43"/>
                    <a:pt x="173" y="26"/>
                  </a:cubicBezTo>
                  <a:cubicBezTo>
                    <a:pt x="151" y="9"/>
                    <a:pt x="124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5" name="Google Shape;11295;p30"/>
            <p:cNvSpPr/>
            <p:nvPr/>
          </p:nvSpPr>
          <p:spPr>
            <a:xfrm>
              <a:off x="4019250" y="30567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66" y="207"/>
                    <a:pt x="87" y="207"/>
                  </a:cubicBezTo>
                  <a:cubicBezTo>
                    <a:pt x="120" y="207"/>
                    <a:pt x="136" y="207"/>
                    <a:pt x="169" y="190"/>
                  </a:cubicBezTo>
                  <a:cubicBezTo>
                    <a:pt x="190" y="174"/>
                    <a:pt x="206" y="153"/>
                    <a:pt x="206" y="120"/>
                  </a:cubicBezTo>
                  <a:cubicBezTo>
                    <a:pt x="206" y="87"/>
                    <a:pt x="206" y="71"/>
                    <a:pt x="190" y="34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6" name="Google Shape;11296;p30"/>
            <p:cNvSpPr/>
            <p:nvPr/>
          </p:nvSpPr>
          <p:spPr>
            <a:xfrm>
              <a:off x="4046675" y="3030375"/>
              <a:ext cx="5675" cy="5075"/>
            </a:xfrm>
            <a:custGeom>
              <a:avLst/>
              <a:gdLst/>
              <a:ahLst/>
              <a:cxnLst/>
              <a:rect l="l" t="t" r="r" b="b"/>
              <a:pathLst>
                <a:path w="227" h="203" extrusionOk="0">
                  <a:moveTo>
                    <a:pt x="113" y="0"/>
                  </a:moveTo>
                  <a:cubicBezTo>
                    <a:pt x="85" y="0"/>
                    <a:pt x="55" y="12"/>
                    <a:pt x="37" y="40"/>
                  </a:cubicBezTo>
                  <a:cubicBezTo>
                    <a:pt x="21" y="56"/>
                    <a:pt x="0" y="93"/>
                    <a:pt x="21" y="110"/>
                  </a:cubicBezTo>
                  <a:lnTo>
                    <a:pt x="21" y="143"/>
                  </a:lnTo>
                  <a:cubicBezTo>
                    <a:pt x="21" y="159"/>
                    <a:pt x="37" y="176"/>
                    <a:pt x="54" y="176"/>
                  </a:cubicBezTo>
                  <a:cubicBezTo>
                    <a:pt x="65" y="190"/>
                    <a:pt x="86" y="203"/>
                    <a:pt x="104" y="203"/>
                  </a:cubicBezTo>
                  <a:cubicBezTo>
                    <a:pt x="111" y="203"/>
                    <a:pt x="118" y="201"/>
                    <a:pt x="124" y="196"/>
                  </a:cubicBezTo>
                  <a:cubicBezTo>
                    <a:pt x="157" y="196"/>
                    <a:pt x="173" y="196"/>
                    <a:pt x="190" y="159"/>
                  </a:cubicBezTo>
                  <a:cubicBezTo>
                    <a:pt x="206" y="143"/>
                    <a:pt x="227" y="110"/>
                    <a:pt x="227" y="93"/>
                  </a:cubicBezTo>
                  <a:cubicBezTo>
                    <a:pt x="227" y="56"/>
                    <a:pt x="206" y="40"/>
                    <a:pt x="173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7" name="Google Shape;11297;p30"/>
            <p:cNvSpPr/>
            <p:nvPr/>
          </p:nvSpPr>
          <p:spPr>
            <a:xfrm>
              <a:off x="4024400" y="30923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7" y="0"/>
                    <a:pt x="50" y="17"/>
                    <a:pt x="33" y="17"/>
                  </a:cubicBezTo>
                  <a:cubicBezTo>
                    <a:pt x="17" y="33"/>
                    <a:pt x="0" y="66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0" y="153"/>
                    <a:pt x="17" y="169"/>
                  </a:cubicBezTo>
                  <a:cubicBezTo>
                    <a:pt x="33" y="190"/>
                    <a:pt x="50" y="206"/>
                    <a:pt x="87" y="206"/>
                  </a:cubicBezTo>
                  <a:cubicBezTo>
                    <a:pt x="95" y="209"/>
                    <a:pt x="104" y="211"/>
                    <a:pt x="112" y="211"/>
                  </a:cubicBezTo>
                  <a:cubicBezTo>
                    <a:pt x="154" y="211"/>
                    <a:pt x="193" y="178"/>
                    <a:pt x="207" y="120"/>
                  </a:cubicBezTo>
                  <a:cubicBezTo>
                    <a:pt x="207" y="103"/>
                    <a:pt x="207" y="66"/>
                    <a:pt x="190" y="50"/>
                  </a:cubicBezTo>
                  <a:cubicBezTo>
                    <a:pt x="170" y="17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8" name="Google Shape;11298;p30"/>
            <p:cNvSpPr/>
            <p:nvPr/>
          </p:nvSpPr>
          <p:spPr>
            <a:xfrm>
              <a:off x="4055325" y="306742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87" y="1"/>
                    <a:pt x="33" y="34"/>
                    <a:pt x="17" y="71"/>
                  </a:cubicBezTo>
                  <a:lnTo>
                    <a:pt x="17" y="104"/>
                  </a:lnTo>
                  <a:cubicBezTo>
                    <a:pt x="0" y="120"/>
                    <a:pt x="17" y="137"/>
                    <a:pt x="17" y="157"/>
                  </a:cubicBezTo>
                  <a:cubicBezTo>
                    <a:pt x="33" y="174"/>
                    <a:pt x="50" y="190"/>
                    <a:pt x="66" y="207"/>
                  </a:cubicBezTo>
                  <a:lnTo>
                    <a:pt x="103" y="207"/>
                  </a:lnTo>
                  <a:cubicBezTo>
                    <a:pt x="112" y="209"/>
                    <a:pt x="120" y="211"/>
                    <a:pt x="129" y="211"/>
                  </a:cubicBezTo>
                  <a:cubicBezTo>
                    <a:pt x="170" y="211"/>
                    <a:pt x="209" y="178"/>
                    <a:pt x="223" y="120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34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9" name="Google Shape;11299;p30"/>
            <p:cNvSpPr/>
            <p:nvPr/>
          </p:nvSpPr>
          <p:spPr>
            <a:xfrm>
              <a:off x="4056150" y="3132675"/>
              <a:ext cx="5175" cy="5400"/>
            </a:xfrm>
            <a:custGeom>
              <a:avLst/>
              <a:gdLst/>
              <a:ahLst/>
              <a:cxnLst/>
              <a:rect l="l" t="t" r="r" b="b"/>
              <a:pathLst>
                <a:path w="207" h="216" extrusionOk="0">
                  <a:moveTo>
                    <a:pt x="120" y="0"/>
                  </a:moveTo>
                  <a:cubicBezTo>
                    <a:pt x="70" y="0"/>
                    <a:pt x="0" y="37"/>
                    <a:pt x="0" y="87"/>
                  </a:cubicBezTo>
                  <a:lnTo>
                    <a:pt x="0" y="157"/>
                  </a:lnTo>
                  <a:lnTo>
                    <a:pt x="17" y="173"/>
                  </a:lnTo>
                  <a:cubicBezTo>
                    <a:pt x="33" y="190"/>
                    <a:pt x="54" y="206"/>
                    <a:pt x="87" y="206"/>
                  </a:cubicBezTo>
                  <a:cubicBezTo>
                    <a:pt x="97" y="213"/>
                    <a:pt x="105" y="215"/>
                    <a:pt x="113" y="215"/>
                  </a:cubicBezTo>
                  <a:cubicBezTo>
                    <a:pt x="132" y="215"/>
                    <a:pt x="147" y="202"/>
                    <a:pt x="173" y="190"/>
                  </a:cubicBezTo>
                  <a:cubicBezTo>
                    <a:pt x="190" y="173"/>
                    <a:pt x="206" y="157"/>
                    <a:pt x="206" y="124"/>
                  </a:cubicBezTo>
                  <a:cubicBezTo>
                    <a:pt x="206" y="103"/>
                    <a:pt x="206" y="70"/>
                    <a:pt x="190" y="54"/>
                  </a:cubicBezTo>
                  <a:cubicBezTo>
                    <a:pt x="173" y="37"/>
                    <a:pt x="157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0" name="Google Shape;11300;p30"/>
            <p:cNvSpPr/>
            <p:nvPr/>
          </p:nvSpPr>
          <p:spPr>
            <a:xfrm>
              <a:off x="4055725" y="30532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3" y="0"/>
                  </a:moveTo>
                  <a:cubicBezTo>
                    <a:pt x="91" y="0"/>
                    <a:pt x="57" y="16"/>
                    <a:pt x="34" y="37"/>
                  </a:cubicBezTo>
                  <a:cubicBezTo>
                    <a:pt x="17" y="53"/>
                    <a:pt x="1" y="86"/>
                    <a:pt x="1" y="123"/>
                  </a:cubicBezTo>
                  <a:cubicBezTo>
                    <a:pt x="1" y="123"/>
                    <a:pt x="1" y="140"/>
                    <a:pt x="17" y="140"/>
                  </a:cubicBezTo>
                  <a:cubicBezTo>
                    <a:pt x="17" y="156"/>
                    <a:pt x="34" y="173"/>
                    <a:pt x="50" y="189"/>
                  </a:cubicBezTo>
                  <a:cubicBezTo>
                    <a:pt x="65" y="204"/>
                    <a:pt x="84" y="210"/>
                    <a:pt x="104" y="210"/>
                  </a:cubicBezTo>
                  <a:cubicBezTo>
                    <a:pt x="135" y="210"/>
                    <a:pt x="168" y="195"/>
                    <a:pt x="190" y="173"/>
                  </a:cubicBezTo>
                  <a:cubicBezTo>
                    <a:pt x="207" y="140"/>
                    <a:pt x="223" y="123"/>
                    <a:pt x="207" y="86"/>
                  </a:cubicBezTo>
                  <a:cubicBezTo>
                    <a:pt x="207" y="70"/>
                    <a:pt x="190" y="37"/>
                    <a:pt x="174" y="20"/>
                  </a:cubicBezTo>
                  <a:cubicBezTo>
                    <a:pt x="160" y="6"/>
                    <a:pt x="142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1" name="Google Shape;11301;p30"/>
            <p:cNvSpPr/>
            <p:nvPr/>
          </p:nvSpPr>
          <p:spPr>
            <a:xfrm>
              <a:off x="4057900" y="304027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6" y="1"/>
                  </a:moveTo>
                  <a:cubicBezTo>
                    <a:pt x="106" y="1"/>
                    <a:pt x="97" y="2"/>
                    <a:pt x="87" y="6"/>
                  </a:cubicBezTo>
                  <a:cubicBezTo>
                    <a:pt x="17" y="39"/>
                    <a:pt x="0" y="89"/>
                    <a:pt x="17" y="142"/>
                  </a:cubicBezTo>
                  <a:cubicBezTo>
                    <a:pt x="31" y="184"/>
                    <a:pt x="82" y="216"/>
                    <a:pt x="127" y="216"/>
                  </a:cubicBezTo>
                  <a:cubicBezTo>
                    <a:pt x="136" y="216"/>
                    <a:pt x="145" y="215"/>
                    <a:pt x="153" y="212"/>
                  </a:cubicBezTo>
                  <a:cubicBezTo>
                    <a:pt x="207" y="175"/>
                    <a:pt x="240" y="126"/>
                    <a:pt x="207" y="72"/>
                  </a:cubicBezTo>
                  <a:cubicBezTo>
                    <a:pt x="193" y="32"/>
                    <a:pt x="156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2" name="Google Shape;11302;p30"/>
            <p:cNvSpPr/>
            <p:nvPr/>
          </p:nvSpPr>
          <p:spPr>
            <a:xfrm>
              <a:off x="4058300" y="311880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104" y="0"/>
                  </a:moveTo>
                  <a:cubicBezTo>
                    <a:pt x="75" y="0"/>
                    <a:pt x="47" y="13"/>
                    <a:pt x="17" y="40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27"/>
                    <a:pt x="1" y="127"/>
                    <a:pt x="17" y="143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60" y="192"/>
                    <a:pt x="76" y="203"/>
                    <a:pt x="95" y="203"/>
                  </a:cubicBezTo>
                  <a:cubicBezTo>
                    <a:pt x="103" y="203"/>
                    <a:pt x="111" y="201"/>
                    <a:pt x="120" y="197"/>
                  </a:cubicBezTo>
                  <a:cubicBezTo>
                    <a:pt x="137" y="197"/>
                    <a:pt x="174" y="197"/>
                    <a:pt x="191" y="164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61"/>
                    <a:pt x="191" y="40"/>
                    <a:pt x="174" y="23"/>
                  </a:cubicBezTo>
                  <a:cubicBezTo>
                    <a:pt x="150" y="9"/>
                    <a:pt x="12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3" name="Google Shape;11303;p30"/>
            <p:cNvSpPr/>
            <p:nvPr/>
          </p:nvSpPr>
          <p:spPr>
            <a:xfrm>
              <a:off x="4065225" y="30781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66" y="0"/>
                    <a:pt x="33" y="17"/>
                  </a:cubicBezTo>
                  <a:cubicBezTo>
                    <a:pt x="17" y="37"/>
                    <a:pt x="0" y="54"/>
                    <a:pt x="0" y="87"/>
                  </a:cubicBezTo>
                  <a:lnTo>
                    <a:pt x="0" y="140"/>
                  </a:lnTo>
                  <a:lnTo>
                    <a:pt x="17" y="157"/>
                  </a:lnTo>
                  <a:cubicBezTo>
                    <a:pt x="33" y="190"/>
                    <a:pt x="66" y="206"/>
                    <a:pt x="83" y="206"/>
                  </a:cubicBezTo>
                  <a:cubicBezTo>
                    <a:pt x="136" y="206"/>
                    <a:pt x="206" y="173"/>
                    <a:pt x="206" y="120"/>
                  </a:cubicBezTo>
                  <a:cubicBezTo>
                    <a:pt x="206" y="87"/>
                    <a:pt x="206" y="70"/>
                    <a:pt x="186" y="37"/>
                  </a:cubicBezTo>
                  <a:cubicBezTo>
                    <a:pt x="169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4" name="Google Shape;11304;p30"/>
            <p:cNvSpPr/>
            <p:nvPr/>
          </p:nvSpPr>
          <p:spPr>
            <a:xfrm>
              <a:off x="4048425" y="301655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4" y="1"/>
                  </a:moveTo>
                  <a:cubicBezTo>
                    <a:pt x="111" y="1"/>
                    <a:pt x="99" y="3"/>
                    <a:pt x="87" y="7"/>
                  </a:cubicBezTo>
                  <a:cubicBezTo>
                    <a:pt x="33" y="28"/>
                    <a:pt x="0" y="94"/>
                    <a:pt x="17" y="147"/>
                  </a:cubicBezTo>
                  <a:cubicBezTo>
                    <a:pt x="33" y="164"/>
                    <a:pt x="33" y="164"/>
                    <a:pt x="54" y="180"/>
                  </a:cubicBezTo>
                  <a:cubicBezTo>
                    <a:pt x="65" y="192"/>
                    <a:pt x="94" y="204"/>
                    <a:pt x="122" y="204"/>
                  </a:cubicBezTo>
                  <a:cubicBezTo>
                    <a:pt x="134" y="204"/>
                    <a:pt x="146" y="202"/>
                    <a:pt x="157" y="197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1"/>
                  </a:lnTo>
                  <a:cubicBezTo>
                    <a:pt x="198" y="20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5" name="Google Shape;11305;p30"/>
            <p:cNvSpPr/>
            <p:nvPr/>
          </p:nvSpPr>
          <p:spPr>
            <a:xfrm>
              <a:off x="4061300" y="3091450"/>
              <a:ext cx="5600" cy="4900"/>
            </a:xfrm>
            <a:custGeom>
              <a:avLst/>
              <a:gdLst/>
              <a:ahLst/>
              <a:cxnLst/>
              <a:rect l="l" t="t" r="r" b="b"/>
              <a:pathLst>
                <a:path w="224" h="196" extrusionOk="0">
                  <a:moveTo>
                    <a:pt x="87" y="0"/>
                  </a:moveTo>
                  <a:cubicBezTo>
                    <a:pt x="17" y="21"/>
                    <a:pt x="0" y="87"/>
                    <a:pt x="17" y="140"/>
                  </a:cubicBezTo>
                  <a:cubicBezTo>
                    <a:pt x="29" y="177"/>
                    <a:pt x="72" y="196"/>
                    <a:pt x="115" y="196"/>
                  </a:cubicBezTo>
                  <a:cubicBezTo>
                    <a:pt x="129" y="196"/>
                    <a:pt x="144" y="194"/>
                    <a:pt x="157" y="190"/>
                  </a:cubicBezTo>
                  <a:cubicBezTo>
                    <a:pt x="174" y="190"/>
                    <a:pt x="190" y="173"/>
                    <a:pt x="190" y="173"/>
                  </a:cubicBezTo>
                  <a:cubicBezTo>
                    <a:pt x="223" y="140"/>
                    <a:pt x="223" y="103"/>
                    <a:pt x="223" y="70"/>
                  </a:cubicBezTo>
                  <a:cubicBezTo>
                    <a:pt x="207" y="21"/>
                    <a:pt x="17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6" name="Google Shape;11306;p30"/>
            <p:cNvSpPr/>
            <p:nvPr/>
          </p:nvSpPr>
          <p:spPr>
            <a:xfrm>
              <a:off x="4060475" y="31048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104" y="0"/>
                    <a:pt x="66" y="0"/>
                    <a:pt x="50" y="17"/>
                  </a:cubicBezTo>
                  <a:cubicBezTo>
                    <a:pt x="17" y="33"/>
                    <a:pt x="17" y="66"/>
                    <a:pt x="0" y="83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86"/>
                    <a:pt x="66" y="206"/>
                    <a:pt x="87" y="206"/>
                  </a:cubicBezTo>
                  <a:cubicBezTo>
                    <a:pt x="95" y="208"/>
                    <a:pt x="104" y="209"/>
                    <a:pt x="111" y="209"/>
                  </a:cubicBezTo>
                  <a:cubicBezTo>
                    <a:pt x="166" y="209"/>
                    <a:pt x="207" y="163"/>
                    <a:pt x="207" y="120"/>
                  </a:cubicBezTo>
                  <a:cubicBezTo>
                    <a:pt x="223" y="83"/>
                    <a:pt x="207" y="66"/>
                    <a:pt x="190" y="50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7" name="Google Shape;11307;p30"/>
            <p:cNvSpPr/>
            <p:nvPr/>
          </p:nvSpPr>
          <p:spPr>
            <a:xfrm>
              <a:off x="4048000" y="31098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8" y="1"/>
                  </a:moveTo>
                  <a:cubicBezTo>
                    <a:pt x="55" y="1"/>
                    <a:pt x="15" y="46"/>
                    <a:pt x="1" y="88"/>
                  </a:cubicBezTo>
                  <a:lnTo>
                    <a:pt x="1" y="141"/>
                  </a:lnTo>
                  <a:cubicBezTo>
                    <a:pt x="17" y="174"/>
                    <a:pt x="50" y="191"/>
                    <a:pt x="87" y="211"/>
                  </a:cubicBezTo>
                  <a:cubicBezTo>
                    <a:pt x="153" y="211"/>
                    <a:pt x="207" y="174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53" y="5"/>
                    <a:pt x="120" y="5"/>
                  </a:cubicBezTo>
                  <a:cubicBezTo>
                    <a:pt x="113" y="2"/>
                    <a:pt x="105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8" name="Google Shape;11308;p30"/>
            <p:cNvSpPr/>
            <p:nvPr/>
          </p:nvSpPr>
          <p:spPr>
            <a:xfrm>
              <a:off x="4042850" y="299337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0"/>
                  </a:moveTo>
                  <a:cubicBezTo>
                    <a:pt x="96" y="0"/>
                    <a:pt x="83" y="2"/>
                    <a:pt x="71" y="6"/>
                  </a:cubicBezTo>
                  <a:cubicBezTo>
                    <a:pt x="17" y="27"/>
                    <a:pt x="0" y="93"/>
                    <a:pt x="17" y="147"/>
                  </a:cubicBezTo>
                  <a:cubicBezTo>
                    <a:pt x="29" y="184"/>
                    <a:pt x="72" y="202"/>
                    <a:pt x="113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80"/>
                    <a:pt x="223" y="109"/>
                    <a:pt x="207" y="60"/>
                  </a:cubicBezTo>
                  <a:cubicBezTo>
                    <a:pt x="194" y="20"/>
                    <a:pt x="151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9" name="Google Shape;11309;p30"/>
            <p:cNvSpPr/>
            <p:nvPr/>
          </p:nvSpPr>
          <p:spPr>
            <a:xfrm>
              <a:off x="4044600" y="30420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50" y="0"/>
                    <a:pt x="34" y="37"/>
                  </a:cubicBezTo>
                  <a:cubicBezTo>
                    <a:pt x="17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17" y="173"/>
                    <a:pt x="50" y="190"/>
                    <a:pt x="83" y="206"/>
                  </a:cubicBezTo>
                  <a:lnTo>
                    <a:pt x="104" y="206"/>
                  </a:lnTo>
                  <a:cubicBezTo>
                    <a:pt x="153" y="206"/>
                    <a:pt x="207" y="173"/>
                    <a:pt x="207" y="120"/>
                  </a:cubicBezTo>
                  <a:cubicBezTo>
                    <a:pt x="207" y="87"/>
                    <a:pt x="207" y="70"/>
                    <a:pt x="186" y="37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0" name="Google Shape;11310;p30"/>
            <p:cNvSpPr/>
            <p:nvPr/>
          </p:nvSpPr>
          <p:spPr>
            <a:xfrm>
              <a:off x="4058725" y="30260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7" y="0"/>
                  </a:moveTo>
                  <a:cubicBezTo>
                    <a:pt x="95" y="0"/>
                    <a:pt x="82" y="3"/>
                    <a:pt x="70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29" y="181"/>
                    <a:pt x="69" y="209"/>
                    <a:pt x="110" y="209"/>
                  </a:cubicBezTo>
                  <a:cubicBezTo>
                    <a:pt x="126" y="209"/>
                    <a:pt x="142" y="205"/>
                    <a:pt x="157" y="196"/>
                  </a:cubicBezTo>
                  <a:cubicBezTo>
                    <a:pt x="207" y="180"/>
                    <a:pt x="223" y="126"/>
                    <a:pt x="207" y="76"/>
                  </a:cubicBezTo>
                  <a:cubicBezTo>
                    <a:pt x="194" y="23"/>
                    <a:pt x="150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1" name="Google Shape;11311;p30"/>
            <p:cNvSpPr/>
            <p:nvPr/>
          </p:nvSpPr>
          <p:spPr>
            <a:xfrm>
              <a:off x="4050175" y="3094400"/>
              <a:ext cx="5575" cy="5150"/>
            </a:xfrm>
            <a:custGeom>
              <a:avLst/>
              <a:gdLst/>
              <a:ahLst/>
              <a:cxnLst/>
              <a:rect l="l" t="t" r="r" b="b"/>
              <a:pathLst>
                <a:path w="223" h="206" extrusionOk="0">
                  <a:moveTo>
                    <a:pt x="116" y="0"/>
                  </a:moveTo>
                  <a:cubicBezTo>
                    <a:pt x="106" y="0"/>
                    <a:pt x="96" y="2"/>
                    <a:pt x="87" y="6"/>
                  </a:cubicBezTo>
                  <a:cubicBezTo>
                    <a:pt x="17" y="22"/>
                    <a:pt x="0" y="88"/>
                    <a:pt x="17" y="142"/>
                  </a:cubicBezTo>
                  <a:cubicBezTo>
                    <a:pt x="17" y="158"/>
                    <a:pt x="33" y="175"/>
                    <a:pt x="50" y="175"/>
                  </a:cubicBezTo>
                  <a:cubicBezTo>
                    <a:pt x="59" y="196"/>
                    <a:pt x="81" y="205"/>
                    <a:pt x="104" y="205"/>
                  </a:cubicBezTo>
                  <a:cubicBezTo>
                    <a:pt x="121" y="205"/>
                    <a:pt x="139" y="200"/>
                    <a:pt x="153" y="191"/>
                  </a:cubicBezTo>
                  <a:cubicBezTo>
                    <a:pt x="190" y="191"/>
                    <a:pt x="223" y="158"/>
                    <a:pt x="223" y="109"/>
                  </a:cubicBezTo>
                  <a:lnTo>
                    <a:pt x="223" y="72"/>
                  </a:lnTo>
                  <a:cubicBezTo>
                    <a:pt x="196" y="32"/>
                    <a:pt x="156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2" name="Google Shape;11312;p30"/>
            <p:cNvSpPr/>
            <p:nvPr/>
          </p:nvSpPr>
          <p:spPr>
            <a:xfrm>
              <a:off x="4063475" y="299782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1" y="0"/>
                  </a:moveTo>
                  <a:cubicBezTo>
                    <a:pt x="90" y="0"/>
                    <a:pt x="56" y="14"/>
                    <a:pt x="33" y="35"/>
                  </a:cubicBezTo>
                  <a:cubicBezTo>
                    <a:pt x="17" y="72"/>
                    <a:pt x="0" y="88"/>
                    <a:pt x="0" y="121"/>
                  </a:cubicBezTo>
                  <a:lnTo>
                    <a:pt x="17" y="138"/>
                  </a:lnTo>
                  <a:cubicBezTo>
                    <a:pt x="17" y="158"/>
                    <a:pt x="33" y="175"/>
                    <a:pt x="50" y="191"/>
                  </a:cubicBezTo>
                  <a:cubicBezTo>
                    <a:pt x="64" y="204"/>
                    <a:pt x="82" y="209"/>
                    <a:pt x="101" y="209"/>
                  </a:cubicBezTo>
                  <a:cubicBezTo>
                    <a:pt x="133" y="209"/>
                    <a:pt x="167" y="195"/>
                    <a:pt x="190" y="175"/>
                  </a:cubicBezTo>
                  <a:cubicBezTo>
                    <a:pt x="223" y="121"/>
                    <a:pt x="223" y="72"/>
                    <a:pt x="173" y="18"/>
                  </a:cubicBezTo>
                  <a:cubicBezTo>
                    <a:pt x="159" y="5"/>
                    <a:pt x="14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3" name="Google Shape;11313;p30"/>
            <p:cNvSpPr/>
            <p:nvPr/>
          </p:nvSpPr>
          <p:spPr>
            <a:xfrm>
              <a:off x="4051400" y="3082025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24" y="1"/>
                  </a:moveTo>
                  <a:cubicBezTo>
                    <a:pt x="93" y="1"/>
                    <a:pt x="58" y="15"/>
                    <a:pt x="38" y="35"/>
                  </a:cubicBezTo>
                  <a:cubicBezTo>
                    <a:pt x="17" y="68"/>
                    <a:pt x="1" y="89"/>
                    <a:pt x="1" y="122"/>
                  </a:cubicBezTo>
                  <a:lnTo>
                    <a:pt x="17" y="138"/>
                  </a:lnTo>
                  <a:cubicBezTo>
                    <a:pt x="17" y="155"/>
                    <a:pt x="38" y="171"/>
                    <a:pt x="54" y="192"/>
                  </a:cubicBezTo>
                  <a:cubicBezTo>
                    <a:pt x="71" y="208"/>
                    <a:pt x="87" y="208"/>
                    <a:pt x="120" y="208"/>
                  </a:cubicBezTo>
                  <a:cubicBezTo>
                    <a:pt x="157" y="208"/>
                    <a:pt x="174" y="192"/>
                    <a:pt x="190" y="171"/>
                  </a:cubicBezTo>
                  <a:cubicBezTo>
                    <a:pt x="207" y="155"/>
                    <a:pt x="223" y="122"/>
                    <a:pt x="207" y="89"/>
                  </a:cubicBezTo>
                  <a:cubicBezTo>
                    <a:pt x="207" y="68"/>
                    <a:pt x="207" y="35"/>
                    <a:pt x="174" y="18"/>
                  </a:cubicBezTo>
                  <a:cubicBezTo>
                    <a:pt x="161" y="6"/>
                    <a:pt x="143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4" name="Google Shape;11314;p30"/>
            <p:cNvSpPr/>
            <p:nvPr/>
          </p:nvSpPr>
          <p:spPr>
            <a:xfrm>
              <a:off x="4062650" y="30146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83" y="1"/>
                  </a:moveTo>
                  <a:cubicBezTo>
                    <a:pt x="50" y="17"/>
                    <a:pt x="33" y="34"/>
                    <a:pt x="33" y="50"/>
                  </a:cubicBezTo>
                  <a:cubicBezTo>
                    <a:pt x="17" y="67"/>
                    <a:pt x="0" y="104"/>
                    <a:pt x="17" y="137"/>
                  </a:cubicBezTo>
                  <a:cubicBezTo>
                    <a:pt x="28" y="172"/>
                    <a:pt x="68" y="201"/>
                    <a:pt x="107" y="201"/>
                  </a:cubicBezTo>
                  <a:cubicBezTo>
                    <a:pt x="123" y="201"/>
                    <a:pt x="139" y="197"/>
                    <a:pt x="153" y="186"/>
                  </a:cubicBezTo>
                  <a:cubicBezTo>
                    <a:pt x="206" y="170"/>
                    <a:pt x="239" y="120"/>
                    <a:pt x="206" y="67"/>
                  </a:cubicBezTo>
                  <a:cubicBezTo>
                    <a:pt x="206" y="34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5" name="Google Shape;11315;p30"/>
            <p:cNvSpPr/>
            <p:nvPr/>
          </p:nvSpPr>
          <p:spPr>
            <a:xfrm>
              <a:off x="4352075" y="30851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4" y="1"/>
                  </a:moveTo>
                  <a:cubicBezTo>
                    <a:pt x="99" y="1"/>
                    <a:pt x="84" y="5"/>
                    <a:pt x="70" y="14"/>
                  </a:cubicBezTo>
                  <a:cubicBezTo>
                    <a:pt x="17" y="31"/>
                    <a:pt x="0" y="84"/>
                    <a:pt x="17" y="134"/>
                  </a:cubicBezTo>
                  <a:cubicBezTo>
                    <a:pt x="30" y="178"/>
                    <a:pt x="80" y="208"/>
                    <a:pt x="125" y="208"/>
                  </a:cubicBezTo>
                  <a:cubicBezTo>
                    <a:pt x="135" y="208"/>
                    <a:pt x="144" y="207"/>
                    <a:pt x="153" y="204"/>
                  </a:cubicBezTo>
                  <a:cubicBezTo>
                    <a:pt x="206" y="187"/>
                    <a:pt x="223" y="117"/>
                    <a:pt x="206" y="68"/>
                  </a:cubicBezTo>
                  <a:cubicBezTo>
                    <a:pt x="194" y="29"/>
                    <a:pt x="154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6" name="Google Shape;11316;p30"/>
            <p:cNvSpPr/>
            <p:nvPr/>
          </p:nvSpPr>
          <p:spPr>
            <a:xfrm>
              <a:off x="4231775" y="3048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4" y="17"/>
                    <a:pt x="38" y="34"/>
                  </a:cubicBezTo>
                  <a:cubicBezTo>
                    <a:pt x="17" y="50"/>
                    <a:pt x="1" y="71"/>
                    <a:pt x="1" y="87"/>
                  </a:cubicBezTo>
                  <a:lnTo>
                    <a:pt x="1" y="153"/>
                  </a:lnTo>
                  <a:cubicBezTo>
                    <a:pt x="17" y="174"/>
                    <a:pt x="54" y="207"/>
                    <a:pt x="87" y="207"/>
                  </a:cubicBezTo>
                  <a:lnTo>
                    <a:pt x="104" y="207"/>
                  </a:lnTo>
                  <a:cubicBezTo>
                    <a:pt x="157" y="207"/>
                    <a:pt x="190" y="174"/>
                    <a:pt x="207" y="120"/>
                  </a:cubicBezTo>
                  <a:cubicBezTo>
                    <a:pt x="207" y="104"/>
                    <a:pt x="207" y="71"/>
                    <a:pt x="190" y="50"/>
                  </a:cubicBezTo>
                  <a:cubicBezTo>
                    <a:pt x="174" y="34"/>
                    <a:pt x="141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7" name="Google Shape;11317;p30"/>
            <p:cNvSpPr/>
            <p:nvPr/>
          </p:nvSpPr>
          <p:spPr>
            <a:xfrm>
              <a:off x="4243025" y="3060375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4" y="1"/>
                  </a:moveTo>
                  <a:cubicBezTo>
                    <a:pt x="64" y="1"/>
                    <a:pt x="35" y="14"/>
                    <a:pt x="17" y="43"/>
                  </a:cubicBezTo>
                  <a:cubicBezTo>
                    <a:pt x="0" y="60"/>
                    <a:pt x="0" y="93"/>
                    <a:pt x="0" y="109"/>
                  </a:cubicBezTo>
                  <a:lnTo>
                    <a:pt x="0" y="146"/>
                  </a:lnTo>
                  <a:cubicBezTo>
                    <a:pt x="17" y="163"/>
                    <a:pt x="17" y="179"/>
                    <a:pt x="33" y="179"/>
                  </a:cubicBezTo>
                  <a:cubicBezTo>
                    <a:pt x="55" y="194"/>
                    <a:pt x="82" y="202"/>
                    <a:pt x="107" y="202"/>
                  </a:cubicBezTo>
                  <a:cubicBezTo>
                    <a:pt x="138" y="202"/>
                    <a:pt x="168" y="190"/>
                    <a:pt x="186" y="163"/>
                  </a:cubicBezTo>
                  <a:cubicBezTo>
                    <a:pt x="206" y="146"/>
                    <a:pt x="206" y="109"/>
                    <a:pt x="206" y="93"/>
                  </a:cubicBezTo>
                  <a:cubicBezTo>
                    <a:pt x="206" y="60"/>
                    <a:pt x="186" y="43"/>
                    <a:pt x="169" y="27"/>
                  </a:cubicBezTo>
                  <a:cubicBezTo>
                    <a:pt x="147" y="10"/>
                    <a:pt x="120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8" name="Google Shape;11318;p30"/>
            <p:cNvSpPr/>
            <p:nvPr/>
          </p:nvSpPr>
          <p:spPr>
            <a:xfrm>
              <a:off x="4235700" y="30235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6" y="0"/>
                  </a:moveTo>
                  <a:cubicBezTo>
                    <a:pt x="86" y="0"/>
                    <a:pt x="76" y="1"/>
                    <a:pt x="66" y="4"/>
                  </a:cubicBezTo>
                  <a:cubicBezTo>
                    <a:pt x="17" y="37"/>
                    <a:pt x="0" y="91"/>
                    <a:pt x="17" y="140"/>
                  </a:cubicBezTo>
                  <a:cubicBezTo>
                    <a:pt x="17" y="161"/>
                    <a:pt x="33" y="177"/>
                    <a:pt x="33" y="177"/>
                  </a:cubicBezTo>
                  <a:cubicBezTo>
                    <a:pt x="66" y="210"/>
                    <a:pt x="120" y="210"/>
                    <a:pt x="153" y="210"/>
                  </a:cubicBezTo>
                  <a:cubicBezTo>
                    <a:pt x="190" y="194"/>
                    <a:pt x="207" y="161"/>
                    <a:pt x="223" y="124"/>
                  </a:cubicBezTo>
                  <a:cubicBezTo>
                    <a:pt x="223" y="107"/>
                    <a:pt x="223" y="91"/>
                    <a:pt x="207" y="74"/>
                  </a:cubicBezTo>
                  <a:cubicBezTo>
                    <a:pt x="193" y="30"/>
                    <a:pt x="143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9" name="Google Shape;11319;p30"/>
            <p:cNvSpPr/>
            <p:nvPr/>
          </p:nvSpPr>
          <p:spPr>
            <a:xfrm>
              <a:off x="4240450" y="299277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26" y="1"/>
                  </a:moveTo>
                  <a:cubicBezTo>
                    <a:pt x="112" y="1"/>
                    <a:pt x="97" y="5"/>
                    <a:pt x="83" y="14"/>
                  </a:cubicBezTo>
                  <a:cubicBezTo>
                    <a:pt x="33" y="30"/>
                    <a:pt x="0" y="84"/>
                    <a:pt x="17" y="133"/>
                  </a:cubicBezTo>
                  <a:cubicBezTo>
                    <a:pt x="30" y="178"/>
                    <a:pt x="80" y="208"/>
                    <a:pt x="125" y="208"/>
                  </a:cubicBezTo>
                  <a:cubicBezTo>
                    <a:pt x="135" y="208"/>
                    <a:pt x="144" y="206"/>
                    <a:pt x="153" y="204"/>
                  </a:cubicBezTo>
                  <a:cubicBezTo>
                    <a:pt x="206" y="187"/>
                    <a:pt x="239" y="117"/>
                    <a:pt x="223" y="68"/>
                  </a:cubicBezTo>
                  <a:cubicBezTo>
                    <a:pt x="196" y="29"/>
                    <a:pt x="16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0" name="Google Shape;11320;p30"/>
            <p:cNvSpPr/>
            <p:nvPr/>
          </p:nvSpPr>
          <p:spPr>
            <a:xfrm>
              <a:off x="4239500" y="3011550"/>
              <a:ext cx="5200" cy="5300"/>
            </a:xfrm>
            <a:custGeom>
              <a:avLst/>
              <a:gdLst/>
              <a:ahLst/>
              <a:cxnLst/>
              <a:rect l="l" t="t" r="r" b="b"/>
              <a:pathLst>
                <a:path w="208" h="212" extrusionOk="0">
                  <a:moveTo>
                    <a:pt x="121" y="1"/>
                  </a:moveTo>
                  <a:cubicBezTo>
                    <a:pt x="71" y="1"/>
                    <a:pt x="17" y="38"/>
                    <a:pt x="1" y="88"/>
                  </a:cubicBezTo>
                  <a:lnTo>
                    <a:pt x="1" y="141"/>
                  </a:lnTo>
                  <a:cubicBezTo>
                    <a:pt x="17" y="158"/>
                    <a:pt x="17" y="158"/>
                    <a:pt x="17" y="174"/>
                  </a:cubicBezTo>
                  <a:cubicBezTo>
                    <a:pt x="38" y="191"/>
                    <a:pt x="71" y="207"/>
                    <a:pt x="88" y="207"/>
                  </a:cubicBezTo>
                  <a:cubicBezTo>
                    <a:pt x="98" y="210"/>
                    <a:pt x="108" y="212"/>
                    <a:pt x="118" y="212"/>
                  </a:cubicBezTo>
                  <a:cubicBezTo>
                    <a:pt x="171" y="212"/>
                    <a:pt x="207" y="167"/>
                    <a:pt x="207" y="125"/>
                  </a:cubicBezTo>
                  <a:cubicBezTo>
                    <a:pt x="207" y="104"/>
                    <a:pt x="207" y="71"/>
                    <a:pt x="191" y="55"/>
                  </a:cubicBezTo>
                  <a:cubicBezTo>
                    <a:pt x="174" y="22"/>
                    <a:pt x="158" y="22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1" name="Google Shape;11321;p30"/>
            <p:cNvSpPr/>
            <p:nvPr/>
          </p:nvSpPr>
          <p:spPr>
            <a:xfrm>
              <a:off x="4229200" y="2986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0" y="0"/>
                  </a:moveTo>
                  <a:cubicBezTo>
                    <a:pt x="56" y="0"/>
                    <a:pt x="17" y="45"/>
                    <a:pt x="17" y="87"/>
                  </a:cubicBezTo>
                  <a:cubicBezTo>
                    <a:pt x="1" y="108"/>
                    <a:pt x="17" y="124"/>
                    <a:pt x="17" y="141"/>
                  </a:cubicBezTo>
                  <a:cubicBezTo>
                    <a:pt x="17" y="141"/>
                    <a:pt x="17" y="157"/>
                    <a:pt x="38" y="157"/>
                  </a:cubicBezTo>
                  <a:cubicBezTo>
                    <a:pt x="54" y="190"/>
                    <a:pt x="71" y="190"/>
                    <a:pt x="104" y="211"/>
                  </a:cubicBezTo>
                  <a:cubicBezTo>
                    <a:pt x="157" y="211"/>
                    <a:pt x="207" y="174"/>
                    <a:pt x="223" y="124"/>
                  </a:cubicBezTo>
                  <a:cubicBezTo>
                    <a:pt x="223" y="87"/>
                    <a:pt x="223" y="71"/>
                    <a:pt x="207" y="38"/>
                  </a:cubicBezTo>
                  <a:cubicBezTo>
                    <a:pt x="190" y="21"/>
                    <a:pt x="157" y="5"/>
                    <a:pt x="141" y="5"/>
                  </a:cubicBez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2" name="Google Shape;11322;p30"/>
            <p:cNvSpPr/>
            <p:nvPr/>
          </p:nvSpPr>
          <p:spPr>
            <a:xfrm>
              <a:off x="4230550" y="29723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33" y="23"/>
                    <a:pt x="0" y="93"/>
                    <a:pt x="17" y="147"/>
                  </a:cubicBezTo>
                  <a:cubicBezTo>
                    <a:pt x="42" y="184"/>
                    <a:pt x="78" y="202"/>
                    <a:pt x="115" y="202"/>
                  </a:cubicBezTo>
                  <a:cubicBezTo>
                    <a:pt x="128" y="202"/>
                    <a:pt x="140" y="200"/>
                    <a:pt x="153" y="196"/>
                  </a:cubicBezTo>
                  <a:cubicBezTo>
                    <a:pt x="223" y="180"/>
                    <a:pt x="239" y="109"/>
                    <a:pt x="223" y="60"/>
                  </a:cubicBezTo>
                  <a:cubicBezTo>
                    <a:pt x="210" y="20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3" name="Google Shape;11323;p30"/>
            <p:cNvSpPr/>
            <p:nvPr/>
          </p:nvSpPr>
          <p:spPr>
            <a:xfrm>
              <a:off x="4229625" y="300032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6" y="0"/>
                  </a:moveTo>
                  <a:cubicBezTo>
                    <a:pt x="106" y="0"/>
                    <a:pt x="96" y="2"/>
                    <a:pt x="87" y="5"/>
                  </a:cubicBezTo>
                  <a:cubicBezTo>
                    <a:pt x="37" y="38"/>
                    <a:pt x="0" y="91"/>
                    <a:pt x="37" y="141"/>
                  </a:cubicBezTo>
                  <a:cubicBezTo>
                    <a:pt x="51" y="185"/>
                    <a:pt x="87" y="215"/>
                    <a:pt x="129" y="215"/>
                  </a:cubicBezTo>
                  <a:cubicBezTo>
                    <a:pt x="138" y="215"/>
                    <a:pt x="147" y="214"/>
                    <a:pt x="157" y="211"/>
                  </a:cubicBezTo>
                  <a:cubicBezTo>
                    <a:pt x="227" y="194"/>
                    <a:pt x="243" y="124"/>
                    <a:pt x="227" y="75"/>
                  </a:cubicBezTo>
                  <a:cubicBezTo>
                    <a:pt x="210" y="31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4" name="Google Shape;11324;p30"/>
            <p:cNvSpPr/>
            <p:nvPr/>
          </p:nvSpPr>
          <p:spPr>
            <a:xfrm>
              <a:off x="4270025" y="30475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6" y="1"/>
                  </a:moveTo>
                  <a:cubicBezTo>
                    <a:pt x="41" y="1"/>
                    <a:pt x="0" y="47"/>
                    <a:pt x="0" y="91"/>
                  </a:cubicBezTo>
                  <a:lnTo>
                    <a:pt x="0" y="144"/>
                  </a:lnTo>
                  <a:lnTo>
                    <a:pt x="17" y="161"/>
                  </a:lnTo>
                  <a:cubicBezTo>
                    <a:pt x="33" y="194"/>
                    <a:pt x="54" y="194"/>
                    <a:pt x="87" y="210"/>
                  </a:cubicBezTo>
                  <a:cubicBezTo>
                    <a:pt x="136" y="210"/>
                    <a:pt x="190" y="177"/>
                    <a:pt x="206" y="128"/>
                  </a:cubicBezTo>
                  <a:cubicBezTo>
                    <a:pt x="206" y="91"/>
                    <a:pt x="206" y="58"/>
                    <a:pt x="190" y="41"/>
                  </a:cubicBezTo>
                  <a:cubicBezTo>
                    <a:pt x="174" y="25"/>
                    <a:pt x="136" y="4"/>
                    <a:pt x="120" y="4"/>
                  </a:cubicBezTo>
                  <a:cubicBezTo>
                    <a:pt x="112" y="2"/>
                    <a:pt x="103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5" name="Google Shape;11325;p30"/>
            <p:cNvSpPr/>
            <p:nvPr/>
          </p:nvSpPr>
          <p:spPr>
            <a:xfrm>
              <a:off x="4244675" y="30474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8"/>
                    <a:pt x="0" y="94"/>
                    <a:pt x="37" y="147"/>
                  </a:cubicBezTo>
                  <a:cubicBezTo>
                    <a:pt x="50" y="184"/>
                    <a:pt x="81" y="203"/>
                    <a:pt x="125" y="203"/>
                  </a:cubicBezTo>
                  <a:cubicBezTo>
                    <a:pt x="140" y="203"/>
                    <a:pt x="156" y="201"/>
                    <a:pt x="173" y="197"/>
                  </a:cubicBezTo>
                  <a:cubicBezTo>
                    <a:pt x="223" y="180"/>
                    <a:pt x="243" y="110"/>
                    <a:pt x="223" y="61"/>
                  </a:cubicBezTo>
                  <a:cubicBezTo>
                    <a:pt x="210" y="20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6" name="Google Shape;11326;p30"/>
            <p:cNvSpPr/>
            <p:nvPr/>
          </p:nvSpPr>
          <p:spPr>
            <a:xfrm>
              <a:off x="4276000" y="3021050"/>
              <a:ext cx="5700" cy="5325"/>
            </a:xfrm>
            <a:custGeom>
              <a:avLst/>
              <a:gdLst/>
              <a:ahLst/>
              <a:cxnLst/>
              <a:rect l="l" t="t" r="r" b="b"/>
              <a:pathLst>
                <a:path w="228" h="213" extrusionOk="0">
                  <a:moveTo>
                    <a:pt x="104" y="0"/>
                  </a:moveTo>
                  <a:cubicBezTo>
                    <a:pt x="71" y="17"/>
                    <a:pt x="54" y="17"/>
                    <a:pt x="38" y="54"/>
                  </a:cubicBezTo>
                  <a:cubicBezTo>
                    <a:pt x="21" y="70"/>
                    <a:pt x="0" y="103"/>
                    <a:pt x="0" y="120"/>
                  </a:cubicBezTo>
                  <a:cubicBezTo>
                    <a:pt x="0" y="136"/>
                    <a:pt x="0" y="136"/>
                    <a:pt x="21" y="157"/>
                  </a:cubicBezTo>
                  <a:cubicBezTo>
                    <a:pt x="21" y="173"/>
                    <a:pt x="38" y="173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3" y="213"/>
                    <a:pt x="172" y="201"/>
                    <a:pt x="190" y="173"/>
                  </a:cubicBezTo>
                  <a:cubicBezTo>
                    <a:pt x="207" y="157"/>
                    <a:pt x="227" y="120"/>
                    <a:pt x="207" y="103"/>
                  </a:cubicBezTo>
                  <a:cubicBezTo>
                    <a:pt x="207" y="70"/>
                    <a:pt x="190" y="54"/>
                    <a:pt x="174" y="33"/>
                  </a:cubicBezTo>
                  <a:cubicBezTo>
                    <a:pt x="157" y="17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7" name="Google Shape;11327;p30"/>
            <p:cNvSpPr/>
            <p:nvPr/>
          </p:nvSpPr>
          <p:spPr>
            <a:xfrm>
              <a:off x="4264450" y="3001775"/>
              <a:ext cx="3850" cy="4250"/>
            </a:xfrm>
            <a:custGeom>
              <a:avLst/>
              <a:gdLst/>
              <a:ahLst/>
              <a:cxnLst/>
              <a:rect l="l" t="t" r="r" b="b"/>
              <a:pathLst>
                <a:path w="154" h="170" extrusionOk="0">
                  <a:moveTo>
                    <a:pt x="17" y="0"/>
                  </a:moveTo>
                  <a:cubicBezTo>
                    <a:pt x="17" y="17"/>
                    <a:pt x="1" y="33"/>
                    <a:pt x="1" y="50"/>
                  </a:cubicBezTo>
                  <a:cubicBezTo>
                    <a:pt x="1" y="66"/>
                    <a:pt x="1" y="83"/>
                    <a:pt x="17" y="103"/>
                  </a:cubicBezTo>
                  <a:lnTo>
                    <a:pt x="17" y="120"/>
                  </a:lnTo>
                  <a:cubicBezTo>
                    <a:pt x="34" y="153"/>
                    <a:pt x="71" y="169"/>
                    <a:pt x="87" y="169"/>
                  </a:cubicBezTo>
                  <a:cubicBezTo>
                    <a:pt x="120" y="169"/>
                    <a:pt x="137" y="169"/>
                    <a:pt x="153" y="153"/>
                  </a:cubicBezTo>
                  <a:cubicBezTo>
                    <a:pt x="104" y="103"/>
                    <a:pt x="71" y="5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8" name="Google Shape;11328;p30"/>
            <p:cNvSpPr/>
            <p:nvPr/>
          </p:nvSpPr>
          <p:spPr>
            <a:xfrm>
              <a:off x="4273950" y="303467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1"/>
                  </a:moveTo>
                  <a:cubicBezTo>
                    <a:pt x="54" y="1"/>
                    <a:pt x="14" y="47"/>
                    <a:pt x="0" y="90"/>
                  </a:cubicBezTo>
                  <a:cubicBezTo>
                    <a:pt x="0" y="107"/>
                    <a:pt x="0" y="127"/>
                    <a:pt x="17" y="144"/>
                  </a:cubicBezTo>
                  <a:lnTo>
                    <a:pt x="17" y="160"/>
                  </a:lnTo>
                  <a:cubicBezTo>
                    <a:pt x="33" y="193"/>
                    <a:pt x="66" y="193"/>
                    <a:pt x="82" y="210"/>
                  </a:cubicBezTo>
                  <a:cubicBezTo>
                    <a:pt x="120" y="210"/>
                    <a:pt x="153" y="210"/>
                    <a:pt x="169" y="193"/>
                  </a:cubicBezTo>
                  <a:cubicBezTo>
                    <a:pt x="186" y="177"/>
                    <a:pt x="206" y="144"/>
                    <a:pt x="206" y="127"/>
                  </a:cubicBezTo>
                  <a:cubicBezTo>
                    <a:pt x="223" y="57"/>
                    <a:pt x="186" y="4"/>
                    <a:pt x="120" y="4"/>
                  </a:cubicBezTo>
                  <a:cubicBezTo>
                    <a:pt x="113" y="2"/>
                    <a:pt x="106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9" name="Google Shape;11329;p30"/>
            <p:cNvSpPr/>
            <p:nvPr/>
          </p:nvSpPr>
          <p:spPr>
            <a:xfrm>
              <a:off x="4253725" y="2991450"/>
              <a:ext cx="5200" cy="4825"/>
            </a:xfrm>
            <a:custGeom>
              <a:avLst/>
              <a:gdLst/>
              <a:ahLst/>
              <a:cxnLst/>
              <a:rect l="l" t="t" r="r" b="b"/>
              <a:pathLst>
                <a:path w="208" h="193" extrusionOk="0">
                  <a:moveTo>
                    <a:pt x="88" y="1"/>
                  </a:moveTo>
                  <a:cubicBezTo>
                    <a:pt x="34" y="1"/>
                    <a:pt x="1" y="34"/>
                    <a:pt x="1" y="83"/>
                  </a:cubicBezTo>
                  <a:lnTo>
                    <a:pt x="1" y="137"/>
                  </a:lnTo>
                  <a:lnTo>
                    <a:pt x="17" y="154"/>
                  </a:lnTo>
                  <a:cubicBezTo>
                    <a:pt x="34" y="170"/>
                    <a:pt x="50" y="186"/>
                    <a:pt x="88" y="186"/>
                  </a:cubicBezTo>
                  <a:cubicBezTo>
                    <a:pt x="97" y="190"/>
                    <a:pt x="107" y="192"/>
                    <a:pt x="116" y="192"/>
                  </a:cubicBezTo>
                  <a:cubicBezTo>
                    <a:pt x="156" y="192"/>
                    <a:pt x="194" y="160"/>
                    <a:pt x="207" y="121"/>
                  </a:cubicBezTo>
                  <a:cubicBezTo>
                    <a:pt x="153" y="83"/>
                    <a:pt x="120" y="34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0" name="Google Shape;11330;p30"/>
            <p:cNvSpPr/>
            <p:nvPr/>
          </p:nvSpPr>
          <p:spPr>
            <a:xfrm>
              <a:off x="4225400" y="3017025"/>
              <a:ext cx="5175" cy="5375"/>
            </a:xfrm>
            <a:custGeom>
              <a:avLst/>
              <a:gdLst/>
              <a:ahLst/>
              <a:cxnLst/>
              <a:rect l="l" t="t" r="r" b="b"/>
              <a:pathLst>
                <a:path w="207" h="215" extrusionOk="0">
                  <a:moveTo>
                    <a:pt x="93" y="0"/>
                  </a:moveTo>
                  <a:cubicBezTo>
                    <a:pt x="73" y="0"/>
                    <a:pt x="56" y="14"/>
                    <a:pt x="33" y="25"/>
                  </a:cubicBezTo>
                  <a:cubicBezTo>
                    <a:pt x="17" y="42"/>
                    <a:pt x="0" y="58"/>
                    <a:pt x="0" y="91"/>
                  </a:cubicBezTo>
                  <a:lnTo>
                    <a:pt x="0" y="145"/>
                  </a:lnTo>
                  <a:cubicBezTo>
                    <a:pt x="17" y="145"/>
                    <a:pt x="17" y="161"/>
                    <a:pt x="17" y="161"/>
                  </a:cubicBezTo>
                  <a:cubicBezTo>
                    <a:pt x="33" y="178"/>
                    <a:pt x="66" y="194"/>
                    <a:pt x="87" y="215"/>
                  </a:cubicBezTo>
                  <a:cubicBezTo>
                    <a:pt x="136" y="215"/>
                    <a:pt x="206" y="178"/>
                    <a:pt x="206" y="128"/>
                  </a:cubicBezTo>
                  <a:cubicBezTo>
                    <a:pt x="206" y="91"/>
                    <a:pt x="206" y="58"/>
                    <a:pt x="190" y="42"/>
                  </a:cubicBezTo>
                  <a:cubicBezTo>
                    <a:pt x="169" y="25"/>
                    <a:pt x="153" y="9"/>
                    <a:pt x="120" y="9"/>
                  </a:cubicBezTo>
                  <a:cubicBezTo>
                    <a:pt x="110" y="3"/>
                    <a:pt x="101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1" name="Google Shape;11331;p30"/>
            <p:cNvSpPr/>
            <p:nvPr/>
          </p:nvSpPr>
          <p:spPr>
            <a:xfrm>
              <a:off x="4245600" y="303317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30" y="1"/>
                  </a:moveTo>
                  <a:cubicBezTo>
                    <a:pt x="114" y="1"/>
                    <a:pt x="98" y="5"/>
                    <a:pt x="83" y="14"/>
                  </a:cubicBezTo>
                  <a:cubicBezTo>
                    <a:pt x="33" y="31"/>
                    <a:pt x="0" y="84"/>
                    <a:pt x="17" y="134"/>
                  </a:cubicBezTo>
                  <a:cubicBezTo>
                    <a:pt x="42" y="187"/>
                    <a:pt x="79" y="210"/>
                    <a:pt x="118" y="210"/>
                  </a:cubicBezTo>
                  <a:cubicBezTo>
                    <a:pt x="129" y="210"/>
                    <a:pt x="141" y="208"/>
                    <a:pt x="153" y="204"/>
                  </a:cubicBezTo>
                  <a:cubicBezTo>
                    <a:pt x="223" y="187"/>
                    <a:pt x="239" y="117"/>
                    <a:pt x="223" y="64"/>
                  </a:cubicBezTo>
                  <a:cubicBezTo>
                    <a:pt x="211" y="28"/>
                    <a:pt x="171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2" name="Google Shape;11332;p30"/>
            <p:cNvSpPr/>
            <p:nvPr/>
          </p:nvSpPr>
          <p:spPr>
            <a:xfrm>
              <a:off x="4250750" y="30050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95" y="1"/>
                  </a:moveTo>
                  <a:cubicBezTo>
                    <a:pt x="64" y="1"/>
                    <a:pt x="35" y="13"/>
                    <a:pt x="17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80"/>
                    <a:pt x="33" y="180"/>
                  </a:cubicBezTo>
                  <a:cubicBezTo>
                    <a:pt x="55" y="195"/>
                    <a:pt x="81" y="203"/>
                    <a:pt x="106" y="203"/>
                  </a:cubicBezTo>
                  <a:cubicBezTo>
                    <a:pt x="137" y="203"/>
                    <a:pt x="167" y="190"/>
                    <a:pt x="186" y="160"/>
                  </a:cubicBezTo>
                  <a:cubicBezTo>
                    <a:pt x="223" y="127"/>
                    <a:pt x="223" y="57"/>
                    <a:pt x="169" y="24"/>
                  </a:cubicBezTo>
                  <a:cubicBezTo>
                    <a:pt x="147" y="9"/>
                    <a:pt x="121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3" name="Google Shape;11333;p30"/>
            <p:cNvSpPr/>
            <p:nvPr/>
          </p:nvSpPr>
          <p:spPr>
            <a:xfrm>
              <a:off x="4249825" y="30215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10" y="1"/>
                  </a:moveTo>
                  <a:cubicBezTo>
                    <a:pt x="99" y="1"/>
                    <a:pt x="87" y="5"/>
                    <a:pt x="70" y="13"/>
                  </a:cubicBezTo>
                  <a:cubicBezTo>
                    <a:pt x="54" y="13"/>
                    <a:pt x="37" y="34"/>
                    <a:pt x="17" y="50"/>
                  </a:cubicBezTo>
                  <a:cubicBezTo>
                    <a:pt x="0" y="83"/>
                    <a:pt x="0" y="116"/>
                    <a:pt x="17" y="153"/>
                  </a:cubicBezTo>
                  <a:cubicBezTo>
                    <a:pt x="32" y="191"/>
                    <a:pt x="73" y="209"/>
                    <a:pt x="115" y="209"/>
                  </a:cubicBezTo>
                  <a:cubicBezTo>
                    <a:pt x="129" y="209"/>
                    <a:pt x="144" y="207"/>
                    <a:pt x="157" y="203"/>
                  </a:cubicBezTo>
                  <a:cubicBezTo>
                    <a:pt x="206" y="186"/>
                    <a:pt x="223" y="116"/>
                    <a:pt x="206" y="67"/>
                  </a:cubicBezTo>
                  <a:cubicBezTo>
                    <a:pt x="190" y="34"/>
                    <a:pt x="173" y="13"/>
                    <a:pt x="140" y="13"/>
                  </a:cubicBezTo>
                  <a:cubicBezTo>
                    <a:pt x="130" y="5"/>
                    <a:pt x="12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4" name="Google Shape;11334;p30"/>
            <p:cNvSpPr/>
            <p:nvPr/>
          </p:nvSpPr>
          <p:spPr>
            <a:xfrm>
              <a:off x="4233950" y="30373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13" y="0"/>
                  </a:moveTo>
                  <a:cubicBezTo>
                    <a:pt x="83" y="0"/>
                    <a:pt x="56" y="15"/>
                    <a:pt x="33" y="38"/>
                  </a:cubicBezTo>
                  <a:cubicBezTo>
                    <a:pt x="0" y="71"/>
                    <a:pt x="0" y="87"/>
                    <a:pt x="0" y="124"/>
                  </a:cubicBezTo>
                  <a:cubicBezTo>
                    <a:pt x="0" y="124"/>
                    <a:pt x="0" y="141"/>
                    <a:pt x="17" y="141"/>
                  </a:cubicBezTo>
                  <a:cubicBezTo>
                    <a:pt x="17" y="157"/>
                    <a:pt x="33" y="174"/>
                    <a:pt x="33" y="190"/>
                  </a:cubicBezTo>
                  <a:cubicBezTo>
                    <a:pt x="70" y="207"/>
                    <a:pt x="87" y="207"/>
                    <a:pt x="120" y="207"/>
                  </a:cubicBezTo>
                  <a:cubicBezTo>
                    <a:pt x="157" y="207"/>
                    <a:pt x="173" y="190"/>
                    <a:pt x="190" y="174"/>
                  </a:cubicBezTo>
                  <a:cubicBezTo>
                    <a:pt x="206" y="157"/>
                    <a:pt x="223" y="124"/>
                    <a:pt x="206" y="87"/>
                  </a:cubicBezTo>
                  <a:cubicBezTo>
                    <a:pt x="206" y="71"/>
                    <a:pt x="190" y="38"/>
                    <a:pt x="173" y="21"/>
                  </a:cubicBezTo>
                  <a:cubicBezTo>
                    <a:pt x="152" y="7"/>
                    <a:pt x="132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5" name="Google Shape;11335;p30"/>
            <p:cNvSpPr/>
            <p:nvPr/>
          </p:nvSpPr>
          <p:spPr>
            <a:xfrm>
              <a:off x="4226625" y="3095675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88" y="0"/>
                  </a:moveTo>
                  <a:cubicBezTo>
                    <a:pt x="38" y="0"/>
                    <a:pt x="1" y="33"/>
                    <a:pt x="1" y="91"/>
                  </a:cubicBezTo>
                  <a:lnTo>
                    <a:pt x="1" y="140"/>
                  </a:lnTo>
                  <a:lnTo>
                    <a:pt x="17" y="161"/>
                  </a:lnTo>
                  <a:cubicBezTo>
                    <a:pt x="38" y="177"/>
                    <a:pt x="54" y="194"/>
                    <a:pt x="87" y="194"/>
                  </a:cubicBezTo>
                  <a:cubicBezTo>
                    <a:pt x="97" y="199"/>
                    <a:pt x="105" y="201"/>
                    <a:pt x="113" y="201"/>
                  </a:cubicBezTo>
                  <a:cubicBezTo>
                    <a:pt x="132" y="201"/>
                    <a:pt x="146" y="189"/>
                    <a:pt x="157" y="177"/>
                  </a:cubicBezTo>
                  <a:cubicBezTo>
                    <a:pt x="190" y="161"/>
                    <a:pt x="207" y="140"/>
                    <a:pt x="207" y="107"/>
                  </a:cubicBezTo>
                  <a:cubicBezTo>
                    <a:pt x="207" y="91"/>
                    <a:pt x="207" y="58"/>
                    <a:pt x="190" y="37"/>
                  </a:cubicBezTo>
                  <a:cubicBezTo>
                    <a:pt x="174" y="21"/>
                    <a:pt x="141" y="4"/>
                    <a:pt x="120" y="4"/>
                  </a:cubicBezTo>
                  <a:cubicBezTo>
                    <a:pt x="109" y="2"/>
                    <a:pt x="98" y="0"/>
                    <a:pt x="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6" name="Google Shape;11336;p30"/>
            <p:cNvSpPr/>
            <p:nvPr/>
          </p:nvSpPr>
          <p:spPr>
            <a:xfrm>
              <a:off x="4228800" y="3079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7" y="0"/>
                    <a:pt x="70" y="0"/>
                    <a:pt x="33" y="17"/>
                  </a:cubicBezTo>
                  <a:cubicBezTo>
                    <a:pt x="17" y="33"/>
                    <a:pt x="0" y="66"/>
                    <a:pt x="0" y="83"/>
                  </a:cubicBezTo>
                  <a:lnTo>
                    <a:pt x="0" y="136"/>
                  </a:lnTo>
                  <a:cubicBezTo>
                    <a:pt x="0" y="153"/>
                    <a:pt x="17" y="153"/>
                    <a:pt x="17" y="169"/>
                  </a:cubicBezTo>
                  <a:cubicBezTo>
                    <a:pt x="33" y="186"/>
                    <a:pt x="54" y="207"/>
                    <a:pt x="87" y="207"/>
                  </a:cubicBezTo>
                  <a:cubicBezTo>
                    <a:pt x="93" y="209"/>
                    <a:pt x="99" y="210"/>
                    <a:pt x="106" y="210"/>
                  </a:cubicBezTo>
                  <a:cubicBezTo>
                    <a:pt x="149" y="210"/>
                    <a:pt x="192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3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7" name="Google Shape;11337;p30"/>
            <p:cNvSpPr/>
            <p:nvPr/>
          </p:nvSpPr>
          <p:spPr>
            <a:xfrm>
              <a:off x="4230125" y="306515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93" y="1"/>
                  </a:moveTo>
                  <a:cubicBezTo>
                    <a:pt x="51" y="1"/>
                    <a:pt x="14" y="33"/>
                    <a:pt x="1" y="92"/>
                  </a:cubicBezTo>
                  <a:cubicBezTo>
                    <a:pt x="1" y="108"/>
                    <a:pt x="1" y="125"/>
                    <a:pt x="17" y="145"/>
                  </a:cubicBezTo>
                  <a:cubicBezTo>
                    <a:pt x="17" y="145"/>
                    <a:pt x="17" y="162"/>
                    <a:pt x="34" y="162"/>
                  </a:cubicBezTo>
                  <a:cubicBezTo>
                    <a:pt x="34" y="178"/>
                    <a:pt x="67" y="195"/>
                    <a:pt x="104" y="211"/>
                  </a:cubicBezTo>
                  <a:cubicBezTo>
                    <a:pt x="153" y="211"/>
                    <a:pt x="207" y="178"/>
                    <a:pt x="207" y="125"/>
                  </a:cubicBezTo>
                  <a:cubicBezTo>
                    <a:pt x="223" y="92"/>
                    <a:pt x="207" y="59"/>
                    <a:pt x="186" y="42"/>
                  </a:cubicBezTo>
                  <a:cubicBezTo>
                    <a:pt x="17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8" name="Google Shape;11338;p30"/>
            <p:cNvSpPr/>
            <p:nvPr/>
          </p:nvSpPr>
          <p:spPr>
            <a:xfrm>
              <a:off x="4223225" y="310675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4" y="1"/>
                  </a:moveTo>
                  <a:cubicBezTo>
                    <a:pt x="101" y="1"/>
                    <a:pt x="86" y="3"/>
                    <a:pt x="71" y="7"/>
                  </a:cubicBezTo>
                  <a:cubicBezTo>
                    <a:pt x="17" y="27"/>
                    <a:pt x="1" y="93"/>
                    <a:pt x="17" y="147"/>
                  </a:cubicBezTo>
                  <a:cubicBezTo>
                    <a:pt x="17" y="163"/>
                    <a:pt x="34" y="180"/>
                    <a:pt x="50" y="180"/>
                  </a:cubicBezTo>
                  <a:cubicBezTo>
                    <a:pt x="62" y="199"/>
                    <a:pt x="84" y="207"/>
                    <a:pt x="107" y="207"/>
                  </a:cubicBezTo>
                  <a:cubicBezTo>
                    <a:pt x="123" y="207"/>
                    <a:pt x="139" y="203"/>
                    <a:pt x="153" y="196"/>
                  </a:cubicBezTo>
                  <a:cubicBezTo>
                    <a:pt x="190" y="196"/>
                    <a:pt x="207" y="163"/>
                    <a:pt x="223" y="110"/>
                  </a:cubicBezTo>
                  <a:cubicBezTo>
                    <a:pt x="223" y="93"/>
                    <a:pt x="223" y="93"/>
                    <a:pt x="207" y="77"/>
                  </a:cubicBezTo>
                  <a:cubicBezTo>
                    <a:pt x="194" y="23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9" name="Google Shape;11339;p30"/>
            <p:cNvSpPr/>
            <p:nvPr/>
          </p:nvSpPr>
          <p:spPr>
            <a:xfrm>
              <a:off x="4237350" y="3101600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1" y="0"/>
                  </a:moveTo>
                  <a:cubicBezTo>
                    <a:pt x="98" y="0"/>
                    <a:pt x="84" y="2"/>
                    <a:pt x="70" y="6"/>
                  </a:cubicBezTo>
                  <a:cubicBezTo>
                    <a:pt x="21" y="27"/>
                    <a:pt x="0" y="77"/>
                    <a:pt x="21" y="147"/>
                  </a:cubicBezTo>
                  <a:cubicBezTo>
                    <a:pt x="21" y="147"/>
                    <a:pt x="37" y="163"/>
                    <a:pt x="37" y="180"/>
                  </a:cubicBezTo>
                  <a:cubicBezTo>
                    <a:pt x="61" y="191"/>
                    <a:pt x="84" y="203"/>
                    <a:pt x="115" y="203"/>
                  </a:cubicBezTo>
                  <a:cubicBezTo>
                    <a:pt x="127" y="203"/>
                    <a:pt x="141" y="201"/>
                    <a:pt x="157" y="196"/>
                  </a:cubicBezTo>
                  <a:cubicBezTo>
                    <a:pt x="190" y="180"/>
                    <a:pt x="207" y="147"/>
                    <a:pt x="227" y="110"/>
                  </a:cubicBezTo>
                  <a:cubicBezTo>
                    <a:pt x="227" y="93"/>
                    <a:pt x="227" y="77"/>
                    <a:pt x="207" y="60"/>
                  </a:cubicBezTo>
                  <a:cubicBezTo>
                    <a:pt x="194" y="20"/>
                    <a:pt x="154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0" name="Google Shape;11340;p30"/>
            <p:cNvSpPr/>
            <p:nvPr/>
          </p:nvSpPr>
          <p:spPr>
            <a:xfrm>
              <a:off x="4243025" y="31400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0"/>
                  </a:moveTo>
                  <a:cubicBezTo>
                    <a:pt x="66" y="0"/>
                    <a:pt x="17" y="37"/>
                    <a:pt x="17" y="87"/>
                  </a:cubicBezTo>
                  <a:cubicBezTo>
                    <a:pt x="0" y="103"/>
                    <a:pt x="17" y="120"/>
                    <a:pt x="17" y="140"/>
                  </a:cubicBezTo>
                  <a:cubicBezTo>
                    <a:pt x="17" y="157"/>
                    <a:pt x="17" y="157"/>
                    <a:pt x="33" y="173"/>
                  </a:cubicBezTo>
                  <a:cubicBezTo>
                    <a:pt x="50" y="190"/>
                    <a:pt x="66" y="206"/>
                    <a:pt x="103" y="206"/>
                  </a:cubicBezTo>
                  <a:cubicBezTo>
                    <a:pt x="120" y="206"/>
                    <a:pt x="153" y="206"/>
                    <a:pt x="169" y="190"/>
                  </a:cubicBezTo>
                  <a:cubicBezTo>
                    <a:pt x="206" y="173"/>
                    <a:pt x="206" y="140"/>
                    <a:pt x="223" y="120"/>
                  </a:cubicBezTo>
                  <a:cubicBezTo>
                    <a:pt x="223" y="87"/>
                    <a:pt x="223" y="70"/>
                    <a:pt x="206" y="37"/>
                  </a:cubicBezTo>
                  <a:cubicBezTo>
                    <a:pt x="186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1" name="Google Shape;11341;p30"/>
            <p:cNvSpPr/>
            <p:nvPr/>
          </p:nvSpPr>
          <p:spPr>
            <a:xfrm>
              <a:off x="4238675" y="3089150"/>
              <a:ext cx="5200" cy="5400"/>
            </a:xfrm>
            <a:custGeom>
              <a:avLst/>
              <a:gdLst/>
              <a:ahLst/>
              <a:cxnLst/>
              <a:rect l="l" t="t" r="r" b="b"/>
              <a:pathLst>
                <a:path w="208" h="216" extrusionOk="0">
                  <a:moveTo>
                    <a:pt x="96" y="0"/>
                  </a:moveTo>
                  <a:cubicBezTo>
                    <a:pt x="65" y="0"/>
                    <a:pt x="35" y="13"/>
                    <a:pt x="17" y="43"/>
                  </a:cubicBezTo>
                  <a:cubicBezTo>
                    <a:pt x="1" y="59"/>
                    <a:pt x="1" y="92"/>
                    <a:pt x="1" y="113"/>
                  </a:cubicBezTo>
                  <a:lnTo>
                    <a:pt x="1" y="146"/>
                  </a:lnTo>
                  <a:cubicBezTo>
                    <a:pt x="17" y="162"/>
                    <a:pt x="17" y="179"/>
                    <a:pt x="34" y="179"/>
                  </a:cubicBezTo>
                  <a:cubicBezTo>
                    <a:pt x="71" y="195"/>
                    <a:pt x="88" y="216"/>
                    <a:pt x="121" y="216"/>
                  </a:cubicBezTo>
                  <a:cubicBezTo>
                    <a:pt x="137" y="216"/>
                    <a:pt x="174" y="195"/>
                    <a:pt x="191" y="162"/>
                  </a:cubicBezTo>
                  <a:cubicBezTo>
                    <a:pt x="207" y="146"/>
                    <a:pt x="207" y="129"/>
                    <a:pt x="207" y="92"/>
                  </a:cubicBezTo>
                  <a:cubicBezTo>
                    <a:pt x="207" y="59"/>
                    <a:pt x="191" y="43"/>
                    <a:pt x="174" y="26"/>
                  </a:cubicBezTo>
                  <a:cubicBezTo>
                    <a:pt x="150" y="9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2" name="Google Shape;11342;p30"/>
            <p:cNvSpPr/>
            <p:nvPr/>
          </p:nvSpPr>
          <p:spPr>
            <a:xfrm>
              <a:off x="4235275" y="311680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20" y="0"/>
                  </a:moveTo>
                  <a:cubicBezTo>
                    <a:pt x="50" y="0"/>
                    <a:pt x="1" y="38"/>
                    <a:pt x="1" y="87"/>
                  </a:cubicBezTo>
                  <a:lnTo>
                    <a:pt x="1" y="157"/>
                  </a:lnTo>
                  <a:cubicBezTo>
                    <a:pt x="17" y="174"/>
                    <a:pt x="50" y="207"/>
                    <a:pt x="83" y="207"/>
                  </a:cubicBezTo>
                  <a:cubicBezTo>
                    <a:pt x="93" y="209"/>
                    <a:pt x="102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3"/>
                    <a:pt x="207" y="70"/>
                    <a:pt x="186" y="54"/>
                  </a:cubicBezTo>
                  <a:cubicBezTo>
                    <a:pt x="170" y="38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3" name="Google Shape;11343;p30"/>
            <p:cNvSpPr/>
            <p:nvPr/>
          </p:nvSpPr>
          <p:spPr>
            <a:xfrm>
              <a:off x="4222825" y="3119775"/>
              <a:ext cx="5575" cy="5425"/>
            </a:xfrm>
            <a:custGeom>
              <a:avLst/>
              <a:gdLst/>
              <a:ahLst/>
              <a:cxnLst/>
              <a:rect l="l" t="t" r="r" b="b"/>
              <a:pathLst>
                <a:path w="223" h="217" extrusionOk="0">
                  <a:moveTo>
                    <a:pt x="103" y="1"/>
                  </a:moveTo>
                  <a:cubicBezTo>
                    <a:pt x="66" y="22"/>
                    <a:pt x="50" y="22"/>
                    <a:pt x="33" y="55"/>
                  </a:cubicBezTo>
                  <a:cubicBezTo>
                    <a:pt x="17" y="71"/>
                    <a:pt x="0" y="104"/>
                    <a:pt x="0" y="125"/>
                  </a:cubicBezTo>
                  <a:cubicBezTo>
                    <a:pt x="17" y="141"/>
                    <a:pt x="17" y="141"/>
                    <a:pt x="17" y="158"/>
                  </a:cubicBezTo>
                  <a:cubicBezTo>
                    <a:pt x="17" y="174"/>
                    <a:pt x="33" y="174"/>
                    <a:pt x="50" y="191"/>
                  </a:cubicBezTo>
                  <a:cubicBezTo>
                    <a:pt x="66" y="207"/>
                    <a:pt x="89" y="217"/>
                    <a:pt x="113" y="217"/>
                  </a:cubicBezTo>
                  <a:cubicBezTo>
                    <a:pt x="141" y="217"/>
                    <a:pt x="169" y="203"/>
                    <a:pt x="190" y="174"/>
                  </a:cubicBezTo>
                  <a:cubicBezTo>
                    <a:pt x="206" y="158"/>
                    <a:pt x="223" y="125"/>
                    <a:pt x="223" y="104"/>
                  </a:cubicBezTo>
                  <a:cubicBezTo>
                    <a:pt x="206" y="71"/>
                    <a:pt x="206" y="55"/>
                    <a:pt x="169" y="38"/>
                  </a:cubicBezTo>
                  <a:cubicBezTo>
                    <a:pt x="153" y="22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4" name="Google Shape;11344;p30"/>
            <p:cNvSpPr/>
            <p:nvPr/>
          </p:nvSpPr>
          <p:spPr>
            <a:xfrm>
              <a:off x="4216325" y="30717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7" y="190"/>
                    <a:pt x="54" y="207"/>
                    <a:pt x="87" y="207"/>
                  </a:cubicBezTo>
                  <a:cubicBezTo>
                    <a:pt x="120" y="207"/>
                    <a:pt x="140" y="207"/>
                    <a:pt x="173" y="190"/>
                  </a:cubicBezTo>
                  <a:cubicBezTo>
                    <a:pt x="190" y="170"/>
                    <a:pt x="206" y="153"/>
                    <a:pt x="206" y="120"/>
                  </a:cubicBezTo>
                  <a:cubicBezTo>
                    <a:pt x="206" y="87"/>
                    <a:pt x="206" y="67"/>
                    <a:pt x="190" y="50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5" name="Google Shape;11345;p30"/>
            <p:cNvSpPr/>
            <p:nvPr/>
          </p:nvSpPr>
          <p:spPr>
            <a:xfrm>
              <a:off x="4218075" y="29792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4" y="0"/>
                  </a:moveTo>
                  <a:cubicBezTo>
                    <a:pt x="112" y="0"/>
                    <a:pt x="99" y="2"/>
                    <a:pt x="87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2"/>
                    <a:pt x="114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80"/>
                    <a:pt x="240" y="126"/>
                    <a:pt x="207" y="56"/>
                  </a:cubicBezTo>
                  <a:cubicBezTo>
                    <a:pt x="194" y="19"/>
                    <a:pt x="16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6" name="Google Shape;11346;p30"/>
            <p:cNvSpPr/>
            <p:nvPr/>
          </p:nvSpPr>
          <p:spPr>
            <a:xfrm>
              <a:off x="4215900" y="29921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2" y="0"/>
                  </a:moveTo>
                  <a:cubicBezTo>
                    <a:pt x="83" y="0"/>
                    <a:pt x="54" y="13"/>
                    <a:pt x="34" y="40"/>
                  </a:cubicBezTo>
                  <a:cubicBezTo>
                    <a:pt x="17" y="56"/>
                    <a:pt x="1" y="94"/>
                    <a:pt x="1" y="110"/>
                  </a:cubicBezTo>
                  <a:cubicBezTo>
                    <a:pt x="1" y="127"/>
                    <a:pt x="17" y="127"/>
                    <a:pt x="17" y="143"/>
                  </a:cubicBezTo>
                  <a:cubicBezTo>
                    <a:pt x="17" y="159"/>
                    <a:pt x="34" y="180"/>
                    <a:pt x="54" y="180"/>
                  </a:cubicBezTo>
                  <a:cubicBezTo>
                    <a:pt x="69" y="195"/>
                    <a:pt x="91" y="203"/>
                    <a:pt x="113" y="203"/>
                  </a:cubicBezTo>
                  <a:cubicBezTo>
                    <a:pt x="142" y="203"/>
                    <a:pt x="172" y="190"/>
                    <a:pt x="190" y="159"/>
                  </a:cubicBezTo>
                  <a:cubicBezTo>
                    <a:pt x="207" y="143"/>
                    <a:pt x="223" y="127"/>
                    <a:pt x="207" y="94"/>
                  </a:cubicBezTo>
                  <a:cubicBezTo>
                    <a:pt x="207" y="56"/>
                    <a:pt x="207" y="40"/>
                    <a:pt x="174" y="23"/>
                  </a:cubicBezTo>
                  <a:cubicBezTo>
                    <a:pt x="157" y="9"/>
                    <a:pt x="13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7" name="Google Shape;11347;p30"/>
            <p:cNvSpPr/>
            <p:nvPr/>
          </p:nvSpPr>
          <p:spPr>
            <a:xfrm>
              <a:off x="4218900" y="29650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1"/>
                  </a:moveTo>
                  <a:cubicBezTo>
                    <a:pt x="96" y="1"/>
                    <a:pt x="83" y="3"/>
                    <a:pt x="70" y="7"/>
                  </a:cubicBezTo>
                  <a:cubicBezTo>
                    <a:pt x="17" y="27"/>
                    <a:pt x="0" y="77"/>
                    <a:pt x="17" y="147"/>
                  </a:cubicBezTo>
                  <a:cubicBezTo>
                    <a:pt x="32" y="184"/>
                    <a:pt x="73" y="202"/>
                    <a:pt x="115" y="202"/>
                  </a:cubicBezTo>
                  <a:cubicBezTo>
                    <a:pt x="129" y="202"/>
                    <a:pt x="144" y="200"/>
                    <a:pt x="157" y="196"/>
                  </a:cubicBezTo>
                  <a:cubicBezTo>
                    <a:pt x="207" y="180"/>
                    <a:pt x="223" y="110"/>
                    <a:pt x="207" y="60"/>
                  </a:cubicBezTo>
                  <a:cubicBezTo>
                    <a:pt x="194" y="20"/>
                    <a:pt x="15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8" name="Google Shape;11348;p30"/>
            <p:cNvSpPr/>
            <p:nvPr/>
          </p:nvSpPr>
          <p:spPr>
            <a:xfrm>
              <a:off x="4220650" y="3043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7" y="33"/>
                    <a:pt x="17" y="50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53"/>
                  </a:lnTo>
                  <a:cubicBezTo>
                    <a:pt x="33" y="190"/>
                    <a:pt x="71" y="190"/>
                    <a:pt x="87" y="207"/>
                  </a:cubicBezTo>
                  <a:cubicBezTo>
                    <a:pt x="153" y="207"/>
                    <a:pt x="207" y="174"/>
                    <a:pt x="207" y="120"/>
                  </a:cubicBezTo>
                  <a:cubicBezTo>
                    <a:pt x="223" y="87"/>
                    <a:pt x="207" y="70"/>
                    <a:pt x="190" y="33"/>
                  </a:cubicBezTo>
                  <a:cubicBezTo>
                    <a:pt x="174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9" name="Google Shape;11349;p30"/>
            <p:cNvSpPr/>
            <p:nvPr/>
          </p:nvSpPr>
          <p:spPr>
            <a:xfrm>
              <a:off x="4221475" y="30301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20" y="0"/>
                  </a:moveTo>
                  <a:cubicBezTo>
                    <a:pt x="120" y="0"/>
                    <a:pt x="104" y="0"/>
                    <a:pt x="87" y="17"/>
                  </a:cubicBezTo>
                  <a:cubicBezTo>
                    <a:pt x="17" y="33"/>
                    <a:pt x="0" y="83"/>
                    <a:pt x="17" y="153"/>
                  </a:cubicBezTo>
                  <a:cubicBezTo>
                    <a:pt x="32" y="193"/>
                    <a:pt x="74" y="212"/>
                    <a:pt x="116" y="212"/>
                  </a:cubicBezTo>
                  <a:cubicBezTo>
                    <a:pt x="130" y="212"/>
                    <a:pt x="144" y="210"/>
                    <a:pt x="157" y="206"/>
                  </a:cubicBezTo>
                  <a:cubicBezTo>
                    <a:pt x="174" y="206"/>
                    <a:pt x="190" y="186"/>
                    <a:pt x="190" y="169"/>
                  </a:cubicBezTo>
                  <a:cubicBezTo>
                    <a:pt x="223" y="153"/>
                    <a:pt x="223" y="103"/>
                    <a:pt x="223" y="66"/>
                  </a:cubicBezTo>
                  <a:cubicBezTo>
                    <a:pt x="207" y="33"/>
                    <a:pt x="174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0" name="Google Shape;11350;p30"/>
            <p:cNvSpPr/>
            <p:nvPr/>
          </p:nvSpPr>
          <p:spPr>
            <a:xfrm>
              <a:off x="4215500" y="3006400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36" y="1"/>
                  </a:moveTo>
                  <a:cubicBezTo>
                    <a:pt x="87" y="1"/>
                    <a:pt x="33" y="21"/>
                    <a:pt x="17" y="71"/>
                  </a:cubicBezTo>
                  <a:lnTo>
                    <a:pt x="17" y="87"/>
                  </a:lnTo>
                  <a:cubicBezTo>
                    <a:pt x="0" y="104"/>
                    <a:pt x="17" y="124"/>
                    <a:pt x="17" y="141"/>
                  </a:cubicBezTo>
                  <a:cubicBezTo>
                    <a:pt x="33" y="174"/>
                    <a:pt x="50" y="190"/>
                    <a:pt x="70" y="207"/>
                  </a:cubicBezTo>
                  <a:lnTo>
                    <a:pt x="103" y="207"/>
                  </a:lnTo>
                  <a:cubicBezTo>
                    <a:pt x="111" y="210"/>
                    <a:pt x="118" y="211"/>
                    <a:pt x="126" y="211"/>
                  </a:cubicBezTo>
                  <a:cubicBezTo>
                    <a:pt x="168" y="211"/>
                    <a:pt x="209" y="166"/>
                    <a:pt x="223" y="124"/>
                  </a:cubicBezTo>
                  <a:cubicBezTo>
                    <a:pt x="223" y="87"/>
                    <a:pt x="223" y="71"/>
                    <a:pt x="206" y="54"/>
                  </a:cubicBezTo>
                  <a:cubicBezTo>
                    <a:pt x="190" y="2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1" name="Google Shape;11351;p30"/>
            <p:cNvSpPr/>
            <p:nvPr/>
          </p:nvSpPr>
          <p:spPr>
            <a:xfrm>
              <a:off x="4216325" y="3087625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17" y="71"/>
                    <a:pt x="0" y="87"/>
                    <a:pt x="0" y="120"/>
                  </a:cubicBezTo>
                  <a:cubicBezTo>
                    <a:pt x="0" y="120"/>
                    <a:pt x="0" y="137"/>
                    <a:pt x="17" y="137"/>
                  </a:cubicBezTo>
                  <a:cubicBezTo>
                    <a:pt x="17" y="153"/>
                    <a:pt x="37" y="174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2" y="213"/>
                    <a:pt x="172" y="201"/>
                    <a:pt x="190" y="174"/>
                  </a:cubicBezTo>
                  <a:cubicBezTo>
                    <a:pt x="223" y="120"/>
                    <a:pt x="223" y="71"/>
                    <a:pt x="173" y="34"/>
                  </a:cubicBezTo>
                  <a:cubicBezTo>
                    <a:pt x="157" y="17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2" name="Google Shape;11352;p30"/>
            <p:cNvSpPr/>
            <p:nvPr/>
          </p:nvSpPr>
          <p:spPr>
            <a:xfrm>
              <a:off x="4218475" y="305760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103" y="1"/>
                  </a:moveTo>
                  <a:cubicBezTo>
                    <a:pt x="75" y="1"/>
                    <a:pt x="47" y="15"/>
                    <a:pt x="17" y="35"/>
                  </a:cubicBezTo>
                  <a:cubicBezTo>
                    <a:pt x="1" y="68"/>
                    <a:pt x="1" y="84"/>
                    <a:pt x="1" y="117"/>
                  </a:cubicBezTo>
                  <a:cubicBezTo>
                    <a:pt x="1" y="117"/>
                    <a:pt x="1" y="138"/>
                    <a:pt x="17" y="138"/>
                  </a:cubicBezTo>
                  <a:cubicBezTo>
                    <a:pt x="17" y="154"/>
                    <a:pt x="34" y="171"/>
                    <a:pt x="34" y="187"/>
                  </a:cubicBezTo>
                  <a:cubicBezTo>
                    <a:pt x="71" y="204"/>
                    <a:pt x="87" y="204"/>
                    <a:pt x="120" y="204"/>
                  </a:cubicBezTo>
                  <a:cubicBezTo>
                    <a:pt x="158" y="204"/>
                    <a:pt x="174" y="187"/>
                    <a:pt x="191" y="171"/>
                  </a:cubicBezTo>
                  <a:cubicBezTo>
                    <a:pt x="207" y="154"/>
                    <a:pt x="207" y="117"/>
                    <a:pt x="207" y="101"/>
                  </a:cubicBezTo>
                  <a:cubicBezTo>
                    <a:pt x="207" y="68"/>
                    <a:pt x="191" y="51"/>
                    <a:pt x="174" y="35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3" name="Google Shape;11353;p30"/>
            <p:cNvSpPr/>
            <p:nvPr/>
          </p:nvSpPr>
          <p:spPr>
            <a:xfrm>
              <a:off x="4296625" y="305712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87" y="0"/>
                  </a:moveTo>
                  <a:cubicBezTo>
                    <a:pt x="70" y="0"/>
                    <a:pt x="37" y="17"/>
                    <a:pt x="21" y="33"/>
                  </a:cubicBezTo>
                  <a:cubicBezTo>
                    <a:pt x="0" y="70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21" y="157"/>
                    <a:pt x="21" y="173"/>
                    <a:pt x="37" y="190"/>
                  </a:cubicBezTo>
                  <a:cubicBezTo>
                    <a:pt x="56" y="203"/>
                    <a:pt x="78" y="208"/>
                    <a:pt x="100" y="208"/>
                  </a:cubicBezTo>
                  <a:cubicBezTo>
                    <a:pt x="135" y="208"/>
                    <a:pt x="169" y="194"/>
                    <a:pt x="190" y="173"/>
                  </a:cubicBezTo>
                  <a:cubicBezTo>
                    <a:pt x="227" y="120"/>
                    <a:pt x="206" y="70"/>
                    <a:pt x="173" y="17"/>
                  </a:cubicBezTo>
                  <a:cubicBezTo>
                    <a:pt x="140" y="0"/>
                    <a:pt x="12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4" name="Google Shape;11354;p30"/>
            <p:cNvSpPr/>
            <p:nvPr/>
          </p:nvSpPr>
          <p:spPr>
            <a:xfrm>
              <a:off x="4363200" y="30919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0" y="83"/>
                  </a:cubicBezTo>
                  <a:cubicBezTo>
                    <a:pt x="0" y="104"/>
                    <a:pt x="0" y="137"/>
                    <a:pt x="17" y="153"/>
                  </a:cubicBezTo>
                  <a:lnTo>
                    <a:pt x="38" y="170"/>
                  </a:lnTo>
                  <a:cubicBezTo>
                    <a:pt x="54" y="186"/>
                    <a:pt x="71" y="207"/>
                    <a:pt x="104" y="207"/>
                  </a:cubicBezTo>
                  <a:cubicBezTo>
                    <a:pt x="112" y="210"/>
                    <a:pt x="121" y="211"/>
                    <a:pt x="129" y="211"/>
                  </a:cubicBezTo>
                  <a:cubicBezTo>
                    <a:pt x="172" y="211"/>
                    <a:pt x="209" y="176"/>
                    <a:pt x="223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5" name="Google Shape;11355;p30"/>
            <p:cNvSpPr/>
            <p:nvPr/>
          </p:nvSpPr>
          <p:spPr>
            <a:xfrm>
              <a:off x="4383400" y="3045575"/>
              <a:ext cx="3025" cy="5175"/>
            </a:xfrm>
            <a:custGeom>
              <a:avLst/>
              <a:gdLst/>
              <a:ahLst/>
              <a:cxnLst/>
              <a:rect l="l" t="t" r="r" b="b"/>
              <a:pathLst>
                <a:path w="121" h="207" extrusionOk="0">
                  <a:moveTo>
                    <a:pt x="120" y="0"/>
                  </a:moveTo>
                  <a:cubicBezTo>
                    <a:pt x="104" y="0"/>
                    <a:pt x="87" y="17"/>
                    <a:pt x="71" y="17"/>
                  </a:cubicBezTo>
                  <a:cubicBezTo>
                    <a:pt x="17" y="33"/>
                    <a:pt x="1" y="104"/>
                    <a:pt x="17" y="153"/>
                  </a:cubicBezTo>
                  <a:cubicBezTo>
                    <a:pt x="17" y="170"/>
                    <a:pt x="34" y="170"/>
                    <a:pt x="54" y="186"/>
                  </a:cubicBezTo>
                  <a:cubicBezTo>
                    <a:pt x="71" y="207"/>
                    <a:pt x="87" y="207"/>
                    <a:pt x="120" y="207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6" name="Google Shape;11356;p30"/>
            <p:cNvSpPr/>
            <p:nvPr/>
          </p:nvSpPr>
          <p:spPr>
            <a:xfrm>
              <a:off x="4122725" y="310850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6" y="0"/>
                  </a:moveTo>
                  <a:cubicBezTo>
                    <a:pt x="65" y="0"/>
                    <a:pt x="35" y="12"/>
                    <a:pt x="17" y="40"/>
                  </a:cubicBezTo>
                  <a:cubicBezTo>
                    <a:pt x="1" y="60"/>
                    <a:pt x="1" y="77"/>
                    <a:pt x="1" y="110"/>
                  </a:cubicBezTo>
                  <a:lnTo>
                    <a:pt x="1" y="143"/>
                  </a:lnTo>
                  <a:lnTo>
                    <a:pt x="34" y="180"/>
                  </a:ln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3"/>
                  </a:cubicBezTo>
                  <a:cubicBezTo>
                    <a:pt x="207" y="143"/>
                    <a:pt x="207" y="110"/>
                    <a:pt x="207" y="93"/>
                  </a:cubicBezTo>
                  <a:cubicBezTo>
                    <a:pt x="207" y="60"/>
                    <a:pt x="190" y="40"/>
                    <a:pt x="174" y="23"/>
                  </a:cubicBezTo>
                  <a:cubicBezTo>
                    <a:pt x="150" y="8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7" name="Google Shape;11357;p30"/>
            <p:cNvSpPr/>
            <p:nvPr/>
          </p:nvSpPr>
          <p:spPr>
            <a:xfrm>
              <a:off x="4383000" y="2999200"/>
              <a:ext cx="850" cy="2075"/>
            </a:xfrm>
            <a:custGeom>
              <a:avLst/>
              <a:gdLst/>
              <a:ahLst/>
              <a:cxnLst/>
              <a:rect l="l" t="t" r="r" b="b"/>
              <a:pathLst>
                <a:path w="34" h="83" extrusionOk="0">
                  <a:moveTo>
                    <a:pt x="33" y="0"/>
                  </a:moveTo>
                  <a:lnTo>
                    <a:pt x="33" y="0"/>
                  </a:lnTo>
                  <a:cubicBezTo>
                    <a:pt x="33" y="17"/>
                    <a:pt x="17" y="50"/>
                    <a:pt x="0" y="83"/>
                  </a:cubicBezTo>
                  <a:lnTo>
                    <a:pt x="17" y="66"/>
                  </a:lnTo>
                  <a:cubicBezTo>
                    <a:pt x="33" y="50"/>
                    <a:pt x="33" y="17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8" name="Google Shape;11358;p30"/>
            <p:cNvSpPr/>
            <p:nvPr/>
          </p:nvSpPr>
          <p:spPr>
            <a:xfrm>
              <a:off x="4369275" y="30662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67" y="0"/>
                    <a:pt x="17" y="33"/>
                    <a:pt x="1" y="83"/>
                  </a:cubicBezTo>
                  <a:lnTo>
                    <a:pt x="1" y="153"/>
                  </a:lnTo>
                  <a:cubicBezTo>
                    <a:pt x="17" y="153"/>
                    <a:pt x="17" y="169"/>
                    <a:pt x="17" y="169"/>
                  </a:cubicBezTo>
                  <a:cubicBezTo>
                    <a:pt x="34" y="186"/>
                    <a:pt x="67" y="206"/>
                    <a:pt x="83" y="206"/>
                  </a:cubicBezTo>
                  <a:cubicBezTo>
                    <a:pt x="94" y="209"/>
                    <a:pt x="105" y="210"/>
                    <a:pt x="115" y="210"/>
                  </a:cubicBezTo>
                  <a:cubicBezTo>
                    <a:pt x="169" y="210"/>
                    <a:pt x="207" y="175"/>
                    <a:pt x="207" y="120"/>
                  </a:cubicBezTo>
                  <a:cubicBezTo>
                    <a:pt x="207" y="103"/>
                    <a:pt x="207" y="66"/>
                    <a:pt x="186" y="50"/>
                  </a:cubicBezTo>
                  <a:cubicBezTo>
                    <a:pt x="170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9" name="Google Shape;11359;p30"/>
            <p:cNvSpPr/>
            <p:nvPr/>
          </p:nvSpPr>
          <p:spPr>
            <a:xfrm>
              <a:off x="4376500" y="30106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3" y="1"/>
                  </a:moveTo>
                  <a:cubicBezTo>
                    <a:pt x="58" y="1"/>
                    <a:pt x="18" y="44"/>
                    <a:pt x="0" y="91"/>
                  </a:cubicBezTo>
                  <a:lnTo>
                    <a:pt x="0" y="140"/>
                  </a:lnTo>
                  <a:cubicBezTo>
                    <a:pt x="21" y="140"/>
                    <a:pt x="21" y="161"/>
                    <a:pt x="21" y="161"/>
                  </a:cubicBezTo>
                  <a:cubicBezTo>
                    <a:pt x="37" y="194"/>
                    <a:pt x="54" y="210"/>
                    <a:pt x="87" y="210"/>
                  </a:cubicBezTo>
                  <a:cubicBezTo>
                    <a:pt x="124" y="210"/>
                    <a:pt x="140" y="210"/>
                    <a:pt x="173" y="194"/>
                  </a:cubicBezTo>
                  <a:cubicBezTo>
                    <a:pt x="190" y="177"/>
                    <a:pt x="206" y="140"/>
                    <a:pt x="206" y="124"/>
                  </a:cubicBezTo>
                  <a:cubicBezTo>
                    <a:pt x="206" y="91"/>
                    <a:pt x="206" y="74"/>
                    <a:pt x="190" y="37"/>
                  </a:cubicBezTo>
                  <a:cubicBezTo>
                    <a:pt x="173" y="20"/>
                    <a:pt x="157" y="4"/>
                    <a:pt x="124" y="4"/>
                  </a:cubicBezTo>
                  <a:cubicBezTo>
                    <a:pt x="117" y="2"/>
                    <a:pt x="11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0" name="Google Shape;11360;p30"/>
            <p:cNvSpPr/>
            <p:nvPr/>
          </p:nvSpPr>
          <p:spPr>
            <a:xfrm>
              <a:off x="4376500" y="3026600"/>
              <a:ext cx="5700" cy="5225"/>
            </a:xfrm>
            <a:custGeom>
              <a:avLst/>
              <a:gdLst/>
              <a:ahLst/>
              <a:cxnLst/>
              <a:rect l="l" t="t" r="r" b="b"/>
              <a:pathLst>
                <a:path w="228" h="209" extrusionOk="0">
                  <a:moveTo>
                    <a:pt x="103" y="1"/>
                  </a:moveTo>
                  <a:cubicBezTo>
                    <a:pt x="70" y="1"/>
                    <a:pt x="54" y="17"/>
                    <a:pt x="37" y="38"/>
                  </a:cubicBezTo>
                  <a:cubicBezTo>
                    <a:pt x="21" y="54"/>
                    <a:pt x="0" y="87"/>
                    <a:pt x="0" y="120"/>
                  </a:cubicBezTo>
                  <a:lnTo>
                    <a:pt x="21" y="141"/>
                  </a:lnTo>
                  <a:cubicBezTo>
                    <a:pt x="21" y="158"/>
                    <a:pt x="37" y="174"/>
                    <a:pt x="54" y="191"/>
                  </a:cubicBezTo>
                  <a:cubicBezTo>
                    <a:pt x="66" y="203"/>
                    <a:pt x="85" y="209"/>
                    <a:pt x="104" y="209"/>
                  </a:cubicBezTo>
                  <a:cubicBezTo>
                    <a:pt x="135" y="209"/>
                    <a:pt x="170" y="194"/>
                    <a:pt x="190" y="174"/>
                  </a:cubicBezTo>
                  <a:cubicBezTo>
                    <a:pt x="227" y="120"/>
                    <a:pt x="227" y="54"/>
                    <a:pt x="173" y="17"/>
                  </a:cubicBez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1" name="Google Shape;11361;p30"/>
            <p:cNvSpPr/>
            <p:nvPr/>
          </p:nvSpPr>
          <p:spPr>
            <a:xfrm>
              <a:off x="4370100" y="3052375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0" y="1"/>
                  </a:moveTo>
                  <a:cubicBezTo>
                    <a:pt x="71" y="1"/>
                    <a:pt x="17" y="38"/>
                    <a:pt x="1" y="87"/>
                  </a:cubicBezTo>
                  <a:lnTo>
                    <a:pt x="1" y="141"/>
                  </a:lnTo>
                  <a:cubicBezTo>
                    <a:pt x="1" y="141"/>
                    <a:pt x="17" y="141"/>
                    <a:pt x="17" y="157"/>
                  </a:cubicBezTo>
                  <a:lnTo>
                    <a:pt x="17" y="174"/>
                  </a:lnTo>
                  <a:cubicBezTo>
                    <a:pt x="34" y="190"/>
                    <a:pt x="71" y="207"/>
                    <a:pt x="87" y="207"/>
                  </a:cubicBezTo>
                  <a:cubicBezTo>
                    <a:pt x="97" y="212"/>
                    <a:pt x="107" y="214"/>
                    <a:pt x="116" y="214"/>
                  </a:cubicBezTo>
                  <a:cubicBezTo>
                    <a:pt x="139" y="214"/>
                    <a:pt x="159" y="202"/>
                    <a:pt x="174" y="190"/>
                  </a:cubicBezTo>
                  <a:cubicBezTo>
                    <a:pt x="190" y="174"/>
                    <a:pt x="207" y="157"/>
                    <a:pt x="207" y="120"/>
                  </a:cubicBezTo>
                  <a:cubicBezTo>
                    <a:pt x="223" y="104"/>
                    <a:pt x="207" y="71"/>
                    <a:pt x="207" y="54"/>
                  </a:cubicBezTo>
                  <a:cubicBezTo>
                    <a:pt x="190" y="38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2" name="Google Shape;11362;p30"/>
            <p:cNvSpPr/>
            <p:nvPr/>
          </p:nvSpPr>
          <p:spPr>
            <a:xfrm>
              <a:off x="4371350" y="3038500"/>
              <a:ext cx="5675" cy="5350"/>
            </a:xfrm>
            <a:custGeom>
              <a:avLst/>
              <a:gdLst/>
              <a:ahLst/>
              <a:cxnLst/>
              <a:rect l="l" t="t" r="r" b="b"/>
              <a:pathLst>
                <a:path w="227" h="214" extrusionOk="0">
                  <a:moveTo>
                    <a:pt x="103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7" y="40"/>
                    <a:pt x="21" y="57"/>
                    <a:pt x="0" y="94"/>
                  </a:cubicBezTo>
                  <a:cubicBezTo>
                    <a:pt x="0" y="110"/>
                    <a:pt x="0" y="127"/>
                    <a:pt x="21" y="143"/>
                  </a:cubicBezTo>
                  <a:cubicBezTo>
                    <a:pt x="21" y="143"/>
                    <a:pt x="21" y="160"/>
                    <a:pt x="37" y="160"/>
                  </a:cubicBezTo>
                  <a:cubicBezTo>
                    <a:pt x="37" y="180"/>
                    <a:pt x="70" y="197"/>
                    <a:pt x="103" y="213"/>
                  </a:cubicBezTo>
                  <a:cubicBezTo>
                    <a:pt x="157" y="213"/>
                    <a:pt x="206" y="180"/>
                    <a:pt x="206" y="127"/>
                  </a:cubicBezTo>
                  <a:cubicBezTo>
                    <a:pt x="227" y="94"/>
                    <a:pt x="206" y="57"/>
                    <a:pt x="190" y="40"/>
                  </a:cubicBezTo>
                  <a:cubicBezTo>
                    <a:pt x="173" y="24"/>
                    <a:pt x="157" y="7"/>
                    <a:pt x="124" y="7"/>
                  </a:cubicBezTo>
                  <a:cubicBezTo>
                    <a:pt x="118" y="2"/>
                    <a:pt x="11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3" name="Google Shape;11363;p30"/>
            <p:cNvSpPr/>
            <p:nvPr/>
          </p:nvSpPr>
          <p:spPr>
            <a:xfrm>
              <a:off x="4227550" y="31580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50" y="1"/>
                    <a:pt x="1" y="38"/>
                    <a:pt x="1" y="87"/>
                  </a:cubicBezTo>
                  <a:lnTo>
                    <a:pt x="1" y="157"/>
                  </a:lnTo>
                  <a:cubicBezTo>
                    <a:pt x="1" y="157"/>
                    <a:pt x="1" y="174"/>
                    <a:pt x="17" y="174"/>
                  </a:cubicBezTo>
                  <a:cubicBezTo>
                    <a:pt x="34" y="190"/>
                    <a:pt x="50" y="207"/>
                    <a:pt x="83" y="207"/>
                  </a:cubicBezTo>
                  <a:cubicBezTo>
                    <a:pt x="92" y="210"/>
                    <a:pt x="101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4"/>
                    <a:pt x="207" y="71"/>
                    <a:pt x="186" y="54"/>
                  </a:cubicBezTo>
                  <a:cubicBezTo>
                    <a:pt x="170" y="38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4" name="Google Shape;11364;p30"/>
            <p:cNvSpPr/>
            <p:nvPr/>
          </p:nvSpPr>
          <p:spPr>
            <a:xfrm>
              <a:off x="4385975" y="3192875"/>
              <a:ext cx="450" cy="1675"/>
            </a:xfrm>
            <a:custGeom>
              <a:avLst/>
              <a:gdLst/>
              <a:ahLst/>
              <a:cxnLst/>
              <a:rect l="l" t="t" r="r" b="b"/>
              <a:pathLst>
                <a:path w="18" h="67" extrusionOk="0">
                  <a:moveTo>
                    <a:pt x="17" y="0"/>
                  </a:moveTo>
                  <a:cubicBezTo>
                    <a:pt x="17" y="0"/>
                    <a:pt x="17" y="17"/>
                    <a:pt x="1" y="17"/>
                  </a:cubicBezTo>
                  <a:cubicBezTo>
                    <a:pt x="1" y="33"/>
                    <a:pt x="1" y="50"/>
                    <a:pt x="17" y="66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5" name="Google Shape;11365;p30"/>
            <p:cNvSpPr/>
            <p:nvPr/>
          </p:nvSpPr>
          <p:spPr>
            <a:xfrm>
              <a:off x="4115000" y="3227600"/>
              <a:ext cx="6000" cy="5325"/>
            </a:xfrm>
            <a:custGeom>
              <a:avLst/>
              <a:gdLst/>
              <a:ahLst/>
              <a:cxnLst/>
              <a:rect l="l" t="t" r="r" b="b"/>
              <a:pathLst>
                <a:path w="240" h="213" extrusionOk="0">
                  <a:moveTo>
                    <a:pt x="137" y="1"/>
                  </a:moveTo>
                  <a:cubicBezTo>
                    <a:pt x="120" y="1"/>
                    <a:pt x="104" y="1"/>
                    <a:pt x="87" y="17"/>
                  </a:cubicBezTo>
                  <a:cubicBezTo>
                    <a:pt x="33" y="38"/>
                    <a:pt x="1" y="87"/>
                    <a:pt x="17" y="157"/>
                  </a:cubicBezTo>
                  <a:cubicBezTo>
                    <a:pt x="42" y="194"/>
                    <a:pt x="78" y="213"/>
                    <a:pt x="116" y="213"/>
                  </a:cubicBezTo>
                  <a:cubicBezTo>
                    <a:pt x="128" y="213"/>
                    <a:pt x="141" y="211"/>
                    <a:pt x="153" y="207"/>
                  </a:cubicBezTo>
                  <a:cubicBezTo>
                    <a:pt x="174" y="207"/>
                    <a:pt x="190" y="190"/>
                    <a:pt x="207" y="174"/>
                  </a:cubicBezTo>
                  <a:cubicBezTo>
                    <a:pt x="223" y="157"/>
                    <a:pt x="240" y="104"/>
                    <a:pt x="223" y="71"/>
                  </a:cubicBezTo>
                  <a:cubicBezTo>
                    <a:pt x="207" y="38"/>
                    <a:pt x="174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6" name="Google Shape;11366;p30"/>
            <p:cNvSpPr/>
            <p:nvPr/>
          </p:nvSpPr>
          <p:spPr>
            <a:xfrm>
              <a:off x="4174675" y="32568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04" y="0"/>
                  </a:moveTo>
                  <a:cubicBezTo>
                    <a:pt x="71" y="0"/>
                    <a:pt x="34" y="17"/>
                    <a:pt x="1" y="33"/>
                  </a:cubicBezTo>
                  <a:cubicBezTo>
                    <a:pt x="71" y="50"/>
                    <a:pt x="120" y="66"/>
                    <a:pt x="190" y="83"/>
                  </a:cubicBezTo>
                  <a:cubicBezTo>
                    <a:pt x="190" y="66"/>
                    <a:pt x="174" y="66"/>
                    <a:pt x="174" y="50"/>
                  </a:cubicBezTo>
                  <a:cubicBezTo>
                    <a:pt x="157" y="33"/>
                    <a:pt x="120" y="17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7" name="Google Shape;11367;p30"/>
            <p:cNvSpPr/>
            <p:nvPr/>
          </p:nvSpPr>
          <p:spPr>
            <a:xfrm>
              <a:off x="4006350" y="2982800"/>
              <a:ext cx="3450" cy="4775"/>
            </a:xfrm>
            <a:custGeom>
              <a:avLst/>
              <a:gdLst/>
              <a:ahLst/>
              <a:cxnLst/>
              <a:rect l="l" t="t" r="r" b="b"/>
              <a:pathLst>
                <a:path w="138" h="191" extrusionOk="0">
                  <a:moveTo>
                    <a:pt x="104" y="1"/>
                  </a:moveTo>
                  <a:cubicBezTo>
                    <a:pt x="67" y="71"/>
                    <a:pt x="34" y="120"/>
                    <a:pt x="1" y="174"/>
                  </a:cubicBezTo>
                  <a:cubicBezTo>
                    <a:pt x="17" y="190"/>
                    <a:pt x="34" y="190"/>
                    <a:pt x="50" y="190"/>
                  </a:cubicBezTo>
                  <a:cubicBezTo>
                    <a:pt x="67" y="190"/>
                    <a:pt x="104" y="174"/>
                    <a:pt x="121" y="157"/>
                  </a:cubicBezTo>
                  <a:cubicBezTo>
                    <a:pt x="137" y="120"/>
                    <a:pt x="137" y="104"/>
                    <a:pt x="137" y="71"/>
                  </a:cubicBezTo>
                  <a:cubicBezTo>
                    <a:pt x="137" y="54"/>
                    <a:pt x="121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8" name="Google Shape;11368;p30"/>
            <p:cNvSpPr/>
            <p:nvPr/>
          </p:nvSpPr>
          <p:spPr>
            <a:xfrm>
              <a:off x="4361550" y="3029600"/>
              <a:ext cx="4250" cy="4425"/>
            </a:xfrm>
            <a:custGeom>
              <a:avLst/>
              <a:gdLst/>
              <a:ahLst/>
              <a:cxnLst/>
              <a:rect l="l" t="t" r="r" b="b"/>
              <a:pathLst>
                <a:path w="170" h="177" extrusionOk="0">
                  <a:moveTo>
                    <a:pt x="137" y="0"/>
                  </a:moveTo>
                  <a:cubicBezTo>
                    <a:pt x="83" y="54"/>
                    <a:pt x="50" y="104"/>
                    <a:pt x="0" y="157"/>
                  </a:cubicBezTo>
                  <a:cubicBezTo>
                    <a:pt x="17" y="174"/>
                    <a:pt x="33" y="174"/>
                    <a:pt x="50" y="174"/>
                  </a:cubicBezTo>
                  <a:cubicBezTo>
                    <a:pt x="59" y="176"/>
                    <a:pt x="68" y="177"/>
                    <a:pt x="77" y="177"/>
                  </a:cubicBezTo>
                  <a:cubicBezTo>
                    <a:pt x="132" y="177"/>
                    <a:pt x="170" y="133"/>
                    <a:pt x="170" y="87"/>
                  </a:cubicBezTo>
                  <a:cubicBezTo>
                    <a:pt x="170" y="71"/>
                    <a:pt x="170" y="38"/>
                    <a:pt x="153" y="21"/>
                  </a:cubicBezTo>
                  <a:cubicBezTo>
                    <a:pt x="153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9" name="Google Shape;11369;p30"/>
            <p:cNvSpPr/>
            <p:nvPr/>
          </p:nvSpPr>
          <p:spPr>
            <a:xfrm>
              <a:off x="4230125" y="3221525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3" y="0"/>
                  </a:moveTo>
                  <a:cubicBezTo>
                    <a:pt x="51" y="0"/>
                    <a:pt x="14" y="33"/>
                    <a:pt x="1" y="91"/>
                  </a:cubicBezTo>
                  <a:lnTo>
                    <a:pt x="1" y="140"/>
                  </a:lnTo>
                  <a:cubicBezTo>
                    <a:pt x="17" y="140"/>
                    <a:pt x="17" y="157"/>
                    <a:pt x="17" y="157"/>
                  </a:cubicBezTo>
                  <a:cubicBezTo>
                    <a:pt x="34" y="178"/>
                    <a:pt x="67" y="194"/>
                    <a:pt x="83" y="194"/>
                  </a:cubicBezTo>
                  <a:cubicBezTo>
                    <a:pt x="95" y="197"/>
                    <a:pt x="107" y="198"/>
                    <a:pt x="117" y="198"/>
                  </a:cubicBezTo>
                  <a:cubicBezTo>
                    <a:pt x="170" y="198"/>
                    <a:pt x="207" y="166"/>
                    <a:pt x="207" y="107"/>
                  </a:cubicBezTo>
                  <a:cubicBezTo>
                    <a:pt x="207" y="91"/>
                    <a:pt x="207" y="54"/>
                    <a:pt x="186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1" y="2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0" name="Google Shape;11370;p30"/>
            <p:cNvSpPr/>
            <p:nvPr/>
          </p:nvSpPr>
          <p:spPr>
            <a:xfrm>
              <a:off x="4021825" y="2963950"/>
              <a:ext cx="3425" cy="3425"/>
            </a:xfrm>
            <a:custGeom>
              <a:avLst/>
              <a:gdLst/>
              <a:ahLst/>
              <a:cxnLst/>
              <a:rect l="l" t="t" r="r" b="b"/>
              <a:pathLst>
                <a:path w="137" h="137" extrusionOk="0">
                  <a:moveTo>
                    <a:pt x="136" y="0"/>
                  </a:moveTo>
                  <a:cubicBezTo>
                    <a:pt x="87" y="50"/>
                    <a:pt x="50" y="87"/>
                    <a:pt x="0" y="120"/>
                  </a:cubicBezTo>
                  <a:cubicBezTo>
                    <a:pt x="17" y="136"/>
                    <a:pt x="33" y="136"/>
                    <a:pt x="50" y="136"/>
                  </a:cubicBezTo>
                  <a:cubicBezTo>
                    <a:pt x="66" y="120"/>
                    <a:pt x="103" y="120"/>
                    <a:pt x="120" y="87"/>
                  </a:cubicBezTo>
                  <a:cubicBezTo>
                    <a:pt x="136" y="70"/>
                    <a:pt x="136" y="50"/>
                    <a:pt x="136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1" name="Google Shape;11371;p30"/>
            <p:cNvSpPr/>
            <p:nvPr/>
          </p:nvSpPr>
          <p:spPr>
            <a:xfrm>
              <a:off x="4383000" y="3058875"/>
              <a:ext cx="3425" cy="5175"/>
            </a:xfrm>
            <a:custGeom>
              <a:avLst/>
              <a:gdLst/>
              <a:ahLst/>
              <a:cxnLst/>
              <a:rect l="l" t="t" r="r" b="b"/>
              <a:pathLst>
                <a:path w="137" h="207" extrusionOk="0">
                  <a:moveTo>
                    <a:pt x="103" y="0"/>
                  </a:moveTo>
                  <a:cubicBezTo>
                    <a:pt x="70" y="0"/>
                    <a:pt x="50" y="17"/>
                    <a:pt x="33" y="33"/>
                  </a:cubicBezTo>
                  <a:cubicBezTo>
                    <a:pt x="17" y="66"/>
                    <a:pt x="0" y="87"/>
                    <a:pt x="0" y="120"/>
                  </a:cubicBezTo>
                  <a:cubicBezTo>
                    <a:pt x="17" y="120"/>
                    <a:pt x="17" y="136"/>
                    <a:pt x="17" y="136"/>
                  </a:cubicBezTo>
                  <a:cubicBezTo>
                    <a:pt x="17" y="153"/>
                    <a:pt x="33" y="169"/>
                    <a:pt x="50" y="190"/>
                  </a:cubicBezTo>
                  <a:cubicBezTo>
                    <a:pt x="70" y="206"/>
                    <a:pt x="103" y="206"/>
                    <a:pt x="136" y="206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2" name="Google Shape;11372;p30"/>
            <p:cNvSpPr/>
            <p:nvPr/>
          </p:nvSpPr>
          <p:spPr>
            <a:xfrm>
              <a:off x="4308675" y="30485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4" y="17"/>
                  </a:cubicBezTo>
                  <a:cubicBezTo>
                    <a:pt x="17" y="33"/>
                    <a:pt x="17" y="50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90"/>
                    <a:pt x="71" y="206"/>
                    <a:pt x="87" y="206"/>
                  </a:cubicBezTo>
                  <a:cubicBezTo>
                    <a:pt x="157" y="206"/>
                    <a:pt x="207" y="169"/>
                    <a:pt x="207" y="120"/>
                  </a:cubicBezTo>
                  <a:cubicBezTo>
                    <a:pt x="223" y="87"/>
                    <a:pt x="207" y="66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3" name="Google Shape;11373;p30"/>
            <p:cNvSpPr/>
            <p:nvPr/>
          </p:nvSpPr>
          <p:spPr>
            <a:xfrm>
              <a:off x="4296200" y="30412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cubicBezTo>
                    <a:pt x="17" y="153"/>
                    <a:pt x="17" y="153"/>
                    <a:pt x="38" y="173"/>
                  </a:cubicBezTo>
                  <a:cubicBezTo>
                    <a:pt x="54" y="190"/>
                    <a:pt x="71" y="206"/>
                    <a:pt x="104" y="206"/>
                  </a:cubicBezTo>
                  <a:cubicBezTo>
                    <a:pt x="120" y="206"/>
                    <a:pt x="157" y="206"/>
                    <a:pt x="174" y="190"/>
                  </a:cubicBezTo>
                  <a:cubicBezTo>
                    <a:pt x="190" y="173"/>
                    <a:pt x="207" y="136"/>
                    <a:pt x="223" y="120"/>
                  </a:cubicBezTo>
                  <a:cubicBezTo>
                    <a:pt x="223" y="87"/>
                    <a:pt x="207" y="70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4" name="Google Shape;11374;p30"/>
            <p:cNvSpPr/>
            <p:nvPr/>
          </p:nvSpPr>
          <p:spPr>
            <a:xfrm>
              <a:off x="4257550" y="30406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6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17" y="23"/>
                    <a:pt x="0" y="73"/>
                    <a:pt x="17" y="143"/>
                  </a:cubicBezTo>
                  <a:cubicBezTo>
                    <a:pt x="33" y="183"/>
                    <a:pt x="74" y="203"/>
                    <a:pt x="116" y="203"/>
                  </a:cubicBezTo>
                  <a:cubicBezTo>
                    <a:pt x="130" y="203"/>
                    <a:pt x="144" y="201"/>
                    <a:pt x="157" y="196"/>
                  </a:cubicBezTo>
                  <a:cubicBezTo>
                    <a:pt x="207" y="176"/>
                    <a:pt x="244" y="110"/>
                    <a:pt x="223" y="56"/>
                  </a:cubicBezTo>
                  <a:cubicBezTo>
                    <a:pt x="198" y="19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5" name="Google Shape;11375;p30"/>
            <p:cNvSpPr/>
            <p:nvPr/>
          </p:nvSpPr>
          <p:spPr>
            <a:xfrm>
              <a:off x="4242500" y="3074750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4" y="0"/>
                  </a:moveTo>
                  <a:cubicBezTo>
                    <a:pt x="71" y="0"/>
                    <a:pt x="38" y="17"/>
                    <a:pt x="21" y="70"/>
                  </a:cubicBezTo>
                  <a:lnTo>
                    <a:pt x="1" y="87"/>
                  </a:lnTo>
                  <a:cubicBezTo>
                    <a:pt x="1" y="103"/>
                    <a:pt x="1" y="120"/>
                    <a:pt x="21" y="136"/>
                  </a:cubicBezTo>
                  <a:cubicBezTo>
                    <a:pt x="21" y="173"/>
                    <a:pt x="38" y="190"/>
                    <a:pt x="71" y="190"/>
                  </a:cubicBezTo>
                  <a:cubicBezTo>
                    <a:pt x="71" y="206"/>
                    <a:pt x="87" y="206"/>
                    <a:pt x="87" y="206"/>
                  </a:cubicBezTo>
                  <a:cubicBezTo>
                    <a:pt x="157" y="206"/>
                    <a:pt x="207" y="173"/>
                    <a:pt x="207" y="120"/>
                  </a:cubicBezTo>
                  <a:cubicBezTo>
                    <a:pt x="227" y="87"/>
                    <a:pt x="207" y="70"/>
                    <a:pt x="190" y="33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6" name="Google Shape;11376;p30"/>
            <p:cNvSpPr/>
            <p:nvPr/>
          </p:nvSpPr>
          <p:spPr>
            <a:xfrm>
              <a:off x="4282900" y="30472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11" y="0"/>
                  </a:moveTo>
                  <a:cubicBezTo>
                    <a:pt x="75" y="0"/>
                    <a:pt x="40" y="15"/>
                    <a:pt x="17" y="39"/>
                  </a:cubicBezTo>
                  <a:cubicBezTo>
                    <a:pt x="1" y="72"/>
                    <a:pt x="1" y="88"/>
                    <a:pt x="1" y="121"/>
                  </a:cubicBezTo>
                  <a:lnTo>
                    <a:pt x="1" y="142"/>
                  </a:lnTo>
                  <a:cubicBezTo>
                    <a:pt x="17" y="158"/>
                    <a:pt x="17" y="175"/>
                    <a:pt x="34" y="191"/>
                  </a:cubicBezTo>
                  <a:cubicBezTo>
                    <a:pt x="54" y="204"/>
                    <a:pt x="77" y="209"/>
                    <a:pt x="99" y="209"/>
                  </a:cubicBezTo>
                  <a:cubicBezTo>
                    <a:pt x="135" y="209"/>
                    <a:pt x="170" y="195"/>
                    <a:pt x="190" y="175"/>
                  </a:cubicBezTo>
                  <a:cubicBezTo>
                    <a:pt x="207" y="158"/>
                    <a:pt x="207" y="121"/>
                    <a:pt x="207" y="88"/>
                  </a:cubicBezTo>
                  <a:cubicBezTo>
                    <a:pt x="207" y="72"/>
                    <a:pt x="190" y="39"/>
                    <a:pt x="174" y="18"/>
                  </a:cubicBezTo>
                  <a:cubicBezTo>
                    <a:pt x="154" y="6"/>
                    <a:pt x="132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7" name="Google Shape;11377;p30"/>
            <p:cNvSpPr/>
            <p:nvPr/>
          </p:nvSpPr>
          <p:spPr>
            <a:xfrm>
              <a:off x="4291450" y="3069175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5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22" y="34"/>
                    <a:pt x="1" y="50"/>
                    <a:pt x="1" y="87"/>
                  </a:cubicBezTo>
                  <a:lnTo>
                    <a:pt x="1" y="137"/>
                  </a:lnTo>
                  <a:lnTo>
                    <a:pt x="22" y="153"/>
                  </a:lnTo>
                  <a:cubicBezTo>
                    <a:pt x="38" y="190"/>
                    <a:pt x="55" y="190"/>
                    <a:pt x="87" y="207"/>
                  </a:cubicBezTo>
                  <a:cubicBezTo>
                    <a:pt x="141" y="207"/>
                    <a:pt x="191" y="170"/>
                    <a:pt x="207" y="120"/>
                  </a:cubicBezTo>
                  <a:cubicBezTo>
                    <a:pt x="207" y="87"/>
                    <a:pt x="207" y="50"/>
                    <a:pt x="191" y="34"/>
                  </a:cubicBezTo>
                  <a:cubicBezTo>
                    <a:pt x="174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8" name="Google Shape;11378;p30"/>
            <p:cNvSpPr/>
            <p:nvPr/>
          </p:nvSpPr>
          <p:spPr>
            <a:xfrm>
              <a:off x="4256300" y="305442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94" y="1"/>
                  </a:moveTo>
                  <a:cubicBezTo>
                    <a:pt x="51" y="1"/>
                    <a:pt x="15" y="34"/>
                    <a:pt x="1" y="92"/>
                  </a:cubicBezTo>
                  <a:cubicBezTo>
                    <a:pt x="1" y="108"/>
                    <a:pt x="1" y="125"/>
                    <a:pt x="17" y="141"/>
                  </a:cubicBezTo>
                  <a:lnTo>
                    <a:pt x="17" y="162"/>
                  </a:lnTo>
                  <a:cubicBezTo>
                    <a:pt x="34" y="178"/>
                    <a:pt x="67" y="195"/>
                    <a:pt x="88" y="211"/>
                  </a:cubicBezTo>
                  <a:cubicBezTo>
                    <a:pt x="154" y="211"/>
                    <a:pt x="207" y="178"/>
                    <a:pt x="207" y="125"/>
                  </a:cubicBezTo>
                  <a:cubicBezTo>
                    <a:pt x="224" y="92"/>
                    <a:pt x="207" y="59"/>
                    <a:pt x="191" y="38"/>
                  </a:cubicBezTo>
                  <a:cubicBezTo>
                    <a:pt x="170" y="22"/>
                    <a:pt x="154" y="5"/>
                    <a:pt x="121" y="5"/>
                  </a:cubicBezTo>
                  <a:cubicBezTo>
                    <a:pt x="111" y="2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9" name="Google Shape;11379;p30"/>
            <p:cNvSpPr/>
            <p:nvPr/>
          </p:nvSpPr>
          <p:spPr>
            <a:xfrm>
              <a:off x="4263125" y="301495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4" y="1"/>
                    <a:pt x="17" y="34"/>
                    <a:pt x="0" y="92"/>
                  </a:cubicBezTo>
                  <a:lnTo>
                    <a:pt x="0" y="125"/>
                  </a:lnTo>
                  <a:cubicBezTo>
                    <a:pt x="0" y="125"/>
                    <a:pt x="0" y="141"/>
                    <a:pt x="21" y="141"/>
                  </a:cubicBezTo>
                  <a:lnTo>
                    <a:pt x="21" y="158"/>
                  </a:lnTo>
                  <a:cubicBezTo>
                    <a:pt x="37" y="195"/>
                    <a:pt x="70" y="195"/>
                    <a:pt x="87" y="211"/>
                  </a:cubicBezTo>
                  <a:cubicBezTo>
                    <a:pt x="124" y="211"/>
                    <a:pt x="157" y="195"/>
                    <a:pt x="173" y="195"/>
                  </a:cubicBezTo>
                  <a:cubicBezTo>
                    <a:pt x="190" y="174"/>
                    <a:pt x="206" y="141"/>
                    <a:pt x="206" y="125"/>
                  </a:cubicBezTo>
                  <a:cubicBezTo>
                    <a:pt x="206" y="92"/>
                    <a:pt x="206" y="71"/>
                    <a:pt x="190" y="55"/>
                  </a:cubicBezTo>
                  <a:cubicBezTo>
                    <a:pt x="190" y="22"/>
                    <a:pt x="157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0" name="Google Shape;11380;p30"/>
            <p:cNvSpPr/>
            <p:nvPr/>
          </p:nvSpPr>
          <p:spPr>
            <a:xfrm>
              <a:off x="4262300" y="30286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4" y="0"/>
                  </a:moveTo>
                  <a:cubicBezTo>
                    <a:pt x="53" y="0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17" y="141"/>
                    <a:pt x="17" y="161"/>
                    <a:pt x="17" y="161"/>
                  </a:cubicBezTo>
                  <a:cubicBezTo>
                    <a:pt x="33" y="194"/>
                    <a:pt x="54" y="194"/>
                    <a:pt x="87" y="211"/>
                  </a:cubicBezTo>
                  <a:cubicBezTo>
                    <a:pt x="136" y="211"/>
                    <a:pt x="206" y="178"/>
                    <a:pt x="206" y="124"/>
                  </a:cubicBezTo>
                  <a:cubicBezTo>
                    <a:pt x="206" y="91"/>
                    <a:pt x="206" y="58"/>
                    <a:pt x="190" y="37"/>
                  </a:cubicBezTo>
                  <a:cubicBezTo>
                    <a:pt x="173" y="21"/>
                    <a:pt x="157" y="4"/>
                    <a:pt x="120" y="4"/>
                  </a:cubicBezTo>
                  <a:cubicBezTo>
                    <a:pt x="111" y="2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1" name="Google Shape;11381;p30"/>
            <p:cNvSpPr/>
            <p:nvPr/>
          </p:nvSpPr>
          <p:spPr>
            <a:xfrm>
              <a:off x="4208175" y="3048875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5" y="0"/>
                  </a:moveTo>
                  <a:cubicBezTo>
                    <a:pt x="54" y="0"/>
                    <a:pt x="14" y="33"/>
                    <a:pt x="1" y="91"/>
                  </a:cubicBezTo>
                  <a:lnTo>
                    <a:pt x="1" y="141"/>
                  </a:lnTo>
                  <a:cubicBezTo>
                    <a:pt x="17" y="178"/>
                    <a:pt x="54" y="194"/>
                    <a:pt x="87" y="194"/>
                  </a:cubicBezTo>
                  <a:cubicBezTo>
                    <a:pt x="99" y="197"/>
                    <a:pt x="110" y="198"/>
                    <a:pt x="121" y="198"/>
                  </a:cubicBezTo>
                  <a:cubicBezTo>
                    <a:pt x="173" y="198"/>
                    <a:pt x="207" y="166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2" name="Google Shape;11382;p30"/>
            <p:cNvSpPr/>
            <p:nvPr/>
          </p:nvSpPr>
          <p:spPr>
            <a:xfrm>
              <a:off x="4210350" y="303335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4" y="1"/>
                  </a:moveTo>
                  <a:cubicBezTo>
                    <a:pt x="112" y="1"/>
                    <a:pt x="99" y="3"/>
                    <a:pt x="87" y="7"/>
                  </a:cubicBezTo>
                  <a:cubicBezTo>
                    <a:pt x="17" y="24"/>
                    <a:pt x="0" y="94"/>
                    <a:pt x="17" y="143"/>
                  </a:cubicBezTo>
                  <a:cubicBezTo>
                    <a:pt x="17" y="160"/>
                    <a:pt x="33" y="160"/>
                    <a:pt x="50" y="180"/>
                  </a:cubicBezTo>
                  <a:cubicBezTo>
                    <a:pt x="64" y="192"/>
                    <a:pt x="93" y="204"/>
                    <a:pt x="121" y="204"/>
                  </a:cubicBezTo>
                  <a:cubicBezTo>
                    <a:pt x="132" y="204"/>
                    <a:pt x="143" y="202"/>
                    <a:pt x="153" y="197"/>
                  </a:cubicBezTo>
                  <a:cubicBezTo>
                    <a:pt x="190" y="180"/>
                    <a:pt x="223" y="143"/>
                    <a:pt x="223" y="110"/>
                  </a:cubicBezTo>
                  <a:lnTo>
                    <a:pt x="223" y="57"/>
                  </a:lnTo>
                  <a:cubicBezTo>
                    <a:pt x="198" y="19"/>
                    <a:pt x="162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3" name="Google Shape;11383;p30"/>
            <p:cNvSpPr/>
            <p:nvPr/>
          </p:nvSpPr>
          <p:spPr>
            <a:xfrm>
              <a:off x="4206425" y="30639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0" y="0"/>
                  </a:moveTo>
                  <a:cubicBezTo>
                    <a:pt x="37" y="0"/>
                    <a:pt x="1" y="33"/>
                    <a:pt x="1" y="91"/>
                  </a:cubicBezTo>
                  <a:lnTo>
                    <a:pt x="1" y="141"/>
                  </a:lnTo>
                  <a:lnTo>
                    <a:pt x="21" y="157"/>
                  </a:lnTo>
                  <a:cubicBezTo>
                    <a:pt x="38" y="174"/>
                    <a:pt x="54" y="194"/>
                    <a:pt x="87" y="211"/>
                  </a:cubicBezTo>
                  <a:cubicBezTo>
                    <a:pt x="124" y="211"/>
                    <a:pt x="141" y="194"/>
                    <a:pt x="157" y="174"/>
                  </a:cubicBezTo>
                  <a:cubicBezTo>
                    <a:pt x="190" y="174"/>
                    <a:pt x="207" y="141"/>
                    <a:pt x="207" y="124"/>
                  </a:cubicBezTo>
                  <a:cubicBezTo>
                    <a:pt x="207" y="91"/>
                    <a:pt x="207" y="54"/>
                    <a:pt x="190" y="37"/>
                  </a:cubicBezTo>
                  <a:cubicBezTo>
                    <a:pt x="174" y="21"/>
                    <a:pt x="141" y="4"/>
                    <a:pt x="124" y="4"/>
                  </a:cubicBezTo>
                  <a:cubicBezTo>
                    <a:pt x="112" y="2"/>
                    <a:pt x="101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4" name="Google Shape;11384;p30"/>
            <p:cNvSpPr/>
            <p:nvPr/>
          </p:nvSpPr>
          <p:spPr>
            <a:xfrm>
              <a:off x="4202600" y="30777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2" y="1"/>
                  </a:moveTo>
                  <a:cubicBezTo>
                    <a:pt x="83" y="1"/>
                    <a:pt x="54" y="14"/>
                    <a:pt x="34" y="32"/>
                  </a:cubicBezTo>
                  <a:cubicBezTo>
                    <a:pt x="17" y="69"/>
                    <a:pt x="1" y="85"/>
                    <a:pt x="17" y="118"/>
                  </a:cubicBezTo>
                  <a:lnTo>
                    <a:pt x="17" y="135"/>
                  </a:lnTo>
                  <a:cubicBezTo>
                    <a:pt x="17" y="155"/>
                    <a:pt x="34" y="172"/>
                    <a:pt x="50" y="188"/>
                  </a:cubicBezTo>
                  <a:cubicBezTo>
                    <a:pt x="67" y="203"/>
                    <a:pt x="90" y="211"/>
                    <a:pt x="113" y="211"/>
                  </a:cubicBezTo>
                  <a:cubicBezTo>
                    <a:pt x="141" y="211"/>
                    <a:pt x="170" y="199"/>
                    <a:pt x="191" y="172"/>
                  </a:cubicBezTo>
                  <a:cubicBezTo>
                    <a:pt x="207" y="155"/>
                    <a:pt x="224" y="118"/>
                    <a:pt x="224" y="102"/>
                  </a:cubicBezTo>
                  <a:cubicBezTo>
                    <a:pt x="224" y="69"/>
                    <a:pt x="207" y="52"/>
                    <a:pt x="174" y="32"/>
                  </a:cubicBezTo>
                  <a:cubicBezTo>
                    <a:pt x="157" y="9"/>
                    <a:pt x="135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5" name="Google Shape;11385;p30"/>
            <p:cNvSpPr/>
            <p:nvPr/>
          </p:nvSpPr>
          <p:spPr>
            <a:xfrm>
              <a:off x="4209000" y="31274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4" y="0"/>
                  </a:moveTo>
                  <a:cubicBezTo>
                    <a:pt x="59" y="0"/>
                    <a:pt x="19" y="47"/>
                    <a:pt x="1" y="90"/>
                  </a:cubicBezTo>
                  <a:lnTo>
                    <a:pt x="1" y="143"/>
                  </a:lnTo>
                  <a:cubicBezTo>
                    <a:pt x="21" y="143"/>
                    <a:pt x="21" y="160"/>
                    <a:pt x="21" y="160"/>
                  </a:cubicBezTo>
                  <a:cubicBezTo>
                    <a:pt x="38" y="193"/>
                    <a:pt x="71" y="193"/>
                    <a:pt x="87" y="209"/>
                  </a:cubicBezTo>
                  <a:cubicBezTo>
                    <a:pt x="157" y="209"/>
                    <a:pt x="207" y="176"/>
                    <a:pt x="207" y="127"/>
                  </a:cubicBezTo>
                  <a:cubicBezTo>
                    <a:pt x="207" y="90"/>
                    <a:pt x="207" y="57"/>
                    <a:pt x="190" y="40"/>
                  </a:cubicBezTo>
                  <a:cubicBezTo>
                    <a:pt x="174" y="24"/>
                    <a:pt x="157" y="3"/>
                    <a:pt x="124" y="3"/>
                  </a:cubicBezTo>
                  <a:cubicBezTo>
                    <a:pt x="118" y="1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6" name="Google Shape;11386;p30"/>
            <p:cNvSpPr/>
            <p:nvPr/>
          </p:nvSpPr>
          <p:spPr>
            <a:xfrm>
              <a:off x="4267450" y="3060900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07" y="0"/>
                  </a:moveTo>
                  <a:cubicBezTo>
                    <a:pt x="95" y="0"/>
                    <a:pt x="83" y="2"/>
                    <a:pt x="70" y="6"/>
                  </a:cubicBezTo>
                  <a:cubicBezTo>
                    <a:pt x="17" y="39"/>
                    <a:pt x="0" y="88"/>
                    <a:pt x="17" y="142"/>
                  </a:cubicBezTo>
                  <a:cubicBezTo>
                    <a:pt x="31" y="183"/>
                    <a:pt x="82" y="216"/>
                    <a:pt x="130" y="216"/>
                  </a:cubicBezTo>
                  <a:cubicBezTo>
                    <a:pt x="139" y="216"/>
                    <a:pt x="148" y="215"/>
                    <a:pt x="157" y="212"/>
                  </a:cubicBezTo>
                  <a:cubicBezTo>
                    <a:pt x="206" y="175"/>
                    <a:pt x="239" y="125"/>
                    <a:pt x="206" y="72"/>
                  </a:cubicBezTo>
                  <a:cubicBezTo>
                    <a:pt x="193" y="32"/>
                    <a:pt x="156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7" name="Google Shape;11387;p30"/>
            <p:cNvSpPr/>
            <p:nvPr/>
          </p:nvSpPr>
          <p:spPr>
            <a:xfrm>
              <a:off x="4286300" y="3033400"/>
              <a:ext cx="5700" cy="5050"/>
            </a:xfrm>
            <a:custGeom>
              <a:avLst/>
              <a:gdLst/>
              <a:ahLst/>
              <a:cxnLst/>
              <a:rect l="l" t="t" r="r" b="b"/>
              <a:pathLst>
                <a:path w="228" h="202" extrusionOk="0">
                  <a:moveTo>
                    <a:pt x="98" y="1"/>
                  </a:moveTo>
                  <a:cubicBezTo>
                    <a:pt x="55" y="1"/>
                    <a:pt x="18" y="34"/>
                    <a:pt x="1" y="92"/>
                  </a:cubicBezTo>
                  <a:cubicBezTo>
                    <a:pt x="1" y="108"/>
                    <a:pt x="1" y="125"/>
                    <a:pt x="21" y="141"/>
                  </a:cubicBezTo>
                  <a:lnTo>
                    <a:pt x="21" y="158"/>
                  </a:lnTo>
                  <a:cubicBezTo>
                    <a:pt x="38" y="178"/>
                    <a:pt x="71" y="195"/>
                    <a:pt x="87" y="195"/>
                  </a:cubicBezTo>
                  <a:cubicBezTo>
                    <a:pt x="98" y="200"/>
                    <a:pt x="109" y="202"/>
                    <a:pt x="119" y="202"/>
                  </a:cubicBezTo>
                  <a:cubicBezTo>
                    <a:pt x="142" y="202"/>
                    <a:pt x="162" y="190"/>
                    <a:pt x="174" y="178"/>
                  </a:cubicBezTo>
                  <a:cubicBezTo>
                    <a:pt x="190" y="158"/>
                    <a:pt x="207" y="141"/>
                    <a:pt x="207" y="108"/>
                  </a:cubicBezTo>
                  <a:cubicBezTo>
                    <a:pt x="228" y="92"/>
                    <a:pt x="207" y="55"/>
                    <a:pt x="190" y="38"/>
                  </a:cubicBezTo>
                  <a:cubicBezTo>
                    <a:pt x="174" y="22"/>
                    <a:pt x="157" y="5"/>
                    <a:pt x="124" y="5"/>
                  </a:cubicBezTo>
                  <a:cubicBezTo>
                    <a:pt x="115" y="2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8" name="Google Shape;11388;p30"/>
            <p:cNvSpPr/>
            <p:nvPr/>
          </p:nvSpPr>
          <p:spPr>
            <a:xfrm>
              <a:off x="4211175" y="30997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103" y="0"/>
                    <a:pt x="70" y="0"/>
                    <a:pt x="54" y="16"/>
                  </a:cubicBezTo>
                  <a:cubicBezTo>
                    <a:pt x="17" y="33"/>
                    <a:pt x="17" y="49"/>
                    <a:pt x="0" y="82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53"/>
                  </a:lnTo>
                  <a:cubicBezTo>
                    <a:pt x="37" y="186"/>
                    <a:pt x="70" y="206"/>
                    <a:pt x="87" y="206"/>
                  </a:cubicBezTo>
                  <a:cubicBezTo>
                    <a:pt x="157" y="206"/>
                    <a:pt x="206" y="169"/>
                    <a:pt x="206" y="120"/>
                  </a:cubicBezTo>
                  <a:cubicBezTo>
                    <a:pt x="223" y="82"/>
                    <a:pt x="206" y="66"/>
                    <a:pt x="190" y="33"/>
                  </a:cubicBezTo>
                  <a:cubicBezTo>
                    <a:pt x="173" y="16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9" name="Google Shape;11389;p30"/>
            <p:cNvSpPr/>
            <p:nvPr/>
          </p:nvSpPr>
          <p:spPr>
            <a:xfrm>
              <a:off x="4209925" y="31137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3" y="1"/>
                  </a:moveTo>
                  <a:cubicBezTo>
                    <a:pt x="51" y="1"/>
                    <a:pt x="14" y="33"/>
                    <a:pt x="1" y="91"/>
                  </a:cubicBezTo>
                  <a:lnTo>
                    <a:pt x="1" y="124"/>
                  </a:lnTo>
                  <a:lnTo>
                    <a:pt x="17" y="141"/>
                  </a:lnTo>
                  <a:lnTo>
                    <a:pt x="17" y="162"/>
                  </a:lnTo>
                  <a:cubicBezTo>
                    <a:pt x="34" y="194"/>
                    <a:pt x="67" y="194"/>
                    <a:pt x="87" y="211"/>
                  </a:cubicBezTo>
                  <a:cubicBezTo>
                    <a:pt x="120" y="211"/>
                    <a:pt x="153" y="194"/>
                    <a:pt x="170" y="194"/>
                  </a:cubicBezTo>
                  <a:cubicBezTo>
                    <a:pt x="190" y="178"/>
                    <a:pt x="207" y="141"/>
                    <a:pt x="207" y="124"/>
                  </a:cubicBezTo>
                  <a:cubicBezTo>
                    <a:pt x="223" y="91"/>
                    <a:pt x="207" y="75"/>
                    <a:pt x="207" y="58"/>
                  </a:cubicBezTo>
                  <a:cubicBezTo>
                    <a:pt x="19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0" name="Google Shape;11390;p30"/>
            <p:cNvSpPr/>
            <p:nvPr/>
          </p:nvSpPr>
          <p:spPr>
            <a:xfrm>
              <a:off x="4364550" y="3078050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13" y="0"/>
                  </a:moveTo>
                  <a:cubicBezTo>
                    <a:pt x="104" y="0"/>
                    <a:pt x="95" y="1"/>
                    <a:pt x="87" y="4"/>
                  </a:cubicBezTo>
                  <a:cubicBezTo>
                    <a:pt x="33" y="41"/>
                    <a:pt x="0" y="91"/>
                    <a:pt x="17" y="144"/>
                  </a:cubicBezTo>
                  <a:cubicBezTo>
                    <a:pt x="30" y="185"/>
                    <a:pt x="80" y="215"/>
                    <a:pt x="125" y="215"/>
                  </a:cubicBezTo>
                  <a:cubicBezTo>
                    <a:pt x="134" y="215"/>
                    <a:pt x="144" y="213"/>
                    <a:pt x="153" y="210"/>
                  </a:cubicBezTo>
                  <a:cubicBezTo>
                    <a:pt x="206" y="194"/>
                    <a:pt x="239" y="124"/>
                    <a:pt x="223" y="74"/>
                  </a:cubicBezTo>
                  <a:cubicBezTo>
                    <a:pt x="195" y="30"/>
                    <a:pt x="154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1" name="Google Shape;11391;p30"/>
            <p:cNvSpPr/>
            <p:nvPr/>
          </p:nvSpPr>
          <p:spPr>
            <a:xfrm>
              <a:off x="4204775" y="298095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0" y="0"/>
                  </a:moveTo>
                  <a:cubicBezTo>
                    <a:pt x="67" y="0"/>
                    <a:pt x="45" y="14"/>
                    <a:pt x="34" y="25"/>
                  </a:cubicBezTo>
                  <a:cubicBezTo>
                    <a:pt x="17" y="42"/>
                    <a:pt x="1" y="58"/>
                    <a:pt x="1" y="91"/>
                  </a:cubicBezTo>
                  <a:lnTo>
                    <a:pt x="1" y="145"/>
                  </a:lnTo>
                  <a:cubicBezTo>
                    <a:pt x="17" y="178"/>
                    <a:pt x="50" y="194"/>
                    <a:pt x="87" y="194"/>
                  </a:cubicBezTo>
                  <a:lnTo>
                    <a:pt x="104" y="194"/>
                  </a:lnTo>
                  <a:cubicBezTo>
                    <a:pt x="111" y="197"/>
                    <a:pt x="119" y="199"/>
                    <a:pt x="126" y="199"/>
                  </a:cubicBezTo>
                  <a:cubicBezTo>
                    <a:pt x="168" y="199"/>
                    <a:pt x="207" y="154"/>
                    <a:pt x="207" y="112"/>
                  </a:cubicBezTo>
                  <a:cubicBezTo>
                    <a:pt x="207" y="91"/>
                    <a:pt x="207" y="58"/>
                    <a:pt x="190" y="42"/>
                  </a:cubicBezTo>
                  <a:cubicBezTo>
                    <a:pt x="170" y="25"/>
                    <a:pt x="153" y="9"/>
                    <a:pt x="120" y="9"/>
                  </a:cubicBezTo>
                  <a:cubicBezTo>
                    <a:pt x="110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2" name="Google Shape;11392;p30"/>
            <p:cNvSpPr/>
            <p:nvPr/>
          </p:nvSpPr>
          <p:spPr>
            <a:xfrm>
              <a:off x="4203425" y="299695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95" y="0"/>
                  </a:moveTo>
                  <a:cubicBezTo>
                    <a:pt x="41" y="0"/>
                    <a:pt x="1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8" y="193"/>
                    <a:pt x="55" y="193"/>
                    <a:pt x="88" y="210"/>
                  </a:cubicBezTo>
                  <a:cubicBezTo>
                    <a:pt x="141" y="210"/>
                    <a:pt x="191" y="173"/>
                    <a:pt x="207" y="123"/>
                  </a:cubicBezTo>
                  <a:cubicBezTo>
                    <a:pt x="207" y="90"/>
                    <a:pt x="207" y="53"/>
                    <a:pt x="191" y="37"/>
                  </a:cubicBezTo>
                  <a:cubicBezTo>
                    <a:pt x="174" y="20"/>
                    <a:pt x="141" y="4"/>
                    <a:pt x="121" y="4"/>
                  </a:cubicBezTo>
                  <a:cubicBezTo>
                    <a:pt x="112" y="1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3" name="Google Shape;11393;p30"/>
            <p:cNvSpPr/>
            <p:nvPr/>
          </p:nvSpPr>
          <p:spPr>
            <a:xfrm>
              <a:off x="4206950" y="296915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9" y="0"/>
                  </a:moveTo>
                  <a:cubicBezTo>
                    <a:pt x="80" y="0"/>
                    <a:pt x="51" y="13"/>
                    <a:pt x="33" y="31"/>
                  </a:cubicBezTo>
                  <a:cubicBezTo>
                    <a:pt x="17" y="68"/>
                    <a:pt x="0" y="85"/>
                    <a:pt x="17" y="118"/>
                  </a:cubicBezTo>
                  <a:lnTo>
                    <a:pt x="17" y="134"/>
                  </a:lnTo>
                  <a:cubicBezTo>
                    <a:pt x="17" y="151"/>
                    <a:pt x="33" y="171"/>
                    <a:pt x="50" y="188"/>
                  </a:cubicBezTo>
                  <a:cubicBezTo>
                    <a:pt x="66" y="204"/>
                    <a:pt x="103" y="204"/>
                    <a:pt x="120" y="204"/>
                  </a:cubicBezTo>
                  <a:cubicBezTo>
                    <a:pt x="153" y="204"/>
                    <a:pt x="169" y="188"/>
                    <a:pt x="186" y="171"/>
                  </a:cubicBezTo>
                  <a:cubicBezTo>
                    <a:pt x="206" y="151"/>
                    <a:pt x="223" y="118"/>
                    <a:pt x="223" y="101"/>
                  </a:cubicBezTo>
                  <a:cubicBezTo>
                    <a:pt x="223" y="68"/>
                    <a:pt x="206" y="48"/>
                    <a:pt x="169" y="31"/>
                  </a:cubicBezTo>
                  <a:cubicBezTo>
                    <a:pt x="154" y="9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4" name="Google Shape;11394;p30"/>
            <p:cNvSpPr/>
            <p:nvPr/>
          </p:nvSpPr>
          <p:spPr>
            <a:xfrm>
              <a:off x="4211575" y="3020875"/>
              <a:ext cx="5700" cy="5350"/>
            </a:xfrm>
            <a:custGeom>
              <a:avLst/>
              <a:gdLst/>
              <a:ahLst/>
              <a:cxnLst/>
              <a:rect l="l" t="t" r="r" b="b"/>
              <a:pathLst>
                <a:path w="228" h="214" extrusionOk="0">
                  <a:moveTo>
                    <a:pt x="114" y="1"/>
                  </a:moveTo>
                  <a:cubicBezTo>
                    <a:pt x="85" y="1"/>
                    <a:pt x="56" y="13"/>
                    <a:pt x="38" y="40"/>
                  </a:cubicBezTo>
                  <a:cubicBezTo>
                    <a:pt x="21" y="61"/>
                    <a:pt x="1" y="94"/>
                    <a:pt x="1" y="110"/>
                  </a:cubicBezTo>
                  <a:cubicBezTo>
                    <a:pt x="1" y="127"/>
                    <a:pt x="21" y="143"/>
                    <a:pt x="21" y="143"/>
                  </a:cubicBezTo>
                  <a:cubicBezTo>
                    <a:pt x="21" y="164"/>
                    <a:pt x="38" y="180"/>
                    <a:pt x="54" y="197"/>
                  </a:cubicBezTo>
                  <a:cubicBezTo>
                    <a:pt x="71" y="213"/>
                    <a:pt x="87" y="213"/>
                    <a:pt x="124" y="213"/>
                  </a:cubicBezTo>
                  <a:cubicBezTo>
                    <a:pt x="157" y="213"/>
                    <a:pt x="174" y="197"/>
                    <a:pt x="190" y="180"/>
                  </a:cubicBezTo>
                  <a:cubicBezTo>
                    <a:pt x="207" y="143"/>
                    <a:pt x="227" y="127"/>
                    <a:pt x="227" y="94"/>
                  </a:cubicBezTo>
                  <a:cubicBezTo>
                    <a:pt x="207" y="77"/>
                    <a:pt x="207" y="40"/>
                    <a:pt x="174" y="24"/>
                  </a:cubicBezTo>
                  <a:cubicBezTo>
                    <a:pt x="159" y="9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5" name="Google Shape;11395;p30"/>
            <p:cNvSpPr/>
            <p:nvPr/>
          </p:nvSpPr>
          <p:spPr>
            <a:xfrm>
              <a:off x="4243025" y="2979825"/>
              <a:ext cx="4650" cy="4750"/>
            </a:xfrm>
            <a:custGeom>
              <a:avLst/>
              <a:gdLst/>
              <a:ahLst/>
              <a:cxnLst/>
              <a:rect l="l" t="t" r="r" b="b"/>
              <a:pathLst>
                <a:path w="186" h="190" extrusionOk="0">
                  <a:moveTo>
                    <a:pt x="33" y="0"/>
                  </a:moveTo>
                  <a:cubicBezTo>
                    <a:pt x="17" y="17"/>
                    <a:pt x="0" y="33"/>
                    <a:pt x="0" y="70"/>
                  </a:cubicBezTo>
                  <a:lnTo>
                    <a:pt x="0" y="120"/>
                  </a:lnTo>
                  <a:lnTo>
                    <a:pt x="17" y="136"/>
                  </a:lnTo>
                  <a:cubicBezTo>
                    <a:pt x="33" y="173"/>
                    <a:pt x="66" y="190"/>
                    <a:pt x="83" y="190"/>
                  </a:cubicBezTo>
                  <a:cubicBezTo>
                    <a:pt x="136" y="190"/>
                    <a:pt x="169" y="173"/>
                    <a:pt x="186" y="136"/>
                  </a:cubicBezTo>
                  <a:cubicBezTo>
                    <a:pt x="136" y="87"/>
                    <a:pt x="83" y="54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6" name="Google Shape;11396;p30"/>
            <p:cNvSpPr/>
            <p:nvPr/>
          </p:nvSpPr>
          <p:spPr>
            <a:xfrm>
              <a:off x="4099125" y="30261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0" y="0"/>
                  </a:moveTo>
                  <a:cubicBezTo>
                    <a:pt x="54" y="0"/>
                    <a:pt x="17" y="44"/>
                    <a:pt x="17" y="90"/>
                  </a:cubicBezTo>
                  <a:cubicBezTo>
                    <a:pt x="1" y="106"/>
                    <a:pt x="17" y="123"/>
                    <a:pt x="17" y="139"/>
                  </a:cubicBezTo>
                  <a:cubicBezTo>
                    <a:pt x="17" y="160"/>
                    <a:pt x="17" y="160"/>
                    <a:pt x="34" y="160"/>
                  </a:cubicBezTo>
                  <a:cubicBezTo>
                    <a:pt x="50" y="193"/>
                    <a:pt x="67" y="210"/>
                    <a:pt x="104" y="210"/>
                  </a:cubicBezTo>
                  <a:cubicBezTo>
                    <a:pt x="120" y="210"/>
                    <a:pt x="153" y="210"/>
                    <a:pt x="170" y="193"/>
                  </a:cubicBezTo>
                  <a:cubicBezTo>
                    <a:pt x="207" y="177"/>
                    <a:pt x="207" y="139"/>
                    <a:pt x="223" y="123"/>
                  </a:cubicBezTo>
                  <a:cubicBezTo>
                    <a:pt x="223" y="90"/>
                    <a:pt x="223" y="73"/>
                    <a:pt x="207" y="36"/>
                  </a:cubicBezTo>
                  <a:cubicBezTo>
                    <a:pt x="190" y="20"/>
                    <a:pt x="153" y="3"/>
                    <a:pt x="137" y="3"/>
                  </a:cubicBezTo>
                  <a:cubicBezTo>
                    <a:pt x="127" y="1"/>
                    <a:pt x="118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7" name="Google Shape;11397;p30"/>
            <p:cNvSpPr/>
            <p:nvPr/>
          </p:nvSpPr>
          <p:spPr>
            <a:xfrm>
              <a:off x="4201775" y="30107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1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7" y="34"/>
                    <a:pt x="1" y="71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3" y="207"/>
                  </a:cubicBezTo>
                  <a:cubicBezTo>
                    <a:pt x="93" y="209"/>
                    <a:pt x="102" y="210"/>
                    <a:pt x="111" y="210"/>
                  </a:cubicBezTo>
                  <a:cubicBezTo>
                    <a:pt x="167" y="210"/>
                    <a:pt x="207" y="167"/>
                    <a:pt x="207" y="121"/>
                  </a:cubicBezTo>
                  <a:cubicBezTo>
                    <a:pt x="224" y="104"/>
                    <a:pt x="207" y="71"/>
                    <a:pt x="187" y="55"/>
                  </a:cubicBezTo>
                  <a:cubicBezTo>
                    <a:pt x="170" y="17"/>
                    <a:pt x="154" y="17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8" name="Google Shape;11398;p30"/>
            <p:cNvSpPr/>
            <p:nvPr/>
          </p:nvSpPr>
          <p:spPr>
            <a:xfrm>
              <a:off x="4102125" y="3089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70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17" y="153"/>
                    <a:pt x="17" y="153"/>
                    <a:pt x="17" y="169"/>
                  </a:cubicBezTo>
                  <a:cubicBezTo>
                    <a:pt x="33" y="190"/>
                    <a:pt x="50" y="206"/>
                    <a:pt x="87" y="206"/>
                  </a:cubicBezTo>
                  <a:cubicBezTo>
                    <a:pt x="136" y="206"/>
                    <a:pt x="206" y="169"/>
                    <a:pt x="206" y="120"/>
                  </a:cubicBezTo>
                  <a:cubicBezTo>
                    <a:pt x="206" y="87"/>
                    <a:pt x="206" y="66"/>
                    <a:pt x="190" y="33"/>
                  </a:cubicBezTo>
                  <a:cubicBezTo>
                    <a:pt x="173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9" name="Google Shape;11399;p30"/>
            <p:cNvSpPr/>
            <p:nvPr/>
          </p:nvSpPr>
          <p:spPr>
            <a:xfrm>
              <a:off x="4199625" y="302740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0" y="0"/>
                  </a:moveTo>
                  <a:cubicBezTo>
                    <a:pt x="49" y="0"/>
                    <a:pt x="14" y="35"/>
                    <a:pt x="0" y="88"/>
                  </a:cubicBezTo>
                  <a:lnTo>
                    <a:pt x="0" y="142"/>
                  </a:lnTo>
                  <a:cubicBezTo>
                    <a:pt x="17" y="142"/>
                    <a:pt x="17" y="159"/>
                    <a:pt x="17" y="159"/>
                  </a:cubicBezTo>
                  <a:cubicBezTo>
                    <a:pt x="33" y="175"/>
                    <a:pt x="66" y="192"/>
                    <a:pt x="87" y="212"/>
                  </a:cubicBezTo>
                  <a:cubicBezTo>
                    <a:pt x="120" y="212"/>
                    <a:pt x="136" y="192"/>
                    <a:pt x="169" y="175"/>
                  </a:cubicBezTo>
                  <a:cubicBezTo>
                    <a:pt x="190" y="175"/>
                    <a:pt x="207" y="142"/>
                    <a:pt x="207" y="126"/>
                  </a:cubicBezTo>
                  <a:cubicBezTo>
                    <a:pt x="207" y="88"/>
                    <a:pt x="207" y="55"/>
                    <a:pt x="190" y="39"/>
                  </a:cubicBezTo>
                  <a:cubicBezTo>
                    <a:pt x="169" y="22"/>
                    <a:pt x="153" y="6"/>
                    <a:pt x="120" y="6"/>
                  </a:cubicBezTo>
                  <a:cubicBezTo>
                    <a:pt x="110" y="2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0" name="Google Shape;11400;p30"/>
            <p:cNvSpPr/>
            <p:nvPr/>
          </p:nvSpPr>
          <p:spPr>
            <a:xfrm>
              <a:off x="4095625" y="3040175"/>
              <a:ext cx="5700" cy="5150"/>
            </a:xfrm>
            <a:custGeom>
              <a:avLst/>
              <a:gdLst/>
              <a:ahLst/>
              <a:cxnLst/>
              <a:rect l="l" t="t" r="r" b="b"/>
              <a:pathLst>
                <a:path w="228" h="206" extrusionOk="0">
                  <a:moveTo>
                    <a:pt x="113" y="1"/>
                  </a:moveTo>
                  <a:cubicBezTo>
                    <a:pt x="85" y="1"/>
                    <a:pt x="56" y="14"/>
                    <a:pt x="38" y="43"/>
                  </a:cubicBezTo>
                  <a:cubicBezTo>
                    <a:pt x="21" y="60"/>
                    <a:pt x="0" y="93"/>
                    <a:pt x="0" y="113"/>
                  </a:cubicBezTo>
                  <a:cubicBezTo>
                    <a:pt x="0" y="130"/>
                    <a:pt x="21" y="130"/>
                    <a:pt x="21" y="146"/>
                  </a:cubicBezTo>
                  <a:cubicBezTo>
                    <a:pt x="21" y="163"/>
                    <a:pt x="38" y="179"/>
                    <a:pt x="54" y="179"/>
                  </a:cubicBezTo>
                  <a:cubicBezTo>
                    <a:pt x="69" y="196"/>
                    <a:pt x="92" y="205"/>
                    <a:pt x="115" y="205"/>
                  </a:cubicBezTo>
                  <a:cubicBezTo>
                    <a:pt x="143" y="205"/>
                    <a:pt x="172" y="192"/>
                    <a:pt x="190" y="163"/>
                  </a:cubicBezTo>
                  <a:cubicBezTo>
                    <a:pt x="207" y="146"/>
                    <a:pt x="227" y="113"/>
                    <a:pt x="227" y="93"/>
                  </a:cubicBezTo>
                  <a:cubicBezTo>
                    <a:pt x="207" y="60"/>
                    <a:pt x="207" y="43"/>
                    <a:pt x="174" y="27"/>
                  </a:cubicBezTo>
                  <a:cubicBezTo>
                    <a:pt x="159" y="10"/>
                    <a:pt x="13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1" name="Google Shape;11401;p30"/>
            <p:cNvSpPr/>
            <p:nvPr/>
          </p:nvSpPr>
          <p:spPr>
            <a:xfrm>
              <a:off x="4346500" y="30493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9" y="1"/>
                  </a:moveTo>
                  <a:cubicBezTo>
                    <a:pt x="54" y="1"/>
                    <a:pt x="15" y="44"/>
                    <a:pt x="1" y="91"/>
                  </a:cubicBezTo>
                  <a:cubicBezTo>
                    <a:pt x="1" y="107"/>
                    <a:pt x="1" y="124"/>
                    <a:pt x="17" y="140"/>
                  </a:cubicBezTo>
                  <a:lnTo>
                    <a:pt x="17" y="161"/>
                  </a:lnTo>
                  <a:cubicBezTo>
                    <a:pt x="34" y="194"/>
                    <a:pt x="67" y="210"/>
                    <a:pt x="87" y="210"/>
                  </a:cubicBezTo>
                  <a:cubicBezTo>
                    <a:pt x="153" y="210"/>
                    <a:pt x="207" y="177"/>
                    <a:pt x="207" y="124"/>
                  </a:cubicBezTo>
                  <a:cubicBezTo>
                    <a:pt x="223" y="91"/>
                    <a:pt x="207" y="74"/>
                    <a:pt x="190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3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2" name="Google Shape;11402;p30"/>
            <p:cNvSpPr/>
            <p:nvPr/>
          </p:nvSpPr>
          <p:spPr>
            <a:xfrm>
              <a:off x="4349900" y="30979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103" y="1"/>
                  </a:moveTo>
                  <a:cubicBezTo>
                    <a:pt x="75" y="1"/>
                    <a:pt x="46" y="14"/>
                    <a:pt x="17" y="32"/>
                  </a:cubicBezTo>
                  <a:cubicBezTo>
                    <a:pt x="1" y="69"/>
                    <a:pt x="1" y="85"/>
                    <a:pt x="1" y="118"/>
                  </a:cubicBezTo>
                  <a:cubicBezTo>
                    <a:pt x="1" y="118"/>
                    <a:pt x="1" y="135"/>
                    <a:pt x="17" y="135"/>
                  </a:cubicBezTo>
                  <a:cubicBezTo>
                    <a:pt x="17" y="151"/>
                    <a:pt x="34" y="172"/>
                    <a:pt x="34" y="189"/>
                  </a:cubicBezTo>
                  <a:cubicBezTo>
                    <a:pt x="58" y="203"/>
                    <a:pt x="85" y="212"/>
                    <a:pt x="111" y="212"/>
                  </a:cubicBezTo>
                  <a:cubicBezTo>
                    <a:pt x="143" y="212"/>
                    <a:pt x="172" y="199"/>
                    <a:pt x="190" y="172"/>
                  </a:cubicBezTo>
                  <a:cubicBezTo>
                    <a:pt x="207" y="151"/>
                    <a:pt x="207" y="118"/>
                    <a:pt x="207" y="102"/>
                  </a:cubicBezTo>
                  <a:cubicBezTo>
                    <a:pt x="207" y="69"/>
                    <a:pt x="190" y="48"/>
                    <a:pt x="174" y="32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3" name="Google Shape;11403;p30"/>
            <p:cNvSpPr/>
            <p:nvPr/>
          </p:nvSpPr>
          <p:spPr>
            <a:xfrm>
              <a:off x="4349500" y="311242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98" y="0"/>
                  </a:moveTo>
                  <a:cubicBezTo>
                    <a:pt x="67" y="0"/>
                    <a:pt x="30" y="29"/>
                    <a:pt x="17" y="56"/>
                  </a:cubicBezTo>
                  <a:cubicBezTo>
                    <a:pt x="17" y="72"/>
                    <a:pt x="17" y="72"/>
                    <a:pt x="0" y="89"/>
                  </a:cubicBezTo>
                  <a:cubicBezTo>
                    <a:pt x="0" y="109"/>
                    <a:pt x="0" y="126"/>
                    <a:pt x="17" y="142"/>
                  </a:cubicBezTo>
                  <a:cubicBezTo>
                    <a:pt x="17" y="159"/>
                    <a:pt x="50" y="192"/>
                    <a:pt x="70" y="192"/>
                  </a:cubicBezTo>
                  <a:cubicBezTo>
                    <a:pt x="70" y="192"/>
                    <a:pt x="87" y="213"/>
                    <a:pt x="103" y="213"/>
                  </a:cubicBezTo>
                  <a:cubicBezTo>
                    <a:pt x="153" y="213"/>
                    <a:pt x="206" y="175"/>
                    <a:pt x="223" y="126"/>
                  </a:cubicBezTo>
                  <a:cubicBezTo>
                    <a:pt x="223" y="89"/>
                    <a:pt x="206" y="56"/>
                    <a:pt x="190" y="39"/>
                  </a:cubicBezTo>
                  <a:cubicBezTo>
                    <a:pt x="173" y="23"/>
                    <a:pt x="153" y="6"/>
                    <a:pt x="120" y="6"/>
                  </a:cubicBezTo>
                  <a:cubicBezTo>
                    <a:pt x="113" y="2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4" name="Google Shape;11404;p30"/>
            <p:cNvSpPr/>
            <p:nvPr/>
          </p:nvSpPr>
          <p:spPr>
            <a:xfrm>
              <a:off x="4342575" y="306130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17" y="0"/>
                  </a:moveTo>
                  <a:cubicBezTo>
                    <a:pt x="103" y="0"/>
                    <a:pt x="88" y="3"/>
                    <a:pt x="71" y="6"/>
                  </a:cubicBezTo>
                  <a:cubicBezTo>
                    <a:pt x="17" y="23"/>
                    <a:pt x="1" y="93"/>
                    <a:pt x="17" y="142"/>
                  </a:cubicBezTo>
                  <a:cubicBezTo>
                    <a:pt x="17" y="159"/>
                    <a:pt x="38" y="175"/>
                    <a:pt x="54" y="175"/>
                  </a:cubicBezTo>
                  <a:cubicBezTo>
                    <a:pt x="64" y="198"/>
                    <a:pt x="86" y="207"/>
                    <a:pt x="110" y="207"/>
                  </a:cubicBezTo>
                  <a:cubicBezTo>
                    <a:pt x="126" y="207"/>
                    <a:pt x="143" y="203"/>
                    <a:pt x="158" y="196"/>
                  </a:cubicBezTo>
                  <a:cubicBezTo>
                    <a:pt x="191" y="196"/>
                    <a:pt x="224" y="159"/>
                    <a:pt x="224" y="109"/>
                  </a:cubicBezTo>
                  <a:cubicBezTo>
                    <a:pt x="224" y="93"/>
                    <a:pt x="224" y="72"/>
                    <a:pt x="207" y="72"/>
                  </a:cubicBezTo>
                  <a:cubicBezTo>
                    <a:pt x="194" y="22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5" name="Google Shape;11405;p30"/>
            <p:cNvSpPr/>
            <p:nvPr/>
          </p:nvSpPr>
          <p:spPr>
            <a:xfrm>
              <a:off x="4356800" y="3059275"/>
              <a:ext cx="6000" cy="5300"/>
            </a:xfrm>
            <a:custGeom>
              <a:avLst/>
              <a:gdLst/>
              <a:ahLst/>
              <a:cxnLst/>
              <a:rect l="l" t="t" r="r" b="b"/>
              <a:pathLst>
                <a:path w="240" h="212" extrusionOk="0">
                  <a:moveTo>
                    <a:pt x="67" y="1"/>
                  </a:moveTo>
                  <a:cubicBezTo>
                    <a:pt x="50" y="17"/>
                    <a:pt x="34" y="34"/>
                    <a:pt x="17" y="50"/>
                  </a:cubicBezTo>
                  <a:cubicBezTo>
                    <a:pt x="1" y="87"/>
                    <a:pt x="1" y="104"/>
                    <a:pt x="17" y="137"/>
                  </a:cubicBezTo>
                  <a:cubicBezTo>
                    <a:pt x="31" y="181"/>
                    <a:pt x="81" y="211"/>
                    <a:pt x="126" y="211"/>
                  </a:cubicBezTo>
                  <a:cubicBezTo>
                    <a:pt x="135" y="211"/>
                    <a:pt x="145" y="210"/>
                    <a:pt x="153" y="207"/>
                  </a:cubicBezTo>
                  <a:cubicBezTo>
                    <a:pt x="207" y="174"/>
                    <a:pt x="240" y="120"/>
                    <a:pt x="207" y="71"/>
                  </a:cubicBezTo>
                  <a:cubicBezTo>
                    <a:pt x="207" y="34"/>
                    <a:pt x="170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6" name="Google Shape;11406;p30"/>
            <p:cNvSpPr/>
            <p:nvPr/>
          </p:nvSpPr>
          <p:spPr>
            <a:xfrm>
              <a:off x="4357625" y="3042750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03" y="1"/>
                  </a:moveTo>
                  <a:cubicBezTo>
                    <a:pt x="75" y="1"/>
                    <a:pt x="47" y="14"/>
                    <a:pt x="17" y="43"/>
                  </a:cubicBezTo>
                  <a:cubicBezTo>
                    <a:pt x="1" y="60"/>
                    <a:pt x="1" y="76"/>
                    <a:pt x="1" y="113"/>
                  </a:cubicBezTo>
                  <a:cubicBezTo>
                    <a:pt x="1" y="130"/>
                    <a:pt x="1" y="130"/>
                    <a:pt x="17" y="146"/>
                  </a:cubicBezTo>
                  <a:cubicBezTo>
                    <a:pt x="17" y="163"/>
                    <a:pt x="34" y="163"/>
                    <a:pt x="34" y="179"/>
                  </a:cubicBezTo>
                  <a:cubicBezTo>
                    <a:pt x="58" y="196"/>
                    <a:pt x="86" y="206"/>
                    <a:pt x="112" y="206"/>
                  </a:cubicBezTo>
                  <a:cubicBezTo>
                    <a:pt x="143" y="206"/>
                    <a:pt x="172" y="192"/>
                    <a:pt x="190" y="163"/>
                  </a:cubicBezTo>
                  <a:cubicBezTo>
                    <a:pt x="223" y="130"/>
                    <a:pt x="223" y="60"/>
                    <a:pt x="174" y="27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7" name="Google Shape;11407;p30"/>
            <p:cNvSpPr/>
            <p:nvPr/>
          </p:nvSpPr>
          <p:spPr>
            <a:xfrm>
              <a:off x="4352475" y="307072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3" y="1"/>
                  </a:moveTo>
                  <a:cubicBezTo>
                    <a:pt x="104" y="1"/>
                    <a:pt x="95" y="2"/>
                    <a:pt x="87" y="5"/>
                  </a:cubicBezTo>
                  <a:cubicBezTo>
                    <a:pt x="34" y="42"/>
                    <a:pt x="1" y="91"/>
                    <a:pt x="34" y="145"/>
                  </a:cubicBezTo>
                  <a:cubicBezTo>
                    <a:pt x="50" y="185"/>
                    <a:pt x="86" y="217"/>
                    <a:pt x="136" y="217"/>
                  </a:cubicBezTo>
                  <a:cubicBezTo>
                    <a:pt x="148" y="217"/>
                    <a:pt x="160" y="215"/>
                    <a:pt x="174" y="211"/>
                  </a:cubicBezTo>
                  <a:cubicBezTo>
                    <a:pt x="223" y="178"/>
                    <a:pt x="240" y="128"/>
                    <a:pt x="223" y="75"/>
                  </a:cubicBezTo>
                  <a:cubicBezTo>
                    <a:pt x="210" y="33"/>
                    <a:pt x="15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8" name="Google Shape;11408;p30"/>
            <p:cNvSpPr/>
            <p:nvPr/>
          </p:nvSpPr>
          <p:spPr>
            <a:xfrm>
              <a:off x="4023050" y="30261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7" y="0"/>
                  </a:moveTo>
                  <a:cubicBezTo>
                    <a:pt x="107" y="0"/>
                    <a:pt x="97" y="1"/>
                    <a:pt x="87" y="4"/>
                  </a:cubicBezTo>
                  <a:cubicBezTo>
                    <a:pt x="38" y="37"/>
                    <a:pt x="1" y="91"/>
                    <a:pt x="17" y="140"/>
                  </a:cubicBezTo>
                  <a:cubicBezTo>
                    <a:pt x="38" y="161"/>
                    <a:pt x="38" y="178"/>
                    <a:pt x="54" y="178"/>
                  </a:cubicBezTo>
                  <a:cubicBezTo>
                    <a:pt x="87" y="211"/>
                    <a:pt x="120" y="211"/>
                    <a:pt x="158" y="211"/>
                  </a:cubicBezTo>
                  <a:cubicBezTo>
                    <a:pt x="207" y="194"/>
                    <a:pt x="224" y="161"/>
                    <a:pt x="224" y="107"/>
                  </a:cubicBezTo>
                  <a:lnTo>
                    <a:pt x="224" y="74"/>
                  </a:lnTo>
                  <a:cubicBezTo>
                    <a:pt x="210" y="30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9" name="Google Shape;11409;p30"/>
            <p:cNvSpPr/>
            <p:nvPr/>
          </p:nvSpPr>
          <p:spPr>
            <a:xfrm>
              <a:off x="4124475" y="30114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8" y="0"/>
                  </a:moveTo>
                  <a:cubicBezTo>
                    <a:pt x="83" y="0"/>
                    <a:pt x="57" y="13"/>
                    <a:pt x="34" y="28"/>
                  </a:cubicBezTo>
                  <a:cubicBezTo>
                    <a:pt x="17" y="44"/>
                    <a:pt x="17" y="61"/>
                    <a:pt x="17" y="94"/>
                  </a:cubicBezTo>
                  <a:cubicBezTo>
                    <a:pt x="1" y="110"/>
                    <a:pt x="17" y="131"/>
                    <a:pt x="17" y="147"/>
                  </a:cubicBezTo>
                  <a:cubicBezTo>
                    <a:pt x="34" y="180"/>
                    <a:pt x="67" y="197"/>
                    <a:pt x="104" y="213"/>
                  </a:cubicBezTo>
                  <a:cubicBezTo>
                    <a:pt x="153" y="213"/>
                    <a:pt x="207" y="180"/>
                    <a:pt x="223" y="131"/>
                  </a:cubicBezTo>
                  <a:cubicBezTo>
                    <a:pt x="223" y="94"/>
                    <a:pt x="223" y="61"/>
                    <a:pt x="207" y="44"/>
                  </a:cubicBezTo>
                  <a:cubicBezTo>
                    <a:pt x="186" y="28"/>
                    <a:pt x="153" y="7"/>
                    <a:pt x="137" y="7"/>
                  </a:cubicBezTo>
                  <a:cubicBezTo>
                    <a:pt x="127" y="2"/>
                    <a:pt x="118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0" name="Google Shape;11410;p30"/>
            <p:cNvSpPr/>
            <p:nvPr/>
          </p:nvSpPr>
          <p:spPr>
            <a:xfrm>
              <a:off x="4119325" y="30578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1" y="0"/>
                  </a:moveTo>
                  <a:cubicBezTo>
                    <a:pt x="55" y="0"/>
                    <a:pt x="17" y="47"/>
                    <a:pt x="17" y="90"/>
                  </a:cubicBezTo>
                  <a:cubicBezTo>
                    <a:pt x="1" y="106"/>
                    <a:pt x="17" y="127"/>
                    <a:pt x="17" y="143"/>
                  </a:cubicBezTo>
                  <a:cubicBezTo>
                    <a:pt x="17" y="143"/>
                    <a:pt x="17" y="160"/>
                    <a:pt x="34" y="160"/>
                  </a:cubicBezTo>
                  <a:cubicBezTo>
                    <a:pt x="50" y="193"/>
                    <a:pt x="67" y="193"/>
                    <a:pt x="104" y="209"/>
                  </a:cubicBezTo>
                  <a:cubicBezTo>
                    <a:pt x="120" y="209"/>
                    <a:pt x="153" y="209"/>
                    <a:pt x="170" y="193"/>
                  </a:cubicBezTo>
                  <a:cubicBezTo>
                    <a:pt x="207" y="176"/>
                    <a:pt x="207" y="143"/>
                    <a:pt x="223" y="127"/>
                  </a:cubicBezTo>
                  <a:cubicBezTo>
                    <a:pt x="223" y="90"/>
                    <a:pt x="223" y="73"/>
                    <a:pt x="207" y="40"/>
                  </a:cubicBezTo>
                  <a:cubicBezTo>
                    <a:pt x="186" y="24"/>
                    <a:pt x="153" y="3"/>
                    <a:pt x="137" y="3"/>
                  </a:cubicBezTo>
                  <a:cubicBezTo>
                    <a:pt x="128" y="1"/>
                    <a:pt x="119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1" name="Google Shape;11411;p30"/>
            <p:cNvSpPr/>
            <p:nvPr/>
          </p:nvSpPr>
          <p:spPr>
            <a:xfrm>
              <a:off x="4127050" y="299985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96" y="1"/>
                  </a:moveTo>
                  <a:cubicBezTo>
                    <a:pt x="65" y="1"/>
                    <a:pt x="36" y="13"/>
                    <a:pt x="17" y="40"/>
                  </a:cubicBezTo>
                  <a:cubicBezTo>
                    <a:pt x="1" y="57"/>
                    <a:pt x="1" y="77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17" y="160"/>
                    <a:pt x="34" y="180"/>
                  </a:cubicBezTo>
                  <a:cubicBezTo>
                    <a:pt x="57" y="192"/>
                    <a:pt x="72" y="204"/>
                    <a:pt x="92" y="204"/>
                  </a:cubicBezTo>
                  <a:cubicBezTo>
                    <a:pt x="100" y="204"/>
                    <a:pt x="110" y="202"/>
                    <a:pt x="120" y="197"/>
                  </a:cubicBezTo>
                  <a:cubicBezTo>
                    <a:pt x="137" y="197"/>
                    <a:pt x="170" y="180"/>
                    <a:pt x="186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86" y="40"/>
                    <a:pt x="170" y="24"/>
                  </a:cubicBezTo>
                  <a:cubicBezTo>
                    <a:pt x="148" y="9"/>
                    <a:pt x="12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2" name="Google Shape;11412;p30"/>
            <p:cNvSpPr/>
            <p:nvPr/>
          </p:nvSpPr>
          <p:spPr>
            <a:xfrm>
              <a:off x="4340925" y="3075000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10" y="0"/>
                  </a:moveTo>
                  <a:cubicBezTo>
                    <a:pt x="81" y="0"/>
                    <a:pt x="52" y="13"/>
                    <a:pt x="34" y="40"/>
                  </a:cubicBezTo>
                  <a:cubicBezTo>
                    <a:pt x="17" y="60"/>
                    <a:pt x="1" y="93"/>
                    <a:pt x="1" y="110"/>
                  </a:cubicBezTo>
                  <a:cubicBezTo>
                    <a:pt x="1" y="126"/>
                    <a:pt x="17" y="126"/>
                    <a:pt x="17" y="143"/>
                  </a:cubicBezTo>
                  <a:cubicBezTo>
                    <a:pt x="17" y="163"/>
                    <a:pt x="34" y="180"/>
                    <a:pt x="50" y="180"/>
                  </a:cubicBezTo>
                  <a:cubicBezTo>
                    <a:pt x="67" y="196"/>
                    <a:pt x="83" y="213"/>
                    <a:pt x="120" y="213"/>
                  </a:cubicBezTo>
                  <a:cubicBezTo>
                    <a:pt x="153" y="213"/>
                    <a:pt x="170" y="196"/>
                    <a:pt x="186" y="180"/>
                  </a:cubicBezTo>
                  <a:cubicBezTo>
                    <a:pt x="207" y="143"/>
                    <a:pt x="224" y="126"/>
                    <a:pt x="224" y="93"/>
                  </a:cubicBezTo>
                  <a:cubicBezTo>
                    <a:pt x="207" y="77"/>
                    <a:pt x="207" y="40"/>
                    <a:pt x="170" y="23"/>
                  </a:cubicBezTo>
                  <a:cubicBezTo>
                    <a:pt x="155" y="8"/>
                    <a:pt x="133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3" name="Google Shape;11413;p30"/>
            <p:cNvSpPr/>
            <p:nvPr/>
          </p:nvSpPr>
          <p:spPr>
            <a:xfrm>
              <a:off x="4102950" y="3075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0" y="1"/>
                    <a:pt x="17" y="38"/>
                    <a:pt x="0" y="87"/>
                  </a:cubicBezTo>
                  <a:lnTo>
                    <a:pt x="0" y="124"/>
                  </a:lnTo>
                  <a:lnTo>
                    <a:pt x="0" y="141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7" y="190"/>
                    <a:pt x="70" y="207"/>
                    <a:pt x="87" y="207"/>
                  </a:cubicBezTo>
                  <a:cubicBezTo>
                    <a:pt x="120" y="207"/>
                    <a:pt x="140" y="207"/>
                    <a:pt x="173" y="190"/>
                  </a:cubicBezTo>
                  <a:cubicBezTo>
                    <a:pt x="190" y="174"/>
                    <a:pt x="206" y="141"/>
                    <a:pt x="206" y="124"/>
                  </a:cubicBezTo>
                  <a:cubicBezTo>
                    <a:pt x="206" y="87"/>
                    <a:pt x="206" y="71"/>
                    <a:pt x="190" y="54"/>
                  </a:cubicBezTo>
                  <a:cubicBezTo>
                    <a:pt x="190" y="21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4" name="Google Shape;11414;p30"/>
            <p:cNvSpPr/>
            <p:nvPr/>
          </p:nvSpPr>
          <p:spPr>
            <a:xfrm>
              <a:off x="4123150" y="30274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7" y="0"/>
                  </a:moveTo>
                  <a:cubicBezTo>
                    <a:pt x="55" y="0"/>
                    <a:pt x="14" y="45"/>
                    <a:pt x="0" y="87"/>
                  </a:cubicBezTo>
                  <a:cubicBezTo>
                    <a:pt x="0" y="108"/>
                    <a:pt x="0" y="125"/>
                    <a:pt x="17" y="141"/>
                  </a:cubicBezTo>
                  <a:lnTo>
                    <a:pt x="17" y="158"/>
                  </a:lnTo>
                  <a:cubicBezTo>
                    <a:pt x="33" y="191"/>
                    <a:pt x="70" y="211"/>
                    <a:pt x="87" y="211"/>
                  </a:cubicBezTo>
                  <a:cubicBezTo>
                    <a:pt x="157" y="211"/>
                    <a:pt x="206" y="174"/>
                    <a:pt x="206" y="125"/>
                  </a:cubicBezTo>
                  <a:cubicBezTo>
                    <a:pt x="223" y="87"/>
                    <a:pt x="206" y="71"/>
                    <a:pt x="190" y="38"/>
                  </a:cubicBezTo>
                  <a:cubicBezTo>
                    <a:pt x="173" y="21"/>
                    <a:pt x="157" y="5"/>
                    <a:pt x="120" y="5"/>
                  </a:cubicBezTo>
                  <a:cubicBezTo>
                    <a:pt x="112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5" name="Google Shape;11415;p30"/>
            <p:cNvSpPr/>
            <p:nvPr/>
          </p:nvSpPr>
          <p:spPr>
            <a:xfrm>
              <a:off x="4121900" y="30412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3" y="0"/>
                    <a:pt x="50" y="17"/>
                    <a:pt x="34" y="33"/>
                  </a:cubicBezTo>
                  <a:cubicBezTo>
                    <a:pt x="17" y="50"/>
                    <a:pt x="1" y="70"/>
                    <a:pt x="1" y="103"/>
                  </a:cubicBezTo>
                  <a:lnTo>
                    <a:pt x="1" y="153"/>
                  </a:lnTo>
                  <a:cubicBezTo>
                    <a:pt x="1" y="153"/>
                    <a:pt x="1" y="173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92" y="209"/>
                    <a:pt x="101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3"/>
                    <a:pt x="207" y="70"/>
                    <a:pt x="186" y="50"/>
                  </a:cubicBezTo>
                  <a:cubicBezTo>
                    <a:pt x="170" y="33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6" name="Google Shape;11416;p30"/>
            <p:cNvSpPr/>
            <p:nvPr/>
          </p:nvSpPr>
          <p:spPr>
            <a:xfrm>
              <a:off x="4115825" y="3082475"/>
              <a:ext cx="5600" cy="5125"/>
            </a:xfrm>
            <a:custGeom>
              <a:avLst/>
              <a:gdLst/>
              <a:ahLst/>
              <a:cxnLst/>
              <a:rect l="l" t="t" r="r" b="b"/>
              <a:pathLst>
                <a:path w="224" h="205" extrusionOk="0">
                  <a:moveTo>
                    <a:pt x="104" y="0"/>
                  </a:moveTo>
                  <a:cubicBezTo>
                    <a:pt x="71" y="0"/>
                    <a:pt x="54" y="17"/>
                    <a:pt x="38" y="33"/>
                  </a:cubicBezTo>
                  <a:cubicBezTo>
                    <a:pt x="17" y="50"/>
                    <a:pt x="0" y="87"/>
                    <a:pt x="0" y="104"/>
                  </a:cubicBezTo>
                  <a:cubicBezTo>
                    <a:pt x="0" y="120"/>
                    <a:pt x="0" y="120"/>
                    <a:pt x="17" y="137"/>
                  </a:cubicBezTo>
                  <a:cubicBezTo>
                    <a:pt x="17" y="153"/>
                    <a:pt x="38" y="174"/>
                    <a:pt x="54" y="174"/>
                  </a:cubicBezTo>
                  <a:cubicBezTo>
                    <a:pt x="69" y="196"/>
                    <a:pt x="91" y="205"/>
                    <a:pt x="115" y="205"/>
                  </a:cubicBezTo>
                  <a:cubicBezTo>
                    <a:pt x="143" y="205"/>
                    <a:pt x="172" y="192"/>
                    <a:pt x="190" y="174"/>
                  </a:cubicBezTo>
                  <a:cubicBezTo>
                    <a:pt x="207" y="137"/>
                    <a:pt x="223" y="120"/>
                    <a:pt x="207" y="87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7" name="Google Shape;11417;p30"/>
            <p:cNvSpPr/>
            <p:nvPr/>
          </p:nvSpPr>
          <p:spPr>
            <a:xfrm>
              <a:off x="4122725" y="296292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9" y="0"/>
                  </a:moveTo>
                  <a:cubicBezTo>
                    <a:pt x="114" y="0"/>
                    <a:pt x="100" y="3"/>
                    <a:pt x="87" y="8"/>
                  </a:cubicBezTo>
                  <a:cubicBezTo>
                    <a:pt x="34" y="25"/>
                    <a:pt x="1" y="74"/>
                    <a:pt x="17" y="144"/>
                  </a:cubicBezTo>
                  <a:cubicBezTo>
                    <a:pt x="42" y="181"/>
                    <a:pt x="77" y="202"/>
                    <a:pt x="114" y="202"/>
                  </a:cubicBezTo>
                  <a:cubicBezTo>
                    <a:pt x="127" y="202"/>
                    <a:pt x="140" y="199"/>
                    <a:pt x="153" y="194"/>
                  </a:cubicBezTo>
                  <a:cubicBezTo>
                    <a:pt x="207" y="177"/>
                    <a:pt x="240" y="111"/>
                    <a:pt x="223" y="58"/>
                  </a:cubicBez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8" name="Google Shape;11418;p30"/>
            <p:cNvSpPr/>
            <p:nvPr/>
          </p:nvSpPr>
          <p:spPr>
            <a:xfrm>
              <a:off x="4116225" y="3069075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00" y="0"/>
                  </a:moveTo>
                  <a:cubicBezTo>
                    <a:pt x="90" y="0"/>
                    <a:pt x="81" y="2"/>
                    <a:pt x="71" y="5"/>
                  </a:cubicBezTo>
                  <a:cubicBezTo>
                    <a:pt x="22" y="38"/>
                    <a:pt x="1" y="91"/>
                    <a:pt x="22" y="141"/>
                  </a:cubicBezTo>
                  <a:cubicBezTo>
                    <a:pt x="22" y="157"/>
                    <a:pt x="38" y="174"/>
                    <a:pt x="38" y="194"/>
                  </a:cubicBezTo>
                  <a:cubicBezTo>
                    <a:pt x="71" y="211"/>
                    <a:pt x="104" y="211"/>
                    <a:pt x="158" y="211"/>
                  </a:cubicBezTo>
                  <a:cubicBezTo>
                    <a:pt x="191" y="194"/>
                    <a:pt x="207" y="157"/>
                    <a:pt x="228" y="124"/>
                  </a:cubicBezTo>
                  <a:cubicBezTo>
                    <a:pt x="228" y="108"/>
                    <a:pt x="228" y="91"/>
                    <a:pt x="207" y="71"/>
                  </a:cubicBezTo>
                  <a:cubicBezTo>
                    <a:pt x="194" y="30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9" name="Google Shape;11419;p30"/>
            <p:cNvSpPr/>
            <p:nvPr/>
          </p:nvSpPr>
          <p:spPr>
            <a:xfrm>
              <a:off x="4108500" y="2968675"/>
              <a:ext cx="5700" cy="5300"/>
            </a:xfrm>
            <a:custGeom>
              <a:avLst/>
              <a:gdLst/>
              <a:ahLst/>
              <a:cxnLst/>
              <a:rect l="l" t="t" r="r" b="b"/>
              <a:pathLst>
                <a:path w="228" h="212" extrusionOk="0">
                  <a:moveTo>
                    <a:pt x="124" y="1"/>
                  </a:moveTo>
                  <a:cubicBezTo>
                    <a:pt x="87" y="1"/>
                    <a:pt x="38" y="34"/>
                    <a:pt x="21" y="67"/>
                  </a:cubicBezTo>
                  <a:cubicBezTo>
                    <a:pt x="21" y="87"/>
                    <a:pt x="21" y="87"/>
                    <a:pt x="1" y="104"/>
                  </a:cubicBezTo>
                  <a:cubicBezTo>
                    <a:pt x="1" y="120"/>
                    <a:pt x="1" y="137"/>
                    <a:pt x="21" y="153"/>
                  </a:cubicBezTo>
                  <a:cubicBezTo>
                    <a:pt x="21" y="170"/>
                    <a:pt x="54" y="190"/>
                    <a:pt x="71" y="207"/>
                  </a:cubicBezTo>
                  <a:lnTo>
                    <a:pt x="104" y="207"/>
                  </a:lnTo>
                  <a:cubicBezTo>
                    <a:pt x="113" y="210"/>
                    <a:pt x="122" y="211"/>
                    <a:pt x="131" y="211"/>
                  </a:cubicBezTo>
                  <a:cubicBezTo>
                    <a:pt x="173" y="211"/>
                    <a:pt x="210" y="179"/>
                    <a:pt x="228" y="120"/>
                  </a:cubicBezTo>
                  <a:cubicBezTo>
                    <a:pt x="228" y="104"/>
                    <a:pt x="207" y="67"/>
                    <a:pt x="190" y="50"/>
                  </a:cubicBezTo>
                  <a:cubicBezTo>
                    <a:pt x="190" y="34"/>
                    <a:pt x="157" y="17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0" name="Google Shape;11420;p30"/>
            <p:cNvSpPr/>
            <p:nvPr/>
          </p:nvSpPr>
          <p:spPr>
            <a:xfrm>
              <a:off x="4111600" y="3020050"/>
              <a:ext cx="5175" cy="5100"/>
            </a:xfrm>
            <a:custGeom>
              <a:avLst/>
              <a:gdLst/>
              <a:ahLst/>
              <a:cxnLst/>
              <a:rect l="l" t="t" r="r" b="b"/>
              <a:pathLst>
                <a:path w="207" h="204" extrusionOk="0">
                  <a:moveTo>
                    <a:pt x="96" y="1"/>
                  </a:moveTo>
                  <a:cubicBezTo>
                    <a:pt x="64" y="1"/>
                    <a:pt x="35" y="13"/>
                    <a:pt x="17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76"/>
                    <a:pt x="33" y="176"/>
                  </a:cubicBezTo>
                  <a:cubicBezTo>
                    <a:pt x="57" y="191"/>
                    <a:pt x="72" y="204"/>
                    <a:pt x="92" y="204"/>
                  </a:cubicBezTo>
                  <a:cubicBezTo>
                    <a:pt x="100" y="204"/>
                    <a:pt x="109" y="202"/>
                    <a:pt x="120" y="197"/>
                  </a:cubicBezTo>
                  <a:cubicBezTo>
                    <a:pt x="137" y="197"/>
                    <a:pt x="169" y="197"/>
                    <a:pt x="186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86" y="40"/>
                    <a:pt x="169" y="24"/>
                  </a:cubicBezTo>
                  <a:cubicBezTo>
                    <a:pt x="147" y="9"/>
                    <a:pt x="12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1" name="Google Shape;11421;p30"/>
            <p:cNvSpPr/>
            <p:nvPr/>
          </p:nvSpPr>
          <p:spPr>
            <a:xfrm>
              <a:off x="4113650" y="3006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5" y="0"/>
                  </a:moveTo>
                  <a:cubicBezTo>
                    <a:pt x="87" y="0"/>
                    <a:pt x="71" y="0"/>
                    <a:pt x="55" y="17"/>
                  </a:cubicBezTo>
                  <a:cubicBezTo>
                    <a:pt x="22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22" y="157"/>
                    <a:pt x="22" y="157"/>
                    <a:pt x="22" y="173"/>
                  </a:cubicBezTo>
                  <a:cubicBezTo>
                    <a:pt x="38" y="190"/>
                    <a:pt x="71" y="206"/>
                    <a:pt x="87" y="206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4" y="17"/>
                    <a:pt x="158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2" name="Google Shape;11422;p30"/>
            <p:cNvSpPr/>
            <p:nvPr/>
          </p:nvSpPr>
          <p:spPr>
            <a:xfrm>
              <a:off x="4104275" y="30618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7" y="34"/>
                    <a:pt x="1" y="71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7" y="207"/>
                  </a:cubicBezTo>
                  <a:cubicBezTo>
                    <a:pt x="96" y="209"/>
                    <a:pt x="105" y="210"/>
                    <a:pt x="113" y="210"/>
                  </a:cubicBezTo>
                  <a:cubicBezTo>
                    <a:pt x="167" y="210"/>
                    <a:pt x="207" y="167"/>
                    <a:pt x="207" y="120"/>
                  </a:cubicBezTo>
                  <a:cubicBezTo>
                    <a:pt x="223" y="104"/>
                    <a:pt x="207" y="71"/>
                    <a:pt x="190" y="50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3" name="Google Shape;11423;p30"/>
            <p:cNvSpPr/>
            <p:nvPr/>
          </p:nvSpPr>
          <p:spPr>
            <a:xfrm>
              <a:off x="4113650" y="30957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5" y="0"/>
                  </a:moveTo>
                  <a:cubicBezTo>
                    <a:pt x="71" y="0"/>
                    <a:pt x="22" y="33"/>
                    <a:pt x="1" y="87"/>
                  </a:cubicBezTo>
                  <a:cubicBezTo>
                    <a:pt x="1" y="103"/>
                    <a:pt x="1" y="120"/>
                    <a:pt x="22" y="136"/>
                  </a:cubicBezTo>
                  <a:lnTo>
                    <a:pt x="22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125" y="206"/>
                    <a:pt x="158" y="206"/>
                    <a:pt x="174" y="190"/>
                  </a:cubicBezTo>
                  <a:cubicBezTo>
                    <a:pt x="191" y="173"/>
                    <a:pt x="207" y="157"/>
                    <a:pt x="207" y="120"/>
                  </a:cubicBezTo>
                  <a:cubicBezTo>
                    <a:pt x="228" y="70"/>
                    <a:pt x="191" y="17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4" name="Google Shape;11424;p30"/>
            <p:cNvSpPr/>
            <p:nvPr/>
          </p:nvSpPr>
          <p:spPr>
            <a:xfrm>
              <a:off x="4109425" y="305005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21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7" y="7"/>
                    <a:pt x="34" y="28"/>
                    <a:pt x="17" y="44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31"/>
                    <a:pt x="1" y="131"/>
                    <a:pt x="17" y="147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58" y="195"/>
                    <a:pt x="85" y="203"/>
                    <a:pt x="110" y="203"/>
                  </a:cubicBezTo>
                  <a:cubicBezTo>
                    <a:pt x="141" y="203"/>
                    <a:pt x="170" y="191"/>
                    <a:pt x="191" y="164"/>
                  </a:cubicBezTo>
                  <a:cubicBezTo>
                    <a:pt x="224" y="131"/>
                    <a:pt x="224" y="61"/>
                    <a:pt x="170" y="28"/>
                  </a:cubicBezTo>
                  <a:cubicBezTo>
                    <a:pt x="158" y="13"/>
                    <a:pt x="138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5" name="Google Shape;11425;p30"/>
            <p:cNvSpPr/>
            <p:nvPr/>
          </p:nvSpPr>
          <p:spPr>
            <a:xfrm>
              <a:off x="4109025" y="29544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13" y="1"/>
                  </a:moveTo>
                  <a:cubicBezTo>
                    <a:pt x="80" y="1"/>
                    <a:pt x="48" y="16"/>
                    <a:pt x="17" y="39"/>
                  </a:cubicBezTo>
                  <a:cubicBezTo>
                    <a:pt x="0" y="55"/>
                    <a:pt x="0" y="88"/>
                    <a:pt x="0" y="121"/>
                  </a:cubicBezTo>
                  <a:cubicBezTo>
                    <a:pt x="0" y="121"/>
                    <a:pt x="0" y="142"/>
                    <a:pt x="17" y="142"/>
                  </a:cubicBezTo>
                  <a:cubicBezTo>
                    <a:pt x="17" y="159"/>
                    <a:pt x="33" y="175"/>
                    <a:pt x="33" y="191"/>
                  </a:cubicBezTo>
                  <a:cubicBezTo>
                    <a:pt x="52" y="204"/>
                    <a:pt x="74" y="209"/>
                    <a:pt x="96" y="209"/>
                  </a:cubicBezTo>
                  <a:cubicBezTo>
                    <a:pt x="131" y="209"/>
                    <a:pt x="166" y="195"/>
                    <a:pt x="186" y="175"/>
                  </a:cubicBezTo>
                  <a:cubicBezTo>
                    <a:pt x="207" y="142"/>
                    <a:pt x="207" y="121"/>
                    <a:pt x="207" y="88"/>
                  </a:cubicBezTo>
                  <a:cubicBezTo>
                    <a:pt x="207" y="72"/>
                    <a:pt x="186" y="39"/>
                    <a:pt x="169" y="18"/>
                  </a:cubicBezTo>
                  <a:cubicBezTo>
                    <a:pt x="151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6" name="Google Shape;11426;p30"/>
            <p:cNvSpPr/>
            <p:nvPr/>
          </p:nvSpPr>
          <p:spPr>
            <a:xfrm>
              <a:off x="4109425" y="3033925"/>
              <a:ext cx="5200" cy="5350"/>
            </a:xfrm>
            <a:custGeom>
              <a:avLst/>
              <a:gdLst/>
              <a:ahLst/>
              <a:cxnLst/>
              <a:rect l="l" t="t" r="r" b="b"/>
              <a:pathLst>
                <a:path w="208" h="214" extrusionOk="0">
                  <a:moveTo>
                    <a:pt x="120" y="1"/>
                  </a:moveTo>
                  <a:cubicBezTo>
                    <a:pt x="50" y="1"/>
                    <a:pt x="1" y="34"/>
                    <a:pt x="1" y="87"/>
                  </a:cubicBezTo>
                  <a:lnTo>
                    <a:pt x="1" y="157"/>
                  </a:lnTo>
                  <a:lnTo>
                    <a:pt x="17" y="174"/>
                  </a:lnTo>
                  <a:cubicBezTo>
                    <a:pt x="34" y="190"/>
                    <a:pt x="50" y="207"/>
                    <a:pt x="87" y="207"/>
                  </a:cubicBezTo>
                  <a:cubicBezTo>
                    <a:pt x="97" y="212"/>
                    <a:pt x="105" y="214"/>
                    <a:pt x="113" y="214"/>
                  </a:cubicBezTo>
                  <a:cubicBezTo>
                    <a:pt x="130" y="214"/>
                    <a:pt x="142" y="202"/>
                    <a:pt x="153" y="190"/>
                  </a:cubicBezTo>
                  <a:cubicBezTo>
                    <a:pt x="191" y="174"/>
                    <a:pt x="207" y="157"/>
                    <a:pt x="207" y="120"/>
                  </a:cubicBezTo>
                  <a:cubicBezTo>
                    <a:pt x="207" y="104"/>
                    <a:pt x="207" y="71"/>
                    <a:pt x="191" y="54"/>
                  </a:cubicBezTo>
                  <a:cubicBezTo>
                    <a:pt x="170" y="34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7" name="Google Shape;11427;p30"/>
            <p:cNvSpPr/>
            <p:nvPr/>
          </p:nvSpPr>
          <p:spPr>
            <a:xfrm>
              <a:off x="4317225" y="307097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32" y="0"/>
                  </a:moveTo>
                  <a:cubicBezTo>
                    <a:pt x="117" y="0"/>
                    <a:pt x="102" y="5"/>
                    <a:pt x="87" y="15"/>
                  </a:cubicBezTo>
                  <a:cubicBezTo>
                    <a:pt x="38" y="32"/>
                    <a:pt x="1" y="81"/>
                    <a:pt x="21" y="135"/>
                  </a:cubicBezTo>
                  <a:cubicBezTo>
                    <a:pt x="38" y="151"/>
                    <a:pt x="38" y="168"/>
                    <a:pt x="54" y="184"/>
                  </a:cubicBezTo>
                  <a:cubicBezTo>
                    <a:pt x="77" y="196"/>
                    <a:pt x="102" y="209"/>
                    <a:pt x="127" y="209"/>
                  </a:cubicBezTo>
                  <a:cubicBezTo>
                    <a:pt x="137" y="209"/>
                    <a:pt x="147" y="207"/>
                    <a:pt x="157" y="201"/>
                  </a:cubicBezTo>
                  <a:cubicBezTo>
                    <a:pt x="190" y="184"/>
                    <a:pt x="227" y="151"/>
                    <a:pt x="227" y="118"/>
                  </a:cubicBezTo>
                  <a:lnTo>
                    <a:pt x="227" y="65"/>
                  </a:lnTo>
                  <a:cubicBezTo>
                    <a:pt x="201" y="29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8" name="Google Shape;11428;p30"/>
            <p:cNvSpPr/>
            <p:nvPr/>
          </p:nvSpPr>
          <p:spPr>
            <a:xfrm>
              <a:off x="4277350" y="307327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13" y="0"/>
                  </a:moveTo>
                  <a:cubicBezTo>
                    <a:pt x="82" y="0"/>
                    <a:pt x="53" y="14"/>
                    <a:pt x="33" y="43"/>
                  </a:cubicBezTo>
                  <a:cubicBezTo>
                    <a:pt x="17" y="59"/>
                    <a:pt x="0" y="92"/>
                    <a:pt x="17" y="109"/>
                  </a:cubicBezTo>
                  <a:lnTo>
                    <a:pt x="17" y="146"/>
                  </a:lnTo>
                  <a:cubicBezTo>
                    <a:pt x="17" y="162"/>
                    <a:pt x="33" y="179"/>
                    <a:pt x="50" y="179"/>
                  </a:cubicBezTo>
                  <a:cubicBezTo>
                    <a:pt x="74" y="194"/>
                    <a:pt x="97" y="202"/>
                    <a:pt x="120" y="202"/>
                  </a:cubicBezTo>
                  <a:cubicBezTo>
                    <a:pt x="148" y="202"/>
                    <a:pt x="177" y="190"/>
                    <a:pt x="206" y="162"/>
                  </a:cubicBezTo>
                  <a:cubicBezTo>
                    <a:pt x="239" y="129"/>
                    <a:pt x="223" y="59"/>
                    <a:pt x="190" y="26"/>
                  </a:cubicBezTo>
                  <a:cubicBezTo>
                    <a:pt x="165" y="9"/>
                    <a:pt x="13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9" name="Google Shape;11429;p30"/>
            <p:cNvSpPr/>
            <p:nvPr/>
          </p:nvSpPr>
          <p:spPr>
            <a:xfrm>
              <a:off x="4276925" y="308990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03" y="0"/>
                  </a:moveTo>
                  <a:cubicBezTo>
                    <a:pt x="90" y="0"/>
                    <a:pt x="77" y="4"/>
                    <a:pt x="67" y="13"/>
                  </a:cubicBezTo>
                  <a:cubicBezTo>
                    <a:pt x="50" y="13"/>
                    <a:pt x="34" y="29"/>
                    <a:pt x="17" y="46"/>
                  </a:cubicBezTo>
                  <a:cubicBezTo>
                    <a:pt x="1" y="83"/>
                    <a:pt x="1" y="116"/>
                    <a:pt x="1" y="132"/>
                  </a:cubicBezTo>
                  <a:cubicBezTo>
                    <a:pt x="28" y="176"/>
                    <a:pt x="69" y="207"/>
                    <a:pt x="110" y="207"/>
                  </a:cubicBezTo>
                  <a:cubicBezTo>
                    <a:pt x="119" y="207"/>
                    <a:pt x="128" y="205"/>
                    <a:pt x="137" y="202"/>
                  </a:cubicBezTo>
                  <a:cubicBezTo>
                    <a:pt x="190" y="186"/>
                    <a:pt x="223" y="116"/>
                    <a:pt x="207" y="62"/>
                  </a:cubicBezTo>
                  <a:cubicBezTo>
                    <a:pt x="190" y="29"/>
                    <a:pt x="170" y="13"/>
                    <a:pt x="137" y="13"/>
                  </a:cubicBezTo>
                  <a:cubicBezTo>
                    <a:pt x="128" y="4"/>
                    <a:pt x="11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0" name="Google Shape;11430;p30"/>
            <p:cNvSpPr/>
            <p:nvPr/>
          </p:nvSpPr>
          <p:spPr>
            <a:xfrm>
              <a:off x="4272600" y="310142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28" y="0"/>
                  </a:moveTo>
                  <a:cubicBezTo>
                    <a:pt x="115" y="0"/>
                    <a:pt x="101" y="4"/>
                    <a:pt x="87" y="13"/>
                  </a:cubicBezTo>
                  <a:cubicBezTo>
                    <a:pt x="17" y="34"/>
                    <a:pt x="0" y="84"/>
                    <a:pt x="17" y="137"/>
                  </a:cubicBezTo>
                  <a:cubicBezTo>
                    <a:pt x="30" y="178"/>
                    <a:pt x="80" y="207"/>
                    <a:pt x="127" y="207"/>
                  </a:cubicBezTo>
                  <a:cubicBezTo>
                    <a:pt x="138" y="207"/>
                    <a:pt x="148" y="206"/>
                    <a:pt x="157" y="203"/>
                  </a:cubicBezTo>
                  <a:cubicBezTo>
                    <a:pt x="207" y="187"/>
                    <a:pt x="240" y="117"/>
                    <a:pt x="223" y="67"/>
                  </a:cubicBezTo>
                  <a:cubicBezTo>
                    <a:pt x="199" y="28"/>
                    <a:pt x="16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1" name="Google Shape;11431;p30"/>
            <p:cNvSpPr/>
            <p:nvPr/>
          </p:nvSpPr>
          <p:spPr>
            <a:xfrm>
              <a:off x="4280325" y="30592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37" y="1"/>
                  </a:moveTo>
                  <a:cubicBezTo>
                    <a:pt x="71" y="1"/>
                    <a:pt x="17" y="34"/>
                    <a:pt x="17" y="87"/>
                  </a:cubicBezTo>
                  <a:cubicBezTo>
                    <a:pt x="1" y="120"/>
                    <a:pt x="17" y="137"/>
                    <a:pt x="17" y="153"/>
                  </a:cubicBezTo>
                  <a:lnTo>
                    <a:pt x="34" y="174"/>
                  </a:lnTo>
                  <a:cubicBezTo>
                    <a:pt x="54" y="190"/>
                    <a:pt x="71" y="207"/>
                    <a:pt x="104" y="207"/>
                  </a:cubicBezTo>
                  <a:cubicBezTo>
                    <a:pt x="113" y="210"/>
                    <a:pt x="122" y="211"/>
                    <a:pt x="131" y="211"/>
                  </a:cubicBezTo>
                  <a:cubicBezTo>
                    <a:pt x="173" y="211"/>
                    <a:pt x="210" y="179"/>
                    <a:pt x="223" y="120"/>
                  </a:cubicBezTo>
                  <a:cubicBezTo>
                    <a:pt x="223" y="104"/>
                    <a:pt x="223" y="71"/>
                    <a:pt x="207" y="50"/>
                  </a:cubicBezTo>
                  <a:cubicBezTo>
                    <a:pt x="190" y="34"/>
                    <a:pt x="15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2" name="Google Shape;11432;p30"/>
            <p:cNvSpPr/>
            <p:nvPr/>
          </p:nvSpPr>
          <p:spPr>
            <a:xfrm>
              <a:off x="4288875" y="3096975"/>
              <a:ext cx="5700" cy="4950"/>
            </a:xfrm>
            <a:custGeom>
              <a:avLst/>
              <a:gdLst/>
              <a:ahLst/>
              <a:cxnLst/>
              <a:rect l="l" t="t" r="r" b="b"/>
              <a:pathLst>
                <a:path w="228" h="198" extrusionOk="0">
                  <a:moveTo>
                    <a:pt x="104" y="0"/>
                  </a:moveTo>
                  <a:cubicBezTo>
                    <a:pt x="54" y="0"/>
                    <a:pt x="21" y="35"/>
                    <a:pt x="21" y="88"/>
                  </a:cubicBezTo>
                  <a:cubicBezTo>
                    <a:pt x="1" y="109"/>
                    <a:pt x="21" y="125"/>
                    <a:pt x="21" y="142"/>
                  </a:cubicBezTo>
                  <a:cubicBezTo>
                    <a:pt x="21" y="142"/>
                    <a:pt x="21" y="158"/>
                    <a:pt x="38" y="158"/>
                  </a:cubicBezTo>
                  <a:cubicBezTo>
                    <a:pt x="54" y="175"/>
                    <a:pt x="71" y="191"/>
                    <a:pt x="104" y="191"/>
                  </a:cubicBezTo>
                  <a:cubicBezTo>
                    <a:pt x="114" y="195"/>
                    <a:pt x="124" y="197"/>
                    <a:pt x="133" y="197"/>
                  </a:cubicBezTo>
                  <a:cubicBezTo>
                    <a:pt x="175" y="197"/>
                    <a:pt x="211" y="163"/>
                    <a:pt x="228" y="109"/>
                  </a:cubicBezTo>
                  <a:cubicBezTo>
                    <a:pt x="228" y="88"/>
                    <a:pt x="228" y="55"/>
                    <a:pt x="207" y="39"/>
                  </a:cubicBezTo>
                  <a:cubicBezTo>
                    <a:pt x="190" y="22"/>
                    <a:pt x="158" y="6"/>
                    <a:pt x="141" y="6"/>
                  </a:cubicBezTo>
                  <a:cubicBezTo>
                    <a:pt x="128" y="2"/>
                    <a:pt x="11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3" name="Google Shape;11433;p30"/>
            <p:cNvSpPr/>
            <p:nvPr/>
          </p:nvSpPr>
          <p:spPr>
            <a:xfrm>
              <a:off x="4290225" y="3083200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86" y="0"/>
                  </a:moveTo>
                  <a:cubicBezTo>
                    <a:pt x="34" y="0"/>
                    <a:pt x="0" y="33"/>
                    <a:pt x="0" y="91"/>
                  </a:cubicBezTo>
                  <a:lnTo>
                    <a:pt x="0" y="124"/>
                  </a:lnTo>
                  <a:lnTo>
                    <a:pt x="0" y="145"/>
                  </a:lnTo>
                  <a:lnTo>
                    <a:pt x="17" y="161"/>
                  </a:lnTo>
                  <a:cubicBezTo>
                    <a:pt x="33" y="178"/>
                    <a:pt x="50" y="194"/>
                    <a:pt x="87" y="194"/>
                  </a:cubicBezTo>
                  <a:cubicBezTo>
                    <a:pt x="97" y="199"/>
                    <a:pt x="105" y="201"/>
                    <a:pt x="112" y="201"/>
                  </a:cubicBezTo>
                  <a:cubicBezTo>
                    <a:pt x="130" y="201"/>
                    <a:pt x="141" y="189"/>
                    <a:pt x="153" y="178"/>
                  </a:cubicBezTo>
                  <a:cubicBezTo>
                    <a:pt x="190" y="161"/>
                    <a:pt x="207" y="145"/>
                    <a:pt x="207" y="108"/>
                  </a:cubicBezTo>
                  <a:cubicBezTo>
                    <a:pt x="207" y="91"/>
                    <a:pt x="207" y="75"/>
                    <a:pt x="190" y="42"/>
                  </a:cubicBezTo>
                  <a:cubicBezTo>
                    <a:pt x="174" y="21"/>
                    <a:pt x="153" y="4"/>
                    <a:pt x="120" y="4"/>
                  </a:cubicBezTo>
                  <a:cubicBezTo>
                    <a:pt x="108" y="2"/>
                    <a:pt x="97" y="0"/>
                    <a:pt x="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4" name="Google Shape;11434;p30"/>
            <p:cNvSpPr/>
            <p:nvPr/>
          </p:nvSpPr>
          <p:spPr>
            <a:xfrm>
              <a:off x="4271775" y="31158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7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3"/>
                    <a:pt x="0" y="77"/>
                    <a:pt x="17" y="142"/>
                  </a:cubicBezTo>
                  <a:cubicBezTo>
                    <a:pt x="42" y="183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80"/>
                    <a:pt x="240" y="109"/>
                    <a:pt x="223" y="56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5" name="Google Shape;11435;p30"/>
            <p:cNvSpPr/>
            <p:nvPr/>
          </p:nvSpPr>
          <p:spPr>
            <a:xfrm>
              <a:off x="4284650" y="3108750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13" y="0"/>
                  </a:moveTo>
                  <a:cubicBezTo>
                    <a:pt x="98" y="0"/>
                    <a:pt x="82" y="4"/>
                    <a:pt x="67" y="13"/>
                  </a:cubicBezTo>
                  <a:cubicBezTo>
                    <a:pt x="17" y="30"/>
                    <a:pt x="1" y="83"/>
                    <a:pt x="17" y="133"/>
                  </a:cubicBezTo>
                  <a:cubicBezTo>
                    <a:pt x="30" y="187"/>
                    <a:pt x="74" y="209"/>
                    <a:pt x="116" y="209"/>
                  </a:cubicBezTo>
                  <a:cubicBezTo>
                    <a:pt x="129" y="209"/>
                    <a:pt x="142" y="207"/>
                    <a:pt x="153" y="203"/>
                  </a:cubicBezTo>
                  <a:cubicBezTo>
                    <a:pt x="207" y="186"/>
                    <a:pt x="223" y="116"/>
                    <a:pt x="207" y="67"/>
                  </a:cubicBezTo>
                  <a:cubicBezTo>
                    <a:pt x="195" y="28"/>
                    <a:pt x="15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6" name="Google Shape;11436;p30"/>
            <p:cNvSpPr/>
            <p:nvPr/>
          </p:nvSpPr>
          <p:spPr>
            <a:xfrm>
              <a:off x="4283325" y="3122725"/>
              <a:ext cx="5175" cy="4950"/>
            </a:xfrm>
            <a:custGeom>
              <a:avLst/>
              <a:gdLst/>
              <a:ahLst/>
              <a:cxnLst/>
              <a:rect l="l" t="t" r="r" b="b"/>
              <a:pathLst>
                <a:path w="207" h="198" extrusionOk="0">
                  <a:moveTo>
                    <a:pt x="90" y="1"/>
                  </a:moveTo>
                  <a:cubicBezTo>
                    <a:pt x="46" y="1"/>
                    <a:pt x="0" y="36"/>
                    <a:pt x="0" y="89"/>
                  </a:cubicBezTo>
                  <a:lnTo>
                    <a:pt x="0" y="143"/>
                  </a:lnTo>
                  <a:lnTo>
                    <a:pt x="17" y="159"/>
                  </a:lnTo>
                  <a:cubicBezTo>
                    <a:pt x="37" y="176"/>
                    <a:pt x="54" y="192"/>
                    <a:pt x="87" y="192"/>
                  </a:cubicBezTo>
                  <a:cubicBezTo>
                    <a:pt x="97" y="196"/>
                    <a:pt x="107" y="198"/>
                    <a:pt x="118" y="198"/>
                  </a:cubicBezTo>
                  <a:cubicBezTo>
                    <a:pt x="163" y="198"/>
                    <a:pt x="206" y="163"/>
                    <a:pt x="206" y="110"/>
                  </a:cubicBezTo>
                  <a:cubicBezTo>
                    <a:pt x="206" y="89"/>
                    <a:pt x="206" y="56"/>
                    <a:pt x="190" y="40"/>
                  </a:cubicBezTo>
                  <a:cubicBezTo>
                    <a:pt x="173" y="23"/>
                    <a:pt x="157" y="7"/>
                    <a:pt x="120" y="7"/>
                  </a:cubicBezTo>
                  <a:cubicBezTo>
                    <a:pt x="110" y="3"/>
                    <a:pt x="101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7" name="Google Shape;11437;p30"/>
            <p:cNvSpPr/>
            <p:nvPr/>
          </p:nvSpPr>
          <p:spPr>
            <a:xfrm>
              <a:off x="4338775" y="3086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0" y="17"/>
                    <a:pt x="33" y="34"/>
                  </a:cubicBezTo>
                  <a:cubicBezTo>
                    <a:pt x="17" y="50"/>
                    <a:pt x="0" y="67"/>
                    <a:pt x="0" y="83"/>
                  </a:cubicBezTo>
                  <a:lnTo>
                    <a:pt x="0" y="137"/>
                  </a:lnTo>
                  <a:cubicBezTo>
                    <a:pt x="17" y="170"/>
                    <a:pt x="50" y="207"/>
                    <a:pt x="87" y="207"/>
                  </a:cubicBezTo>
                  <a:lnTo>
                    <a:pt x="103" y="207"/>
                  </a:lnTo>
                  <a:cubicBezTo>
                    <a:pt x="153" y="207"/>
                    <a:pt x="206" y="170"/>
                    <a:pt x="206" y="120"/>
                  </a:cubicBezTo>
                  <a:cubicBezTo>
                    <a:pt x="206" y="83"/>
                    <a:pt x="206" y="67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8" name="Google Shape;11438;p30"/>
            <p:cNvSpPr/>
            <p:nvPr/>
          </p:nvSpPr>
          <p:spPr>
            <a:xfrm>
              <a:off x="4252400" y="3085300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91" y="0"/>
                  </a:moveTo>
                  <a:cubicBezTo>
                    <a:pt x="69" y="0"/>
                    <a:pt x="49" y="12"/>
                    <a:pt x="37" y="24"/>
                  </a:cubicBezTo>
                  <a:cubicBezTo>
                    <a:pt x="17" y="40"/>
                    <a:pt x="0" y="61"/>
                    <a:pt x="0" y="94"/>
                  </a:cubicBezTo>
                  <a:lnTo>
                    <a:pt x="0" y="143"/>
                  </a:lnTo>
                  <a:cubicBezTo>
                    <a:pt x="0" y="143"/>
                    <a:pt x="0" y="164"/>
                    <a:pt x="17" y="164"/>
                  </a:cubicBezTo>
                  <a:cubicBezTo>
                    <a:pt x="37" y="180"/>
                    <a:pt x="54" y="197"/>
                    <a:pt x="87" y="197"/>
                  </a:cubicBezTo>
                  <a:cubicBezTo>
                    <a:pt x="96" y="200"/>
                    <a:pt x="105" y="201"/>
                    <a:pt x="114" y="201"/>
                  </a:cubicBezTo>
                  <a:cubicBezTo>
                    <a:pt x="156" y="201"/>
                    <a:pt x="193" y="168"/>
                    <a:pt x="206" y="110"/>
                  </a:cubicBezTo>
                  <a:cubicBezTo>
                    <a:pt x="206" y="94"/>
                    <a:pt x="206" y="61"/>
                    <a:pt x="190" y="40"/>
                  </a:cubicBezTo>
                  <a:cubicBezTo>
                    <a:pt x="173" y="24"/>
                    <a:pt x="141" y="7"/>
                    <a:pt x="120" y="7"/>
                  </a:cubicBezTo>
                  <a:cubicBezTo>
                    <a:pt x="110" y="2"/>
                    <a:pt x="101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9" name="Google Shape;11439;p30"/>
            <p:cNvSpPr/>
            <p:nvPr/>
          </p:nvSpPr>
          <p:spPr>
            <a:xfrm>
              <a:off x="4258475" y="31172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1"/>
                  </a:moveTo>
                  <a:cubicBezTo>
                    <a:pt x="83" y="1"/>
                    <a:pt x="50" y="22"/>
                    <a:pt x="34" y="38"/>
                  </a:cubicBezTo>
                  <a:cubicBezTo>
                    <a:pt x="17" y="54"/>
                    <a:pt x="17" y="71"/>
                    <a:pt x="1" y="87"/>
                  </a:cubicBezTo>
                  <a:cubicBezTo>
                    <a:pt x="1" y="104"/>
                    <a:pt x="1" y="125"/>
                    <a:pt x="17" y="141"/>
                  </a:cubicBezTo>
                  <a:cubicBezTo>
                    <a:pt x="34" y="174"/>
                    <a:pt x="50" y="207"/>
                    <a:pt x="104" y="207"/>
                  </a:cubicBezTo>
                  <a:cubicBezTo>
                    <a:pt x="153" y="207"/>
                    <a:pt x="207" y="174"/>
                    <a:pt x="223" y="125"/>
                  </a:cubicBezTo>
                  <a:cubicBezTo>
                    <a:pt x="223" y="104"/>
                    <a:pt x="207" y="71"/>
                    <a:pt x="186" y="54"/>
                  </a:cubicBezTo>
                  <a:cubicBezTo>
                    <a:pt x="170" y="22"/>
                    <a:pt x="153" y="2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0" name="Google Shape;11440;p30"/>
            <p:cNvSpPr/>
            <p:nvPr/>
          </p:nvSpPr>
          <p:spPr>
            <a:xfrm>
              <a:off x="4294025" y="3129175"/>
              <a:ext cx="6125" cy="5375"/>
            </a:xfrm>
            <a:custGeom>
              <a:avLst/>
              <a:gdLst/>
              <a:ahLst/>
              <a:cxnLst/>
              <a:rect l="l" t="t" r="r" b="b"/>
              <a:pathLst>
                <a:path w="245" h="215" extrusionOk="0">
                  <a:moveTo>
                    <a:pt x="117" y="0"/>
                  </a:moveTo>
                  <a:cubicBezTo>
                    <a:pt x="107" y="0"/>
                    <a:pt x="97" y="1"/>
                    <a:pt x="88" y="4"/>
                  </a:cubicBezTo>
                  <a:cubicBezTo>
                    <a:pt x="38" y="37"/>
                    <a:pt x="1" y="91"/>
                    <a:pt x="38" y="140"/>
                  </a:cubicBezTo>
                  <a:cubicBezTo>
                    <a:pt x="52" y="185"/>
                    <a:pt x="88" y="215"/>
                    <a:pt x="130" y="215"/>
                  </a:cubicBezTo>
                  <a:cubicBezTo>
                    <a:pt x="139" y="215"/>
                    <a:pt x="148" y="213"/>
                    <a:pt x="158" y="210"/>
                  </a:cubicBezTo>
                  <a:cubicBezTo>
                    <a:pt x="228" y="177"/>
                    <a:pt x="244" y="124"/>
                    <a:pt x="228" y="74"/>
                  </a:cubicBezTo>
                  <a:cubicBezTo>
                    <a:pt x="211" y="30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1" name="Google Shape;11441;p30"/>
            <p:cNvSpPr/>
            <p:nvPr/>
          </p:nvSpPr>
          <p:spPr>
            <a:xfrm>
              <a:off x="4248575" y="3098350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20" y="0"/>
                  </a:moveTo>
                  <a:cubicBezTo>
                    <a:pt x="104" y="0"/>
                    <a:pt x="87" y="0"/>
                    <a:pt x="67" y="17"/>
                  </a:cubicBezTo>
                  <a:cubicBezTo>
                    <a:pt x="17" y="33"/>
                    <a:pt x="1" y="87"/>
                    <a:pt x="17" y="136"/>
                  </a:cubicBezTo>
                  <a:cubicBezTo>
                    <a:pt x="30" y="190"/>
                    <a:pt x="74" y="212"/>
                    <a:pt x="116" y="212"/>
                  </a:cubicBezTo>
                  <a:cubicBezTo>
                    <a:pt x="129" y="212"/>
                    <a:pt x="142" y="210"/>
                    <a:pt x="153" y="207"/>
                  </a:cubicBezTo>
                  <a:cubicBezTo>
                    <a:pt x="170" y="190"/>
                    <a:pt x="170" y="190"/>
                    <a:pt x="190" y="174"/>
                  </a:cubicBezTo>
                  <a:cubicBezTo>
                    <a:pt x="223" y="157"/>
                    <a:pt x="223" y="103"/>
                    <a:pt x="207" y="70"/>
                  </a:cubicBezTo>
                  <a:cubicBezTo>
                    <a:pt x="190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2" name="Google Shape;11442;p30"/>
            <p:cNvSpPr/>
            <p:nvPr/>
          </p:nvSpPr>
          <p:spPr>
            <a:xfrm>
              <a:off x="4269600" y="312870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4" y="0"/>
                  </a:moveTo>
                  <a:cubicBezTo>
                    <a:pt x="83" y="0"/>
                    <a:pt x="54" y="13"/>
                    <a:pt x="34" y="40"/>
                  </a:cubicBezTo>
                  <a:cubicBezTo>
                    <a:pt x="17" y="56"/>
                    <a:pt x="1" y="77"/>
                    <a:pt x="17" y="110"/>
                  </a:cubicBezTo>
                  <a:lnTo>
                    <a:pt x="17" y="143"/>
                  </a:lnTo>
                  <a:cubicBezTo>
                    <a:pt x="17" y="159"/>
                    <a:pt x="34" y="159"/>
                    <a:pt x="50" y="180"/>
                  </a:cubicBezTo>
                  <a:cubicBezTo>
                    <a:pt x="67" y="194"/>
                    <a:pt x="89" y="203"/>
                    <a:pt x="111" y="203"/>
                  </a:cubicBezTo>
                  <a:cubicBezTo>
                    <a:pt x="140" y="203"/>
                    <a:pt x="170" y="189"/>
                    <a:pt x="191" y="159"/>
                  </a:cubicBezTo>
                  <a:cubicBezTo>
                    <a:pt x="207" y="143"/>
                    <a:pt x="223" y="110"/>
                    <a:pt x="223" y="93"/>
                  </a:cubicBezTo>
                  <a:cubicBezTo>
                    <a:pt x="223" y="56"/>
                    <a:pt x="207" y="40"/>
                    <a:pt x="191" y="23"/>
                  </a:cubicBezTo>
                  <a:cubicBezTo>
                    <a:pt x="166" y="8"/>
                    <a:pt x="140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3" name="Google Shape;11443;p30"/>
            <p:cNvSpPr/>
            <p:nvPr/>
          </p:nvSpPr>
          <p:spPr>
            <a:xfrm>
              <a:off x="4266625" y="30799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0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17" y="153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93" y="209"/>
                    <a:pt x="100" y="210"/>
                    <a:pt x="107" y="210"/>
                  </a:cubicBezTo>
                  <a:cubicBezTo>
                    <a:pt x="150" y="210"/>
                    <a:pt x="192" y="166"/>
                    <a:pt x="206" y="120"/>
                  </a:cubicBezTo>
                  <a:cubicBezTo>
                    <a:pt x="206" y="87"/>
                    <a:pt x="206" y="70"/>
                    <a:pt x="190" y="50"/>
                  </a:cubicBezTo>
                  <a:cubicBezTo>
                    <a:pt x="169" y="17"/>
                    <a:pt x="13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4" name="Google Shape;11444;p30"/>
            <p:cNvSpPr/>
            <p:nvPr/>
          </p:nvSpPr>
          <p:spPr>
            <a:xfrm>
              <a:off x="4262300" y="3091800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17" y="1"/>
                  </a:moveTo>
                  <a:cubicBezTo>
                    <a:pt x="107" y="1"/>
                    <a:pt x="96" y="3"/>
                    <a:pt x="87" y="7"/>
                  </a:cubicBezTo>
                  <a:cubicBezTo>
                    <a:pt x="33" y="23"/>
                    <a:pt x="0" y="89"/>
                    <a:pt x="17" y="143"/>
                  </a:cubicBezTo>
                  <a:cubicBezTo>
                    <a:pt x="33" y="159"/>
                    <a:pt x="33" y="176"/>
                    <a:pt x="54" y="176"/>
                  </a:cubicBezTo>
                  <a:cubicBezTo>
                    <a:pt x="87" y="213"/>
                    <a:pt x="120" y="213"/>
                    <a:pt x="157" y="213"/>
                  </a:cubicBezTo>
                  <a:cubicBezTo>
                    <a:pt x="206" y="192"/>
                    <a:pt x="223" y="159"/>
                    <a:pt x="223" y="110"/>
                  </a:cubicBezTo>
                  <a:lnTo>
                    <a:pt x="223" y="73"/>
                  </a:lnTo>
                  <a:cubicBezTo>
                    <a:pt x="209" y="33"/>
                    <a:pt x="161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5" name="Google Shape;11445;p30"/>
            <p:cNvSpPr/>
            <p:nvPr/>
          </p:nvSpPr>
          <p:spPr>
            <a:xfrm>
              <a:off x="4261050" y="310562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7" y="1"/>
                  </a:moveTo>
                  <a:cubicBezTo>
                    <a:pt x="72" y="1"/>
                    <a:pt x="38" y="15"/>
                    <a:pt x="17" y="35"/>
                  </a:cubicBezTo>
                  <a:cubicBezTo>
                    <a:pt x="1" y="52"/>
                    <a:pt x="1" y="89"/>
                    <a:pt x="1" y="122"/>
                  </a:cubicBezTo>
                  <a:lnTo>
                    <a:pt x="1" y="138"/>
                  </a:lnTo>
                  <a:cubicBezTo>
                    <a:pt x="17" y="155"/>
                    <a:pt x="17" y="175"/>
                    <a:pt x="34" y="192"/>
                  </a:cubicBezTo>
                  <a:cubicBezTo>
                    <a:pt x="50" y="208"/>
                    <a:pt x="83" y="208"/>
                    <a:pt x="120" y="208"/>
                  </a:cubicBezTo>
                  <a:cubicBezTo>
                    <a:pt x="137" y="208"/>
                    <a:pt x="170" y="192"/>
                    <a:pt x="186" y="175"/>
                  </a:cubicBezTo>
                  <a:cubicBezTo>
                    <a:pt x="207" y="138"/>
                    <a:pt x="207" y="122"/>
                    <a:pt x="207" y="89"/>
                  </a:cubicBezTo>
                  <a:cubicBezTo>
                    <a:pt x="207" y="72"/>
                    <a:pt x="186" y="35"/>
                    <a:pt x="170" y="19"/>
                  </a:cubicBezTo>
                  <a:cubicBezTo>
                    <a:pt x="151" y="6"/>
                    <a:pt x="12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6" name="Google Shape;11446;p30"/>
            <p:cNvSpPr/>
            <p:nvPr/>
          </p:nvSpPr>
          <p:spPr>
            <a:xfrm>
              <a:off x="4256725" y="306862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6" y="0"/>
                  </a:moveTo>
                  <a:cubicBezTo>
                    <a:pt x="106" y="0"/>
                    <a:pt x="97" y="2"/>
                    <a:pt x="87" y="6"/>
                  </a:cubicBezTo>
                  <a:cubicBezTo>
                    <a:pt x="17" y="39"/>
                    <a:pt x="0" y="89"/>
                    <a:pt x="17" y="142"/>
                  </a:cubicBezTo>
                  <a:cubicBezTo>
                    <a:pt x="31" y="184"/>
                    <a:pt x="82" y="216"/>
                    <a:pt x="127" y="216"/>
                  </a:cubicBezTo>
                  <a:cubicBezTo>
                    <a:pt x="136" y="216"/>
                    <a:pt x="145" y="215"/>
                    <a:pt x="153" y="212"/>
                  </a:cubicBezTo>
                  <a:cubicBezTo>
                    <a:pt x="207" y="175"/>
                    <a:pt x="240" y="126"/>
                    <a:pt x="223" y="72"/>
                  </a:cubicBezTo>
                  <a:cubicBezTo>
                    <a:pt x="197" y="32"/>
                    <a:pt x="156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7" name="Google Shape;11447;p30"/>
            <p:cNvSpPr/>
            <p:nvPr/>
          </p:nvSpPr>
          <p:spPr>
            <a:xfrm>
              <a:off x="4328475" y="3067850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0"/>
                  </a:moveTo>
                  <a:cubicBezTo>
                    <a:pt x="33" y="37"/>
                    <a:pt x="0" y="87"/>
                    <a:pt x="17" y="140"/>
                  </a:cubicBezTo>
                  <a:cubicBezTo>
                    <a:pt x="44" y="181"/>
                    <a:pt x="85" y="210"/>
                    <a:pt x="126" y="210"/>
                  </a:cubicBezTo>
                  <a:cubicBezTo>
                    <a:pt x="135" y="210"/>
                    <a:pt x="144" y="209"/>
                    <a:pt x="153" y="206"/>
                  </a:cubicBezTo>
                  <a:cubicBezTo>
                    <a:pt x="169" y="190"/>
                    <a:pt x="190" y="190"/>
                    <a:pt x="206" y="173"/>
                  </a:cubicBezTo>
                  <a:cubicBezTo>
                    <a:pt x="223" y="140"/>
                    <a:pt x="239" y="103"/>
                    <a:pt x="223" y="70"/>
                  </a:cubicBezTo>
                  <a:cubicBezTo>
                    <a:pt x="206" y="37"/>
                    <a:pt x="16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8" name="Google Shape;11448;p30"/>
            <p:cNvSpPr/>
            <p:nvPr/>
          </p:nvSpPr>
          <p:spPr>
            <a:xfrm>
              <a:off x="4325475" y="30953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0"/>
                  </a:moveTo>
                  <a:cubicBezTo>
                    <a:pt x="88" y="0"/>
                    <a:pt x="54" y="14"/>
                    <a:pt x="33" y="35"/>
                  </a:cubicBezTo>
                  <a:cubicBezTo>
                    <a:pt x="17" y="51"/>
                    <a:pt x="0" y="88"/>
                    <a:pt x="0" y="121"/>
                  </a:cubicBezTo>
                  <a:cubicBezTo>
                    <a:pt x="0" y="121"/>
                    <a:pt x="0" y="138"/>
                    <a:pt x="17" y="138"/>
                  </a:cubicBezTo>
                  <a:cubicBezTo>
                    <a:pt x="17" y="154"/>
                    <a:pt x="33" y="175"/>
                    <a:pt x="50" y="191"/>
                  </a:cubicBezTo>
                  <a:cubicBezTo>
                    <a:pt x="66" y="208"/>
                    <a:pt x="83" y="208"/>
                    <a:pt x="120" y="208"/>
                  </a:cubicBezTo>
                  <a:cubicBezTo>
                    <a:pt x="153" y="208"/>
                    <a:pt x="170" y="191"/>
                    <a:pt x="186" y="175"/>
                  </a:cubicBezTo>
                  <a:cubicBezTo>
                    <a:pt x="207" y="138"/>
                    <a:pt x="223" y="121"/>
                    <a:pt x="207" y="88"/>
                  </a:cubicBezTo>
                  <a:cubicBezTo>
                    <a:pt x="207" y="72"/>
                    <a:pt x="186" y="35"/>
                    <a:pt x="170" y="18"/>
                  </a:cubicBezTo>
                  <a:cubicBezTo>
                    <a:pt x="157" y="6"/>
                    <a:pt x="13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9" name="Google Shape;11449;p30"/>
            <p:cNvSpPr/>
            <p:nvPr/>
          </p:nvSpPr>
          <p:spPr>
            <a:xfrm>
              <a:off x="4327525" y="308142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104" y="1"/>
                  </a:moveTo>
                  <a:cubicBezTo>
                    <a:pt x="86" y="1"/>
                    <a:pt x="66" y="14"/>
                    <a:pt x="55" y="26"/>
                  </a:cubicBezTo>
                  <a:cubicBezTo>
                    <a:pt x="38" y="42"/>
                    <a:pt x="22" y="59"/>
                    <a:pt x="1" y="92"/>
                  </a:cubicBezTo>
                  <a:cubicBezTo>
                    <a:pt x="1" y="113"/>
                    <a:pt x="1" y="129"/>
                    <a:pt x="22" y="146"/>
                  </a:cubicBezTo>
                  <a:cubicBezTo>
                    <a:pt x="22" y="146"/>
                    <a:pt x="22" y="162"/>
                    <a:pt x="38" y="162"/>
                  </a:cubicBezTo>
                  <a:cubicBezTo>
                    <a:pt x="55" y="179"/>
                    <a:pt x="71" y="195"/>
                    <a:pt x="104" y="195"/>
                  </a:cubicBezTo>
                  <a:cubicBezTo>
                    <a:pt x="114" y="199"/>
                    <a:pt x="124" y="201"/>
                    <a:pt x="134" y="201"/>
                  </a:cubicBezTo>
                  <a:cubicBezTo>
                    <a:pt x="175" y="201"/>
                    <a:pt x="211" y="166"/>
                    <a:pt x="228" y="113"/>
                  </a:cubicBezTo>
                  <a:cubicBezTo>
                    <a:pt x="228" y="92"/>
                    <a:pt x="207" y="59"/>
                    <a:pt x="191" y="42"/>
                  </a:cubicBezTo>
                  <a:cubicBezTo>
                    <a:pt x="174" y="26"/>
                    <a:pt x="158" y="9"/>
                    <a:pt x="125" y="9"/>
                  </a:cubicBezTo>
                  <a:cubicBezTo>
                    <a:pt x="118" y="3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0" name="Google Shape;11450;p30"/>
            <p:cNvSpPr/>
            <p:nvPr/>
          </p:nvSpPr>
          <p:spPr>
            <a:xfrm>
              <a:off x="4323300" y="31094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0" y="1"/>
                  </a:moveTo>
                  <a:cubicBezTo>
                    <a:pt x="55" y="1"/>
                    <a:pt x="15" y="47"/>
                    <a:pt x="1" y="90"/>
                  </a:cubicBezTo>
                  <a:lnTo>
                    <a:pt x="1" y="144"/>
                  </a:lnTo>
                  <a:cubicBezTo>
                    <a:pt x="17" y="144"/>
                    <a:pt x="17" y="160"/>
                    <a:pt x="17" y="160"/>
                  </a:cubicBezTo>
                  <a:cubicBezTo>
                    <a:pt x="34" y="193"/>
                    <a:pt x="67" y="210"/>
                    <a:pt x="87" y="210"/>
                  </a:cubicBezTo>
                  <a:cubicBezTo>
                    <a:pt x="120" y="210"/>
                    <a:pt x="137" y="210"/>
                    <a:pt x="170" y="193"/>
                  </a:cubicBezTo>
                  <a:cubicBezTo>
                    <a:pt x="191" y="177"/>
                    <a:pt x="207" y="144"/>
                    <a:pt x="207" y="127"/>
                  </a:cubicBezTo>
                  <a:cubicBezTo>
                    <a:pt x="207" y="90"/>
                    <a:pt x="207" y="74"/>
                    <a:pt x="191" y="41"/>
                  </a:cubicBezTo>
                  <a:cubicBezTo>
                    <a:pt x="170" y="24"/>
                    <a:pt x="153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1" name="Google Shape;11451;p30"/>
            <p:cNvSpPr/>
            <p:nvPr/>
          </p:nvSpPr>
          <p:spPr>
            <a:xfrm>
              <a:off x="4335775" y="3116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67" y="0"/>
                    <a:pt x="34" y="17"/>
                  </a:cubicBezTo>
                  <a:cubicBezTo>
                    <a:pt x="17" y="38"/>
                    <a:pt x="1" y="54"/>
                    <a:pt x="1" y="87"/>
                  </a:cubicBezTo>
                  <a:lnTo>
                    <a:pt x="1" y="141"/>
                  </a:lnTo>
                  <a:lnTo>
                    <a:pt x="17" y="157"/>
                  </a:lnTo>
                  <a:cubicBezTo>
                    <a:pt x="34" y="190"/>
                    <a:pt x="50" y="207"/>
                    <a:pt x="83" y="207"/>
                  </a:cubicBezTo>
                  <a:cubicBezTo>
                    <a:pt x="137" y="207"/>
                    <a:pt x="207" y="174"/>
                    <a:pt x="207" y="120"/>
                  </a:cubicBezTo>
                  <a:cubicBezTo>
                    <a:pt x="207" y="87"/>
                    <a:pt x="207" y="70"/>
                    <a:pt x="186" y="38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2" name="Google Shape;11452;p30"/>
            <p:cNvSpPr/>
            <p:nvPr/>
          </p:nvSpPr>
          <p:spPr>
            <a:xfrm>
              <a:off x="4296625" y="3115875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97" y="0"/>
                  </a:moveTo>
                  <a:cubicBezTo>
                    <a:pt x="54" y="0"/>
                    <a:pt x="17" y="33"/>
                    <a:pt x="0" y="91"/>
                  </a:cubicBezTo>
                  <a:cubicBezTo>
                    <a:pt x="0" y="107"/>
                    <a:pt x="0" y="124"/>
                    <a:pt x="21" y="140"/>
                  </a:cubicBezTo>
                  <a:cubicBezTo>
                    <a:pt x="21" y="140"/>
                    <a:pt x="21" y="157"/>
                    <a:pt x="37" y="157"/>
                  </a:cubicBezTo>
                  <a:cubicBezTo>
                    <a:pt x="37" y="178"/>
                    <a:pt x="70" y="194"/>
                    <a:pt x="103" y="211"/>
                  </a:cubicBezTo>
                  <a:cubicBezTo>
                    <a:pt x="157" y="211"/>
                    <a:pt x="206" y="178"/>
                    <a:pt x="206" y="107"/>
                  </a:cubicBezTo>
                  <a:cubicBezTo>
                    <a:pt x="227" y="91"/>
                    <a:pt x="206" y="54"/>
                    <a:pt x="190" y="37"/>
                  </a:cubicBezTo>
                  <a:cubicBezTo>
                    <a:pt x="173" y="21"/>
                    <a:pt x="157" y="4"/>
                    <a:pt x="124" y="4"/>
                  </a:cubicBezTo>
                  <a:cubicBezTo>
                    <a:pt x="115" y="2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3" name="Google Shape;11453;p30"/>
            <p:cNvSpPr/>
            <p:nvPr/>
          </p:nvSpPr>
          <p:spPr>
            <a:xfrm>
              <a:off x="4337025" y="31026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70" y="1"/>
                    <a:pt x="17" y="34"/>
                    <a:pt x="17" y="87"/>
                  </a:cubicBezTo>
                  <a:cubicBezTo>
                    <a:pt x="0" y="104"/>
                    <a:pt x="17" y="137"/>
                    <a:pt x="17" y="137"/>
                  </a:cubicBezTo>
                  <a:cubicBezTo>
                    <a:pt x="17" y="153"/>
                    <a:pt x="17" y="153"/>
                    <a:pt x="33" y="170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2" y="210"/>
                    <a:pt x="121" y="211"/>
                    <a:pt x="130" y="211"/>
                  </a:cubicBezTo>
                  <a:cubicBezTo>
                    <a:pt x="173" y="211"/>
                    <a:pt x="209" y="178"/>
                    <a:pt x="223" y="120"/>
                  </a:cubicBezTo>
                  <a:cubicBezTo>
                    <a:pt x="223" y="104"/>
                    <a:pt x="223" y="67"/>
                    <a:pt x="206" y="50"/>
                  </a:cubicBezTo>
                  <a:cubicBezTo>
                    <a:pt x="190" y="17"/>
                    <a:pt x="157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4" name="Google Shape;11454;p30"/>
            <p:cNvSpPr/>
            <p:nvPr/>
          </p:nvSpPr>
          <p:spPr>
            <a:xfrm>
              <a:off x="4318575" y="30587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11" y="1"/>
                  </a:moveTo>
                  <a:cubicBezTo>
                    <a:pt x="83" y="1"/>
                    <a:pt x="54" y="13"/>
                    <a:pt x="33" y="40"/>
                  </a:cubicBezTo>
                  <a:cubicBezTo>
                    <a:pt x="17" y="57"/>
                    <a:pt x="0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3" y="176"/>
                    <a:pt x="50" y="176"/>
                  </a:cubicBezTo>
                  <a:cubicBezTo>
                    <a:pt x="70" y="197"/>
                    <a:pt x="103" y="213"/>
                    <a:pt x="120" y="213"/>
                  </a:cubicBezTo>
                  <a:cubicBezTo>
                    <a:pt x="153" y="197"/>
                    <a:pt x="173" y="197"/>
                    <a:pt x="190" y="160"/>
                  </a:cubicBezTo>
                  <a:cubicBezTo>
                    <a:pt x="206" y="143"/>
                    <a:pt x="223" y="127"/>
                    <a:pt x="223" y="94"/>
                  </a:cubicBezTo>
                  <a:cubicBezTo>
                    <a:pt x="223" y="57"/>
                    <a:pt x="206" y="40"/>
                    <a:pt x="173" y="24"/>
                  </a:cubicBezTo>
                  <a:cubicBezTo>
                    <a:pt x="157" y="9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5" name="Google Shape;11455;p30"/>
            <p:cNvSpPr/>
            <p:nvPr/>
          </p:nvSpPr>
          <p:spPr>
            <a:xfrm>
              <a:off x="4332275" y="30545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0"/>
                  </a:moveTo>
                  <a:cubicBezTo>
                    <a:pt x="104" y="0"/>
                    <a:pt x="71" y="17"/>
                    <a:pt x="54" y="17"/>
                  </a:cubicBezTo>
                  <a:cubicBezTo>
                    <a:pt x="17" y="33"/>
                    <a:pt x="1" y="70"/>
                    <a:pt x="1" y="87"/>
                  </a:cubicBezTo>
                  <a:cubicBezTo>
                    <a:pt x="1" y="103"/>
                    <a:pt x="1" y="136"/>
                    <a:pt x="17" y="157"/>
                  </a:cubicBezTo>
                  <a:lnTo>
                    <a:pt x="17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99" y="209"/>
                    <a:pt x="110" y="211"/>
                    <a:pt x="121" y="211"/>
                  </a:cubicBezTo>
                  <a:cubicBezTo>
                    <a:pt x="173" y="211"/>
                    <a:pt x="207" y="178"/>
                    <a:pt x="207" y="120"/>
                  </a:cubicBezTo>
                  <a:cubicBezTo>
                    <a:pt x="223" y="103"/>
                    <a:pt x="207" y="70"/>
                    <a:pt x="190" y="54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6" name="Google Shape;11456;p30"/>
            <p:cNvSpPr/>
            <p:nvPr/>
          </p:nvSpPr>
          <p:spPr>
            <a:xfrm>
              <a:off x="4303100" y="30763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9" y="0"/>
                  </a:moveTo>
                  <a:cubicBezTo>
                    <a:pt x="115" y="0"/>
                    <a:pt x="100" y="3"/>
                    <a:pt x="87" y="8"/>
                  </a:cubicBezTo>
                  <a:cubicBezTo>
                    <a:pt x="34" y="25"/>
                    <a:pt x="1" y="91"/>
                    <a:pt x="17" y="144"/>
                  </a:cubicBezTo>
                  <a:cubicBezTo>
                    <a:pt x="34" y="161"/>
                    <a:pt x="34" y="161"/>
                    <a:pt x="50" y="177"/>
                  </a:cubicBezTo>
                  <a:cubicBezTo>
                    <a:pt x="72" y="199"/>
                    <a:pt x="91" y="208"/>
                    <a:pt x="111" y="208"/>
                  </a:cubicBezTo>
                  <a:cubicBezTo>
                    <a:pt x="125" y="208"/>
                    <a:pt x="139" y="203"/>
                    <a:pt x="153" y="194"/>
                  </a:cubicBezTo>
                  <a:cubicBezTo>
                    <a:pt x="207" y="177"/>
                    <a:pt x="223" y="144"/>
                    <a:pt x="223" y="111"/>
                  </a:cubicBezTo>
                  <a:lnTo>
                    <a:pt x="223" y="58"/>
                  </a:ln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7" name="Google Shape;11457;p30"/>
            <p:cNvSpPr/>
            <p:nvPr/>
          </p:nvSpPr>
          <p:spPr>
            <a:xfrm>
              <a:off x="4303100" y="3089375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87" y="1"/>
                  </a:moveTo>
                  <a:cubicBezTo>
                    <a:pt x="71" y="17"/>
                    <a:pt x="34" y="17"/>
                    <a:pt x="17" y="50"/>
                  </a:cubicBezTo>
                  <a:cubicBezTo>
                    <a:pt x="1" y="67"/>
                    <a:pt x="1" y="83"/>
                    <a:pt x="1" y="120"/>
                  </a:cubicBezTo>
                  <a:lnTo>
                    <a:pt x="1" y="153"/>
                  </a:lnTo>
                  <a:cubicBezTo>
                    <a:pt x="17" y="153"/>
                    <a:pt x="17" y="170"/>
                    <a:pt x="34" y="186"/>
                  </a:cubicBezTo>
                  <a:cubicBezTo>
                    <a:pt x="58" y="203"/>
                    <a:pt x="85" y="212"/>
                    <a:pt x="111" y="212"/>
                  </a:cubicBezTo>
                  <a:cubicBezTo>
                    <a:pt x="141" y="212"/>
                    <a:pt x="170" y="199"/>
                    <a:pt x="190" y="170"/>
                  </a:cubicBezTo>
                  <a:cubicBezTo>
                    <a:pt x="207" y="153"/>
                    <a:pt x="207" y="120"/>
                    <a:pt x="207" y="104"/>
                  </a:cubicBezTo>
                  <a:cubicBezTo>
                    <a:pt x="207" y="67"/>
                    <a:pt x="190" y="50"/>
                    <a:pt x="174" y="34"/>
                  </a:cubicBezTo>
                  <a:cubicBezTo>
                    <a:pt x="153" y="17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8" name="Google Shape;11458;p30"/>
            <p:cNvSpPr/>
            <p:nvPr/>
          </p:nvSpPr>
          <p:spPr>
            <a:xfrm>
              <a:off x="4306500" y="30648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4"/>
                    <a:pt x="1" y="137"/>
                    <a:pt x="17" y="157"/>
                  </a:cubicBezTo>
                  <a:lnTo>
                    <a:pt x="17" y="174"/>
                  </a:lnTo>
                  <a:cubicBezTo>
                    <a:pt x="38" y="190"/>
                    <a:pt x="71" y="207"/>
                    <a:pt x="87" y="207"/>
                  </a:cubicBezTo>
                  <a:cubicBezTo>
                    <a:pt x="97" y="211"/>
                    <a:pt x="107" y="213"/>
                    <a:pt x="117" y="213"/>
                  </a:cubicBezTo>
                  <a:cubicBezTo>
                    <a:pt x="140" y="213"/>
                    <a:pt x="162" y="202"/>
                    <a:pt x="174" y="190"/>
                  </a:cubicBezTo>
                  <a:cubicBezTo>
                    <a:pt x="191" y="174"/>
                    <a:pt x="207" y="157"/>
                    <a:pt x="207" y="120"/>
                  </a:cubicBezTo>
                  <a:cubicBezTo>
                    <a:pt x="223" y="104"/>
                    <a:pt x="207" y="71"/>
                    <a:pt x="191" y="54"/>
                  </a:cubicBezTo>
                  <a:cubicBezTo>
                    <a:pt x="174" y="33"/>
                    <a:pt x="158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9" name="Google Shape;11459;p30"/>
            <p:cNvSpPr/>
            <p:nvPr/>
          </p:nvSpPr>
          <p:spPr>
            <a:xfrm>
              <a:off x="4247650" y="311190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7" y="0"/>
                  </a:moveTo>
                  <a:cubicBezTo>
                    <a:pt x="76" y="0"/>
                    <a:pt x="61" y="13"/>
                    <a:pt x="38" y="27"/>
                  </a:cubicBezTo>
                  <a:cubicBezTo>
                    <a:pt x="21" y="44"/>
                    <a:pt x="1" y="60"/>
                    <a:pt x="1" y="93"/>
                  </a:cubicBezTo>
                  <a:lnTo>
                    <a:pt x="1" y="147"/>
                  </a:lnTo>
                  <a:lnTo>
                    <a:pt x="21" y="163"/>
                  </a:lnTo>
                  <a:cubicBezTo>
                    <a:pt x="38" y="196"/>
                    <a:pt x="54" y="196"/>
                    <a:pt x="87" y="213"/>
                  </a:cubicBezTo>
                  <a:cubicBezTo>
                    <a:pt x="141" y="213"/>
                    <a:pt x="207" y="180"/>
                    <a:pt x="207" y="130"/>
                  </a:cubicBezTo>
                  <a:cubicBezTo>
                    <a:pt x="207" y="93"/>
                    <a:pt x="207" y="60"/>
                    <a:pt x="190" y="44"/>
                  </a:cubicBezTo>
                  <a:cubicBezTo>
                    <a:pt x="174" y="27"/>
                    <a:pt x="157" y="7"/>
                    <a:pt x="124" y="7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0" name="Google Shape;11460;p30"/>
            <p:cNvSpPr/>
            <p:nvPr/>
          </p:nvSpPr>
          <p:spPr>
            <a:xfrm>
              <a:off x="4300950" y="31029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3" y="1"/>
                  </a:moveTo>
                  <a:cubicBezTo>
                    <a:pt x="48" y="1"/>
                    <a:pt x="0" y="33"/>
                    <a:pt x="0" y="92"/>
                  </a:cubicBezTo>
                  <a:lnTo>
                    <a:pt x="0" y="141"/>
                  </a:lnTo>
                  <a:lnTo>
                    <a:pt x="17" y="158"/>
                  </a:lnTo>
                  <a:cubicBezTo>
                    <a:pt x="33" y="178"/>
                    <a:pt x="54" y="195"/>
                    <a:pt x="87" y="211"/>
                  </a:cubicBezTo>
                  <a:cubicBezTo>
                    <a:pt x="120" y="211"/>
                    <a:pt x="136" y="195"/>
                    <a:pt x="173" y="178"/>
                  </a:cubicBezTo>
                  <a:cubicBezTo>
                    <a:pt x="190" y="178"/>
                    <a:pt x="206" y="141"/>
                    <a:pt x="206" y="125"/>
                  </a:cubicBezTo>
                  <a:cubicBezTo>
                    <a:pt x="223" y="55"/>
                    <a:pt x="17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1" name="Google Shape;11461;p30"/>
            <p:cNvSpPr/>
            <p:nvPr/>
          </p:nvSpPr>
          <p:spPr>
            <a:xfrm>
              <a:off x="4310025" y="31155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7" y="0"/>
                  </a:moveTo>
                  <a:cubicBezTo>
                    <a:pt x="71" y="0"/>
                    <a:pt x="37" y="15"/>
                    <a:pt x="17" y="35"/>
                  </a:cubicBezTo>
                  <a:cubicBezTo>
                    <a:pt x="0" y="51"/>
                    <a:pt x="0" y="89"/>
                    <a:pt x="0" y="121"/>
                  </a:cubicBezTo>
                  <a:lnTo>
                    <a:pt x="0" y="138"/>
                  </a:lnTo>
                  <a:cubicBezTo>
                    <a:pt x="0" y="154"/>
                    <a:pt x="17" y="171"/>
                    <a:pt x="33" y="192"/>
                  </a:cubicBezTo>
                  <a:cubicBezTo>
                    <a:pt x="52" y="204"/>
                    <a:pt x="71" y="209"/>
                    <a:pt x="90" y="209"/>
                  </a:cubicBezTo>
                  <a:cubicBezTo>
                    <a:pt x="122" y="209"/>
                    <a:pt x="155" y="194"/>
                    <a:pt x="186" y="171"/>
                  </a:cubicBezTo>
                  <a:cubicBezTo>
                    <a:pt x="206" y="138"/>
                    <a:pt x="206" y="121"/>
                    <a:pt x="206" y="89"/>
                  </a:cubicBezTo>
                  <a:cubicBezTo>
                    <a:pt x="206" y="68"/>
                    <a:pt x="186" y="35"/>
                    <a:pt x="169" y="18"/>
                  </a:cubicBezTo>
                  <a:cubicBezTo>
                    <a:pt x="150" y="6"/>
                    <a:pt x="128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2" name="Google Shape;11462;p30"/>
            <p:cNvSpPr/>
            <p:nvPr/>
          </p:nvSpPr>
          <p:spPr>
            <a:xfrm>
              <a:off x="4315175" y="30863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4"/>
                    <a:pt x="17" y="140"/>
                  </a:cubicBezTo>
                  <a:cubicBezTo>
                    <a:pt x="17" y="173"/>
                    <a:pt x="50" y="206"/>
                    <a:pt x="83" y="206"/>
                  </a:cubicBezTo>
                  <a:cubicBezTo>
                    <a:pt x="93" y="209"/>
                    <a:pt x="103" y="211"/>
                    <a:pt x="113" y="211"/>
                  </a:cubicBezTo>
                  <a:cubicBezTo>
                    <a:pt x="168" y="211"/>
                    <a:pt x="206" y="166"/>
                    <a:pt x="206" y="124"/>
                  </a:cubicBezTo>
                  <a:cubicBezTo>
                    <a:pt x="223" y="103"/>
                    <a:pt x="206" y="70"/>
                    <a:pt x="186" y="54"/>
                  </a:cubicBezTo>
                  <a:cubicBezTo>
                    <a:pt x="169" y="21"/>
                    <a:pt x="153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3" name="Google Shape;11463;p30"/>
            <p:cNvSpPr/>
            <p:nvPr/>
          </p:nvSpPr>
          <p:spPr>
            <a:xfrm>
              <a:off x="4313425" y="31013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20" y="1"/>
                  </a:moveTo>
                  <a:cubicBezTo>
                    <a:pt x="70" y="1"/>
                    <a:pt x="0" y="38"/>
                    <a:pt x="0" y="88"/>
                  </a:cubicBezTo>
                  <a:lnTo>
                    <a:pt x="0" y="141"/>
                  </a:lnTo>
                  <a:cubicBezTo>
                    <a:pt x="0" y="158"/>
                    <a:pt x="17" y="158"/>
                    <a:pt x="17" y="174"/>
                  </a:cubicBezTo>
                  <a:cubicBezTo>
                    <a:pt x="33" y="191"/>
                    <a:pt x="50" y="207"/>
                    <a:pt x="87" y="207"/>
                  </a:cubicBezTo>
                  <a:cubicBezTo>
                    <a:pt x="96" y="212"/>
                    <a:pt x="105" y="214"/>
                    <a:pt x="112" y="214"/>
                  </a:cubicBezTo>
                  <a:cubicBezTo>
                    <a:pt x="131" y="214"/>
                    <a:pt x="147" y="202"/>
                    <a:pt x="173" y="191"/>
                  </a:cubicBezTo>
                  <a:cubicBezTo>
                    <a:pt x="190" y="174"/>
                    <a:pt x="206" y="158"/>
                    <a:pt x="206" y="121"/>
                  </a:cubicBezTo>
                  <a:cubicBezTo>
                    <a:pt x="206" y="104"/>
                    <a:pt x="206" y="71"/>
                    <a:pt x="190" y="55"/>
                  </a:cubicBezTo>
                  <a:cubicBezTo>
                    <a:pt x="173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4" name="Google Shape;11464;p30"/>
            <p:cNvSpPr/>
            <p:nvPr/>
          </p:nvSpPr>
          <p:spPr>
            <a:xfrm>
              <a:off x="4291050" y="3237800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17" y="42"/>
                    <a:pt x="0" y="91"/>
                    <a:pt x="17" y="145"/>
                  </a:cubicBezTo>
                  <a:cubicBezTo>
                    <a:pt x="17" y="161"/>
                    <a:pt x="38" y="178"/>
                    <a:pt x="54" y="178"/>
                  </a:cubicBezTo>
                  <a:cubicBezTo>
                    <a:pt x="66" y="202"/>
                    <a:pt x="96" y="217"/>
                    <a:pt x="125" y="217"/>
                  </a:cubicBezTo>
                  <a:cubicBezTo>
                    <a:pt x="136" y="217"/>
                    <a:pt x="147" y="215"/>
                    <a:pt x="157" y="211"/>
                  </a:cubicBezTo>
                  <a:cubicBezTo>
                    <a:pt x="190" y="194"/>
                    <a:pt x="223" y="161"/>
                    <a:pt x="223" y="124"/>
                  </a:cubicBezTo>
                  <a:cubicBezTo>
                    <a:pt x="223" y="108"/>
                    <a:pt x="223" y="91"/>
                    <a:pt x="207" y="75"/>
                  </a:cubicBezTo>
                  <a:cubicBezTo>
                    <a:pt x="193" y="31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5" name="Google Shape;11465;p30"/>
            <p:cNvSpPr/>
            <p:nvPr/>
          </p:nvSpPr>
          <p:spPr>
            <a:xfrm>
              <a:off x="4144175" y="3202525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12" y="0"/>
                  </a:moveTo>
                  <a:cubicBezTo>
                    <a:pt x="84" y="0"/>
                    <a:pt x="55" y="14"/>
                    <a:pt x="37" y="43"/>
                  </a:cubicBezTo>
                  <a:cubicBezTo>
                    <a:pt x="17" y="59"/>
                    <a:pt x="0" y="92"/>
                    <a:pt x="0" y="113"/>
                  </a:cubicBezTo>
                  <a:cubicBezTo>
                    <a:pt x="0" y="129"/>
                    <a:pt x="0" y="129"/>
                    <a:pt x="17" y="146"/>
                  </a:cubicBezTo>
                  <a:cubicBezTo>
                    <a:pt x="17" y="162"/>
                    <a:pt x="37" y="179"/>
                    <a:pt x="54" y="179"/>
                  </a:cubicBezTo>
                  <a:cubicBezTo>
                    <a:pt x="69" y="196"/>
                    <a:pt x="91" y="205"/>
                    <a:pt x="115" y="205"/>
                  </a:cubicBezTo>
                  <a:cubicBezTo>
                    <a:pt x="143" y="205"/>
                    <a:pt x="172" y="192"/>
                    <a:pt x="190" y="162"/>
                  </a:cubicBezTo>
                  <a:cubicBezTo>
                    <a:pt x="223" y="129"/>
                    <a:pt x="223" y="59"/>
                    <a:pt x="173" y="26"/>
                  </a:cubicBezTo>
                  <a:cubicBezTo>
                    <a:pt x="158" y="10"/>
                    <a:pt x="136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6" name="Google Shape;11466;p30"/>
            <p:cNvSpPr/>
            <p:nvPr/>
          </p:nvSpPr>
          <p:spPr>
            <a:xfrm>
              <a:off x="4133850" y="3190375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34" y="0"/>
                  </a:moveTo>
                  <a:cubicBezTo>
                    <a:pt x="118" y="0"/>
                    <a:pt x="103" y="4"/>
                    <a:pt x="88" y="14"/>
                  </a:cubicBezTo>
                  <a:cubicBezTo>
                    <a:pt x="38" y="30"/>
                    <a:pt x="1" y="84"/>
                    <a:pt x="38" y="133"/>
                  </a:cubicBezTo>
                  <a:cubicBezTo>
                    <a:pt x="51" y="187"/>
                    <a:pt x="83" y="209"/>
                    <a:pt x="121" y="209"/>
                  </a:cubicBezTo>
                  <a:cubicBezTo>
                    <a:pt x="133" y="209"/>
                    <a:pt x="145" y="207"/>
                    <a:pt x="158" y="203"/>
                  </a:cubicBezTo>
                  <a:cubicBezTo>
                    <a:pt x="224" y="187"/>
                    <a:pt x="244" y="117"/>
                    <a:pt x="224" y="63"/>
                  </a:cubicBezTo>
                  <a:cubicBezTo>
                    <a:pt x="212" y="27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7" name="Google Shape;11467;p30"/>
            <p:cNvSpPr/>
            <p:nvPr/>
          </p:nvSpPr>
          <p:spPr>
            <a:xfrm>
              <a:off x="4157975" y="31984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34" y="34"/>
                    <a:pt x="17" y="50"/>
                    <a:pt x="17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17" y="153"/>
                    <a:pt x="17" y="153"/>
                    <a:pt x="34" y="153"/>
                  </a:cubicBezTo>
                  <a:cubicBezTo>
                    <a:pt x="50" y="190"/>
                    <a:pt x="67" y="207"/>
                    <a:pt x="104" y="207"/>
                  </a:cubicBezTo>
                  <a:cubicBezTo>
                    <a:pt x="153" y="207"/>
                    <a:pt x="207" y="174"/>
                    <a:pt x="223" y="120"/>
                  </a:cubicBezTo>
                  <a:cubicBezTo>
                    <a:pt x="223" y="87"/>
                    <a:pt x="207" y="71"/>
                    <a:pt x="186" y="34"/>
                  </a:cubicBezTo>
                  <a:cubicBezTo>
                    <a:pt x="186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8" name="Google Shape;11468;p30"/>
            <p:cNvSpPr/>
            <p:nvPr/>
          </p:nvSpPr>
          <p:spPr>
            <a:xfrm>
              <a:off x="4105100" y="32186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6" y="0"/>
                  </a:moveTo>
                  <a:cubicBezTo>
                    <a:pt x="91" y="0"/>
                    <a:pt x="57" y="14"/>
                    <a:pt x="34" y="35"/>
                  </a:cubicBezTo>
                  <a:cubicBezTo>
                    <a:pt x="17" y="51"/>
                    <a:pt x="1" y="88"/>
                    <a:pt x="17" y="121"/>
                  </a:cubicBezTo>
                  <a:lnTo>
                    <a:pt x="17" y="138"/>
                  </a:lnTo>
                  <a:cubicBezTo>
                    <a:pt x="17" y="154"/>
                    <a:pt x="34" y="171"/>
                    <a:pt x="54" y="191"/>
                  </a:cubicBezTo>
                  <a:cubicBezTo>
                    <a:pt x="71" y="208"/>
                    <a:pt x="104" y="208"/>
                    <a:pt x="120" y="208"/>
                  </a:cubicBezTo>
                  <a:cubicBezTo>
                    <a:pt x="157" y="208"/>
                    <a:pt x="174" y="191"/>
                    <a:pt x="190" y="171"/>
                  </a:cubicBezTo>
                  <a:cubicBezTo>
                    <a:pt x="223" y="138"/>
                    <a:pt x="223" y="121"/>
                    <a:pt x="223" y="88"/>
                  </a:cubicBezTo>
                  <a:cubicBezTo>
                    <a:pt x="223" y="68"/>
                    <a:pt x="207" y="35"/>
                    <a:pt x="190" y="18"/>
                  </a:cubicBezTo>
                  <a:cubicBezTo>
                    <a:pt x="170" y="6"/>
                    <a:pt x="14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9" name="Google Shape;11469;p30"/>
            <p:cNvSpPr/>
            <p:nvPr/>
          </p:nvSpPr>
          <p:spPr>
            <a:xfrm>
              <a:off x="4139425" y="3230725"/>
              <a:ext cx="5700" cy="5225"/>
            </a:xfrm>
            <a:custGeom>
              <a:avLst/>
              <a:gdLst/>
              <a:ahLst/>
              <a:cxnLst/>
              <a:rect l="l" t="t" r="r" b="b"/>
              <a:pathLst>
                <a:path w="228" h="209" extrusionOk="0">
                  <a:moveTo>
                    <a:pt x="118" y="1"/>
                  </a:moveTo>
                  <a:cubicBezTo>
                    <a:pt x="102" y="1"/>
                    <a:pt x="86" y="5"/>
                    <a:pt x="71" y="16"/>
                  </a:cubicBezTo>
                  <a:cubicBezTo>
                    <a:pt x="21" y="32"/>
                    <a:pt x="1" y="82"/>
                    <a:pt x="21" y="135"/>
                  </a:cubicBezTo>
                  <a:cubicBezTo>
                    <a:pt x="34" y="185"/>
                    <a:pt x="74" y="209"/>
                    <a:pt x="116" y="209"/>
                  </a:cubicBezTo>
                  <a:cubicBezTo>
                    <a:pt x="130" y="209"/>
                    <a:pt x="144" y="206"/>
                    <a:pt x="157" y="201"/>
                  </a:cubicBezTo>
                  <a:cubicBezTo>
                    <a:pt x="207" y="185"/>
                    <a:pt x="227" y="119"/>
                    <a:pt x="207" y="65"/>
                  </a:cubicBezTo>
                  <a:cubicBezTo>
                    <a:pt x="195" y="30"/>
                    <a:pt x="158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0" name="Google Shape;11470;p30"/>
            <p:cNvSpPr/>
            <p:nvPr/>
          </p:nvSpPr>
          <p:spPr>
            <a:xfrm>
              <a:off x="4156650" y="32124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6" y="1"/>
                  </a:moveTo>
                  <a:cubicBezTo>
                    <a:pt x="54" y="1"/>
                    <a:pt x="14" y="36"/>
                    <a:pt x="0" y="91"/>
                  </a:cubicBezTo>
                  <a:cubicBezTo>
                    <a:pt x="0" y="91"/>
                    <a:pt x="0" y="108"/>
                    <a:pt x="17" y="128"/>
                  </a:cubicBezTo>
                  <a:lnTo>
                    <a:pt x="17" y="145"/>
                  </a:lnTo>
                  <a:cubicBezTo>
                    <a:pt x="17" y="145"/>
                    <a:pt x="17" y="161"/>
                    <a:pt x="33" y="161"/>
                  </a:cubicBezTo>
                  <a:cubicBezTo>
                    <a:pt x="54" y="194"/>
                    <a:pt x="70" y="194"/>
                    <a:pt x="103" y="211"/>
                  </a:cubicBezTo>
                  <a:cubicBezTo>
                    <a:pt x="120" y="211"/>
                    <a:pt x="157" y="194"/>
                    <a:pt x="173" y="194"/>
                  </a:cubicBezTo>
                  <a:cubicBezTo>
                    <a:pt x="190" y="178"/>
                    <a:pt x="206" y="145"/>
                    <a:pt x="223" y="128"/>
                  </a:cubicBezTo>
                  <a:cubicBezTo>
                    <a:pt x="223" y="91"/>
                    <a:pt x="206" y="75"/>
                    <a:pt x="206" y="58"/>
                  </a:cubicBezTo>
                  <a:cubicBezTo>
                    <a:pt x="190" y="25"/>
                    <a:pt x="157" y="5"/>
                    <a:pt x="120" y="5"/>
                  </a:cubicBezTo>
                  <a:cubicBezTo>
                    <a:pt x="112" y="2"/>
                    <a:pt x="104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1" name="Google Shape;11471;p30"/>
            <p:cNvSpPr/>
            <p:nvPr/>
          </p:nvSpPr>
          <p:spPr>
            <a:xfrm>
              <a:off x="4155825" y="32262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9" y="1"/>
                  </a:moveTo>
                  <a:cubicBezTo>
                    <a:pt x="54" y="1"/>
                    <a:pt x="14" y="44"/>
                    <a:pt x="0" y="91"/>
                  </a:cubicBezTo>
                  <a:cubicBezTo>
                    <a:pt x="0" y="107"/>
                    <a:pt x="0" y="124"/>
                    <a:pt x="17" y="140"/>
                  </a:cubicBezTo>
                  <a:lnTo>
                    <a:pt x="17" y="157"/>
                  </a:lnTo>
                  <a:cubicBezTo>
                    <a:pt x="33" y="194"/>
                    <a:pt x="66" y="194"/>
                    <a:pt x="87" y="210"/>
                  </a:cubicBezTo>
                  <a:cubicBezTo>
                    <a:pt x="153" y="210"/>
                    <a:pt x="206" y="173"/>
                    <a:pt x="206" y="124"/>
                  </a:cubicBezTo>
                  <a:cubicBezTo>
                    <a:pt x="223" y="91"/>
                    <a:pt x="206" y="54"/>
                    <a:pt x="190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3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2" name="Google Shape;11472;p30"/>
            <p:cNvSpPr/>
            <p:nvPr/>
          </p:nvSpPr>
          <p:spPr>
            <a:xfrm>
              <a:off x="4020900" y="304157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03" y="1"/>
                  </a:moveTo>
                  <a:cubicBezTo>
                    <a:pt x="58" y="1"/>
                    <a:pt x="18" y="44"/>
                    <a:pt x="0" y="90"/>
                  </a:cubicBezTo>
                  <a:cubicBezTo>
                    <a:pt x="0" y="107"/>
                    <a:pt x="0" y="123"/>
                    <a:pt x="21" y="140"/>
                  </a:cubicBezTo>
                  <a:cubicBezTo>
                    <a:pt x="37" y="177"/>
                    <a:pt x="54" y="210"/>
                    <a:pt x="103" y="210"/>
                  </a:cubicBezTo>
                  <a:cubicBezTo>
                    <a:pt x="157" y="210"/>
                    <a:pt x="206" y="177"/>
                    <a:pt x="227" y="123"/>
                  </a:cubicBezTo>
                  <a:cubicBezTo>
                    <a:pt x="227" y="90"/>
                    <a:pt x="206" y="74"/>
                    <a:pt x="190" y="37"/>
                  </a:cubicBezTo>
                  <a:cubicBezTo>
                    <a:pt x="173" y="20"/>
                    <a:pt x="157" y="4"/>
                    <a:pt x="124" y="4"/>
                  </a:cubicBezTo>
                  <a:cubicBezTo>
                    <a:pt x="117" y="2"/>
                    <a:pt x="11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3" name="Google Shape;11473;p30"/>
            <p:cNvSpPr/>
            <p:nvPr/>
          </p:nvSpPr>
          <p:spPr>
            <a:xfrm>
              <a:off x="4147150" y="3188850"/>
              <a:ext cx="5700" cy="4975"/>
            </a:xfrm>
            <a:custGeom>
              <a:avLst/>
              <a:gdLst/>
              <a:ahLst/>
              <a:cxnLst/>
              <a:rect l="l" t="t" r="r" b="b"/>
              <a:pathLst>
                <a:path w="228" h="199" extrusionOk="0">
                  <a:moveTo>
                    <a:pt x="98" y="0"/>
                  </a:moveTo>
                  <a:cubicBezTo>
                    <a:pt x="55" y="0"/>
                    <a:pt x="18" y="33"/>
                    <a:pt x="1" y="91"/>
                  </a:cubicBezTo>
                  <a:cubicBezTo>
                    <a:pt x="1" y="108"/>
                    <a:pt x="1" y="124"/>
                    <a:pt x="21" y="145"/>
                  </a:cubicBezTo>
                  <a:lnTo>
                    <a:pt x="21" y="161"/>
                  </a:lnTo>
                  <a:cubicBezTo>
                    <a:pt x="38" y="178"/>
                    <a:pt x="71" y="194"/>
                    <a:pt x="87" y="194"/>
                  </a:cubicBezTo>
                  <a:cubicBezTo>
                    <a:pt x="99" y="197"/>
                    <a:pt x="111" y="198"/>
                    <a:pt x="121" y="198"/>
                  </a:cubicBezTo>
                  <a:cubicBezTo>
                    <a:pt x="173" y="198"/>
                    <a:pt x="207" y="166"/>
                    <a:pt x="207" y="108"/>
                  </a:cubicBezTo>
                  <a:cubicBezTo>
                    <a:pt x="228" y="91"/>
                    <a:pt x="207" y="58"/>
                    <a:pt x="190" y="42"/>
                  </a:cubicBezTo>
                  <a:cubicBezTo>
                    <a:pt x="174" y="21"/>
                    <a:pt x="158" y="4"/>
                    <a:pt x="125" y="4"/>
                  </a:cubicBezTo>
                  <a:cubicBezTo>
                    <a:pt x="115" y="2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4" name="Google Shape;11474;p30"/>
            <p:cNvSpPr/>
            <p:nvPr/>
          </p:nvSpPr>
          <p:spPr>
            <a:xfrm>
              <a:off x="4143350" y="321915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14" y="0"/>
                  </a:moveTo>
                  <a:cubicBezTo>
                    <a:pt x="103" y="0"/>
                    <a:pt x="95" y="5"/>
                    <a:pt x="87" y="13"/>
                  </a:cubicBezTo>
                  <a:cubicBezTo>
                    <a:pt x="50" y="13"/>
                    <a:pt x="33" y="29"/>
                    <a:pt x="17" y="46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29" y="189"/>
                    <a:pt x="72" y="209"/>
                    <a:pt x="114" y="209"/>
                  </a:cubicBezTo>
                  <a:cubicBezTo>
                    <a:pt x="127" y="209"/>
                    <a:pt x="141" y="207"/>
                    <a:pt x="153" y="202"/>
                  </a:cubicBezTo>
                  <a:cubicBezTo>
                    <a:pt x="206" y="186"/>
                    <a:pt x="239" y="116"/>
                    <a:pt x="206" y="66"/>
                  </a:cubicBezTo>
                  <a:cubicBezTo>
                    <a:pt x="206" y="29"/>
                    <a:pt x="173" y="13"/>
                    <a:pt x="153" y="13"/>
                  </a:cubicBezTo>
                  <a:cubicBezTo>
                    <a:pt x="136" y="5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5" name="Google Shape;11475;p30"/>
            <p:cNvSpPr/>
            <p:nvPr/>
          </p:nvSpPr>
          <p:spPr>
            <a:xfrm>
              <a:off x="4111600" y="317680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4" y="0"/>
                  </a:moveTo>
                  <a:cubicBezTo>
                    <a:pt x="111" y="0"/>
                    <a:pt x="97" y="3"/>
                    <a:pt x="83" y="8"/>
                  </a:cubicBezTo>
                  <a:cubicBezTo>
                    <a:pt x="33" y="25"/>
                    <a:pt x="0" y="91"/>
                    <a:pt x="17" y="144"/>
                  </a:cubicBezTo>
                  <a:cubicBezTo>
                    <a:pt x="41" y="181"/>
                    <a:pt x="77" y="202"/>
                    <a:pt x="114" y="202"/>
                  </a:cubicBezTo>
                  <a:cubicBezTo>
                    <a:pt x="127" y="202"/>
                    <a:pt x="140" y="199"/>
                    <a:pt x="153" y="194"/>
                  </a:cubicBezTo>
                  <a:cubicBezTo>
                    <a:pt x="207" y="177"/>
                    <a:pt x="240" y="128"/>
                    <a:pt x="223" y="58"/>
                  </a:cubicBezTo>
                  <a:cubicBezTo>
                    <a:pt x="196" y="21"/>
                    <a:pt x="16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6" name="Google Shape;11476;p30"/>
            <p:cNvSpPr/>
            <p:nvPr/>
          </p:nvSpPr>
          <p:spPr>
            <a:xfrm>
              <a:off x="4109425" y="3189625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12" y="1"/>
                  </a:moveTo>
                  <a:cubicBezTo>
                    <a:pt x="81" y="1"/>
                    <a:pt x="52" y="14"/>
                    <a:pt x="34" y="44"/>
                  </a:cubicBezTo>
                  <a:cubicBezTo>
                    <a:pt x="17" y="60"/>
                    <a:pt x="1" y="93"/>
                    <a:pt x="17" y="114"/>
                  </a:cubicBezTo>
                  <a:lnTo>
                    <a:pt x="17" y="147"/>
                  </a:lnTo>
                  <a:cubicBezTo>
                    <a:pt x="17" y="163"/>
                    <a:pt x="34" y="180"/>
                    <a:pt x="50" y="180"/>
                  </a:cubicBezTo>
                  <a:cubicBezTo>
                    <a:pt x="67" y="196"/>
                    <a:pt x="90" y="206"/>
                    <a:pt x="113" y="206"/>
                  </a:cubicBezTo>
                  <a:cubicBezTo>
                    <a:pt x="141" y="206"/>
                    <a:pt x="170" y="192"/>
                    <a:pt x="191" y="163"/>
                  </a:cubicBezTo>
                  <a:cubicBezTo>
                    <a:pt x="207" y="147"/>
                    <a:pt x="224" y="130"/>
                    <a:pt x="224" y="93"/>
                  </a:cubicBezTo>
                  <a:cubicBezTo>
                    <a:pt x="224" y="60"/>
                    <a:pt x="207" y="44"/>
                    <a:pt x="191" y="27"/>
                  </a:cubicBezTo>
                  <a:cubicBezTo>
                    <a:pt x="166" y="10"/>
                    <a:pt x="13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7" name="Google Shape;11477;p30"/>
            <p:cNvSpPr/>
            <p:nvPr/>
          </p:nvSpPr>
          <p:spPr>
            <a:xfrm>
              <a:off x="4109425" y="3204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0" y="0"/>
                  </a:moveTo>
                  <a:cubicBezTo>
                    <a:pt x="67" y="0"/>
                    <a:pt x="17" y="17"/>
                    <a:pt x="1" y="70"/>
                  </a:cubicBezTo>
                  <a:lnTo>
                    <a:pt x="1" y="87"/>
                  </a:lnTo>
                  <a:lnTo>
                    <a:pt x="1" y="136"/>
                  </a:lnTo>
                  <a:cubicBezTo>
                    <a:pt x="17" y="174"/>
                    <a:pt x="34" y="190"/>
                    <a:pt x="50" y="207"/>
                  </a:cubicBezTo>
                  <a:lnTo>
                    <a:pt x="87" y="207"/>
                  </a:lnTo>
                  <a:cubicBezTo>
                    <a:pt x="94" y="209"/>
                    <a:pt x="101" y="210"/>
                    <a:pt x="107" y="210"/>
                  </a:cubicBezTo>
                  <a:cubicBezTo>
                    <a:pt x="151" y="210"/>
                    <a:pt x="193" y="166"/>
                    <a:pt x="207" y="120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8" name="Google Shape;11478;p30"/>
            <p:cNvSpPr/>
            <p:nvPr/>
          </p:nvSpPr>
          <p:spPr>
            <a:xfrm>
              <a:off x="4118825" y="3214550"/>
              <a:ext cx="5675" cy="5350"/>
            </a:xfrm>
            <a:custGeom>
              <a:avLst/>
              <a:gdLst/>
              <a:ahLst/>
              <a:cxnLst/>
              <a:rect l="l" t="t" r="r" b="b"/>
              <a:pathLst>
                <a:path w="227" h="214" extrusionOk="0">
                  <a:moveTo>
                    <a:pt x="103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21" y="44"/>
                    <a:pt x="21" y="61"/>
                    <a:pt x="0" y="94"/>
                  </a:cubicBezTo>
                  <a:cubicBezTo>
                    <a:pt x="0" y="110"/>
                    <a:pt x="0" y="127"/>
                    <a:pt x="21" y="147"/>
                  </a:cubicBezTo>
                  <a:lnTo>
                    <a:pt x="21" y="164"/>
                  </a:lnTo>
                  <a:cubicBezTo>
                    <a:pt x="37" y="180"/>
                    <a:pt x="70" y="197"/>
                    <a:pt x="87" y="213"/>
                  </a:cubicBezTo>
                  <a:cubicBezTo>
                    <a:pt x="157" y="213"/>
                    <a:pt x="206" y="180"/>
                    <a:pt x="206" y="127"/>
                  </a:cubicBezTo>
                  <a:cubicBezTo>
                    <a:pt x="227" y="94"/>
                    <a:pt x="206" y="61"/>
                    <a:pt x="190" y="44"/>
                  </a:cubicBezTo>
                  <a:cubicBezTo>
                    <a:pt x="173" y="24"/>
                    <a:pt x="157" y="7"/>
                    <a:pt x="124" y="7"/>
                  </a:cubicBezTo>
                  <a:cubicBezTo>
                    <a:pt x="118" y="2"/>
                    <a:pt x="11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9" name="Google Shape;11479;p30"/>
            <p:cNvSpPr/>
            <p:nvPr/>
          </p:nvSpPr>
          <p:spPr>
            <a:xfrm>
              <a:off x="4129125" y="3221100"/>
              <a:ext cx="5700" cy="5450"/>
            </a:xfrm>
            <a:custGeom>
              <a:avLst/>
              <a:gdLst/>
              <a:ahLst/>
              <a:cxnLst/>
              <a:rect l="l" t="t" r="r" b="b"/>
              <a:pathLst>
                <a:path w="228" h="218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21" y="38"/>
                    <a:pt x="0" y="91"/>
                    <a:pt x="21" y="141"/>
                  </a:cubicBezTo>
                  <a:cubicBezTo>
                    <a:pt x="21" y="157"/>
                    <a:pt x="37" y="174"/>
                    <a:pt x="54" y="174"/>
                  </a:cubicBezTo>
                  <a:cubicBezTo>
                    <a:pt x="66" y="201"/>
                    <a:pt x="98" y="217"/>
                    <a:pt x="128" y="217"/>
                  </a:cubicBezTo>
                  <a:cubicBezTo>
                    <a:pt x="138" y="217"/>
                    <a:pt x="148" y="215"/>
                    <a:pt x="157" y="211"/>
                  </a:cubicBezTo>
                  <a:cubicBezTo>
                    <a:pt x="190" y="195"/>
                    <a:pt x="227" y="157"/>
                    <a:pt x="227" y="124"/>
                  </a:cubicBezTo>
                  <a:cubicBezTo>
                    <a:pt x="227" y="108"/>
                    <a:pt x="227" y="91"/>
                    <a:pt x="206" y="71"/>
                  </a:cubicBezTo>
                  <a:cubicBezTo>
                    <a:pt x="193" y="30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0" name="Google Shape;11480;p30"/>
            <p:cNvSpPr/>
            <p:nvPr/>
          </p:nvSpPr>
          <p:spPr>
            <a:xfrm>
              <a:off x="4133050" y="32091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0" y="1"/>
                  </a:moveTo>
                  <a:cubicBezTo>
                    <a:pt x="70" y="1"/>
                    <a:pt x="17" y="34"/>
                    <a:pt x="0" y="87"/>
                  </a:cubicBezTo>
                  <a:cubicBezTo>
                    <a:pt x="0" y="104"/>
                    <a:pt x="0" y="120"/>
                    <a:pt x="17" y="137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5" y="209"/>
                    <a:pt x="104" y="210"/>
                    <a:pt x="112" y="210"/>
                  </a:cubicBezTo>
                  <a:cubicBezTo>
                    <a:pt x="166" y="210"/>
                    <a:pt x="206" y="167"/>
                    <a:pt x="206" y="120"/>
                  </a:cubicBezTo>
                  <a:cubicBezTo>
                    <a:pt x="223" y="104"/>
                    <a:pt x="206" y="71"/>
                    <a:pt x="190" y="54"/>
                  </a:cubicBezTo>
                  <a:cubicBezTo>
                    <a:pt x="173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1" name="Google Shape;11481;p30"/>
            <p:cNvSpPr/>
            <p:nvPr/>
          </p:nvSpPr>
          <p:spPr>
            <a:xfrm>
              <a:off x="4127475" y="3234875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20" y="1"/>
                  </a:moveTo>
                  <a:cubicBezTo>
                    <a:pt x="88" y="1"/>
                    <a:pt x="54" y="15"/>
                    <a:pt x="33" y="35"/>
                  </a:cubicBezTo>
                  <a:cubicBezTo>
                    <a:pt x="17" y="72"/>
                    <a:pt x="0" y="89"/>
                    <a:pt x="0" y="122"/>
                  </a:cubicBezTo>
                  <a:cubicBezTo>
                    <a:pt x="17" y="122"/>
                    <a:pt x="17" y="138"/>
                    <a:pt x="17" y="138"/>
                  </a:cubicBezTo>
                  <a:cubicBezTo>
                    <a:pt x="17" y="159"/>
                    <a:pt x="33" y="175"/>
                    <a:pt x="50" y="192"/>
                  </a:cubicBezTo>
                  <a:cubicBezTo>
                    <a:pt x="66" y="208"/>
                    <a:pt x="103" y="208"/>
                    <a:pt x="120" y="208"/>
                  </a:cubicBezTo>
                  <a:cubicBezTo>
                    <a:pt x="153" y="208"/>
                    <a:pt x="169" y="192"/>
                    <a:pt x="190" y="175"/>
                  </a:cubicBezTo>
                  <a:cubicBezTo>
                    <a:pt x="207" y="159"/>
                    <a:pt x="223" y="122"/>
                    <a:pt x="223" y="89"/>
                  </a:cubicBezTo>
                  <a:cubicBezTo>
                    <a:pt x="207" y="72"/>
                    <a:pt x="207" y="35"/>
                    <a:pt x="169" y="19"/>
                  </a:cubicBezTo>
                  <a:cubicBezTo>
                    <a:pt x="157" y="6"/>
                    <a:pt x="139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2" name="Google Shape;11482;p30"/>
            <p:cNvSpPr/>
            <p:nvPr/>
          </p:nvSpPr>
          <p:spPr>
            <a:xfrm>
              <a:off x="4123550" y="31981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5" y="0"/>
                  </a:moveTo>
                  <a:cubicBezTo>
                    <a:pt x="100" y="0"/>
                    <a:pt x="85" y="5"/>
                    <a:pt x="71" y="14"/>
                  </a:cubicBezTo>
                  <a:cubicBezTo>
                    <a:pt x="17" y="30"/>
                    <a:pt x="1" y="84"/>
                    <a:pt x="17" y="133"/>
                  </a:cubicBezTo>
                  <a:cubicBezTo>
                    <a:pt x="34" y="177"/>
                    <a:pt x="82" y="208"/>
                    <a:pt x="128" y="208"/>
                  </a:cubicBezTo>
                  <a:cubicBezTo>
                    <a:pt x="138" y="208"/>
                    <a:pt x="148" y="206"/>
                    <a:pt x="157" y="203"/>
                  </a:cubicBezTo>
                  <a:cubicBezTo>
                    <a:pt x="207" y="187"/>
                    <a:pt x="223" y="117"/>
                    <a:pt x="207" y="63"/>
                  </a:cubicBezTo>
                  <a:cubicBezTo>
                    <a:pt x="195" y="28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3" name="Google Shape;11483;p30"/>
            <p:cNvSpPr/>
            <p:nvPr/>
          </p:nvSpPr>
          <p:spPr>
            <a:xfrm>
              <a:off x="4136450" y="31768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7" y="1"/>
                  </a:moveTo>
                  <a:cubicBezTo>
                    <a:pt x="55" y="1"/>
                    <a:pt x="14" y="46"/>
                    <a:pt x="0" y="88"/>
                  </a:cubicBezTo>
                  <a:cubicBezTo>
                    <a:pt x="0" y="108"/>
                    <a:pt x="0" y="125"/>
                    <a:pt x="17" y="141"/>
                  </a:cubicBezTo>
                  <a:lnTo>
                    <a:pt x="17" y="158"/>
                  </a:lnTo>
                  <a:cubicBezTo>
                    <a:pt x="37" y="191"/>
                    <a:pt x="70" y="211"/>
                    <a:pt x="87" y="211"/>
                  </a:cubicBezTo>
                  <a:cubicBezTo>
                    <a:pt x="157" y="211"/>
                    <a:pt x="206" y="174"/>
                    <a:pt x="206" y="125"/>
                  </a:cubicBezTo>
                  <a:cubicBezTo>
                    <a:pt x="223" y="88"/>
                    <a:pt x="206" y="71"/>
                    <a:pt x="190" y="38"/>
                  </a:cubicBezTo>
                  <a:cubicBezTo>
                    <a:pt x="173" y="22"/>
                    <a:pt x="157" y="5"/>
                    <a:pt x="120" y="5"/>
                  </a:cubicBezTo>
                  <a:cubicBezTo>
                    <a:pt x="112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4" name="Google Shape;11484;p30"/>
            <p:cNvSpPr/>
            <p:nvPr/>
          </p:nvSpPr>
          <p:spPr>
            <a:xfrm>
              <a:off x="4190150" y="32547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03" y="1"/>
                  </a:moveTo>
                  <a:cubicBezTo>
                    <a:pt x="70" y="1"/>
                    <a:pt x="33" y="17"/>
                    <a:pt x="17" y="34"/>
                  </a:cubicBezTo>
                  <a:cubicBezTo>
                    <a:pt x="0" y="67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17" y="153"/>
                    <a:pt x="17" y="170"/>
                    <a:pt x="33" y="190"/>
                  </a:cubicBezTo>
                  <a:cubicBezTo>
                    <a:pt x="57" y="205"/>
                    <a:pt x="83" y="213"/>
                    <a:pt x="109" y="213"/>
                  </a:cubicBezTo>
                  <a:cubicBezTo>
                    <a:pt x="141" y="213"/>
                    <a:pt x="171" y="200"/>
                    <a:pt x="190" y="170"/>
                  </a:cubicBezTo>
                  <a:cubicBezTo>
                    <a:pt x="223" y="120"/>
                    <a:pt x="223" y="67"/>
                    <a:pt x="173" y="17"/>
                  </a:cubicBezTo>
                  <a:cubicBezTo>
                    <a:pt x="157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5" name="Google Shape;11485;p30"/>
            <p:cNvSpPr/>
            <p:nvPr/>
          </p:nvSpPr>
          <p:spPr>
            <a:xfrm>
              <a:off x="4192300" y="322457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8" y="0"/>
                  </a:moveTo>
                  <a:cubicBezTo>
                    <a:pt x="72" y="0"/>
                    <a:pt x="38" y="15"/>
                    <a:pt x="17" y="35"/>
                  </a:cubicBezTo>
                  <a:cubicBezTo>
                    <a:pt x="1" y="72"/>
                    <a:pt x="1" y="89"/>
                    <a:pt x="1" y="122"/>
                  </a:cubicBezTo>
                  <a:lnTo>
                    <a:pt x="1" y="138"/>
                  </a:lnTo>
                  <a:cubicBezTo>
                    <a:pt x="17" y="159"/>
                    <a:pt x="17" y="175"/>
                    <a:pt x="34" y="192"/>
                  </a:cubicBezTo>
                  <a:cubicBezTo>
                    <a:pt x="50" y="208"/>
                    <a:pt x="87" y="208"/>
                    <a:pt x="120" y="208"/>
                  </a:cubicBezTo>
                  <a:cubicBezTo>
                    <a:pt x="137" y="208"/>
                    <a:pt x="174" y="192"/>
                    <a:pt x="190" y="175"/>
                  </a:cubicBezTo>
                  <a:cubicBezTo>
                    <a:pt x="207" y="159"/>
                    <a:pt x="207" y="122"/>
                    <a:pt x="207" y="89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3" y="6"/>
                    <a:pt x="13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6" name="Google Shape;11486;p30"/>
            <p:cNvSpPr/>
            <p:nvPr/>
          </p:nvSpPr>
          <p:spPr>
            <a:xfrm>
              <a:off x="4184150" y="320045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6" y="0"/>
                  </a:moveTo>
                  <a:cubicBezTo>
                    <a:pt x="101" y="0"/>
                    <a:pt x="84" y="2"/>
                    <a:pt x="67" y="6"/>
                  </a:cubicBezTo>
                  <a:cubicBezTo>
                    <a:pt x="17" y="23"/>
                    <a:pt x="1" y="72"/>
                    <a:pt x="17" y="142"/>
                  </a:cubicBezTo>
                  <a:cubicBezTo>
                    <a:pt x="17" y="142"/>
                    <a:pt x="34" y="159"/>
                    <a:pt x="34" y="175"/>
                  </a:cubicBezTo>
                  <a:cubicBezTo>
                    <a:pt x="58" y="190"/>
                    <a:pt x="92" y="203"/>
                    <a:pt x="121" y="203"/>
                  </a:cubicBezTo>
                  <a:cubicBezTo>
                    <a:pt x="133" y="203"/>
                    <a:pt x="144" y="201"/>
                    <a:pt x="154" y="196"/>
                  </a:cubicBezTo>
                  <a:cubicBezTo>
                    <a:pt x="191" y="175"/>
                    <a:pt x="207" y="142"/>
                    <a:pt x="224" y="109"/>
                  </a:cubicBezTo>
                  <a:cubicBezTo>
                    <a:pt x="224" y="93"/>
                    <a:pt x="224" y="72"/>
                    <a:pt x="207" y="56"/>
                  </a:cubicBezTo>
                  <a:cubicBezTo>
                    <a:pt x="195" y="19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7" name="Google Shape;11487;p30"/>
            <p:cNvSpPr/>
            <p:nvPr/>
          </p:nvSpPr>
          <p:spPr>
            <a:xfrm>
              <a:off x="4185400" y="3187950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3" y="1"/>
                  </a:moveTo>
                  <a:cubicBezTo>
                    <a:pt x="75" y="1"/>
                    <a:pt x="46" y="13"/>
                    <a:pt x="17" y="40"/>
                  </a:cubicBezTo>
                  <a:cubicBezTo>
                    <a:pt x="0" y="57"/>
                    <a:pt x="0" y="94"/>
                    <a:pt x="0" y="111"/>
                  </a:cubicBezTo>
                  <a:cubicBezTo>
                    <a:pt x="0" y="127"/>
                    <a:pt x="0" y="127"/>
                    <a:pt x="17" y="144"/>
                  </a:cubicBezTo>
                  <a:cubicBezTo>
                    <a:pt x="17" y="160"/>
                    <a:pt x="38" y="181"/>
                    <a:pt x="38" y="181"/>
                  </a:cubicBezTo>
                  <a:cubicBezTo>
                    <a:pt x="71" y="197"/>
                    <a:pt x="87" y="214"/>
                    <a:pt x="120" y="214"/>
                  </a:cubicBezTo>
                  <a:cubicBezTo>
                    <a:pt x="157" y="214"/>
                    <a:pt x="174" y="197"/>
                    <a:pt x="190" y="160"/>
                  </a:cubicBezTo>
                  <a:cubicBezTo>
                    <a:pt x="207" y="144"/>
                    <a:pt x="207" y="127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8" name="Google Shape;11488;p30"/>
            <p:cNvSpPr/>
            <p:nvPr/>
          </p:nvSpPr>
          <p:spPr>
            <a:xfrm>
              <a:off x="4190150" y="32388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20" y="1"/>
                  </a:moveTo>
                  <a:cubicBezTo>
                    <a:pt x="54" y="1"/>
                    <a:pt x="0" y="34"/>
                    <a:pt x="0" y="83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0"/>
                  </a:cubicBezTo>
                  <a:cubicBezTo>
                    <a:pt x="33" y="186"/>
                    <a:pt x="54" y="207"/>
                    <a:pt x="87" y="207"/>
                  </a:cubicBezTo>
                  <a:cubicBezTo>
                    <a:pt x="103" y="207"/>
                    <a:pt x="136" y="207"/>
                    <a:pt x="157" y="186"/>
                  </a:cubicBezTo>
                  <a:cubicBezTo>
                    <a:pt x="190" y="170"/>
                    <a:pt x="206" y="137"/>
                    <a:pt x="206" y="120"/>
                  </a:cubicBezTo>
                  <a:cubicBezTo>
                    <a:pt x="206" y="83"/>
                    <a:pt x="206" y="67"/>
                    <a:pt x="190" y="34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9" name="Google Shape;11489;p30"/>
            <p:cNvSpPr/>
            <p:nvPr/>
          </p:nvSpPr>
          <p:spPr>
            <a:xfrm>
              <a:off x="4163125" y="318637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4" y="0"/>
                  </a:moveTo>
                  <a:cubicBezTo>
                    <a:pt x="67" y="0"/>
                    <a:pt x="50" y="17"/>
                    <a:pt x="34" y="54"/>
                  </a:cubicBezTo>
                  <a:cubicBezTo>
                    <a:pt x="17" y="70"/>
                    <a:pt x="1" y="87"/>
                    <a:pt x="1" y="120"/>
                  </a:cubicBezTo>
                  <a:lnTo>
                    <a:pt x="17" y="141"/>
                  </a:lnTo>
                  <a:cubicBezTo>
                    <a:pt x="17" y="157"/>
                    <a:pt x="34" y="174"/>
                    <a:pt x="50" y="190"/>
                  </a:cubicBezTo>
                  <a:cubicBezTo>
                    <a:pt x="65" y="205"/>
                    <a:pt x="88" y="213"/>
                    <a:pt x="111" y="213"/>
                  </a:cubicBezTo>
                  <a:cubicBezTo>
                    <a:pt x="139" y="213"/>
                    <a:pt x="168" y="201"/>
                    <a:pt x="186" y="174"/>
                  </a:cubicBezTo>
                  <a:cubicBezTo>
                    <a:pt x="224" y="120"/>
                    <a:pt x="224" y="70"/>
                    <a:pt x="170" y="37"/>
                  </a:cubicBezTo>
                  <a:cubicBezTo>
                    <a:pt x="153" y="17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0" name="Google Shape;11490;p30"/>
            <p:cNvSpPr/>
            <p:nvPr/>
          </p:nvSpPr>
          <p:spPr>
            <a:xfrm>
              <a:off x="4202200" y="32460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66" y="1"/>
                    <a:pt x="50" y="21"/>
                  </a:cubicBezTo>
                  <a:cubicBezTo>
                    <a:pt x="33" y="38"/>
                    <a:pt x="17" y="71"/>
                    <a:pt x="17" y="87"/>
                  </a:cubicBezTo>
                  <a:cubicBezTo>
                    <a:pt x="0" y="104"/>
                    <a:pt x="17" y="124"/>
                    <a:pt x="17" y="141"/>
                  </a:cubicBezTo>
                  <a:cubicBezTo>
                    <a:pt x="17" y="157"/>
                    <a:pt x="17" y="157"/>
                    <a:pt x="33" y="174"/>
                  </a:cubicBezTo>
                  <a:cubicBezTo>
                    <a:pt x="50" y="190"/>
                    <a:pt x="66" y="207"/>
                    <a:pt x="104" y="207"/>
                  </a:cubicBezTo>
                  <a:cubicBezTo>
                    <a:pt x="153" y="207"/>
                    <a:pt x="207" y="174"/>
                    <a:pt x="223" y="124"/>
                  </a:cubicBezTo>
                  <a:cubicBezTo>
                    <a:pt x="223" y="87"/>
                    <a:pt x="223" y="71"/>
                    <a:pt x="207" y="38"/>
                  </a:cubicBezTo>
                  <a:cubicBezTo>
                    <a:pt x="190" y="2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1" name="Google Shape;11491;p30"/>
            <p:cNvSpPr/>
            <p:nvPr/>
          </p:nvSpPr>
          <p:spPr>
            <a:xfrm>
              <a:off x="4195300" y="31971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20" y="0"/>
                  </a:moveTo>
                  <a:cubicBezTo>
                    <a:pt x="103" y="0"/>
                    <a:pt x="87" y="0"/>
                    <a:pt x="70" y="21"/>
                  </a:cubicBezTo>
                  <a:cubicBezTo>
                    <a:pt x="17" y="37"/>
                    <a:pt x="0" y="87"/>
                    <a:pt x="17" y="140"/>
                  </a:cubicBezTo>
                  <a:cubicBezTo>
                    <a:pt x="29" y="190"/>
                    <a:pt x="72" y="214"/>
                    <a:pt x="115" y="214"/>
                  </a:cubicBezTo>
                  <a:cubicBezTo>
                    <a:pt x="129" y="214"/>
                    <a:pt x="144" y="211"/>
                    <a:pt x="157" y="206"/>
                  </a:cubicBezTo>
                  <a:cubicBezTo>
                    <a:pt x="173" y="206"/>
                    <a:pt x="190" y="190"/>
                    <a:pt x="190" y="173"/>
                  </a:cubicBezTo>
                  <a:cubicBezTo>
                    <a:pt x="223" y="157"/>
                    <a:pt x="223" y="103"/>
                    <a:pt x="206" y="70"/>
                  </a:cubicBezTo>
                  <a:cubicBezTo>
                    <a:pt x="190" y="37"/>
                    <a:pt x="157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2" name="Google Shape;11492;p30"/>
            <p:cNvSpPr/>
            <p:nvPr/>
          </p:nvSpPr>
          <p:spPr>
            <a:xfrm>
              <a:off x="4194475" y="32107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93" y="1"/>
                  </a:moveTo>
                  <a:cubicBezTo>
                    <a:pt x="74" y="1"/>
                    <a:pt x="57" y="12"/>
                    <a:pt x="33" y="24"/>
                  </a:cubicBezTo>
                  <a:cubicBezTo>
                    <a:pt x="17" y="41"/>
                    <a:pt x="0" y="57"/>
                    <a:pt x="0" y="94"/>
                  </a:cubicBezTo>
                  <a:lnTo>
                    <a:pt x="0" y="144"/>
                  </a:lnTo>
                  <a:cubicBezTo>
                    <a:pt x="17" y="144"/>
                    <a:pt x="17" y="160"/>
                    <a:pt x="17" y="160"/>
                  </a:cubicBezTo>
                  <a:cubicBezTo>
                    <a:pt x="33" y="197"/>
                    <a:pt x="66" y="197"/>
                    <a:pt x="87" y="214"/>
                  </a:cubicBezTo>
                  <a:cubicBezTo>
                    <a:pt x="153" y="214"/>
                    <a:pt x="206" y="177"/>
                    <a:pt x="206" y="127"/>
                  </a:cubicBezTo>
                  <a:cubicBezTo>
                    <a:pt x="206" y="94"/>
                    <a:pt x="206" y="57"/>
                    <a:pt x="190" y="41"/>
                  </a:cubicBezTo>
                  <a:cubicBezTo>
                    <a:pt x="169" y="24"/>
                    <a:pt x="153" y="8"/>
                    <a:pt x="120" y="8"/>
                  </a:cubicBezTo>
                  <a:cubicBezTo>
                    <a:pt x="110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3" name="Google Shape;11493;p30"/>
            <p:cNvSpPr/>
            <p:nvPr/>
          </p:nvSpPr>
          <p:spPr>
            <a:xfrm>
              <a:off x="4199200" y="3184050"/>
              <a:ext cx="5200" cy="5025"/>
            </a:xfrm>
            <a:custGeom>
              <a:avLst/>
              <a:gdLst/>
              <a:ahLst/>
              <a:cxnLst/>
              <a:rect l="l" t="t" r="r" b="b"/>
              <a:pathLst>
                <a:path w="208" h="201" extrusionOk="0">
                  <a:moveTo>
                    <a:pt x="93" y="0"/>
                  </a:moveTo>
                  <a:cubicBezTo>
                    <a:pt x="73" y="0"/>
                    <a:pt x="57" y="13"/>
                    <a:pt x="34" y="27"/>
                  </a:cubicBezTo>
                  <a:cubicBezTo>
                    <a:pt x="17" y="44"/>
                    <a:pt x="1" y="60"/>
                    <a:pt x="1" y="93"/>
                  </a:cubicBezTo>
                  <a:lnTo>
                    <a:pt x="1" y="147"/>
                  </a:lnTo>
                  <a:lnTo>
                    <a:pt x="17" y="163"/>
                  </a:lnTo>
                  <a:cubicBezTo>
                    <a:pt x="34" y="180"/>
                    <a:pt x="50" y="196"/>
                    <a:pt x="83" y="196"/>
                  </a:cubicBezTo>
                  <a:cubicBezTo>
                    <a:pt x="92" y="199"/>
                    <a:pt x="102" y="201"/>
                    <a:pt x="110" y="201"/>
                  </a:cubicBezTo>
                  <a:cubicBezTo>
                    <a:pt x="153" y="201"/>
                    <a:pt x="190" y="168"/>
                    <a:pt x="207" y="110"/>
                  </a:cubicBezTo>
                  <a:cubicBezTo>
                    <a:pt x="207" y="93"/>
                    <a:pt x="207" y="60"/>
                    <a:pt x="186" y="44"/>
                  </a:cubicBezTo>
                  <a:cubicBezTo>
                    <a:pt x="170" y="27"/>
                    <a:pt x="137" y="7"/>
                    <a:pt x="120" y="7"/>
                  </a:cubicBezTo>
                  <a:cubicBezTo>
                    <a:pt x="110" y="2"/>
                    <a:pt x="101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4" name="Google Shape;11494;p30"/>
            <p:cNvSpPr/>
            <p:nvPr/>
          </p:nvSpPr>
          <p:spPr>
            <a:xfrm>
              <a:off x="4169525" y="3218875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30" y="0"/>
                  </a:moveTo>
                  <a:cubicBezTo>
                    <a:pt x="122" y="0"/>
                    <a:pt x="113" y="2"/>
                    <a:pt x="104" y="7"/>
                  </a:cubicBezTo>
                  <a:cubicBezTo>
                    <a:pt x="71" y="7"/>
                    <a:pt x="54" y="7"/>
                    <a:pt x="33" y="40"/>
                  </a:cubicBezTo>
                  <a:cubicBezTo>
                    <a:pt x="17" y="57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3" y="180"/>
                    <a:pt x="54" y="180"/>
                  </a:cubicBezTo>
                  <a:cubicBezTo>
                    <a:pt x="69" y="195"/>
                    <a:pt x="90" y="203"/>
                    <a:pt x="113" y="203"/>
                  </a:cubicBezTo>
                  <a:cubicBezTo>
                    <a:pt x="142" y="203"/>
                    <a:pt x="172" y="190"/>
                    <a:pt x="190" y="160"/>
                  </a:cubicBezTo>
                  <a:cubicBezTo>
                    <a:pt x="207" y="143"/>
                    <a:pt x="223" y="110"/>
                    <a:pt x="223" y="94"/>
                  </a:cubicBezTo>
                  <a:cubicBezTo>
                    <a:pt x="223" y="57"/>
                    <a:pt x="207" y="40"/>
                    <a:pt x="174" y="24"/>
                  </a:cubicBezTo>
                  <a:cubicBezTo>
                    <a:pt x="162" y="12"/>
                    <a:pt x="148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5" name="Google Shape;11495;p30"/>
            <p:cNvSpPr/>
            <p:nvPr/>
          </p:nvSpPr>
          <p:spPr>
            <a:xfrm>
              <a:off x="4169950" y="320565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15" y="0"/>
                  </a:moveTo>
                  <a:cubicBezTo>
                    <a:pt x="105" y="0"/>
                    <a:pt x="96" y="2"/>
                    <a:pt x="87" y="4"/>
                  </a:cubicBezTo>
                  <a:cubicBezTo>
                    <a:pt x="16" y="21"/>
                    <a:pt x="0" y="91"/>
                    <a:pt x="16" y="141"/>
                  </a:cubicBezTo>
                  <a:cubicBezTo>
                    <a:pt x="16" y="157"/>
                    <a:pt x="37" y="174"/>
                    <a:pt x="54" y="174"/>
                  </a:cubicBezTo>
                  <a:cubicBezTo>
                    <a:pt x="64" y="196"/>
                    <a:pt x="85" y="205"/>
                    <a:pt x="109" y="205"/>
                  </a:cubicBezTo>
                  <a:cubicBezTo>
                    <a:pt x="125" y="205"/>
                    <a:pt x="142" y="201"/>
                    <a:pt x="157" y="194"/>
                  </a:cubicBezTo>
                  <a:cubicBezTo>
                    <a:pt x="190" y="194"/>
                    <a:pt x="223" y="157"/>
                    <a:pt x="223" y="108"/>
                  </a:cubicBezTo>
                  <a:cubicBezTo>
                    <a:pt x="223" y="91"/>
                    <a:pt x="223" y="91"/>
                    <a:pt x="206" y="70"/>
                  </a:cubicBezTo>
                  <a:cubicBezTo>
                    <a:pt x="193" y="30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6" name="Google Shape;11496;p30"/>
            <p:cNvSpPr/>
            <p:nvPr/>
          </p:nvSpPr>
          <p:spPr>
            <a:xfrm>
              <a:off x="4167350" y="32322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4" y="1"/>
                  </a:moveTo>
                  <a:cubicBezTo>
                    <a:pt x="58" y="1"/>
                    <a:pt x="17" y="44"/>
                    <a:pt x="17" y="91"/>
                  </a:cubicBezTo>
                  <a:cubicBezTo>
                    <a:pt x="1" y="107"/>
                    <a:pt x="17" y="124"/>
                    <a:pt x="17" y="140"/>
                  </a:cubicBezTo>
                  <a:cubicBezTo>
                    <a:pt x="17" y="140"/>
                    <a:pt x="17" y="161"/>
                    <a:pt x="38" y="161"/>
                  </a:cubicBezTo>
                  <a:cubicBezTo>
                    <a:pt x="55" y="194"/>
                    <a:pt x="71" y="194"/>
                    <a:pt x="104" y="210"/>
                  </a:cubicBezTo>
                  <a:cubicBezTo>
                    <a:pt x="120" y="210"/>
                    <a:pt x="158" y="210"/>
                    <a:pt x="174" y="194"/>
                  </a:cubicBezTo>
                  <a:cubicBezTo>
                    <a:pt x="207" y="177"/>
                    <a:pt x="207" y="140"/>
                    <a:pt x="224" y="124"/>
                  </a:cubicBezTo>
                  <a:cubicBezTo>
                    <a:pt x="224" y="58"/>
                    <a:pt x="191" y="4"/>
                    <a:pt x="141" y="4"/>
                  </a:cubicBezTo>
                  <a:cubicBezTo>
                    <a:pt x="132" y="2"/>
                    <a:pt x="123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7" name="Google Shape;11497;p30"/>
            <p:cNvSpPr/>
            <p:nvPr/>
          </p:nvSpPr>
          <p:spPr>
            <a:xfrm>
              <a:off x="4163550" y="32451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4" y="0"/>
                    <a:pt x="15" y="44"/>
                    <a:pt x="0" y="90"/>
                  </a:cubicBezTo>
                  <a:lnTo>
                    <a:pt x="0" y="140"/>
                  </a:lnTo>
                  <a:cubicBezTo>
                    <a:pt x="17" y="140"/>
                    <a:pt x="17" y="160"/>
                    <a:pt x="17" y="160"/>
                  </a:cubicBezTo>
                  <a:cubicBezTo>
                    <a:pt x="33" y="193"/>
                    <a:pt x="66" y="193"/>
                    <a:pt x="87" y="210"/>
                  </a:cubicBezTo>
                  <a:cubicBezTo>
                    <a:pt x="136" y="210"/>
                    <a:pt x="207" y="177"/>
                    <a:pt x="207" y="123"/>
                  </a:cubicBezTo>
                  <a:cubicBezTo>
                    <a:pt x="207" y="90"/>
                    <a:pt x="207" y="57"/>
                    <a:pt x="190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8" name="Google Shape;11498;p30"/>
            <p:cNvSpPr/>
            <p:nvPr/>
          </p:nvSpPr>
          <p:spPr>
            <a:xfrm>
              <a:off x="4176425" y="32447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89" y="1"/>
                    <a:pt x="54" y="15"/>
                    <a:pt x="34" y="35"/>
                  </a:cubicBezTo>
                  <a:cubicBezTo>
                    <a:pt x="17" y="72"/>
                    <a:pt x="1" y="89"/>
                    <a:pt x="1" y="122"/>
                  </a:cubicBezTo>
                  <a:lnTo>
                    <a:pt x="17" y="138"/>
                  </a:lnTo>
                  <a:cubicBezTo>
                    <a:pt x="17" y="155"/>
                    <a:pt x="34" y="175"/>
                    <a:pt x="50" y="192"/>
                  </a:cubicBezTo>
                  <a:cubicBezTo>
                    <a:pt x="64" y="204"/>
                    <a:pt x="83" y="210"/>
                    <a:pt x="102" y="210"/>
                  </a:cubicBezTo>
                  <a:cubicBezTo>
                    <a:pt x="134" y="210"/>
                    <a:pt x="167" y="196"/>
                    <a:pt x="190" y="175"/>
                  </a:cubicBezTo>
                  <a:cubicBezTo>
                    <a:pt x="207" y="155"/>
                    <a:pt x="223" y="122"/>
                    <a:pt x="223" y="89"/>
                  </a:cubicBezTo>
                  <a:cubicBezTo>
                    <a:pt x="207" y="72"/>
                    <a:pt x="207" y="35"/>
                    <a:pt x="170" y="19"/>
                  </a:cubicBezTo>
                  <a:cubicBezTo>
                    <a:pt x="157" y="6"/>
                    <a:pt x="139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9" name="Google Shape;11499;p30"/>
            <p:cNvSpPr/>
            <p:nvPr/>
          </p:nvSpPr>
          <p:spPr>
            <a:xfrm>
              <a:off x="4179825" y="3230950"/>
              <a:ext cx="5600" cy="5025"/>
            </a:xfrm>
            <a:custGeom>
              <a:avLst/>
              <a:gdLst/>
              <a:ahLst/>
              <a:cxnLst/>
              <a:rect l="l" t="t" r="r" b="b"/>
              <a:pathLst>
                <a:path w="224" h="201" extrusionOk="0">
                  <a:moveTo>
                    <a:pt x="101" y="1"/>
                  </a:moveTo>
                  <a:cubicBezTo>
                    <a:pt x="53" y="1"/>
                    <a:pt x="17" y="36"/>
                    <a:pt x="17" y="89"/>
                  </a:cubicBezTo>
                  <a:cubicBezTo>
                    <a:pt x="1" y="110"/>
                    <a:pt x="17" y="126"/>
                    <a:pt x="17" y="143"/>
                  </a:cubicBezTo>
                  <a:cubicBezTo>
                    <a:pt x="17" y="143"/>
                    <a:pt x="17" y="159"/>
                    <a:pt x="34" y="159"/>
                  </a:cubicBezTo>
                  <a:cubicBezTo>
                    <a:pt x="54" y="176"/>
                    <a:pt x="71" y="192"/>
                    <a:pt x="104" y="192"/>
                  </a:cubicBezTo>
                  <a:cubicBezTo>
                    <a:pt x="109" y="198"/>
                    <a:pt x="116" y="201"/>
                    <a:pt x="123" y="201"/>
                  </a:cubicBezTo>
                  <a:cubicBezTo>
                    <a:pt x="141" y="201"/>
                    <a:pt x="162" y="187"/>
                    <a:pt x="174" y="176"/>
                  </a:cubicBezTo>
                  <a:cubicBezTo>
                    <a:pt x="207" y="159"/>
                    <a:pt x="207" y="143"/>
                    <a:pt x="223" y="110"/>
                  </a:cubicBezTo>
                  <a:cubicBezTo>
                    <a:pt x="223" y="89"/>
                    <a:pt x="223" y="56"/>
                    <a:pt x="207" y="40"/>
                  </a:cubicBezTo>
                  <a:cubicBezTo>
                    <a:pt x="190" y="23"/>
                    <a:pt x="157" y="7"/>
                    <a:pt x="137" y="7"/>
                  </a:cubicBezTo>
                  <a:cubicBezTo>
                    <a:pt x="125" y="3"/>
                    <a:pt x="113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0" name="Google Shape;11500;p30"/>
            <p:cNvSpPr/>
            <p:nvPr/>
          </p:nvSpPr>
          <p:spPr>
            <a:xfrm>
              <a:off x="4182000" y="32156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70" y="0"/>
                    <a:pt x="0" y="33"/>
                    <a:pt x="0" y="83"/>
                  </a:cubicBezTo>
                  <a:lnTo>
                    <a:pt x="0" y="153"/>
                  </a:lnTo>
                  <a:cubicBezTo>
                    <a:pt x="17" y="169"/>
                    <a:pt x="50" y="206"/>
                    <a:pt x="87" y="206"/>
                  </a:cubicBezTo>
                  <a:cubicBezTo>
                    <a:pt x="95" y="209"/>
                    <a:pt x="103" y="210"/>
                    <a:pt x="111" y="210"/>
                  </a:cubicBezTo>
                  <a:cubicBezTo>
                    <a:pt x="153" y="210"/>
                    <a:pt x="193" y="175"/>
                    <a:pt x="207" y="120"/>
                  </a:cubicBezTo>
                  <a:cubicBezTo>
                    <a:pt x="207" y="103"/>
                    <a:pt x="207" y="66"/>
                    <a:pt x="190" y="50"/>
                  </a:cubicBezTo>
                  <a:cubicBezTo>
                    <a:pt x="174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1" name="Google Shape;11501;p30"/>
            <p:cNvSpPr/>
            <p:nvPr/>
          </p:nvSpPr>
          <p:spPr>
            <a:xfrm>
              <a:off x="4173450" y="3194425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93" y="0"/>
                  </a:moveTo>
                  <a:cubicBezTo>
                    <a:pt x="47" y="0"/>
                    <a:pt x="0" y="35"/>
                    <a:pt x="0" y="91"/>
                  </a:cubicBezTo>
                  <a:lnTo>
                    <a:pt x="0" y="144"/>
                  </a:lnTo>
                  <a:lnTo>
                    <a:pt x="17" y="161"/>
                  </a:lnTo>
                  <a:cubicBezTo>
                    <a:pt x="33" y="177"/>
                    <a:pt x="50" y="194"/>
                    <a:pt x="83" y="194"/>
                  </a:cubicBezTo>
                  <a:cubicBezTo>
                    <a:pt x="94" y="199"/>
                    <a:pt x="103" y="201"/>
                    <a:pt x="111" y="201"/>
                  </a:cubicBezTo>
                  <a:cubicBezTo>
                    <a:pt x="131" y="201"/>
                    <a:pt x="146" y="189"/>
                    <a:pt x="169" y="177"/>
                  </a:cubicBezTo>
                  <a:cubicBezTo>
                    <a:pt x="186" y="161"/>
                    <a:pt x="206" y="144"/>
                    <a:pt x="206" y="107"/>
                  </a:cubicBezTo>
                  <a:cubicBezTo>
                    <a:pt x="206" y="91"/>
                    <a:pt x="206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1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2" name="Google Shape;11502;p30"/>
            <p:cNvSpPr/>
            <p:nvPr/>
          </p:nvSpPr>
          <p:spPr>
            <a:xfrm>
              <a:off x="4087475" y="31730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17" y="33"/>
                    <a:pt x="1" y="54"/>
                    <a:pt x="1" y="87"/>
                  </a:cubicBezTo>
                  <a:lnTo>
                    <a:pt x="1" y="137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41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3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3" name="Google Shape;11503;p30"/>
            <p:cNvSpPr/>
            <p:nvPr/>
          </p:nvSpPr>
          <p:spPr>
            <a:xfrm>
              <a:off x="4359375" y="3122875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0" y="1"/>
                  </a:moveTo>
                  <a:cubicBezTo>
                    <a:pt x="87" y="1"/>
                    <a:pt x="67" y="1"/>
                    <a:pt x="34" y="17"/>
                  </a:cubicBezTo>
                  <a:cubicBezTo>
                    <a:pt x="17" y="34"/>
                    <a:pt x="1" y="67"/>
                    <a:pt x="1" y="83"/>
                  </a:cubicBezTo>
                  <a:lnTo>
                    <a:pt x="1" y="137"/>
                  </a:lnTo>
                  <a:cubicBezTo>
                    <a:pt x="1" y="153"/>
                    <a:pt x="17" y="153"/>
                    <a:pt x="17" y="170"/>
                  </a:cubicBezTo>
                  <a:cubicBezTo>
                    <a:pt x="34" y="186"/>
                    <a:pt x="50" y="207"/>
                    <a:pt x="87" y="207"/>
                  </a:cubicBezTo>
                  <a:cubicBezTo>
                    <a:pt x="94" y="209"/>
                    <a:pt x="100" y="210"/>
                    <a:pt x="106" y="210"/>
                  </a:cubicBezTo>
                  <a:cubicBezTo>
                    <a:pt x="150" y="210"/>
                    <a:pt x="193" y="163"/>
                    <a:pt x="207" y="120"/>
                  </a:cubicBezTo>
                  <a:cubicBezTo>
                    <a:pt x="207" y="104"/>
                    <a:pt x="207" y="67"/>
                    <a:pt x="191" y="50"/>
                  </a:cubicBezTo>
                  <a:cubicBezTo>
                    <a:pt x="170" y="17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4" name="Google Shape;11504;p30"/>
            <p:cNvSpPr/>
            <p:nvPr/>
          </p:nvSpPr>
          <p:spPr>
            <a:xfrm>
              <a:off x="4365375" y="31550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36" y="1"/>
                  </a:moveTo>
                  <a:cubicBezTo>
                    <a:pt x="103" y="1"/>
                    <a:pt x="70" y="1"/>
                    <a:pt x="33" y="34"/>
                  </a:cubicBezTo>
                  <a:cubicBezTo>
                    <a:pt x="17" y="55"/>
                    <a:pt x="17" y="71"/>
                    <a:pt x="17" y="88"/>
                  </a:cubicBezTo>
                  <a:cubicBezTo>
                    <a:pt x="0" y="104"/>
                    <a:pt x="17" y="121"/>
                    <a:pt x="17" y="137"/>
                  </a:cubicBezTo>
                  <a:cubicBezTo>
                    <a:pt x="33" y="174"/>
                    <a:pt x="54" y="207"/>
                    <a:pt x="103" y="207"/>
                  </a:cubicBezTo>
                  <a:cubicBezTo>
                    <a:pt x="157" y="207"/>
                    <a:pt x="206" y="174"/>
                    <a:pt x="223" y="121"/>
                  </a:cubicBezTo>
                  <a:cubicBezTo>
                    <a:pt x="223" y="88"/>
                    <a:pt x="223" y="71"/>
                    <a:pt x="206" y="34"/>
                  </a:cubicBezTo>
                  <a:cubicBezTo>
                    <a:pt x="190" y="17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5" name="Google Shape;11505;p30"/>
            <p:cNvSpPr/>
            <p:nvPr/>
          </p:nvSpPr>
          <p:spPr>
            <a:xfrm>
              <a:off x="4369275" y="31295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5" y="1"/>
                  </a:moveTo>
                  <a:cubicBezTo>
                    <a:pt x="111" y="1"/>
                    <a:pt x="96" y="3"/>
                    <a:pt x="83" y="7"/>
                  </a:cubicBezTo>
                  <a:cubicBezTo>
                    <a:pt x="34" y="23"/>
                    <a:pt x="1" y="93"/>
                    <a:pt x="34" y="147"/>
                  </a:cubicBezTo>
                  <a:cubicBezTo>
                    <a:pt x="34" y="163"/>
                    <a:pt x="50" y="163"/>
                    <a:pt x="50" y="180"/>
                  </a:cubicBezTo>
                  <a:cubicBezTo>
                    <a:pt x="69" y="199"/>
                    <a:pt x="90" y="207"/>
                    <a:pt x="114" y="207"/>
                  </a:cubicBezTo>
                  <a:cubicBezTo>
                    <a:pt x="131" y="207"/>
                    <a:pt x="149" y="203"/>
                    <a:pt x="170" y="196"/>
                  </a:cubicBezTo>
                  <a:cubicBezTo>
                    <a:pt x="207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211" y="20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6" name="Google Shape;11506;p30"/>
            <p:cNvSpPr/>
            <p:nvPr/>
          </p:nvSpPr>
          <p:spPr>
            <a:xfrm>
              <a:off x="4363600" y="3106350"/>
              <a:ext cx="6125" cy="5050"/>
            </a:xfrm>
            <a:custGeom>
              <a:avLst/>
              <a:gdLst/>
              <a:ahLst/>
              <a:cxnLst/>
              <a:rect l="l" t="t" r="r" b="b"/>
              <a:pathLst>
                <a:path w="245" h="202" extrusionOk="0">
                  <a:moveTo>
                    <a:pt x="124" y="0"/>
                  </a:moveTo>
                  <a:cubicBezTo>
                    <a:pt x="112" y="0"/>
                    <a:pt x="100" y="2"/>
                    <a:pt x="88" y="6"/>
                  </a:cubicBezTo>
                  <a:cubicBezTo>
                    <a:pt x="38" y="23"/>
                    <a:pt x="1" y="93"/>
                    <a:pt x="22" y="146"/>
                  </a:cubicBezTo>
                  <a:cubicBezTo>
                    <a:pt x="46" y="183"/>
                    <a:pt x="80" y="202"/>
                    <a:pt x="118" y="202"/>
                  </a:cubicBezTo>
                  <a:cubicBezTo>
                    <a:pt x="131" y="202"/>
                    <a:pt x="144" y="200"/>
                    <a:pt x="158" y="196"/>
                  </a:cubicBezTo>
                  <a:cubicBezTo>
                    <a:pt x="207" y="179"/>
                    <a:pt x="244" y="126"/>
                    <a:pt x="228" y="76"/>
                  </a:cubicBezTo>
                  <a:cubicBezTo>
                    <a:pt x="199" y="22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7" name="Google Shape;11507;p30"/>
            <p:cNvSpPr/>
            <p:nvPr/>
          </p:nvSpPr>
          <p:spPr>
            <a:xfrm>
              <a:off x="4367950" y="3143250"/>
              <a:ext cx="5175" cy="5425"/>
            </a:xfrm>
            <a:custGeom>
              <a:avLst/>
              <a:gdLst/>
              <a:ahLst/>
              <a:cxnLst/>
              <a:rect l="l" t="t" r="r" b="b"/>
              <a:pathLst>
                <a:path w="207" h="217" extrusionOk="0">
                  <a:moveTo>
                    <a:pt x="96" y="1"/>
                  </a:moveTo>
                  <a:cubicBezTo>
                    <a:pt x="66" y="1"/>
                    <a:pt x="37" y="14"/>
                    <a:pt x="17" y="43"/>
                  </a:cubicBezTo>
                  <a:cubicBezTo>
                    <a:pt x="0" y="60"/>
                    <a:pt x="0" y="93"/>
                    <a:pt x="0" y="113"/>
                  </a:cubicBezTo>
                  <a:lnTo>
                    <a:pt x="0" y="146"/>
                  </a:lnTo>
                  <a:cubicBezTo>
                    <a:pt x="17" y="163"/>
                    <a:pt x="17" y="179"/>
                    <a:pt x="33" y="179"/>
                  </a:cubicBezTo>
                  <a:cubicBezTo>
                    <a:pt x="70" y="196"/>
                    <a:pt x="87" y="216"/>
                    <a:pt x="120" y="216"/>
                  </a:cubicBezTo>
                  <a:cubicBezTo>
                    <a:pt x="136" y="196"/>
                    <a:pt x="173" y="196"/>
                    <a:pt x="190" y="163"/>
                  </a:cubicBezTo>
                  <a:cubicBezTo>
                    <a:pt x="206" y="146"/>
                    <a:pt x="206" y="130"/>
                    <a:pt x="206" y="93"/>
                  </a:cubicBezTo>
                  <a:cubicBezTo>
                    <a:pt x="206" y="60"/>
                    <a:pt x="190" y="43"/>
                    <a:pt x="173" y="27"/>
                  </a:cubicBezTo>
                  <a:cubicBezTo>
                    <a:pt x="149" y="10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8" name="Google Shape;11508;p30"/>
            <p:cNvSpPr/>
            <p:nvPr/>
          </p:nvSpPr>
          <p:spPr>
            <a:xfrm>
              <a:off x="4380825" y="307247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5" y="1"/>
                  </a:moveTo>
                  <a:cubicBezTo>
                    <a:pt x="53" y="1"/>
                    <a:pt x="14" y="33"/>
                    <a:pt x="0" y="91"/>
                  </a:cubicBezTo>
                  <a:cubicBezTo>
                    <a:pt x="0" y="108"/>
                    <a:pt x="0" y="124"/>
                    <a:pt x="17" y="141"/>
                  </a:cubicBezTo>
                  <a:cubicBezTo>
                    <a:pt x="17" y="141"/>
                    <a:pt x="17" y="161"/>
                    <a:pt x="33" y="161"/>
                  </a:cubicBezTo>
                  <a:cubicBezTo>
                    <a:pt x="54" y="178"/>
                    <a:pt x="71" y="194"/>
                    <a:pt x="104" y="194"/>
                  </a:cubicBezTo>
                  <a:cubicBezTo>
                    <a:pt x="108" y="199"/>
                    <a:pt x="115" y="201"/>
                    <a:pt x="122" y="201"/>
                  </a:cubicBezTo>
                  <a:cubicBezTo>
                    <a:pt x="140" y="201"/>
                    <a:pt x="162" y="190"/>
                    <a:pt x="174" y="178"/>
                  </a:cubicBezTo>
                  <a:cubicBezTo>
                    <a:pt x="190" y="161"/>
                    <a:pt x="207" y="141"/>
                    <a:pt x="223" y="108"/>
                  </a:cubicBezTo>
                  <a:cubicBezTo>
                    <a:pt x="223" y="58"/>
                    <a:pt x="190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9" name="Google Shape;11509;p30"/>
            <p:cNvSpPr/>
            <p:nvPr/>
          </p:nvSpPr>
          <p:spPr>
            <a:xfrm>
              <a:off x="4373500" y="31176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1" y="1"/>
                    <a:pt x="1" y="46"/>
                    <a:pt x="1" y="88"/>
                  </a:cubicBezTo>
                  <a:lnTo>
                    <a:pt x="1" y="142"/>
                  </a:lnTo>
                  <a:lnTo>
                    <a:pt x="17" y="158"/>
                  </a:lnTo>
                  <a:cubicBezTo>
                    <a:pt x="38" y="191"/>
                    <a:pt x="54" y="191"/>
                    <a:pt x="87" y="212"/>
                  </a:cubicBezTo>
                  <a:cubicBezTo>
                    <a:pt x="141" y="212"/>
                    <a:pt x="190" y="175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41" y="6"/>
                    <a:pt x="120" y="6"/>
                  </a:cubicBezTo>
                  <a:cubicBezTo>
                    <a:pt x="113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0" name="Google Shape;11510;p30"/>
            <p:cNvSpPr/>
            <p:nvPr/>
          </p:nvSpPr>
          <p:spPr>
            <a:xfrm>
              <a:off x="4377000" y="308505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20" y="1"/>
                  </a:moveTo>
                  <a:cubicBezTo>
                    <a:pt x="67" y="1"/>
                    <a:pt x="1" y="34"/>
                    <a:pt x="1" y="104"/>
                  </a:cubicBezTo>
                  <a:lnTo>
                    <a:pt x="1" y="153"/>
                  </a:lnTo>
                  <a:lnTo>
                    <a:pt x="17" y="174"/>
                  </a:lnTo>
                  <a:cubicBezTo>
                    <a:pt x="34" y="190"/>
                    <a:pt x="50" y="207"/>
                    <a:pt x="83" y="207"/>
                  </a:cubicBezTo>
                  <a:cubicBezTo>
                    <a:pt x="93" y="210"/>
                    <a:pt x="102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4"/>
                    <a:pt x="207" y="71"/>
                    <a:pt x="186" y="50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1" name="Google Shape;11511;p30"/>
            <p:cNvSpPr/>
            <p:nvPr/>
          </p:nvSpPr>
          <p:spPr>
            <a:xfrm>
              <a:off x="4374425" y="30986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1" y="1"/>
                  </a:moveTo>
                  <a:cubicBezTo>
                    <a:pt x="102" y="1"/>
                    <a:pt x="93" y="2"/>
                    <a:pt x="83" y="5"/>
                  </a:cubicBezTo>
                  <a:cubicBezTo>
                    <a:pt x="17" y="21"/>
                    <a:pt x="1" y="91"/>
                    <a:pt x="17" y="145"/>
                  </a:cubicBezTo>
                  <a:cubicBezTo>
                    <a:pt x="29" y="181"/>
                    <a:pt x="69" y="208"/>
                    <a:pt x="109" y="208"/>
                  </a:cubicBezTo>
                  <a:cubicBezTo>
                    <a:pt x="124" y="208"/>
                    <a:pt x="140" y="204"/>
                    <a:pt x="153" y="195"/>
                  </a:cubicBezTo>
                  <a:cubicBezTo>
                    <a:pt x="207" y="178"/>
                    <a:pt x="240" y="124"/>
                    <a:pt x="207" y="75"/>
                  </a:cubicBezTo>
                  <a:cubicBezTo>
                    <a:pt x="190" y="31"/>
                    <a:pt x="153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2" name="Google Shape;11512;p30"/>
            <p:cNvSpPr/>
            <p:nvPr/>
          </p:nvSpPr>
          <p:spPr>
            <a:xfrm>
              <a:off x="4352475" y="316345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7" y="1"/>
                  </a:moveTo>
                  <a:cubicBezTo>
                    <a:pt x="66" y="1"/>
                    <a:pt x="37" y="14"/>
                    <a:pt x="17" y="43"/>
                  </a:cubicBezTo>
                  <a:cubicBezTo>
                    <a:pt x="1" y="60"/>
                    <a:pt x="1" y="93"/>
                    <a:pt x="1" y="109"/>
                  </a:cubicBezTo>
                  <a:lnTo>
                    <a:pt x="1" y="146"/>
                  </a:lnTo>
                  <a:cubicBezTo>
                    <a:pt x="17" y="163"/>
                    <a:pt x="17" y="179"/>
                    <a:pt x="34" y="179"/>
                  </a:cubicBezTo>
                  <a:cubicBezTo>
                    <a:pt x="54" y="196"/>
                    <a:pt x="87" y="212"/>
                    <a:pt x="120" y="212"/>
                  </a:cubicBezTo>
                  <a:cubicBezTo>
                    <a:pt x="137" y="212"/>
                    <a:pt x="174" y="196"/>
                    <a:pt x="190" y="179"/>
                  </a:cubicBezTo>
                  <a:cubicBezTo>
                    <a:pt x="207" y="146"/>
                    <a:pt x="207" y="130"/>
                    <a:pt x="207" y="93"/>
                  </a:cubicBezTo>
                  <a:cubicBezTo>
                    <a:pt x="207" y="76"/>
                    <a:pt x="190" y="43"/>
                    <a:pt x="174" y="27"/>
                  </a:cubicBezTo>
                  <a:cubicBezTo>
                    <a:pt x="149" y="10"/>
                    <a:pt x="123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3" name="Google Shape;11513;p30"/>
            <p:cNvSpPr/>
            <p:nvPr/>
          </p:nvSpPr>
          <p:spPr>
            <a:xfrm>
              <a:off x="4100775" y="31666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1" y="1"/>
                  </a:moveTo>
                  <a:cubicBezTo>
                    <a:pt x="69" y="1"/>
                    <a:pt x="40" y="15"/>
                    <a:pt x="21" y="34"/>
                  </a:cubicBezTo>
                  <a:cubicBezTo>
                    <a:pt x="1" y="67"/>
                    <a:pt x="1" y="83"/>
                    <a:pt x="1" y="120"/>
                  </a:cubicBezTo>
                  <a:lnTo>
                    <a:pt x="1" y="137"/>
                  </a:lnTo>
                  <a:cubicBezTo>
                    <a:pt x="21" y="153"/>
                    <a:pt x="21" y="170"/>
                    <a:pt x="38" y="186"/>
                  </a:cubicBezTo>
                  <a:cubicBezTo>
                    <a:pt x="54" y="207"/>
                    <a:pt x="87" y="207"/>
                    <a:pt x="124" y="207"/>
                  </a:cubicBezTo>
                  <a:cubicBezTo>
                    <a:pt x="141" y="207"/>
                    <a:pt x="174" y="186"/>
                    <a:pt x="190" y="170"/>
                  </a:cubicBezTo>
                  <a:cubicBezTo>
                    <a:pt x="207" y="153"/>
                    <a:pt x="207" y="120"/>
                    <a:pt x="207" y="104"/>
                  </a:cubicBezTo>
                  <a:cubicBezTo>
                    <a:pt x="207" y="67"/>
                    <a:pt x="190" y="50"/>
                    <a:pt x="174" y="34"/>
                  </a:cubicBezTo>
                  <a:cubicBezTo>
                    <a:pt x="152" y="10"/>
                    <a:pt x="126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4" name="Google Shape;11514;p30"/>
            <p:cNvSpPr/>
            <p:nvPr/>
          </p:nvSpPr>
          <p:spPr>
            <a:xfrm>
              <a:off x="4355475" y="31361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70" y="1"/>
                  </a:moveTo>
                  <a:cubicBezTo>
                    <a:pt x="17" y="33"/>
                    <a:pt x="0" y="87"/>
                    <a:pt x="17" y="137"/>
                  </a:cubicBezTo>
                  <a:cubicBezTo>
                    <a:pt x="34" y="181"/>
                    <a:pt x="82" y="211"/>
                    <a:pt x="128" y="211"/>
                  </a:cubicBezTo>
                  <a:cubicBezTo>
                    <a:pt x="138" y="211"/>
                    <a:pt x="147" y="210"/>
                    <a:pt x="157" y="207"/>
                  </a:cubicBezTo>
                  <a:cubicBezTo>
                    <a:pt x="173" y="190"/>
                    <a:pt x="190" y="190"/>
                    <a:pt x="190" y="170"/>
                  </a:cubicBezTo>
                  <a:cubicBezTo>
                    <a:pt x="223" y="137"/>
                    <a:pt x="223" y="104"/>
                    <a:pt x="206" y="66"/>
                  </a:cubicBezTo>
                  <a:cubicBezTo>
                    <a:pt x="190" y="33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5" name="Google Shape;11515;p30"/>
            <p:cNvSpPr/>
            <p:nvPr/>
          </p:nvSpPr>
          <p:spPr>
            <a:xfrm>
              <a:off x="4340000" y="31696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41" y="0"/>
                  </a:moveTo>
                  <a:cubicBezTo>
                    <a:pt x="71" y="0"/>
                    <a:pt x="17" y="33"/>
                    <a:pt x="17" y="87"/>
                  </a:cubicBezTo>
                  <a:cubicBezTo>
                    <a:pt x="1" y="104"/>
                    <a:pt x="17" y="120"/>
                    <a:pt x="17" y="137"/>
                  </a:cubicBezTo>
                  <a:cubicBezTo>
                    <a:pt x="17" y="153"/>
                    <a:pt x="17" y="153"/>
                    <a:pt x="38" y="169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20" y="207"/>
                    <a:pt x="157" y="207"/>
                    <a:pt x="174" y="190"/>
                  </a:cubicBezTo>
                  <a:cubicBezTo>
                    <a:pt x="207" y="169"/>
                    <a:pt x="207" y="153"/>
                    <a:pt x="223" y="120"/>
                  </a:cubicBezTo>
                  <a:cubicBezTo>
                    <a:pt x="223" y="104"/>
                    <a:pt x="223" y="66"/>
                    <a:pt x="207" y="50"/>
                  </a:cubicBezTo>
                  <a:cubicBezTo>
                    <a:pt x="190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6" name="Google Shape;11516;p30"/>
            <p:cNvSpPr/>
            <p:nvPr/>
          </p:nvSpPr>
          <p:spPr>
            <a:xfrm>
              <a:off x="4345575" y="3126950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07" y="1"/>
                  </a:moveTo>
                  <a:cubicBezTo>
                    <a:pt x="78" y="1"/>
                    <a:pt x="49" y="14"/>
                    <a:pt x="21" y="44"/>
                  </a:cubicBezTo>
                  <a:cubicBezTo>
                    <a:pt x="0" y="60"/>
                    <a:pt x="0" y="77"/>
                    <a:pt x="0" y="110"/>
                  </a:cubicBezTo>
                  <a:cubicBezTo>
                    <a:pt x="0" y="126"/>
                    <a:pt x="0" y="126"/>
                    <a:pt x="21" y="147"/>
                  </a:cubicBezTo>
                  <a:cubicBezTo>
                    <a:pt x="21" y="163"/>
                    <a:pt x="38" y="163"/>
                    <a:pt x="38" y="180"/>
                  </a:cubicBezTo>
                  <a:cubicBezTo>
                    <a:pt x="61" y="192"/>
                    <a:pt x="76" y="203"/>
                    <a:pt x="96" y="203"/>
                  </a:cubicBezTo>
                  <a:cubicBezTo>
                    <a:pt x="104" y="203"/>
                    <a:pt x="113" y="201"/>
                    <a:pt x="124" y="196"/>
                  </a:cubicBezTo>
                  <a:cubicBezTo>
                    <a:pt x="157" y="196"/>
                    <a:pt x="174" y="180"/>
                    <a:pt x="190" y="163"/>
                  </a:cubicBezTo>
                  <a:cubicBezTo>
                    <a:pt x="207" y="147"/>
                    <a:pt x="227" y="110"/>
                    <a:pt x="207" y="93"/>
                  </a:cubicBezTo>
                  <a:cubicBezTo>
                    <a:pt x="207" y="60"/>
                    <a:pt x="190" y="44"/>
                    <a:pt x="174" y="23"/>
                  </a:cubicBezTo>
                  <a:cubicBezTo>
                    <a:pt x="152" y="9"/>
                    <a:pt x="12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7" name="Google Shape;11517;p30"/>
            <p:cNvSpPr/>
            <p:nvPr/>
          </p:nvSpPr>
          <p:spPr>
            <a:xfrm>
              <a:off x="4344325" y="3139050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05" y="1"/>
                  </a:moveTo>
                  <a:cubicBezTo>
                    <a:pt x="94" y="1"/>
                    <a:pt x="83" y="2"/>
                    <a:pt x="71" y="5"/>
                  </a:cubicBezTo>
                  <a:cubicBezTo>
                    <a:pt x="17" y="38"/>
                    <a:pt x="1" y="92"/>
                    <a:pt x="17" y="141"/>
                  </a:cubicBezTo>
                  <a:cubicBezTo>
                    <a:pt x="17" y="158"/>
                    <a:pt x="34" y="178"/>
                    <a:pt x="34" y="178"/>
                  </a:cubicBezTo>
                  <a:cubicBezTo>
                    <a:pt x="61" y="202"/>
                    <a:pt x="95" y="218"/>
                    <a:pt x="124" y="218"/>
                  </a:cubicBezTo>
                  <a:cubicBezTo>
                    <a:pt x="135" y="218"/>
                    <a:pt x="145" y="216"/>
                    <a:pt x="154" y="211"/>
                  </a:cubicBezTo>
                  <a:cubicBezTo>
                    <a:pt x="191" y="195"/>
                    <a:pt x="224" y="158"/>
                    <a:pt x="224" y="125"/>
                  </a:cubicBezTo>
                  <a:cubicBezTo>
                    <a:pt x="224" y="108"/>
                    <a:pt x="224" y="92"/>
                    <a:pt x="207" y="75"/>
                  </a:cubicBezTo>
                  <a:cubicBezTo>
                    <a:pt x="194" y="31"/>
                    <a:pt x="155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8" name="Google Shape;11518;p30"/>
            <p:cNvSpPr/>
            <p:nvPr/>
          </p:nvSpPr>
          <p:spPr>
            <a:xfrm>
              <a:off x="4350325" y="31777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87" y="1"/>
                  </a:moveTo>
                  <a:cubicBezTo>
                    <a:pt x="37" y="1"/>
                    <a:pt x="0" y="34"/>
                    <a:pt x="0" y="92"/>
                  </a:cubicBezTo>
                  <a:lnTo>
                    <a:pt x="0" y="141"/>
                  </a:lnTo>
                  <a:lnTo>
                    <a:pt x="17" y="158"/>
                  </a:lnTo>
                  <a:cubicBezTo>
                    <a:pt x="37" y="195"/>
                    <a:pt x="54" y="195"/>
                    <a:pt x="87" y="211"/>
                  </a:cubicBezTo>
                  <a:cubicBezTo>
                    <a:pt x="120" y="211"/>
                    <a:pt x="140" y="195"/>
                    <a:pt x="157" y="195"/>
                  </a:cubicBezTo>
                  <a:cubicBezTo>
                    <a:pt x="190" y="178"/>
                    <a:pt x="206" y="141"/>
                    <a:pt x="206" y="125"/>
                  </a:cubicBezTo>
                  <a:cubicBezTo>
                    <a:pt x="206" y="92"/>
                    <a:pt x="206" y="55"/>
                    <a:pt x="190" y="38"/>
                  </a:cubicBezTo>
                  <a:cubicBezTo>
                    <a:pt x="173" y="22"/>
                    <a:pt x="140" y="5"/>
                    <a:pt x="120" y="5"/>
                  </a:cubicBezTo>
                  <a:cubicBezTo>
                    <a:pt x="108" y="2"/>
                    <a:pt x="98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9" name="Google Shape;11519;p30"/>
            <p:cNvSpPr/>
            <p:nvPr/>
          </p:nvSpPr>
          <p:spPr>
            <a:xfrm>
              <a:off x="4354650" y="31494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7" y="0"/>
                    <a:pt x="70" y="17"/>
                    <a:pt x="50" y="33"/>
                  </a:cubicBezTo>
                  <a:cubicBezTo>
                    <a:pt x="17" y="33"/>
                    <a:pt x="0" y="70"/>
                    <a:pt x="0" y="87"/>
                  </a:cubicBezTo>
                  <a:lnTo>
                    <a:pt x="0" y="153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70" y="207"/>
                    <a:pt x="87" y="207"/>
                  </a:cubicBezTo>
                  <a:cubicBezTo>
                    <a:pt x="98" y="209"/>
                    <a:pt x="109" y="211"/>
                    <a:pt x="119" y="211"/>
                  </a:cubicBezTo>
                  <a:cubicBezTo>
                    <a:pt x="169" y="211"/>
                    <a:pt x="206" y="178"/>
                    <a:pt x="206" y="120"/>
                  </a:cubicBezTo>
                  <a:cubicBezTo>
                    <a:pt x="206" y="103"/>
                    <a:pt x="206" y="70"/>
                    <a:pt x="190" y="50"/>
                  </a:cubicBezTo>
                  <a:cubicBezTo>
                    <a:pt x="173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0" name="Google Shape;11520;p30"/>
            <p:cNvSpPr/>
            <p:nvPr/>
          </p:nvSpPr>
          <p:spPr>
            <a:xfrm>
              <a:off x="4384750" y="3111225"/>
              <a:ext cx="1675" cy="4775"/>
            </a:xfrm>
            <a:custGeom>
              <a:avLst/>
              <a:gdLst/>
              <a:ahLst/>
              <a:cxnLst/>
              <a:rect l="l" t="t" r="r" b="b"/>
              <a:pathLst>
                <a:path w="67" h="191" extrusionOk="0">
                  <a:moveTo>
                    <a:pt x="66" y="1"/>
                  </a:moveTo>
                  <a:cubicBezTo>
                    <a:pt x="50" y="1"/>
                    <a:pt x="33" y="17"/>
                    <a:pt x="17" y="34"/>
                  </a:cubicBezTo>
                  <a:cubicBezTo>
                    <a:pt x="0" y="54"/>
                    <a:pt x="0" y="71"/>
                    <a:pt x="0" y="104"/>
                  </a:cubicBezTo>
                  <a:lnTo>
                    <a:pt x="0" y="120"/>
                  </a:lnTo>
                  <a:cubicBezTo>
                    <a:pt x="17" y="137"/>
                    <a:pt x="17" y="157"/>
                    <a:pt x="33" y="174"/>
                  </a:cubicBezTo>
                  <a:cubicBezTo>
                    <a:pt x="50" y="174"/>
                    <a:pt x="50" y="190"/>
                    <a:pt x="66" y="190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1" name="Google Shape;11521;p30"/>
            <p:cNvSpPr/>
            <p:nvPr/>
          </p:nvSpPr>
          <p:spPr>
            <a:xfrm>
              <a:off x="4342175" y="31546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1"/>
                  </a:moveTo>
                  <a:cubicBezTo>
                    <a:pt x="70" y="1"/>
                    <a:pt x="0" y="33"/>
                    <a:pt x="0" y="87"/>
                  </a:cubicBezTo>
                  <a:lnTo>
                    <a:pt x="0" y="137"/>
                  </a:lnTo>
                  <a:cubicBezTo>
                    <a:pt x="17" y="174"/>
                    <a:pt x="54" y="207"/>
                    <a:pt x="87" y="207"/>
                  </a:cubicBezTo>
                  <a:cubicBezTo>
                    <a:pt x="94" y="209"/>
                    <a:pt x="100" y="210"/>
                    <a:pt x="107" y="210"/>
                  </a:cubicBezTo>
                  <a:cubicBezTo>
                    <a:pt x="150" y="210"/>
                    <a:pt x="192" y="167"/>
                    <a:pt x="207" y="120"/>
                  </a:cubicBezTo>
                  <a:cubicBezTo>
                    <a:pt x="207" y="87"/>
                    <a:pt x="207" y="71"/>
                    <a:pt x="190" y="50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2" name="Google Shape;11522;p30"/>
            <p:cNvSpPr/>
            <p:nvPr/>
          </p:nvSpPr>
          <p:spPr>
            <a:xfrm>
              <a:off x="4091800" y="31464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4" y="34"/>
                    <a:pt x="17" y="50"/>
                    <a:pt x="17" y="87"/>
                  </a:cubicBezTo>
                  <a:cubicBezTo>
                    <a:pt x="1" y="104"/>
                    <a:pt x="17" y="120"/>
                    <a:pt x="17" y="137"/>
                  </a:cubicBezTo>
                  <a:cubicBezTo>
                    <a:pt x="17" y="137"/>
                    <a:pt x="17" y="153"/>
                    <a:pt x="34" y="153"/>
                  </a:cubicBezTo>
                  <a:cubicBezTo>
                    <a:pt x="50" y="190"/>
                    <a:pt x="71" y="190"/>
                    <a:pt x="104" y="207"/>
                  </a:cubicBezTo>
                  <a:cubicBezTo>
                    <a:pt x="153" y="207"/>
                    <a:pt x="207" y="170"/>
                    <a:pt x="223" y="120"/>
                  </a:cubicBezTo>
                  <a:cubicBezTo>
                    <a:pt x="223" y="87"/>
                    <a:pt x="223" y="67"/>
                    <a:pt x="207" y="34"/>
                  </a:cubicBezTo>
                  <a:cubicBezTo>
                    <a:pt x="191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3" name="Google Shape;11523;p30"/>
            <p:cNvSpPr/>
            <p:nvPr/>
          </p:nvSpPr>
          <p:spPr>
            <a:xfrm>
              <a:off x="4082750" y="3201000"/>
              <a:ext cx="5675" cy="5175"/>
            </a:xfrm>
            <a:custGeom>
              <a:avLst/>
              <a:gdLst/>
              <a:ahLst/>
              <a:cxnLst/>
              <a:rect l="l" t="t" r="r" b="b"/>
              <a:pathLst>
                <a:path w="227" h="207" extrusionOk="0">
                  <a:moveTo>
                    <a:pt x="140" y="1"/>
                  </a:moveTo>
                  <a:cubicBezTo>
                    <a:pt x="70" y="1"/>
                    <a:pt x="21" y="34"/>
                    <a:pt x="21" y="87"/>
                  </a:cubicBezTo>
                  <a:cubicBezTo>
                    <a:pt x="0" y="104"/>
                    <a:pt x="21" y="120"/>
                    <a:pt x="21" y="137"/>
                  </a:cubicBezTo>
                  <a:cubicBezTo>
                    <a:pt x="21" y="153"/>
                    <a:pt x="21" y="153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24" y="207"/>
                    <a:pt x="157" y="207"/>
                    <a:pt x="173" y="190"/>
                  </a:cubicBezTo>
                  <a:cubicBezTo>
                    <a:pt x="206" y="174"/>
                    <a:pt x="206" y="153"/>
                    <a:pt x="227" y="120"/>
                  </a:cubicBezTo>
                  <a:cubicBezTo>
                    <a:pt x="227" y="104"/>
                    <a:pt x="227" y="71"/>
                    <a:pt x="206" y="50"/>
                  </a:cubicBezTo>
                  <a:cubicBezTo>
                    <a:pt x="190" y="17"/>
                    <a:pt x="157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4" name="Google Shape;11524;p30"/>
            <p:cNvSpPr/>
            <p:nvPr/>
          </p:nvSpPr>
          <p:spPr>
            <a:xfrm>
              <a:off x="4088400" y="31596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3" y="0"/>
                  </a:moveTo>
                  <a:cubicBezTo>
                    <a:pt x="91" y="0"/>
                    <a:pt x="78" y="8"/>
                    <a:pt x="67" y="8"/>
                  </a:cubicBezTo>
                  <a:cubicBezTo>
                    <a:pt x="17" y="24"/>
                    <a:pt x="1" y="94"/>
                    <a:pt x="17" y="144"/>
                  </a:cubicBezTo>
                  <a:cubicBezTo>
                    <a:pt x="30" y="184"/>
                    <a:pt x="73" y="203"/>
                    <a:pt x="114" y="203"/>
                  </a:cubicBezTo>
                  <a:cubicBezTo>
                    <a:pt x="128" y="203"/>
                    <a:pt x="141" y="201"/>
                    <a:pt x="153" y="197"/>
                  </a:cubicBezTo>
                  <a:cubicBezTo>
                    <a:pt x="170" y="197"/>
                    <a:pt x="170" y="181"/>
                    <a:pt x="186" y="181"/>
                  </a:cubicBezTo>
                  <a:cubicBezTo>
                    <a:pt x="207" y="144"/>
                    <a:pt x="223" y="111"/>
                    <a:pt x="207" y="57"/>
                  </a:cubicBezTo>
                  <a:cubicBezTo>
                    <a:pt x="186" y="24"/>
                    <a:pt x="153" y="8"/>
                    <a:pt x="120" y="8"/>
                  </a:cubicBezTo>
                  <a:cubicBezTo>
                    <a:pt x="115" y="2"/>
                    <a:pt x="109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5" name="Google Shape;11525;p30"/>
            <p:cNvSpPr/>
            <p:nvPr/>
          </p:nvSpPr>
          <p:spPr>
            <a:xfrm>
              <a:off x="4085325" y="3187050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99" y="1"/>
                  </a:moveTo>
                  <a:cubicBezTo>
                    <a:pt x="68" y="1"/>
                    <a:pt x="39" y="14"/>
                    <a:pt x="21" y="43"/>
                  </a:cubicBezTo>
                  <a:cubicBezTo>
                    <a:pt x="0" y="60"/>
                    <a:pt x="0" y="76"/>
                    <a:pt x="0" y="114"/>
                  </a:cubicBezTo>
                  <a:lnTo>
                    <a:pt x="0" y="147"/>
                  </a:lnTo>
                  <a:lnTo>
                    <a:pt x="37" y="180"/>
                  </a:lnTo>
                  <a:cubicBezTo>
                    <a:pt x="49" y="191"/>
                    <a:pt x="68" y="205"/>
                    <a:pt x="92" y="205"/>
                  </a:cubicBezTo>
                  <a:cubicBezTo>
                    <a:pt x="102" y="205"/>
                    <a:pt x="113" y="202"/>
                    <a:pt x="124" y="196"/>
                  </a:cubicBezTo>
                  <a:cubicBezTo>
                    <a:pt x="140" y="196"/>
                    <a:pt x="173" y="180"/>
                    <a:pt x="190" y="163"/>
                  </a:cubicBezTo>
                  <a:cubicBezTo>
                    <a:pt x="206" y="147"/>
                    <a:pt x="206" y="114"/>
                    <a:pt x="206" y="93"/>
                  </a:cubicBezTo>
                  <a:cubicBezTo>
                    <a:pt x="206" y="60"/>
                    <a:pt x="190" y="43"/>
                    <a:pt x="173" y="27"/>
                  </a:cubicBezTo>
                  <a:cubicBezTo>
                    <a:pt x="151" y="10"/>
                    <a:pt x="124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6" name="Google Shape;11526;p30"/>
            <p:cNvSpPr/>
            <p:nvPr/>
          </p:nvSpPr>
          <p:spPr>
            <a:xfrm>
              <a:off x="4203850" y="3232225"/>
              <a:ext cx="5700" cy="4975"/>
            </a:xfrm>
            <a:custGeom>
              <a:avLst/>
              <a:gdLst/>
              <a:ahLst/>
              <a:cxnLst/>
              <a:rect l="l" t="t" r="r" b="b"/>
              <a:pathLst>
                <a:path w="228" h="199" extrusionOk="0">
                  <a:moveTo>
                    <a:pt x="97" y="1"/>
                  </a:moveTo>
                  <a:cubicBezTo>
                    <a:pt x="55" y="1"/>
                    <a:pt x="18" y="34"/>
                    <a:pt x="0" y="92"/>
                  </a:cubicBezTo>
                  <a:cubicBezTo>
                    <a:pt x="0" y="108"/>
                    <a:pt x="0" y="125"/>
                    <a:pt x="21" y="141"/>
                  </a:cubicBezTo>
                  <a:lnTo>
                    <a:pt x="21" y="162"/>
                  </a:lnTo>
                  <a:cubicBezTo>
                    <a:pt x="38" y="178"/>
                    <a:pt x="71" y="195"/>
                    <a:pt x="87" y="195"/>
                  </a:cubicBezTo>
                  <a:cubicBezTo>
                    <a:pt x="99" y="198"/>
                    <a:pt x="110" y="199"/>
                    <a:pt x="121" y="199"/>
                  </a:cubicBezTo>
                  <a:cubicBezTo>
                    <a:pt x="173" y="199"/>
                    <a:pt x="207" y="166"/>
                    <a:pt x="207" y="108"/>
                  </a:cubicBezTo>
                  <a:cubicBezTo>
                    <a:pt x="227" y="92"/>
                    <a:pt x="207" y="59"/>
                    <a:pt x="190" y="38"/>
                  </a:cubicBezTo>
                  <a:cubicBezTo>
                    <a:pt x="174" y="22"/>
                    <a:pt x="157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7" name="Google Shape;11527;p30"/>
            <p:cNvSpPr/>
            <p:nvPr/>
          </p:nvSpPr>
          <p:spPr>
            <a:xfrm>
              <a:off x="4098200" y="317847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93" y="0"/>
                  </a:moveTo>
                  <a:cubicBezTo>
                    <a:pt x="69" y="0"/>
                    <a:pt x="49" y="12"/>
                    <a:pt x="38" y="24"/>
                  </a:cubicBezTo>
                  <a:cubicBezTo>
                    <a:pt x="21" y="44"/>
                    <a:pt x="21" y="61"/>
                    <a:pt x="0" y="94"/>
                  </a:cubicBezTo>
                  <a:cubicBezTo>
                    <a:pt x="0" y="110"/>
                    <a:pt x="0" y="127"/>
                    <a:pt x="21" y="147"/>
                  </a:cubicBezTo>
                  <a:cubicBezTo>
                    <a:pt x="38" y="180"/>
                    <a:pt x="54" y="197"/>
                    <a:pt x="104" y="197"/>
                  </a:cubicBezTo>
                  <a:cubicBezTo>
                    <a:pt x="113" y="200"/>
                    <a:pt x="122" y="201"/>
                    <a:pt x="130" y="201"/>
                  </a:cubicBezTo>
                  <a:cubicBezTo>
                    <a:pt x="173" y="201"/>
                    <a:pt x="210" y="168"/>
                    <a:pt x="227" y="110"/>
                  </a:cubicBezTo>
                  <a:cubicBezTo>
                    <a:pt x="227" y="94"/>
                    <a:pt x="207" y="61"/>
                    <a:pt x="190" y="44"/>
                  </a:cubicBezTo>
                  <a:cubicBezTo>
                    <a:pt x="174" y="24"/>
                    <a:pt x="157" y="7"/>
                    <a:pt x="124" y="7"/>
                  </a:cubicBezTo>
                  <a:cubicBezTo>
                    <a:pt x="113" y="2"/>
                    <a:pt x="103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8" name="Google Shape;11528;p30"/>
            <p:cNvSpPr/>
            <p:nvPr/>
          </p:nvSpPr>
          <p:spPr>
            <a:xfrm>
              <a:off x="4096950" y="319445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2" y="0"/>
                  </a:moveTo>
                  <a:cubicBezTo>
                    <a:pt x="58" y="0"/>
                    <a:pt x="15" y="46"/>
                    <a:pt x="1" y="90"/>
                  </a:cubicBezTo>
                  <a:lnTo>
                    <a:pt x="1" y="143"/>
                  </a:lnTo>
                  <a:cubicBezTo>
                    <a:pt x="17" y="143"/>
                    <a:pt x="17" y="160"/>
                    <a:pt x="17" y="160"/>
                  </a:cubicBezTo>
                  <a:cubicBezTo>
                    <a:pt x="34" y="193"/>
                    <a:pt x="71" y="193"/>
                    <a:pt x="88" y="209"/>
                  </a:cubicBezTo>
                  <a:cubicBezTo>
                    <a:pt x="137" y="209"/>
                    <a:pt x="207" y="176"/>
                    <a:pt x="207" y="127"/>
                  </a:cubicBezTo>
                  <a:cubicBezTo>
                    <a:pt x="207" y="90"/>
                    <a:pt x="207" y="73"/>
                    <a:pt x="191" y="40"/>
                  </a:cubicBezTo>
                  <a:cubicBezTo>
                    <a:pt x="174" y="24"/>
                    <a:pt x="154" y="3"/>
                    <a:pt x="121" y="3"/>
                  </a:cubicBezTo>
                  <a:cubicBezTo>
                    <a:pt x="114" y="1"/>
                    <a:pt x="108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9" name="Google Shape;11529;p30"/>
            <p:cNvSpPr/>
            <p:nvPr/>
          </p:nvSpPr>
          <p:spPr>
            <a:xfrm>
              <a:off x="4095200" y="32083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104" y="1"/>
                    <a:pt x="71" y="17"/>
                    <a:pt x="55" y="17"/>
                  </a:cubicBezTo>
                  <a:cubicBezTo>
                    <a:pt x="38" y="34"/>
                    <a:pt x="17" y="67"/>
                    <a:pt x="1" y="87"/>
                  </a:cubicBezTo>
                  <a:cubicBezTo>
                    <a:pt x="1" y="104"/>
                    <a:pt x="1" y="137"/>
                    <a:pt x="17" y="137"/>
                  </a:cubicBezTo>
                  <a:cubicBezTo>
                    <a:pt x="17" y="153"/>
                    <a:pt x="17" y="153"/>
                    <a:pt x="38" y="170"/>
                  </a:cubicBezTo>
                  <a:cubicBezTo>
                    <a:pt x="55" y="190"/>
                    <a:pt x="71" y="207"/>
                    <a:pt x="104" y="207"/>
                  </a:cubicBezTo>
                  <a:cubicBezTo>
                    <a:pt x="111" y="209"/>
                    <a:pt x="117" y="210"/>
                    <a:pt x="124" y="210"/>
                  </a:cubicBezTo>
                  <a:cubicBezTo>
                    <a:pt x="170" y="210"/>
                    <a:pt x="209" y="163"/>
                    <a:pt x="224" y="120"/>
                  </a:cubicBezTo>
                  <a:cubicBezTo>
                    <a:pt x="224" y="104"/>
                    <a:pt x="207" y="67"/>
                    <a:pt x="191" y="50"/>
                  </a:cubicBezTo>
                  <a:cubicBezTo>
                    <a:pt x="174" y="17"/>
                    <a:pt x="158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0" name="Google Shape;11530;p30"/>
            <p:cNvSpPr/>
            <p:nvPr/>
          </p:nvSpPr>
          <p:spPr>
            <a:xfrm>
              <a:off x="3986575" y="3045575"/>
              <a:ext cx="1775" cy="4250"/>
            </a:xfrm>
            <a:custGeom>
              <a:avLst/>
              <a:gdLst/>
              <a:ahLst/>
              <a:cxnLst/>
              <a:rect l="l" t="t" r="r" b="b"/>
              <a:pathLst>
                <a:path w="71" h="170" extrusionOk="0">
                  <a:moveTo>
                    <a:pt x="17" y="0"/>
                  </a:moveTo>
                  <a:cubicBezTo>
                    <a:pt x="0" y="50"/>
                    <a:pt x="0" y="120"/>
                    <a:pt x="0" y="170"/>
                  </a:cubicBezTo>
                  <a:cubicBezTo>
                    <a:pt x="54" y="153"/>
                    <a:pt x="70" y="104"/>
                    <a:pt x="54" y="50"/>
                  </a:cubicBezTo>
                  <a:cubicBezTo>
                    <a:pt x="33" y="33"/>
                    <a:pt x="33" y="17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1" name="Google Shape;11531;p30"/>
            <p:cNvSpPr/>
            <p:nvPr/>
          </p:nvSpPr>
          <p:spPr>
            <a:xfrm>
              <a:off x="4174675" y="2942925"/>
              <a:ext cx="5600" cy="4850"/>
            </a:xfrm>
            <a:custGeom>
              <a:avLst/>
              <a:gdLst/>
              <a:ahLst/>
              <a:cxnLst/>
              <a:rect l="l" t="t" r="r" b="b"/>
              <a:pathLst>
                <a:path w="224" h="194" extrusionOk="0">
                  <a:moveTo>
                    <a:pt x="87" y="0"/>
                  </a:moveTo>
                  <a:cubicBezTo>
                    <a:pt x="71" y="0"/>
                    <a:pt x="54" y="0"/>
                    <a:pt x="54" y="17"/>
                  </a:cubicBezTo>
                  <a:cubicBezTo>
                    <a:pt x="34" y="33"/>
                    <a:pt x="17" y="50"/>
                    <a:pt x="17" y="66"/>
                  </a:cubicBezTo>
                  <a:cubicBezTo>
                    <a:pt x="1" y="103"/>
                    <a:pt x="17" y="120"/>
                    <a:pt x="17" y="136"/>
                  </a:cubicBezTo>
                  <a:cubicBezTo>
                    <a:pt x="17" y="136"/>
                    <a:pt x="17" y="153"/>
                    <a:pt x="34" y="153"/>
                  </a:cubicBezTo>
                  <a:cubicBezTo>
                    <a:pt x="54" y="169"/>
                    <a:pt x="71" y="190"/>
                    <a:pt x="104" y="190"/>
                  </a:cubicBezTo>
                  <a:cubicBezTo>
                    <a:pt x="112" y="192"/>
                    <a:pt x="121" y="194"/>
                    <a:pt x="129" y="194"/>
                  </a:cubicBezTo>
                  <a:cubicBezTo>
                    <a:pt x="172" y="194"/>
                    <a:pt x="209" y="159"/>
                    <a:pt x="223" y="103"/>
                  </a:cubicBezTo>
                  <a:cubicBezTo>
                    <a:pt x="223" y="87"/>
                    <a:pt x="223" y="50"/>
                    <a:pt x="207" y="33"/>
                  </a:cubicBezTo>
                  <a:lnTo>
                    <a:pt x="190" y="33"/>
                  </a:lnTo>
                  <a:cubicBezTo>
                    <a:pt x="157" y="17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2" name="Google Shape;11532;p30"/>
            <p:cNvSpPr/>
            <p:nvPr/>
          </p:nvSpPr>
          <p:spPr>
            <a:xfrm>
              <a:off x="4162625" y="2939000"/>
              <a:ext cx="3925" cy="1525"/>
            </a:xfrm>
            <a:custGeom>
              <a:avLst/>
              <a:gdLst/>
              <a:ahLst/>
              <a:cxnLst/>
              <a:rect l="l" t="t" r="r" b="b"/>
              <a:pathLst>
                <a:path w="157" h="61" extrusionOk="0">
                  <a:moveTo>
                    <a:pt x="0" y="0"/>
                  </a:moveTo>
                  <a:lnTo>
                    <a:pt x="21" y="17"/>
                  </a:lnTo>
                  <a:cubicBezTo>
                    <a:pt x="37" y="38"/>
                    <a:pt x="54" y="54"/>
                    <a:pt x="87" y="54"/>
                  </a:cubicBezTo>
                  <a:cubicBezTo>
                    <a:pt x="92" y="59"/>
                    <a:pt x="98" y="61"/>
                    <a:pt x="106" y="61"/>
                  </a:cubicBezTo>
                  <a:cubicBezTo>
                    <a:pt x="123" y="61"/>
                    <a:pt x="145" y="49"/>
                    <a:pt x="157" y="38"/>
                  </a:cubicBezTo>
                  <a:cubicBezTo>
                    <a:pt x="103" y="17"/>
                    <a:pt x="54" y="1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3" name="Google Shape;11533;p30"/>
            <p:cNvSpPr/>
            <p:nvPr/>
          </p:nvSpPr>
          <p:spPr>
            <a:xfrm>
              <a:off x="4198275" y="2951050"/>
              <a:ext cx="4775" cy="3025"/>
            </a:xfrm>
            <a:custGeom>
              <a:avLst/>
              <a:gdLst/>
              <a:ahLst/>
              <a:cxnLst/>
              <a:rect l="l" t="t" r="r" b="b"/>
              <a:pathLst>
                <a:path w="191" h="121" extrusionOk="0">
                  <a:moveTo>
                    <a:pt x="1" y="1"/>
                  </a:moveTo>
                  <a:cubicBezTo>
                    <a:pt x="1" y="17"/>
                    <a:pt x="1" y="34"/>
                    <a:pt x="17" y="50"/>
                  </a:cubicBezTo>
                  <a:lnTo>
                    <a:pt x="17" y="71"/>
                  </a:lnTo>
                  <a:cubicBezTo>
                    <a:pt x="38" y="104"/>
                    <a:pt x="71" y="104"/>
                    <a:pt x="87" y="120"/>
                  </a:cubicBezTo>
                  <a:cubicBezTo>
                    <a:pt x="141" y="120"/>
                    <a:pt x="174" y="104"/>
                    <a:pt x="190" y="87"/>
                  </a:cubicBezTo>
                  <a:cubicBezTo>
                    <a:pt x="141" y="50"/>
                    <a:pt x="71" y="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4" name="Google Shape;11534;p30"/>
            <p:cNvSpPr/>
            <p:nvPr/>
          </p:nvSpPr>
          <p:spPr>
            <a:xfrm>
              <a:off x="4099950" y="2932600"/>
              <a:ext cx="5600" cy="4025"/>
            </a:xfrm>
            <a:custGeom>
              <a:avLst/>
              <a:gdLst/>
              <a:ahLst/>
              <a:cxnLst/>
              <a:rect l="l" t="t" r="r" b="b"/>
              <a:pathLst>
                <a:path w="224" h="161" extrusionOk="0">
                  <a:moveTo>
                    <a:pt x="207" y="1"/>
                  </a:moveTo>
                  <a:cubicBezTo>
                    <a:pt x="137" y="1"/>
                    <a:pt x="87" y="17"/>
                    <a:pt x="17" y="17"/>
                  </a:cubicBezTo>
                  <a:cubicBezTo>
                    <a:pt x="1" y="34"/>
                    <a:pt x="1" y="50"/>
                    <a:pt x="1" y="67"/>
                  </a:cubicBezTo>
                  <a:cubicBezTo>
                    <a:pt x="1" y="87"/>
                    <a:pt x="17" y="87"/>
                    <a:pt x="17" y="104"/>
                  </a:cubicBezTo>
                  <a:cubicBezTo>
                    <a:pt x="17" y="120"/>
                    <a:pt x="34" y="137"/>
                    <a:pt x="54" y="137"/>
                  </a:cubicBezTo>
                  <a:cubicBezTo>
                    <a:pt x="66" y="149"/>
                    <a:pt x="86" y="160"/>
                    <a:pt x="102" y="160"/>
                  </a:cubicBezTo>
                  <a:cubicBezTo>
                    <a:pt x="109" y="160"/>
                    <a:pt x="115" y="158"/>
                    <a:pt x="120" y="153"/>
                  </a:cubicBezTo>
                  <a:cubicBezTo>
                    <a:pt x="157" y="153"/>
                    <a:pt x="174" y="153"/>
                    <a:pt x="190" y="120"/>
                  </a:cubicBezTo>
                  <a:cubicBezTo>
                    <a:pt x="207" y="104"/>
                    <a:pt x="223" y="67"/>
                    <a:pt x="223" y="50"/>
                  </a:cubicBezTo>
                  <a:cubicBezTo>
                    <a:pt x="207" y="34"/>
                    <a:pt x="207" y="17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5" name="Google Shape;11535;p30"/>
            <p:cNvSpPr/>
            <p:nvPr/>
          </p:nvSpPr>
          <p:spPr>
            <a:xfrm>
              <a:off x="4049750" y="3188525"/>
              <a:ext cx="4250" cy="4375"/>
            </a:xfrm>
            <a:custGeom>
              <a:avLst/>
              <a:gdLst/>
              <a:ahLst/>
              <a:cxnLst/>
              <a:rect l="l" t="t" r="r" b="b"/>
              <a:pathLst>
                <a:path w="170" h="175" extrusionOk="0">
                  <a:moveTo>
                    <a:pt x="83" y="1"/>
                  </a:moveTo>
                  <a:cubicBezTo>
                    <a:pt x="50" y="1"/>
                    <a:pt x="17" y="1"/>
                    <a:pt x="1" y="34"/>
                  </a:cubicBezTo>
                  <a:cubicBezTo>
                    <a:pt x="50" y="71"/>
                    <a:pt x="104" y="121"/>
                    <a:pt x="153" y="174"/>
                  </a:cubicBezTo>
                  <a:cubicBezTo>
                    <a:pt x="170" y="158"/>
                    <a:pt x="170" y="137"/>
                    <a:pt x="170" y="121"/>
                  </a:cubicBezTo>
                  <a:cubicBezTo>
                    <a:pt x="170" y="88"/>
                    <a:pt x="170" y="71"/>
                    <a:pt x="153" y="34"/>
                  </a:cubicBezTo>
                  <a:cubicBezTo>
                    <a:pt x="137" y="17"/>
                    <a:pt x="120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6" name="Google Shape;11536;p30"/>
            <p:cNvSpPr/>
            <p:nvPr/>
          </p:nvSpPr>
          <p:spPr>
            <a:xfrm>
              <a:off x="4071600" y="3206975"/>
              <a:ext cx="3025" cy="2200"/>
            </a:xfrm>
            <a:custGeom>
              <a:avLst/>
              <a:gdLst/>
              <a:ahLst/>
              <a:cxnLst/>
              <a:rect l="l" t="t" r="r" b="b"/>
              <a:pathLst>
                <a:path w="121" h="88" extrusionOk="0">
                  <a:moveTo>
                    <a:pt x="1" y="1"/>
                  </a:moveTo>
                  <a:cubicBezTo>
                    <a:pt x="54" y="38"/>
                    <a:pt x="87" y="71"/>
                    <a:pt x="120" y="88"/>
                  </a:cubicBezTo>
                  <a:cubicBezTo>
                    <a:pt x="120" y="71"/>
                    <a:pt x="104" y="55"/>
                    <a:pt x="87" y="38"/>
                  </a:cubicBezTo>
                  <a:cubicBezTo>
                    <a:pt x="71" y="17"/>
                    <a:pt x="3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7" name="Google Shape;11537;p30"/>
            <p:cNvSpPr/>
            <p:nvPr/>
          </p:nvSpPr>
          <p:spPr>
            <a:xfrm>
              <a:off x="4007175" y="3139175"/>
              <a:ext cx="3025" cy="3825"/>
            </a:xfrm>
            <a:custGeom>
              <a:avLst/>
              <a:gdLst/>
              <a:ahLst/>
              <a:cxnLst/>
              <a:rect l="l" t="t" r="r" b="b"/>
              <a:pathLst>
                <a:path w="121" h="153" extrusionOk="0">
                  <a:moveTo>
                    <a:pt x="1" y="0"/>
                  </a:moveTo>
                  <a:cubicBezTo>
                    <a:pt x="34" y="50"/>
                    <a:pt x="71" y="103"/>
                    <a:pt x="104" y="153"/>
                  </a:cubicBezTo>
                  <a:cubicBezTo>
                    <a:pt x="121" y="136"/>
                    <a:pt x="121" y="103"/>
                    <a:pt x="121" y="70"/>
                  </a:cubicBezTo>
                  <a:cubicBezTo>
                    <a:pt x="104" y="17"/>
                    <a:pt x="55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8" name="Google Shape;11538;p30"/>
            <p:cNvSpPr/>
            <p:nvPr/>
          </p:nvSpPr>
          <p:spPr>
            <a:xfrm>
              <a:off x="4208600" y="2956200"/>
              <a:ext cx="5575" cy="4525"/>
            </a:xfrm>
            <a:custGeom>
              <a:avLst/>
              <a:gdLst/>
              <a:ahLst/>
              <a:cxnLst/>
              <a:rect l="l" t="t" r="r" b="b"/>
              <a:pathLst>
                <a:path w="223" h="181" extrusionOk="0">
                  <a:moveTo>
                    <a:pt x="37" y="1"/>
                  </a:moveTo>
                  <a:cubicBezTo>
                    <a:pt x="17" y="34"/>
                    <a:pt x="0" y="71"/>
                    <a:pt x="17" y="104"/>
                  </a:cubicBezTo>
                  <a:cubicBezTo>
                    <a:pt x="37" y="120"/>
                    <a:pt x="37" y="137"/>
                    <a:pt x="54" y="153"/>
                  </a:cubicBezTo>
                  <a:cubicBezTo>
                    <a:pt x="65" y="168"/>
                    <a:pt x="94" y="181"/>
                    <a:pt x="123" y="181"/>
                  </a:cubicBezTo>
                  <a:cubicBezTo>
                    <a:pt x="135" y="181"/>
                    <a:pt x="146" y="179"/>
                    <a:pt x="157" y="174"/>
                  </a:cubicBezTo>
                  <a:cubicBezTo>
                    <a:pt x="190" y="153"/>
                    <a:pt x="206" y="137"/>
                    <a:pt x="223" y="104"/>
                  </a:cubicBezTo>
                  <a:cubicBezTo>
                    <a:pt x="157" y="71"/>
                    <a:pt x="103" y="34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9" name="Google Shape;11539;p30"/>
            <p:cNvSpPr/>
            <p:nvPr/>
          </p:nvSpPr>
          <p:spPr>
            <a:xfrm>
              <a:off x="4356800" y="32259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04" y="1"/>
                  </a:moveTo>
                  <a:cubicBezTo>
                    <a:pt x="67" y="1"/>
                    <a:pt x="50" y="17"/>
                    <a:pt x="34" y="34"/>
                  </a:cubicBezTo>
                  <a:cubicBezTo>
                    <a:pt x="17" y="67"/>
                    <a:pt x="1" y="83"/>
                    <a:pt x="1" y="120"/>
                  </a:cubicBezTo>
                  <a:cubicBezTo>
                    <a:pt x="1" y="120"/>
                    <a:pt x="1" y="137"/>
                    <a:pt x="17" y="137"/>
                  </a:cubicBezTo>
                  <a:cubicBezTo>
                    <a:pt x="17" y="153"/>
                    <a:pt x="34" y="170"/>
                    <a:pt x="34" y="186"/>
                  </a:cubicBezTo>
                  <a:cubicBezTo>
                    <a:pt x="55" y="201"/>
                    <a:pt x="78" y="207"/>
                    <a:pt x="100" y="207"/>
                  </a:cubicBezTo>
                  <a:cubicBezTo>
                    <a:pt x="135" y="207"/>
                    <a:pt x="168" y="192"/>
                    <a:pt x="190" y="170"/>
                  </a:cubicBezTo>
                  <a:cubicBezTo>
                    <a:pt x="207" y="153"/>
                    <a:pt x="223" y="120"/>
                    <a:pt x="207" y="83"/>
                  </a:cubicBezTo>
                  <a:cubicBezTo>
                    <a:pt x="207" y="67"/>
                    <a:pt x="190" y="34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0" name="Google Shape;11540;p30"/>
            <p:cNvSpPr/>
            <p:nvPr/>
          </p:nvSpPr>
          <p:spPr>
            <a:xfrm>
              <a:off x="4343000" y="32331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4" y="0"/>
                  </a:moveTo>
                  <a:cubicBezTo>
                    <a:pt x="70" y="0"/>
                    <a:pt x="0" y="37"/>
                    <a:pt x="0" y="87"/>
                  </a:cubicBezTo>
                  <a:lnTo>
                    <a:pt x="0" y="140"/>
                  </a:lnTo>
                  <a:cubicBezTo>
                    <a:pt x="0" y="157"/>
                    <a:pt x="21" y="157"/>
                    <a:pt x="21" y="173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95" y="209"/>
                    <a:pt x="103" y="211"/>
                    <a:pt x="112" y="211"/>
                  </a:cubicBezTo>
                  <a:cubicBezTo>
                    <a:pt x="159" y="211"/>
                    <a:pt x="207" y="166"/>
                    <a:pt x="207" y="124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21"/>
                    <a:pt x="157" y="21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1" name="Google Shape;11541;p30"/>
            <p:cNvSpPr/>
            <p:nvPr/>
          </p:nvSpPr>
          <p:spPr>
            <a:xfrm>
              <a:off x="4343925" y="32194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lnTo>
                    <a:pt x="0" y="120"/>
                  </a:lnTo>
                  <a:lnTo>
                    <a:pt x="0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3" y="190"/>
                    <a:pt x="66" y="207"/>
                    <a:pt x="87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90" y="174"/>
                    <a:pt x="207" y="157"/>
                    <a:pt x="207" y="120"/>
                  </a:cubicBezTo>
                  <a:cubicBezTo>
                    <a:pt x="207" y="104"/>
                    <a:pt x="207" y="71"/>
                    <a:pt x="190" y="54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2" name="Google Shape;11542;p30"/>
            <p:cNvSpPr/>
            <p:nvPr/>
          </p:nvSpPr>
          <p:spPr>
            <a:xfrm>
              <a:off x="4360200" y="32014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0"/>
                  </a:moveTo>
                  <a:cubicBezTo>
                    <a:pt x="71" y="0"/>
                    <a:pt x="17" y="33"/>
                    <a:pt x="17" y="87"/>
                  </a:cubicBezTo>
                  <a:cubicBezTo>
                    <a:pt x="1" y="103"/>
                    <a:pt x="17" y="120"/>
                    <a:pt x="17" y="136"/>
                  </a:cubicBezTo>
                  <a:cubicBezTo>
                    <a:pt x="17" y="157"/>
                    <a:pt x="17" y="157"/>
                    <a:pt x="34" y="173"/>
                  </a:cubicBezTo>
                  <a:cubicBezTo>
                    <a:pt x="54" y="190"/>
                    <a:pt x="71" y="206"/>
                    <a:pt x="104" y="206"/>
                  </a:cubicBezTo>
                  <a:cubicBezTo>
                    <a:pt x="120" y="206"/>
                    <a:pt x="158" y="206"/>
                    <a:pt x="174" y="190"/>
                  </a:cubicBezTo>
                  <a:cubicBezTo>
                    <a:pt x="207" y="173"/>
                    <a:pt x="207" y="157"/>
                    <a:pt x="224" y="120"/>
                  </a:cubicBezTo>
                  <a:cubicBezTo>
                    <a:pt x="224" y="87"/>
                    <a:pt x="224" y="70"/>
                    <a:pt x="207" y="54"/>
                  </a:cubicBezTo>
                  <a:cubicBezTo>
                    <a:pt x="191" y="17"/>
                    <a:pt x="15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3" name="Google Shape;11543;p30"/>
            <p:cNvSpPr/>
            <p:nvPr/>
          </p:nvSpPr>
          <p:spPr>
            <a:xfrm>
              <a:off x="4338350" y="3245125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11" y="0"/>
                  </a:moveTo>
                  <a:cubicBezTo>
                    <a:pt x="102" y="0"/>
                    <a:pt x="93" y="2"/>
                    <a:pt x="83" y="5"/>
                  </a:cubicBezTo>
                  <a:cubicBezTo>
                    <a:pt x="17" y="38"/>
                    <a:pt x="1" y="91"/>
                    <a:pt x="17" y="141"/>
                  </a:cubicBezTo>
                  <a:cubicBezTo>
                    <a:pt x="31" y="185"/>
                    <a:pt x="81" y="215"/>
                    <a:pt x="126" y="215"/>
                  </a:cubicBezTo>
                  <a:cubicBezTo>
                    <a:pt x="135" y="215"/>
                    <a:pt x="145" y="214"/>
                    <a:pt x="153" y="211"/>
                  </a:cubicBezTo>
                  <a:cubicBezTo>
                    <a:pt x="207" y="178"/>
                    <a:pt x="240" y="124"/>
                    <a:pt x="207" y="75"/>
                  </a:cubicBezTo>
                  <a:cubicBezTo>
                    <a:pt x="190" y="30"/>
                    <a:pt x="153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4" name="Google Shape;11544;p30"/>
            <p:cNvSpPr/>
            <p:nvPr/>
          </p:nvSpPr>
          <p:spPr>
            <a:xfrm>
              <a:off x="4334450" y="31958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7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4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3" y="209"/>
                    <a:pt x="100" y="210"/>
                    <a:pt x="107" y="210"/>
                  </a:cubicBezTo>
                  <a:cubicBezTo>
                    <a:pt x="150" y="210"/>
                    <a:pt x="192" y="167"/>
                    <a:pt x="206" y="120"/>
                  </a:cubicBezTo>
                  <a:cubicBezTo>
                    <a:pt x="206" y="87"/>
                    <a:pt x="206" y="71"/>
                    <a:pt x="190" y="50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5" name="Google Shape;11545;p30"/>
            <p:cNvSpPr/>
            <p:nvPr/>
          </p:nvSpPr>
          <p:spPr>
            <a:xfrm>
              <a:off x="4312600" y="32537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3" y="1"/>
                    <a:pt x="50" y="1"/>
                    <a:pt x="17" y="38"/>
                  </a:cubicBezTo>
                  <a:cubicBezTo>
                    <a:pt x="17" y="54"/>
                    <a:pt x="0" y="71"/>
                    <a:pt x="0" y="87"/>
                  </a:cubicBezTo>
                  <a:lnTo>
                    <a:pt x="0" y="141"/>
                  </a:lnTo>
                  <a:cubicBezTo>
                    <a:pt x="17" y="174"/>
                    <a:pt x="50" y="207"/>
                    <a:pt x="83" y="207"/>
                  </a:cubicBezTo>
                  <a:cubicBezTo>
                    <a:pt x="153" y="207"/>
                    <a:pt x="186" y="174"/>
                    <a:pt x="206" y="124"/>
                  </a:cubicBezTo>
                  <a:cubicBezTo>
                    <a:pt x="206" y="87"/>
                    <a:pt x="206" y="71"/>
                    <a:pt x="186" y="38"/>
                  </a:cubicBezTo>
                  <a:cubicBezTo>
                    <a:pt x="169" y="2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6" name="Google Shape;11546;p30"/>
            <p:cNvSpPr/>
            <p:nvPr/>
          </p:nvSpPr>
          <p:spPr>
            <a:xfrm>
              <a:off x="4350325" y="31937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03" y="0"/>
                  </a:moveTo>
                  <a:cubicBezTo>
                    <a:pt x="70" y="0"/>
                    <a:pt x="37" y="17"/>
                    <a:pt x="17" y="33"/>
                  </a:cubicBezTo>
                  <a:cubicBezTo>
                    <a:pt x="0" y="54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17" y="157"/>
                    <a:pt x="37" y="173"/>
                    <a:pt x="37" y="190"/>
                  </a:cubicBezTo>
                  <a:cubicBezTo>
                    <a:pt x="56" y="202"/>
                    <a:pt x="78" y="208"/>
                    <a:pt x="100" y="208"/>
                  </a:cubicBezTo>
                  <a:cubicBezTo>
                    <a:pt x="135" y="208"/>
                    <a:pt x="169" y="194"/>
                    <a:pt x="190" y="173"/>
                  </a:cubicBezTo>
                  <a:cubicBezTo>
                    <a:pt x="223" y="120"/>
                    <a:pt x="223" y="54"/>
                    <a:pt x="173" y="17"/>
                  </a:cubicBezTo>
                  <a:cubicBezTo>
                    <a:pt x="157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7" name="Google Shape;11547;p30"/>
            <p:cNvSpPr/>
            <p:nvPr/>
          </p:nvSpPr>
          <p:spPr>
            <a:xfrm>
              <a:off x="4336600" y="31836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3" y="0"/>
                  </a:moveTo>
                  <a:cubicBezTo>
                    <a:pt x="84" y="0"/>
                    <a:pt x="55" y="13"/>
                    <a:pt x="34" y="43"/>
                  </a:cubicBezTo>
                  <a:cubicBezTo>
                    <a:pt x="17" y="60"/>
                    <a:pt x="1" y="93"/>
                    <a:pt x="1" y="109"/>
                  </a:cubicBezTo>
                  <a:cubicBezTo>
                    <a:pt x="1" y="126"/>
                    <a:pt x="17" y="146"/>
                    <a:pt x="17" y="146"/>
                  </a:cubicBezTo>
                  <a:cubicBezTo>
                    <a:pt x="17" y="163"/>
                    <a:pt x="34" y="179"/>
                    <a:pt x="50" y="179"/>
                  </a:cubicBezTo>
                  <a:cubicBezTo>
                    <a:pt x="67" y="202"/>
                    <a:pt x="90" y="211"/>
                    <a:pt x="113" y="211"/>
                  </a:cubicBezTo>
                  <a:cubicBezTo>
                    <a:pt x="141" y="211"/>
                    <a:pt x="170" y="198"/>
                    <a:pt x="190" y="179"/>
                  </a:cubicBezTo>
                  <a:cubicBezTo>
                    <a:pt x="207" y="146"/>
                    <a:pt x="223" y="126"/>
                    <a:pt x="223" y="93"/>
                  </a:cubicBezTo>
                  <a:cubicBezTo>
                    <a:pt x="207" y="76"/>
                    <a:pt x="207" y="43"/>
                    <a:pt x="174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8" name="Google Shape;11548;p30"/>
            <p:cNvSpPr/>
            <p:nvPr/>
          </p:nvSpPr>
          <p:spPr>
            <a:xfrm>
              <a:off x="4354650" y="32392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70" y="0"/>
                    <a:pt x="17" y="33"/>
                    <a:pt x="0" y="87"/>
                  </a:cubicBezTo>
                  <a:cubicBezTo>
                    <a:pt x="0" y="103"/>
                    <a:pt x="0" y="136"/>
                    <a:pt x="17" y="153"/>
                  </a:cubicBezTo>
                  <a:lnTo>
                    <a:pt x="17" y="169"/>
                  </a:lnTo>
                  <a:cubicBezTo>
                    <a:pt x="33" y="190"/>
                    <a:pt x="70" y="207"/>
                    <a:pt x="87" y="207"/>
                  </a:cubicBezTo>
                  <a:lnTo>
                    <a:pt x="153" y="207"/>
                  </a:lnTo>
                  <a:cubicBezTo>
                    <a:pt x="173" y="190"/>
                    <a:pt x="190" y="169"/>
                    <a:pt x="206" y="153"/>
                  </a:cubicBezTo>
                  <a:lnTo>
                    <a:pt x="206" y="120"/>
                  </a:lnTo>
                  <a:cubicBezTo>
                    <a:pt x="223" y="66"/>
                    <a:pt x="190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9" name="Google Shape;11549;p30"/>
            <p:cNvSpPr/>
            <p:nvPr/>
          </p:nvSpPr>
          <p:spPr>
            <a:xfrm>
              <a:off x="4345150" y="320557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103" y="1"/>
                  </a:moveTo>
                  <a:cubicBezTo>
                    <a:pt x="86" y="1"/>
                    <a:pt x="66" y="12"/>
                    <a:pt x="55" y="24"/>
                  </a:cubicBezTo>
                  <a:cubicBezTo>
                    <a:pt x="17" y="40"/>
                    <a:pt x="1" y="57"/>
                    <a:pt x="1" y="94"/>
                  </a:cubicBezTo>
                  <a:cubicBezTo>
                    <a:pt x="1" y="111"/>
                    <a:pt x="1" y="127"/>
                    <a:pt x="17" y="144"/>
                  </a:cubicBezTo>
                  <a:lnTo>
                    <a:pt x="17" y="160"/>
                  </a:lnTo>
                  <a:cubicBezTo>
                    <a:pt x="38" y="177"/>
                    <a:pt x="71" y="197"/>
                    <a:pt x="88" y="197"/>
                  </a:cubicBezTo>
                  <a:cubicBezTo>
                    <a:pt x="99" y="200"/>
                    <a:pt x="109" y="201"/>
                    <a:pt x="119" y="201"/>
                  </a:cubicBezTo>
                  <a:cubicBezTo>
                    <a:pt x="172" y="201"/>
                    <a:pt x="207" y="166"/>
                    <a:pt x="207" y="111"/>
                  </a:cubicBezTo>
                  <a:cubicBezTo>
                    <a:pt x="224" y="94"/>
                    <a:pt x="207" y="57"/>
                    <a:pt x="191" y="40"/>
                  </a:cubicBezTo>
                  <a:cubicBezTo>
                    <a:pt x="174" y="24"/>
                    <a:pt x="158" y="7"/>
                    <a:pt x="121" y="7"/>
                  </a:cubicBezTo>
                  <a:cubicBezTo>
                    <a:pt x="116" y="3"/>
                    <a:pt x="109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0" name="Google Shape;11550;p30"/>
            <p:cNvSpPr/>
            <p:nvPr/>
          </p:nvSpPr>
          <p:spPr>
            <a:xfrm>
              <a:off x="4321150" y="31974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6" y="1"/>
                  </a:moveTo>
                  <a:cubicBezTo>
                    <a:pt x="106" y="1"/>
                    <a:pt x="96" y="3"/>
                    <a:pt x="87" y="7"/>
                  </a:cubicBezTo>
                  <a:cubicBezTo>
                    <a:pt x="33" y="23"/>
                    <a:pt x="0" y="89"/>
                    <a:pt x="17" y="143"/>
                  </a:cubicBezTo>
                  <a:cubicBezTo>
                    <a:pt x="29" y="178"/>
                    <a:pt x="68" y="207"/>
                    <a:pt x="107" y="207"/>
                  </a:cubicBezTo>
                  <a:cubicBezTo>
                    <a:pt x="123" y="207"/>
                    <a:pt x="139" y="203"/>
                    <a:pt x="153" y="192"/>
                  </a:cubicBezTo>
                  <a:cubicBezTo>
                    <a:pt x="206" y="176"/>
                    <a:pt x="239" y="126"/>
                    <a:pt x="223" y="73"/>
                  </a:cubicBezTo>
                  <a:cubicBezTo>
                    <a:pt x="196" y="33"/>
                    <a:pt x="156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1" name="Google Shape;11551;p30"/>
            <p:cNvSpPr/>
            <p:nvPr/>
          </p:nvSpPr>
          <p:spPr>
            <a:xfrm>
              <a:off x="4316400" y="32283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2" y="1"/>
                  </a:moveTo>
                  <a:cubicBezTo>
                    <a:pt x="98" y="1"/>
                    <a:pt x="84" y="3"/>
                    <a:pt x="71" y="9"/>
                  </a:cubicBezTo>
                  <a:cubicBezTo>
                    <a:pt x="17" y="25"/>
                    <a:pt x="1" y="91"/>
                    <a:pt x="17" y="145"/>
                  </a:cubicBezTo>
                  <a:cubicBezTo>
                    <a:pt x="17" y="161"/>
                    <a:pt x="34" y="161"/>
                    <a:pt x="34" y="178"/>
                  </a:cubicBezTo>
                  <a:cubicBezTo>
                    <a:pt x="55" y="199"/>
                    <a:pt x="75" y="208"/>
                    <a:pt x="98" y="208"/>
                  </a:cubicBezTo>
                  <a:cubicBezTo>
                    <a:pt x="115" y="208"/>
                    <a:pt x="134" y="203"/>
                    <a:pt x="157" y="194"/>
                  </a:cubicBezTo>
                  <a:cubicBezTo>
                    <a:pt x="190" y="178"/>
                    <a:pt x="207" y="145"/>
                    <a:pt x="223" y="112"/>
                  </a:cubicBezTo>
                  <a:cubicBezTo>
                    <a:pt x="223" y="91"/>
                    <a:pt x="223" y="75"/>
                    <a:pt x="207" y="58"/>
                  </a:cubicBezTo>
                  <a:cubicBezTo>
                    <a:pt x="195" y="21"/>
                    <a:pt x="153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2" name="Google Shape;11552;p30"/>
            <p:cNvSpPr/>
            <p:nvPr/>
          </p:nvSpPr>
          <p:spPr>
            <a:xfrm>
              <a:off x="4320325" y="32164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4" y="0"/>
                    <a:pt x="15" y="43"/>
                    <a:pt x="0" y="90"/>
                  </a:cubicBezTo>
                  <a:lnTo>
                    <a:pt x="0" y="139"/>
                  </a:lnTo>
                  <a:cubicBezTo>
                    <a:pt x="17" y="139"/>
                    <a:pt x="17" y="156"/>
                    <a:pt x="17" y="156"/>
                  </a:cubicBezTo>
                  <a:cubicBezTo>
                    <a:pt x="33" y="193"/>
                    <a:pt x="66" y="193"/>
                    <a:pt x="83" y="209"/>
                  </a:cubicBezTo>
                  <a:cubicBezTo>
                    <a:pt x="136" y="209"/>
                    <a:pt x="206" y="176"/>
                    <a:pt x="206" y="123"/>
                  </a:cubicBezTo>
                  <a:cubicBezTo>
                    <a:pt x="206" y="90"/>
                    <a:pt x="206" y="73"/>
                    <a:pt x="186" y="36"/>
                  </a:cubicBezTo>
                  <a:cubicBezTo>
                    <a:pt x="169" y="20"/>
                    <a:pt x="153" y="3"/>
                    <a:pt x="120" y="3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3" name="Google Shape;11553;p30"/>
            <p:cNvSpPr/>
            <p:nvPr/>
          </p:nvSpPr>
          <p:spPr>
            <a:xfrm>
              <a:off x="4314650" y="324207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5" y="0"/>
                  </a:moveTo>
                  <a:cubicBezTo>
                    <a:pt x="77" y="0"/>
                    <a:pt x="48" y="13"/>
                    <a:pt x="21" y="40"/>
                  </a:cubicBezTo>
                  <a:cubicBezTo>
                    <a:pt x="1" y="56"/>
                    <a:pt x="1" y="94"/>
                    <a:pt x="1" y="110"/>
                  </a:cubicBezTo>
                  <a:cubicBezTo>
                    <a:pt x="1" y="127"/>
                    <a:pt x="1" y="127"/>
                    <a:pt x="21" y="143"/>
                  </a:cubicBezTo>
                  <a:cubicBezTo>
                    <a:pt x="21" y="160"/>
                    <a:pt x="38" y="180"/>
                    <a:pt x="38" y="180"/>
                  </a:cubicBezTo>
                  <a:cubicBezTo>
                    <a:pt x="71" y="197"/>
                    <a:pt x="87" y="213"/>
                    <a:pt x="124" y="213"/>
                  </a:cubicBezTo>
                  <a:cubicBezTo>
                    <a:pt x="141" y="197"/>
                    <a:pt x="174" y="197"/>
                    <a:pt x="190" y="160"/>
                  </a:cubicBezTo>
                  <a:cubicBezTo>
                    <a:pt x="207" y="143"/>
                    <a:pt x="207" y="127"/>
                    <a:pt x="207" y="94"/>
                  </a:cubicBezTo>
                  <a:cubicBezTo>
                    <a:pt x="207" y="56"/>
                    <a:pt x="190" y="40"/>
                    <a:pt x="174" y="23"/>
                  </a:cubicBezTo>
                  <a:cubicBezTo>
                    <a:pt x="151" y="9"/>
                    <a:pt x="128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4" name="Google Shape;11554;p30"/>
            <p:cNvSpPr/>
            <p:nvPr/>
          </p:nvSpPr>
          <p:spPr>
            <a:xfrm>
              <a:off x="4325475" y="3252025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13" y="0"/>
                  </a:moveTo>
                  <a:cubicBezTo>
                    <a:pt x="102" y="0"/>
                    <a:pt x="92" y="2"/>
                    <a:pt x="83" y="5"/>
                  </a:cubicBezTo>
                  <a:cubicBezTo>
                    <a:pt x="33" y="38"/>
                    <a:pt x="0" y="91"/>
                    <a:pt x="33" y="141"/>
                  </a:cubicBezTo>
                  <a:cubicBezTo>
                    <a:pt x="47" y="185"/>
                    <a:pt x="86" y="215"/>
                    <a:pt x="136" y="215"/>
                  </a:cubicBezTo>
                  <a:cubicBezTo>
                    <a:pt x="147" y="215"/>
                    <a:pt x="158" y="214"/>
                    <a:pt x="170" y="211"/>
                  </a:cubicBezTo>
                  <a:cubicBezTo>
                    <a:pt x="223" y="174"/>
                    <a:pt x="240" y="124"/>
                    <a:pt x="223" y="71"/>
                  </a:cubicBezTo>
                  <a:cubicBezTo>
                    <a:pt x="210" y="30"/>
                    <a:pt x="160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5" name="Google Shape;11555;p30"/>
            <p:cNvSpPr/>
            <p:nvPr/>
          </p:nvSpPr>
          <p:spPr>
            <a:xfrm>
              <a:off x="4330625" y="32263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67" y="0"/>
                  </a:moveTo>
                  <a:cubicBezTo>
                    <a:pt x="50" y="17"/>
                    <a:pt x="34" y="33"/>
                    <a:pt x="17" y="50"/>
                  </a:cubicBezTo>
                  <a:cubicBezTo>
                    <a:pt x="1" y="66"/>
                    <a:pt x="1" y="103"/>
                    <a:pt x="17" y="136"/>
                  </a:cubicBezTo>
                  <a:cubicBezTo>
                    <a:pt x="31" y="180"/>
                    <a:pt x="67" y="210"/>
                    <a:pt x="118" y="210"/>
                  </a:cubicBezTo>
                  <a:cubicBezTo>
                    <a:pt x="129" y="210"/>
                    <a:pt x="141" y="209"/>
                    <a:pt x="153" y="206"/>
                  </a:cubicBezTo>
                  <a:cubicBezTo>
                    <a:pt x="207" y="169"/>
                    <a:pt x="223" y="120"/>
                    <a:pt x="207" y="66"/>
                  </a:cubicBezTo>
                  <a:cubicBezTo>
                    <a:pt x="186" y="33"/>
                    <a:pt x="170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6" name="Google Shape;11556;p30"/>
            <p:cNvSpPr/>
            <p:nvPr/>
          </p:nvSpPr>
          <p:spPr>
            <a:xfrm>
              <a:off x="4326300" y="32378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3" y="21"/>
                    <a:pt x="0" y="91"/>
                    <a:pt x="17" y="145"/>
                  </a:cubicBezTo>
                  <a:cubicBezTo>
                    <a:pt x="41" y="181"/>
                    <a:pt x="75" y="208"/>
                    <a:pt x="111" y="208"/>
                  </a:cubicBezTo>
                  <a:cubicBezTo>
                    <a:pt x="125" y="208"/>
                    <a:pt x="139" y="204"/>
                    <a:pt x="153" y="194"/>
                  </a:cubicBezTo>
                  <a:cubicBezTo>
                    <a:pt x="207" y="178"/>
                    <a:pt x="240" y="124"/>
                    <a:pt x="223" y="75"/>
                  </a:cubicBezTo>
                  <a:cubicBezTo>
                    <a:pt x="209" y="31"/>
                    <a:pt x="159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7" name="Google Shape;11557;p30"/>
            <p:cNvSpPr/>
            <p:nvPr/>
          </p:nvSpPr>
          <p:spPr>
            <a:xfrm>
              <a:off x="4331450" y="3209850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6" y="0"/>
                  </a:moveTo>
                  <a:cubicBezTo>
                    <a:pt x="64" y="0"/>
                    <a:pt x="35" y="13"/>
                    <a:pt x="17" y="43"/>
                  </a:cubicBezTo>
                  <a:cubicBezTo>
                    <a:pt x="1" y="59"/>
                    <a:pt x="1" y="76"/>
                    <a:pt x="1" y="109"/>
                  </a:cubicBezTo>
                  <a:lnTo>
                    <a:pt x="1" y="129"/>
                  </a:lnTo>
                  <a:cubicBezTo>
                    <a:pt x="17" y="146"/>
                    <a:pt x="17" y="162"/>
                    <a:pt x="34" y="179"/>
                  </a:cubicBezTo>
                  <a:cubicBezTo>
                    <a:pt x="58" y="193"/>
                    <a:pt x="84" y="202"/>
                    <a:pt x="110" y="202"/>
                  </a:cubicBezTo>
                  <a:cubicBezTo>
                    <a:pt x="141" y="202"/>
                    <a:pt x="170" y="189"/>
                    <a:pt x="190" y="162"/>
                  </a:cubicBezTo>
                  <a:cubicBezTo>
                    <a:pt x="223" y="109"/>
                    <a:pt x="223" y="59"/>
                    <a:pt x="174" y="26"/>
                  </a:cubicBezTo>
                  <a:cubicBezTo>
                    <a:pt x="149" y="9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8" name="Google Shape;11558;p30"/>
            <p:cNvSpPr/>
            <p:nvPr/>
          </p:nvSpPr>
          <p:spPr>
            <a:xfrm>
              <a:off x="4357225" y="3212875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12" y="0"/>
                  </a:moveTo>
                  <a:cubicBezTo>
                    <a:pt x="98" y="0"/>
                    <a:pt x="83" y="3"/>
                    <a:pt x="70" y="8"/>
                  </a:cubicBezTo>
                  <a:cubicBezTo>
                    <a:pt x="17" y="25"/>
                    <a:pt x="0" y="74"/>
                    <a:pt x="17" y="144"/>
                  </a:cubicBezTo>
                  <a:cubicBezTo>
                    <a:pt x="17" y="144"/>
                    <a:pt x="33" y="161"/>
                    <a:pt x="33" y="177"/>
                  </a:cubicBezTo>
                  <a:cubicBezTo>
                    <a:pt x="59" y="189"/>
                    <a:pt x="83" y="202"/>
                    <a:pt x="112" y="202"/>
                  </a:cubicBezTo>
                  <a:cubicBezTo>
                    <a:pt x="125" y="202"/>
                    <a:pt x="138" y="200"/>
                    <a:pt x="153" y="194"/>
                  </a:cubicBezTo>
                  <a:cubicBezTo>
                    <a:pt x="190" y="177"/>
                    <a:pt x="206" y="144"/>
                    <a:pt x="206" y="111"/>
                  </a:cubicBezTo>
                  <a:cubicBezTo>
                    <a:pt x="223" y="91"/>
                    <a:pt x="206" y="74"/>
                    <a:pt x="206" y="58"/>
                  </a:cubicBezTo>
                  <a:cubicBezTo>
                    <a:pt x="194" y="21"/>
                    <a:pt x="153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9" name="Google Shape;11559;p30"/>
            <p:cNvSpPr/>
            <p:nvPr/>
          </p:nvSpPr>
          <p:spPr>
            <a:xfrm>
              <a:off x="4383825" y="3127525"/>
              <a:ext cx="2600" cy="5175"/>
            </a:xfrm>
            <a:custGeom>
              <a:avLst/>
              <a:gdLst/>
              <a:ahLst/>
              <a:cxnLst/>
              <a:rect l="l" t="t" r="r" b="b"/>
              <a:pathLst>
                <a:path w="104" h="207" extrusionOk="0">
                  <a:moveTo>
                    <a:pt x="70" y="0"/>
                  </a:moveTo>
                  <a:cubicBezTo>
                    <a:pt x="54" y="21"/>
                    <a:pt x="37" y="37"/>
                    <a:pt x="17" y="54"/>
                  </a:cubicBezTo>
                  <a:cubicBezTo>
                    <a:pt x="0" y="70"/>
                    <a:pt x="0" y="103"/>
                    <a:pt x="17" y="140"/>
                  </a:cubicBezTo>
                  <a:cubicBezTo>
                    <a:pt x="17" y="173"/>
                    <a:pt x="70" y="206"/>
                    <a:pt x="103" y="206"/>
                  </a:cubicBezTo>
                  <a:lnTo>
                    <a:pt x="1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0" name="Google Shape;11560;p30"/>
            <p:cNvSpPr/>
            <p:nvPr/>
          </p:nvSpPr>
          <p:spPr>
            <a:xfrm>
              <a:off x="4200450" y="3262450"/>
              <a:ext cx="5175" cy="2175"/>
            </a:xfrm>
            <a:custGeom>
              <a:avLst/>
              <a:gdLst/>
              <a:ahLst/>
              <a:cxnLst/>
              <a:rect l="l" t="t" r="r" b="b"/>
              <a:pathLst>
                <a:path w="207" h="87" extrusionOk="0">
                  <a:moveTo>
                    <a:pt x="120" y="0"/>
                  </a:moveTo>
                  <a:cubicBezTo>
                    <a:pt x="70" y="0"/>
                    <a:pt x="33" y="17"/>
                    <a:pt x="0" y="50"/>
                  </a:cubicBezTo>
                  <a:cubicBezTo>
                    <a:pt x="70" y="66"/>
                    <a:pt x="136" y="87"/>
                    <a:pt x="207" y="87"/>
                  </a:cubicBezTo>
                  <a:cubicBezTo>
                    <a:pt x="207" y="87"/>
                    <a:pt x="190" y="66"/>
                    <a:pt x="190" y="50"/>
                  </a:cubicBezTo>
                  <a:cubicBezTo>
                    <a:pt x="174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1" name="Google Shape;11561;p30"/>
            <p:cNvSpPr/>
            <p:nvPr/>
          </p:nvSpPr>
          <p:spPr>
            <a:xfrm>
              <a:off x="4086250" y="3216875"/>
              <a:ext cx="1675" cy="1775"/>
            </a:xfrm>
            <a:custGeom>
              <a:avLst/>
              <a:gdLst/>
              <a:ahLst/>
              <a:cxnLst/>
              <a:rect l="l" t="t" r="r" b="b"/>
              <a:pathLst>
                <a:path w="67" h="71" extrusionOk="0">
                  <a:moveTo>
                    <a:pt x="0" y="1"/>
                  </a:moveTo>
                  <a:lnTo>
                    <a:pt x="0" y="1"/>
                  </a:lnTo>
                  <a:cubicBezTo>
                    <a:pt x="17" y="34"/>
                    <a:pt x="50" y="54"/>
                    <a:pt x="66" y="71"/>
                  </a:cubicBezTo>
                  <a:cubicBezTo>
                    <a:pt x="66" y="54"/>
                    <a:pt x="50" y="34"/>
                    <a:pt x="50" y="34"/>
                  </a:cubicBezTo>
                  <a:cubicBezTo>
                    <a:pt x="33" y="17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2" name="Google Shape;11562;p30"/>
            <p:cNvSpPr/>
            <p:nvPr/>
          </p:nvSpPr>
          <p:spPr>
            <a:xfrm>
              <a:off x="4222400" y="3265425"/>
              <a:ext cx="5175" cy="2600"/>
            </a:xfrm>
            <a:custGeom>
              <a:avLst/>
              <a:gdLst/>
              <a:ahLst/>
              <a:cxnLst/>
              <a:rect l="l" t="t" r="r" b="b"/>
              <a:pathLst>
                <a:path w="207" h="104" extrusionOk="0">
                  <a:moveTo>
                    <a:pt x="120" y="1"/>
                  </a:moveTo>
                  <a:cubicBezTo>
                    <a:pt x="104" y="1"/>
                    <a:pt x="83" y="1"/>
                    <a:pt x="67" y="17"/>
                  </a:cubicBezTo>
                  <a:cubicBezTo>
                    <a:pt x="34" y="17"/>
                    <a:pt x="17" y="50"/>
                    <a:pt x="1" y="71"/>
                  </a:cubicBezTo>
                  <a:cubicBezTo>
                    <a:pt x="67" y="87"/>
                    <a:pt x="137" y="87"/>
                    <a:pt x="207" y="104"/>
                  </a:cubicBezTo>
                  <a:lnTo>
                    <a:pt x="207" y="71"/>
                  </a:lnTo>
                  <a:cubicBezTo>
                    <a:pt x="186" y="34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3" name="Google Shape;11563;p30"/>
            <p:cNvSpPr/>
            <p:nvPr/>
          </p:nvSpPr>
          <p:spPr>
            <a:xfrm>
              <a:off x="4139950" y="3245075"/>
              <a:ext cx="4250" cy="2350"/>
            </a:xfrm>
            <a:custGeom>
              <a:avLst/>
              <a:gdLst/>
              <a:ahLst/>
              <a:cxnLst/>
              <a:rect l="l" t="t" r="r" b="b"/>
              <a:pathLst>
                <a:path w="170" h="94" extrusionOk="0">
                  <a:moveTo>
                    <a:pt x="63" y="0"/>
                  </a:moveTo>
                  <a:cubicBezTo>
                    <a:pt x="48" y="0"/>
                    <a:pt x="33" y="2"/>
                    <a:pt x="17" y="7"/>
                  </a:cubicBezTo>
                  <a:lnTo>
                    <a:pt x="0" y="23"/>
                  </a:lnTo>
                  <a:cubicBezTo>
                    <a:pt x="17" y="40"/>
                    <a:pt x="50" y="40"/>
                    <a:pt x="83" y="60"/>
                  </a:cubicBezTo>
                  <a:cubicBezTo>
                    <a:pt x="120" y="77"/>
                    <a:pt x="136" y="77"/>
                    <a:pt x="169" y="93"/>
                  </a:cubicBezTo>
                  <a:cubicBezTo>
                    <a:pt x="169" y="77"/>
                    <a:pt x="169" y="77"/>
                    <a:pt x="153" y="60"/>
                  </a:cubicBezTo>
                  <a:cubicBezTo>
                    <a:pt x="140" y="20"/>
                    <a:pt x="107" y="0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4" name="Google Shape;11564;p30"/>
            <p:cNvSpPr/>
            <p:nvPr/>
          </p:nvSpPr>
          <p:spPr>
            <a:xfrm>
              <a:off x="4299200" y="3262275"/>
              <a:ext cx="5175" cy="4925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105" y="1"/>
                  </a:moveTo>
                  <a:cubicBezTo>
                    <a:pt x="76" y="1"/>
                    <a:pt x="48" y="13"/>
                    <a:pt x="21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0"/>
                    <a:pt x="21" y="176"/>
                    <a:pt x="37" y="176"/>
                  </a:cubicBezTo>
                  <a:lnTo>
                    <a:pt x="54" y="197"/>
                  </a:lnTo>
                  <a:lnTo>
                    <a:pt x="173" y="197"/>
                  </a:lnTo>
                  <a:cubicBezTo>
                    <a:pt x="173" y="176"/>
                    <a:pt x="190" y="176"/>
                    <a:pt x="190" y="176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73"/>
                    <a:pt x="190" y="40"/>
                    <a:pt x="173" y="24"/>
                  </a:cubicBezTo>
                  <a:cubicBezTo>
                    <a:pt x="151" y="9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5" name="Google Shape;11565;p30"/>
            <p:cNvSpPr/>
            <p:nvPr/>
          </p:nvSpPr>
          <p:spPr>
            <a:xfrm>
              <a:off x="4247250" y="3268250"/>
              <a:ext cx="3925" cy="1025"/>
            </a:xfrm>
            <a:custGeom>
              <a:avLst/>
              <a:gdLst/>
              <a:ahLst/>
              <a:cxnLst/>
              <a:rect l="l" t="t" r="r" b="b"/>
              <a:pathLst>
                <a:path w="157" h="41" extrusionOk="0">
                  <a:moveTo>
                    <a:pt x="77" y="1"/>
                  </a:moveTo>
                  <a:cubicBezTo>
                    <a:pt x="64" y="1"/>
                    <a:pt x="51" y="3"/>
                    <a:pt x="37" y="7"/>
                  </a:cubicBezTo>
                  <a:cubicBezTo>
                    <a:pt x="37" y="24"/>
                    <a:pt x="17" y="24"/>
                    <a:pt x="0" y="40"/>
                  </a:cubicBezTo>
                  <a:lnTo>
                    <a:pt x="157" y="40"/>
                  </a:lnTo>
                  <a:cubicBezTo>
                    <a:pt x="145" y="16"/>
                    <a:pt x="113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6" name="Google Shape;11566;p30"/>
            <p:cNvSpPr/>
            <p:nvPr/>
          </p:nvSpPr>
          <p:spPr>
            <a:xfrm>
              <a:off x="4382175" y="3204400"/>
              <a:ext cx="4250" cy="5100"/>
            </a:xfrm>
            <a:custGeom>
              <a:avLst/>
              <a:gdLst/>
              <a:ahLst/>
              <a:cxnLst/>
              <a:rect l="l" t="t" r="r" b="b"/>
              <a:pathLst>
                <a:path w="170" h="204" extrusionOk="0">
                  <a:moveTo>
                    <a:pt x="83" y="1"/>
                  </a:moveTo>
                  <a:cubicBezTo>
                    <a:pt x="33" y="17"/>
                    <a:pt x="0" y="87"/>
                    <a:pt x="33" y="141"/>
                  </a:cubicBezTo>
                  <a:cubicBezTo>
                    <a:pt x="45" y="177"/>
                    <a:pt x="76" y="204"/>
                    <a:pt x="117" y="204"/>
                  </a:cubicBezTo>
                  <a:cubicBezTo>
                    <a:pt x="133" y="204"/>
                    <a:pt x="151" y="200"/>
                    <a:pt x="169" y="191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7" name="Google Shape;11567;p30"/>
            <p:cNvSpPr/>
            <p:nvPr/>
          </p:nvSpPr>
          <p:spPr>
            <a:xfrm>
              <a:off x="4276925" y="3256350"/>
              <a:ext cx="5175" cy="5425"/>
            </a:xfrm>
            <a:custGeom>
              <a:avLst/>
              <a:gdLst/>
              <a:ahLst/>
              <a:cxnLst/>
              <a:rect l="l" t="t" r="r" b="b"/>
              <a:pathLst>
                <a:path w="207" h="217" extrusionOk="0">
                  <a:moveTo>
                    <a:pt x="87" y="1"/>
                  </a:moveTo>
                  <a:cubicBezTo>
                    <a:pt x="67" y="1"/>
                    <a:pt x="34" y="21"/>
                    <a:pt x="17" y="38"/>
                  </a:cubicBezTo>
                  <a:cubicBezTo>
                    <a:pt x="1" y="71"/>
                    <a:pt x="1" y="87"/>
                    <a:pt x="1" y="124"/>
                  </a:cubicBezTo>
                  <a:lnTo>
                    <a:pt x="1" y="141"/>
                  </a:lnTo>
                  <a:cubicBezTo>
                    <a:pt x="17" y="157"/>
                    <a:pt x="17" y="174"/>
                    <a:pt x="34" y="190"/>
                  </a:cubicBezTo>
                  <a:cubicBezTo>
                    <a:pt x="58" y="207"/>
                    <a:pt x="81" y="217"/>
                    <a:pt x="105" y="217"/>
                  </a:cubicBezTo>
                  <a:cubicBezTo>
                    <a:pt x="133" y="217"/>
                    <a:pt x="161" y="203"/>
                    <a:pt x="190" y="174"/>
                  </a:cubicBezTo>
                  <a:cubicBezTo>
                    <a:pt x="207" y="157"/>
                    <a:pt x="207" y="124"/>
                    <a:pt x="207" y="104"/>
                  </a:cubicBezTo>
                  <a:cubicBezTo>
                    <a:pt x="207" y="71"/>
                    <a:pt x="190" y="54"/>
                    <a:pt x="170" y="38"/>
                  </a:cubicBezTo>
                  <a:cubicBezTo>
                    <a:pt x="137" y="2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8" name="Google Shape;11568;p30"/>
            <p:cNvSpPr/>
            <p:nvPr/>
          </p:nvSpPr>
          <p:spPr>
            <a:xfrm>
              <a:off x="4376500" y="3180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7" y="0"/>
                  </a:moveTo>
                  <a:cubicBezTo>
                    <a:pt x="59" y="0"/>
                    <a:pt x="34" y="28"/>
                    <a:pt x="21" y="58"/>
                  </a:cubicBezTo>
                  <a:cubicBezTo>
                    <a:pt x="0" y="75"/>
                    <a:pt x="0" y="75"/>
                    <a:pt x="0" y="91"/>
                  </a:cubicBezTo>
                  <a:lnTo>
                    <a:pt x="0" y="141"/>
                  </a:lnTo>
                  <a:cubicBezTo>
                    <a:pt x="21" y="161"/>
                    <a:pt x="37" y="178"/>
                    <a:pt x="70" y="194"/>
                  </a:cubicBezTo>
                  <a:cubicBezTo>
                    <a:pt x="70" y="194"/>
                    <a:pt x="87" y="194"/>
                    <a:pt x="87" y="211"/>
                  </a:cubicBezTo>
                  <a:cubicBezTo>
                    <a:pt x="157" y="211"/>
                    <a:pt x="206" y="178"/>
                    <a:pt x="206" y="108"/>
                  </a:cubicBezTo>
                  <a:cubicBezTo>
                    <a:pt x="206" y="91"/>
                    <a:pt x="206" y="58"/>
                    <a:pt x="190" y="38"/>
                  </a:cubicBezTo>
                  <a:cubicBezTo>
                    <a:pt x="173" y="21"/>
                    <a:pt x="157" y="5"/>
                    <a:pt x="124" y="5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9" name="Google Shape;11569;p30"/>
            <p:cNvSpPr/>
            <p:nvPr/>
          </p:nvSpPr>
          <p:spPr>
            <a:xfrm>
              <a:off x="4372675" y="3195275"/>
              <a:ext cx="5175" cy="4925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97" y="1"/>
                  </a:moveTo>
                  <a:cubicBezTo>
                    <a:pt x="65" y="1"/>
                    <a:pt x="35" y="13"/>
                    <a:pt x="17" y="40"/>
                  </a:cubicBezTo>
                  <a:cubicBezTo>
                    <a:pt x="1" y="57"/>
                    <a:pt x="1" y="73"/>
                    <a:pt x="1" y="110"/>
                  </a:cubicBezTo>
                  <a:lnTo>
                    <a:pt x="1" y="127"/>
                  </a:lnTo>
                  <a:cubicBezTo>
                    <a:pt x="17" y="143"/>
                    <a:pt x="17" y="160"/>
                    <a:pt x="34" y="176"/>
                  </a:cubicBezTo>
                  <a:cubicBezTo>
                    <a:pt x="50" y="197"/>
                    <a:pt x="87" y="197"/>
                    <a:pt x="120" y="197"/>
                  </a:cubicBezTo>
                  <a:cubicBezTo>
                    <a:pt x="137" y="197"/>
                    <a:pt x="174" y="176"/>
                    <a:pt x="190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2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0" name="Google Shape;11570;p30"/>
            <p:cNvSpPr/>
            <p:nvPr/>
          </p:nvSpPr>
          <p:spPr>
            <a:xfrm>
              <a:off x="4205200" y="32160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1"/>
                  </a:moveTo>
                  <a:cubicBezTo>
                    <a:pt x="103" y="1"/>
                    <a:pt x="70" y="17"/>
                    <a:pt x="33" y="34"/>
                  </a:cubicBezTo>
                  <a:cubicBezTo>
                    <a:pt x="17" y="50"/>
                    <a:pt x="17" y="67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33" y="170"/>
                    <a:pt x="50" y="207"/>
                    <a:pt x="103" y="207"/>
                  </a:cubicBezTo>
                  <a:cubicBezTo>
                    <a:pt x="153" y="207"/>
                    <a:pt x="206" y="170"/>
                    <a:pt x="223" y="120"/>
                  </a:cubicBezTo>
                  <a:cubicBezTo>
                    <a:pt x="223" y="104"/>
                    <a:pt x="223" y="67"/>
                    <a:pt x="206" y="50"/>
                  </a:cubicBezTo>
                  <a:cubicBezTo>
                    <a:pt x="190" y="17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1" name="Google Shape;11571;p30"/>
            <p:cNvSpPr/>
            <p:nvPr/>
          </p:nvSpPr>
          <p:spPr>
            <a:xfrm>
              <a:off x="4368775" y="3222775"/>
              <a:ext cx="5675" cy="5250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15" y="1"/>
                  </a:moveTo>
                  <a:cubicBezTo>
                    <a:pt x="58" y="1"/>
                    <a:pt x="21" y="47"/>
                    <a:pt x="21" y="90"/>
                  </a:cubicBezTo>
                  <a:cubicBezTo>
                    <a:pt x="0" y="107"/>
                    <a:pt x="21" y="128"/>
                    <a:pt x="21" y="144"/>
                  </a:cubicBezTo>
                  <a:cubicBezTo>
                    <a:pt x="37" y="177"/>
                    <a:pt x="54" y="210"/>
                    <a:pt x="103" y="210"/>
                  </a:cubicBezTo>
                  <a:cubicBezTo>
                    <a:pt x="157" y="210"/>
                    <a:pt x="206" y="177"/>
                    <a:pt x="227" y="128"/>
                  </a:cubicBezTo>
                  <a:cubicBezTo>
                    <a:pt x="227" y="90"/>
                    <a:pt x="227" y="74"/>
                    <a:pt x="206" y="41"/>
                  </a:cubicBezTo>
                  <a:cubicBezTo>
                    <a:pt x="190" y="24"/>
                    <a:pt x="157" y="4"/>
                    <a:pt x="140" y="4"/>
                  </a:cubicBezTo>
                  <a:cubicBezTo>
                    <a:pt x="131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2" name="Google Shape;11572;p30"/>
            <p:cNvSpPr/>
            <p:nvPr/>
          </p:nvSpPr>
          <p:spPr>
            <a:xfrm>
              <a:off x="4364125" y="31709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67" y="1"/>
                    <a:pt x="17" y="38"/>
                    <a:pt x="1" y="88"/>
                  </a:cubicBezTo>
                  <a:cubicBezTo>
                    <a:pt x="1" y="104"/>
                    <a:pt x="1" y="120"/>
                    <a:pt x="17" y="141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3" y="207"/>
                  </a:cubicBezTo>
                  <a:cubicBezTo>
                    <a:pt x="92" y="209"/>
                    <a:pt x="101" y="210"/>
                    <a:pt x="110" y="210"/>
                  </a:cubicBezTo>
                  <a:cubicBezTo>
                    <a:pt x="166" y="210"/>
                    <a:pt x="207" y="167"/>
                    <a:pt x="207" y="120"/>
                  </a:cubicBezTo>
                  <a:cubicBezTo>
                    <a:pt x="223" y="104"/>
                    <a:pt x="207" y="71"/>
                    <a:pt x="186" y="55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3" name="Google Shape;11573;p30"/>
            <p:cNvSpPr/>
            <p:nvPr/>
          </p:nvSpPr>
          <p:spPr>
            <a:xfrm>
              <a:off x="4378650" y="3153175"/>
              <a:ext cx="6125" cy="5425"/>
            </a:xfrm>
            <a:custGeom>
              <a:avLst/>
              <a:gdLst/>
              <a:ahLst/>
              <a:cxnLst/>
              <a:rect l="l" t="t" r="r" b="b"/>
              <a:pathLst>
                <a:path w="245" h="217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8" y="42"/>
                    <a:pt x="1" y="91"/>
                    <a:pt x="38" y="145"/>
                  </a:cubicBezTo>
                  <a:cubicBezTo>
                    <a:pt x="51" y="185"/>
                    <a:pt x="86" y="217"/>
                    <a:pt x="127" y="217"/>
                  </a:cubicBezTo>
                  <a:cubicBezTo>
                    <a:pt x="137" y="217"/>
                    <a:pt x="147" y="215"/>
                    <a:pt x="158" y="211"/>
                  </a:cubicBezTo>
                  <a:cubicBezTo>
                    <a:pt x="224" y="178"/>
                    <a:pt x="244" y="129"/>
                    <a:pt x="224" y="75"/>
                  </a:cubicBezTo>
                  <a:cubicBezTo>
                    <a:pt x="210" y="34"/>
                    <a:pt x="16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4" name="Google Shape;11574;p30"/>
            <p:cNvSpPr/>
            <p:nvPr/>
          </p:nvSpPr>
          <p:spPr>
            <a:xfrm>
              <a:off x="4379575" y="3139050"/>
              <a:ext cx="6025" cy="5200"/>
            </a:xfrm>
            <a:custGeom>
              <a:avLst/>
              <a:gdLst/>
              <a:ahLst/>
              <a:cxnLst/>
              <a:rect l="l" t="t" r="r" b="b"/>
              <a:pathLst>
                <a:path w="241" h="208" extrusionOk="0">
                  <a:moveTo>
                    <a:pt x="111" y="1"/>
                  </a:moveTo>
                  <a:cubicBezTo>
                    <a:pt x="102" y="1"/>
                    <a:pt x="93" y="2"/>
                    <a:pt x="83" y="5"/>
                  </a:cubicBezTo>
                  <a:cubicBezTo>
                    <a:pt x="34" y="22"/>
                    <a:pt x="1" y="92"/>
                    <a:pt x="17" y="141"/>
                  </a:cubicBezTo>
                  <a:cubicBezTo>
                    <a:pt x="41" y="180"/>
                    <a:pt x="76" y="208"/>
                    <a:pt x="112" y="208"/>
                  </a:cubicBezTo>
                  <a:cubicBezTo>
                    <a:pt x="126" y="208"/>
                    <a:pt x="140" y="204"/>
                    <a:pt x="154" y="195"/>
                  </a:cubicBezTo>
                  <a:cubicBezTo>
                    <a:pt x="207" y="178"/>
                    <a:pt x="240" y="125"/>
                    <a:pt x="224" y="75"/>
                  </a:cubicBezTo>
                  <a:cubicBezTo>
                    <a:pt x="193" y="31"/>
                    <a:pt x="15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5" name="Google Shape;11575;p30"/>
            <p:cNvSpPr/>
            <p:nvPr/>
          </p:nvSpPr>
          <p:spPr>
            <a:xfrm>
              <a:off x="4377000" y="316615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05" y="1"/>
                  </a:moveTo>
                  <a:cubicBezTo>
                    <a:pt x="71" y="1"/>
                    <a:pt x="37" y="16"/>
                    <a:pt x="17" y="38"/>
                  </a:cubicBezTo>
                  <a:cubicBezTo>
                    <a:pt x="1" y="71"/>
                    <a:pt x="1" y="88"/>
                    <a:pt x="1" y="125"/>
                  </a:cubicBezTo>
                  <a:lnTo>
                    <a:pt x="1" y="141"/>
                  </a:lnTo>
                  <a:cubicBezTo>
                    <a:pt x="17" y="158"/>
                    <a:pt x="17" y="174"/>
                    <a:pt x="34" y="191"/>
                  </a:cubicBezTo>
                  <a:cubicBezTo>
                    <a:pt x="53" y="205"/>
                    <a:pt x="74" y="211"/>
                    <a:pt x="96" y="211"/>
                  </a:cubicBezTo>
                  <a:cubicBezTo>
                    <a:pt x="131" y="211"/>
                    <a:pt x="166" y="195"/>
                    <a:pt x="186" y="174"/>
                  </a:cubicBezTo>
                  <a:cubicBezTo>
                    <a:pt x="207" y="158"/>
                    <a:pt x="207" y="125"/>
                    <a:pt x="207" y="88"/>
                  </a:cubicBezTo>
                  <a:cubicBezTo>
                    <a:pt x="207" y="71"/>
                    <a:pt x="186" y="38"/>
                    <a:pt x="170" y="22"/>
                  </a:cubicBezTo>
                  <a:cubicBezTo>
                    <a:pt x="150" y="7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6" name="Google Shape;11576;p30"/>
            <p:cNvSpPr/>
            <p:nvPr/>
          </p:nvSpPr>
          <p:spPr>
            <a:xfrm>
              <a:off x="4362375" y="31851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37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3" y="34"/>
                    <a:pt x="17" y="50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37"/>
                    <a:pt x="17" y="153"/>
                    <a:pt x="33" y="153"/>
                  </a:cubicBezTo>
                  <a:cubicBezTo>
                    <a:pt x="50" y="191"/>
                    <a:pt x="71" y="191"/>
                    <a:pt x="104" y="207"/>
                  </a:cubicBezTo>
                  <a:cubicBezTo>
                    <a:pt x="153" y="207"/>
                    <a:pt x="207" y="170"/>
                    <a:pt x="223" y="120"/>
                  </a:cubicBezTo>
                  <a:cubicBezTo>
                    <a:pt x="223" y="87"/>
                    <a:pt x="223" y="50"/>
                    <a:pt x="207" y="34"/>
                  </a:cubicBezTo>
                  <a:cubicBezTo>
                    <a:pt x="190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7" name="Google Shape;11577;p30"/>
            <p:cNvSpPr/>
            <p:nvPr/>
          </p:nvSpPr>
          <p:spPr>
            <a:xfrm>
              <a:off x="4370925" y="32073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4" y="0"/>
                  </a:moveTo>
                  <a:cubicBezTo>
                    <a:pt x="105" y="0"/>
                    <a:pt x="96" y="2"/>
                    <a:pt x="87" y="4"/>
                  </a:cubicBezTo>
                  <a:cubicBezTo>
                    <a:pt x="38" y="42"/>
                    <a:pt x="1" y="91"/>
                    <a:pt x="38" y="145"/>
                  </a:cubicBezTo>
                  <a:cubicBezTo>
                    <a:pt x="38" y="161"/>
                    <a:pt x="38" y="178"/>
                    <a:pt x="54" y="178"/>
                  </a:cubicBezTo>
                  <a:cubicBezTo>
                    <a:pt x="87" y="211"/>
                    <a:pt x="120" y="211"/>
                    <a:pt x="157" y="211"/>
                  </a:cubicBezTo>
                  <a:cubicBezTo>
                    <a:pt x="207" y="194"/>
                    <a:pt x="223" y="161"/>
                    <a:pt x="223" y="108"/>
                  </a:cubicBezTo>
                  <a:lnTo>
                    <a:pt x="223" y="75"/>
                  </a:lnTo>
                  <a:cubicBezTo>
                    <a:pt x="210" y="33"/>
                    <a:pt x="161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8" name="Google Shape;11578;p30"/>
            <p:cNvSpPr/>
            <p:nvPr/>
          </p:nvSpPr>
          <p:spPr>
            <a:xfrm>
              <a:off x="4236100" y="3258825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12" y="1"/>
                  </a:moveTo>
                  <a:cubicBezTo>
                    <a:pt x="104" y="1"/>
                    <a:pt x="96" y="2"/>
                    <a:pt x="87" y="5"/>
                  </a:cubicBezTo>
                  <a:cubicBezTo>
                    <a:pt x="34" y="25"/>
                    <a:pt x="1" y="91"/>
                    <a:pt x="17" y="145"/>
                  </a:cubicBezTo>
                  <a:cubicBezTo>
                    <a:pt x="34" y="162"/>
                    <a:pt x="34" y="178"/>
                    <a:pt x="50" y="178"/>
                  </a:cubicBezTo>
                  <a:cubicBezTo>
                    <a:pt x="72" y="197"/>
                    <a:pt x="92" y="205"/>
                    <a:pt x="112" y="205"/>
                  </a:cubicBezTo>
                  <a:cubicBezTo>
                    <a:pt x="126" y="205"/>
                    <a:pt x="140" y="201"/>
                    <a:pt x="153" y="195"/>
                  </a:cubicBezTo>
                  <a:cubicBezTo>
                    <a:pt x="191" y="195"/>
                    <a:pt x="224" y="162"/>
                    <a:pt x="224" y="108"/>
                  </a:cubicBezTo>
                  <a:lnTo>
                    <a:pt x="224" y="75"/>
                  </a:lnTo>
                  <a:cubicBezTo>
                    <a:pt x="196" y="34"/>
                    <a:pt x="154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9" name="Google Shape;11579;p30"/>
            <p:cNvSpPr/>
            <p:nvPr/>
          </p:nvSpPr>
          <p:spPr>
            <a:xfrm>
              <a:off x="4240850" y="3227925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13" y="0"/>
                  </a:moveTo>
                  <a:cubicBezTo>
                    <a:pt x="104" y="0"/>
                    <a:pt x="95" y="1"/>
                    <a:pt x="87" y="4"/>
                  </a:cubicBezTo>
                  <a:cubicBezTo>
                    <a:pt x="34" y="41"/>
                    <a:pt x="1" y="91"/>
                    <a:pt x="34" y="144"/>
                  </a:cubicBezTo>
                  <a:cubicBezTo>
                    <a:pt x="47" y="184"/>
                    <a:pt x="84" y="216"/>
                    <a:pt x="133" y="216"/>
                  </a:cubicBezTo>
                  <a:cubicBezTo>
                    <a:pt x="145" y="216"/>
                    <a:pt x="157" y="214"/>
                    <a:pt x="170" y="210"/>
                  </a:cubicBezTo>
                  <a:cubicBezTo>
                    <a:pt x="223" y="177"/>
                    <a:pt x="240" y="128"/>
                    <a:pt x="223" y="74"/>
                  </a:cubicBezTo>
                  <a:cubicBezTo>
                    <a:pt x="209" y="33"/>
                    <a:pt x="15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0" name="Google Shape;11580;p30"/>
            <p:cNvSpPr/>
            <p:nvPr/>
          </p:nvSpPr>
          <p:spPr>
            <a:xfrm>
              <a:off x="4239925" y="32469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4" y="1"/>
                  </a:moveTo>
                  <a:cubicBezTo>
                    <a:pt x="71" y="1"/>
                    <a:pt x="21" y="34"/>
                    <a:pt x="21" y="87"/>
                  </a:cubicBezTo>
                  <a:cubicBezTo>
                    <a:pt x="0" y="104"/>
                    <a:pt x="0" y="120"/>
                    <a:pt x="21" y="137"/>
                  </a:cubicBezTo>
                  <a:cubicBezTo>
                    <a:pt x="21" y="153"/>
                    <a:pt x="21" y="153"/>
                    <a:pt x="38" y="153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57" y="207"/>
                    <a:pt x="207" y="170"/>
                    <a:pt x="227" y="120"/>
                  </a:cubicBezTo>
                  <a:cubicBezTo>
                    <a:pt x="227" y="87"/>
                    <a:pt x="207" y="67"/>
                    <a:pt x="190" y="34"/>
                  </a:cubicBezTo>
                  <a:cubicBezTo>
                    <a:pt x="190" y="17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1" name="Google Shape;11581;p30"/>
            <p:cNvSpPr/>
            <p:nvPr/>
          </p:nvSpPr>
          <p:spPr>
            <a:xfrm>
              <a:off x="4231375" y="320752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23" y="1"/>
                  </a:moveTo>
                  <a:cubicBezTo>
                    <a:pt x="107" y="1"/>
                    <a:pt x="89" y="6"/>
                    <a:pt x="70" y="16"/>
                  </a:cubicBezTo>
                  <a:cubicBezTo>
                    <a:pt x="17" y="33"/>
                    <a:pt x="0" y="82"/>
                    <a:pt x="17" y="136"/>
                  </a:cubicBezTo>
                  <a:cubicBezTo>
                    <a:pt x="29" y="185"/>
                    <a:pt x="72" y="209"/>
                    <a:pt x="115" y="209"/>
                  </a:cubicBezTo>
                  <a:cubicBezTo>
                    <a:pt x="129" y="209"/>
                    <a:pt x="144" y="207"/>
                    <a:pt x="157" y="202"/>
                  </a:cubicBezTo>
                  <a:cubicBezTo>
                    <a:pt x="206" y="185"/>
                    <a:pt x="239" y="119"/>
                    <a:pt x="206" y="66"/>
                  </a:cubicBezTo>
                  <a:cubicBezTo>
                    <a:pt x="195" y="30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2" name="Google Shape;11582;p30"/>
            <p:cNvSpPr/>
            <p:nvPr/>
          </p:nvSpPr>
          <p:spPr>
            <a:xfrm>
              <a:off x="4250225" y="3256875"/>
              <a:ext cx="6100" cy="5275"/>
            </a:xfrm>
            <a:custGeom>
              <a:avLst/>
              <a:gdLst/>
              <a:ahLst/>
              <a:cxnLst/>
              <a:rect l="l" t="t" r="r" b="b"/>
              <a:pathLst>
                <a:path w="244" h="211" extrusionOk="0">
                  <a:moveTo>
                    <a:pt x="87" y="0"/>
                  </a:moveTo>
                  <a:cubicBezTo>
                    <a:pt x="54" y="17"/>
                    <a:pt x="38" y="33"/>
                    <a:pt x="38" y="50"/>
                  </a:cubicBezTo>
                  <a:cubicBezTo>
                    <a:pt x="21" y="83"/>
                    <a:pt x="1" y="120"/>
                    <a:pt x="21" y="136"/>
                  </a:cubicBezTo>
                  <a:cubicBezTo>
                    <a:pt x="35" y="178"/>
                    <a:pt x="83" y="211"/>
                    <a:pt x="130" y="211"/>
                  </a:cubicBezTo>
                  <a:cubicBezTo>
                    <a:pt x="139" y="211"/>
                    <a:pt x="149" y="209"/>
                    <a:pt x="157" y="207"/>
                  </a:cubicBezTo>
                  <a:cubicBezTo>
                    <a:pt x="207" y="186"/>
                    <a:pt x="244" y="120"/>
                    <a:pt x="228" y="66"/>
                  </a:cubicBezTo>
                  <a:cubicBezTo>
                    <a:pt x="207" y="33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3" name="Google Shape;11583;p30"/>
            <p:cNvSpPr/>
            <p:nvPr/>
          </p:nvSpPr>
          <p:spPr>
            <a:xfrm>
              <a:off x="4230550" y="323565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99" y="0"/>
                  </a:moveTo>
                  <a:cubicBezTo>
                    <a:pt x="89" y="0"/>
                    <a:pt x="78" y="2"/>
                    <a:pt x="66" y="4"/>
                  </a:cubicBezTo>
                  <a:cubicBezTo>
                    <a:pt x="17" y="25"/>
                    <a:pt x="0" y="91"/>
                    <a:pt x="17" y="144"/>
                  </a:cubicBezTo>
                  <a:cubicBezTo>
                    <a:pt x="29" y="180"/>
                    <a:pt x="68" y="209"/>
                    <a:pt x="107" y="209"/>
                  </a:cubicBezTo>
                  <a:cubicBezTo>
                    <a:pt x="123" y="209"/>
                    <a:pt x="139" y="204"/>
                    <a:pt x="153" y="194"/>
                  </a:cubicBezTo>
                  <a:cubicBezTo>
                    <a:pt x="206" y="177"/>
                    <a:pt x="239" y="128"/>
                    <a:pt x="206" y="74"/>
                  </a:cubicBezTo>
                  <a:cubicBezTo>
                    <a:pt x="193" y="33"/>
                    <a:pt x="153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4" name="Google Shape;11584;p30"/>
            <p:cNvSpPr/>
            <p:nvPr/>
          </p:nvSpPr>
          <p:spPr>
            <a:xfrm>
              <a:off x="4251150" y="3240325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11" y="1"/>
                  </a:moveTo>
                  <a:cubicBezTo>
                    <a:pt x="82" y="1"/>
                    <a:pt x="52" y="14"/>
                    <a:pt x="34" y="44"/>
                  </a:cubicBezTo>
                  <a:cubicBezTo>
                    <a:pt x="17" y="60"/>
                    <a:pt x="1" y="77"/>
                    <a:pt x="1" y="110"/>
                  </a:cubicBezTo>
                  <a:cubicBezTo>
                    <a:pt x="17" y="126"/>
                    <a:pt x="17" y="126"/>
                    <a:pt x="17" y="147"/>
                  </a:cubicBezTo>
                  <a:cubicBezTo>
                    <a:pt x="17" y="164"/>
                    <a:pt x="34" y="164"/>
                    <a:pt x="50" y="180"/>
                  </a:cubicBezTo>
                  <a:cubicBezTo>
                    <a:pt x="67" y="195"/>
                    <a:pt x="90" y="203"/>
                    <a:pt x="113" y="203"/>
                  </a:cubicBezTo>
                  <a:cubicBezTo>
                    <a:pt x="141" y="203"/>
                    <a:pt x="170" y="191"/>
                    <a:pt x="191" y="164"/>
                  </a:cubicBezTo>
                  <a:cubicBezTo>
                    <a:pt x="223" y="126"/>
                    <a:pt x="223" y="60"/>
                    <a:pt x="170" y="23"/>
                  </a:cubicBezTo>
                  <a:cubicBezTo>
                    <a:pt x="155" y="9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5" name="Google Shape;11585;p30"/>
            <p:cNvSpPr/>
            <p:nvPr/>
          </p:nvSpPr>
          <p:spPr>
            <a:xfrm>
              <a:off x="4243425" y="32146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3" y="1"/>
                  </a:moveTo>
                  <a:cubicBezTo>
                    <a:pt x="51" y="1"/>
                    <a:pt x="17" y="34"/>
                    <a:pt x="17" y="92"/>
                  </a:cubicBezTo>
                  <a:cubicBezTo>
                    <a:pt x="1" y="108"/>
                    <a:pt x="1" y="125"/>
                    <a:pt x="17" y="145"/>
                  </a:cubicBezTo>
                  <a:cubicBezTo>
                    <a:pt x="17" y="145"/>
                    <a:pt x="17" y="162"/>
                    <a:pt x="34" y="162"/>
                  </a:cubicBezTo>
                  <a:cubicBezTo>
                    <a:pt x="50" y="178"/>
                    <a:pt x="67" y="195"/>
                    <a:pt x="104" y="211"/>
                  </a:cubicBezTo>
                  <a:cubicBezTo>
                    <a:pt x="153" y="211"/>
                    <a:pt x="207" y="178"/>
                    <a:pt x="223" y="125"/>
                  </a:cubicBezTo>
                  <a:cubicBezTo>
                    <a:pt x="223" y="92"/>
                    <a:pt x="207" y="59"/>
                    <a:pt x="207" y="42"/>
                  </a:cubicBezTo>
                  <a:cubicBezTo>
                    <a:pt x="190" y="22"/>
                    <a:pt x="153" y="5"/>
                    <a:pt x="137" y="5"/>
                  </a:cubicBezTo>
                  <a:cubicBezTo>
                    <a:pt x="125" y="2"/>
                    <a:pt x="113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6" name="Google Shape;11586;p30"/>
            <p:cNvSpPr/>
            <p:nvPr/>
          </p:nvSpPr>
          <p:spPr>
            <a:xfrm>
              <a:off x="4247650" y="3201725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97" y="1"/>
                  </a:moveTo>
                  <a:cubicBezTo>
                    <a:pt x="55" y="1"/>
                    <a:pt x="18" y="33"/>
                    <a:pt x="1" y="91"/>
                  </a:cubicBezTo>
                  <a:lnTo>
                    <a:pt x="1" y="145"/>
                  </a:lnTo>
                  <a:cubicBezTo>
                    <a:pt x="21" y="145"/>
                    <a:pt x="21" y="161"/>
                    <a:pt x="21" y="161"/>
                  </a:cubicBezTo>
                  <a:cubicBezTo>
                    <a:pt x="38" y="178"/>
                    <a:pt x="71" y="194"/>
                    <a:pt x="87" y="211"/>
                  </a:cubicBezTo>
                  <a:cubicBezTo>
                    <a:pt x="124" y="211"/>
                    <a:pt x="141" y="194"/>
                    <a:pt x="174" y="178"/>
                  </a:cubicBezTo>
                  <a:cubicBezTo>
                    <a:pt x="190" y="178"/>
                    <a:pt x="207" y="145"/>
                    <a:pt x="207" y="124"/>
                  </a:cubicBezTo>
                  <a:cubicBezTo>
                    <a:pt x="227" y="58"/>
                    <a:pt x="174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7" name="Google Shape;11587;p30"/>
            <p:cNvSpPr/>
            <p:nvPr/>
          </p:nvSpPr>
          <p:spPr>
            <a:xfrm>
              <a:off x="4216325" y="32418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70" y="0"/>
                    <a:pt x="37" y="17"/>
                    <a:pt x="17" y="66"/>
                  </a:cubicBezTo>
                  <a:cubicBezTo>
                    <a:pt x="0" y="66"/>
                    <a:pt x="0" y="66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37" y="190"/>
                    <a:pt x="70" y="190"/>
                  </a:cubicBezTo>
                  <a:cubicBezTo>
                    <a:pt x="70" y="207"/>
                    <a:pt x="87" y="207"/>
                    <a:pt x="87" y="207"/>
                  </a:cubicBezTo>
                  <a:cubicBezTo>
                    <a:pt x="157" y="207"/>
                    <a:pt x="206" y="170"/>
                    <a:pt x="206" y="120"/>
                  </a:cubicBezTo>
                  <a:cubicBezTo>
                    <a:pt x="206" y="87"/>
                    <a:pt x="206" y="66"/>
                    <a:pt x="190" y="33"/>
                  </a:cubicBezTo>
                  <a:cubicBezTo>
                    <a:pt x="173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8" name="Google Shape;11588;p30"/>
            <p:cNvSpPr/>
            <p:nvPr/>
          </p:nvSpPr>
          <p:spPr>
            <a:xfrm>
              <a:off x="4216725" y="32274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02" y="0"/>
                  </a:moveTo>
                  <a:cubicBezTo>
                    <a:pt x="70" y="0"/>
                    <a:pt x="40" y="14"/>
                    <a:pt x="21" y="44"/>
                  </a:cubicBezTo>
                  <a:cubicBezTo>
                    <a:pt x="1" y="60"/>
                    <a:pt x="1" y="77"/>
                    <a:pt x="1" y="110"/>
                  </a:cubicBezTo>
                  <a:lnTo>
                    <a:pt x="1" y="147"/>
                  </a:lnTo>
                  <a:cubicBezTo>
                    <a:pt x="21" y="163"/>
                    <a:pt x="21" y="163"/>
                    <a:pt x="38" y="180"/>
                  </a:cubicBezTo>
                  <a:cubicBezTo>
                    <a:pt x="60" y="195"/>
                    <a:pt x="83" y="203"/>
                    <a:pt x="106" y="203"/>
                  </a:cubicBezTo>
                  <a:cubicBezTo>
                    <a:pt x="135" y="203"/>
                    <a:pt x="163" y="190"/>
                    <a:pt x="190" y="163"/>
                  </a:cubicBezTo>
                  <a:cubicBezTo>
                    <a:pt x="207" y="147"/>
                    <a:pt x="207" y="110"/>
                    <a:pt x="207" y="93"/>
                  </a:cubicBezTo>
                  <a:cubicBezTo>
                    <a:pt x="207" y="60"/>
                    <a:pt x="190" y="44"/>
                    <a:pt x="174" y="23"/>
                  </a:cubicBezTo>
                  <a:cubicBezTo>
                    <a:pt x="152" y="9"/>
                    <a:pt x="126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9" name="Google Shape;11589;p30"/>
            <p:cNvSpPr/>
            <p:nvPr/>
          </p:nvSpPr>
          <p:spPr>
            <a:xfrm>
              <a:off x="4310425" y="32051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6" y="0"/>
                  </a:moveTo>
                  <a:cubicBezTo>
                    <a:pt x="113" y="0"/>
                    <a:pt x="99" y="3"/>
                    <a:pt x="87" y="8"/>
                  </a:cubicBezTo>
                  <a:cubicBezTo>
                    <a:pt x="34" y="24"/>
                    <a:pt x="1" y="90"/>
                    <a:pt x="17" y="144"/>
                  </a:cubicBezTo>
                  <a:cubicBezTo>
                    <a:pt x="41" y="181"/>
                    <a:pt x="77" y="201"/>
                    <a:pt x="114" y="201"/>
                  </a:cubicBezTo>
                  <a:cubicBezTo>
                    <a:pt x="127" y="201"/>
                    <a:pt x="140" y="199"/>
                    <a:pt x="153" y="194"/>
                  </a:cubicBezTo>
                  <a:cubicBezTo>
                    <a:pt x="207" y="177"/>
                    <a:pt x="240" y="128"/>
                    <a:pt x="223" y="74"/>
                  </a:cubicBezTo>
                  <a:cubicBezTo>
                    <a:pt x="211" y="24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0" name="Google Shape;11590;p30"/>
            <p:cNvSpPr/>
            <p:nvPr/>
          </p:nvSpPr>
          <p:spPr>
            <a:xfrm>
              <a:off x="4212500" y="325622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5" y="0"/>
                  </a:moveTo>
                  <a:cubicBezTo>
                    <a:pt x="64" y="0"/>
                    <a:pt x="35" y="14"/>
                    <a:pt x="17" y="43"/>
                  </a:cubicBezTo>
                  <a:cubicBezTo>
                    <a:pt x="1" y="59"/>
                    <a:pt x="1" y="92"/>
                    <a:pt x="1" y="109"/>
                  </a:cubicBezTo>
                  <a:lnTo>
                    <a:pt x="1" y="146"/>
                  </a:lnTo>
                  <a:cubicBezTo>
                    <a:pt x="17" y="162"/>
                    <a:pt x="17" y="179"/>
                    <a:pt x="34" y="179"/>
                  </a:cubicBezTo>
                  <a:cubicBezTo>
                    <a:pt x="50" y="195"/>
                    <a:pt x="87" y="212"/>
                    <a:pt x="120" y="212"/>
                  </a:cubicBezTo>
                  <a:cubicBezTo>
                    <a:pt x="137" y="195"/>
                    <a:pt x="170" y="195"/>
                    <a:pt x="190" y="162"/>
                  </a:cubicBezTo>
                  <a:cubicBezTo>
                    <a:pt x="207" y="146"/>
                    <a:pt x="207" y="129"/>
                    <a:pt x="207" y="92"/>
                  </a:cubicBezTo>
                  <a:cubicBezTo>
                    <a:pt x="207" y="59"/>
                    <a:pt x="190" y="43"/>
                    <a:pt x="170" y="26"/>
                  </a:cubicBezTo>
                  <a:cubicBezTo>
                    <a:pt x="147" y="10"/>
                    <a:pt x="121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1" name="Google Shape;11591;p30"/>
            <p:cNvSpPr/>
            <p:nvPr/>
          </p:nvSpPr>
          <p:spPr>
            <a:xfrm>
              <a:off x="4207775" y="32043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9" y="1"/>
                  </a:moveTo>
                  <a:cubicBezTo>
                    <a:pt x="72" y="1"/>
                    <a:pt x="37" y="16"/>
                    <a:pt x="17" y="39"/>
                  </a:cubicBezTo>
                  <a:cubicBezTo>
                    <a:pt x="0" y="55"/>
                    <a:pt x="0" y="88"/>
                    <a:pt x="0" y="121"/>
                  </a:cubicBezTo>
                  <a:lnTo>
                    <a:pt x="0" y="142"/>
                  </a:lnTo>
                  <a:cubicBezTo>
                    <a:pt x="17" y="159"/>
                    <a:pt x="17" y="175"/>
                    <a:pt x="33" y="192"/>
                  </a:cubicBezTo>
                  <a:cubicBezTo>
                    <a:pt x="50" y="208"/>
                    <a:pt x="87" y="208"/>
                    <a:pt x="120" y="208"/>
                  </a:cubicBezTo>
                  <a:cubicBezTo>
                    <a:pt x="136" y="208"/>
                    <a:pt x="173" y="192"/>
                    <a:pt x="190" y="175"/>
                  </a:cubicBezTo>
                  <a:cubicBezTo>
                    <a:pt x="206" y="142"/>
                    <a:pt x="206" y="121"/>
                    <a:pt x="206" y="88"/>
                  </a:cubicBezTo>
                  <a:cubicBezTo>
                    <a:pt x="206" y="72"/>
                    <a:pt x="190" y="39"/>
                    <a:pt x="173" y="18"/>
                  </a:cubicBezTo>
                  <a:cubicBezTo>
                    <a:pt x="153" y="6"/>
                    <a:pt x="131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2" name="Google Shape;11592;p30"/>
            <p:cNvSpPr/>
            <p:nvPr/>
          </p:nvSpPr>
          <p:spPr>
            <a:xfrm>
              <a:off x="4254150" y="32263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71" y="0"/>
                    <a:pt x="17" y="33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90"/>
                    <a:pt x="71" y="206"/>
                    <a:pt x="87" y="206"/>
                  </a:cubicBezTo>
                  <a:cubicBezTo>
                    <a:pt x="95" y="208"/>
                    <a:pt x="103" y="209"/>
                    <a:pt x="111" y="209"/>
                  </a:cubicBezTo>
                  <a:cubicBezTo>
                    <a:pt x="166" y="209"/>
                    <a:pt x="207" y="163"/>
                    <a:pt x="207" y="120"/>
                  </a:cubicBezTo>
                  <a:cubicBezTo>
                    <a:pt x="223" y="103"/>
                    <a:pt x="207" y="66"/>
                    <a:pt x="190" y="50"/>
                  </a:cubicBezTo>
                  <a:cubicBezTo>
                    <a:pt x="174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3" name="Google Shape;11593;p30"/>
            <p:cNvSpPr/>
            <p:nvPr/>
          </p:nvSpPr>
          <p:spPr>
            <a:xfrm>
              <a:off x="4223650" y="31886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03" y="0"/>
                  </a:moveTo>
                  <a:cubicBezTo>
                    <a:pt x="91" y="0"/>
                    <a:pt x="78" y="4"/>
                    <a:pt x="70" y="12"/>
                  </a:cubicBezTo>
                  <a:cubicBezTo>
                    <a:pt x="54" y="12"/>
                    <a:pt x="33" y="29"/>
                    <a:pt x="17" y="50"/>
                  </a:cubicBezTo>
                  <a:cubicBezTo>
                    <a:pt x="0" y="83"/>
                    <a:pt x="0" y="116"/>
                    <a:pt x="17" y="132"/>
                  </a:cubicBezTo>
                  <a:cubicBezTo>
                    <a:pt x="30" y="176"/>
                    <a:pt x="69" y="206"/>
                    <a:pt x="110" y="206"/>
                  </a:cubicBezTo>
                  <a:cubicBezTo>
                    <a:pt x="119" y="206"/>
                    <a:pt x="127" y="205"/>
                    <a:pt x="136" y="202"/>
                  </a:cubicBezTo>
                  <a:cubicBezTo>
                    <a:pt x="206" y="186"/>
                    <a:pt x="223" y="116"/>
                    <a:pt x="206" y="66"/>
                  </a:cubicBezTo>
                  <a:cubicBezTo>
                    <a:pt x="190" y="29"/>
                    <a:pt x="173" y="12"/>
                    <a:pt x="136" y="12"/>
                  </a:cubicBezTo>
                  <a:cubicBezTo>
                    <a:pt x="128" y="4"/>
                    <a:pt x="115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4" name="Google Shape;11594;p30"/>
            <p:cNvSpPr/>
            <p:nvPr/>
          </p:nvSpPr>
          <p:spPr>
            <a:xfrm>
              <a:off x="4218475" y="3214575"/>
              <a:ext cx="6025" cy="5050"/>
            </a:xfrm>
            <a:custGeom>
              <a:avLst/>
              <a:gdLst/>
              <a:ahLst/>
              <a:cxnLst/>
              <a:rect l="l" t="t" r="r" b="b"/>
              <a:pathLst>
                <a:path w="241" h="202" extrusionOk="0">
                  <a:moveTo>
                    <a:pt x="127" y="0"/>
                  </a:moveTo>
                  <a:cubicBezTo>
                    <a:pt x="113" y="0"/>
                    <a:pt x="100" y="2"/>
                    <a:pt x="87" y="6"/>
                  </a:cubicBezTo>
                  <a:cubicBezTo>
                    <a:pt x="34" y="23"/>
                    <a:pt x="1" y="76"/>
                    <a:pt x="17" y="146"/>
                  </a:cubicBezTo>
                  <a:cubicBezTo>
                    <a:pt x="45" y="183"/>
                    <a:pt x="80" y="202"/>
                    <a:pt x="118" y="202"/>
                  </a:cubicBezTo>
                  <a:cubicBezTo>
                    <a:pt x="131" y="202"/>
                    <a:pt x="144" y="200"/>
                    <a:pt x="158" y="196"/>
                  </a:cubicBezTo>
                  <a:cubicBezTo>
                    <a:pt x="224" y="179"/>
                    <a:pt x="240" y="109"/>
                    <a:pt x="224" y="60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5" name="Google Shape;11595;p30"/>
            <p:cNvSpPr/>
            <p:nvPr/>
          </p:nvSpPr>
          <p:spPr>
            <a:xfrm>
              <a:off x="4219300" y="320022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18" y="0"/>
                    <a:pt x="103" y="5"/>
                    <a:pt x="87" y="15"/>
                  </a:cubicBezTo>
                  <a:cubicBezTo>
                    <a:pt x="38" y="32"/>
                    <a:pt x="1" y="81"/>
                    <a:pt x="21" y="135"/>
                  </a:cubicBezTo>
                  <a:cubicBezTo>
                    <a:pt x="49" y="176"/>
                    <a:pt x="88" y="209"/>
                    <a:pt x="132" y="209"/>
                  </a:cubicBezTo>
                  <a:cubicBezTo>
                    <a:pt x="140" y="209"/>
                    <a:pt x="149" y="208"/>
                    <a:pt x="158" y="205"/>
                  </a:cubicBezTo>
                  <a:cubicBezTo>
                    <a:pt x="207" y="184"/>
                    <a:pt x="244" y="118"/>
                    <a:pt x="228" y="65"/>
                  </a:cubicBezTo>
                  <a:cubicBezTo>
                    <a:pt x="201" y="29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6" name="Google Shape;11596;p30"/>
            <p:cNvSpPr/>
            <p:nvPr/>
          </p:nvSpPr>
          <p:spPr>
            <a:xfrm>
              <a:off x="4225800" y="325212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20" y="1"/>
                  </a:moveTo>
                  <a:cubicBezTo>
                    <a:pt x="104" y="1"/>
                    <a:pt x="71" y="17"/>
                    <a:pt x="50" y="34"/>
                  </a:cubicBezTo>
                  <a:cubicBezTo>
                    <a:pt x="34" y="34"/>
                    <a:pt x="17" y="67"/>
                    <a:pt x="1" y="87"/>
                  </a:cubicBezTo>
                  <a:cubicBezTo>
                    <a:pt x="1" y="120"/>
                    <a:pt x="1" y="137"/>
                    <a:pt x="17" y="153"/>
                  </a:cubicBezTo>
                  <a:lnTo>
                    <a:pt x="34" y="170"/>
                  </a:lnTo>
                  <a:cubicBezTo>
                    <a:pt x="50" y="190"/>
                    <a:pt x="71" y="207"/>
                    <a:pt x="104" y="207"/>
                  </a:cubicBezTo>
                  <a:cubicBezTo>
                    <a:pt x="112" y="210"/>
                    <a:pt x="121" y="211"/>
                    <a:pt x="129" y="211"/>
                  </a:cubicBezTo>
                  <a:cubicBezTo>
                    <a:pt x="170" y="211"/>
                    <a:pt x="210" y="178"/>
                    <a:pt x="223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7" name="Google Shape;11597;p30"/>
            <p:cNvSpPr/>
            <p:nvPr/>
          </p:nvSpPr>
          <p:spPr>
            <a:xfrm>
              <a:off x="4288875" y="32533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5" y="0"/>
                  </a:moveTo>
                  <a:cubicBezTo>
                    <a:pt x="71" y="0"/>
                    <a:pt x="21" y="37"/>
                    <a:pt x="1" y="87"/>
                  </a:cubicBezTo>
                  <a:lnTo>
                    <a:pt x="1" y="140"/>
                  </a:lnTo>
                  <a:cubicBezTo>
                    <a:pt x="21" y="173"/>
                    <a:pt x="54" y="206"/>
                    <a:pt x="87" y="206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0" y="54"/>
                  </a:cubicBezTo>
                  <a:cubicBezTo>
                    <a:pt x="174" y="17"/>
                    <a:pt x="158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8" name="Google Shape;11598;p30"/>
            <p:cNvSpPr/>
            <p:nvPr/>
          </p:nvSpPr>
          <p:spPr>
            <a:xfrm>
              <a:off x="4292400" y="322570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8" y="1"/>
                  </a:moveTo>
                  <a:cubicBezTo>
                    <a:pt x="80" y="1"/>
                    <a:pt x="51" y="14"/>
                    <a:pt x="33" y="44"/>
                  </a:cubicBezTo>
                  <a:cubicBezTo>
                    <a:pt x="17" y="60"/>
                    <a:pt x="0" y="77"/>
                    <a:pt x="0" y="114"/>
                  </a:cubicBezTo>
                  <a:cubicBezTo>
                    <a:pt x="0" y="130"/>
                    <a:pt x="0" y="130"/>
                    <a:pt x="17" y="147"/>
                  </a:cubicBezTo>
                  <a:cubicBezTo>
                    <a:pt x="17" y="163"/>
                    <a:pt x="33" y="163"/>
                    <a:pt x="49" y="180"/>
                  </a:cubicBezTo>
                  <a:cubicBezTo>
                    <a:pt x="61" y="191"/>
                    <a:pt x="75" y="205"/>
                    <a:pt x="93" y="205"/>
                  </a:cubicBezTo>
                  <a:cubicBezTo>
                    <a:pt x="101" y="205"/>
                    <a:pt x="110" y="202"/>
                    <a:pt x="120" y="196"/>
                  </a:cubicBezTo>
                  <a:cubicBezTo>
                    <a:pt x="153" y="196"/>
                    <a:pt x="169" y="180"/>
                    <a:pt x="190" y="163"/>
                  </a:cubicBezTo>
                  <a:cubicBezTo>
                    <a:pt x="206" y="147"/>
                    <a:pt x="223" y="114"/>
                    <a:pt x="206" y="93"/>
                  </a:cubicBezTo>
                  <a:cubicBezTo>
                    <a:pt x="206" y="60"/>
                    <a:pt x="190" y="44"/>
                    <a:pt x="169" y="27"/>
                  </a:cubicBezTo>
                  <a:cubicBezTo>
                    <a:pt x="154" y="10"/>
                    <a:pt x="13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9" name="Google Shape;11599;p30"/>
            <p:cNvSpPr/>
            <p:nvPr/>
          </p:nvSpPr>
          <p:spPr>
            <a:xfrm>
              <a:off x="4284250" y="32014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50" y="0"/>
                    <a:pt x="0" y="33"/>
                    <a:pt x="0" y="87"/>
                  </a:cubicBezTo>
                  <a:lnTo>
                    <a:pt x="0" y="157"/>
                  </a:lnTo>
                  <a:lnTo>
                    <a:pt x="17" y="173"/>
                  </a:lnTo>
                  <a:cubicBezTo>
                    <a:pt x="33" y="190"/>
                    <a:pt x="50" y="206"/>
                    <a:pt x="83" y="206"/>
                  </a:cubicBezTo>
                  <a:cubicBezTo>
                    <a:pt x="92" y="209"/>
                    <a:pt x="101" y="211"/>
                    <a:pt x="110" y="211"/>
                  </a:cubicBezTo>
                  <a:cubicBezTo>
                    <a:pt x="152" y="211"/>
                    <a:pt x="189" y="178"/>
                    <a:pt x="206" y="120"/>
                  </a:cubicBezTo>
                  <a:cubicBezTo>
                    <a:pt x="206" y="103"/>
                    <a:pt x="206" y="70"/>
                    <a:pt x="186" y="54"/>
                  </a:cubicBezTo>
                  <a:cubicBezTo>
                    <a:pt x="169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0" name="Google Shape;11600;p30"/>
            <p:cNvSpPr/>
            <p:nvPr/>
          </p:nvSpPr>
          <p:spPr>
            <a:xfrm>
              <a:off x="4296200" y="32112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2" y="1"/>
                  </a:moveTo>
                  <a:cubicBezTo>
                    <a:pt x="70" y="1"/>
                    <a:pt x="34" y="28"/>
                    <a:pt x="17" y="55"/>
                  </a:cubicBezTo>
                  <a:lnTo>
                    <a:pt x="17" y="92"/>
                  </a:lnTo>
                  <a:cubicBezTo>
                    <a:pt x="1" y="108"/>
                    <a:pt x="17" y="125"/>
                    <a:pt x="17" y="141"/>
                  </a:cubicBezTo>
                  <a:cubicBezTo>
                    <a:pt x="38" y="158"/>
                    <a:pt x="54" y="195"/>
                    <a:pt x="71" y="195"/>
                  </a:cubicBezTo>
                  <a:cubicBezTo>
                    <a:pt x="87" y="195"/>
                    <a:pt x="87" y="211"/>
                    <a:pt x="104" y="211"/>
                  </a:cubicBezTo>
                  <a:cubicBezTo>
                    <a:pt x="157" y="211"/>
                    <a:pt x="207" y="178"/>
                    <a:pt x="223" y="125"/>
                  </a:cubicBezTo>
                  <a:cubicBezTo>
                    <a:pt x="223" y="92"/>
                    <a:pt x="223" y="55"/>
                    <a:pt x="207" y="38"/>
                  </a:cubicBezTo>
                  <a:cubicBezTo>
                    <a:pt x="190" y="22"/>
                    <a:pt x="157" y="5"/>
                    <a:pt x="141" y="5"/>
                  </a:cubicBezTo>
                  <a:cubicBezTo>
                    <a:pt x="131" y="2"/>
                    <a:pt x="121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1" name="Google Shape;11601;p30"/>
            <p:cNvSpPr/>
            <p:nvPr/>
          </p:nvSpPr>
          <p:spPr>
            <a:xfrm>
              <a:off x="4301350" y="32482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0"/>
                  </a:moveTo>
                  <a:cubicBezTo>
                    <a:pt x="104" y="0"/>
                    <a:pt x="71" y="17"/>
                    <a:pt x="54" y="37"/>
                  </a:cubicBezTo>
                  <a:cubicBezTo>
                    <a:pt x="17" y="37"/>
                    <a:pt x="1" y="70"/>
                    <a:pt x="1" y="87"/>
                  </a:cubicBezTo>
                  <a:cubicBezTo>
                    <a:pt x="1" y="120"/>
                    <a:pt x="1" y="140"/>
                    <a:pt x="17" y="157"/>
                  </a:cubicBezTo>
                  <a:lnTo>
                    <a:pt x="17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99" y="209"/>
                    <a:pt x="111" y="210"/>
                    <a:pt x="121" y="210"/>
                  </a:cubicBezTo>
                  <a:cubicBezTo>
                    <a:pt x="173" y="210"/>
                    <a:pt x="207" y="178"/>
                    <a:pt x="207" y="120"/>
                  </a:cubicBezTo>
                  <a:cubicBezTo>
                    <a:pt x="223" y="103"/>
                    <a:pt x="207" y="70"/>
                    <a:pt x="190" y="54"/>
                  </a:cubicBezTo>
                  <a:cubicBezTo>
                    <a:pt x="174" y="3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2" name="Google Shape;11602;p30"/>
            <p:cNvSpPr/>
            <p:nvPr/>
          </p:nvSpPr>
          <p:spPr>
            <a:xfrm>
              <a:off x="4306100" y="32216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7" y="0"/>
                    <a:pt x="70" y="0"/>
                    <a:pt x="33" y="17"/>
                  </a:cubicBezTo>
                  <a:cubicBezTo>
                    <a:pt x="17" y="33"/>
                    <a:pt x="0" y="70"/>
                    <a:pt x="0" y="87"/>
                  </a:cubicBezTo>
                  <a:lnTo>
                    <a:pt x="0" y="136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4" y="209"/>
                    <a:pt x="100" y="210"/>
                    <a:pt x="108" y="210"/>
                  </a:cubicBezTo>
                  <a:cubicBezTo>
                    <a:pt x="154" y="210"/>
                    <a:pt x="207" y="166"/>
                    <a:pt x="207" y="120"/>
                  </a:cubicBezTo>
                  <a:cubicBezTo>
                    <a:pt x="207" y="103"/>
                    <a:pt x="207" y="70"/>
                    <a:pt x="190" y="50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3" name="Google Shape;11603;p30"/>
            <p:cNvSpPr/>
            <p:nvPr/>
          </p:nvSpPr>
          <p:spPr>
            <a:xfrm>
              <a:off x="4302275" y="32349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83" y="0"/>
                  </a:moveTo>
                  <a:cubicBezTo>
                    <a:pt x="17" y="33"/>
                    <a:pt x="1" y="87"/>
                    <a:pt x="17" y="136"/>
                  </a:cubicBezTo>
                  <a:cubicBezTo>
                    <a:pt x="31" y="180"/>
                    <a:pt x="81" y="211"/>
                    <a:pt x="126" y="211"/>
                  </a:cubicBezTo>
                  <a:cubicBezTo>
                    <a:pt x="135" y="211"/>
                    <a:pt x="145" y="209"/>
                    <a:pt x="153" y="206"/>
                  </a:cubicBezTo>
                  <a:cubicBezTo>
                    <a:pt x="170" y="190"/>
                    <a:pt x="186" y="190"/>
                    <a:pt x="186" y="173"/>
                  </a:cubicBezTo>
                  <a:cubicBezTo>
                    <a:pt x="223" y="136"/>
                    <a:pt x="223" y="103"/>
                    <a:pt x="207" y="70"/>
                  </a:cubicBezTo>
                  <a:cubicBezTo>
                    <a:pt x="207" y="33"/>
                    <a:pt x="17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4" name="Google Shape;11604;p30"/>
            <p:cNvSpPr/>
            <p:nvPr/>
          </p:nvSpPr>
          <p:spPr>
            <a:xfrm>
              <a:off x="4282500" y="32156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17" y="33"/>
                    <a:pt x="0" y="50"/>
                    <a:pt x="0" y="83"/>
                  </a:cubicBezTo>
                  <a:lnTo>
                    <a:pt x="0" y="136"/>
                  </a:lnTo>
                  <a:lnTo>
                    <a:pt x="17" y="153"/>
                  </a:lnTo>
                  <a:cubicBezTo>
                    <a:pt x="33" y="186"/>
                    <a:pt x="70" y="206"/>
                    <a:pt x="87" y="206"/>
                  </a:cubicBezTo>
                  <a:cubicBezTo>
                    <a:pt x="153" y="206"/>
                    <a:pt x="206" y="169"/>
                    <a:pt x="206" y="120"/>
                  </a:cubicBezTo>
                  <a:cubicBezTo>
                    <a:pt x="206" y="83"/>
                    <a:pt x="206" y="66"/>
                    <a:pt x="190" y="33"/>
                  </a:cubicBezTo>
                  <a:cubicBezTo>
                    <a:pt x="173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5" name="Google Shape;11605;p30"/>
            <p:cNvSpPr/>
            <p:nvPr/>
          </p:nvSpPr>
          <p:spPr>
            <a:xfrm>
              <a:off x="4270025" y="322420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03" y="0"/>
                  </a:moveTo>
                  <a:cubicBezTo>
                    <a:pt x="70" y="0"/>
                    <a:pt x="54" y="17"/>
                    <a:pt x="33" y="33"/>
                  </a:cubicBezTo>
                  <a:cubicBezTo>
                    <a:pt x="17" y="50"/>
                    <a:pt x="0" y="87"/>
                    <a:pt x="17" y="120"/>
                  </a:cubicBezTo>
                  <a:lnTo>
                    <a:pt x="17" y="137"/>
                  </a:lnTo>
                  <a:cubicBezTo>
                    <a:pt x="17" y="153"/>
                    <a:pt x="33" y="174"/>
                    <a:pt x="54" y="190"/>
                  </a:cubicBezTo>
                  <a:cubicBezTo>
                    <a:pt x="67" y="203"/>
                    <a:pt x="85" y="208"/>
                    <a:pt x="104" y="208"/>
                  </a:cubicBezTo>
                  <a:cubicBezTo>
                    <a:pt x="135" y="208"/>
                    <a:pt x="170" y="194"/>
                    <a:pt x="190" y="174"/>
                  </a:cubicBezTo>
                  <a:cubicBezTo>
                    <a:pt x="239" y="120"/>
                    <a:pt x="223" y="50"/>
                    <a:pt x="190" y="17"/>
                  </a:cubicBezTo>
                  <a:cubicBezTo>
                    <a:pt x="157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6" name="Google Shape;11606;p30"/>
            <p:cNvSpPr/>
            <p:nvPr/>
          </p:nvSpPr>
          <p:spPr>
            <a:xfrm>
              <a:off x="4263625" y="3249975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37" y="0"/>
                  </a:moveTo>
                  <a:cubicBezTo>
                    <a:pt x="67" y="0"/>
                    <a:pt x="17" y="33"/>
                    <a:pt x="17" y="87"/>
                  </a:cubicBezTo>
                  <a:cubicBezTo>
                    <a:pt x="1" y="103"/>
                    <a:pt x="17" y="120"/>
                    <a:pt x="17" y="136"/>
                  </a:cubicBezTo>
                  <a:lnTo>
                    <a:pt x="17" y="153"/>
                  </a:lnTo>
                  <a:cubicBezTo>
                    <a:pt x="17" y="153"/>
                    <a:pt x="17" y="173"/>
                    <a:pt x="34" y="173"/>
                  </a:cubicBezTo>
                  <a:cubicBezTo>
                    <a:pt x="50" y="190"/>
                    <a:pt x="67" y="206"/>
                    <a:pt x="104" y="206"/>
                  </a:cubicBezTo>
                  <a:cubicBezTo>
                    <a:pt x="109" y="211"/>
                    <a:pt x="115" y="213"/>
                    <a:pt x="122" y="213"/>
                  </a:cubicBezTo>
                  <a:cubicBezTo>
                    <a:pt x="138" y="213"/>
                    <a:pt x="158" y="201"/>
                    <a:pt x="170" y="190"/>
                  </a:cubicBezTo>
                  <a:cubicBezTo>
                    <a:pt x="207" y="173"/>
                    <a:pt x="207" y="153"/>
                    <a:pt x="223" y="120"/>
                  </a:cubicBezTo>
                  <a:cubicBezTo>
                    <a:pt x="223" y="103"/>
                    <a:pt x="223" y="87"/>
                    <a:pt x="207" y="50"/>
                  </a:cubicBezTo>
                  <a:cubicBezTo>
                    <a:pt x="186" y="33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7" name="Google Shape;11607;p30"/>
            <p:cNvSpPr/>
            <p:nvPr/>
          </p:nvSpPr>
          <p:spPr>
            <a:xfrm>
              <a:off x="4262700" y="32636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8"/>
                    <a:pt x="1" y="87"/>
                  </a:cubicBezTo>
                  <a:cubicBezTo>
                    <a:pt x="1" y="120"/>
                    <a:pt x="1" y="141"/>
                    <a:pt x="17" y="157"/>
                  </a:cubicBezTo>
                  <a:cubicBezTo>
                    <a:pt x="17" y="157"/>
                    <a:pt x="17" y="174"/>
                    <a:pt x="38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13" y="209"/>
                    <a:pt x="122" y="211"/>
                    <a:pt x="131" y="211"/>
                  </a:cubicBezTo>
                  <a:cubicBezTo>
                    <a:pt x="173" y="211"/>
                    <a:pt x="210" y="178"/>
                    <a:pt x="223" y="120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38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8" name="Google Shape;11608;p30"/>
            <p:cNvSpPr/>
            <p:nvPr/>
          </p:nvSpPr>
          <p:spPr>
            <a:xfrm>
              <a:off x="4260125" y="320017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20" y="1"/>
                  </a:moveTo>
                  <a:cubicBezTo>
                    <a:pt x="71" y="1"/>
                    <a:pt x="17" y="34"/>
                    <a:pt x="1" y="83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8" y="186"/>
                    <a:pt x="71" y="207"/>
                    <a:pt x="87" y="207"/>
                  </a:cubicBezTo>
                  <a:cubicBezTo>
                    <a:pt x="97" y="212"/>
                    <a:pt x="105" y="214"/>
                    <a:pt x="113" y="214"/>
                  </a:cubicBezTo>
                  <a:cubicBezTo>
                    <a:pt x="133" y="214"/>
                    <a:pt x="150" y="201"/>
                    <a:pt x="174" y="186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07" y="104"/>
                    <a:pt x="207" y="67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9" name="Google Shape;11609;p30"/>
            <p:cNvSpPr/>
            <p:nvPr/>
          </p:nvSpPr>
          <p:spPr>
            <a:xfrm>
              <a:off x="4280325" y="32319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4" y="190"/>
                    <a:pt x="71" y="207"/>
                    <a:pt x="87" y="207"/>
                  </a:cubicBezTo>
                  <a:cubicBezTo>
                    <a:pt x="120" y="207"/>
                    <a:pt x="137" y="207"/>
                    <a:pt x="174" y="190"/>
                  </a:cubicBezTo>
                  <a:cubicBezTo>
                    <a:pt x="190" y="174"/>
                    <a:pt x="207" y="153"/>
                    <a:pt x="207" y="120"/>
                  </a:cubicBezTo>
                  <a:cubicBezTo>
                    <a:pt x="207" y="104"/>
                    <a:pt x="207" y="71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0" name="Google Shape;11610;p30"/>
            <p:cNvSpPr/>
            <p:nvPr/>
          </p:nvSpPr>
          <p:spPr>
            <a:xfrm>
              <a:off x="4265275" y="3236050"/>
              <a:ext cx="5175" cy="5375"/>
            </a:xfrm>
            <a:custGeom>
              <a:avLst/>
              <a:gdLst/>
              <a:ahLst/>
              <a:cxnLst/>
              <a:rect l="l" t="t" r="r" b="b"/>
              <a:pathLst>
                <a:path w="207" h="215" extrusionOk="0">
                  <a:moveTo>
                    <a:pt x="91" y="0"/>
                  </a:moveTo>
                  <a:cubicBezTo>
                    <a:pt x="69" y="0"/>
                    <a:pt x="49" y="14"/>
                    <a:pt x="38" y="25"/>
                  </a:cubicBezTo>
                  <a:cubicBezTo>
                    <a:pt x="17" y="42"/>
                    <a:pt x="1" y="58"/>
                    <a:pt x="1" y="91"/>
                  </a:cubicBezTo>
                  <a:lnTo>
                    <a:pt x="1" y="145"/>
                  </a:lnTo>
                  <a:cubicBezTo>
                    <a:pt x="1" y="145"/>
                    <a:pt x="1" y="161"/>
                    <a:pt x="17" y="161"/>
                  </a:cubicBezTo>
                  <a:cubicBezTo>
                    <a:pt x="38" y="178"/>
                    <a:pt x="54" y="194"/>
                    <a:pt x="87" y="215"/>
                  </a:cubicBezTo>
                  <a:cubicBezTo>
                    <a:pt x="141" y="215"/>
                    <a:pt x="190" y="178"/>
                    <a:pt x="207" y="128"/>
                  </a:cubicBezTo>
                  <a:cubicBezTo>
                    <a:pt x="207" y="91"/>
                    <a:pt x="207" y="58"/>
                    <a:pt x="190" y="42"/>
                  </a:cubicBezTo>
                  <a:cubicBezTo>
                    <a:pt x="174" y="25"/>
                    <a:pt x="141" y="9"/>
                    <a:pt x="120" y="9"/>
                  </a:cubicBezTo>
                  <a:cubicBezTo>
                    <a:pt x="110" y="3"/>
                    <a:pt x="101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1" name="Google Shape;11611;p30"/>
            <p:cNvSpPr/>
            <p:nvPr/>
          </p:nvSpPr>
          <p:spPr>
            <a:xfrm>
              <a:off x="4256725" y="32142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8" y="0"/>
                  </a:moveTo>
                  <a:cubicBezTo>
                    <a:pt x="72" y="0"/>
                    <a:pt x="37" y="14"/>
                    <a:pt x="17" y="35"/>
                  </a:cubicBezTo>
                  <a:cubicBezTo>
                    <a:pt x="0" y="55"/>
                    <a:pt x="0" y="88"/>
                    <a:pt x="0" y="121"/>
                  </a:cubicBezTo>
                  <a:lnTo>
                    <a:pt x="0" y="138"/>
                  </a:lnTo>
                  <a:cubicBezTo>
                    <a:pt x="17" y="158"/>
                    <a:pt x="17" y="175"/>
                    <a:pt x="33" y="191"/>
                  </a:cubicBezTo>
                  <a:cubicBezTo>
                    <a:pt x="54" y="204"/>
                    <a:pt x="76" y="209"/>
                    <a:pt x="98" y="209"/>
                  </a:cubicBezTo>
                  <a:cubicBezTo>
                    <a:pt x="133" y="209"/>
                    <a:pt x="167" y="195"/>
                    <a:pt x="190" y="175"/>
                  </a:cubicBezTo>
                  <a:cubicBezTo>
                    <a:pt x="207" y="138"/>
                    <a:pt x="207" y="121"/>
                    <a:pt x="207" y="88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3" y="6"/>
                    <a:pt x="13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2" name="Google Shape;11612;p30"/>
            <p:cNvSpPr/>
            <p:nvPr/>
          </p:nvSpPr>
          <p:spPr>
            <a:xfrm>
              <a:off x="4276925" y="32433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24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34" y="27"/>
                    <a:pt x="1" y="93"/>
                    <a:pt x="17" y="147"/>
                  </a:cubicBezTo>
                  <a:cubicBezTo>
                    <a:pt x="34" y="163"/>
                    <a:pt x="34" y="163"/>
                    <a:pt x="50" y="180"/>
                  </a:cubicBezTo>
                  <a:cubicBezTo>
                    <a:pt x="76" y="191"/>
                    <a:pt x="100" y="203"/>
                    <a:pt x="124" y="203"/>
                  </a:cubicBezTo>
                  <a:cubicBezTo>
                    <a:pt x="134" y="203"/>
                    <a:pt x="143" y="201"/>
                    <a:pt x="153" y="196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198" y="20"/>
                    <a:pt x="162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3" name="Google Shape;11613;p30"/>
            <p:cNvSpPr/>
            <p:nvPr/>
          </p:nvSpPr>
          <p:spPr>
            <a:xfrm>
              <a:off x="4272175" y="319407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3" y="0"/>
                  </a:moveTo>
                  <a:cubicBezTo>
                    <a:pt x="92" y="0"/>
                    <a:pt x="57" y="15"/>
                    <a:pt x="34" y="39"/>
                  </a:cubicBezTo>
                  <a:cubicBezTo>
                    <a:pt x="17" y="55"/>
                    <a:pt x="1" y="88"/>
                    <a:pt x="1" y="121"/>
                  </a:cubicBezTo>
                  <a:cubicBezTo>
                    <a:pt x="17" y="121"/>
                    <a:pt x="17" y="142"/>
                    <a:pt x="17" y="142"/>
                  </a:cubicBezTo>
                  <a:cubicBezTo>
                    <a:pt x="17" y="158"/>
                    <a:pt x="34" y="175"/>
                    <a:pt x="50" y="191"/>
                  </a:cubicBezTo>
                  <a:cubicBezTo>
                    <a:pt x="71" y="208"/>
                    <a:pt x="104" y="208"/>
                    <a:pt x="120" y="208"/>
                  </a:cubicBezTo>
                  <a:cubicBezTo>
                    <a:pt x="153" y="208"/>
                    <a:pt x="174" y="191"/>
                    <a:pt x="191" y="175"/>
                  </a:cubicBezTo>
                  <a:cubicBezTo>
                    <a:pt x="207" y="142"/>
                    <a:pt x="224" y="121"/>
                    <a:pt x="224" y="88"/>
                  </a:cubicBezTo>
                  <a:cubicBezTo>
                    <a:pt x="207" y="72"/>
                    <a:pt x="207" y="39"/>
                    <a:pt x="174" y="18"/>
                  </a:cubicBezTo>
                  <a:cubicBezTo>
                    <a:pt x="160" y="6"/>
                    <a:pt x="142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4" name="Google Shape;11614;p30"/>
            <p:cNvSpPr/>
            <p:nvPr/>
          </p:nvSpPr>
          <p:spPr>
            <a:xfrm>
              <a:off x="4151075" y="323817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7"/>
                    <a:pt x="1" y="76"/>
                    <a:pt x="17" y="146"/>
                  </a:cubicBezTo>
                  <a:cubicBezTo>
                    <a:pt x="42" y="184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79"/>
                    <a:pt x="240" y="109"/>
                    <a:pt x="223" y="60"/>
                  </a:cubicBezTo>
                  <a:cubicBezTo>
                    <a:pt x="211" y="19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5" name="Google Shape;11615;p30"/>
            <p:cNvSpPr/>
            <p:nvPr/>
          </p:nvSpPr>
          <p:spPr>
            <a:xfrm>
              <a:off x="4082750" y="31213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9" y="1"/>
                  </a:moveTo>
                  <a:cubicBezTo>
                    <a:pt x="68" y="1"/>
                    <a:pt x="39" y="13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59" y="203"/>
                    <a:pt x="86" y="211"/>
                    <a:pt x="111" y="211"/>
                  </a:cubicBezTo>
                  <a:cubicBezTo>
                    <a:pt x="142" y="211"/>
                    <a:pt x="172" y="198"/>
                    <a:pt x="190" y="180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77"/>
                    <a:pt x="190" y="40"/>
                    <a:pt x="173" y="24"/>
                  </a:cubicBezTo>
                  <a:cubicBezTo>
                    <a:pt x="151" y="9"/>
                    <a:pt x="125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6" name="Google Shape;11616;p30"/>
            <p:cNvSpPr/>
            <p:nvPr/>
          </p:nvSpPr>
          <p:spPr>
            <a:xfrm>
              <a:off x="4078500" y="3150275"/>
              <a:ext cx="5200" cy="5200"/>
            </a:xfrm>
            <a:custGeom>
              <a:avLst/>
              <a:gdLst/>
              <a:ahLst/>
              <a:cxnLst/>
              <a:rect l="l" t="t" r="r" b="b"/>
              <a:pathLst>
                <a:path w="208" h="208" extrusionOk="0">
                  <a:moveTo>
                    <a:pt x="109" y="0"/>
                  </a:moveTo>
                  <a:cubicBezTo>
                    <a:pt x="73" y="0"/>
                    <a:pt x="38" y="15"/>
                    <a:pt x="17" y="38"/>
                  </a:cubicBezTo>
                  <a:cubicBezTo>
                    <a:pt x="1" y="55"/>
                    <a:pt x="1" y="88"/>
                    <a:pt x="1" y="121"/>
                  </a:cubicBezTo>
                  <a:lnTo>
                    <a:pt x="1" y="142"/>
                  </a:lnTo>
                  <a:cubicBezTo>
                    <a:pt x="17" y="158"/>
                    <a:pt x="17" y="175"/>
                    <a:pt x="34" y="191"/>
                  </a:cubicBezTo>
                  <a:cubicBezTo>
                    <a:pt x="67" y="207"/>
                    <a:pt x="88" y="207"/>
                    <a:pt x="121" y="207"/>
                  </a:cubicBezTo>
                  <a:cubicBezTo>
                    <a:pt x="137" y="207"/>
                    <a:pt x="170" y="191"/>
                    <a:pt x="191" y="175"/>
                  </a:cubicBezTo>
                  <a:cubicBezTo>
                    <a:pt x="207" y="158"/>
                    <a:pt x="207" y="121"/>
                    <a:pt x="207" y="88"/>
                  </a:cubicBezTo>
                  <a:cubicBezTo>
                    <a:pt x="207" y="71"/>
                    <a:pt x="191" y="38"/>
                    <a:pt x="170" y="18"/>
                  </a:cubicBezTo>
                  <a:cubicBezTo>
                    <a:pt x="152" y="5"/>
                    <a:pt x="130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7" name="Google Shape;11617;p30"/>
            <p:cNvSpPr/>
            <p:nvPr/>
          </p:nvSpPr>
          <p:spPr>
            <a:xfrm>
              <a:off x="4085325" y="309432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30" y="1"/>
                  </a:moveTo>
                  <a:cubicBezTo>
                    <a:pt x="115" y="1"/>
                    <a:pt x="101" y="3"/>
                    <a:pt x="87" y="9"/>
                  </a:cubicBezTo>
                  <a:cubicBezTo>
                    <a:pt x="37" y="25"/>
                    <a:pt x="0" y="91"/>
                    <a:pt x="21" y="145"/>
                  </a:cubicBezTo>
                  <a:cubicBezTo>
                    <a:pt x="45" y="182"/>
                    <a:pt x="79" y="202"/>
                    <a:pt x="116" y="202"/>
                  </a:cubicBezTo>
                  <a:cubicBezTo>
                    <a:pt x="129" y="202"/>
                    <a:pt x="143" y="200"/>
                    <a:pt x="157" y="194"/>
                  </a:cubicBezTo>
                  <a:cubicBezTo>
                    <a:pt x="227" y="178"/>
                    <a:pt x="243" y="112"/>
                    <a:pt x="227" y="58"/>
                  </a:cubicBezTo>
                  <a:cubicBezTo>
                    <a:pt x="212" y="22"/>
                    <a:pt x="172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8" name="Google Shape;11618;p30"/>
            <p:cNvSpPr/>
            <p:nvPr/>
          </p:nvSpPr>
          <p:spPr>
            <a:xfrm>
              <a:off x="4082325" y="31357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71" y="0"/>
                    <a:pt x="38" y="17"/>
                    <a:pt x="17" y="66"/>
                  </a:cubicBezTo>
                  <a:lnTo>
                    <a:pt x="1" y="82"/>
                  </a:lnTo>
                  <a:cubicBezTo>
                    <a:pt x="1" y="103"/>
                    <a:pt x="1" y="136"/>
                    <a:pt x="17" y="136"/>
                  </a:cubicBezTo>
                  <a:cubicBezTo>
                    <a:pt x="17" y="169"/>
                    <a:pt x="38" y="186"/>
                    <a:pt x="71" y="206"/>
                  </a:cubicBezTo>
                  <a:lnTo>
                    <a:pt x="87" y="206"/>
                  </a:lnTo>
                  <a:cubicBezTo>
                    <a:pt x="96" y="208"/>
                    <a:pt x="104" y="209"/>
                    <a:pt x="113" y="209"/>
                  </a:cubicBezTo>
                  <a:cubicBezTo>
                    <a:pt x="169" y="209"/>
                    <a:pt x="207" y="163"/>
                    <a:pt x="207" y="120"/>
                  </a:cubicBezTo>
                  <a:cubicBezTo>
                    <a:pt x="223" y="103"/>
                    <a:pt x="207" y="66"/>
                    <a:pt x="190" y="49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9" name="Google Shape;11619;p30"/>
            <p:cNvSpPr/>
            <p:nvPr/>
          </p:nvSpPr>
          <p:spPr>
            <a:xfrm>
              <a:off x="4084500" y="31085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4" y="0"/>
                  </a:moveTo>
                  <a:cubicBezTo>
                    <a:pt x="105" y="0"/>
                    <a:pt x="95" y="2"/>
                    <a:pt x="87" y="5"/>
                  </a:cubicBezTo>
                  <a:cubicBezTo>
                    <a:pt x="33" y="21"/>
                    <a:pt x="0" y="91"/>
                    <a:pt x="33" y="141"/>
                  </a:cubicBezTo>
                  <a:cubicBezTo>
                    <a:pt x="48" y="180"/>
                    <a:pt x="78" y="208"/>
                    <a:pt x="120" y="208"/>
                  </a:cubicBezTo>
                  <a:cubicBezTo>
                    <a:pt x="136" y="208"/>
                    <a:pt x="154" y="203"/>
                    <a:pt x="173" y="194"/>
                  </a:cubicBezTo>
                  <a:cubicBezTo>
                    <a:pt x="223" y="178"/>
                    <a:pt x="239" y="124"/>
                    <a:pt x="223" y="75"/>
                  </a:cubicBezTo>
                  <a:cubicBezTo>
                    <a:pt x="209" y="31"/>
                    <a:pt x="159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0" name="Google Shape;11620;p30"/>
            <p:cNvSpPr/>
            <p:nvPr/>
          </p:nvSpPr>
          <p:spPr>
            <a:xfrm>
              <a:off x="4093550" y="30523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0" y="1"/>
                  </a:moveTo>
                  <a:cubicBezTo>
                    <a:pt x="51" y="1"/>
                    <a:pt x="1" y="47"/>
                    <a:pt x="1" y="90"/>
                  </a:cubicBezTo>
                  <a:lnTo>
                    <a:pt x="1" y="144"/>
                  </a:lnTo>
                  <a:lnTo>
                    <a:pt x="17" y="160"/>
                  </a:lnTo>
                  <a:cubicBezTo>
                    <a:pt x="34" y="193"/>
                    <a:pt x="50" y="210"/>
                    <a:pt x="83" y="210"/>
                  </a:cubicBezTo>
                  <a:cubicBezTo>
                    <a:pt x="137" y="210"/>
                    <a:pt x="186" y="177"/>
                    <a:pt x="207" y="123"/>
                  </a:cubicBezTo>
                  <a:cubicBezTo>
                    <a:pt x="207" y="90"/>
                    <a:pt x="207" y="74"/>
                    <a:pt x="186" y="41"/>
                  </a:cubicBezTo>
                  <a:cubicBezTo>
                    <a:pt x="170" y="20"/>
                    <a:pt x="137" y="4"/>
                    <a:pt x="121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1" name="Google Shape;11621;p30"/>
            <p:cNvSpPr/>
            <p:nvPr/>
          </p:nvSpPr>
          <p:spPr>
            <a:xfrm>
              <a:off x="4096150" y="31154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8" y="1"/>
                  </a:moveTo>
                  <a:cubicBezTo>
                    <a:pt x="53" y="1"/>
                    <a:pt x="14" y="44"/>
                    <a:pt x="0" y="91"/>
                  </a:cubicBezTo>
                  <a:cubicBezTo>
                    <a:pt x="0" y="107"/>
                    <a:pt x="0" y="123"/>
                    <a:pt x="17" y="140"/>
                  </a:cubicBezTo>
                  <a:lnTo>
                    <a:pt x="17" y="156"/>
                  </a:lnTo>
                  <a:cubicBezTo>
                    <a:pt x="33" y="194"/>
                    <a:pt x="66" y="210"/>
                    <a:pt x="82" y="210"/>
                  </a:cubicBezTo>
                  <a:cubicBezTo>
                    <a:pt x="153" y="210"/>
                    <a:pt x="206" y="173"/>
                    <a:pt x="206" y="123"/>
                  </a:cubicBezTo>
                  <a:cubicBezTo>
                    <a:pt x="223" y="91"/>
                    <a:pt x="206" y="70"/>
                    <a:pt x="186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2" y="2"/>
                    <a:pt x="105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2" name="Google Shape;11622;p30"/>
            <p:cNvSpPr/>
            <p:nvPr/>
          </p:nvSpPr>
          <p:spPr>
            <a:xfrm>
              <a:off x="4090475" y="306610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12" y="1"/>
                  </a:moveTo>
                  <a:cubicBezTo>
                    <a:pt x="76" y="1"/>
                    <a:pt x="41" y="17"/>
                    <a:pt x="21" y="37"/>
                  </a:cubicBezTo>
                  <a:cubicBezTo>
                    <a:pt x="0" y="54"/>
                    <a:pt x="0" y="87"/>
                    <a:pt x="0" y="124"/>
                  </a:cubicBezTo>
                  <a:lnTo>
                    <a:pt x="0" y="140"/>
                  </a:lnTo>
                  <a:cubicBezTo>
                    <a:pt x="21" y="157"/>
                    <a:pt x="21" y="173"/>
                    <a:pt x="37" y="190"/>
                  </a:cubicBezTo>
                  <a:cubicBezTo>
                    <a:pt x="57" y="204"/>
                    <a:pt x="80" y="211"/>
                    <a:pt x="102" y="211"/>
                  </a:cubicBezTo>
                  <a:cubicBezTo>
                    <a:pt x="136" y="211"/>
                    <a:pt x="170" y="196"/>
                    <a:pt x="190" y="173"/>
                  </a:cubicBezTo>
                  <a:cubicBezTo>
                    <a:pt x="227" y="124"/>
                    <a:pt x="227" y="54"/>
                    <a:pt x="173" y="21"/>
                  </a:cubicBezTo>
                  <a:cubicBezTo>
                    <a:pt x="155" y="7"/>
                    <a:pt x="133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3" name="Google Shape;11623;p30"/>
            <p:cNvSpPr/>
            <p:nvPr/>
          </p:nvSpPr>
          <p:spPr>
            <a:xfrm>
              <a:off x="4089650" y="3082875"/>
              <a:ext cx="5575" cy="4925"/>
            </a:xfrm>
            <a:custGeom>
              <a:avLst/>
              <a:gdLst/>
              <a:ahLst/>
              <a:cxnLst/>
              <a:rect l="l" t="t" r="r" b="b"/>
              <a:pathLst>
                <a:path w="223" h="197" extrusionOk="0">
                  <a:moveTo>
                    <a:pt x="70" y="1"/>
                  </a:moveTo>
                  <a:cubicBezTo>
                    <a:pt x="54" y="17"/>
                    <a:pt x="33" y="34"/>
                    <a:pt x="17" y="55"/>
                  </a:cubicBezTo>
                  <a:cubicBezTo>
                    <a:pt x="0" y="71"/>
                    <a:pt x="0" y="104"/>
                    <a:pt x="17" y="137"/>
                  </a:cubicBezTo>
                  <a:cubicBezTo>
                    <a:pt x="29" y="177"/>
                    <a:pt x="63" y="197"/>
                    <a:pt x="108" y="197"/>
                  </a:cubicBezTo>
                  <a:cubicBezTo>
                    <a:pt x="123" y="197"/>
                    <a:pt x="140" y="195"/>
                    <a:pt x="157" y="191"/>
                  </a:cubicBezTo>
                  <a:cubicBezTo>
                    <a:pt x="206" y="174"/>
                    <a:pt x="223" y="121"/>
                    <a:pt x="206" y="55"/>
                  </a:cubicBezTo>
                  <a:cubicBezTo>
                    <a:pt x="190" y="34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4" name="Google Shape;11624;p30"/>
            <p:cNvSpPr/>
            <p:nvPr/>
          </p:nvSpPr>
          <p:spPr>
            <a:xfrm>
              <a:off x="4066450" y="3156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5" y="1"/>
                  </a:moveTo>
                  <a:cubicBezTo>
                    <a:pt x="41" y="1"/>
                    <a:pt x="1" y="44"/>
                    <a:pt x="1" y="91"/>
                  </a:cubicBezTo>
                  <a:lnTo>
                    <a:pt x="1" y="140"/>
                  </a:lnTo>
                  <a:lnTo>
                    <a:pt x="17" y="157"/>
                  </a:lnTo>
                  <a:cubicBezTo>
                    <a:pt x="34" y="194"/>
                    <a:pt x="54" y="194"/>
                    <a:pt x="87" y="210"/>
                  </a:cubicBezTo>
                  <a:cubicBezTo>
                    <a:pt x="120" y="210"/>
                    <a:pt x="137" y="210"/>
                    <a:pt x="157" y="194"/>
                  </a:cubicBezTo>
                  <a:cubicBezTo>
                    <a:pt x="190" y="173"/>
                    <a:pt x="207" y="140"/>
                    <a:pt x="207" y="124"/>
                  </a:cubicBezTo>
                  <a:cubicBezTo>
                    <a:pt x="207" y="91"/>
                    <a:pt x="207" y="70"/>
                    <a:pt x="190" y="37"/>
                  </a:cubicBezTo>
                  <a:cubicBezTo>
                    <a:pt x="174" y="21"/>
                    <a:pt x="137" y="4"/>
                    <a:pt x="120" y="4"/>
                  </a:cubicBezTo>
                  <a:cubicBezTo>
                    <a:pt x="111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5" name="Google Shape;11625;p30"/>
            <p:cNvSpPr/>
            <p:nvPr/>
          </p:nvSpPr>
          <p:spPr>
            <a:xfrm>
              <a:off x="4077175" y="31626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10" y="0"/>
                  </a:moveTo>
                  <a:cubicBezTo>
                    <a:pt x="96" y="0"/>
                    <a:pt x="83" y="2"/>
                    <a:pt x="70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17" y="163"/>
                    <a:pt x="38" y="163"/>
                    <a:pt x="38" y="179"/>
                  </a:cubicBezTo>
                  <a:cubicBezTo>
                    <a:pt x="57" y="199"/>
                    <a:pt x="76" y="207"/>
                    <a:pt x="100" y="207"/>
                  </a:cubicBezTo>
                  <a:cubicBezTo>
                    <a:pt x="116" y="207"/>
                    <a:pt x="135" y="203"/>
                    <a:pt x="157" y="196"/>
                  </a:cubicBezTo>
                  <a:cubicBezTo>
                    <a:pt x="190" y="179"/>
                    <a:pt x="207" y="142"/>
                    <a:pt x="223" y="109"/>
                  </a:cubicBezTo>
                  <a:cubicBezTo>
                    <a:pt x="223" y="93"/>
                    <a:pt x="223" y="76"/>
                    <a:pt x="207" y="60"/>
                  </a:cubicBezTo>
                  <a:cubicBezTo>
                    <a:pt x="194" y="19"/>
                    <a:pt x="151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6" name="Google Shape;11626;p30"/>
            <p:cNvSpPr/>
            <p:nvPr/>
          </p:nvSpPr>
          <p:spPr>
            <a:xfrm>
              <a:off x="4062650" y="3181225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3" y="0"/>
                  </a:moveTo>
                  <a:cubicBezTo>
                    <a:pt x="66" y="0"/>
                    <a:pt x="50" y="17"/>
                    <a:pt x="33" y="37"/>
                  </a:cubicBezTo>
                  <a:cubicBezTo>
                    <a:pt x="17" y="54"/>
                    <a:pt x="0" y="87"/>
                    <a:pt x="0" y="103"/>
                  </a:cubicBezTo>
                  <a:cubicBezTo>
                    <a:pt x="0" y="120"/>
                    <a:pt x="17" y="120"/>
                    <a:pt x="17" y="140"/>
                  </a:cubicBezTo>
                  <a:cubicBezTo>
                    <a:pt x="17" y="157"/>
                    <a:pt x="33" y="173"/>
                    <a:pt x="50" y="173"/>
                  </a:cubicBezTo>
                  <a:cubicBezTo>
                    <a:pt x="64" y="196"/>
                    <a:pt x="87" y="205"/>
                    <a:pt x="110" y="205"/>
                  </a:cubicBezTo>
                  <a:cubicBezTo>
                    <a:pt x="138" y="205"/>
                    <a:pt x="168" y="191"/>
                    <a:pt x="186" y="173"/>
                  </a:cubicBezTo>
                  <a:cubicBezTo>
                    <a:pt x="206" y="140"/>
                    <a:pt x="223" y="120"/>
                    <a:pt x="223" y="87"/>
                  </a:cubicBezTo>
                  <a:cubicBezTo>
                    <a:pt x="206" y="70"/>
                    <a:pt x="206" y="3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7" name="Google Shape;11627;p30"/>
            <p:cNvSpPr/>
            <p:nvPr/>
          </p:nvSpPr>
          <p:spPr>
            <a:xfrm>
              <a:off x="4060475" y="31945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4"/>
                    <a:pt x="17" y="140"/>
                  </a:cubicBezTo>
                  <a:cubicBezTo>
                    <a:pt x="17" y="157"/>
                    <a:pt x="17" y="157"/>
                    <a:pt x="33" y="173"/>
                  </a:cubicBezTo>
                  <a:cubicBezTo>
                    <a:pt x="33" y="190"/>
                    <a:pt x="66" y="206"/>
                    <a:pt x="104" y="206"/>
                  </a:cubicBezTo>
                  <a:cubicBezTo>
                    <a:pt x="120" y="206"/>
                    <a:pt x="153" y="206"/>
                    <a:pt x="170" y="190"/>
                  </a:cubicBezTo>
                  <a:cubicBezTo>
                    <a:pt x="190" y="173"/>
                    <a:pt x="207" y="157"/>
                    <a:pt x="207" y="124"/>
                  </a:cubicBezTo>
                  <a:cubicBezTo>
                    <a:pt x="223" y="70"/>
                    <a:pt x="190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8" name="Google Shape;11628;p30"/>
            <p:cNvSpPr/>
            <p:nvPr/>
          </p:nvSpPr>
          <p:spPr>
            <a:xfrm>
              <a:off x="4096550" y="3129775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29" y="0"/>
                  </a:moveTo>
                  <a:cubicBezTo>
                    <a:pt x="115" y="0"/>
                    <a:pt x="101" y="4"/>
                    <a:pt x="87" y="13"/>
                  </a:cubicBezTo>
                  <a:cubicBezTo>
                    <a:pt x="17" y="34"/>
                    <a:pt x="1" y="83"/>
                    <a:pt x="17" y="137"/>
                  </a:cubicBezTo>
                  <a:cubicBezTo>
                    <a:pt x="30" y="187"/>
                    <a:pt x="73" y="209"/>
                    <a:pt x="116" y="209"/>
                  </a:cubicBezTo>
                  <a:cubicBezTo>
                    <a:pt x="129" y="209"/>
                    <a:pt x="141" y="207"/>
                    <a:pt x="153" y="203"/>
                  </a:cubicBezTo>
                  <a:cubicBezTo>
                    <a:pt x="207" y="186"/>
                    <a:pt x="240" y="116"/>
                    <a:pt x="223" y="67"/>
                  </a:cubicBezTo>
                  <a:cubicBezTo>
                    <a:pt x="199" y="28"/>
                    <a:pt x="165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9" name="Google Shape;11629;p30"/>
            <p:cNvSpPr/>
            <p:nvPr/>
          </p:nvSpPr>
          <p:spPr>
            <a:xfrm>
              <a:off x="4063050" y="3167825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02" y="0"/>
                  </a:moveTo>
                  <a:cubicBezTo>
                    <a:pt x="91" y="0"/>
                    <a:pt x="79" y="1"/>
                    <a:pt x="67" y="4"/>
                  </a:cubicBezTo>
                  <a:cubicBezTo>
                    <a:pt x="17" y="37"/>
                    <a:pt x="1" y="91"/>
                    <a:pt x="17" y="140"/>
                  </a:cubicBezTo>
                  <a:cubicBezTo>
                    <a:pt x="17" y="161"/>
                    <a:pt x="34" y="178"/>
                    <a:pt x="50" y="194"/>
                  </a:cubicBezTo>
                  <a:cubicBezTo>
                    <a:pt x="62" y="206"/>
                    <a:pt x="92" y="217"/>
                    <a:pt x="120" y="217"/>
                  </a:cubicBezTo>
                  <a:cubicBezTo>
                    <a:pt x="132" y="217"/>
                    <a:pt x="143" y="215"/>
                    <a:pt x="153" y="211"/>
                  </a:cubicBezTo>
                  <a:cubicBezTo>
                    <a:pt x="190" y="194"/>
                    <a:pt x="207" y="161"/>
                    <a:pt x="223" y="124"/>
                  </a:cubicBezTo>
                  <a:cubicBezTo>
                    <a:pt x="223" y="107"/>
                    <a:pt x="223" y="91"/>
                    <a:pt x="207" y="74"/>
                  </a:cubicBezTo>
                  <a:cubicBezTo>
                    <a:pt x="193" y="30"/>
                    <a:pt x="15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0" name="Google Shape;11630;p30"/>
            <p:cNvSpPr/>
            <p:nvPr/>
          </p:nvSpPr>
          <p:spPr>
            <a:xfrm>
              <a:off x="4075000" y="31781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0" y="0"/>
                  </a:moveTo>
                  <a:cubicBezTo>
                    <a:pt x="38" y="0"/>
                    <a:pt x="1" y="33"/>
                    <a:pt x="1" y="91"/>
                  </a:cubicBezTo>
                  <a:lnTo>
                    <a:pt x="1" y="141"/>
                  </a:lnTo>
                  <a:cubicBezTo>
                    <a:pt x="21" y="178"/>
                    <a:pt x="54" y="194"/>
                    <a:pt x="87" y="211"/>
                  </a:cubicBezTo>
                  <a:cubicBezTo>
                    <a:pt x="141" y="211"/>
                    <a:pt x="190" y="178"/>
                    <a:pt x="207" y="124"/>
                  </a:cubicBezTo>
                  <a:cubicBezTo>
                    <a:pt x="207" y="91"/>
                    <a:pt x="207" y="58"/>
                    <a:pt x="190" y="38"/>
                  </a:cubicBezTo>
                  <a:cubicBezTo>
                    <a:pt x="174" y="21"/>
                    <a:pt x="141" y="5"/>
                    <a:pt x="125" y="5"/>
                  </a:cubicBezTo>
                  <a:cubicBezTo>
                    <a:pt x="113" y="2"/>
                    <a:pt x="101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1" name="Google Shape;11631;p30"/>
            <p:cNvSpPr/>
            <p:nvPr/>
          </p:nvSpPr>
          <p:spPr>
            <a:xfrm>
              <a:off x="4068625" y="3140225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5" y="1"/>
                  </a:moveTo>
                  <a:cubicBezTo>
                    <a:pt x="76" y="1"/>
                    <a:pt x="60" y="13"/>
                    <a:pt x="33" y="28"/>
                  </a:cubicBezTo>
                  <a:cubicBezTo>
                    <a:pt x="17" y="45"/>
                    <a:pt x="0" y="61"/>
                    <a:pt x="0" y="94"/>
                  </a:cubicBezTo>
                  <a:lnTo>
                    <a:pt x="0" y="148"/>
                  </a:lnTo>
                  <a:lnTo>
                    <a:pt x="17" y="164"/>
                  </a:lnTo>
                  <a:cubicBezTo>
                    <a:pt x="33" y="181"/>
                    <a:pt x="50" y="197"/>
                    <a:pt x="87" y="197"/>
                  </a:cubicBezTo>
                  <a:cubicBezTo>
                    <a:pt x="95" y="200"/>
                    <a:pt x="104" y="201"/>
                    <a:pt x="112" y="201"/>
                  </a:cubicBezTo>
                  <a:cubicBezTo>
                    <a:pt x="153" y="201"/>
                    <a:pt x="193" y="169"/>
                    <a:pt x="206" y="111"/>
                  </a:cubicBezTo>
                  <a:cubicBezTo>
                    <a:pt x="206" y="94"/>
                    <a:pt x="206" y="61"/>
                    <a:pt x="190" y="45"/>
                  </a:cubicBezTo>
                  <a:cubicBezTo>
                    <a:pt x="173" y="28"/>
                    <a:pt x="136" y="8"/>
                    <a:pt x="120" y="8"/>
                  </a:cubicBezTo>
                  <a:cubicBezTo>
                    <a:pt x="110" y="3"/>
                    <a:pt x="10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2" name="Google Shape;11632;p30"/>
            <p:cNvSpPr/>
            <p:nvPr/>
          </p:nvSpPr>
          <p:spPr>
            <a:xfrm>
              <a:off x="4072950" y="319320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99" y="0"/>
                  </a:moveTo>
                  <a:cubicBezTo>
                    <a:pt x="54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56"/>
                    <a:pt x="33" y="156"/>
                  </a:cubicBezTo>
                  <a:cubicBezTo>
                    <a:pt x="33" y="193"/>
                    <a:pt x="66" y="193"/>
                    <a:pt x="103" y="210"/>
                  </a:cubicBezTo>
                  <a:cubicBezTo>
                    <a:pt x="120" y="210"/>
                    <a:pt x="153" y="210"/>
                    <a:pt x="169" y="193"/>
                  </a:cubicBezTo>
                  <a:cubicBezTo>
                    <a:pt x="186" y="177"/>
                    <a:pt x="207" y="140"/>
                    <a:pt x="207" y="123"/>
                  </a:cubicBezTo>
                  <a:cubicBezTo>
                    <a:pt x="223" y="90"/>
                    <a:pt x="207" y="74"/>
                    <a:pt x="186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3" name="Google Shape;11633;p30"/>
            <p:cNvSpPr/>
            <p:nvPr/>
          </p:nvSpPr>
          <p:spPr>
            <a:xfrm>
              <a:off x="4056150" y="3148900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122" y="0"/>
                  </a:moveTo>
                  <a:cubicBezTo>
                    <a:pt x="115" y="0"/>
                    <a:pt x="108" y="2"/>
                    <a:pt x="103" y="7"/>
                  </a:cubicBezTo>
                  <a:cubicBezTo>
                    <a:pt x="70" y="7"/>
                    <a:pt x="54" y="23"/>
                    <a:pt x="33" y="40"/>
                  </a:cubicBezTo>
                  <a:cubicBezTo>
                    <a:pt x="17" y="56"/>
                    <a:pt x="0" y="93"/>
                    <a:pt x="0" y="110"/>
                  </a:cubicBezTo>
                  <a:cubicBezTo>
                    <a:pt x="0" y="126"/>
                    <a:pt x="0" y="126"/>
                    <a:pt x="17" y="143"/>
                  </a:cubicBezTo>
                  <a:cubicBezTo>
                    <a:pt x="17" y="159"/>
                    <a:pt x="33" y="176"/>
                    <a:pt x="54" y="176"/>
                  </a:cubicBezTo>
                  <a:cubicBezTo>
                    <a:pt x="69" y="193"/>
                    <a:pt x="92" y="202"/>
                    <a:pt x="115" y="202"/>
                  </a:cubicBezTo>
                  <a:cubicBezTo>
                    <a:pt x="143" y="202"/>
                    <a:pt x="172" y="189"/>
                    <a:pt x="190" y="159"/>
                  </a:cubicBezTo>
                  <a:cubicBezTo>
                    <a:pt x="223" y="126"/>
                    <a:pt x="223" y="56"/>
                    <a:pt x="173" y="23"/>
                  </a:cubicBezTo>
                  <a:cubicBezTo>
                    <a:pt x="162" y="12"/>
                    <a:pt x="140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4" name="Google Shape;11634;p30"/>
            <p:cNvSpPr/>
            <p:nvPr/>
          </p:nvSpPr>
          <p:spPr>
            <a:xfrm>
              <a:off x="4128700" y="31579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5" y="1"/>
                  </a:moveTo>
                  <a:cubicBezTo>
                    <a:pt x="58" y="1"/>
                    <a:pt x="17" y="47"/>
                    <a:pt x="17" y="90"/>
                  </a:cubicBezTo>
                  <a:cubicBezTo>
                    <a:pt x="1" y="107"/>
                    <a:pt x="17" y="123"/>
                    <a:pt x="17" y="144"/>
                  </a:cubicBezTo>
                  <a:cubicBezTo>
                    <a:pt x="17" y="144"/>
                    <a:pt x="17" y="160"/>
                    <a:pt x="38" y="160"/>
                  </a:cubicBezTo>
                  <a:cubicBezTo>
                    <a:pt x="54" y="193"/>
                    <a:pt x="71" y="210"/>
                    <a:pt x="104" y="210"/>
                  </a:cubicBezTo>
                  <a:cubicBezTo>
                    <a:pt x="158" y="210"/>
                    <a:pt x="207" y="177"/>
                    <a:pt x="223" y="123"/>
                  </a:cubicBezTo>
                  <a:cubicBezTo>
                    <a:pt x="223" y="90"/>
                    <a:pt x="223" y="74"/>
                    <a:pt x="207" y="41"/>
                  </a:cubicBezTo>
                  <a:cubicBezTo>
                    <a:pt x="191" y="20"/>
                    <a:pt x="158" y="4"/>
                    <a:pt x="141" y="4"/>
                  </a:cubicBezTo>
                  <a:cubicBezTo>
                    <a:pt x="132" y="1"/>
                    <a:pt x="124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5" name="Google Shape;11635;p30"/>
            <p:cNvSpPr/>
            <p:nvPr/>
          </p:nvSpPr>
          <p:spPr>
            <a:xfrm>
              <a:off x="4131275" y="31301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88" y="0"/>
                    <a:pt x="71" y="0"/>
                    <a:pt x="38" y="21"/>
                  </a:cubicBezTo>
                  <a:cubicBezTo>
                    <a:pt x="17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8" y="190"/>
                    <a:pt x="55" y="206"/>
                    <a:pt x="88" y="206"/>
                  </a:cubicBezTo>
                  <a:cubicBezTo>
                    <a:pt x="141" y="206"/>
                    <a:pt x="191" y="173"/>
                    <a:pt x="207" y="124"/>
                  </a:cubicBezTo>
                  <a:cubicBezTo>
                    <a:pt x="207" y="87"/>
                    <a:pt x="207" y="70"/>
                    <a:pt x="191" y="37"/>
                  </a:cubicBezTo>
                  <a:cubicBezTo>
                    <a:pt x="174" y="21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6" name="Google Shape;11636;p30"/>
            <p:cNvSpPr/>
            <p:nvPr/>
          </p:nvSpPr>
          <p:spPr>
            <a:xfrm>
              <a:off x="4130050" y="31442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3" y="1"/>
                  </a:moveTo>
                  <a:cubicBezTo>
                    <a:pt x="38" y="1"/>
                    <a:pt x="0" y="44"/>
                    <a:pt x="0" y="91"/>
                  </a:cubicBezTo>
                  <a:lnTo>
                    <a:pt x="0" y="124"/>
                  </a:lnTo>
                  <a:lnTo>
                    <a:pt x="0" y="140"/>
                  </a:lnTo>
                  <a:lnTo>
                    <a:pt x="17" y="157"/>
                  </a:lnTo>
                  <a:cubicBezTo>
                    <a:pt x="33" y="194"/>
                    <a:pt x="50" y="210"/>
                    <a:pt x="87" y="210"/>
                  </a:cubicBezTo>
                  <a:cubicBezTo>
                    <a:pt x="120" y="210"/>
                    <a:pt x="137" y="210"/>
                    <a:pt x="153" y="194"/>
                  </a:cubicBezTo>
                  <a:cubicBezTo>
                    <a:pt x="190" y="177"/>
                    <a:pt x="207" y="140"/>
                    <a:pt x="207" y="124"/>
                  </a:cubicBezTo>
                  <a:cubicBezTo>
                    <a:pt x="207" y="91"/>
                    <a:pt x="207" y="74"/>
                    <a:pt x="190" y="54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7" name="Google Shape;11637;p30"/>
            <p:cNvSpPr/>
            <p:nvPr/>
          </p:nvSpPr>
          <p:spPr>
            <a:xfrm>
              <a:off x="4124475" y="31699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08" y="1"/>
                  </a:moveTo>
                  <a:cubicBezTo>
                    <a:pt x="94" y="1"/>
                    <a:pt x="80" y="3"/>
                    <a:pt x="67" y="7"/>
                  </a:cubicBezTo>
                  <a:cubicBezTo>
                    <a:pt x="17" y="23"/>
                    <a:pt x="1" y="94"/>
                    <a:pt x="17" y="143"/>
                  </a:cubicBezTo>
                  <a:cubicBezTo>
                    <a:pt x="30" y="183"/>
                    <a:pt x="61" y="203"/>
                    <a:pt x="106" y="203"/>
                  </a:cubicBezTo>
                  <a:cubicBezTo>
                    <a:pt x="120" y="203"/>
                    <a:pt x="136" y="201"/>
                    <a:pt x="153" y="197"/>
                  </a:cubicBezTo>
                  <a:cubicBezTo>
                    <a:pt x="207" y="180"/>
                    <a:pt x="223" y="110"/>
                    <a:pt x="207" y="56"/>
                  </a:cubicBezTo>
                  <a:cubicBezTo>
                    <a:pt x="191" y="19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8" name="Google Shape;11638;p30"/>
            <p:cNvSpPr/>
            <p:nvPr/>
          </p:nvSpPr>
          <p:spPr>
            <a:xfrm>
              <a:off x="4146325" y="31261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5" y="1"/>
                  </a:moveTo>
                  <a:cubicBezTo>
                    <a:pt x="54" y="1"/>
                    <a:pt x="15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4" y="178"/>
                    <a:pt x="71" y="194"/>
                    <a:pt x="87" y="211"/>
                  </a:cubicBezTo>
                  <a:cubicBezTo>
                    <a:pt x="120" y="211"/>
                    <a:pt x="158" y="194"/>
                    <a:pt x="174" y="194"/>
                  </a:cubicBezTo>
                  <a:cubicBezTo>
                    <a:pt x="191" y="178"/>
                    <a:pt x="207" y="141"/>
                    <a:pt x="207" y="124"/>
                  </a:cubicBezTo>
                  <a:cubicBezTo>
                    <a:pt x="223" y="91"/>
                    <a:pt x="207" y="54"/>
                    <a:pt x="191" y="38"/>
                  </a:cubicBezTo>
                  <a:cubicBezTo>
                    <a:pt x="174" y="21"/>
                    <a:pt x="158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9" name="Google Shape;11639;p30"/>
            <p:cNvSpPr/>
            <p:nvPr/>
          </p:nvSpPr>
          <p:spPr>
            <a:xfrm>
              <a:off x="4142925" y="31373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42"/>
                    <a:pt x="1" y="92"/>
                    <a:pt x="17" y="145"/>
                  </a:cubicBezTo>
                  <a:cubicBezTo>
                    <a:pt x="34" y="162"/>
                    <a:pt x="34" y="178"/>
                    <a:pt x="50" y="178"/>
                  </a:cubicBezTo>
                  <a:cubicBezTo>
                    <a:pt x="87" y="211"/>
                    <a:pt x="120" y="211"/>
                    <a:pt x="153" y="211"/>
                  </a:cubicBezTo>
                  <a:cubicBezTo>
                    <a:pt x="207" y="195"/>
                    <a:pt x="223" y="162"/>
                    <a:pt x="223" y="125"/>
                  </a:cubicBezTo>
                  <a:lnTo>
                    <a:pt x="223" y="75"/>
                  </a:lnTo>
                  <a:cubicBezTo>
                    <a:pt x="210" y="31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0" name="Google Shape;11640;p30"/>
            <p:cNvSpPr/>
            <p:nvPr/>
          </p:nvSpPr>
          <p:spPr>
            <a:xfrm>
              <a:off x="4142925" y="31505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15" y="0"/>
                  </a:moveTo>
                  <a:cubicBezTo>
                    <a:pt x="106" y="0"/>
                    <a:pt x="97" y="2"/>
                    <a:pt x="87" y="7"/>
                  </a:cubicBezTo>
                  <a:cubicBezTo>
                    <a:pt x="67" y="7"/>
                    <a:pt x="34" y="27"/>
                    <a:pt x="17" y="44"/>
                  </a:cubicBezTo>
                  <a:cubicBezTo>
                    <a:pt x="1" y="60"/>
                    <a:pt x="1" y="93"/>
                    <a:pt x="1" y="110"/>
                  </a:cubicBezTo>
                  <a:lnTo>
                    <a:pt x="1" y="147"/>
                  </a:lnTo>
                  <a:cubicBezTo>
                    <a:pt x="17" y="164"/>
                    <a:pt x="17" y="180"/>
                    <a:pt x="34" y="180"/>
                  </a:cubicBez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4"/>
                  </a:cubicBezTo>
                  <a:cubicBezTo>
                    <a:pt x="207" y="147"/>
                    <a:pt x="207" y="131"/>
                    <a:pt x="207" y="93"/>
                  </a:cubicBezTo>
                  <a:cubicBezTo>
                    <a:pt x="207" y="60"/>
                    <a:pt x="190" y="44"/>
                    <a:pt x="170" y="27"/>
                  </a:cubicBezTo>
                  <a:cubicBezTo>
                    <a:pt x="158" y="1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1" name="Google Shape;11641;p30"/>
            <p:cNvSpPr/>
            <p:nvPr/>
          </p:nvSpPr>
          <p:spPr>
            <a:xfrm>
              <a:off x="4136450" y="3118150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87" y="0"/>
                  </a:moveTo>
                  <a:cubicBezTo>
                    <a:pt x="70" y="16"/>
                    <a:pt x="37" y="16"/>
                    <a:pt x="17" y="49"/>
                  </a:cubicBezTo>
                  <a:cubicBezTo>
                    <a:pt x="0" y="66"/>
                    <a:pt x="0" y="87"/>
                    <a:pt x="0" y="120"/>
                  </a:cubicBezTo>
                  <a:lnTo>
                    <a:pt x="0" y="153"/>
                  </a:lnTo>
                  <a:cubicBezTo>
                    <a:pt x="17" y="169"/>
                    <a:pt x="17" y="169"/>
                    <a:pt x="37" y="190"/>
                  </a:cubicBezTo>
                  <a:cubicBezTo>
                    <a:pt x="59" y="204"/>
                    <a:pt x="85" y="212"/>
                    <a:pt x="109" y="212"/>
                  </a:cubicBezTo>
                  <a:cubicBezTo>
                    <a:pt x="141" y="212"/>
                    <a:pt x="171" y="199"/>
                    <a:pt x="190" y="169"/>
                  </a:cubicBezTo>
                  <a:cubicBezTo>
                    <a:pt x="223" y="136"/>
                    <a:pt x="206" y="66"/>
                    <a:pt x="173" y="33"/>
                  </a:cubicBezTo>
                  <a:cubicBezTo>
                    <a:pt x="140" y="16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2" name="Google Shape;11642;p30"/>
            <p:cNvSpPr/>
            <p:nvPr/>
          </p:nvSpPr>
          <p:spPr>
            <a:xfrm>
              <a:off x="4123150" y="31837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0" y="0"/>
                  </a:moveTo>
                  <a:cubicBezTo>
                    <a:pt x="54" y="0"/>
                    <a:pt x="0" y="47"/>
                    <a:pt x="0" y="90"/>
                  </a:cubicBezTo>
                  <a:lnTo>
                    <a:pt x="0" y="143"/>
                  </a:lnTo>
                  <a:lnTo>
                    <a:pt x="17" y="160"/>
                  </a:lnTo>
                  <a:cubicBezTo>
                    <a:pt x="33" y="193"/>
                    <a:pt x="54" y="193"/>
                    <a:pt x="87" y="209"/>
                  </a:cubicBezTo>
                  <a:cubicBezTo>
                    <a:pt x="136" y="209"/>
                    <a:pt x="190" y="176"/>
                    <a:pt x="206" y="123"/>
                  </a:cubicBezTo>
                  <a:cubicBezTo>
                    <a:pt x="206" y="90"/>
                    <a:pt x="206" y="73"/>
                    <a:pt x="190" y="40"/>
                  </a:cubicBezTo>
                  <a:cubicBezTo>
                    <a:pt x="173" y="20"/>
                    <a:pt x="157" y="3"/>
                    <a:pt x="120" y="3"/>
                  </a:cubicBezTo>
                  <a:cubicBezTo>
                    <a:pt x="114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3" name="Google Shape;11643;p30"/>
            <p:cNvSpPr/>
            <p:nvPr/>
          </p:nvSpPr>
          <p:spPr>
            <a:xfrm>
              <a:off x="4120150" y="31206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4" y="1"/>
                  </a:moveTo>
                  <a:cubicBezTo>
                    <a:pt x="54" y="1"/>
                    <a:pt x="17" y="34"/>
                    <a:pt x="17" y="92"/>
                  </a:cubicBezTo>
                  <a:cubicBezTo>
                    <a:pt x="1" y="108"/>
                    <a:pt x="17" y="125"/>
                    <a:pt x="17" y="141"/>
                  </a:cubicBezTo>
                  <a:cubicBezTo>
                    <a:pt x="17" y="141"/>
                    <a:pt x="17" y="158"/>
                    <a:pt x="34" y="158"/>
                  </a:cubicBezTo>
                  <a:cubicBezTo>
                    <a:pt x="50" y="195"/>
                    <a:pt x="71" y="195"/>
                    <a:pt x="104" y="211"/>
                  </a:cubicBezTo>
                  <a:cubicBezTo>
                    <a:pt x="153" y="211"/>
                    <a:pt x="207" y="174"/>
                    <a:pt x="223" y="125"/>
                  </a:cubicBezTo>
                  <a:cubicBezTo>
                    <a:pt x="223" y="92"/>
                    <a:pt x="207" y="55"/>
                    <a:pt x="207" y="38"/>
                  </a:cubicBezTo>
                  <a:cubicBezTo>
                    <a:pt x="190" y="22"/>
                    <a:pt x="153" y="5"/>
                    <a:pt x="137" y="5"/>
                  </a:cubicBezTo>
                  <a:cubicBezTo>
                    <a:pt x="125" y="2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4" name="Google Shape;11644;p30"/>
            <p:cNvSpPr/>
            <p:nvPr/>
          </p:nvSpPr>
          <p:spPr>
            <a:xfrm>
              <a:off x="4109850" y="31086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5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0" y="157"/>
                    <a:pt x="17" y="157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6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5" name="Google Shape;11645;p30"/>
            <p:cNvSpPr/>
            <p:nvPr/>
          </p:nvSpPr>
          <p:spPr>
            <a:xfrm>
              <a:off x="4106450" y="31409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50" y="0"/>
                    <a:pt x="0" y="33"/>
                    <a:pt x="0" y="83"/>
                  </a:cubicBezTo>
                  <a:lnTo>
                    <a:pt x="0" y="153"/>
                  </a:lnTo>
                  <a:lnTo>
                    <a:pt x="17" y="169"/>
                  </a:lnTo>
                  <a:cubicBezTo>
                    <a:pt x="33" y="186"/>
                    <a:pt x="50" y="206"/>
                    <a:pt x="83" y="206"/>
                  </a:cubicBezTo>
                  <a:cubicBezTo>
                    <a:pt x="91" y="209"/>
                    <a:pt x="100" y="210"/>
                    <a:pt x="108" y="210"/>
                  </a:cubicBezTo>
                  <a:cubicBezTo>
                    <a:pt x="151" y="210"/>
                    <a:pt x="189" y="175"/>
                    <a:pt x="206" y="120"/>
                  </a:cubicBezTo>
                  <a:cubicBezTo>
                    <a:pt x="206" y="103"/>
                    <a:pt x="206" y="66"/>
                    <a:pt x="186" y="50"/>
                  </a:cubicBezTo>
                  <a:cubicBezTo>
                    <a:pt x="169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6" name="Google Shape;11646;p30"/>
            <p:cNvSpPr/>
            <p:nvPr/>
          </p:nvSpPr>
          <p:spPr>
            <a:xfrm>
              <a:off x="4107275" y="3122200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10" y="1"/>
                  </a:moveTo>
                  <a:cubicBezTo>
                    <a:pt x="96" y="1"/>
                    <a:pt x="83" y="3"/>
                    <a:pt x="70" y="7"/>
                  </a:cubicBezTo>
                  <a:cubicBezTo>
                    <a:pt x="17" y="28"/>
                    <a:pt x="0" y="77"/>
                    <a:pt x="17" y="147"/>
                  </a:cubicBezTo>
                  <a:cubicBezTo>
                    <a:pt x="29" y="184"/>
                    <a:pt x="72" y="203"/>
                    <a:pt x="113" y="203"/>
                  </a:cubicBezTo>
                  <a:cubicBezTo>
                    <a:pt x="127" y="203"/>
                    <a:pt x="140" y="201"/>
                    <a:pt x="153" y="197"/>
                  </a:cubicBezTo>
                  <a:cubicBezTo>
                    <a:pt x="206" y="180"/>
                    <a:pt x="223" y="110"/>
                    <a:pt x="206" y="61"/>
                  </a:cubicBezTo>
                  <a:cubicBezTo>
                    <a:pt x="194" y="20"/>
                    <a:pt x="15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7" name="Google Shape;11647;p30"/>
            <p:cNvSpPr/>
            <p:nvPr/>
          </p:nvSpPr>
          <p:spPr>
            <a:xfrm>
              <a:off x="4102125" y="31529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1" y="1"/>
                  </a:moveTo>
                  <a:cubicBezTo>
                    <a:pt x="116" y="1"/>
                    <a:pt x="100" y="5"/>
                    <a:pt x="87" y="14"/>
                  </a:cubicBezTo>
                  <a:cubicBezTo>
                    <a:pt x="33" y="35"/>
                    <a:pt x="0" y="84"/>
                    <a:pt x="17" y="138"/>
                  </a:cubicBezTo>
                  <a:cubicBezTo>
                    <a:pt x="33" y="154"/>
                    <a:pt x="33" y="171"/>
                    <a:pt x="50" y="187"/>
                  </a:cubicBezTo>
                  <a:cubicBezTo>
                    <a:pt x="76" y="199"/>
                    <a:pt x="100" y="210"/>
                    <a:pt x="124" y="210"/>
                  </a:cubicBezTo>
                  <a:cubicBezTo>
                    <a:pt x="133" y="210"/>
                    <a:pt x="143" y="208"/>
                    <a:pt x="153" y="204"/>
                  </a:cubicBezTo>
                  <a:cubicBezTo>
                    <a:pt x="206" y="187"/>
                    <a:pt x="223" y="154"/>
                    <a:pt x="223" y="117"/>
                  </a:cubicBezTo>
                  <a:lnTo>
                    <a:pt x="223" y="68"/>
                  </a:lnTo>
                  <a:cubicBezTo>
                    <a:pt x="211" y="29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8" name="Google Shape;11648;p30"/>
            <p:cNvSpPr/>
            <p:nvPr/>
          </p:nvSpPr>
          <p:spPr>
            <a:xfrm>
              <a:off x="4117175" y="313437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124" y="1"/>
                  </a:moveTo>
                  <a:cubicBezTo>
                    <a:pt x="88" y="1"/>
                    <a:pt x="53" y="15"/>
                    <a:pt x="33" y="35"/>
                  </a:cubicBezTo>
                  <a:cubicBezTo>
                    <a:pt x="17" y="56"/>
                    <a:pt x="0" y="89"/>
                    <a:pt x="17" y="122"/>
                  </a:cubicBezTo>
                  <a:lnTo>
                    <a:pt x="17" y="138"/>
                  </a:lnTo>
                  <a:cubicBezTo>
                    <a:pt x="17" y="159"/>
                    <a:pt x="33" y="176"/>
                    <a:pt x="50" y="192"/>
                  </a:cubicBezTo>
                  <a:cubicBezTo>
                    <a:pt x="70" y="205"/>
                    <a:pt x="90" y="210"/>
                    <a:pt x="109" y="210"/>
                  </a:cubicBezTo>
                  <a:cubicBezTo>
                    <a:pt x="139" y="210"/>
                    <a:pt x="167" y="196"/>
                    <a:pt x="190" y="176"/>
                  </a:cubicBezTo>
                  <a:cubicBezTo>
                    <a:pt x="239" y="122"/>
                    <a:pt x="223" y="56"/>
                    <a:pt x="190" y="19"/>
                  </a:cubicBezTo>
                  <a:cubicBezTo>
                    <a:pt x="169" y="6"/>
                    <a:pt x="146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9" name="Google Shape;11649;p30"/>
            <p:cNvSpPr/>
            <p:nvPr/>
          </p:nvSpPr>
          <p:spPr>
            <a:xfrm>
              <a:off x="4097375" y="310160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2" y="1"/>
                  </a:moveTo>
                  <a:cubicBezTo>
                    <a:pt x="110" y="1"/>
                    <a:pt x="99" y="3"/>
                    <a:pt x="87" y="6"/>
                  </a:cubicBezTo>
                  <a:cubicBezTo>
                    <a:pt x="17" y="27"/>
                    <a:pt x="0" y="93"/>
                    <a:pt x="17" y="147"/>
                  </a:cubicBezTo>
                  <a:cubicBezTo>
                    <a:pt x="29" y="184"/>
                    <a:pt x="72" y="202"/>
                    <a:pt x="115" y="202"/>
                  </a:cubicBezTo>
                  <a:cubicBezTo>
                    <a:pt x="129" y="202"/>
                    <a:pt x="144" y="200"/>
                    <a:pt x="157" y="196"/>
                  </a:cubicBezTo>
                  <a:cubicBezTo>
                    <a:pt x="207" y="180"/>
                    <a:pt x="240" y="130"/>
                    <a:pt x="207" y="77"/>
                  </a:cubicBezTo>
                  <a:cubicBezTo>
                    <a:pt x="194" y="23"/>
                    <a:pt x="160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0" name="Google Shape;11650;p30"/>
            <p:cNvSpPr/>
            <p:nvPr/>
          </p:nvSpPr>
          <p:spPr>
            <a:xfrm>
              <a:off x="4116750" y="31508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2" y="1"/>
                  </a:moveTo>
                  <a:cubicBezTo>
                    <a:pt x="88" y="1"/>
                    <a:pt x="75" y="6"/>
                    <a:pt x="67" y="16"/>
                  </a:cubicBezTo>
                  <a:cubicBezTo>
                    <a:pt x="50" y="16"/>
                    <a:pt x="17" y="33"/>
                    <a:pt x="17" y="66"/>
                  </a:cubicBezTo>
                  <a:cubicBezTo>
                    <a:pt x="1" y="82"/>
                    <a:pt x="1" y="120"/>
                    <a:pt x="1" y="153"/>
                  </a:cubicBezTo>
                  <a:cubicBezTo>
                    <a:pt x="25" y="189"/>
                    <a:pt x="58" y="210"/>
                    <a:pt x="96" y="210"/>
                  </a:cubicBezTo>
                  <a:cubicBezTo>
                    <a:pt x="109" y="210"/>
                    <a:pt x="123" y="207"/>
                    <a:pt x="137" y="202"/>
                  </a:cubicBezTo>
                  <a:cubicBezTo>
                    <a:pt x="186" y="185"/>
                    <a:pt x="223" y="120"/>
                    <a:pt x="207" y="66"/>
                  </a:cubicBezTo>
                  <a:cubicBezTo>
                    <a:pt x="186" y="49"/>
                    <a:pt x="170" y="16"/>
                    <a:pt x="137" y="16"/>
                  </a:cubicBezTo>
                  <a:cubicBezTo>
                    <a:pt x="128" y="6"/>
                    <a:pt x="115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1" name="Google Shape;11651;p30"/>
            <p:cNvSpPr/>
            <p:nvPr/>
          </p:nvSpPr>
          <p:spPr>
            <a:xfrm>
              <a:off x="4112425" y="316262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4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29" y="183"/>
                    <a:pt x="72" y="202"/>
                    <a:pt x="114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79"/>
                    <a:pt x="240" y="109"/>
                    <a:pt x="223" y="60"/>
                  </a:cubicBezTo>
                  <a:cubicBezTo>
                    <a:pt x="198" y="19"/>
                    <a:pt x="162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2" name="Google Shape;11652;p30"/>
            <p:cNvSpPr/>
            <p:nvPr/>
          </p:nvSpPr>
          <p:spPr>
            <a:xfrm>
              <a:off x="4140775" y="31640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6" y="0"/>
                  </a:moveTo>
                  <a:cubicBezTo>
                    <a:pt x="51" y="0"/>
                    <a:pt x="0" y="45"/>
                    <a:pt x="0" y="87"/>
                  </a:cubicBezTo>
                  <a:lnTo>
                    <a:pt x="0" y="141"/>
                  </a:lnTo>
                  <a:cubicBezTo>
                    <a:pt x="0" y="157"/>
                    <a:pt x="17" y="157"/>
                    <a:pt x="17" y="157"/>
                  </a:cubicBezTo>
                  <a:cubicBezTo>
                    <a:pt x="33" y="190"/>
                    <a:pt x="50" y="211"/>
                    <a:pt x="87" y="211"/>
                  </a:cubicBezTo>
                  <a:cubicBezTo>
                    <a:pt x="120" y="211"/>
                    <a:pt x="136" y="211"/>
                    <a:pt x="173" y="190"/>
                  </a:cubicBezTo>
                  <a:cubicBezTo>
                    <a:pt x="190" y="174"/>
                    <a:pt x="206" y="141"/>
                    <a:pt x="206" y="124"/>
                  </a:cubicBezTo>
                  <a:cubicBezTo>
                    <a:pt x="223" y="71"/>
                    <a:pt x="173" y="5"/>
                    <a:pt x="120" y="5"/>
                  </a:cubicBezTo>
                  <a:cubicBezTo>
                    <a:pt x="112" y="2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3" name="Google Shape;11653;p30"/>
            <p:cNvSpPr/>
            <p:nvPr/>
          </p:nvSpPr>
          <p:spPr>
            <a:xfrm>
              <a:off x="4002450" y="30125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87" y="0"/>
                  </a:moveTo>
                  <a:cubicBezTo>
                    <a:pt x="70" y="0"/>
                    <a:pt x="37" y="17"/>
                    <a:pt x="17" y="33"/>
                  </a:cubicBezTo>
                  <a:cubicBezTo>
                    <a:pt x="0" y="50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17" y="153"/>
                    <a:pt x="17" y="169"/>
                    <a:pt x="37" y="190"/>
                  </a:cubicBezTo>
                  <a:cubicBezTo>
                    <a:pt x="56" y="202"/>
                    <a:pt x="77" y="207"/>
                    <a:pt x="99" y="207"/>
                  </a:cubicBezTo>
                  <a:cubicBezTo>
                    <a:pt x="134" y="207"/>
                    <a:pt x="169" y="192"/>
                    <a:pt x="190" y="169"/>
                  </a:cubicBezTo>
                  <a:cubicBezTo>
                    <a:pt x="223" y="120"/>
                    <a:pt x="223" y="50"/>
                    <a:pt x="173" y="17"/>
                  </a:cubicBezTo>
                  <a:cubicBezTo>
                    <a:pt x="157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4" name="Google Shape;11654;p30"/>
            <p:cNvSpPr/>
            <p:nvPr/>
          </p:nvSpPr>
          <p:spPr>
            <a:xfrm>
              <a:off x="4002025" y="299647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1" y="0"/>
                  </a:moveTo>
                  <a:cubicBezTo>
                    <a:pt x="53" y="0"/>
                    <a:pt x="17" y="35"/>
                    <a:pt x="17" y="89"/>
                  </a:cubicBezTo>
                  <a:cubicBezTo>
                    <a:pt x="1" y="109"/>
                    <a:pt x="17" y="126"/>
                    <a:pt x="17" y="142"/>
                  </a:cubicBezTo>
                  <a:cubicBezTo>
                    <a:pt x="17" y="142"/>
                    <a:pt x="17" y="159"/>
                    <a:pt x="34" y="159"/>
                  </a:cubicBezTo>
                  <a:cubicBezTo>
                    <a:pt x="54" y="192"/>
                    <a:pt x="71" y="192"/>
                    <a:pt x="104" y="212"/>
                  </a:cubicBezTo>
                  <a:cubicBezTo>
                    <a:pt x="120" y="212"/>
                    <a:pt x="157" y="192"/>
                    <a:pt x="174" y="192"/>
                  </a:cubicBezTo>
                  <a:cubicBezTo>
                    <a:pt x="207" y="175"/>
                    <a:pt x="207" y="142"/>
                    <a:pt x="223" y="126"/>
                  </a:cubicBezTo>
                  <a:cubicBezTo>
                    <a:pt x="223" y="89"/>
                    <a:pt x="223" y="56"/>
                    <a:pt x="207" y="39"/>
                  </a:cubicBezTo>
                  <a:cubicBezTo>
                    <a:pt x="190" y="23"/>
                    <a:pt x="157" y="6"/>
                    <a:pt x="137" y="6"/>
                  </a:cubicBezTo>
                  <a:cubicBezTo>
                    <a:pt x="124" y="2"/>
                    <a:pt x="113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5" name="Google Shape;11655;p30"/>
            <p:cNvSpPr/>
            <p:nvPr/>
          </p:nvSpPr>
          <p:spPr>
            <a:xfrm>
              <a:off x="3999050" y="31034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04" y="0"/>
                  </a:moveTo>
                  <a:cubicBezTo>
                    <a:pt x="54" y="0"/>
                    <a:pt x="17" y="33"/>
                    <a:pt x="17" y="91"/>
                  </a:cubicBezTo>
                  <a:cubicBezTo>
                    <a:pt x="0" y="108"/>
                    <a:pt x="0" y="124"/>
                    <a:pt x="17" y="141"/>
                  </a:cubicBezTo>
                  <a:cubicBezTo>
                    <a:pt x="17" y="141"/>
                    <a:pt x="17" y="161"/>
                    <a:pt x="33" y="161"/>
                  </a:cubicBezTo>
                  <a:cubicBezTo>
                    <a:pt x="50" y="194"/>
                    <a:pt x="70" y="194"/>
                    <a:pt x="103" y="211"/>
                  </a:cubicBezTo>
                  <a:cubicBezTo>
                    <a:pt x="153" y="211"/>
                    <a:pt x="206" y="178"/>
                    <a:pt x="223" y="124"/>
                  </a:cubicBezTo>
                  <a:cubicBezTo>
                    <a:pt x="223" y="91"/>
                    <a:pt x="206" y="58"/>
                    <a:pt x="206" y="38"/>
                  </a:cubicBezTo>
                  <a:cubicBezTo>
                    <a:pt x="190" y="21"/>
                    <a:pt x="153" y="5"/>
                    <a:pt x="136" y="5"/>
                  </a:cubicBezTo>
                  <a:cubicBezTo>
                    <a:pt x="125" y="2"/>
                    <a:pt x="11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6" name="Google Shape;11656;p30"/>
            <p:cNvSpPr/>
            <p:nvPr/>
          </p:nvSpPr>
          <p:spPr>
            <a:xfrm>
              <a:off x="4002450" y="30708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40" y="1"/>
                  </a:moveTo>
                  <a:cubicBezTo>
                    <a:pt x="70" y="1"/>
                    <a:pt x="17" y="38"/>
                    <a:pt x="17" y="87"/>
                  </a:cubicBezTo>
                  <a:cubicBezTo>
                    <a:pt x="0" y="104"/>
                    <a:pt x="17" y="124"/>
                    <a:pt x="17" y="141"/>
                  </a:cubicBezTo>
                  <a:cubicBezTo>
                    <a:pt x="17" y="157"/>
                    <a:pt x="17" y="157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1" y="210"/>
                    <a:pt x="119" y="211"/>
                    <a:pt x="127" y="211"/>
                  </a:cubicBezTo>
                  <a:cubicBezTo>
                    <a:pt x="171" y="211"/>
                    <a:pt x="209" y="166"/>
                    <a:pt x="223" y="124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21"/>
                    <a:pt x="157" y="2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7" name="Google Shape;11657;p30"/>
            <p:cNvSpPr/>
            <p:nvPr/>
          </p:nvSpPr>
          <p:spPr>
            <a:xfrm>
              <a:off x="3997300" y="3024275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5" y="1"/>
                  </a:moveTo>
                  <a:cubicBezTo>
                    <a:pt x="76" y="1"/>
                    <a:pt x="61" y="13"/>
                    <a:pt x="37" y="28"/>
                  </a:cubicBezTo>
                  <a:cubicBezTo>
                    <a:pt x="17" y="44"/>
                    <a:pt x="0" y="61"/>
                    <a:pt x="0" y="94"/>
                  </a:cubicBezTo>
                  <a:lnTo>
                    <a:pt x="0" y="147"/>
                  </a:lnTo>
                  <a:cubicBezTo>
                    <a:pt x="17" y="147"/>
                    <a:pt x="17" y="164"/>
                    <a:pt x="17" y="164"/>
                  </a:cubicBezTo>
                  <a:cubicBezTo>
                    <a:pt x="37" y="180"/>
                    <a:pt x="70" y="197"/>
                    <a:pt x="87" y="197"/>
                  </a:cubicBezTo>
                  <a:cubicBezTo>
                    <a:pt x="96" y="200"/>
                    <a:pt x="105" y="201"/>
                    <a:pt x="115" y="201"/>
                  </a:cubicBezTo>
                  <a:cubicBezTo>
                    <a:pt x="161" y="201"/>
                    <a:pt x="206" y="169"/>
                    <a:pt x="206" y="110"/>
                  </a:cubicBezTo>
                  <a:cubicBezTo>
                    <a:pt x="206" y="94"/>
                    <a:pt x="206" y="61"/>
                    <a:pt x="190" y="44"/>
                  </a:cubicBezTo>
                  <a:cubicBezTo>
                    <a:pt x="173" y="28"/>
                    <a:pt x="157" y="7"/>
                    <a:pt x="120" y="7"/>
                  </a:cubicBezTo>
                  <a:cubicBezTo>
                    <a:pt x="110" y="3"/>
                    <a:pt x="10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8" name="Google Shape;11658;p30"/>
            <p:cNvSpPr/>
            <p:nvPr/>
          </p:nvSpPr>
          <p:spPr>
            <a:xfrm>
              <a:off x="3989550" y="3092225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0" y="0"/>
                  </a:moveTo>
                  <a:cubicBezTo>
                    <a:pt x="105" y="0"/>
                    <a:pt x="89" y="2"/>
                    <a:pt x="71" y="6"/>
                  </a:cubicBezTo>
                  <a:cubicBezTo>
                    <a:pt x="17" y="23"/>
                    <a:pt x="1" y="93"/>
                    <a:pt x="17" y="142"/>
                  </a:cubicBezTo>
                  <a:cubicBezTo>
                    <a:pt x="33" y="183"/>
                    <a:pt x="74" y="202"/>
                    <a:pt x="117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75"/>
                    <a:pt x="244" y="109"/>
                    <a:pt x="207" y="56"/>
                  </a:cubicBezTo>
                  <a:cubicBezTo>
                    <a:pt x="195" y="19"/>
                    <a:pt x="16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9" name="Google Shape;11659;p30"/>
            <p:cNvSpPr/>
            <p:nvPr/>
          </p:nvSpPr>
          <p:spPr>
            <a:xfrm>
              <a:off x="3990500" y="3063925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01" y="0"/>
                  </a:moveTo>
                  <a:cubicBezTo>
                    <a:pt x="90" y="0"/>
                    <a:pt x="78" y="2"/>
                    <a:pt x="66" y="4"/>
                  </a:cubicBezTo>
                  <a:cubicBezTo>
                    <a:pt x="17" y="37"/>
                    <a:pt x="0" y="91"/>
                    <a:pt x="17" y="141"/>
                  </a:cubicBezTo>
                  <a:cubicBezTo>
                    <a:pt x="30" y="185"/>
                    <a:pt x="80" y="215"/>
                    <a:pt x="125" y="215"/>
                  </a:cubicBezTo>
                  <a:cubicBezTo>
                    <a:pt x="135" y="215"/>
                    <a:pt x="144" y="214"/>
                    <a:pt x="153" y="211"/>
                  </a:cubicBezTo>
                  <a:cubicBezTo>
                    <a:pt x="206" y="174"/>
                    <a:pt x="239" y="124"/>
                    <a:pt x="206" y="70"/>
                  </a:cubicBezTo>
                  <a:cubicBezTo>
                    <a:pt x="189" y="30"/>
                    <a:pt x="153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0" name="Google Shape;11660;p30"/>
            <p:cNvSpPr/>
            <p:nvPr/>
          </p:nvSpPr>
          <p:spPr>
            <a:xfrm>
              <a:off x="3995125" y="30519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54" y="0"/>
                    <a:pt x="1" y="33"/>
                    <a:pt x="1" y="87"/>
                  </a:cubicBezTo>
                  <a:lnTo>
                    <a:pt x="1" y="136"/>
                  </a:lnTo>
                  <a:cubicBezTo>
                    <a:pt x="1" y="157"/>
                    <a:pt x="21" y="157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94" y="208"/>
                    <a:pt x="101" y="209"/>
                    <a:pt x="108" y="209"/>
                  </a:cubicBezTo>
                  <a:cubicBezTo>
                    <a:pt x="153" y="209"/>
                    <a:pt x="192" y="166"/>
                    <a:pt x="207" y="120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17"/>
                    <a:pt x="141" y="17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1" name="Google Shape;11661;p30"/>
            <p:cNvSpPr/>
            <p:nvPr/>
          </p:nvSpPr>
          <p:spPr>
            <a:xfrm>
              <a:off x="3989150" y="30777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71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3" y="190"/>
                    <a:pt x="71" y="207"/>
                    <a:pt x="87" y="207"/>
                  </a:cubicBezTo>
                  <a:cubicBezTo>
                    <a:pt x="96" y="209"/>
                    <a:pt x="105" y="210"/>
                    <a:pt x="114" y="210"/>
                  </a:cubicBezTo>
                  <a:cubicBezTo>
                    <a:pt x="169" y="210"/>
                    <a:pt x="207" y="167"/>
                    <a:pt x="207" y="120"/>
                  </a:cubicBezTo>
                  <a:cubicBezTo>
                    <a:pt x="207" y="104"/>
                    <a:pt x="207" y="71"/>
                    <a:pt x="190" y="54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2" name="Google Shape;11662;p30"/>
            <p:cNvSpPr/>
            <p:nvPr/>
          </p:nvSpPr>
          <p:spPr>
            <a:xfrm>
              <a:off x="3996050" y="30382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20"/>
                  </a:lnTo>
                  <a:lnTo>
                    <a:pt x="1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07" y="104"/>
                    <a:pt x="207" y="67"/>
                    <a:pt x="190" y="50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3" name="Google Shape;11663;p30"/>
            <p:cNvSpPr/>
            <p:nvPr/>
          </p:nvSpPr>
          <p:spPr>
            <a:xfrm>
              <a:off x="4014500" y="3003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71" y="1"/>
                    <a:pt x="50" y="21"/>
                  </a:cubicBezTo>
                  <a:cubicBezTo>
                    <a:pt x="34" y="38"/>
                    <a:pt x="17" y="54"/>
                    <a:pt x="17" y="87"/>
                  </a:cubicBezTo>
                  <a:cubicBezTo>
                    <a:pt x="1" y="104"/>
                    <a:pt x="1" y="124"/>
                    <a:pt x="17" y="141"/>
                  </a:cubicBezTo>
                  <a:cubicBezTo>
                    <a:pt x="17" y="141"/>
                    <a:pt x="17" y="157"/>
                    <a:pt x="34" y="157"/>
                  </a:cubicBezTo>
                  <a:cubicBezTo>
                    <a:pt x="50" y="190"/>
                    <a:pt x="71" y="190"/>
                    <a:pt x="104" y="207"/>
                  </a:cubicBezTo>
                  <a:cubicBezTo>
                    <a:pt x="153" y="207"/>
                    <a:pt x="207" y="174"/>
                    <a:pt x="223" y="124"/>
                  </a:cubicBezTo>
                  <a:cubicBezTo>
                    <a:pt x="223" y="87"/>
                    <a:pt x="207" y="54"/>
                    <a:pt x="207" y="38"/>
                  </a:cubicBezTo>
                  <a:cubicBezTo>
                    <a:pt x="190" y="2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4" name="Google Shape;11664;p30"/>
            <p:cNvSpPr/>
            <p:nvPr/>
          </p:nvSpPr>
          <p:spPr>
            <a:xfrm>
              <a:off x="4016250" y="2989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4" y="191"/>
                    <a:pt x="67" y="207"/>
                    <a:pt x="83" y="207"/>
                  </a:cubicBezTo>
                  <a:cubicBezTo>
                    <a:pt x="93" y="209"/>
                    <a:pt x="102" y="210"/>
                    <a:pt x="110" y="210"/>
                  </a:cubicBezTo>
                  <a:cubicBezTo>
                    <a:pt x="167" y="210"/>
                    <a:pt x="207" y="167"/>
                    <a:pt x="207" y="120"/>
                  </a:cubicBezTo>
                  <a:cubicBezTo>
                    <a:pt x="207" y="104"/>
                    <a:pt x="207" y="71"/>
                    <a:pt x="186" y="50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5" name="Google Shape;11665;p30"/>
            <p:cNvSpPr/>
            <p:nvPr/>
          </p:nvSpPr>
          <p:spPr>
            <a:xfrm>
              <a:off x="4017500" y="29738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0" y="1"/>
                  </a:moveTo>
                  <a:cubicBezTo>
                    <a:pt x="87" y="1"/>
                    <a:pt x="70" y="1"/>
                    <a:pt x="33" y="34"/>
                  </a:cubicBezTo>
                  <a:cubicBezTo>
                    <a:pt x="17" y="50"/>
                    <a:pt x="17" y="67"/>
                    <a:pt x="0" y="88"/>
                  </a:cubicBezTo>
                  <a:cubicBezTo>
                    <a:pt x="0" y="104"/>
                    <a:pt x="0" y="121"/>
                    <a:pt x="17" y="137"/>
                  </a:cubicBezTo>
                  <a:cubicBezTo>
                    <a:pt x="33" y="170"/>
                    <a:pt x="54" y="207"/>
                    <a:pt x="103" y="207"/>
                  </a:cubicBezTo>
                  <a:cubicBezTo>
                    <a:pt x="157" y="207"/>
                    <a:pt x="206" y="170"/>
                    <a:pt x="223" y="121"/>
                  </a:cubicBezTo>
                  <a:cubicBezTo>
                    <a:pt x="223" y="88"/>
                    <a:pt x="206" y="67"/>
                    <a:pt x="190" y="34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6" name="Google Shape;11666;p30"/>
            <p:cNvSpPr/>
            <p:nvPr/>
          </p:nvSpPr>
          <p:spPr>
            <a:xfrm>
              <a:off x="4012350" y="30202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70" y="0"/>
                    <a:pt x="17" y="33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cubicBezTo>
                    <a:pt x="17" y="153"/>
                    <a:pt x="17" y="153"/>
                    <a:pt x="33" y="169"/>
                  </a:cubicBezTo>
                  <a:cubicBezTo>
                    <a:pt x="54" y="190"/>
                    <a:pt x="70" y="206"/>
                    <a:pt x="103" y="206"/>
                  </a:cubicBezTo>
                  <a:cubicBezTo>
                    <a:pt x="120" y="206"/>
                    <a:pt x="157" y="206"/>
                    <a:pt x="173" y="190"/>
                  </a:cubicBezTo>
                  <a:cubicBezTo>
                    <a:pt x="190" y="169"/>
                    <a:pt x="206" y="153"/>
                    <a:pt x="223" y="120"/>
                  </a:cubicBezTo>
                  <a:cubicBezTo>
                    <a:pt x="223" y="87"/>
                    <a:pt x="206" y="66"/>
                    <a:pt x="190" y="50"/>
                  </a:cubicBezTo>
                  <a:cubicBezTo>
                    <a:pt x="173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7" name="Google Shape;11667;p30"/>
            <p:cNvSpPr/>
            <p:nvPr/>
          </p:nvSpPr>
          <p:spPr>
            <a:xfrm>
              <a:off x="4006775" y="3057950"/>
              <a:ext cx="5600" cy="5400"/>
            </a:xfrm>
            <a:custGeom>
              <a:avLst/>
              <a:gdLst/>
              <a:ahLst/>
              <a:cxnLst/>
              <a:rect l="l" t="t" r="r" b="b"/>
              <a:pathLst>
                <a:path w="224" h="216" extrusionOk="0">
                  <a:moveTo>
                    <a:pt x="120" y="0"/>
                  </a:moveTo>
                  <a:cubicBezTo>
                    <a:pt x="71" y="0"/>
                    <a:pt x="17" y="37"/>
                    <a:pt x="0" y="87"/>
                  </a:cubicBezTo>
                  <a:lnTo>
                    <a:pt x="0" y="157"/>
                  </a:lnTo>
                  <a:cubicBezTo>
                    <a:pt x="17" y="157"/>
                    <a:pt x="17" y="157"/>
                    <a:pt x="17" y="173"/>
                  </a:cubicBezTo>
                  <a:cubicBezTo>
                    <a:pt x="33" y="190"/>
                    <a:pt x="71" y="206"/>
                    <a:pt x="87" y="206"/>
                  </a:cubicBezTo>
                  <a:cubicBezTo>
                    <a:pt x="97" y="213"/>
                    <a:pt x="105" y="215"/>
                    <a:pt x="113" y="215"/>
                  </a:cubicBezTo>
                  <a:cubicBezTo>
                    <a:pt x="132" y="215"/>
                    <a:pt x="148" y="201"/>
                    <a:pt x="174" y="190"/>
                  </a:cubicBezTo>
                  <a:cubicBezTo>
                    <a:pt x="190" y="173"/>
                    <a:pt x="207" y="157"/>
                    <a:pt x="207" y="124"/>
                  </a:cubicBezTo>
                  <a:cubicBezTo>
                    <a:pt x="223" y="70"/>
                    <a:pt x="174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8" name="Google Shape;11668;p30"/>
            <p:cNvSpPr/>
            <p:nvPr/>
          </p:nvSpPr>
          <p:spPr>
            <a:xfrm>
              <a:off x="4008950" y="30316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6" y="1"/>
                  </a:moveTo>
                  <a:cubicBezTo>
                    <a:pt x="112" y="1"/>
                    <a:pt x="99" y="3"/>
                    <a:pt x="87" y="7"/>
                  </a:cubicBezTo>
                  <a:cubicBezTo>
                    <a:pt x="33" y="24"/>
                    <a:pt x="0" y="77"/>
                    <a:pt x="33" y="147"/>
                  </a:cubicBezTo>
                  <a:cubicBezTo>
                    <a:pt x="33" y="147"/>
                    <a:pt x="50" y="164"/>
                    <a:pt x="50" y="180"/>
                  </a:cubicBezTo>
                  <a:cubicBezTo>
                    <a:pt x="76" y="192"/>
                    <a:pt x="100" y="204"/>
                    <a:pt x="129" y="204"/>
                  </a:cubicBezTo>
                  <a:cubicBezTo>
                    <a:pt x="142" y="204"/>
                    <a:pt x="155" y="202"/>
                    <a:pt x="169" y="197"/>
                  </a:cubicBezTo>
                  <a:cubicBezTo>
                    <a:pt x="206" y="180"/>
                    <a:pt x="223" y="147"/>
                    <a:pt x="223" y="110"/>
                  </a:cubicBezTo>
                  <a:lnTo>
                    <a:pt x="223" y="61"/>
                  </a:lnTo>
                  <a:cubicBezTo>
                    <a:pt x="210" y="20"/>
                    <a:pt x="167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9" name="Google Shape;11669;p30"/>
            <p:cNvSpPr/>
            <p:nvPr/>
          </p:nvSpPr>
          <p:spPr>
            <a:xfrm>
              <a:off x="3999875" y="30844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4"/>
                    <a:pt x="0" y="94"/>
                    <a:pt x="37" y="143"/>
                  </a:cubicBezTo>
                  <a:cubicBezTo>
                    <a:pt x="50" y="184"/>
                    <a:pt x="81" y="203"/>
                    <a:pt x="126" y="203"/>
                  </a:cubicBezTo>
                  <a:cubicBezTo>
                    <a:pt x="140" y="203"/>
                    <a:pt x="156" y="201"/>
                    <a:pt x="173" y="197"/>
                  </a:cubicBezTo>
                  <a:cubicBezTo>
                    <a:pt x="223" y="176"/>
                    <a:pt x="243" y="127"/>
                    <a:pt x="223" y="57"/>
                  </a:cubicBezTo>
                  <a:cubicBezTo>
                    <a:pt x="210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0" name="Google Shape;11670;p30"/>
            <p:cNvSpPr/>
            <p:nvPr/>
          </p:nvSpPr>
          <p:spPr>
            <a:xfrm>
              <a:off x="4008950" y="3044650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3" y="0"/>
                  </a:moveTo>
                  <a:cubicBezTo>
                    <a:pt x="66" y="0"/>
                    <a:pt x="33" y="17"/>
                    <a:pt x="17" y="37"/>
                  </a:cubicBezTo>
                  <a:cubicBezTo>
                    <a:pt x="0" y="70"/>
                    <a:pt x="0" y="87"/>
                    <a:pt x="0" y="120"/>
                  </a:cubicBezTo>
                  <a:cubicBezTo>
                    <a:pt x="0" y="120"/>
                    <a:pt x="0" y="141"/>
                    <a:pt x="17" y="141"/>
                  </a:cubicBezTo>
                  <a:cubicBezTo>
                    <a:pt x="17" y="157"/>
                    <a:pt x="33" y="174"/>
                    <a:pt x="33" y="190"/>
                  </a:cubicBezTo>
                  <a:cubicBezTo>
                    <a:pt x="53" y="203"/>
                    <a:pt x="76" y="208"/>
                    <a:pt x="98" y="208"/>
                  </a:cubicBezTo>
                  <a:cubicBezTo>
                    <a:pt x="133" y="208"/>
                    <a:pt x="167" y="194"/>
                    <a:pt x="190" y="174"/>
                  </a:cubicBezTo>
                  <a:cubicBezTo>
                    <a:pt x="206" y="157"/>
                    <a:pt x="206" y="120"/>
                    <a:pt x="206" y="87"/>
                  </a:cubicBezTo>
                  <a:cubicBezTo>
                    <a:pt x="206" y="70"/>
                    <a:pt x="190" y="3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1" name="Google Shape;11671;p30"/>
            <p:cNvSpPr/>
            <p:nvPr/>
          </p:nvSpPr>
          <p:spPr>
            <a:xfrm>
              <a:off x="4046250" y="31248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6" y="0"/>
                  </a:moveTo>
                  <a:cubicBezTo>
                    <a:pt x="41" y="0"/>
                    <a:pt x="1" y="46"/>
                    <a:pt x="1" y="90"/>
                  </a:cubicBezTo>
                  <a:lnTo>
                    <a:pt x="1" y="143"/>
                  </a:lnTo>
                  <a:cubicBezTo>
                    <a:pt x="1" y="160"/>
                    <a:pt x="17" y="160"/>
                    <a:pt x="17" y="160"/>
                  </a:cubicBezTo>
                  <a:cubicBezTo>
                    <a:pt x="38" y="193"/>
                    <a:pt x="54" y="209"/>
                    <a:pt x="87" y="209"/>
                  </a:cubicBezTo>
                  <a:cubicBezTo>
                    <a:pt x="104" y="209"/>
                    <a:pt x="141" y="209"/>
                    <a:pt x="157" y="193"/>
                  </a:cubicBezTo>
                  <a:cubicBezTo>
                    <a:pt x="190" y="176"/>
                    <a:pt x="207" y="143"/>
                    <a:pt x="207" y="127"/>
                  </a:cubicBezTo>
                  <a:cubicBezTo>
                    <a:pt x="207" y="90"/>
                    <a:pt x="207" y="73"/>
                    <a:pt x="190" y="40"/>
                  </a:cubicBezTo>
                  <a:cubicBezTo>
                    <a:pt x="174" y="24"/>
                    <a:pt x="141" y="3"/>
                    <a:pt x="120" y="3"/>
                  </a:cubicBezTo>
                  <a:cubicBezTo>
                    <a:pt x="112" y="1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2" name="Google Shape;11672;p30"/>
            <p:cNvSpPr/>
            <p:nvPr/>
          </p:nvSpPr>
          <p:spPr>
            <a:xfrm>
              <a:off x="4040275" y="31511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5" y="1"/>
                    <a:pt x="14" y="46"/>
                    <a:pt x="0" y="88"/>
                  </a:cubicBezTo>
                  <a:lnTo>
                    <a:pt x="0" y="142"/>
                  </a:lnTo>
                  <a:cubicBezTo>
                    <a:pt x="17" y="142"/>
                    <a:pt x="17" y="158"/>
                    <a:pt x="17" y="158"/>
                  </a:cubicBezTo>
                  <a:cubicBezTo>
                    <a:pt x="33" y="191"/>
                    <a:pt x="70" y="212"/>
                    <a:pt x="87" y="212"/>
                  </a:cubicBezTo>
                  <a:cubicBezTo>
                    <a:pt x="136" y="212"/>
                    <a:pt x="207" y="174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53" y="5"/>
                    <a:pt x="120" y="5"/>
                  </a:cubicBezTo>
                  <a:cubicBezTo>
                    <a:pt x="112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3" name="Google Shape;11673;p30"/>
            <p:cNvSpPr/>
            <p:nvPr/>
          </p:nvSpPr>
          <p:spPr>
            <a:xfrm>
              <a:off x="4037275" y="31649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2" y="0"/>
                  </a:moveTo>
                  <a:cubicBezTo>
                    <a:pt x="80" y="0"/>
                    <a:pt x="48" y="14"/>
                    <a:pt x="17" y="35"/>
                  </a:cubicBezTo>
                  <a:cubicBezTo>
                    <a:pt x="1" y="51"/>
                    <a:pt x="1" y="88"/>
                    <a:pt x="1" y="121"/>
                  </a:cubicBezTo>
                  <a:cubicBezTo>
                    <a:pt x="1" y="121"/>
                    <a:pt x="1" y="138"/>
                    <a:pt x="17" y="138"/>
                  </a:cubicBezTo>
                  <a:cubicBezTo>
                    <a:pt x="17" y="154"/>
                    <a:pt x="34" y="175"/>
                    <a:pt x="34" y="191"/>
                  </a:cubicBezTo>
                  <a:cubicBezTo>
                    <a:pt x="54" y="204"/>
                    <a:pt x="77" y="209"/>
                    <a:pt x="98" y="209"/>
                  </a:cubicBezTo>
                  <a:cubicBezTo>
                    <a:pt x="134" y="209"/>
                    <a:pt x="168" y="195"/>
                    <a:pt x="190" y="175"/>
                  </a:cubicBezTo>
                  <a:cubicBezTo>
                    <a:pt x="223" y="121"/>
                    <a:pt x="223" y="51"/>
                    <a:pt x="170" y="18"/>
                  </a:cubicBezTo>
                  <a:cubicBezTo>
                    <a:pt x="151" y="6"/>
                    <a:pt x="13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4" name="Google Shape;11674;p30"/>
            <p:cNvSpPr/>
            <p:nvPr/>
          </p:nvSpPr>
          <p:spPr>
            <a:xfrm>
              <a:off x="4033775" y="31262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4" y="1"/>
                  </a:moveTo>
                  <a:cubicBezTo>
                    <a:pt x="54" y="1"/>
                    <a:pt x="1" y="34"/>
                    <a:pt x="1" y="87"/>
                  </a:cubicBezTo>
                  <a:lnTo>
                    <a:pt x="1" y="137"/>
                  </a:lnTo>
                  <a:cubicBezTo>
                    <a:pt x="1" y="153"/>
                    <a:pt x="21" y="153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41" y="207"/>
                    <a:pt x="157" y="190"/>
                  </a:cubicBezTo>
                  <a:cubicBezTo>
                    <a:pt x="190" y="174"/>
                    <a:pt x="207" y="153"/>
                    <a:pt x="207" y="120"/>
                  </a:cubicBezTo>
                  <a:cubicBezTo>
                    <a:pt x="207" y="71"/>
                    <a:pt x="174" y="17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5" name="Google Shape;11675;p30"/>
            <p:cNvSpPr/>
            <p:nvPr/>
          </p:nvSpPr>
          <p:spPr>
            <a:xfrm>
              <a:off x="4029550" y="31391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lnTo>
                    <a:pt x="17" y="173"/>
                  </a:lnTo>
                  <a:cubicBezTo>
                    <a:pt x="34" y="190"/>
                    <a:pt x="67" y="206"/>
                    <a:pt x="87" y="206"/>
                  </a:cubicBezTo>
                  <a:cubicBezTo>
                    <a:pt x="96" y="208"/>
                    <a:pt x="105" y="209"/>
                    <a:pt x="113" y="209"/>
                  </a:cubicBezTo>
                  <a:cubicBezTo>
                    <a:pt x="167" y="209"/>
                    <a:pt x="207" y="166"/>
                    <a:pt x="207" y="120"/>
                  </a:cubicBezTo>
                  <a:cubicBezTo>
                    <a:pt x="223" y="103"/>
                    <a:pt x="207" y="70"/>
                    <a:pt x="190" y="50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6" name="Google Shape;11676;p30"/>
            <p:cNvSpPr/>
            <p:nvPr/>
          </p:nvSpPr>
          <p:spPr>
            <a:xfrm>
              <a:off x="3996050" y="3115400"/>
              <a:ext cx="4775" cy="5225"/>
            </a:xfrm>
            <a:custGeom>
              <a:avLst/>
              <a:gdLst/>
              <a:ahLst/>
              <a:cxnLst/>
              <a:rect l="l" t="t" r="r" b="b"/>
              <a:pathLst>
                <a:path w="191" h="209" extrusionOk="0">
                  <a:moveTo>
                    <a:pt x="89" y="1"/>
                  </a:moveTo>
                  <a:cubicBezTo>
                    <a:pt x="77" y="1"/>
                    <a:pt x="64" y="3"/>
                    <a:pt x="50" y="7"/>
                  </a:cubicBezTo>
                  <a:cubicBezTo>
                    <a:pt x="34" y="7"/>
                    <a:pt x="17" y="23"/>
                    <a:pt x="1" y="40"/>
                  </a:cubicBezTo>
                  <a:cubicBezTo>
                    <a:pt x="17" y="94"/>
                    <a:pt x="50" y="143"/>
                    <a:pt x="67" y="197"/>
                  </a:cubicBezTo>
                  <a:cubicBezTo>
                    <a:pt x="77" y="205"/>
                    <a:pt x="86" y="209"/>
                    <a:pt x="95" y="209"/>
                  </a:cubicBezTo>
                  <a:cubicBezTo>
                    <a:pt x="104" y="209"/>
                    <a:pt x="112" y="205"/>
                    <a:pt x="120" y="197"/>
                  </a:cubicBezTo>
                  <a:cubicBezTo>
                    <a:pt x="153" y="176"/>
                    <a:pt x="190" y="143"/>
                    <a:pt x="190" y="110"/>
                  </a:cubicBezTo>
                  <a:lnTo>
                    <a:pt x="190" y="56"/>
                  </a:lnTo>
                  <a:cubicBezTo>
                    <a:pt x="162" y="19"/>
                    <a:pt x="128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7" name="Google Shape;11677;p30"/>
            <p:cNvSpPr/>
            <p:nvPr/>
          </p:nvSpPr>
          <p:spPr>
            <a:xfrm>
              <a:off x="4042425" y="313900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1"/>
                  </a:moveTo>
                  <a:cubicBezTo>
                    <a:pt x="82" y="1"/>
                    <a:pt x="52" y="13"/>
                    <a:pt x="34" y="40"/>
                  </a:cubicBezTo>
                  <a:cubicBezTo>
                    <a:pt x="17" y="57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4" y="180"/>
                    <a:pt x="50" y="180"/>
                  </a:cubicBezTo>
                  <a:cubicBezTo>
                    <a:pt x="67" y="195"/>
                    <a:pt x="89" y="203"/>
                    <a:pt x="111" y="203"/>
                  </a:cubicBezTo>
                  <a:cubicBezTo>
                    <a:pt x="140" y="203"/>
                    <a:pt x="170" y="190"/>
                    <a:pt x="191" y="160"/>
                  </a:cubicBezTo>
                  <a:cubicBezTo>
                    <a:pt x="207" y="143"/>
                    <a:pt x="224" y="110"/>
                    <a:pt x="224" y="94"/>
                  </a:cubicBezTo>
                  <a:cubicBezTo>
                    <a:pt x="224" y="57"/>
                    <a:pt x="207" y="40"/>
                    <a:pt x="170" y="24"/>
                  </a:cubicBezTo>
                  <a:cubicBezTo>
                    <a:pt x="155" y="9"/>
                    <a:pt x="133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8" name="Google Shape;11678;p30"/>
            <p:cNvSpPr/>
            <p:nvPr/>
          </p:nvSpPr>
          <p:spPr>
            <a:xfrm>
              <a:off x="4049750" y="3174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20"/>
                  </a:lnTo>
                  <a:cubicBezTo>
                    <a:pt x="1" y="137"/>
                    <a:pt x="1" y="137"/>
                    <a:pt x="17" y="137"/>
                  </a:cubicBezTo>
                  <a:lnTo>
                    <a:pt x="17" y="170"/>
                  </a:lnTo>
                  <a:cubicBezTo>
                    <a:pt x="34" y="190"/>
                    <a:pt x="67" y="207"/>
                    <a:pt x="83" y="207"/>
                  </a:cubicBezTo>
                  <a:cubicBezTo>
                    <a:pt x="120" y="207"/>
                    <a:pt x="153" y="207"/>
                    <a:pt x="170" y="190"/>
                  </a:cubicBezTo>
                  <a:cubicBezTo>
                    <a:pt x="186" y="170"/>
                    <a:pt x="207" y="137"/>
                    <a:pt x="207" y="120"/>
                  </a:cubicBezTo>
                  <a:cubicBezTo>
                    <a:pt x="223" y="87"/>
                    <a:pt x="207" y="67"/>
                    <a:pt x="207" y="50"/>
                  </a:cubicBezTo>
                  <a:cubicBezTo>
                    <a:pt x="186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9" name="Google Shape;11679;p30"/>
            <p:cNvSpPr/>
            <p:nvPr/>
          </p:nvSpPr>
          <p:spPr>
            <a:xfrm>
              <a:off x="4026975" y="31527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4" y="23"/>
                    <a:pt x="1" y="93"/>
                    <a:pt x="17" y="147"/>
                  </a:cubicBezTo>
                  <a:cubicBezTo>
                    <a:pt x="42" y="184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80"/>
                    <a:pt x="240" y="109"/>
                    <a:pt x="223" y="60"/>
                  </a:cubicBezTo>
                  <a:cubicBezTo>
                    <a:pt x="211" y="20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0" name="Google Shape;11680;p30"/>
            <p:cNvSpPr/>
            <p:nvPr/>
          </p:nvSpPr>
          <p:spPr>
            <a:xfrm>
              <a:off x="4051000" y="316060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20"/>
                    <a:pt x="17" y="141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6" y="209"/>
                    <a:pt x="105" y="210"/>
                    <a:pt x="114" y="210"/>
                  </a:cubicBezTo>
                  <a:cubicBezTo>
                    <a:pt x="169" y="210"/>
                    <a:pt x="206" y="167"/>
                    <a:pt x="206" y="120"/>
                  </a:cubicBezTo>
                  <a:cubicBezTo>
                    <a:pt x="223" y="104"/>
                    <a:pt x="206" y="71"/>
                    <a:pt x="190" y="54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1" name="Google Shape;11681;p30"/>
            <p:cNvSpPr/>
            <p:nvPr/>
          </p:nvSpPr>
          <p:spPr>
            <a:xfrm>
              <a:off x="4013175" y="308287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124" y="1"/>
                  </a:moveTo>
                  <a:cubicBezTo>
                    <a:pt x="70" y="1"/>
                    <a:pt x="21" y="34"/>
                    <a:pt x="0" y="88"/>
                  </a:cubicBezTo>
                  <a:cubicBezTo>
                    <a:pt x="0" y="104"/>
                    <a:pt x="0" y="121"/>
                    <a:pt x="21" y="137"/>
                  </a:cubicBezTo>
                  <a:lnTo>
                    <a:pt x="21" y="174"/>
                  </a:lnTo>
                  <a:cubicBezTo>
                    <a:pt x="37" y="191"/>
                    <a:pt x="70" y="207"/>
                    <a:pt x="87" y="207"/>
                  </a:cubicBezTo>
                  <a:cubicBezTo>
                    <a:pt x="157" y="207"/>
                    <a:pt x="206" y="174"/>
                    <a:pt x="206" y="121"/>
                  </a:cubicBezTo>
                  <a:cubicBezTo>
                    <a:pt x="227" y="88"/>
                    <a:pt x="206" y="71"/>
                    <a:pt x="190" y="34"/>
                  </a:cubicBezTo>
                  <a:cubicBezTo>
                    <a:pt x="173" y="17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2" name="Google Shape;11682;p30"/>
            <p:cNvSpPr/>
            <p:nvPr/>
          </p:nvSpPr>
          <p:spPr>
            <a:xfrm>
              <a:off x="4009775" y="31134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70" y="0"/>
                  </a:moveTo>
                  <a:cubicBezTo>
                    <a:pt x="33" y="17"/>
                    <a:pt x="17" y="33"/>
                    <a:pt x="17" y="50"/>
                  </a:cubicBezTo>
                  <a:cubicBezTo>
                    <a:pt x="0" y="70"/>
                    <a:pt x="0" y="103"/>
                    <a:pt x="0" y="136"/>
                  </a:cubicBezTo>
                  <a:cubicBezTo>
                    <a:pt x="12" y="175"/>
                    <a:pt x="52" y="203"/>
                    <a:pt x="92" y="203"/>
                  </a:cubicBezTo>
                  <a:cubicBezTo>
                    <a:pt x="107" y="203"/>
                    <a:pt x="122" y="199"/>
                    <a:pt x="136" y="190"/>
                  </a:cubicBezTo>
                  <a:cubicBezTo>
                    <a:pt x="190" y="174"/>
                    <a:pt x="223" y="120"/>
                    <a:pt x="206" y="70"/>
                  </a:cubicBezTo>
                  <a:cubicBezTo>
                    <a:pt x="190" y="33"/>
                    <a:pt x="157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3" name="Google Shape;11683;p30"/>
            <p:cNvSpPr/>
            <p:nvPr/>
          </p:nvSpPr>
          <p:spPr>
            <a:xfrm>
              <a:off x="4010175" y="30966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2" y="0"/>
                  </a:moveTo>
                  <a:cubicBezTo>
                    <a:pt x="91" y="0"/>
                    <a:pt x="58" y="15"/>
                    <a:pt x="38" y="37"/>
                  </a:cubicBezTo>
                  <a:cubicBezTo>
                    <a:pt x="17" y="70"/>
                    <a:pt x="1" y="87"/>
                    <a:pt x="1" y="124"/>
                  </a:cubicBezTo>
                  <a:cubicBezTo>
                    <a:pt x="17" y="124"/>
                    <a:pt x="17" y="140"/>
                    <a:pt x="17" y="140"/>
                  </a:cubicBezTo>
                  <a:cubicBezTo>
                    <a:pt x="17" y="157"/>
                    <a:pt x="38" y="173"/>
                    <a:pt x="54" y="190"/>
                  </a:cubicBezTo>
                  <a:cubicBezTo>
                    <a:pt x="67" y="204"/>
                    <a:pt x="84" y="210"/>
                    <a:pt x="103" y="210"/>
                  </a:cubicBezTo>
                  <a:cubicBezTo>
                    <a:pt x="135" y="210"/>
                    <a:pt x="170" y="194"/>
                    <a:pt x="190" y="173"/>
                  </a:cubicBezTo>
                  <a:cubicBezTo>
                    <a:pt x="223" y="124"/>
                    <a:pt x="223" y="70"/>
                    <a:pt x="174" y="21"/>
                  </a:cubicBezTo>
                  <a:cubicBezTo>
                    <a:pt x="161" y="6"/>
                    <a:pt x="142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4" name="Google Shape;11684;p30"/>
            <p:cNvSpPr/>
            <p:nvPr/>
          </p:nvSpPr>
          <p:spPr>
            <a:xfrm>
              <a:off x="4023050" y="31065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54" y="0"/>
                    <a:pt x="1" y="37"/>
                    <a:pt x="1" y="87"/>
                  </a:cubicBezTo>
                  <a:lnTo>
                    <a:pt x="1" y="120"/>
                  </a:lnTo>
                  <a:lnTo>
                    <a:pt x="1" y="140"/>
                  </a:lnTo>
                  <a:cubicBezTo>
                    <a:pt x="1" y="157"/>
                    <a:pt x="1" y="157"/>
                    <a:pt x="17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41" y="206"/>
                    <a:pt x="158" y="190"/>
                  </a:cubicBezTo>
                  <a:cubicBezTo>
                    <a:pt x="191" y="173"/>
                    <a:pt x="191" y="157"/>
                    <a:pt x="207" y="120"/>
                  </a:cubicBezTo>
                  <a:cubicBezTo>
                    <a:pt x="207" y="103"/>
                    <a:pt x="207" y="70"/>
                    <a:pt x="191" y="54"/>
                  </a:cubicBezTo>
                  <a:cubicBezTo>
                    <a:pt x="174" y="37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5" name="Google Shape;11685;p30"/>
            <p:cNvSpPr/>
            <p:nvPr/>
          </p:nvSpPr>
          <p:spPr>
            <a:xfrm>
              <a:off x="4005425" y="3124800"/>
              <a:ext cx="6125" cy="5275"/>
            </a:xfrm>
            <a:custGeom>
              <a:avLst/>
              <a:gdLst/>
              <a:ahLst/>
              <a:cxnLst/>
              <a:rect l="l" t="t" r="r" b="b"/>
              <a:pathLst>
                <a:path w="245" h="211" extrusionOk="0">
                  <a:moveTo>
                    <a:pt x="116" y="0"/>
                  </a:moveTo>
                  <a:cubicBezTo>
                    <a:pt x="102" y="0"/>
                    <a:pt x="87" y="2"/>
                    <a:pt x="71" y="6"/>
                  </a:cubicBezTo>
                  <a:cubicBezTo>
                    <a:pt x="21" y="27"/>
                    <a:pt x="1" y="93"/>
                    <a:pt x="21" y="146"/>
                  </a:cubicBezTo>
                  <a:cubicBezTo>
                    <a:pt x="33" y="182"/>
                    <a:pt x="71" y="211"/>
                    <a:pt x="110" y="211"/>
                  </a:cubicBezTo>
                  <a:cubicBezTo>
                    <a:pt x="126" y="211"/>
                    <a:pt x="142" y="206"/>
                    <a:pt x="158" y="196"/>
                  </a:cubicBezTo>
                  <a:cubicBezTo>
                    <a:pt x="207" y="179"/>
                    <a:pt x="244" y="130"/>
                    <a:pt x="207" y="76"/>
                  </a:cubicBezTo>
                  <a:cubicBezTo>
                    <a:pt x="194" y="22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6" name="Google Shape;11686;p30"/>
            <p:cNvSpPr/>
            <p:nvPr/>
          </p:nvSpPr>
          <p:spPr>
            <a:xfrm>
              <a:off x="4021825" y="31203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66" y="1"/>
                    <a:pt x="17" y="34"/>
                    <a:pt x="0" y="83"/>
                  </a:cubicBezTo>
                  <a:cubicBezTo>
                    <a:pt x="0" y="104"/>
                    <a:pt x="0" y="120"/>
                    <a:pt x="17" y="137"/>
                  </a:cubicBezTo>
                  <a:cubicBezTo>
                    <a:pt x="17" y="153"/>
                    <a:pt x="17" y="153"/>
                    <a:pt x="33" y="170"/>
                  </a:cubicBezTo>
                  <a:cubicBezTo>
                    <a:pt x="50" y="186"/>
                    <a:pt x="66" y="207"/>
                    <a:pt x="103" y="207"/>
                  </a:cubicBezTo>
                  <a:cubicBezTo>
                    <a:pt x="110" y="209"/>
                    <a:pt x="116" y="210"/>
                    <a:pt x="122" y="210"/>
                  </a:cubicBezTo>
                  <a:cubicBezTo>
                    <a:pt x="166" y="210"/>
                    <a:pt x="209" y="163"/>
                    <a:pt x="223" y="120"/>
                  </a:cubicBezTo>
                  <a:cubicBezTo>
                    <a:pt x="223" y="83"/>
                    <a:pt x="207" y="67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7" name="Google Shape;11687;p30"/>
            <p:cNvSpPr/>
            <p:nvPr/>
          </p:nvSpPr>
          <p:spPr>
            <a:xfrm>
              <a:off x="4016250" y="3146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0" y="0"/>
                    <a:pt x="1" y="33"/>
                    <a:pt x="1" y="83"/>
                  </a:cubicBezTo>
                  <a:lnTo>
                    <a:pt x="1" y="136"/>
                  </a:lnTo>
                  <a:cubicBezTo>
                    <a:pt x="1" y="153"/>
                    <a:pt x="17" y="153"/>
                    <a:pt x="17" y="169"/>
                  </a:cubicBezTo>
                  <a:cubicBezTo>
                    <a:pt x="34" y="186"/>
                    <a:pt x="50" y="206"/>
                    <a:pt x="83" y="206"/>
                  </a:cubicBezTo>
                  <a:cubicBezTo>
                    <a:pt x="90" y="209"/>
                    <a:pt x="97" y="209"/>
                    <a:pt x="103" y="209"/>
                  </a:cubicBezTo>
                  <a:cubicBezTo>
                    <a:pt x="149" y="209"/>
                    <a:pt x="189" y="163"/>
                    <a:pt x="207" y="120"/>
                  </a:cubicBezTo>
                  <a:cubicBezTo>
                    <a:pt x="207" y="83"/>
                    <a:pt x="207" y="66"/>
                    <a:pt x="186" y="50"/>
                  </a:cubicBezTo>
                  <a:cubicBezTo>
                    <a:pt x="170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8" name="Google Shape;11688;p30"/>
            <p:cNvSpPr/>
            <p:nvPr/>
          </p:nvSpPr>
          <p:spPr>
            <a:xfrm>
              <a:off x="4017075" y="31321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21"/>
                    <a:pt x="1" y="91"/>
                    <a:pt x="34" y="145"/>
                  </a:cubicBezTo>
                  <a:cubicBezTo>
                    <a:pt x="46" y="181"/>
                    <a:pt x="77" y="208"/>
                    <a:pt x="112" y="208"/>
                  </a:cubicBezTo>
                  <a:cubicBezTo>
                    <a:pt x="125" y="208"/>
                    <a:pt x="139" y="204"/>
                    <a:pt x="153" y="194"/>
                  </a:cubicBezTo>
                  <a:cubicBezTo>
                    <a:pt x="223" y="178"/>
                    <a:pt x="240" y="124"/>
                    <a:pt x="223" y="75"/>
                  </a:cubicBezTo>
                  <a:cubicBezTo>
                    <a:pt x="210" y="31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9" name="Google Shape;11689;p30"/>
            <p:cNvSpPr/>
            <p:nvPr/>
          </p:nvSpPr>
          <p:spPr>
            <a:xfrm>
              <a:off x="4178600" y="31477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3" y="0"/>
                    <a:pt x="50" y="17"/>
                    <a:pt x="33" y="37"/>
                  </a:cubicBezTo>
                  <a:cubicBezTo>
                    <a:pt x="17" y="54"/>
                    <a:pt x="0" y="70"/>
                    <a:pt x="0" y="87"/>
                  </a:cubicBezTo>
                  <a:lnTo>
                    <a:pt x="0" y="157"/>
                  </a:lnTo>
                  <a:cubicBezTo>
                    <a:pt x="17" y="173"/>
                    <a:pt x="50" y="206"/>
                    <a:pt x="83" y="206"/>
                  </a:cubicBezTo>
                  <a:lnTo>
                    <a:pt x="103" y="206"/>
                  </a:lnTo>
                  <a:cubicBezTo>
                    <a:pt x="110" y="209"/>
                    <a:pt x="117" y="210"/>
                    <a:pt x="123" y="210"/>
                  </a:cubicBezTo>
                  <a:cubicBezTo>
                    <a:pt x="166" y="210"/>
                    <a:pt x="206" y="166"/>
                    <a:pt x="206" y="120"/>
                  </a:cubicBezTo>
                  <a:cubicBezTo>
                    <a:pt x="206" y="103"/>
                    <a:pt x="206" y="70"/>
                    <a:pt x="186" y="54"/>
                  </a:cubicBezTo>
                  <a:cubicBezTo>
                    <a:pt x="169" y="3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0" name="Google Shape;11690;p30"/>
            <p:cNvSpPr/>
            <p:nvPr/>
          </p:nvSpPr>
          <p:spPr>
            <a:xfrm>
              <a:off x="4275175" y="316667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1"/>
                  </a:moveTo>
                  <a:cubicBezTo>
                    <a:pt x="33" y="34"/>
                    <a:pt x="0" y="83"/>
                    <a:pt x="17" y="137"/>
                  </a:cubicBezTo>
                  <a:cubicBezTo>
                    <a:pt x="48" y="178"/>
                    <a:pt x="88" y="211"/>
                    <a:pt x="131" y="211"/>
                  </a:cubicBezTo>
                  <a:cubicBezTo>
                    <a:pt x="140" y="211"/>
                    <a:pt x="148" y="210"/>
                    <a:pt x="157" y="207"/>
                  </a:cubicBezTo>
                  <a:cubicBezTo>
                    <a:pt x="174" y="186"/>
                    <a:pt x="190" y="186"/>
                    <a:pt x="207" y="170"/>
                  </a:cubicBezTo>
                  <a:cubicBezTo>
                    <a:pt x="223" y="137"/>
                    <a:pt x="240" y="104"/>
                    <a:pt x="223" y="67"/>
                  </a:cubicBezTo>
                  <a:cubicBezTo>
                    <a:pt x="207" y="34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1" name="Google Shape;11691;p30"/>
            <p:cNvSpPr/>
            <p:nvPr/>
          </p:nvSpPr>
          <p:spPr>
            <a:xfrm>
              <a:off x="4274350" y="318022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107" y="0"/>
                  </a:moveTo>
                  <a:cubicBezTo>
                    <a:pt x="84" y="0"/>
                    <a:pt x="62" y="12"/>
                    <a:pt x="50" y="24"/>
                  </a:cubicBezTo>
                  <a:cubicBezTo>
                    <a:pt x="33" y="40"/>
                    <a:pt x="17" y="57"/>
                    <a:pt x="17" y="94"/>
                  </a:cubicBezTo>
                  <a:cubicBezTo>
                    <a:pt x="1" y="110"/>
                    <a:pt x="17" y="127"/>
                    <a:pt x="17" y="143"/>
                  </a:cubicBezTo>
                  <a:cubicBezTo>
                    <a:pt x="17" y="143"/>
                    <a:pt x="17" y="160"/>
                    <a:pt x="33" y="160"/>
                  </a:cubicBezTo>
                  <a:cubicBezTo>
                    <a:pt x="50" y="180"/>
                    <a:pt x="66" y="197"/>
                    <a:pt x="104" y="197"/>
                  </a:cubicBezTo>
                  <a:cubicBezTo>
                    <a:pt x="112" y="200"/>
                    <a:pt x="121" y="201"/>
                    <a:pt x="129" y="201"/>
                  </a:cubicBezTo>
                  <a:cubicBezTo>
                    <a:pt x="170" y="201"/>
                    <a:pt x="209" y="168"/>
                    <a:pt x="223" y="110"/>
                  </a:cubicBezTo>
                  <a:cubicBezTo>
                    <a:pt x="223" y="94"/>
                    <a:pt x="223" y="57"/>
                    <a:pt x="207" y="40"/>
                  </a:cubicBezTo>
                  <a:cubicBezTo>
                    <a:pt x="190" y="24"/>
                    <a:pt x="153" y="7"/>
                    <a:pt x="137" y="7"/>
                  </a:cubicBez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2" name="Google Shape;11692;p30"/>
            <p:cNvSpPr/>
            <p:nvPr/>
          </p:nvSpPr>
          <p:spPr>
            <a:xfrm>
              <a:off x="4269600" y="31428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6" y="1"/>
                  </a:moveTo>
                  <a:cubicBezTo>
                    <a:pt x="54" y="1"/>
                    <a:pt x="15" y="33"/>
                    <a:pt x="1" y="75"/>
                  </a:cubicBezTo>
                  <a:lnTo>
                    <a:pt x="1" y="91"/>
                  </a:lnTo>
                  <a:lnTo>
                    <a:pt x="1" y="145"/>
                  </a:lnTo>
                  <a:cubicBezTo>
                    <a:pt x="17" y="161"/>
                    <a:pt x="34" y="194"/>
                    <a:pt x="50" y="194"/>
                  </a:cubicBezTo>
                  <a:cubicBezTo>
                    <a:pt x="71" y="211"/>
                    <a:pt x="87" y="211"/>
                    <a:pt x="87" y="211"/>
                  </a:cubicBezTo>
                  <a:cubicBezTo>
                    <a:pt x="137" y="211"/>
                    <a:pt x="207" y="178"/>
                    <a:pt x="207" y="128"/>
                  </a:cubicBezTo>
                  <a:cubicBezTo>
                    <a:pt x="207" y="91"/>
                    <a:pt x="207" y="75"/>
                    <a:pt x="191" y="42"/>
                  </a:cubicBezTo>
                  <a:cubicBezTo>
                    <a:pt x="174" y="25"/>
                    <a:pt x="153" y="5"/>
                    <a:pt x="120" y="5"/>
                  </a:cubicBezTo>
                  <a:cubicBezTo>
                    <a:pt x="112" y="2"/>
                    <a:pt x="104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3" name="Google Shape;11693;p30"/>
            <p:cNvSpPr/>
            <p:nvPr/>
          </p:nvSpPr>
          <p:spPr>
            <a:xfrm>
              <a:off x="4270025" y="32082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0"/>
                  </a:moveTo>
                  <a:cubicBezTo>
                    <a:pt x="57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lnTo>
                    <a:pt x="17" y="156"/>
                  </a:lnTo>
                  <a:cubicBezTo>
                    <a:pt x="33" y="193"/>
                    <a:pt x="70" y="210"/>
                    <a:pt x="87" y="210"/>
                  </a:cubicBezTo>
                  <a:cubicBezTo>
                    <a:pt x="120" y="210"/>
                    <a:pt x="157" y="210"/>
                    <a:pt x="174" y="193"/>
                  </a:cubicBezTo>
                  <a:cubicBezTo>
                    <a:pt x="190" y="173"/>
                    <a:pt x="206" y="140"/>
                    <a:pt x="206" y="123"/>
                  </a:cubicBezTo>
                  <a:cubicBezTo>
                    <a:pt x="223" y="90"/>
                    <a:pt x="206" y="70"/>
                    <a:pt x="190" y="37"/>
                  </a:cubicBezTo>
                  <a:cubicBezTo>
                    <a:pt x="174" y="20"/>
                    <a:pt x="157" y="4"/>
                    <a:pt x="120" y="4"/>
                  </a:cubicBezTo>
                  <a:cubicBezTo>
                    <a:pt x="113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4" name="Google Shape;11694;p30"/>
            <p:cNvSpPr/>
            <p:nvPr/>
          </p:nvSpPr>
          <p:spPr>
            <a:xfrm>
              <a:off x="4287650" y="31737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11" y="0"/>
                  </a:moveTo>
                  <a:cubicBezTo>
                    <a:pt x="82" y="0"/>
                    <a:pt x="54" y="13"/>
                    <a:pt x="33" y="43"/>
                  </a:cubicBezTo>
                  <a:cubicBezTo>
                    <a:pt x="17" y="59"/>
                    <a:pt x="0" y="92"/>
                    <a:pt x="0" y="109"/>
                  </a:cubicBezTo>
                  <a:cubicBezTo>
                    <a:pt x="17" y="129"/>
                    <a:pt x="17" y="129"/>
                    <a:pt x="17" y="146"/>
                  </a:cubicBezTo>
                  <a:cubicBezTo>
                    <a:pt x="17" y="162"/>
                    <a:pt x="33" y="179"/>
                    <a:pt x="50" y="179"/>
                  </a:cubicBezTo>
                  <a:cubicBezTo>
                    <a:pt x="70" y="195"/>
                    <a:pt x="103" y="212"/>
                    <a:pt x="120" y="212"/>
                  </a:cubicBezTo>
                  <a:cubicBezTo>
                    <a:pt x="153" y="212"/>
                    <a:pt x="174" y="195"/>
                    <a:pt x="190" y="179"/>
                  </a:cubicBezTo>
                  <a:cubicBezTo>
                    <a:pt x="207" y="146"/>
                    <a:pt x="223" y="129"/>
                    <a:pt x="223" y="92"/>
                  </a:cubicBezTo>
                  <a:cubicBezTo>
                    <a:pt x="207" y="76"/>
                    <a:pt x="207" y="43"/>
                    <a:pt x="174" y="26"/>
                  </a:cubicBezTo>
                  <a:cubicBezTo>
                    <a:pt x="157" y="9"/>
                    <a:pt x="134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5" name="Google Shape;11695;p30"/>
            <p:cNvSpPr/>
            <p:nvPr/>
          </p:nvSpPr>
          <p:spPr>
            <a:xfrm>
              <a:off x="4285475" y="31855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7" y="0"/>
                    <a:pt x="54" y="17"/>
                    <a:pt x="34" y="33"/>
                  </a:cubicBezTo>
                  <a:cubicBezTo>
                    <a:pt x="17" y="50"/>
                    <a:pt x="1" y="70"/>
                    <a:pt x="1" y="87"/>
                  </a:cubicBezTo>
                  <a:lnTo>
                    <a:pt x="1" y="136"/>
                  </a:lnTo>
                  <a:cubicBezTo>
                    <a:pt x="17" y="174"/>
                    <a:pt x="54" y="207"/>
                    <a:pt x="87" y="207"/>
                  </a:cubicBezTo>
                  <a:lnTo>
                    <a:pt x="104" y="207"/>
                  </a:lnTo>
                  <a:cubicBezTo>
                    <a:pt x="157" y="207"/>
                    <a:pt x="207" y="174"/>
                    <a:pt x="207" y="120"/>
                  </a:cubicBezTo>
                  <a:cubicBezTo>
                    <a:pt x="207" y="87"/>
                    <a:pt x="207" y="70"/>
                    <a:pt x="190" y="50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6" name="Google Shape;11696;p30"/>
            <p:cNvSpPr/>
            <p:nvPr/>
          </p:nvSpPr>
          <p:spPr>
            <a:xfrm>
              <a:off x="4265275" y="31574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16" y="1"/>
                  </a:moveTo>
                  <a:cubicBezTo>
                    <a:pt x="85" y="1"/>
                    <a:pt x="56" y="13"/>
                    <a:pt x="38" y="40"/>
                  </a:cubicBezTo>
                  <a:cubicBezTo>
                    <a:pt x="17" y="61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4"/>
                    <a:pt x="38" y="180"/>
                    <a:pt x="54" y="180"/>
                  </a:cubicBezTo>
                  <a:cubicBezTo>
                    <a:pt x="71" y="197"/>
                    <a:pt x="104" y="213"/>
                    <a:pt x="120" y="213"/>
                  </a:cubicBezTo>
                  <a:cubicBezTo>
                    <a:pt x="157" y="197"/>
                    <a:pt x="174" y="197"/>
                    <a:pt x="207" y="164"/>
                  </a:cubicBezTo>
                  <a:cubicBezTo>
                    <a:pt x="223" y="143"/>
                    <a:pt x="223" y="127"/>
                    <a:pt x="223" y="94"/>
                  </a:cubicBezTo>
                  <a:cubicBezTo>
                    <a:pt x="223" y="61"/>
                    <a:pt x="207" y="40"/>
                    <a:pt x="190" y="24"/>
                  </a:cubicBezTo>
                  <a:cubicBezTo>
                    <a:pt x="168" y="9"/>
                    <a:pt x="14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7" name="Google Shape;11697;p30"/>
            <p:cNvSpPr/>
            <p:nvPr/>
          </p:nvSpPr>
          <p:spPr>
            <a:xfrm>
              <a:off x="4279100" y="315327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20" y="1"/>
                  </a:moveTo>
                  <a:cubicBezTo>
                    <a:pt x="103" y="1"/>
                    <a:pt x="66" y="22"/>
                    <a:pt x="50" y="38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41"/>
                    <a:pt x="17" y="158"/>
                  </a:cubicBezTo>
                  <a:lnTo>
                    <a:pt x="17" y="174"/>
                  </a:lnTo>
                  <a:cubicBezTo>
                    <a:pt x="33" y="191"/>
                    <a:pt x="66" y="207"/>
                    <a:pt x="83" y="207"/>
                  </a:cubicBezTo>
                  <a:cubicBezTo>
                    <a:pt x="96" y="211"/>
                    <a:pt x="108" y="213"/>
                    <a:pt x="120" y="213"/>
                  </a:cubicBezTo>
                  <a:cubicBezTo>
                    <a:pt x="171" y="213"/>
                    <a:pt x="206" y="178"/>
                    <a:pt x="206" y="125"/>
                  </a:cubicBezTo>
                  <a:cubicBezTo>
                    <a:pt x="223" y="104"/>
                    <a:pt x="206" y="71"/>
                    <a:pt x="186" y="55"/>
                  </a:cubicBezTo>
                  <a:cubicBezTo>
                    <a:pt x="169" y="38"/>
                    <a:pt x="153" y="2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8" name="Google Shape;11698;p30"/>
            <p:cNvSpPr/>
            <p:nvPr/>
          </p:nvSpPr>
          <p:spPr>
            <a:xfrm>
              <a:off x="4283725" y="313690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00" y="0"/>
                  </a:moveTo>
                  <a:cubicBezTo>
                    <a:pt x="90" y="0"/>
                    <a:pt x="80" y="2"/>
                    <a:pt x="71" y="4"/>
                  </a:cubicBezTo>
                  <a:cubicBezTo>
                    <a:pt x="21" y="21"/>
                    <a:pt x="1" y="91"/>
                    <a:pt x="21" y="141"/>
                  </a:cubicBezTo>
                  <a:cubicBezTo>
                    <a:pt x="33" y="179"/>
                    <a:pt x="71" y="207"/>
                    <a:pt x="111" y="207"/>
                  </a:cubicBezTo>
                  <a:cubicBezTo>
                    <a:pt x="127" y="207"/>
                    <a:pt x="143" y="203"/>
                    <a:pt x="157" y="194"/>
                  </a:cubicBezTo>
                  <a:cubicBezTo>
                    <a:pt x="207" y="178"/>
                    <a:pt x="227" y="124"/>
                    <a:pt x="207" y="75"/>
                  </a:cubicBezTo>
                  <a:cubicBezTo>
                    <a:pt x="193" y="30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9" name="Google Shape;11699;p30"/>
            <p:cNvSpPr/>
            <p:nvPr/>
          </p:nvSpPr>
          <p:spPr>
            <a:xfrm>
              <a:off x="4255375" y="3147300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5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38" y="34"/>
                    <a:pt x="22" y="71"/>
                    <a:pt x="22" y="87"/>
                  </a:cubicBezTo>
                  <a:cubicBezTo>
                    <a:pt x="1" y="104"/>
                    <a:pt x="1" y="120"/>
                    <a:pt x="22" y="137"/>
                  </a:cubicBezTo>
                  <a:cubicBezTo>
                    <a:pt x="22" y="157"/>
                    <a:pt x="22" y="157"/>
                    <a:pt x="38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58" y="207"/>
                    <a:pt x="207" y="174"/>
                    <a:pt x="228" y="120"/>
                  </a:cubicBezTo>
                  <a:cubicBezTo>
                    <a:pt x="228" y="87"/>
                    <a:pt x="207" y="71"/>
                    <a:pt x="191" y="34"/>
                  </a:cubicBezTo>
                  <a:cubicBezTo>
                    <a:pt x="191" y="17"/>
                    <a:pt x="158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0" name="Google Shape;11700;p30"/>
            <p:cNvSpPr/>
            <p:nvPr/>
          </p:nvSpPr>
          <p:spPr>
            <a:xfrm>
              <a:off x="4249825" y="31750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4"/>
                    <a:pt x="0" y="94"/>
                    <a:pt x="37" y="143"/>
                  </a:cubicBezTo>
                  <a:cubicBezTo>
                    <a:pt x="37" y="160"/>
                    <a:pt x="54" y="160"/>
                    <a:pt x="54" y="180"/>
                  </a:cubicBezTo>
                  <a:cubicBezTo>
                    <a:pt x="73" y="200"/>
                    <a:pt x="92" y="208"/>
                    <a:pt x="113" y="208"/>
                  </a:cubicBezTo>
                  <a:cubicBezTo>
                    <a:pt x="127" y="208"/>
                    <a:pt x="142" y="204"/>
                    <a:pt x="157" y="197"/>
                  </a:cubicBezTo>
                  <a:cubicBezTo>
                    <a:pt x="206" y="180"/>
                    <a:pt x="223" y="143"/>
                    <a:pt x="223" y="110"/>
                  </a:cubicBezTo>
                  <a:lnTo>
                    <a:pt x="223" y="57"/>
                  </a:lnTo>
                  <a:cubicBezTo>
                    <a:pt x="211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1" name="Google Shape;11701;p30"/>
            <p:cNvSpPr/>
            <p:nvPr/>
          </p:nvSpPr>
          <p:spPr>
            <a:xfrm>
              <a:off x="4249825" y="31881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3" y="0"/>
                  </a:moveTo>
                  <a:cubicBezTo>
                    <a:pt x="70" y="17"/>
                    <a:pt x="37" y="17"/>
                    <a:pt x="17" y="50"/>
                  </a:cubicBezTo>
                  <a:cubicBezTo>
                    <a:pt x="0" y="71"/>
                    <a:pt x="0" y="87"/>
                    <a:pt x="0" y="120"/>
                  </a:cubicBezTo>
                  <a:lnTo>
                    <a:pt x="0" y="153"/>
                  </a:lnTo>
                  <a:cubicBezTo>
                    <a:pt x="17" y="153"/>
                    <a:pt x="17" y="174"/>
                    <a:pt x="37" y="190"/>
                  </a:cubicBezTo>
                  <a:cubicBezTo>
                    <a:pt x="60" y="205"/>
                    <a:pt x="86" y="213"/>
                    <a:pt x="111" y="213"/>
                  </a:cubicBezTo>
                  <a:cubicBezTo>
                    <a:pt x="142" y="213"/>
                    <a:pt x="172" y="201"/>
                    <a:pt x="190" y="174"/>
                  </a:cubicBezTo>
                  <a:cubicBezTo>
                    <a:pt x="206" y="153"/>
                    <a:pt x="206" y="120"/>
                    <a:pt x="206" y="104"/>
                  </a:cubicBezTo>
                  <a:cubicBezTo>
                    <a:pt x="206" y="71"/>
                    <a:pt x="190" y="50"/>
                    <a:pt x="173" y="33"/>
                  </a:cubicBezTo>
                  <a:cubicBezTo>
                    <a:pt x="157" y="17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2" name="Google Shape;11702;p30"/>
            <p:cNvSpPr/>
            <p:nvPr/>
          </p:nvSpPr>
          <p:spPr>
            <a:xfrm>
              <a:off x="4245600" y="312582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7" y="1"/>
                  </a:moveTo>
                  <a:cubicBezTo>
                    <a:pt x="72" y="1"/>
                    <a:pt x="37" y="15"/>
                    <a:pt x="17" y="35"/>
                  </a:cubicBezTo>
                  <a:cubicBezTo>
                    <a:pt x="0" y="68"/>
                    <a:pt x="0" y="89"/>
                    <a:pt x="0" y="122"/>
                  </a:cubicBezTo>
                  <a:lnTo>
                    <a:pt x="0" y="138"/>
                  </a:lnTo>
                  <a:cubicBezTo>
                    <a:pt x="17" y="155"/>
                    <a:pt x="17" y="171"/>
                    <a:pt x="33" y="192"/>
                  </a:cubicBezTo>
                  <a:cubicBezTo>
                    <a:pt x="50" y="208"/>
                    <a:pt x="83" y="208"/>
                    <a:pt x="120" y="208"/>
                  </a:cubicBezTo>
                  <a:cubicBezTo>
                    <a:pt x="136" y="208"/>
                    <a:pt x="169" y="192"/>
                    <a:pt x="186" y="171"/>
                  </a:cubicBezTo>
                  <a:cubicBezTo>
                    <a:pt x="206" y="155"/>
                    <a:pt x="206" y="122"/>
                    <a:pt x="206" y="89"/>
                  </a:cubicBezTo>
                  <a:cubicBezTo>
                    <a:pt x="206" y="68"/>
                    <a:pt x="186" y="35"/>
                    <a:pt x="169" y="19"/>
                  </a:cubicBezTo>
                  <a:cubicBezTo>
                    <a:pt x="150" y="6"/>
                    <a:pt x="128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3" name="Google Shape;11703;p30"/>
            <p:cNvSpPr/>
            <p:nvPr/>
          </p:nvSpPr>
          <p:spPr>
            <a:xfrm>
              <a:off x="4253325" y="3163600"/>
              <a:ext cx="5600" cy="5375"/>
            </a:xfrm>
            <a:custGeom>
              <a:avLst/>
              <a:gdLst/>
              <a:ahLst/>
              <a:cxnLst/>
              <a:rect l="l" t="t" r="r" b="b"/>
              <a:pathLst>
                <a:path w="224" h="215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40"/>
                    <a:pt x="17" y="157"/>
                  </a:cubicBezTo>
                  <a:lnTo>
                    <a:pt x="33" y="173"/>
                  </a:lnTo>
                  <a:cubicBezTo>
                    <a:pt x="50" y="190"/>
                    <a:pt x="66" y="206"/>
                    <a:pt x="104" y="206"/>
                  </a:cubicBezTo>
                  <a:cubicBezTo>
                    <a:pt x="108" y="213"/>
                    <a:pt x="115" y="215"/>
                    <a:pt x="122" y="215"/>
                  </a:cubicBezTo>
                  <a:cubicBezTo>
                    <a:pt x="138" y="215"/>
                    <a:pt x="158" y="201"/>
                    <a:pt x="169" y="190"/>
                  </a:cubicBezTo>
                  <a:cubicBezTo>
                    <a:pt x="186" y="173"/>
                    <a:pt x="207" y="157"/>
                    <a:pt x="223" y="124"/>
                  </a:cubicBezTo>
                  <a:cubicBezTo>
                    <a:pt x="223" y="103"/>
                    <a:pt x="207" y="70"/>
                    <a:pt x="186" y="54"/>
                  </a:cubicBezTo>
                  <a:cubicBezTo>
                    <a:pt x="169" y="37"/>
                    <a:pt x="153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4" name="Google Shape;11704;p30"/>
            <p:cNvSpPr/>
            <p:nvPr/>
          </p:nvSpPr>
          <p:spPr>
            <a:xfrm>
              <a:off x="4264050" y="31697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1" y="1"/>
                  </a:moveTo>
                  <a:cubicBezTo>
                    <a:pt x="116" y="1"/>
                    <a:pt x="101" y="5"/>
                    <a:pt x="87" y="14"/>
                  </a:cubicBezTo>
                  <a:cubicBezTo>
                    <a:pt x="33" y="30"/>
                    <a:pt x="0" y="84"/>
                    <a:pt x="17" y="134"/>
                  </a:cubicBezTo>
                  <a:cubicBezTo>
                    <a:pt x="33" y="150"/>
                    <a:pt x="33" y="166"/>
                    <a:pt x="50" y="187"/>
                  </a:cubicBezTo>
                  <a:cubicBezTo>
                    <a:pt x="76" y="199"/>
                    <a:pt x="100" y="210"/>
                    <a:pt x="124" y="210"/>
                  </a:cubicBezTo>
                  <a:cubicBezTo>
                    <a:pt x="133" y="210"/>
                    <a:pt x="143" y="208"/>
                    <a:pt x="153" y="204"/>
                  </a:cubicBezTo>
                  <a:cubicBezTo>
                    <a:pt x="206" y="187"/>
                    <a:pt x="223" y="150"/>
                    <a:pt x="223" y="117"/>
                  </a:cubicBezTo>
                  <a:lnTo>
                    <a:pt x="223" y="63"/>
                  </a:lnTo>
                  <a:cubicBezTo>
                    <a:pt x="211" y="28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5" name="Google Shape;11705;p30"/>
            <p:cNvSpPr/>
            <p:nvPr/>
          </p:nvSpPr>
          <p:spPr>
            <a:xfrm>
              <a:off x="4261875" y="31851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34" y="170"/>
                    <a:pt x="50" y="207"/>
                    <a:pt x="104" y="207"/>
                  </a:cubicBezTo>
                  <a:cubicBezTo>
                    <a:pt x="110" y="209"/>
                    <a:pt x="116" y="210"/>
                    <a:pt x="122" y="210"/>
                  </a:cubicBezTo>
                  <a:cubicBezTo>
                    <a:pt x="166" y="210"/>
                    <a:pt x="207" y="164"/>
                    <a:pt x="207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6" name="Google Shape;11706;p30"/>
            <p:cNvSpPr/>
            <p:nvPr/>
          </p:nvSpPr>
          <p:spPr>
            <a:xfrm>
              <a:off x="4289400" y="31600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8" y="0"/>
                    <a:pt x="95" y="2"/>
                    <a:pt x="83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17" y="163"/>
                    <a:pt x="33" y="179"/>
                    <a:pt x="50" y="179"/>
                  </a:cubicBezTo>
                  <a:cubicBezTo>
                    <a:pt x="60" y="199"/>
                    <a:pt x="82" y="207"/>
                    <a:pt x="106" y="207"/>
                  </a:cubicBezTo>
                  <a:cubicBezTo>
                    <a:pt x="122" y="207"/>
                    <a:pt x="139" y="203"/>
                    <a:pt x="153" y="196"/>
                  </a:cubicBezTo>
                  <a:cubicBezTo>
                    <a:pt x="186" y="196"/>
                    <a:pt x="223" y="163"/>
                    <a:pt x="223" y="109"/>
                  </a:cubicBezTo>
                  <a:lnTo>
                    <a:pt x="223" y="76"/>
                  </a:lnTo>
                  <a:cubicBezTo>
                    <a:pt x="195" y="22"/>
                    <a:pt x="15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7" name="Google Shape;11707;p30"/>
            <p:cNvSpPr/>
            <p:nvPr/>
          </p:nvSpPr>
          <p:spPr>
            <a:xfrm>
              <a:off x="4257125" y="3133500"/>
              <a:ext cx="5200" cy="4950"/>
            </a:xfrm>
            <a:custGeom>
              <a:avLst/>
              <a:gdLst/>
              <a:ahLst/>
              <a:cxnLst/>
              <a:rect l="l" t="t" r="r" b="b"/>
              <a:pathLst>
                <a:path w="208" h="198" extrusionOk="0">
                  <a:moveTo>
                    <a:pt x="95" y="0"/>
                  </a:moveTo>
                  <a:cubicBezTo>
                    <a:pt x="54" y="0"/>
                    <a:pt x="15" y="33"/>
                    <a:pt x="1" y="91"/>
                  </a:cubicBezTo>
                  <a:lnTo>
                    <a:pt x="1" y="140"/>
                  </a:lnTo>
                  <a:cubicBezTo>
                    <a:pt x="17" y="140"/>
                    <a:pt x="17" y="157"/>
                    <a:pt x="17" y="157"/>
                  </a:cubicBezTo>
                  <a:cubicBezTo>
                    <a:pt x="34" y="173"/>
                    <a:pt x="71" y="194"/>
                    <a:pt x="88" y="194"/>
                  </a:cubicBezTo>
                  <a:cubicBezTo>
                    <a:pt x="95" y="197"/>
                    <a:pt x="104" y="198"/>
                    <a:pt x="112" y="198"/>
                  </a:cubicBezTo>
                  <a:cubicBezTo>
                    <a:pt x="158" y="198"/>
                    <a:pt x="207" y="163"/>
                    <a:pt x="207" y="108"/>
                  </a:cubicBezTo>
                  <a:cubicBezTo>
                    <a:pt x="207" y="91"/>
                    <a:pt x="207" y="54"/>
                    <a:pt x="191" y="37"/>
                  </a:cubicBezTo>
                  <a:cubicBezTo>
                    <a:pt x="174" y="21"/>
                    <a:pt x="158" y="4"/>
                    <a:pt x="121" y="4"/>
                  </a:cubicBezTo>
                  <a:cubicBezTo>
                    <a:pt x="112" y="2"/>
                    <a:pt x="10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8" name="Google Shape;11708;p30"/>
            <p:cNvSpPr/>
            <p:nvPr/>
          </p:nvSpPr>
          <p:spPr>
            <a:xfrm>
              <a:off x="4243425" y="3155850"/>
              <a:ext cx="5600" cy="5425"/>
            </a:xfrm>
            <a:custGeom>
              <a:avLst/>
              <a:gdLst/>
              <a:ahLst/>
              <a:cxnLst/>
              <a:rect l="l" t="t" r="r" b="b"/>
              <a:pathLst>
                <a:path w="224" h="217" extrusionOk="0">
                  <a:moveTo>
                    <a:pt x="87" y="1"/>
                  </a:moveTo>
                  <a:cubicBezTo>
                    <a:pt x="67" y="1"/>
                    <a:pt x="34" y="22"/>
                    <a:pt x="17" y="38"/>
                  </a:cubicBezTo>
                  <a:cubicBezTo>
                    <a:pt x="1" y="71"/>
                    <a:pt x="1" y="88"/>
                    <a:pt x="1" y="125"/>
                  </a:cubicBezTo>
                  <a:lnTo>
                    <a:pt x="1" y="141"/>
                  </a:lnTo>
                  <a:cubicBezTo>
                    <a:pt x="17" y="158"/>
                    <a:pt x="17" y="174"/>
                    <a:pt x="34" y="191"/>
                  </a:cubicBezTo>
                  <a:cubicBezTo>
                    <a:pt x="58" y="207"/>
                    <a:pt x="85" y="217"/>
                    <a:pt x="110" y="217"/>
                  </a:cubicBezTo>
                  <a:cubicBezTo>
                    <a:pt x="141" y="217"/>
                    <a:pt x="170" y="203"/>
                    <a:pt x="190" y="174"/>
                  </a:cubicBezTo>
                  <a:cubicBezTo>
                    <a:pt x="223" y="125"/>
                    <a:pt x="207" y="71"/>
                    <a:pt x="170" y="22"/>
                  </a:cubicBezTo>
                  <a:cubicBezTo>
                    <a:pt x="153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9" name="Google Shape;11709;p30"/>
            <p:cNvSpPr/>
            <p:nvPr/>
          </p:nvSpPr>
          <p:spPr>
            <a:xfrm>
              <a:off x="4316000" y="31649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20" y="1"/>
                  </a:moveTo>
                  <a:cubicBezTo>
                    <a:pt x="70" y="1"/>
                    <a:pt x="17" y="34"/>
                    <a:pt x="0" y="87"/>
                  </a:cubicBezTo>
                  <a:cubicBezTo>
                    <a:pt x="0" y="120"/>
                    <a:pt x="0" y="137"/>
                    <a:pt x="17" y="153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8" y="210"/>
                    <a:pt x="109" y="211"/>
                    <a:pt x="119" y="211"/>
                  </a:cubicBezTo>
                  <a:cubicBezTo>
                    <a:pt x="169" y="211"/>
                    <a:pt x="206" y="179"/>
                    <a:pt x="206" y="120"/>
                  </a:cubicBezTo>
                  <a:cubicBezTo>
                    <a:pt x="223" y="104"/>
                    <a:pt x="206" y="71"/>
                    <a:pt x="190" y="50"/>
                  </a:cubicBezTo>
                  <a:cubicBezTo>
                    <a:pt x="173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0" name="Google Shape;11710;p30"/>
            <p:cNvSpPr/>
            <p:nvPr/>
          </p:nvSpPr>
          <p:spPr>
            <a:xfrm>
              <a:off x="4323725" y="31838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70" y="0"/>
                    <a:pt x="17" y="37"/>
                    <a:pt x="0" y="103"/>
                  </a:cubicBezTo>
                  <a:lnTo>
                    <a:pt x="0" y="157"/>
                  </a:lnTo>
                  <a:cubicBezTo>
                    <a:pt x="17" y="157"/>
                    <a:pt x="17" y="173"/>
                    <a:pt x="17" y="173"/>
                  </a:cubicBezTo>
                  <a:cubicBezTo>
                    <a:pt x="33" y="190"/>
                    <a:pt x="70" y="206"/>
                    <a:pt x="87" y="206"/>
                  </a:cubicBezTo>
                  <a:cubicBezTo>
                    <a:pt x="95" y="209"/>
                    <a:pt x="104" y="211"/>
                    <a:pt x="114" y="211"/>
                  </a:cubicBezTo>
                  <a:cubicBezTo>
                    <a:pt x="158" y="211"/>
                    <a:pt x="207" y="178"/>
                    <a:pt x="207" y="120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3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1" name="Google Shape;11711;p30"/>
            <p:cNvSpPr/>
            <p:nvPr/>
          </p:nvSpPr>
          <p:spPr>
            <a:xfrm>
              <a:off x="4323300" y="312545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04" y="1"/>
                  </a:moveTo>
                  <a:cubicBezTo>
                    <a:pt x="67" y="1"/>
                    <a:pt x="50" y="17"/>
                    <a:pt x="34" y="34"/>
                  </a:cubicBezTo>
                  <a:cubicBezTo>
                    <a:pt x="17" y="50"/>
                    <a:pt x="1" y="83"/>
                    <a:pt x="1" y="120"/>
                  </a:cubicBezTo>
                  <a:cubicBezTo>
                    <a:pt x="17" y="120"/>
                    <a:pt x="17" y="137"/>
                    <a:pt x="17" y="137"/>
                  </a:cubicBezTo>
                  <a:cubicBezTo>
                    <a:pt x="17" y="153"/>
                    <a:pt x="34" y="170"/>
                    <a:pt x="50" y="186"/>
                  </a:cubicBezTo>
                  <a:cubicBezTo>
                    <a:pt x="65" y="201"/>
                    <a:pt x="84" y="207"/>
                    <a:pt x="104" y="207"/>
                  </a:cubicBezTo>
                  <a:cubicBezTo>
                    <a:pt x="135" y="207"/>
                    <a:pt x="168" y="192"/>
                    <a:pt x="191" y="170"/>
                  </a:cubicBezTo>
                  <a:cubicBezTo>
                    <a:pt x="224" y="120"/>
                    <a:pt x="224" y="50"/>
                    <a:pt x="170" y="17"/>
                  </a:cubicBezTo>
                  <a:cubicBezTo>
                    <a:pt x="153" y="1"/>
                    <a:pt x="137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2" name="Google Shape;11712;p30"/>
            <p:cNvSpPr/>
            <p:nvPr/>
          </p:nvSpPr>
          <p:spPr>
            <a:xfrm>
              <a:off x="4316825" y="3151225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20" y="0"/>
                  </a:moveTo>
                  <a:cubicBezTo>
                    <a:pt x="70" y="0"/>
                    <a:pt x="17" y="33"/>
                    <a:pt x="0" y="83"/>
                  </a:cubicBezTo>
                  <a:cubicBezTo>
                    <a:pt x="0" y="104"/>
                    <a:pt x="0" y="120"/>
                    <a:pt x="17" y="137"/>
                  </a:cubicBezTo>
                  <a:lnTo>
                    <a:pt x="17" y="153"/>
                  </a:lnTo>
                  <a:cubicBezTo>
                    <a:pt x="17" y="153"/>
                    <a:pt x="17" y="169"/>
                    <a:pt x="37" y="169"/>
                  </a:cubicBezTo>
                  <a:cubicBezTo>
                    <a:pt x="54" y="186"/>
                    <a:pt x="70" y="207"/>
                    <a:pt x="103" y="207"/>
                  </a:cubicBezTo>
                  <a:cubicBezTo>
                    <a:pt x="108" y="211"/>
                    <a:pt x="114" y="213"/>
                    <a:pt x="121" y="213"/>
                  </a:cubicBezTo>
                  <a:cubicBezTo>
                    <a:pt x="139" y="213"/>
                    <a:pt x="162" y="201"/>
                    <a:pt x="173" y="186"/>
                  </a:cubicBezTo>
                  <a:cubicBezTo>
                    <a:pt x="190" y="169"/>
                    <a:pt x="206" y="153"/>
                    <a:pt x="223" y="120"/>
                  </a:cubicBezTo>
                  <a:cubicBezTo>
                    <a:pt x="223" y="104"/>
                    <a:pt x="206" y="83"/>
                    <a:pt x="206" y="50"/>
                  </a:cubicBezTo>
                  <a:cubicBezTo>
                    <a:pt x="190" y="33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3" name="Google Shape;11713;p30"/>
            <p:cNvSpPr/>
            <p:nvPr/>
          </p:nvSpPr>
          <p:spPr>
            <a:xfrm>
              <a:off x="4318150" y="31372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34" y="44"/>
                    <a:pt x="17" y="61"/>
                    <a:pt x="17" y="94"/>
                  </a:cubicBezTo>
                  <a:cubicBezTo>
                    <a:pt x="1" y="110"/>
                    <a:pt x="1" y="127"/>
                    <a:pt x="17" y="147"/>
                  </a:cubicBezTo>
                  <a:cubicBezTo>
                    <a:pt x="17" y="147"/>
                    <a:pt x="17" y="164"/>
                    <a:pt x="34" y="164"/>
                  </a:cubicBezTo>
                  <a:cubicBezTo>
                    <a:pt x="50" y="180"/>
                    <a:pt x="67" y="197"/>
                    <a:pt x="104" y="213"/>
                  </a:cubicBezTo>
                  <a:cubicBezTo>
                    <a:pt x="153" y="213"/>
                    <a:pt x="207" y="180"/>
                    <a:pt x="223" y="127"/>
                  </a:cubicBezTo>
                  <a:cubicBezTo>
                    <a:pt x="223" y="94"/>
                    <a:pt x="207" y="61"/>
                    <a:pt x="207" y="44"/>
                  </a:cubicBezTo>
                  <a:cubicBezTo>
                    <a:pt x="190" y="23"/>
                    <a:pt x="153" y="7"/>
                    <a:pt x="137" y="7"/>
                  </a:cubicBez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4" name="Google Shape;11714;p30"/>
            <p:cNvSpPr/>
            <p:nvPr/>
          </p:nvSpPr>
          <p:spPr>
            <a:xfrm>
              <a:off x="4330100" y="3144575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26" y="1"/>
                  </a:moveTo>
                  <a:cubicBezTo>
                    <a:pt x="114" y="1"/>
                    <a:pt x="101" y="3"/>
                    <a:pt x="88" y="7"/>
                  </a:cubicBezTo>
                  <a:cubicBezTo>
                    <a:pt x="22" y="23"/>
                    <a:pt x="1" y="93"/>
                    <a:pt x="22" y="143"/>
                  </a:cubicBezTo>
                  <a:cubicBezTo>
                    <a:pt x="22" y="163"/>
                    <a:pt x="38" y="163"/>
                    <a:pt x="55" y="180"/>
                  </a:cubicBezTo>
                  <a:cubicBezTo>
                    <a:pt x="66" y="192"/>
                    <a:pt x="96" y="203"/>
                    <a:pt x="125" y="203"/>
                  </a:cubicBezTo>
                  <a:cubicBezTo>
                    <a:pt x="137" y="203"/>
                    <a:pt x="148" y="201"/>
                    <a:pt x="158" y="196"/>
                  </a:cubicBezTo>
                  <a:cubicBezTo>
                    <a:pt x="191" y="180"/>
                    <a:pt x="228" y="143"/>
                    <a:pt x="228" y="110"/>
                  </a:cubicBezTo>
                  <a:cubicBezTo>
                    <a:pt x="228" y="93"/>
                    <a:pt x="228" y="77"/>
                    <a:pt x="207" y="60"/>
                  </a:cubicBezTo>
                  <a:cubicBezTo>
                    <a:pt x="195" y="20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5" name="Google Shape;11715;p30"/>
            <p:cNvSpPr/>
            <p:nvPr/>
          </p:nvSpPr>
          <p:spPr>
            <a:xfrm>
              <a:off x="4329700" y="31576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4" y="0"/>
                  </a:moveTo>
                  <a:cubicBezTo>
                    <a:pt x="71" y="0"/>
                    <a:pt x="54" y="17"/>
                    <a:pt x="38" y="33"/>
                  </a:cubicBezTo>
                  <a:cubicBezTo>
                    <a:pt x="17" y="70"/>
                    <a:pt x="1" y="87"/>
                    <a:pt x="17" y="120"/>
                  </a:cubicBezTo>
                  <a:lnTo>
                    <a:pt x="17" y="136"/>
                  </a:lnTo>
                  <a:cubicBezTo>
                    <a:pt x="17" y="157"/>
                    <a:pt x="38" y="173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3" y="213"/>
                    <a:pt x="172" y="200"/>
                    <a:pt x="190" y="173"/>
                  </a:cubicBezTo>
                  <a:cubicBezTo>
                    <a:pt x="207" y="157"/>
                    <a:pt x="223" y="120"/>
                    <a:pt x="223" y="103"/>
                  </a:cubicBezTo>
                  <a:cubicBezTo>
                    <a:pt x="223" y="70"/>
                    <a:pt x="207" y="54"/>
                    <a:pt x="190" y="33"/>
                  </a:cubicBezTo>
                  <a:cubicBezTo>
                    <a:pt x="157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6" name="Google Shape;11716;p30"/>
            <p:cNvSpPr/>
            <p:nvPr/>
          </p:nvSpPr>
          <p:spPr>
            <a:xfrm>
              <a:off x="4327525" y="317122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109" y="1"/>
                  </a:moveTo>
                  <a:cubicBezTo>
                    <a:pt x="56" y="1"/>
                    <a:pt x="22" y="36"/>
                    <a:pt x="22" y="91"/>
                  </a:cubicBezTo>
                  <a:cubicBezTo>
                    <a:pt x="1" y="107"/>
                    <a:pt x="22" y="128"/>
                    <a:pt x="22" y="145"/>
                  </a:cubicBezTo>
                  <a:cubicBezTo>
                    <a:pt x="22" y="145"/>
                    <a:pt x="22" y="161"/>
                    <a:pt x="38" y="161"/>
                  </a:cubicBezTo>
                  <a:cubicBezTo>
                    <a:pt x="55" y="178"/>
                    <a:pt x="71" y="194"/>
                    <a:pt x="104" y="194"/>
                  </a:cubicBezTo>
                  <a:cubicBezTo>
                    <a:pt x="110" y="199"/>
                    <a:pt x="117" y="201"/>
                    <a:pt x="125" y="201"/>
                  </a:cubicBezTo>
                  <a:cubicBezTo>
                    <a:pt x="143" y="201"/>
                    <a:pt x="162" y="189"/>
                    <a:pt x="174" y="178"/>
                  </a:cubicBezTo>
                  <a:cubicBezTo>
                    <a:pt x="207" y="161"/>
                    <a:pt x="207" y="145"/>
                    <a:pt x="228" y="107"/>
                  </a:cubicBezTo>
                  <a:cubicBezTo>
                    <a:pt x="228" y="58"/>
                    <a:pt x="191" y="4"/>
                    <a:pt x="141" y="4"/>
                  </a:cubicBezTo>
                  <a:cubicBezTo>
                    <a:pt x="130" y="2"/>
                    <a:pt x="119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7" name="Google Shape;11717;p30"/>
            <p:cNvSpPr/>
            <p:nvPr/>
          </p:nvSpPr>
          <p:spPr>
            <a:xfrm>
              <a:off x="4296625" y="3196750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112" y="0"/>
                  </a:moveTo>
                  <a:cubicBezTo>
                    <a:pt x="84" y="0"/>
                    <a:pt x="55" y="15"/>
                    <a:pt x="37" y="35"/>
                  </a:cubicBezTo>
                  <a:cubicBezTo>
                    <a:pt x="21" y="68"/>
                    <a:pt x="0" y="84"/>
                    <a:pt x="0" y="117"/>
                  </a:cubicBezTo>
                  <a:cubicBezTo>
                    <a:pt x="0" y="117"/>
                    <a:pt x="0" y="138"/>
                    <a:pt x="21" y="138"/>
                  </a:cubicBezTo>
                  <a:cubicBezTo>
                    <a:pt x="21" y="154"/>
                    <a:pt x="37" y="171"/>
                    <a:pt x="54" y="187"/>
                  </a:cubicBezTo>
                  <a:cubicBezTo>
                    <a:pt x="68" y="202"/>
                    <a:pt x="91" y="210"/>
                    <a:pt x="114" y="210"/>
                  </a:cubicBezTo>
                  <a:cubicBezTo>
                    <a:pt x="142" y="210"/>
                    <a:pt x="172" y="198"/>
                    <a:pt x="190" y="171"/>
                  </a:cubicBezTo>
                  <a:cubicBezTo>
                    <a:pt x="206" y="154"/>
                    <a:pt x="227" y="117"/>
                    <a:pt x="206" y="101"/>
                  </a:cubicBezTo>
                  <a:cubicBezTo>
                    <a:pt x="206" y="68"/>
                    <a:pt x="190" y="51"/>
                    <a:pt x="173" y="35"/>
                  </a:cubicBezTo>
                  <a:cubicBezTo>
                    <a:pt x="158" y="10"/>
                    <a:pt x="13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8" name="Google Shape;11718;p30"/>
            <p:cNvSpPr/>
            <p:nvPr/>
          </p:nvSpPr>
          <p:spPr>
            <a:xfrm>
              <a:off x="4303525" y="315802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1"/>
                  </a:moveTo>
                  <a:cubicBezTo>
                    <a:pt x="54" y="17"/>
                    <a:pt x="33" y="38"/>
                    <a:pt x="17" y="54"/>
                  </a:cubicBezTo>
                  <a:cubicBezTo>
                    <a:pt x="17" y="87"/>
                    <a:pt x="0" y="104"/>
                    <a:pt x="17" y="141"/>
                  </a:cubicBezTo>
                  <a:cubicBezTo>
                    <a:pt x="30" y="181"/>
                    <a:pt x="80" y="211"/>
                    <a:pt x="127" y="211"/>
                  </a:cubicBezTo>
                  <a:cubicBezTo>
                    <a:pt x="137" y="211"/>
                    <a:pt x="147" y="210"/>
                    <a:pt x="157" y="207"/>
                  </a:cubicBezTo>
                  <a:cubicBezTo>
                    <a:pt x="206" y="174"/>
                    <a:pt x="239" y="120"/>
                    <a:pt x="206" y="71"/>
                  </a:cubicBezTo>
                  <a:cubicBezTo>
                    <a:pt x="206" y="38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9" name="Google Shape;11719;p30"/>
            <p:cNvSpPr/>
            <p:nvPr/>
          </p:nvSpPr>
          <p:spPr>
            <a:xfrm>
              <a:off x="4298775" y="3183875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24" y="1"/>
                  </a:moveTo>
                  <a:cubicBezTo>
                    <a:pt x="108" y="1"/>
                    <a:pt x="90" y="5"/>
                    <a:pt x="71" y="14"/>
                  </a:cubicBezTo>
                  <a:cubicBezTo>
                    <a:pt x="17" y="34"/>
                    <a:pt x="1" y="84"/>
                    <a:pt x="17" y="137"/>
                  </a:cubicBezTo>
                  <a:cubicBezTo>
                    <a:pt x="34" y="178"/>
                    <a:pt x="82" y="208"/>
                    <a:pt x="128" y="208"/>
                  </a:cubicBezTo>
                  <a:cubicBezTo>
                    <a:pt x="138" y="208"/>
                    <a:pt x="148" y="206"/>
                    <a:pt x="157" y="203"/>
                  </a:cubicBezTo>
                  <a:cubicBezTo>
                    <a:pt x="207" y="187"/>
                    <a:pt x="244" y="117"/>
                    <a:pt x="207" y="67"/>
                  </a:cubicBezTo>
                  <a:cubicBezTo>
                    <a:pt x="195" y="29"/>
                    <a:pt x="166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0" name="Google Shape;11720;p30"/>
            <p:cNvSpPr/>
            <p:nvPr/>
          </p:nvSpPr>
          <p:spPr>
            <a:xfrm>
              <a:off x="4299700" y="3169575"/>
              <a:ext cx="5600" cy="5375"/>
            </a:xfrm>
            <a:custGeom>
              <a:avLst/>
              <a:gdLst/>
              <a:ahLst/>
              <a:cxnLst/>
              <a:rect l="l" t="t" r="r" b="b"/>
              <a:pathLst>
                <a:path w="224" h="215" extrusionOk="0">
                  <a:moveTo>
                    <a:pt x="96" y="0"/>
                  </a:moveTo>
                  <a:cubicBezTo>
                    <a:pt x="86" y="0"/>
                    <a:pt x="76" y="2"/>
                    <a:pt x="67" y="4"/>
                  </a:cubicBezTo>
                  <a:cubicBezTo>
                    <a:pt x="17" y="37"/>
                    <a:pt x="1" y="91"/>
                    <a:pt x="17" y="141"/>
                  </a:cubicBezTo>
                  <a:cubicBezTo>
                    <a:pt x="31" y="185"/>
                    <a:pt x="81" y="215"/>
                    <a:pt x="126" y="215"/>
                  </a:cubicBezTo>
                  <a:cubicBezTo>
                    <a:pt x="135" y="215"/>
                    <a:pt x="145" y="213"/>
                    <a:pt x="153" y="211"/>
                  </a:cubicBezTo>
                  <a:cubicBezTo>
                    <a:pt x="207" y="173"/>
                    <a:pt x="223" y="124"/>
                    <a:pt x="207" y="70"/>
                  </a:cubicBezTo>
                  <a:cubicBezTo>
                    <a:pt x="190" y="30"/>
                    <a:pt x="14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1" name="Google Shape;11721;p30"/>
            <p:cNvSpPr/>
            <p:nvPr/>
          </p:nvSpPr>
          <p:spPr>
            <a:xfrm>
              <a:off x="4293200" y="31480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2" y="1"/>
                  </a:moveTo>
                  <a:cubicBezTo>
                    <a:pt x="58" y="1"/>
                    <a:pt x="15" y="47"/>
                    <a:pt x="1" y="90"/>
                  </a:cubicBezTo>
                  <a:cubicBezTo>
                    <a:pt x="1" y="107"/>
                    <a:pt x="1" y="127"/>
                    <a:pt x="17" y="144"/>
                  </a:cubicBezTo>
                  <a:lnTo>
                    <a:pt x="17" y="160"/>
                  </a:lnTo>
                  <a:cubicBezTo>
                    <a:pt x="34" y="193"/>
                    <a:pt x="71" y="210"/>
                    <a:pt x="88" y="210"/>
                  </a:cubicBezTo>
                  <a:cubicBezTo>
                    <a:pt x="158" y="210"/>
                    <a:pt x="207" y="177"/>
                    <a:pt x="207" y="127"/>
                  </a:cubicBezTo>
                  <a:cubicBezTo>
                    <a:pt x="224" y="90"/>
                    <a:pt x="207" y="74"/>
                    <a:pt x="191" y="41"/>
                  </a:cubicBezTo>
                  <a:cubicBezTo>
                    <a:pt x="174" y="24"/>
                    <a:pt x="158" y="4"/>
                    <a:pt x="121" y="4"/>
                  </a:cubicBezTo>
                  <a:cubicBezTo>
                    <a:pt x="114" y="2"/>
                    <a:pt x="10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2" name="Google Shape;11722;p30"/>
            <p:cNvSpPr/>
            <p:nvPr/>
          </p:nvSpPr>
          <p:spPr>
            <a:xfrm>
              <a:off x="4311250" y="3176850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8" y="0"/>
                  </a:moveTo>
                  <a:cubicBezTo>
                    <a:pt x="107" y="0"/>
                    <a:pt x="97" y="2"/>
                    <a:pt x="87" y="6"/>
                  </a:cubicBezTo>
                  <a:cubicBezTo>
                    <a:pt x="33" y="39"/>
                    <a:pt x="1" y="89"/>
                    <a:pt x="17" y="142"/>
                  </a:cubicBezTo>
                  <a:cubicBezTo>
                    <a:pt x="48" y="184"/>
                    <a:pt x="88" y="216"/>
                    <a:pt x="131" y="216"/>
                  </a:cubicBezTo>
                  <a:cubicBezTo>
                    <a:pt x="140" y="216"/>
                    <a:pt x="148" y="215"/>
                    <a:pt x="157" y="212"/>
                  </a:cubicBezTo>
                  <a:cubicBezTo>
                    <a:pt x="207" y="192"/>
                    <a:pt x="240" y="126"/>
                    <a:pt x="223" y="72"/>
                  </a:cubicBezTo>
                  <a:cubicBezTo>
                    <a:pt x="210" y="32"/>
                    <a:pt x="162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3" name="Google Shape;11723;p30"/>
            <p:cNvSpPr/>
            <p:nvPr/>
          </p:nvSpPr>
          <p:spPr>
            <a:xfrm>
              <a:off x="4304350" y="3141575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3" y="1"/>
                  </a:moveTo>
                  <a:cubicBezTo>
                    <a:pt x="85" y="1"/>
                    <a:pt x="56" y="13"/>
                    <a:pt x="37" y="40"/>
                  </a:cubicBezTo>
                  <a:cubicBezTo>
                    <a:pt x="21" y="57"/>
                    <a:pt x="0" y="77"/>
                    <a:pt x="0" y="110"/>
                  </a:cubicBezTo>
                  <a:cubicBezTo>
                    <a:pt x="0" y="127"/>
                    <a:pt x="0" y="127"/>
                    <a:pt x="21" y="143"/>
                  </a:cubicBezTo>
                  <a:cubicBezTo>
                    <a:pt x="21" y="160"/>
                    <a:pt x="37" y="160"/>
                    <a:pt x="54" y="180"/>
                  </a:cubicBezTo>
                  <a:cubicBezTo>
                    <a:pt x="68" y="195"/>
                    <a:pt x="90" y="203"/>
                    <a:pt x="113" y="203"/>
                  </a:cubicBezTo>
                  <a:cubicBezTo>
                    <a:pt x="141" y="203"/>
                    <a:pt x="171" y="190"/>
                    <a:pt x="190" y="160"/>
                  </a:cubicBezTo>
                  <a:cubicBezTo>
                    <a:pt x="227" y="127"/>
                    <a:pt x="227" y="57"/>
                    <a:pt x="173" y="24"/>
                  </a:cubicBezTo>
                  <a:cubicBezTo>
                    <a:pt x="159" y="9"/>
                    <a:pt x="13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4" name="Google Shape;11724;p30"/>
            <p:cNvSpPr/>
            <p:nvPr/>
          </p:nvSpPr>
          <p:spPr>
            <a:xfrm>
              <a:off x="4310025" y="31907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66" y="1"/>
                    <a:pt x="17" y="34"/>
                    <a:pt x="17" y="87"/>
                  </a:cubicBezTo>
                  <a:cubicBezTo>
                    <a:pt x="0" y="104"/>
                    <a:pt x="17" y="137"/>
                    <a:pt x="17" y="153"/>
                  </a:cubicBezTo>
                  <a:lnTo>
                    <a:pt x="33" y="174"/>
                  </a:lnTo>
                  <a:cubicBezTo>
                    <a:pt x="50" y="190"/>
                    <a:pt x="66" y="207"/>
                    <a:pt x="103" y="207"/>
                  </a:cubicBezTo>
                  <a:cubicBezTo>
                    <a:pt x="112" y="209"/>
                    <a:pt x="120" y="211"/>
                    <a:pt x="129" y="211"/>
                  </a:cubicBezTo>
                  <a:cubicBezTo>
                    <a:pt x="170" y="211"/>
                    <a:pt x="209" y="178"/>
                    <a:pt x="223" y="120"/>
                  </a:cubicBezTo>
                  <a:cubicBezTo>
                    <a:pt x="223" y="104"/>
                    <a:pt x="223" y="71"/>
                    <a:pt x="206" y="50"/>
                  </a:cubicBezTo>
                  <a:cubicBezTo>
                    <a:pt x="186" y="34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5" name="Google Shape;11725;p30"/>
            <p:cNvSpPr/>
            <p:nvPr/>
          </p:nvSpPr>
          <p:spPr>
            <a:xfrm>
              <a:off x="4307425" y="31275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1" y="0"/>
                  </a:moveTo>
                  <a:cubicBezTo>
                    <a:pt x="67" y="0"/>
                    <a:pt x="17" y="37"/>
                    <a:pt x="1" y="87"/>
                  </a:cubicBezTo>
                  <a:cubicBezTo>
                    <a:pt x="1" y="103"/>
                    <a:pt x="1" y="124"/>
                    <a:pt x="17" y="140"/>
                  </a:cubicBezTo>
                  <a:lnTo>
                    <a:pt x="17" y="173"/>
                  </a:lnTo>
                  <a:cubicBezTo>
                    <a:pt x="34" y="190"/>
                    <a:pt x="67" y="206"/>
                    <a:pt x="83" y="206"/>
                  </a:cubicBezTo>
                  <a:cubicBezTo>
                    <a:pt x="94" y="209"/>
                    <a:pt x="104" y="211"/>
                    <a:pt x="114" y="211"/>
                  </a:cubicBezTo>
                  <a:cubicBezTo>
                    <a:pt x="168" y="211"/>
                    <a:pt x="207" y="166"/>
                    <a:pt x="207" y="124"/>
                  </a:cubicBezTo>
                  <a:cubicBezTo>
                    <a:pt x="224" y="103"/>
                    <a:pt x="207" y="70"/>
                    <a:pt x="186" y="54"/>
                  </a:cubicBezTo>
                  <a:cubicBezTo>
                    <a:pt x="170" y="21"/>
                    <a:pt x="154" y="21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6" name="Google Shape;11726;p30"/>
            <p:cNvSpPr/>
            <p:nvPr/>
          </p:nvSpPr>
          <p:spPr>
            <a:xfrm>
              <a:off x="4163125" y="31705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lnTo>
                    <a:pt x="1" y="136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4" y="190"/>
                    <a:pt x="67" y="207"/>
                    <a:pt x="83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86" y="174"/>
                    <a:pt x="207" y="157"/>
                    <a:pt x="207" y="120"/>
                  </a:cubicBezTo>
                  <a:cubicBezTo>
                    <a:pt x="207" y="87"/>
                    <a:pt x="207" y="71"/>
                    <a:pt x="186" y="54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7" name="Google Shape;11727;p30"/>
            <p:cNvSpPr/>
            <p:nvPr/>
          </p:nvSpPr>
          <p:spPr>
            <a:xfrm>
              <a:off x="4176850" y="31639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01" y="0"/>
                  </a:moveTo>
                  <a:cubicBezTo>
                    <a:pt x="52" y="0"/>
                    <a:pt x="17" y="35"/>
                    <a:pt x="17" y="88"/>
                  </a:cubicBezTo>
                  <a:cubicBezTo>
                    <a:pt x="0" y="109"/>
                    <a:pt x="0" y="125"/>
                    <a:pt x="17" y="142"/>
                  </a:cubicBezTo>
                  <a:cubicBezTo>
                    <a:pt x="17" y="142"/>
                    <a:pt x="17" y="158"/>
                    <a:pt x="33" y="158"/>
                  </a:cubicBezTo>
                  <a:cubicBezTo>
                    <a:pt x="50" y="175"/>
                    <a:pt x="70" y="191"/>
                    <a:pt x="103" y="212"/>
                  </a:cubicBezTo>
                  <a:cubicBezTo>
                    <a:pt x="153" y="212"/>
                    <a:pt x="206" y="175"/>
                    <a:pt x="223" y="125"/>
                  </a:cubicBezTo>
                  <a:cubicBezTo>
                    <a:pt x="223" y="88"/>
                    <a:pt x="206" y="55"/>
                    <a:pt x="206" y="39"/>
                  </a:cubicBezTo>
                  <a:cubicBezTo>
                    <a:pt x="190" y="22"/>
                    <a:pt x="153" y="6"/>
                    <a:pt x="136" y="6"/>
                  </a:cubicBezTo>
                  <a:cubicBezTo>
                    <a:pt x="124" y="2"/>
                    <a:pt x="112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8" name="Google Shape;11728;p30"/>
            <p:cNvSpPr/>
            <p:nvPr/>
          </p:nvSpPr>
          <p:spPr>
            <a:xfrm>
              <a:off x="4180650" y="313615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24" y="0"/>
                  </a:moveTo>
                  <a:cubicBezTo>
                    <a:pt x="93" y="0"/>
                    <a:pt x="58" y="14"/>
                    <a:pt x="38" y="34"/>
                  </a:cubicBezTo>
                  <a:cubicBezTo>
                    <a:pt x="21" y="67"/>
                    <a:pt x="1" y="88"/>
                    <a:pt x="1" y="121"/>
                  </a:cubicBezTo>
                  <a:lnTo>
                    <a:pt x="21" y="138"/>
                  </a:lnTo>
                  <a:cubicBezTo>
                    <a:pt x="21" y="154"/>
                    <a:pt x="38" y="171"/>
                    <a:pt x="54" y="191"/>
                  </a:cubicBezTo>
                  <a:cubicBezTo>
                    <a:pt x="71" y="208"/>
                    <a:pt x="87" y="208"/>
                    <a:pt x="124" y="208"/>
                  </a:cubicBezTo>
                  <a:cubicBezTo>
                    <a:pt x="157" y="208"/>
                    <a:pt x="174" y="191"/>
                    <a:pt x="190" y="171"/>
                  </a:cubicBezTo>
                  <a:cubicBezTo>
                    <a:pt x="207" y="154"/>
                    <a:pt x="228" y="121"/>
                    <a:pt x="207" y="88"/>
                  </a:cubicBezTo>
                  <a:cubicBezTo>
                    <a:pt x="207" y="67"/>
                    <a:pt x="207" y="34"/>
                    <a:pt x="174" y="18"/>
                  </a:cubicBezTo>
                  <a:cubicBezTo>
                    <a:pt x="161" y="5"/>
                    <a:pt x="143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9" name="Google Shape;11729;p30"/>
            <p:cNvSpPr/>
            <p:nvPr/>
          </p:nvSpPr>
          <p:spPr>
            <a:xfrm>
              <a:off x="4333625" y="31331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20" y="1"/>
                  </a:moveTo>
                  <a:cubicBezTo>
                    <a:pt x="66" y="1"/>
                    <a:pt x="0" y="34"/>
                    <a:pt x="0" y="83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0"/>
                  </a:cubicBezTo>
                  <a:cubicBezTo>
                    <a:pt x="33" y="186"/>
                    <a:pt x="50" y="207"/>
                    <a:pt x="87" y="207"/>
                  </a:cubicBezTo>
                  <a:cubicBezTo>
                    <a:pt x="120" y="207"/>
                    <a:pt x="136" y="207"/>
                    <a:pt x="169" y="186"/>
                  </a:cubicBezTo>
                  <a:cubicBezTo>
                    <a:pt x="190" y="170"/>
                    <a:pt x="206" y="153"/>
                    <a:pt x="206" y="121"/>
                  </a:cubicBezTo>
                  <a:cubicBezTo>
                    <a:pt x="206" y="104"/>
                    <a:pt x="206" y="67"/>
                    <a:pt x="190" y="50"/>
                  </a:cubicBezTo>
                  <a:cubicBezTo>
                    <a:pt x="169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0" name="Google Shape;11730;p30"/>
            <p:cNvSpPr/>
            <p:nvPr/>
          </p:nvSpPr>
          <p:spPr>
            <a:xfrm>
              <a:off x="4175500" y="31778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87" y="0"/>
                    <a:pt x="71" y="0"/>
                    <a:pt x="38" y="17"/>
                  </a:cubicBezTo>
                  <a:cubicBezTo>
                    <a:pt x="21" y="33"/>
                    <a:pt x="1" y="70"/>
                    <a:pt x="1" y="87"/>
                  </a:cubicBezTo>
                  <a:lnTo>
                    <a:pt x="1" y="136"/>
                  </a:lnTo>
                  <a:cubicBezTo>
                    <a:pt x="21" y="153"/>
                    <a:pt x="21" y="153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94" y="209"/>
                    <a:pt x="102" y="210"/>
                    <a:pt x="109" y="210"/>
                  </a:cubicBezTo>
                  <a:cubicBezTo>
                    <a:pt x="157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0" y="50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1" name="Google Shape;11731;p30"/>
            <p:cNvSpPr/>
            <p:nvPr/>
          </p:nvSpPr>
          <p:spPr>
            <a:xfrm>
              <a:off x="4191900" y="3146325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08" y="1"/>
                  </a:moveTo>
                  <a:cubicBezTo>
                    <a:pt x="94" y="1"/>
                    <a:pt x="80" y="3"/>
                    <a:pt x="66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3"/>
                    <a:pt x="114" y="203"/>
                  </a:cubicBezTo>
                  <a:cubicBezTo>
                    <a:pt x="127" y="203"/>
                    <a:pt x="141" y="201"/>
                    <a:pt x="153" y="196"/>
                  </a:cubicBezTo>
                  <a:cubicBezTo>
                    <a:pt x="206" y="176"/>
                    <a:pt x="223" y="110"/>
                    <a:pt x="206" y="56"/>
                  </a:cubicBezTo>
                  <a:cubicBezTo>
                    <a:pt x="194" y="19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2" name="Google Shape;11732;p30"/>
            <p:cNvSpPr/>
            <p:nvPr/>
          </p:nvSpPr>
          <p:spPr>
            <a:xfrm>
              <a:off x="4182400" y="3122275"/>
              <a:ext cx="5600" cy="5475"/>
            </a:xfrm>
            <a:custGeom>
              <a:avLst/>
              <a:gdLst/>
              <a:ahLst/>
              <a:cxnLst/>
              <a:rect l="l" t="t" r="r" b="b"/>
              <a:pathLst>
                <a:path w="224" h="219" extrusionOk="0">
                  <a:moveTo>
                    <a:pt x="102" y="0"/>
                  </a:moveTo>
                  <a:cubicBezTo>
                    <a:pt x="92" y="0"/>
                    <a:pt x="82" y="1"/>
                    <a:pt x="71" y="4"/>
                  </a:cubicBezTo>
                  <a:cubicBezTo>
                    <a:pt x="17" y="41"/>
                    <a:pt x="1" y="91"/>
                    <a:pt x="17" y="144"/>
                  </a:cubicBezTo>
                  <a:cubicBezTo>
                    <a:pt x="17" y="161"/>
                    <a:pt x="34" y="177"/>
                    <a:pt x="54" y="177"/>
                  </a:cubicBezTo>
                  <a:cubicBezTo>
                    <a:pt x="66" y="201"/>
                    <a:pt x="96" y="218"/>
                    <a:pt x="125" y="218"/>
                  </a:cubicBezTo>
                  <a:cubicBezTo>
                    <a:pt x="136" y="218"/>
                    <a:pt x="147" y="216"/>
                    <a:pt x="158" y="210"/>
                  </a:cubicBezTo>
                  <a:cubicBezTo>
                    <a:pt x="191" y="194"/>
                    <a:pt x="224" y="161"/>
                    <a:pt x="224" y="128"/>
                  </a:cubicBezTo>
                  <a:cubicBezTo>
                    <a:pt x="224" y="107"/>
                    <a:pt x="224" y="91"/>
                    <a:pt x="207" y="74"/>
                  </a:cubicBezTo>
                  <a:cubicBezTo>
                    <a:pt x="193" y="33"/>
                    <a:pt x="15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3" name="Google Shape;11733;p30"/>
            <p:cNvSpPr/>
            <p:nvPr/>
          </p:nvSpPr>
          <p:spPr>
            <a:xfrm>
              <a:off x="4189325" y="31734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0" y="1"/>
                  </a:moveTo>
                  <a:cubicBezTo>
                    <a:pt x="87" y="1"/>
                    <a:pt x="33" y="17"/>
                    <a:pt x="17" y="71"/>
                  </a:cubicBezTo>
                  <a:cubicBezTo>
                    <a:pt x="17" y="71"/>
                    <a:pt x="17" y="88"/>
                    <a:pt x="0" y="88"/>
                  </a:cubicBezTo>
                  <a:cubicBezTo>
                    <a:pt x="0" y="104"/>
                    <a:pt x="0" y="121"/>
                    <a:pt x="17" y="141"/>
                  </a:cubicBezTo>
                  <a:cubicBezTo>
                    <a:pt x="17" y="174"/>
                    <a:pt x="33" y="191"/>
                    <a:pt x="66" y="191"/>
                  </a:cubicBezTo>
                  <a:cubicBezTo>
                    <a:pt x="66" y="207"/>
                    <a:pt x="87" y="207"/>
                    <a:pt x="103" y="207"/>
                  </a:cubicBezTo>
                  <a:cubicBezTo>
                    <a:pt x="153" y="207"/>
                    <a:pt x="206" y="174"/>
                    <a:pt x="223" y="121"/>
                  </a:cubicBezTo>
                  <a:cubicBezTo>
                    <a:pt x="223" y="88"/>
                    <a:pt x="206" y="71"/>
                    <a:pt x="190" y="38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4" name="Google Shape;11734;p30"/>
            <p:cNvSpPr/>
            <p:nvPr/>
          </p:nvSpPr>
          <p:spPr>
            <a:xfrm>
              <a:off x="4189725" y="315920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03" y="1"/>
                  </a:moveTo>
                  <a:cubicBezTo>
                    <a:pt x="75" y="1"/>
                    <a:pt x="47" y="13"/>
                    <a:pt x="17" y="40"/>
                  </a:cubicBezTo>
                  <a:cubicBezTo>
                    <a:pt x="1" y="57"/>
                    <a:pt x="1" y="94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34" y="176"/>
                    <a:pt x="34" y="176"/>
                  </a:cubicBezTo>
                  <a:cubicBezTo>
                    <a:pt x="58" y="193"/>
                    <a:pt x="85" y="202"/>
                    <a:pt x="110" y="202"/>
                  </a:cubicBezTo>
                  <a:cubicBezTo>
                    <a:pt x="141" y="202"/>
                    <a:pt x="170" y="189"/>
                    <a:pt x="190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5" name="Google Shape;11735;p30"/>
            <p:cNvSpPr/>
            <p:nvPr/>
          </p:nvSpPr>
          <p:spPr>
            <a:xfrm>
              <a:off x="4186325" y="31104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lnTo>
                    <a:pt x="17" y="170"/>
                  </a:lnTo>
                  <a:cubicBezTo>
                    <a:pt x="34" y="190"/>
                    <a:pt x="67" y="207"/>
                    <a:pt x="83" y="207"/>
                  </a:cubicBezTo>
                  <a:cubicBezTo>
                    <a:pt x="92" y="209"/>
                    <a:pt x="100" y="210"/>
                    <a:pt x="109" y="210"/>
                  </a:cubicBezTo>
                  <a:cubicBezTo>
                    <a:pt x="166" y="210"/>
                    <a:pt x="207" y="164"/>
                    <a:pt x="207" y="120"/>
                  </a:cubicBezTo>
                  <a:cubicBezTo>
                    <a:pt x="223" y="104"/>
                    <a:pt x="207" y="67"/>
                    <a:pt x="186" y="50"/>
                  </a:cubicBezTo>
                  <a:cubicBezTo>
                    <a:pt x="170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6" name="Google Shape;11736;p30"/>
            <p:cNvSpPr/>
            <p:nvPr/>
          </p:nvSpPr>
          <p:spPr>
            <a:xfrm>
              <a:off x="4172100" y="31158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2" y="1"/>
                  </a:moveTo>
                  <a:cubicBezTo>
                    <a:pt x="86" y="1"/>
                    <a:pt x="66" y="12"/>
                    <a:pt x="54" y="24"/>
                  </a:cubicBezTo>
                  <a:cubicBezTo>
                    <a:pt x="17" y="40"/>
                    <a:pt x="1" y="57"/>
                    <a:pt x="1" y="94"/>
                  </a:cubicBezTo>
                  <a:cubicBezTo>
                    <a:pt x="1" y="110"/>
                    <a:pt x="1" y="127"/>
                    <a:pt x="17" y="143"/>
                  </a:cubicBezTo>
                  <a:lnTo>
                    <a:pt x="17" y="160"/>
                  </a:lnTo>
                  <a:cubicBezTo>
                    <a:pt x="34" y="181"/>
                    <a:pt x="71" y="197"/>
                    <a:pt x="87" y="214"/>
                  </a:cubicBezTo>
                  <a:cubicBezTo>
                    <a:pt x="157" y="214"/>
                    <a:pt x="207" y="181"/>
                    <a:pt x="207" y="127"/>
                  </a:cubicBezTo>
                  <a:cubicBezTo>
                    <a:pt x="223" y="94"/>
                    <a:pt x="207" y="57"/>
                    <a:pt x="190" y="40"/>
                  </a:cubicBezTo>
                  <a:cubicBezTo>
                    <a:pt x="174" y="24"/>
                    <a:pt x="157" y="7"/>
                    <a:pt x="120" y="7"/>
                  </a:cubicBezTo>
                  <a:cubicBezTo>
                    <a:pt x="115" y="3"/>
                    <a:pt x="109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7" name="Google Shape;11737;p30"/>
            <p:cNvSpPr/>
            <p:nvPr/>
          </p:nvSpPr>
          <p:spPr>
            <a:xfrm>
              <a:off x="4154900" y="3147625"/>
              <a:ext cx="5675" cy="4975"/>
            </a:xfrm>
            <a:custGeom>
              <a:avLst/>
              <a:gdLst/>
              <a:ahLst/>
              <a:cxnLst/>
              <a:rect l="l" t="t" r="r" b="b"/>
              <a:pathLst>
                <a:path w="227" h="199" extrusionOk="0">
                  <a:moveTo>
                    <a:pt x="97" y="0"/>
                  </a:moveTo>
                  <a:cubicBezTo>
                    <a:pt x="54" y="0"/>
                    <a:pt x="17" y="33"/>
                    <a:pt x="0" y="91"/>
                  </a:cubicBezTo>
                  <a:cubicBezTo>
                    <a:pt x="0" y="107"/>
                    <a:pt x="0" y="124"/>
                    <a:pt x="21" y="144"/>
                  </a:cubicBezTo>
                  <a:cubicBezTo>
                    <a:pt x="21" y="177"/>
                    <a:pt x="54" y="194"/>
                    <a:pt x="87" y="194"/>
                  </a:cubicBezTo>
                  <a:cubicBezTo>
                    <a:pt x="99" y="197"/>
                    <a:pt x="110" y="198"/>
                    <a:pt x="121" y="198"/>
                  </a:cubicBezTo>
                  <a:cubicBezTo>
                    <a:pt x="172" y="198"/>
                    <a:pt x="206" y="165"/>
                    <a:pt x="206" y="107"/>
                  </a:cubicBezTo>
                  <a:cubicBezTo>
                    <a:pt x="227" y="91"/>
                    <a:pt x="206" y="58"/>
                    <a:pt x="190" y="41"/>
                  </a:cubicBezTo>
                  <a:cubicBezTo>
                    <a:pt x="173" y="21"/>
                    <a:pt x="157" y="4"/>
                    <a:pt x="124" y="4"/>
                  </a:cubicBezTo>
                  <a:cubicBezTo>
                    <a:pt x="115" y="1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8" name="Google Shape;11738;p30"/>
            <p:cNvSpPr/>
            <p:nvPr/>
          </p:nvSpPr>
          <p:spPr>
            <a:xfrm>
              <a:off x="4157050" y="31321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26" y="1"/>
                  </a:moveTo>
                  <a:cubicBezTo>
                    <a:pt x="113" y="1"/>
                    <a:pt x="100" y="3"/>
                    <a:pt x="87" y="7"/>
                  </a:cubicBezTo>
                  <a:cubicBezTo>
                    <a:pt x="38" y="23"/>
                    <a:pt x="1" y="93"/>
                    <a:pt x="17" y="147"/>
                  </a:cubicBezTo>
                  <a:cubicBezTo>
                    <a:pt x="38" y="164"/>
                    <a:pt x="38" y="164"/>
                    <a:pt x="54" y="180"/>
                  </a:cubicBezTo>
                  <a:cubicBezTo>
                    <a:pt x="66" y="192"/>
                    <a:pt x="94" y="203"/>
                    <a:pt x="123" y="203"/>
                  </a:cubicBezTo>
                  <a:cubicBezTo>
                    <a:pt x="135" y="203"/>
                    <a:pt x="146" y="201"/>
                    <a:pt x="157" y="196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198" y="20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9" name="Google Shape;11739;p30"/>
            <p:cNvSpPr/>
            <p:nvPr/>
          </p:nvSpPr>
          <p:spPr>
            <a:xfrm>
              <a:off x="4158400" y="31197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8" y="1"/>
                  </a:moveTo>
                  <a:cubicBezTo>
                    <a:pt x="87" y="1"/>
                    <a:pt x="53" y="16"/>
                    <a:pt x="33" y="38"/>
                  </a:cubicBezTo>
                  <a:cubicBezTo>
                    <a:pt x="17" y="55"/>
                    <a:pt x="0" y="88"/>
                    <a:pt x="0" y="125"/>
                  </a:cubicBezTo>
                  <a:cubicBezTo>
                    <a:pt x="17" y="125"/>
                    <a:pt x="17" y="141"/>
                    <a:pt x="17" y="141"/>
                  </a:cubicBezTo>
                  <a:cubicBezTo>
                    <a:pt x="17" y="158"/>
                    <a:pt x="33" y="174"/>
                    <a:pt x="50" y="191"/>
                  </a:cubicBezTo>
                  <a:cubicBezTo>
                    <a:pt x="66" y="207"/>
                    <a:pt x="103" y="207"/>
                    <a:pt x="120" y="207"/>
                  </a:cubicBezTo>
                  <a:cubicBezTo>
                    <a:pt x="153" y="207"/>
                    <a:pt x="169" y="191"/>
                    <a:pt x="190" y="174"/>
                  </a:cubicBezTo>
                  <a:cubicBezTo>
                    <a:pt x="206" y="141"/>
                    <a:pt x="223" y="125"/>
                    <a:pt x="223" y="88"/>
                  </a:cubicBezTo>
                  <a:cubicBezTo>
                    <a:pt x="206" y="71"/>
                    <a:pt x="206" y="38"/>
                    <a:pt x="169" y="22"/>
                  </a:cubicBezTo>
                  <a:cubicBezTo>
                    <a:pt x="156" y="7"/>
                    <a:pt x="138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0" name="Google Shape;11740;p30"/>
            <p:cNvSpPr/>
            <p:nvPr/>
          </p:nvSpPr>
          <p:spPr>
            <a:xfrm>
              <a:off x="4153250" y="31626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2" y="0"/>
                  </a:moveTo>
                  <a:cubicBezTo>
                    <a:pt x="46" y="0"/>
                    <a:pt x="0" y="33"/>
                    <a:pt x="0" y="91"/>
                  </a:cubicBezTo>
                  <a:lnTo>
                    <a:pt x="0" y="140"/>
                  </a:lnTo>
                  <a:lnTo>
                    <a:pt x="17" y="161"/>
                  </a:lnTo>
                  <a:cubicBezTo>
                    <a:pt x="33" y="177"/>
                    <a:pt x="50" y="194"/>
                    <a:pt x="87" y="210"/>
                  </a:cubicBezTo>
                  <a:cubicBezTo>
                    <a:pt x="120" y="210"/>
                    <a:pt x="136" y="194"/>
                    <a:pt x="169" y="177"/>
                  </a:cubicBezTo>
                  <a:cubicBezTo>
                    <a:pt x="190" y="177"/>
                    <a:pt x="206" y="140"/>
                    <a:pt x="206" y="124"/>
                  </a:cubicBezTo>
                  <a:cubicBezTo>
                    <a:pt x="206" y="91"/>
                    <a:pt x="206" y="58"/>
                    <a:pt x="190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1"/>
                    <a:pt x="101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1" name="Google Shape;11741;p30"/>
            <p:cNvSpPr/>
            <p:nvPr/>
          </p:nvSpPr>
          <p:spPr>
            <a:xfrm>
              <a:off x="4165200" y="31563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14" y="1"/>
                  </a:moveTo>
                  <a:cubicBezTo>
                    <a:pt x="86" y="1"/>
                    <a:pt x="56" y="15"/>
                    <a:pt x="37" y="34"/>
                  </a:cubicBezTo>
                  <a:cubicBezTo>
                    <a:pt x="21" y="67"/>
                    <a:pt x="0" y="83"/>
                    <a:pt x="0" y="120"/>
                  </a:cubicBezTo>
                  <a:cubicBezTo>
                    <a:pt x="0" y="120"/>
                    <a:pt x="0" y="137"/>
                    <a:pt x="21" y="137"/>
                  </a:cubicBezTo>
                  <a:cubicBezTo>
                    <a:pt x="21" y="153"/>
                    <a:pt x="37" y="170"/>
                    <a:pt x="54" y="186"/>
                  </a:cubicBezTo>
                  <a:cubicBezTo>
                    <a:pt x="70" y="207"/>
                    <a:pt x="87" y="207"/>
                    <a:pt x="124" y="207"/>
                  </a:cubicBezTo>
                  <a:cubicBezTo>
                    <a:pt x="157" y="207"/>
                    <a:pt x="174" y="186"/>
                    <a:pt x="190" y="170"/>
                  </a:cubicBezTo>
                  <a:cubicBezTo>
                    <a:pt x="206" y="153"/>
                    <a:pt x="227" y="120"/>
                    <a:pt x="206" y="104"/>
                  </a:cubicBezTo>
                  <a:cubicBezTo>
                    <a:pt x="206" y="67"/>
                    <a:pt x="190" y="50"/>
                    <a:pt x="174" y="34"/>
                  </a:cubicBezTo>
                  <a:cubicBezTo>
                    <a:pt x="159" y="10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2" name="Google Shape;11742;p30"/>
            <p:cNvSpPr/>
            <p:nvPr/>
          </p:nvSpPr>
          <p:spPr>
            <a:xfrm>
              <a:off x="4149725" y="3176550"/>
              <a:ext cx="5200" cy="5350"/>
            </a:xfrm>
            <a:custGeom>
              <a:avLst/>
              <a:gdLst/>
              <a:ahLst/>
              <a:cxnLst/>
              <a:rect l="l" t="t" r="r" b="b"/>
              <a:pathLst>
                <a:path w="208" h="214" extrusionOk="0">
                  <a:moveTo>
                    <a:pt x="99" y="0"/>
                  </a:moveTo>
                  <a:cubicBezTo>
                    <a:pt x="68" y="0"/>
                    <a:pt x="39" y="14"/>
                    <a:pt x="22" y="35"/>
                  </a:cubicBezTo>
                  <a:cubicBezTo>
                    <a:pt x="1" y="68"/>
                    <a:pt x="1" y="84"/>
                    <a:pt x="1" y="121"/>
                  </a:cubicBezTo>
                  <a:lnTo>
                    <a:pt x="1" y="138"/>
                  </a:lnTo>
                  <a:cubicBezTo>
                    <a:pt x="1" y="154"/>
                    <a:pt x="22" y="171"/>
                    <a:pt x="38" y="187"/>
                  </a:cubicBezTo>
                  <a:cubicBezTo>
                    <a:pt x="60" y="204"/>
                    <a:pt x="84" y="213"/>
                    <a:pt x="107" y="213"/>
                  </a:cubicBezTo>
                  <a:cubicBezTo>
                    <a:pt x="135" y="213"/>
                    <a:pt x="164" y="200"/>
                    <a:pt x="191" y="171"/>
                  </a:cubicBezTo>
                  <a:cubicBezTo>
                    <a:pt x="207" y="154"/>
                    <a:pt x="207" y="121"/>
                    <a:pt x="207" y="101"/>
                  </a:cubicBezTo>
                  <a:cubicBezTo>
                    <a:pt x="207" y="68"/>
                    <a:pt x="191" y="51"/>
                    <a:pt x="174" y="35"/>
                  </a:cubicBezTo>
                  <a:cubicBezTo>
                    <a:pt x="152" y="10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3" name="Google Shape;11743;p30"/>
            <p:cNvSpPr/>
            <p:nvPr/>
          </p:nvSpPr>
          <p:spPr>
            <a:xfrm>
              <a:off x="4167350" y="31425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37"/>
                    <a:pt x="17" y="54"/>
                    <a:pt x="1" y="87"/>
                  </a:cubicBezTo>
                  <a:cubicBezTo>
                    <a:pt x="1" y="103"/>
                    <a:pt x="1" y="120"/>
                    <a:pt x="17" y="140"/>
                  </a:cubicBezTo>
                  <a:cubicBezTo>
                    <a:pt x="17" y="140"/>
                    <a:pt x="17" y="157"/>
                    <a:pt x="38" y="157"/>
                  </a:cubicBezTo>
                  <a:cubicBezTo>
                    <a:pt x="38" y="190"/>
                    <a:pt x="71" y="206"/>
                    <a:pt x="104" y="206"/>
                  </a:cubicBezTo>
                  <a:cubicBezTo>
                    <a:pt x="158" y="206"/>
                    <a:pt x="207" y="173"/>
                    <a:pt x="224" y="120"/>
                  </a:cubicBezTo>
                  <a:cubicBezTo>
                    <a:pt x="224" y="87"/>
                    <a:pt x="207" y="70"/>
                    <a:pt x="191" y="37"/>
                  </a:cubicBezTo>
                  <a:cubicBezTo>
                    <a:pt x="174" y="17"/>
                    <a:pt x="15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4" name="Google Shape;11744;p30"/>
            <p:cNvSpPr/>
            <p:nvPr/>
          </p:nvSpPr>
          <p:spPr>
            <a:xfrm>
              <a:off x="4168300" y="3128850"/>
              <a:ext cx="6000" cy="5350"/>
            </a:xfrm>
            <a:custGeom>
              <a:avLst/>
              <a:gdLst/>
              <a:ahLst/>
              <a:cxnLst/>
              <a:rect l="l" t="t" r="r" b="b"/>
              <a:pathLst>
                <a:path w="240" h="214" extrusionOk="0">
                  <a:moveTo>
                    <a:pt x="136" y="1"/>
                  </a:moveTo>
                  <a:cubicBezTo>
                    <a:pt x="120" y="1"/>
                    <a:pt x="103" y="1"/>
                    <a:pt x="82" y="17"/>
                  </a:cubicBezTo>
                  <a:cubicBezTo>
                    <a:pt x="33" y="34"/>
                    <a:pt x="0" y="87"/>
                    <a:pt x="17" y="153"/>
                  </a:cubicBezTo>
                  <a:cubicBezTo>
                    <a:pt x="29" y="194"/>
                    <a:pt x="72" y="213"/>
                    <a:pt x="113" y="213"/>
                  </a:cubicBezTo>
                  <a:cubicBezTo>
                    <a:pt x="127" y="213"/>
                    <a:pt x="140" y="211"/>
                    <a:pt x="153" y="207"/>
                  </a:cubicBezTo>
                  <a:cubicBezTo>
                    <a:pt x="169" y="207"/>
                    <a:pt x="186" y="190"/>
                    <a:pt x="206" y="174"/>
                  </a:cubicBezTo>
                  <a:cubicBezTo>
                    <a:pt x="223" y="153"/>
                    <a:pt x="239" y="104"/>
                    <a:pt x="223" y="71"/>
                  </a:cubicBezTo>
                  <a:cubicBezTo>
                    <a:pt x="206" y="34"/>
                    <a:pt x="169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5" name="Google Shape;11745;p30"/>
            <p:cNvSpPr/>
            <p:nvPr/>
          </p:nvSpPr>
          <p:spPr>
            <a:xfrm>
              <a:off x="4196625" y="312040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10" y="1"/>
                  </a:moveTo>
                  <a:cubicBezTo>
                    <a:pt x="99" y="1"/>
                    <a:pt x="85" y="5"/>
                    <a:pt x="67" y="13"/>
                  </a:cubicBezTo>
                  <a:cubicBezTo>
                    <a:pt x="50" y="13"/>
                    <a:pt x="34" y="30"/>
                    <a:pt x="17" y="46"/>
                  </a:cubicBezTo>
                  <a:cubicBezTo>
                    <a:pt x="1" y="79"/>
                    <a:pt x="1" y="116"/>
                    <a:pt x="17" y="149"/>
                  </a:cubicBezTo>
                  <a:cubicBezTo>
                    <a:pt x="30" y="190"/>
                    <a:pt x="73" y="209"/>
                    <a:pt x="114" y="209"/>
                  </a:cubicBezTo>
                  <a:cubicBezTo>
                    <a:pt x="128" y="209"/>
                    <a:pt x="141" y="207"/>
                    <a:pt x="153" y="203"/>
                  </a:cubicBezTo>
                  <a:cubicBezTo>
                    <a:pt x="207" y="182"/>
                    <a:pt x="240" y="116"/>
                    <a:pt x="207" y="63"/>
                  </a:cubicBezTo>
                  <a:cubicBezTo>
                    <a:pt x="207" y="30"/>
                    <a:pt x="170" y="13"/>
                    <a:pt x="137" y="13"/>
                  </a:cubicBezTo>
                  <a:cubicBezTo>
                    <a:pt x="129" y="5"/>
                    <a:pt x="120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6" name="Google Shape;11746;p30"/>
            <p:cNvSpPr/>
            <p:nvPr/>
          </p:nvSpPr>
          <p:spPr>
            <a:xfrm>
              <a:off x="4220650" y="31335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0" y="0"/>
                  </a:moveTo>
                  <a:cubicBezTo>
                    <a:pt x="57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39"/>
                  </a:cubicBezTo>
                  <a:cubicBezTo>
                    <a:pt x="17" y="139"/>
                    <a:pt x="17" y="156"/>
                    <a:pt x="33" y="156"/>
                  </a:cubicBezTo>
                  <a:cubicBezTo>
                    <a:pt x="50" y="193"/>
                    <a:pt x="71" y="193"/>
                    <a:pt x="104" y="210"/>
                  </a:cubicBezTo>
                  <a:cubicBezTo>
                    <a:pt x="120" y="210"/>
                    <a:pt x="153" y="210"/>
                    <a:pt x="174" y="193"/>
                  </a:cubicBezTo>
                  <a:cubicBezTo>
                    <a:pt x="190" y="172"/>
                    <a:pt x="207" y="139"/>
                    <a:pt x="223" y="123"/>
                  </a:cubicBezTo>
                  <a:cubicBezTo>
                    <a:pt x="223" y="53"/>
                    <a:pt x="190" y="3"/>
                    <a:pt x="120" y="3"/>
                  </a:cubicBezTo>
                  <a:cubicBezTo>
                    <a:pt x="113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7" name="Google Shape;11747;p30"/>
            <p:cNvSpPr/>
            <p:nvPr/>
          </p:nvSpPr>
          <p:spPr>
            <a:xfrm>
              <a:off x="4229625" y="3146000"/>
              <a:ext cx="5675" cy="5250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17" y="0"/>
                  </a:moveTo>
                  <a:cubicBezTo>
                    <a:pt x="86" y="0"/>
                    <a:pt x="58" y="16"/>
                    <a:pt x="37" y="36"/>
                  </a:cubicBezTo>
                  <a:cubicBezTo>
                    <a:pt x="0" y="69"/>
                    <a:pt x="0" y="86"/>
                    <a:pt x="0" y="123"/>
                  </a:cubicBezTo>
                  <a:cubicBezTo>
                    <a:pt x="0" y="123"/>
                    <a:pt x="0" y="139"/>
                    <a:pt x="21" y="139"/>
                  </a:cubicBezTo>
                  <a:cubicBezTo>
                    <a:pt x="21" y="156"/>
                    <a:pt x="37" y="172"/>
                    <a:pt x="37" y="189"/>
                  </a:cubicBezTo>
                  <a:cubicBezTo>
                    <a:pt x="57" y="203"/>
                    <a:pt x="79" y="210"/>
                    <a:pt x="102" y="210"/>
                  </a:cubicBezTo>
                  <a:cubicBezTo>
                    <a:pt x="136" y="210"/>
                    <a:pt x="170" y="195"/>
                    <a:pt x="190" y="172"/>
                  </a:cubicBezTo>
                  <a:cubicBezTo>
                    <a:pt x="206" y="156"/>
                    <a:pt x="227" y="123"/>
                    <a:pt x="206" y="86"/>
                  </a:cubicBezTo>
                  <a:cubicBezTo>
                    <a:pt x="206" y="69"/>
                    <a:pt x="190" y="36"/>
                    <a:pt x="173" y="20"/>
                  </a:cubicBezTo>
                  <a:cubicBezTo>
                    <a:pt x="155" y="6"/>
                    <a:pt x="135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8" name="Google Shape;11748;p30"/>
            <p:cNvSpPr/>
            <p:nvPr/>
          </p:nvSpPr>
          <p:spPr>
            <a:xfrm>
              <a:off x="4224475" y="3172100"/>
              <a:ext cx="5675" cy="5050"/>
            </a:xfrm>
            <a:custGeom>
              <a:avLst/>
              <a:gdLst/>
              <a:ahLst/>
              <a:cxnLst/>
              <a:rect l="l" t="t" r="r" b="b"/>
              <a:pathLst>
                <a:path w="227" h="202" extrusionOk="0">
                  <a:moveTo>
                    <a:pt x="99" y="0"/>
                  </a:moveTo>
                  <a:cubicBezTo>
                    <a:pt x="68" y="0"/>
                    <a:pt x="39" y="12"/>
                    <a:pt x="21" y="40"/>
                  </a:cubicBezTo>
                  <a:cubicBezTo>
                    <a:pt x="0" y="56"/>
                    <a:pt x="0" y="93"/>
                    <a:pt x="0" y="110"/>
                  </a:cubicBezTo>
                  <a:lnTo>
                    <a:pt x="0" y="143"/>
                  </a:lnTo>
                  <a:cubicBezTo>
                    <a:pt x="21" y="159"/>
                    <a:pt x="21" y="176"/>
                    <a:pt x="37" y="176"/>
                  </a:cubicBezTo>
                  <a:cubicBezTo>
                    <a:pt x="60" y="192"/>
                    <a:pt x="86" y="202"/>
                    <a:pt x="112" y="202"/>
                  </a:cubicBezTo>
                  <a:cubicBezTo>
                    <a:pt x="143" y="202"/>
                    <a:pt x="172" y="188"/>
                    <a:pt x="190" y="159"/>
                  </a:cubicBezTo>
                  <a:cubicBezTo>
                    <a:pt x="227" y="126"/>
                    <a:pt x="206" y="56"/>
                    <a:pt x="173" y="23"/>
                  </a:cubicBezTo>
                  <a:cubicBezTo>
                    <a:pt x="151" y="8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9" name="Google Shape;11749;p30"/>
            <p:cNvSpPr/>
            <p:nvPr/>
          </p:nvSpPr>
          <p:spPr>
            <a:xfrm>
              <a:off x="4192300" y="313192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31" y="1"/>
                  </a:moveTo>
                  <a:cubicBezTo>
                    <a:pt x="116" y="1"/>
                    <a:pt x="101" y="5"/>
                    <a:pt x="87" y="14"/>
                  </a:cubicBezTo>
                  <a:cubicBezTo>
                    <a:pt x="34" y="30"/>
                    <a:pt x="1" y="84"/>
                    <a:pt x="34" y="133"/>
                  </a:cubicBezTo>
                  <a:cubicBezTo>
                    <a:pt x="46" y="187"/>
                    <a:pt x="81" y="209"/>
                    <a:pt x="128" y="209"/>
                  </a:cubicBezTo>
                  <a:cubicBezTo>
                    <a:pt x="142" y="209"/>
                    <a:pt x="158" y="207"/>
                    <a:pt x="174" y="203"/>
                  </a:cubicBezTo>
                  <a:cubicBezTo>
                    <a:pt x="223" y="187"/>
                    <a:pt x="240" y="117"/>
                    <a:pt x="223" y="67"/>
                  </a:cubicBezTo>
                  <a:cubicBezTo>
                    <a:pt x="211" y="29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0" name="Google Shape;11750;p30"/>
            <p:cNvSpPr/>
            <p:nvPr/>
          </p:nvSpPr>
          <p:spPr>
            <a:xfrm>
              <a:off x="4216725" y="31464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2" y="1"/>
                  </a:moveTo>
                  <a:cubicBezTo>
                    <a:pt x="53" y="1"/>
                    <a:pt x="1" y="44"/>
                    <a:pt x="1" y="90"/>
                  </a:cubicBezTo>
                  <a:lnTo>
                    <a:pt x="1" y="140"/>
                  </a:lnTo>
                  <a:lnTo>
                    <a:pt x="21" y="156"/>
                  </a:lnTo>
                  <a:cubicBezTo>
                    <a:pt x="38" y="193"/>
                    <a:pt x="54" y="193"/>
                    <a:pt x="87" y="210"/>
                  </a:cubicBezTo>
                  <a:cubicBezTo>
                    <a:pt x="141" y="210"/>
                    <a:pt x="190" y="173"/>
                    <a:pt x="207" y="123"/>
                  </a:cubicBezTo>
                  <a:cubicBezTo>
                    <a:pt x="207" y="90"/>
                    <a:pt x="207" y="53"/>
                    <a:pt x="190" y="37"/>
                  </a:cubicBezTo>
                  <a:cubicBezTo>
                    <a:pt x="174" y="20"/>
                    <a:pt x="141" y="4"/>
                    <a:pt x="124" y="4"/>
                  </a:cubicBezTo>
                  <a:cubicBezTo>
                    <a:pt x="117" y="2"/>
                    <a:pt x="110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1" name="Google Shape;11751;p30"/>
            <p:cNvSpPr/>
            <p:nvPr/>
          </p:nvSpPr>
          <p:spPr>
            <a:xfrm>
              <a:off x="4236925" y="3182000"/>
              <a:ext cx="5200" cy="5025"/>
            </a:xfrm>
            <a:custGeom>
              <a:avLst/>
              <a:gdLst/>
              <a:ahLst/>
              <a:cxnLst/>
              <a:rect l="l" t="t" r="r" b="b"/>
              <a:pathLst>
                <a:path w="208" h="201" extrusionOk="0">
                  <a:moveTo>
                    <a:pt x="91" y="1"/>
                  </a:moveTo>
                  <a:cubicBezTo>
                    <a:pt x="47" y="1"/>
                    <a:pt x="1" y="35"/>
                    <a:pt x="1" y="89"/>
                  </a:cubicBezTo>
                  <a:lnTo>
                    <a:pt x="1" y="126"/>
                  </a:lnTo>
                  <a:lnTo>
                    <a:pt x="1" y="142"/>
                  </a:lnTo>
                  <a:lnTo>
                    <a:pt x="17" y="159"/>
                  </a:lnTo>
                  <a:cubicBezTo>
                    <a:pt x="38" y="175"/>
                    <a:pt x="54" y="192"/>
                    <a:pt x="87" y="192"/>
                  </a:cubicBezTo>
                  <a:cubicBezTo>
                    <a:pt x="97" y="198"/>
                    <a:pt x="106" y="200"/>
                    <a:pt x="114" y="200"/>
                  </a:cubicBezTo>
                  <a:cubicBezTo>
                    <a:pt x="134" y="200"/>
                    <a:pt x="151" y="187"/>
                    <a:pt x="174" y="175"/>
                  </a:cubicBezTo>
                  <a:cubicBezTo>
                    <a:pt x="191" y="159"/>
                    <a:pt x="207" y="142"/>
                    <a:pt x="207" y="109"/>
                  </a:cubicBezTo>
                  <a:cubicBezTo>
                    <a:pt x="207" y="89"/>
                    <a:pt x="207" y="72"/>
                    <a:pt x="191" y="39"/>
                  </a:cubicBezTo>
                  <a:cubicBezTo>
                    <a:pt x="174" y="23"/>
                    <a:pt x="158" y="6"/>
                    <a:pt x="120" y="6"/>
                  </a:cubicBezTo>
                  <a:cubicBezTo>
                    <a:pt x="111" y="2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2" name="Google Shape;11752;p30"/>
            <p:cNvSpPr/>
            <p:nvPr/>
          </p:nvSpPr>
          <p:spPr>
            <a:xfrm>
              <a:off x="4233125" y="3132150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93" y="1"/>
                  </a:moveTo>
                  <a:cubicBezTo>
                    <a:pt x="50" y="1"/>
                    <a:pt x="14" y="33"/>
                    <a:pt x="0" y="91"/>
                  </a:cubicBezTo>
                  <a:cubicBezTo>
                    <a:pt x="0" y="108"/>
                    <a:pt x="0" y="124"/>
                    <a:pt x="17" y="145"/>
                  </a:cubicBezTo>
                  <a:cubicBezTo>
                    <a:pt x="17" y="145"/>
                    <a:pt x="17" y="162"/>
                    <a:pt x="33" y="162"/>
                  </a:cubicBezTo>
                  <a:cubicBezTo>
                    <a:pt x="50" y="178"/>
                    <a:pt x="66" y="194"/>
                    <a:pt x="103" y="194"/>
                  </a:cubicBezTo>
                  <a:cubicBezTo>
                    <a:pt x="108" y="199"/>
                    <a:pt x="114" y="201"/>
                    <a:pt x="121" y="201"/>
                  </a:cubicBezTo>
                  <a:cubicBezTo>
                    <a:pt x="138" y="201"/>
                    <a:pt x="158" y="190"/>
                    <a:pt x="169" y="178"/>
                  </a:cubicBezTo>
                  <a:cubicBezTo>
                    <a:pt x="190" y="162"/>
                    <a:pt x="206" y="145"/>
                    <a:pt x="223" y="108"/>
                  </a:cubicBezTo>
                  <a:cubicBezTo>
                    <a:pt x="223" y="91"/>
                    <a:pt x="206" y="58"/>
                    <a:pt x="190" y="42"/>
                  </a:cubicBezTo>
                  <a:cubicBezTo>
                    <a:pt x="169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3" name="Google Shape;11753;p30"/>
            <p:cNvSpPr/>
            <p:nvPr/>
          </p:nvSpPr>
          <p:spPr>
            <a:xfrm>
              <a:off x="4236100" y="3195750"/>
              <a:ext cx="5200" cy="4975"/>
            </a:xfrm>
            <a:custGeom>
              <a:avLst/>
              <a:gdLst/>
              <a:ahLst/>
              <a:cxnLst/>
              <a:rect l="l" t="t" r="r" b="b"/>
              <a:pathLst>
                <a:path w="208" h="199" extrusionOk="0">
                  <a:moveTo>
                    <a:pt x="87" y="0"/>
                  </a:moveTo>
                  <a:cubicBezTo>
                    <a:pt x="35" y="0"/>
                    <a:pt x="1" y="33"/>
                    <a:pt x="1" y="91"/>
                  </a:cubicBezTo>
                  <a:lnTo>
                    <a:pt x="1" y="141"/>
                  </a:lnTo>
                  <a:lnTo>
                    <a:pt x="17" y="157"/>
                  </a:lnTo>
                  <a:cubicBezTo>
                    <a:pt x="34" y="178"/>
                    <a:pt x="50" y="194"/>
                    <a:pt x="87" y="194"/>
                  </a:cubicBezTo>
                  <a:cubicBezTo>
                    <a:pt x="96" y="197"/>
                    <a:pt x="104" y="199"/>
                    <a:pt x="113" y="199"/>
                  </a:cubicBezTo>
                  <a:cubicBezTo>
                    <a:pt x="154" y="199"/>
                    <a:pt x="193" y="166"/>
                    <a:pt x="207" y="108"/>
                  </a:cubicBezTo>
                  <a:cubicBezTo>
                    <a:pt x="207" y="91"/>
                    <a:pt x="207" y="54"/>
                    <a:pt x="191" y="38"/>
                  </a:cubicBezTo>
                  <a:cubicBezTo>
                    <a:pt x="174" y="21"/>
                    <a:pt x="137" y="5"/>
                    <a:pt x="120" y="5"/>
                  </a:cubicBezTo>
                  <a:cubicBezTo>
                    <a:pt x="109" y="2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4" name="Google Shape;11754;p30"/>
            <p:cNvSpPr/>
            <p:nvPr/>
          </p:nvSpPr>
          <p:spPr>
            <a:xfrm>
              <a:off x="4214150" y="315967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5" y="0"/>
                  </a:moveTo>
                  <a:cubicBezTo>
                    <a:pt x="106" y="0"/>
                    <a:pt x="97" y="2"/>
                    <a:pt x="87" y="5"/>
                  </a:cubicBezTo>
                  <a:cubicBezTo>
                    <a:pt x="21" y="38"/>
                    <a:pt x="1" y="91"/>
                    <a:pt x="21" y="141"/>
                  </a:cubicBezTo>
                  <a:cubicBezTo>
                    <a:pt x="35" y="185"/>
                    <a:pt x="82" y="215"/>
                    <a:pt x="128" y="215"/>
                  </a:cubicBezTo>
                  <a:cubicBezTo>
                    <a:pt x="138" y="215"/>
                    <a:pt x="148" y="214"/>
                    <a:pt x="157" y="211"/>
                  </a:cubicBezTo>
                  <a:cubicBezTo>
                    <a:pt x="207" y="178"/>
                    <a:pt x="244" y="124"/>
                    <a:pt x="207" y="75"/>
                  </a:cubicBezTo>
                  <a:cubicBezTo>
                    <a:pt x="193" y="31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5" name="Google Shape;11755;p30"/>
            <p:cNvSpPr/>
            <p:nvPr/>
          </p:nvSpPr>
          <p:spPr>
            <a:xfrm>
              <a:off x="4203025" y="3153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6" y="0"/>
                  </a:moveTo>
                  <a:cubicBezTo>
                    <a:pt x="54" y="0"/>
                    <a:pt x="14" y="35"/>
                    <a:pt x="0" y="90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17" y="144"/>
                    <a:pt x="17" y="161"/>
                    <a:pt x="33" y="161"/>
                  </a:cubicBezTo>
                  <a:cubicBezTo>
                    <a:pt x="33" y="177"/>
                    <a:pt x="71" y="194"/>
                    <a:pt x="104" y="210"/>
                  </a:cubicBezTo>
                  <a:cubicBezTo>
                    <a:pt x="157" y="210"/>
                    <a:pt x="207" y="177"/>
                    <a:pt x="223" y="128"/>
                  </a:cubicBezTo>
                  <a:cubicBezTo>
                    <a:pt x="223" y="90"/>
                    <a:pt x="207" y="58"/>
                    <a:pt x="190" y="41"/>
                  </a:cubicBezTo>
                  <a:cubicBezTo>
                    <a:pt x="174" y="25"/>
                    <a:pt x="157" y="4"/>
                    <a:pt x="120" y="4"/>
                  </a:cubicBezTo>
                  <a:cubicBezTo>
                    <a:pt x="112" y="1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6" name="Google Shape;11756;p30"/>
            <p:cNvSpPr/>
            <p:nvPr/>
          </p:nvSpPr>
          <p:spPr>
            <a:xfrm>
              <a:off x="4197450" y="310375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5" y="1"/>
                  </a:moveTo>
                  <a:cubicBezTo>
                    <a:pt x="76" y="1"/>
                    <a:pt x="47" y="14"/>
                    <a:pt x="17" y="44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27"/>
                    <a:pt x="1" y="127"/>
                    <a:pt x="17" y="147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4"/>
                  </a:cubicBezTo>
                  <a:cubicBezTo>
                    <a:pt x="223" y="127"/>
                    <a:pt x="223" y="61"/>
                    <a:pt x="174" y="24"/>
                  </a:cubicBezTo>
                  <a:cubicBezTo>
                    <a:pt x="150" y="9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7" name="Google Shape;11757;p30"/>
            <p:cNvSpPr/>
            <p:nvPr/>
          </p:nvSpPr>
          <p:spPr>
            <a:xfrm>
              <a:off x="4200450" y="309010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5" y="1"/>
                  </a:moveTo>
                  <a:cubicBezTo>
                    <a:pt x="53" y="1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17" y="141"/>
                    <a:pt x="17" y="157"/>
                    <a:pt x="17" y="157"/>
                  </a:cubicBezTo>
                  <a:cubicBezTo>
                    <a:pt x="33" y="178"/>
                    <a:pt x="70" y="194"/>
                    <a:pt x="87" y="194"/>
                  </a:cubicBezTo>
                  <a:cubicBezTo>
                    <a:pt x="95" y="197"/>
                    <a:pt x="104" y="199"/>
                    <a:pt x="114" y="199"/>
                  </a:cubicBezTo>
                  <a:cubicBezTo>
                    <a:pt x="158" y="199"/>
                    <a:pt x="207" y="166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8" name="Google Shape;11758;p30"/>
            <p:cNvSpPr/>
            <p:nvPr/>
          </p:nvSpPr>
          <p:spPr>
            <a:xfrm>
              <a:off x="4238275" y="31679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7" y="0"/>
                    <a:pt x="66" y="0"/>
                    <a:pt x="33" y="17"/>
                  </a:cubicBezTo>
                  <a:cubicBezTo>
                    <a:pt x="17" y="33"/>
                    <a:pt x="0" y="54"/>
                    <a:pt x="0" y="87"/>
                  </a:cubicBezTo>
                  <a:lnTo>
                    <a:pt x="0" y="136"/>
                  </a:lnTo>
                  <a:cubicBezTo>
                    <a:pt x="17" y="136"/>
                    <a:pt x="17" y="157"/>
                    <a:pt x="17" y="157"/>
                  </a:cubicBezTo>
                  <a:cubicBezTo>
                    <a:pt x="33" y="190"/>
                    <a:pt x="66" y="190"/>
                    <a:pt x="87" y="207"/>
                  </a:cubicBezTo>
                  <a:cubicBezTo>
                    <a:pt x="137" y="207"/>
                    <a:pt x="207" y="174"/>
                    <a:pt x="207" y="120"/>
                  </a:cubicBezTo>
                  <a:cubicBezTo>
                    <a:pt x="207" y="87"/>
                    <a:pt x="207" y="54"/>
                    <a:pt x="190" y="33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9" name="Google Shape;11759;p30"/>
            <p:cNvSpPr/>
            <p:nvPr/>
          </p:nvSpPr>
          <p:spPr>
            <a:xfrm>
              <a:off x="4204375" y="31394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1" y="0"/>
                  </a:moveTo>
                  <a:cubicBezTo>
                    <a:pt x="109" y="0"/>
                    <a:pt x="96" y="3"/>
                    <a:pt x="83" y="7"/>
                  </a:cubicBezTo>
                  <a:cubicBezTo>
                    <a:pt x="33" y="23"/>
                    <a:pt x="0" y="77"/>
                    <a:pt x="17" y="143"/>
                  </a:cubicBezTo>
                  <a:cubicBezTo>
                    <a:pt x="29" y="183"/>
                    <a:pt x="72" y="202"/>
                    <a:pt x="113" y="202"/>
                  </a:cubicBezTo>
                  <a:cubicBezTo>
                    <a:pt x="127" y="202"/>
                    <a:pt x="140" y="200"/>
                    <a:pt x="153" y="196"/>
                  </a:cubicBezTo>
                  <a:cubicBezTo>
                    <a:pt x="206" y="180"/>
                    <a:pt x="239" y="110"/>
                    <a:pt x="223" y="60"/>
                  </a:cubicBezTo>
                  <a:cubicBezTo>
                    <a:pt x="195" y="20"/>
                    <a:pt x="160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0" name="Google Shape;11760;p30"/>
            <p:cNvSpPr/>
            <p:nvPr/>
          </p:nvSpPr>
          <p:spPr>
            <a:xfrm>
              <a:off x="4209000" y="319060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16" y="0"/>
                  </a:moveTo>
                  <a:cubicBezTo>
                    <a:pt x="106" y="0"/>
                    <a:pt x="97" y="2"/>
                    <a:pt x="87" y="5"/>
                  </a:cubicBezTo>
                  <a:cubicBezTo>
                    <a:pt x="38" y="38"/>
                    <a:pt x="1" y="91"/>
                    <a:pt x="38" y="141"/>
                  </a:cubicBezTo>
                  <a:cubicBezTo>
                    <a:pt x="38" y="157"/>
                    <a:pt x="54" y="178"/>
                    <a:pt x="54" y="178"/>
                  </a:cubicBezTo>
                  <a:cubicBezTo>
                    <a:pt x="87" y="211"/>
                    <a:pt x="124" y="211"/>
                    <a:pt x="174" y="211"/>
                  </a:cubicBezTo>
                  <a:cubicBezTo>
                    <a:pt x="207" y="194"/>
                    <a:pt x="227" y="157"/>
                    <a:pt x="227" y="108"/>
                  </a:cubicBezTo>
                  <a:lnTo>
                    <a:pt x="227" y="75"/>
                  </a:lnTo>
                  <a:cubicBezTo>
                    <a:pt x="210" y="30"/>
                    <a:pt x="16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1" name="Google Shape;11761;p30"/>
            <p:cNvSpPr/>
            <p:nvPr/>
          </p:nvSpPr>
          <p:spPr>
            <a:xfrm>
              <a:off x="4213325" y="31786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1" y="0"/>
                    <a:pt x="1" y="37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4" y="190"/>
                    <a:pt x="54" y="206"/>
                    <a:pt x="87" y="206"/>
                  </a:cubicBezTo>
                  <a:cubicBezTo>
                    <a:pt x="94" y="208"/>
                    <a:pt x="101" y="210"/>
                    <a:pt x="107" y="210"/>
                  </a:cubicBezTo>
                  <a:cubicBezTo>
                    <a:pt x="150" y="210"/>
                    <a:pt x="193" y="166"/>
                    <a:pt x="207" y="120"/>
                  </a:cubicBezTo>
                  <a:cubicBezTo>
                    <a:pt x="207" y="87"/>
                    <a:pt x="207" y="70"/>
                    <a:pt x="190" y="54"/>
                  </a:cubicBezTo>
                  <a:cubicBezTo>
                    <a:pt x="174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2" name="Google Shape;11762;p30"/>
            <p:cNvSpPr/>
            <p:nvPr/>
          </p:nvSpPr>
          <p:spPr>
            <a:xfrm>
              <a:off x="4203425" y="3167400"/>
              <a:ext cx="6125" cy="5400"/>
            </a:xfrm>
            <a:custGeom>
              <a:avLst/>
              <a:gdLst/>
              <a:ahLst/>
              <a:cxnLst/>
              <a:rect l="l" t="t" r="r" b="b"/>
              <a:pathLst>
                <a:path w="245" h="216" extrusionOk="0">
                  <a:moveTo>
                    <a:pt x="115" y="1"/>
                  </a:moveTo>
                  <a:cubicBezTo>
                    <a:pt x="106" y="1"/>
                    <a:pt x="97" y="2"/>
                    <a:pt x="88" y="5"/>
                  </a:cubicBezTo>
                  <a:cubicBezTo>
                    <a:pt x="38" y="38"/>
                    <a:pt x="1" y="91"/>
                    <a:pt x="17" y="141"/>
                  </a:cubicBezTo>
                  <a:cubicBezTo>
                    <a:pt x="48" y="185"/>
                    <a:pt x="87" y="215"/>
                    <a:pt x="130" y="215"/>
                  </a:cubicBezTo>
                  <a:cubicBezTo>
                    <a:pt x="139" y="215"/>
                    <a:pt x="148" y="214"/>
                    <a:pt x="158" y="211"/>
                  </a:cubicBezTo>
                  <a:cubicBezTo>
                    <a:pt x="207" y="178"/>
                    <a:pt x="244" y="124"/>
                    <a:pt x="224" y="75"/>
                  </a:cubicBezTo>
                  <a:cubicBezTo>
                    <a:pt x="196" y="31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63" name="Google Shape;11763;p30"/>
          <p:cNvGrpSpPr/>
          <p:nvPr/>
        </p:nvGrpSpPr>
        <p:grpSpPr>
          <a:xfrm>
            <a:off x="11" y="4045998"/>
            <a:ext cx="1777950" cy="1118873"/>
            <a:chOff x="4560800" y="2780575"/>
            <a:chExt cx="421775" cy="265425"/>
          </a:xfrm>
        </p:grpSpPr>
        <p:sp>
          <p:nvSpPr>
            <p:cNvPr id="11764" name="Google Shape;11764;p30"/>
            <p:cNvSpPr/>
            <p:nvPr/>
          </p:nvSpPr>
          <p:spPr>
            <a:xfrm>
              <a:off x="4696950" y="28175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7" y="0"/>
                  </a:moveTo>
                  <a:cubicBezTo>
                    <a:pt x="87" y="0"/>
                    <a:pt x="45" y="32"/>
                    <a:pt x="33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3" y="256"/>
                    <a:pt x="120" y="273"/>
                    <a:pt x="136" y="273"/>
                  </a:cubicBezTo>
                  <a:cubicBezTo>
                    <a:pt x="169" y="256"/>
                    <a:pt x="223" y="236"/>
                    <a:pt x="240" y="186"/>
                  </a:cubicBezTo>
                  <a:cubicBezTo>
                    <a:pt x="240" y="133"/>
                    <a:pt x="240" y="83"/>
                    <a:pt x="207" y="50"/>
                  </a:cubicBezTo>
                  <a:cubicBezTo>
                    <a:pt x="207" y="30"/>
                    <a:pt x="190" y="13"/>
                    <a:pt x="169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5" name="Google Shape;11765;p30"/>
            <p:cNvSpPr/>
            <p:nvPr/>
          </p:nvSpPr>
          <p:spPr>
            <a:xfrm>
              <a:off x="4693950" y="2831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3" y="1"/>
                  </a:moveTo>
                  <a:cubicBezTo>
                    <a:pt x="79" y="1"/>
                    <a:pt x="31" y="33"/>
                    <a:pt x="17" y="72"/>
                  </a:cubicBezTo>
                  <a:cubicBezTo>
                    <a:pt x="17" y="110"/>
                    <a:pt x="1" y="126"/>
                    <a:pt x="17" y="143"/>
                  </a:cubicBezTo>
                  <a:cubicBezTo>
                    <a:pt x="17" y="192"/>
                    <a:pt x="34" y="229"/>
                    <a:pt x="83" y="246"/>
                  </a:cubicBezTo>
                  <a:cubicBezTo>
                    <a:pt x="99" y="252"/>
                    <a:pt x="113" y="256"/>
                    <a:pt x="128" y="256"/>
                  </a:cubicBezTo>
                  <a:cubicBezTo>
                    <a:pt x="148" y="256"/>
                    <a:pt x="167" y="248"/>
                    <a:pt x="186" y="229"/>
                  </a:cubicBezTo>
                  <a:cubicBezTo>
                    <a:pt x="207" y="213"/>
                    <a:pt x="223" y="192"/>
                    <a:pt x="223" y="176"/>
                  </a:cubicBezTo>
                  <a:cubicBezTo>
                    <a:pt x="240" y="110"/>
                    <a:pt x="223" y="39"/>
                    <a:pt x="153" y="6"/>
                  </a:cubicBezTo>
                  <a:cubicBezTo>
                    <a:pt x="144" y="2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6" name="Google Shape;11766;p30"/>
            <p:cNvSpPr/>
            <p:nvPr/>
          </p:nvSpPr>
          <p:spPr>
            <a:xfrm>
              <a:off x="4704675" y="28762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3" y="1"/>
                  </a:moveTo>
                  <a:cubicBezTo>
                    <a:pt x="98" y="1"/>
                    <a:pt x="47" y="33"/>
                    <a:pt x="34" y="91"/>
                  </a:cubicBezTo>
                  <a:cubicBezTo>
                    <a:pt x="1" y="141"/>
                    <a:pt x="34" y="227"/>
                    <a:pt x="87" y="244"/>
                  </a:cubicBezTo>
                  <a:cubicBezTo>
                    <a:pt x="105" y="254"/>
                    <a:pt x="122" y="259"/>
                    <a:pt x="138" y="259"/>
                  </a:cubicBezTo>
                  <a:cubicBezTo>
                    <a:pt x="181" y="259"/>
                    <a:pt x="216" y="226"/>
                    <a:pt x="240" y="178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61" y="2"/>
                    <a:pt x="152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7" name="Google Shape;11767;p30"/>
            <p:cNvSpPr/>
            <p:nvPr/>
          </p:nvSpPr>
          <p:spPr>
            <a:xfrm>
              <a:off x="4701700" y="28466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0"/>
                  </a:moveTo>
                  <a:cubicBezTo>
                    <a:pt x="103" y="0"/>
                    <a:pt x="66" y="0"/>
                    <a:pt x="50" y="3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44"/>
                    <a:pt x="66" y="260"/>
                    <a:pt x="103" y="260"/>
                  </a:cubicBezTo>
                  <a:cubicBezTo>
                    <a:pt x="136" y="260"/>
                    <a:pt x="153" y="260"/>
                    <a:pt x="186" y="227"/>
                  </a:cubicBezTo>
                  <a:cubicBezTo>
                    <a:pt x="206" y="206"/>
                    <a:pt x="223" y="173"/>
                    <a:pt x="223" y="14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86" y="37"/>
                    <a:pt x="169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8" name="Google Shape;11768;p30"/>
            <p:cNvSpPr/>
            <p:nvPr/>
          </p:nvSpPr>
          <p:spPr>
            <a:xfrm>
              <a:off x="4713650" y="2814475"/>
              <a:ext cx="5575" cy="6650"/>
            </a:xfrm>
            <a:custGeom>
              <a:avLst/>
              <a:gdLst/>
              <a:ahLst/>
              <a:cxnLst/>
              <a:rect l="l" t="t" r="r" b="b"/>
              <a:pathLst>
                <a:path w="223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7" y="224"/>
                    <a:pt x="54" y="240"/>
                  </a:cubicBezTo>
                  <a:cubicBezTo>
                    <a:pt x="77" y="252"/>
                    <a:pt x="92" y="265"/>
                    <a:pt x="112" y="265"/>
                  </a:cubicBezTo>
                  <a:cubicBezTo>
                    <a:pt x="120" y="265"/>
                    <a:pt x="129" y="263"/>
                    <a:pt x="140" y="257"/>
                  </a:cubicBezTo>
                  <a:cubicBezTo>
                    <a:pt x="190" y="257"/>
                    <a:pt x="223" y="224"/>
                    <a:pt x="223" y="174"/>
                  </a:cubicBezTo>
                  <a:cubicBezTo>
                    <a:pt x="206" y="121"/>
                    <a:pt x="173" y="71"/>
                    <a:pt x="157" y="17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9" name="Google Shape;11769;p30"/>
            <p:cNvSpPr/>
            <p:nvPr/>
          </p:nvSpPr>
          <p:spPr>
            <a:xfrm>
              <a:off x="4702925" y="28001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1" y="0"/>
                  </a:moveTo>
                  <a:cubicBezTo>
                    <a:pt x="83" y="0"/>
                    <a:pt x="31" y="35"/>
                    <a:pt x="17" y="91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87" y="264"/>
                    <a:pt x="120" y="264"/>
                    <a:pt x="120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7" y="4"/>
                  </a:cubicBezTo>
                  <a:cubicBezTo>
                    <a:pt x="149" y="1"/>
                    <a:pt x="140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0" name="Google Shape;11770;p30"/>
            <p:cNvSpPr/>
            <p:nvPr/>
          </p:nvSpPr>
          <p:spPr>
            <a:xfrm>
              <a:off x="4712400" y="2890975"/>
              <a:ext cx="3025" cy="5575"/>
            </a:xfrm>
            <a:custGeom>
              <a:avLst/>
              <a:gdLst/>
              <a:ahLst/>
              <a:cxnLst/>
              <a:rect l="l" t="t" r="r" b="b"/>
              <a:pathLst>
                <a:path w="121" h="223" extrusionOk="0">
                  <a:moveTo>
                    <a:pt x="104" y="0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06"/>
                    <a:pt x="34" y="223"/>
                  </a:cubicBezTo>
                  <a:cubicBezTo>
                    <a:pt x="67" y="153"/>
                    <a:pt x="104" y="83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1" name="Google Shape;11771;p30"/>
            <p:cNvSpPr/>
            <p:nvPr/>
          </p:nvSpPr>
          <p:spPr>
            <a:xfrm>
              <a:off x="4686650" y="2848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6" y="1"/>
                  </a:moveTo>
                  <a:cubicBezTo>
                    <a:pt x="85" y="1"/>
                    <a:pt x="41" y="32"/>
                    <a:pt x="17" y="83"/>
                  </a:cubicBezTo>
                  <a:cubicBezTo>
                    <a:pt x="0" y="154"/>
                    <a:pt x="33" y="220"/>
                    <a:pt x="87" y="257"/>
                  </a:cubicBezTo>
                  <a:lnTo>
                    <a:pt x="136" y="257"/>
                  </a:lnTo>
                  <a:cubicBezTo>
                    <a:pt x="169" y="257"/>
                    <a:pt x="223" y="220"/>
                    <a:pt x="223" y="170"/>
                  </a:cubicBezTo>
                  <a:cubicBezTo>
                    <a:pt x="239" y="137"/>
                    <a:pt x="239" y="83"/>
                    <a:pt x="206" y="50"/>
                  </a:cubicBezTo>
                  <a:cubicBezTo>
                    <a:pt x="206" y="34"/>
                    <a:pt x="190" y="13"/>
                    <a:pt x="169" y="13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2" name="Google Shape;11772;p30"/>
            <p:cNvSpPr/>
            <p:nvPr/>
          </p:nvSpPr>
          <p:spPr>
            <a:xfrm>
              <a:off x="4690875" y="2804175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21" y="174"/>
                    <a:pt x="37" y="207"/>
                    <a:pt x="54" y="223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57" y="240"/>
                    <a:pt x="190" y="223"/>
                    <a:pt x="206" y="207"/>
                  </a:cubicBezTo>
                  <a:cubicBezTo>
                    <a:pt x="227" y="174"/>
                    <a:pt x="227" y="137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3" name="Google Shape;11773;p30"/>
            <p:cNvSpPr/>
            <p:nvPr/>
          </p:nvSpPr>
          <p:spPr>
            <a:xfrm>
              <a:off x="4669850" y="28994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45" y="0"/>
                  </a:moveTo>
                  <a:cubicBezTo>
                    <a:pt x="99" y="0"/>
                    <a:pt x="51" y="33"/>
                    <a:pt x="37" y="91"/>
                  </a:cubicBezTo>
                  <a:cubicBezTo>
                    <a:pt x="0" y="157"/>
                    <a:pt x="37" y="227"/>
                    <a:pt x="87" y="243"/>
                  </a:cubicBezTo>
                  <a:cubicBezTo>
                    <a:pt x="103" y="260"/>
                    <a:pt x="120" y="260"/>
                    <a:pt x="140" y="260"/>
                  </a:cubicBezTo>
                  <a:cubicBezTo>
                    <a:pt x="190" y="260"/>
                    <a:pt x="223" y="227"/>
                    <a:pt x="243" y="178"/>
                  </a:cubicBezTo>
                  <a:cubicBezTo>
                    <a:pt x="260" y="124"/>
                    <a:pt x="243" y="74"/>
                    <a:pt x="206" y="37"/>
                  </a:cubicBezTo>
                  <a:lnTo>
                    <a:pt x="173" y="4"/>
                  </a:lnTo>
                  <a:cubicBezTo>
                    <a:pt x="164" y="2"/>
                    <a:pt x="155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4" name="Google Shape;11774;p30"/>
            <p:cNvSpPr/>
            <p:nvPr/>
          </p:nvSpPr>
          <p:spPr>
            <a:xfrm>
              <a:off x="4681075" y="2913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3" y="10"/>
                    <a:pt x="0" y="76"/>
                    <a:pt x="17" y="146"/>
                  </a:cubicBezTo>
                  <a:cubicBezTo>
                    <a:pt x="17" y="179"/>
                    <a:pt x="33" y="216"/>
                    <a:pt x="50" y="232"/>
                  </a:cubicBezTo>
                  <a:cubicBezTo>
                    <a:pt x="66" y="249"/>
                    <a:pt x="104" y="265"/>
                    <a:pt x="137" y="265"/>
                  </a:cubicBezTo>
                  <a:cubicBezTo>
                    <a:pt x="186" y="249"/>
                    <a:pt x="240" y="179"/>
                    <a:pt x="223" y="113"/>
                  </a:cubicBezTo>
                  <a:cubicBezTo>
                    <a:pt x="223" y="59"/>
                    <a:pt x="186" y="26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5" name="Google Shape;11775;p30"/>
            <p:cNvSpPr/>
            <p:nvPr/>
          </p:nvSpPr>
          <p:spPr>
            <a:xfrm>
              <a:off x="4681475" y="29429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67" y="17"/>
                    <a:pt x="50" y="17"/>
                    <a:pt x="34" y="33"/>
                  </a:cubicBezTo>
                  <a:cubicBezTo>
                    <a:pt x="17" y="66"/>
                    <a:pt x="1" y="120"/>
                    <a:pt x="1" y="153"/>
                  </a:cubicBezTo>
                  <a:cubicBezTo>
                    <a:pt x="17" y="190"/>
                    <a:pt x="34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91" y="256"/>
                    <a:pt x="224" y="190"/>
                    <a:pt x="224" y="120"/>
                  </a:cubicBezTo>
                  <a:cubicBezTo>
                    <a:pt x="224" y="66"/>
                    <a:pt x="191" y="33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6" name="Google Shape;11776;p30"/>
            <p:cNvSpPr/>
            <p:nvPr/>
          </p:nvSpPr>
          <p:spPr>
            <a:xfrm>
              <a:off x="4666850" y="28672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"/>
                    <a:pt x="54" y="38"/>
                  </a:cubicBezTo>
                  <a:cubicBezTo>
                    <a:pt x="1" y="71"/>
                    <a:pt x="1" y="158"/>
                    <a:pt x="33" y="207"/>
                  </a:cubicBezTo>
                  <a:cubicBezTo>
                    <a:pt x="54" y="245"/>
                    <a:pt x="82" y="263"/>
                    <a:pt x="113" y="263"/>
                  </a:cubicBezTo>
                  <a:cubicBezTo>
                    <a:pt x="139" y="263"/>
                    <a:pt x="166" y="250"/>
                    <a:pt x="190" y="228"/>
                  </a:cubicBezTo>
                  <a:cubicBezTo>
                    <a:pt x="240" y="191"/>
                    <a:pt x="240" y="104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cubicBezTo>
                    <a:pt x="157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7" name="Google Shape;11777;p30"/>
            <p:cNvSpPr/>
            <p:nvPr/>
          </p:nvSpPr>
          <p:spPr>
            <a:xfrm>
              <a:off x="4664275" y="29170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7" y="0"/>
                  </a:moveTo>
                  <a:cubicBezTo>
                    <a:pt x="81" y="0"/>
                    <a:pt x="45" y="2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4" y="262"/>
                    <a:pt x="120" y="262"/>
                    <a:pt x="136" y="262"/>
                  </a:cubicBezTo>
                  <a:cubicBezTo>
                    <a:pt x="174" y="245"/>
                    <a:pt x="207" y="229"/>
                    <a:pt x="223" y="175"/>
                  </a:cubicBezTo>
                  <a:cubicBezTo>
                    <a:pt x="240" y="126"/>
                    <a:pt x="240" y="72"/>
                    <a:pt x="207" y="39"/>
                  </a:cubicBezTo>
                  <a:cubicBezTo>
                    <a:pt x="190" y="23"/>
                    <a:pt x="190" y="6"/>
                    <a:pt x="174" y="6"/>
                  </a:cubicBezTo>
                  <a:cubicBezTo>
                    <a:pt x="157" y="2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8" name="Google Shape;11778;p30"/>
            <p:cNvSpPr/>
            <p:nvPr/>
          </p:nvSpPr>
          <p:spPr>
            <a:xfrm>
              <a:off x="4675925" y="29296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66"/>
                    <a:pt x="0" y="103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6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9" name="Google Shape;11779;p30"/>
            <p:cNvSpPr/>
            <p:nvPr/>
          </p:nvSpPr>
          <p:spPr>
            <a:xfrm>
              <a:off x="4662525" y="288447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70" y="0"/>
                    <a:pt x="37" y="17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07"/>
                    <a:pt x="54" y="240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0"/>
                    <a:pt x="227" y="174"/>
                    <a:pt x="227" y="103"/>
                  </a:cubicBezTo>
                  <a:cubicBezTo>
                    <a:pt x="227" y="70"/>
                    <a:pt x="206" y="54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0" name="Google Shape;11780;p30"/>
            <p:cNvSpPr/>
            <p:nvPr/>
          </p:nvSpPr>
          <p:spPr>
            <a:xfrm>
              <a:off x="4684475" y="28989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2" y="0"/>
                  </a:moveTo>
                  <a:cubicBezTo>
                    <a:pt x="84" y="0"/>
                    <a:pt x="60" y="12"/>
                    <a:pt x="34" y="23"/>
                  </a:cubicBezTo>
                  <a:cubicBezTo>
                    <a:pt x="17" y="40"/>
                    <a:pt x="1" y="73"/>
                    <a:pt x="1" y="110"/>
                  </a:cubicBezTo>
                  <a:cubicBezTo>
                    <a:pt x="1" y="143"/>
                    <a:pt x="1" y="176"/>
                    <a:pt x="17" y="213"/>
                  </a:cubicBezTo>
                  <a:cubicBezTo>
                    <a:pt x="50" y="229"/>
                    <a:pt x="71" y="246"/>
                    <a:pt x="104" y="262"/>
                  </a:cubicBezTo>
                  <a:cubicBezTo>
                    <a:pt x="137" y="262"/>
                    <a:pt x="153" y="246"/>
                    <a:pt x="190" y="229"/>
                  </a:cubicBezTo>
                  <a:cubicBezTo>
                    <a:pt x="223" y="176"/>
                    <a:pt x="240" y="110"/>
                    <a:pt x="207" y="40"/>
                  </a:cubicBezTo>
                  <a:cubicBezTo>
                    <a:pt x="190" y="23"/>
                    <a:pt x="174" y="7"/>
                    <a:pt x="153" y="7"/>
                  </a:cubicBezTo>
                  <a:lnTo>
                    <a:pt x="120" y="7"/>
                  </a:lnTo>
                  <a:cubicBezTo>
                    <a:pt x="115" y="2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1" name="Google Shape;11781;p30"/>
            <p:cNvSpPr/>
            <p:nvPr/>
          </p:nvSpPr>
          <p:spPr>
            <a:xfrm>
              <a:off x="4881550" y="29845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50"/>
                  </a:cubicBezTo>
                  <a:cubicBezTo>
                    <a:pt x="21" y="87"/>
                    <a:pt x="1" y="120"/>
                    <a:pt x="21" y="153"/>
                  </a:cubicBezTo>
                  <a:cubicBezTo>
                    <a:pt x="21" y="19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40"/>
                    <a:pt x="244" y="174"/>
                    <a:pt x="227" y="104"/>
                  </a:cubicBezTo>
                  <a:cubicBezTo>
                    <a:pt x="227" y="71"/>
                    <a:pt x="207" y="3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2" name="Google Shape;11782;p30"/>
            <p:cNvSpPr/>
            <p:nvPr/>
          </p:nvSpPr>
          <p:spPr>
            <a:xfrm>
              <a:off x="4673350" y="2806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4"/>
                    <a:pt x="223" y="104"/>
                  </a:cubicBezTo>
                  <a:cubicBezTo>
                    <a:pt x="223" y="71"/>
                    <a:pt x="206" y="50"/>
                    <a:pt x="169" y="17"/>
                  </a:cubicBezTo>
                  <a:cubicBezTo>
                    <a:pt x="169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3" name="Google Shape;11783;p30"/>
            <p:cNvSpPr/>
            <p:nvPr/>
          </p:nvSpPr>
          <p:spPr>
            <a:xfrm>
              <a:off x="4641500" y="29528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4" name="Google Shape;11784;p30"/>
            <p:cNvSpPr/>
            <p:nvPr/>
          </p:nvSpPr>
          <p:spPr>
            <a:xfrm>
              <a:off x="4628600" y="3029975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6" y="0"/>
                  </a:moveTo>
                  <a:cubicBezTo>
                    <a:pt x="80" y="0"/>
                    <a:pt x="31" y="35"/>
                    <a:pt x="1" y="89"/>
                  </a:cubicBezTo>
                  <a:lnTo>
                    <a:pt x="1" y="142"/>
                  </a:lnTo>
                  <a:cubicBezTo>
                    <a:pt x="1" y="192"/>
                    <a:pt x="38" y="229"/>
                    <a:pt x="71" y="262"/>
                  </a:cubicBezTo>
                  <a:cubicBezTo>
                    <a:pt x="84" y="266"/>
                    <a:pt x="97" y="268"/>
                    <a:pt x="108" y="268"/>
                  </a:cubicBezTo>
                  <a:cubicBezTo>
                    <a:pt x="140" y="268"/>
                    <a:pt x="166" y="253"/>
                    <a:pt x="191" y="229"/>
                  </a:cubicBezTo>
                  <a:cubicBezTo>
                    <a:pt x="207" y="212"/>
                    <a:pt x="207" y="192"/>
                    <a:pt x="224" y="175"/>
                  </a:cubicBezTo>
                  <a:cubicBezTo>
                    <a:pt x="244" y="109"/>
                    <a:pt x="207" y="39"/>
                    <a:pt x="158" y="6"/>
                  </a:cubicBezTo>
                  <a:cubicBezTo>
                    <a:pt x="148" y="2"/>
                    <a:pt x="137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5" name="Google Shape;11785;p30"/>
            <p:cNvSpPr/>
            <p:nvPr/>
          </p:nvSpPr>
          <p:spPr>
            <a:xfrm>
              <a:off x="4881150" y="29418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25" y="0"/>
                  </a:moveTo>
                  <a:cubicBezTo>
                    <a:pt x="75" y="0"/>
                    <a:pt x="32" y="22"/>
                    <a:pt x="17" y="76"/>
                  </a:cubicBezTo>
                  <a:cubicBezTo>
                    <a:pt x="0" y="146"/>
                    <a:pt x="37" y="233"/>
                    <a:pt x="87" y="249"/>
                  </a:cubicBezTo>
                  <a:cubicBezTo>
                    <a:pt x="101" y="258"/>
                    <a:pt x="116" y="262"/>
                    <a:pt x="131" y="262"/>
                  </a:cubicBezTo>
                  <a:cubicBezTo>
                    <a:pt x="172" y="262"/>
                    <a:pt x="211" y="231"/>
                    <a:pt x="223" y="179"/>
                  </a:cubicBezTo>
                  <a:cubicBezTo>
                    <a:pt x="243" y="109"/>
                    <a:pt x="223" y="43"/>
                    <a:pt x="173" y="6"/>
                  </a:cubicBezTo>
                  <a:cubicBezTo>
                    <a:pt x="157" y="2"/>
                    <a:pt x="141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6" name="Google Shape;11786;p30"/>
            <p:cNvSpPr/>
            <p:nvPr/>
          </p:nvSpPr>
          <p:spPr>
            <a:xfrm>
              <a:off x="4631600" y="30162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0" y="145"/>
                    <a:pt x="21" y="227"/>
                    <a:pt x="87" y="248"/>
                  </a:cubicBezTo>
                  <a:cubicBezTo>
                    <a:pt x="104" y="264"/>
                    <a:pt x="124" y="264"/>
                    <a:pt x="141" y="264"/>
                  </a:cubicBezTo>
                  <a:cubicBezTo>
                    <a:pt x="174" y="264"/>
                    <a:pt x="207" y="227"/>
                    <a:pt x="227" y="178"/>
                  </a:cubicBezTo>
                  <a:cubicBezTo>
                    <a:pt x="244" y="124"/>
                    <a:pt x="227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7" name="Google Shape;11787;p30"/>
            <p:cNvSpPr/>
            <p:nvPr/>
          </p:nvSpPr>
          <p:spPr>
            <a:xfrm>
              <a:off x="4634175" y="29665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8" name="Google Shape;11788;p30"/>
            <p:cNvSpPr/>
            <p:nvPr/>
          </p:nvSpPr>
          <p:spPr>
            <a:xfrm>
              <a:off x="4637275" y="29985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1"/>
                  </a:moveTo>
                  <a:cubicBezTo>
                    <a:pt x="87" y="1"/>
                    <a:pt x="44" y="36"/>
                    <a:pt x="17" y="91"/>
                  </a:cubicBezTo>
                  <a:cubicBezTo>
                    <a:pt x="0" y="161"/>
                    <a:pt x="33" y="231"/>
                    <a:pt x="83" y="264"/>
                  </a:cubicBezTo>
                  <a:lnTo>
                    <a:pt x="136" y="264"/>
                  </a:lnTo>
                  <a:cubicBezTo>
                    <a:pt x="169" y="264"/>
                    <a:pt x="223" y="231"/>
                    <a:pt x="223" y="178"/>
                  </a:cubicBezTo>
                  <a:cubicBezTo>
                    <a:pt x="239" y="145"/>
                    <a:pt x="239" y="91"/>
                    <a:pt x="206" y="58"/>
                  </a:cubicBezTo>
                  <a:cubicBezTo>
                    <a:pt x="206" y="42"/>
                    <a:pt x="186" y="25"/>
                    <a:pt x="169" y="5"/>
                  </a:cubicBezTo>
                  <a:cubicBezTo>
                    <a:pt x="159" y="2"/>
                    <a:pt x="149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9" name="Google Shape;11789;p30"/>
            <p:cNvSpPr/>
            <p:nvPr/>
          </p:nvSpPr>
          <p:spPr>
            <a:xfrm>
              <a:off x="4696950" y="286137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0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0" y="265"/>
                    <a:pt x="115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56" y="116"/>
                    <a:pt x="223" y="50"/>
                    <a:pt x="169" y="13"/>
                  </a:cubicBezTo>
                  <a:cubicBezTo>
                    <a:pt x="152" y="4"/>
                    <a:pt x="135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0" name="Google Shape;11790;p30"/>
            <p:cNvSpPr/>
            <p:nvPr/>
          </p:nvSpPr>
          <p:spPr>
            <a:xfrm>
              <a:off x="4690450" y="29265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41" y="1"/>
                  </a:moveTo>
                  <a:cubicBezTo>
                    <a:pt x="104" y="1"/>
                    <a:pt x="71" y="21"/>
                    <a:pt x="54" y="38"/>
                  </a:cubicBezTo>
                  <a:cubicBezTo>
                    <a:pt x="1" y="87"/>
                    <a:pt x="1" y="157"/>
                    <a:pt x="38" y="227"/>
                  </a:cubicBezTo>
                  <a:cubicBezTo>
                    <a:pt x="54" y="244"/>
                    <a:pt x="87" y="260"/>
                    <a:pt x="104" y="260"/>
                  </a:cubicBezTo>
                  <a:cubicBezTo>
                    <a:pt x="115" y="265"/>
                    <a:pt x="125" y="267"/>
                    <a:pt x="135" y="267"/>
                  </a:cubicBezTo>
                  <a:cubicBezTo>
                    <a:pt x="159" y="267"/>
                    <a:pt x="179" y="255"/>
                    <a:pt x="190" y="244"/>
                  </a:cubicBezTo>
                  <a:cubicBezTo>
                    <a:pt x="207" y="227"/>
                    <a:pt x="223" y="190"/>
                    <a:pt x="223" y="157"/>
                  </a:cubicBezTo>
                  <a:cubicBezTo>
                    <a:pt x="244" y="124"/>
                    <a:pt x="223" y="87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lnTo>
                    <a:pt x="1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1" name="Google Shape;11791;p30"/>
            <p:cNvSpPr/>
            <p:nvPr/>
          </p:nvSpPr>
          <p:spPr>
            <a:xfrm>
              <a:off x="4714050" y="284365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87" y="1"/>
                    <a:pt x="54" y="17"/>
                    <a:pt x="54" y="38"/>
                  </a:cubicBezTo>
                  <a:cubicBezTo>
                    <a:pt x="21" y="71"/>
                    <a:pt x="1" y="104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8" y="256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8" y="120"/>
                  </a:cubicBezTo>
                  <a:cubicBezTo>
                    <a:pt x="228" y="71"/>
                    <a:pt x="190" y="38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2" name="Google Shape;11792;p30"/>
            <p:cNvSpPr/>
            <p:nvPr/>
          </p:nvSpPr>
          <p:spPr>
            <a:xfrm>
              <a:off x="4712400" y="2860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5" y="257"/>
                  </a:cubicBezTo>
                  <a:cubicBezTo>
                    <a:pt x="160" y="257"/>
                    <a:pt x="210" y="227"/>
                    <a:pt x="223" y="186"/>
                  </a:cubicBezTo>
                  <a:cubicBezTo>
                    <a:pt x="240" y="116"/>
                    <a:pt x="223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3" name="Google Shape;11793;p30"/>
            <p:cNvSpPr/>
            <p:nvPr/>
          </p:nvSpPr>
          <p:spPr>
            <a:xfrm>
              <a:off x="4720150" y="2875500"/>
              <a:ext cx="425" cy="2100"/>
            </a:xfrm>
            <a:custGeom>
              <a:avLst/>
              <a:gdLst/>
              <a:ahLst/>
              <a:cxnLst/>
              <a:rect l="l" t="t" r="r" b="b"/>
              <a:pathLst>
                <a:path w="17" h="84" extrusionOk="0">
                  <a:moveTo>
                    <a:pt x="17" y="1"/>
                  </a:moveTo>
                  <a:cubicBezTo>
                    <a:pt x="0" y="34"/>
                    <a:pt x="0" y="50"/>
                    <a:pt x="0" y="83"/>
                  </a:cubicBezTo>
                  <a:cubicBezTo>
                    <a:pt x="0" y="67"/>
                    <a:pt x="17" y="34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4" name="Google Shape;11794;p30"/>
            <p:cNvSpPr/>
            <p:nvPr/>
          </p:nvSpPr>
          <p:spPr>
            <a:xfrm>
              <a:off x="4697350" y="29115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5" y="252"/>
                    <a:pt x="86" y="263"/>
                    <a:pt x="102" y="263"/>
                  </a:cubicBezTo>
                  <a:cubicBezTo>
                    <a:pt x="109" y="263"/>
                    <a:pt x="116" y="261"/>
                    <a:pt x="120" y="256"/>
                  </a:cubicBezTo>
                  <a:cubicBezTo>
                    <a:pt x="153" y="256"/>
                    <a:pt x="191" y="240"/>
                    <a:pt x="207" y="207"/>
                  </a:cubicBezTo>
                  <a:cubicBezTo>
                    <a:pt x="224" y="186"/>
                    <a:pt x="224" y="153"/>
                    <a:pt x="224" y="120"/>
                  </a:cubicBezTo>
                  <a:cubicBezTo>
                    <a:pt x="224" y="83"/>
                    <a:pt x="207" y="50"/>
                    <a:pt x="174" y="34"/>
                  </a:cubicBezTo>
                  <a:cubicBezTo>
                    <a:pt x="174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5" name="Google Shape;11795;p30"/>
            <p:cNvSpPr/>
            <p:nvPr/>
          </p:nvSpPr>
          <p:spPr>
            <a:xfrm>
              <a:off x="4708500" y="28301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70" y="8"/>
                    <a:pt x="37" y="24"/>
                    <a:pt x="17" y="61"/>
                  </a:cubicBezTo>
                  <a:cubicBezTo>
                    <a:pt x="0" y="78"/>
                    <a:pt x="0" y="111"/>
                    <a:pt x="0" y="144"/>
                  </a:cubicBezTo>
                  <a:cubicBezTo>
                    <a:pt x="0" y="181"/>
                    <a:pt x="1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6" name="Google Shape;11796;p30"/>
            <p:cNvSpPr/>
            <p:nvPr/>
          </p:nvSpPr>
          <p:spPr>
            <a:xfrm>
              <a:off x="4698600" y="28961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83"/>
                    <a:pt x="21" y="153"/>
                  </a:cubicBezTo>
                  <a:cubicBezTo>
                    <a:pt x="21" y="214"/>
                    <a:pt x="71" y="259"/>
                    <a:pt x="119" y="259"/>
                  </a:cubicBezTo>
                  <a:cubicBezTo>
                    <a:pt x="126" y="259"/>
                    <a:pt x="134" y="258"/>
                    <a:pt x="141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7" y="186"/>
                    <a:pt x="244" y="153"/>
                    <a:pt x="227" y="120"/>
                  </a:cubicBezTo>
                  <a:cubicBezTo>
                    <a:pt x="227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7" name="Google Shape;11797;p30"/>
            <p:cNvSpPr/>
            <p:nvPr/>
          </p:nvSpPr>
          <p:spPr>
            <a:xfrm>
              <a:off x="4692200" y="28814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92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8" name="Google Shape;11798;p30"/>
            <p:cNvSpPr/>
            <p:nvPr/>
          </p:nvSpPr>
          <p:spPr>
            <a:xfrm>
              <a:off x="4672825" y="3023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7" y="174"/>
                    <a:pt x="244" y="137"/>
                    <a:pt x="227" y="104"/>
                  </a:cubicBezTo>
                  <a:cubicBezTo>
                    <a:pt x="227" y="71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9" name="Google Shape;11799;p30"/>
            <p:cNvSpPr/>
            <p:nvPr/>
          </p:nvSpPr>
          <p:spPr>
            <a:xfrm>
              <a:off x="4672000" y="297540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142" y="0"/>
                  </a:moveTo>
                  <a:cubicBezTo>
                    <a:pt x="88" y="0"/>
                    <a:pt x="48" y="35"/>
                    <a:pt x="17" y="90"/>
                  </a:cubicBezTo>
                  <a:cubicBezTo>
                    <a:pt x="1" y="161"/>
                    <a:pt x="34" y="231"/>
                    <a:pt x="87" y="247"/>
                  </a:cubicBezTo>
                  <a:cubicBezTo>
                    <a:pt x="104" y="264"/>
                    <a:pt x="120" y="264"/>
                    <a:pt x="120" y="264"/>
                  </a:cubicBezTo>
                  <a:cubicBezTo>
                    <a:pt x="120" y="247"/>
                    <a:pt x="120" y="231"/>
                    <a:pt x="137" y="210"/>
                  </a:cubicBezTo>
                  <a:cubicBezTo>
                    <a:pt x="137" y="144"/>
                    <a:pt x="157" y="74"/>
                    <a:pt x="174" y="25"/>
                  </a:cubicBezTo>
                  <a:lnTo>
                    <a:pt x="174" y="4"/>
                  </a:lnTo>
                  <a:cubicBezTo>
                    <a:pt x="163" y="1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0" name="Google Shape;11800;p30"/>
            <p:cNvSpPr/>
            <p:nvPr/>
          </p:nvSpPr>
          <p:spPr>
            <a:xfrm>
              <a:off x="4653550" y="28549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8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103" y="259"/>
                    <a:pt x="117" y="261"/>
                    <a:pt x="131" y="261"/>
                  </a:cubicBezTo>
                  <a:cubicBezTo>
                    <a:pt x="177" y="261"/>
                    <a:pt x="214" y="238"/>
                    <a:pt x="240" y="185"/>
                  </a:cubicBezTo>
                  <a:cubicBezTo>
                    <a:pt x="256" y="119"/>
                    <a:pt x="223" y="32"/>
                    <a:pt x="174" y="16"/>
                  </a:cubicBezTo>
                  <a:cubicBezTo>
                    <a:pt x="159" y="6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1" name="Google Shape;11801;p30"/>
            <p:cNvSpPr/>
            <p:nvPr/>
          </p:nvSpPr>
          <p:spPr>
            <a:xfrm>
              <a:off x="4668600" y="2945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20" y="1"/>
                    <a:pt x="87" y="1"/>
                    <a:pt x="67" y="34"/>
                  </a:cubicBezTo>
                  <a:cubicBezTo>
                    <a:pt x="17" y="71"/>
                    <a:pt x="1" y="153"/>
                    <a:pt x="50" y="207"/>
                  </a:cubicBezTo>
                  <a:cubicBezTo>
                    <a:pt x="67" y="240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23"/>
                  </a:cubicBezTo>
                  <a:cubicBezTo>
                    <a:pt x="223" y="207"/>
                    <a:pt x="240" y="174"/>
                    <a:pt x="240" y="137"/>
                  </a:cubicBezTo>
                  <a:cubicBezTo>
                    <a:pt x="240" y="104"/>
                    <a:pt x="240" y="71"/>
                    <a:pt x="223" y="50"/>
                  </a:cubicBezTo>
                  <a:cubicBezTo>
                    <a:pt x="207" y="34"/>
                    <a:pt x="190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2" name="Google Shape;11802;p30"/>
            <p:cNvSpPr/>
            <p:nvPr/>
          </p:nvSpPr>
          <p:spPr>
            <a:xfrm>
              <a:off x="4664275" y="29608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7" y="0"/>
                  </a:moveTo>
                  <a:cubicBezTo>
                    <a:pt x="80" y="0"/>
                    <a:pt x="31" y="30"/>
                    <a:pt x="17" y="71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2"/>
                    <a:pt x="115" y="257"/>
                    <a:pt x="129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40" y="108"/>
                    <a:pt x="223" y="38"/>
                    <a:pt x="157" y="5"/>
                  </a:cubicBezTo>
                  <a:cubicBezTo>
                    <a:pt x="148" y="2"/>
                    <a:pt x="13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3" name="Google Shape;11803;p30"/>
            <p:cNvSpPr/>
            <p:nvPr/>
          </p:nvSpPr>
          <p:spPr>
            <a:xfrm>
              <a:off x="4766925" y="30209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6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0"/>
                    <a:pt x="34" y="227"/>
                    <a:pt x="87" y="243"/>
                  </a:cubicBezTo>
                  <a:cubicBezTo>
                    <a:pt x="105" y="253"/>
                    <a:pt x="122" y="258"/>
                    <a:pt x="138" y="258"/>
                  </a:cubicBezTo>
                  <a:cubicBezTo>
                    <a:pt x="181" y="258"/>
                    <a:pt x="216" y="225"/>
                    <a:pt x="240" y="177"/>
                  </a:cubicBezTo>
                  <a:cubicBezTo>
                    <a:pt x="256" y="107"/>
                    <a:pt x="223" y="37"/>
                    <a:pt x="174" y="4"/>
                  </a:cubicBezTo>
                  <a:cubicBezTo>
                    <a:pt x="165" y="1"/>
                    <a:pt x="155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4" name="Google Shape;11804;p30"/>
            <p:cNvSpPr/>
            <p:nvPr/>
          </p:nvSpPr>
          <p:spPr>
            <a:xfrm>
              <a:off x="4658300" y="2903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3" y="22"/>
                    <a:pt x="0" y="71"/>
                    <a:pt x="0" y="158"/>
                  </a:cubicBezTo>
                  <a:cubicBezTo>
                    <a:pt x="0" y="191"/>
                    <a:pt x="17" y="207"/>
                    <a:pt x="50" y="228"/>
                  </a:cubicBezTo>
                  <a:cubicBezTo>
                    <a:pt x="66" y="261"/>
                    <a:pt x="103" y="261"/>
                    <a:pt x="120" y="261"/>
                  </a:cubicBezTo>
                  <a:cubicBezTo>
                    <a:pt x="153" y="261"/>
                    <a:pt x="190" y="228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69" y="22"/>
                  </a:cubicBezTo>
                  <a:cubicBezTo>
                    <a:pt x="169" y="22"/>
                    <a:pt x="153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5" name="Google Shape;11805;p30"/>
            <p:cNvSpPr/>
            <p:nvPr/>
          </p:nvSpPr>
          <p:spPr>
            <a:xfrm>
              <a:off x="4661275" y="2930750"/>
              <a:ext cx="6025" cy="6450"/>
            </a:xfrm>
            <a:custGeom>
              <a:avLst/>
              <a:gdLst/>
              <a:ahLst/>
              <a:cxnLst/>
              <a:rect l="l" t="t" r="r" b="b"/>
              <a:pathLst>
                <a:path w="241" h="258" extrusionOk="0">
                  <a:moveTo>
                    <a:pt x="127" y="1"/>
                  </a:moveTo>
                  <a:cubicBezTo>
                    <a:pt x="82" y="1"/>
                    <a:pt x="31" y="33"/>
                    <a:pt x="17" y="91"/>
                  </a:cubicBezTo>
                  <a:cubicBezTo>
                    <a:pt x="1" y="108"/>
                    <a:pt x="1" y="124"/>
                    <a:pt x="1" y="141"/>
                  </a:cubicBezTo>
                  <a:cubicBezTo>
                    <a:pt x="17" y="194"/>
                    <a:pt x="34" y="227"/>
                    <a:pt x="71" y="244"/>
                  </a:cubicBezTo>
                  <a:cubicBezTo>
                    <a:pt x="92" y="253"/>
                    <a:pt x="110" y="258"/>
                    <a:pt x="127" y="258"/>
                  </a:cubicBezTo>
                  <a:cubicBezTo>
                    <a:pt x="149" y="258"/>
                    <a:pt x="169" y="249"/>
                    <a:pt x="191" y="227"/>
                  </a:cubicBezTo>
                  <a:cubicBezTo>
                    <a:pt x="207" y="211"/>
                    <a:pt x="207" y="194"/>
                    <a:pt x="224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6" name="Google Shape;11806;p30"/>
            <p:cNvSpPr/>
            <p:nvPr/>
          </p:nvSpPr>
          <p:spPr>
            <a:xfrm>
              <a:off x="4679725" y="2960025"/>
              <a:ext cx="2200" cy="4350"/>
            </a:xfrm>
            <a:custGeom>
              <a:avLst/>
              <a:gdLst/>
              <a:ahLst/>
              <a:cxnLst/>
              <a:rect l="l" t="t" r="r" b="b"/>
              <a:pathLst>
                <a:path w="88" h="174" extrusionOk="0">
                  <a:moveTo>
                    <a:pt x="87" y="0"/>
                  </a:moveTo>
                  <a:cubicBezTo>
                    <a:pt x="54" y="0"/>
                    <a:pt x="17" y="38"/>
                    <a:pt x="17" y="71"/>
                  </a:cubicBezTo>
                  <a:cubicBezTo>
                    <a:pt x="1" y="104"/>
                    <a:pt x="1" y="141"/>
                    <a:pt x="17" y="174"/>
                  </a:cubicBezTo>
                  <a:cubicBezTo>
                    <a:pt x="34" y="104"/>
                    <a:pt x="71" y="54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7" name="Google Shape;11807;p30"/>
            <p:cNvSpPr/>
            <p:nvPr/>
          </p:nvSpPr>
          <p:spPr>
            <a:xfrm>
              <a:off x="4827025" y="2980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8" y="206"/>
                    <a:pt x="54" y="227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207" y="243"/>
                    <a:pt x="244" y="173"/>
                    <a:pt x="244" y="103"/>
                  </a:cubicBezTo>
                  <a:cubicBezTo>
                    <a:pt x="223" y="54"/>
                    <a:pt x="207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8" name="Google Shape;11808;p30"/>
            <p:cNvSpPr/>
            <p:nvPr/>
          </p:nvSpPr>
          <p:spPr>
            <a:xfrm>
              <a:off x="4810325" y="2983600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8"/>
                    <a:pt x="34" y="228"/>
                    <a:pt x="87" y="245"/>
                  </a:cubicBezTo>
                  <a:cubicBezTo>
                    <a:pt x="104" y="261"/>
                    <a:pt x="120" y="261"/>
                    <a:pt x="137" y="261"/>
                  </a:cubicBezTo>
                  <a:cubicBezTo>
                    <a:pt x="190" y="261"/>
                    <a:pt x="223" y="228"/>
                    <a:pt x="240" y="175"/>
                  </a:cubicBezTo>
                  <a:cubicBezTo>
                    <a:pt x="256" y="125"/>
                    <a:pt x="240" y="72"/>
                    <a:pt x="207" y="39"/>
                  </a:cubicBezTo>
                  <a:cubicBezTo>
                    <a:pt x="207" y="22"/>
                    <a:pt x="190" y="22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9" name="Google Shape;11809;p30"/>
            <p:cNvSpPr/>
            <p:nvPr/>
          </p:nvSpPr>
          <p:spPr>
            <a:xfrm>
              <a:off x="4823625" y="2949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71" y="244"/>
                  </a:cubicBezTo>
                  <a:cubicBezTo>
                    <a:pt x="82" y="256"/>
                    <a:pt x="94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lnTo>
                    <a:pt x="137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0" name="Google Shape;11810;p30"/>
            <p:cNvSpPr/>
            <p:nvPr/>
          </p:nvSpPr>
          <p:spPr>
            <a:xfrm>
              <a:off x="4797450" y="2984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69" y="260"/>
                    <a:pt x="190" y="239"/>
                  </a:cubicBezTo>
                  <a:cubicBezTo>
                    <a:pt x="206" y="206"/>
                    <a:pt x="223" y="173"/>
                    <a:pt x="223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33"/>
                    <a:pt x="169" y="17"/>
                    <a:pt x="153" y="17"/>
                  </a:cubicBezTo>
                  <a:cubicBezTo>
                    <a:pt x="153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1" name="Google Shape;11811;p30"/>
            <p:cNvSpPr/>
            <p:nvPr/>
          </p:nvSpPr>
          <p:spPr>
            <a:xfrm>
              <a:off x="4781975" y="29899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lnTo>
                    <a:pt x="67" y="7"/>
                  </a:lnTo>
                  <a:cubicBezTo>
                    <a:pt x="34" y="24"/>
                    <a:pt x="1" y="94"/>
                    <a:pt x="17" y="143"/>
                  </a:cubicBezTo>
                  <a:cubicBezTo>
                    <a:pt x="17" y="181"/>
                    <a:pt x="34" y="214"/>
                    <a:pt x="50" y="230"/>
                  </a:cubicBezTo>
                  <a:cubicBezTo>
                    <a:pt x="67" y="246"/>
                    <a:pt x="104" y="267"/>
                    <a:pt x="137" y="267"/>
                  </a:cubicBezTo>
                  <a:cubicBezTo>
                    <a:pt x="190" y="246"/>
                    <a:pt x="240" y="181"/>
                    <a:pt x="223" y="110"/>
                  </a:cubicBezTo>
                  <a:lnTo>
                    <a:pt x="223" y="77"/>
                  </a:lnTo>
                  <a:cubicBezTo>
                    <a:pt x="207" y="40"/>
                    <a:pt x="190" y="24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2" name="Google Shape;11812;p30"/>
            <p:cNvSpPr/>
            <p:nvPr/>
          </p:nvSpPr>
          <p:spPr>
            <a:xfrm>
              <a:off x="4766525" y="2990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7"/>
                    <a:pt x="50" y="54"/>
                    <a:pt x="17" y="87"/>
                  </a:cubicBezTo>
                  <a:cubicBezTo>
                    <a:pt x="0" y="120"/>
                    <a:pt x="17" y="174"/>
                    <a:pt x="33" y="207"/>
                  </a:cubicBezTo>
                  <a:cubicBezTo>
                    <a:pt x="50" y="223"/>
                    <a:pt x="87" y="244"/>
                    <a:pt x="103" y="261"/>
                  </a:cubicBezTo>
                  <a:cubicBezTo>
                    <a:pt x="136" y="261"/>
                    <a:pt x="169" y="244"/>
                    <a:pt x="190" y="223"/>
                  </a:cubicBezTo>
                  <a:cubicBezTo>
                    <a:pt x="239" y="174"/>
                    <a:pt x="239" y="87"/>
                    <a:pt x="207" y="38"/>
                  </a:cubicBezTo>
                  <a:cubicBezTo>
                    <a:pt x="190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3" name="Google Shape;11813;p30"/>
            <p:cNvSpPr/>
            <p:nvPr/>
          </p:nvSpPr>
          <p:spPr>
            <a:xfrm>
              <a:off x="4775500" y="3007850"/>
              <a:ext cx="6100" cy="6450"/>
            </a:xfrm>
            <a:custGeom>
              <a:avLst/>
              <a:gdLst/>
              <a:ahLst/>
              <a:cxnLst/>
              <a:rect l="l" t="t" r="r" b="b"/>
              <a:pathLst>
                <a:path w="244" h="258" extrusionOk="0">
                  <a:moveTo>
                    <a:pt x="113" y="0"/>
                  </a:moveTo>
                  <a:cubicBezTo>
                    <a:pt x="71" y="0"/>
                    <a:pt x="32" y="31"/>
                    <a:pt x="17" y="83"/>
                  </a:cubicBezTo>
                  <a:cubicBezTo>
                    <a:pt x="0" y="149"/>
                    <a:pt x="17" y="219"/>
                    <a:pt x="70" y="252"/>
                  </a:cubicBezTo>
                  <a:cubicBezTo>
                    <a:pt x="83" y="256"/>
                    <a:pt x="96" y="258"/>
                    <a:pt x="109" y="258"/>
                  </a:cubicBezTo>
                  <a:cubicBezTo>
                    <a:pt x="163" y="258"/>
                    <a:pt x="209" y="223"/>
                    <a:pt x="223" y="170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42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4" name="Google Shape;11814;p30"/>
            <p:cNvSpPr/>
            <p:nvPr/>
          </p:nvSpPr>
          <p:spPr>
            <a:xfrm>
              <a:off x="4780225" y="30331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4" y="250"/>
                    <a:pt x="83" y="263"/>
                    <a:pt x="114" y="263"/>
                  </a:cubicBezTo>
                  <a:cubicBezTo>
                    <a:pt x="140" y="263"/>
                    <a:pt x="166" y="255"/>
                    <a:pt x="190" y="240"/>
                  </a:cubicBezTo>
                  <a:cubicBezTo>
                    <a:pt x="240" y="190"/>
                    <a:pt x="240" y="104"/>
                    <a:pt x="207" y="50"/>
                  </a:cubicBezTo>
                  <a:cubicBezTo>
                    <a:pt x="190" y="34"/>
                    <a:pt x="190" y="17"/>
                    <a:pt x="174" y="17"/>
                  </a:cubicBezTo>
                  <a:cubicBezTo>
                    <a:pt x="15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5" name="Google Shape;11815;p30"/>
            <p:cNvSpPr/>
            <p:nvPr/>
          </p:nvSpPr>
          <p:spPr>
            <a:xfrm>
              <a:off x="4679725" y="28359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71" y="1"/>
                    <a:pt x="54" y="17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07"/>
                    <a:pt x="54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1" y="244"/>
                    <a:pt x="240" y="174"/>
                    <a:pt x="224" y="104"/>
                  </a:cubicBezTo>
                  <a:cubicBezTo>
                    <a:pt x="224" y="71"/>
                    <a:pt x="207" y="54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6" name="Google Shape;11816;p30"/>
            <p:cNvSpPr/>
            <p:nvPr/>
          </p:nvSpPr>
          <p:spPr>
            <a:xfrm>
              <a:off x="4668600" y="28239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87" y="0"/>
                    <a:pt x="87" y="17"/>
                    <a:pt x="67" y="17"/>
                  </a:cubicBezTo>
                  <a:cubicBezTo>
                    <a:pt x="34" y="33"/>
                    <a:pt x="1" y="83"/>
                    <a:pt x="1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40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7" name="Google Shape;11817;p30"/>
            <p:cNvSpPr/>
            <p:nvPr/>
          </p:nvSpPr>
          <p:spPr>
            <a:xfrm>
              <a:off x="4652225" y="28710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23" y="0"/>
                  </a:moveTo>
                  <a:cubicBezTo>
                    <a:pt x="116" y="0"/>
                    <a:pt x="110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0"/>
                  </a:cubicBezTo>
                  <a:cubicBezTo>
                    <a:pt x="70" y="247"/>
                    <a:pt x="103" y="263"/>
                    <a:pt x="140" y="263"/>
                  </a:cubicBezTo>
                  <a:cubicBezTo>
                    <a:pt x="190" y="247"/>
                    <a:pt x="227" y="181"/>
                    <a:pt x="227" y="111"/>
                  </a:cubicBezTo>
                  <a:cubicBezTo>
                    <a:pt x="227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8" name="Google Shape;11818;p30"/>
            <p:cNvSpPr/>
            <p:nvPr/>
          </p:nvSpPr>
          <p:spPr>
            <a:xfrm>
              <a:off x="4674175" y="285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73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9" name="Google Shape;11819;p30"/>
            <p:cNvSpPr/>
            <p:nvPr/>
          </p:nvSpPr>
          <p:spPr>
            <a:xfrm>
              <a:off x="4665100" y="27913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174" y="256"/>
                    <a:pt x="207" y="239"/>
                    <a:pt x="227" y="206"/>
                  </a:cubicBezTo>
                  <a:cubicBezTo>
                    <a:pt x="244" y="190"/>
                    <a:pt x="244" y="153"/>
                    <a:pt x="244" y="120"/>
                  </a:cubicBezTo>
                  <a:cubicBezTo>
                    <a:pt x="227" y="87"/>
                    <a:pt x="22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0" name="Google Shape;11820;p30"/>
            <p:cNvSpPr/>
            <p:nvPr/>
          </p:nvSpPr>
          <p:spPr>
            <a:xfrm>
              <a:off x="4682725" y="27915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91" y="1"/>
                  </a:moveTo>
                  <a:cubicBezTo>
                    <a:pt x="69" y="1"/>
                    <a:pt x="49" y="13"/>
                    <a:pt x="38" y="24"/>
                  </a:cubicBezTo>
                  <a:cubicBezTo>
                    <a:pt x="17" y="61"/>
                    <a:pt x="0" y="78"/>
                    <a:pt x="0" y="111"/>
                  </a:cubicBezTo>
                  <a:cubicBezTo>
                    <a:pt x="0" y="144"/>
                    <a:pt x="0" y="181"/>
                    <a:pt x="17" y="214"/>
                  </a:cubicBezTo>
                  <a:cubicBezTo>
                    <a:pt x="38" y="245"/>
                    <a:pt x="69" y="263"/>
                    <a:pt x="102" y="263"/>
                  </a:cubicBezTo>
                  <a:cubicBezTo>
                    <a:pt x="126" y="263"/>
                    <a:pt x="151" y="253"/>
                    <a:pt x="174" y="230"/>
                  </a:cubicBezTo>
                  <a:cubicBezTo>
                    <a:pt x="223" y="181"/>
                    <a:pt x="223" y="111"/>
                    <a:pt x="190" y="41"/>
                  </a:cubicBezTo>
                  <a:cubicBezTo>
                    <a:pt x="174" y="24"/>
                    <a:pt x="174" y="24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1" name="Google Shape;11821;p30"/>
            <p:cNvSpPr/>
            <p:nvPr/>
          </p:nvSpPr>
          <p:spPr>
            <a:xfrm>
              <a:off x="4684900" y="28664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7" y="1"/>
                  </a:moveTo>
                  <a:cubicBezTo>
                    <a:pt x="120" y="1"/>
                    <a:pt x="87" y="1"/>
                    <a:pt x="54" y="17"/>
                  </a:cubicBezTo>
                  <a:cubicBezTo>
                    <a:pt x="33" y="34"/>
                    <a:pt x="17" y="54"/>
                    <a:pt x="0" y="87"/>
                  </a:cubicBezTo>
                  <a:lnTo>
                    <a:pt x="0" y="174"/>
                  </a:lnTo>
                  <a:cubicBezTo>
                    <a:pt x="17" y="207"/>
                    <a:pt x="33" y="240"/>
                    <a:pt x="70" y="261"/>
                  </a:cubicBezTo>
                  <a:cubicBezTo>
                    <a:pt x="78" y="263"/>
                    <a:pt x="86" y="265"/>
                    <a:pt x="95" y="265"/>
                  </a:cubicBezTo>
                  <a:cubicBezTo>
                    <a:pt x="141" y="265"/>
                    <a:pt x="192" y="229"/>
                    <a:pt x="206" y="174"/>
                  </a:cubicBezTo>
                  <a:cubicBezTo>
                    <a:pt x="239" y="104"/>
                    <a:pt x="206" y="34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2" name="Google Shape;11822;p30"/>
            <p:cNvSpPr/>
            <p:nvPr/>
          </p:nvSpPr>
          <p:spPr>
            <a:xfrm>
              <a:off x="4793125" y="3001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70" y="17"/>
                    <a:pt x="54" y="33"/>
                    <a:pt x="33" y="50"/>
                  </a:cubicBezTo>
                  <a:cubicBezTo>
                    <a:pt x="17" y="83"/>
                    <a:pt x="0" y="120"/>
                    <a:pt x="17" y="153"/>
                  </a:cubicBezTo>
                  <a:cubicBezTo>
                    <a:pt x="17" y="186"/>
                    <a:pt x="33" y="223"/>
                    <a:pt x="54" y="239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206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3" name="Google Shape;11823;p30"/>
            <p:cNvSpPr/>
            <p:nvPr/>
          </p:nvSpPr>
          <p:spPr>
            <a:xfrm>
              <a:off x="4661700" y="28418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96" y="1"/>
                    <a:pt x="50" y="33"/>
                    <a:pt x="33" y="73"/>
                  </a:cubicBezTo>
                  <a:cubicBezTo>
                    <a:pt x="0" y="143"/>
                    <a:pt x="33" y="229"/>
                    <a:pt x="87" y="246"/>
                  </a:cubicBezTo>
                  <a:cubicBezTo>
                    <a:pt x="106" y="255"/>
                    <a:pt x="123" y="259"/>
                    <a:pt x="138" y="259"/>
                  </a:cubicBezTo>
                  <a:cubicBezTo>
                    <a:pt x="182" y="259"/>
                    <a:pt x="215" y="227"/>
                    <a:pt x="239" y="176"/>
                  </a:cubicBezTo>
                  <a:cubicBezTo>
                    <a:pt x="260" y="110"/>
                    <a:pt x="223" y="40"/>
                    <a:pt x="174" y="7"/>
                  </a:cubicBezTo>
                  <a:cubicBezTo>
                    <a:pt x="163" y="3"/>
                    <a:pt x="15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4" name="Google Shape;11824;p30"/>
            <p:cNvSpPr/>
            <p:nvPr/>
          </p:nvSpPr>
          <p:spPr>
            <a:xfrm>
              <a:off x="4677575" y="28827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17" y="190"/>
                    <a:pt x="37" y="227"/>
                    <a:pt x="54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54"/>
                    <a:pt x="173" y="37"/>
                  </a:cubicBezTo>
                  <a:cubicBezTo>
                    <a:pt x="173" y="21"/>
                    <a:pt x="173" y="21"/>
                    <a:pt x="157" y="21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5" name="Google Shape;11825;p30"/>
            <p:cNvSpPr/>
            <p:nvPr/>
          </p:nvSpPr>
          <p:spPr>
            <a:xfrm>
              <a:off x="4658300" y="28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6"/>
                  </a:cubicBezTo>
                  <a:cubicBezTo>
                    <a:pt x="190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6" name="Google Shape;11826;p30"/>
            <p:cNvSpPr/>
            <p:nvPr/>
          </p:nvSpPr>
          <p:spPr>
            <a:xfrm>
              <a:off x="4650975" y="29183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23"/>
                  </a:cubicBezTo>
                  <a:cubicBezTo>
                    <a:pt x="223" y="207"/>
                    <a:pt x="240" y="174"/>
                    <a:pt x="240" y="141"/>
                  </a:cubicBezTo>
                  <a:cubicBezTo>
                    <a:pt x="240" y="104"/>
                    <a:pt x="240" y="71"/>
                    <a:pt x="223" y="54"/>
                  </a:cubicBezTo>
                  <a:cubicBezTo>
                    <a:pt x="207" y="38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7" name="Google Shape;11827;p30"/>
            <p:cNvSpPr/>
            <p:nvPr/>
          </p:nvSpPr>
          <p:spPr>
            <a:xfrm>
              <a:off x="4649625" y="2890975"/>
              <a:ext cx="6125" cy="6325"/>
            </a:xfrm>
            <a:custGeom>
              <a:avLst/>
              <a:gdLst/>
              <a:ahLst/>
              <a:cxnLst/>
              <a:rect l="l" t="t" r="r" b="b"/>
              <a:pathLst>
                <a:path w="245" h="253" extrusionOk="0">
                  <a:moveTo>
                    <a:pt x="141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50"/>
                    <a:pt x="22" y="66"/>
                    <a:pt x="22" y="103"/>
                  </a:cubicBezTo>
                  <a:cubicBezTo>
                    <a:pt x="1" y="136"/>
                    <a:pt x="22" y="169"/>
                    <a:pt x="38" y="206"/>
                  </a:cubicBezTo>
                  <a:cubicBezTo>
                    <a:pt x="57" y="235"/>
                    <a:pt x="89" y="253"/>
                    <a:pt x="122" y="253"/>
                  </a:cubicBezTo>
                  <a:cubicBezTo>
                    <a:pt x="146" y="253"/>
                    <a:pt x="170" y="244"/>
                    <a:pt x="191" y="223"/>
                  </a:cubicBezTo>
                  <a:cubicBezTo>
                    <a:pt x="244" y="186"/>
                    <a:pt x="244" y="103"/>
                    <a:pt x="207" y="50"/>
                  </a:cubicBezTo>
                  <a:cubicBezTo>
                    <a:pt x="191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8" name="Google Shape;11828;p30"/>
            <p:cNvSpPr/>
            <p:nvPr/>
          </p:nvSpPr>
          <p:spPr>
            <a:xfrm>
              <a:off x="4647050" y="293517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22" y="87"/>
                    <a:pt x="1" y="120"/>
                    <a:pt x="1" y="153"/>
                  </a:cubicBezTo>
                  <a:cubicBezTo>
                    <a:pt x="22" y="191"/>
                    <a:pt x="38" y="207"/>
                    <a:pt x="55" y="240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1" y="240"/>
                    <a:pt x="244" y="191"/>
                    <a:pt x="228" y="104"/>
                  </a:cubicBezTo>
                  <a:cubicBezTo>
                    <a:pt x="228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9" name="Google Shape;11829;p30"/>
            <p:cNvSpPr/>
            <p:nvPr/>
          </p:nvSpPr>
          <p:spPr>
            <a:xfrm>
              <a:off x="46531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90" y="34"/>
                    <a:pt x="169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0" name="Google Shape;11830;p30"/>
            <p:cNvSpPr/>
            <p:nvPr/>
          </p:nvSpPr>
          <p:spPr>
            <a:xfrm>
              <a:off x="4650150" y="2794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1" y="77"/>
                    <a:pt x="1" y="164"/>
                    <a:pt x="34" y="213"/>
                  </a:cubicBezTo>
                  <a:cubicBezTo>
                    <a:pt x="50" y="230"/>
                    <a:pt x="83" y="246"/>
                    <a:pt x="104" y="267"/>
                  </a:cubicBezTo>
                  <a:cubicBezTo>
                    <a:pt x="137" y="267"/>
                    <a:pt x="170" y="246"/>
                    <a:pt x="186" y="230"/>
                  </a:cubicBezTo>
                  <a:cubicBezTo>
                    <a:pt x="223" y="213"/>
                    <a:pt x="223" y="180"/>
                    <a:pt x="240" y="143"/>
                  </a:cubicBezTo>
                  <a:cubicBezTo>
                    <a:pt x="240" y="110"/>
                    <a:pt x="223" y="77"/>
                    <a:pt x="207" y="40"/>
                  </a:cubicBezTo>
                  <a:cubicBezTo>
                    <a:pt x="186" y="23"/>
                    <a:pt x="186" y="23"/>
                    <a:pt x="153" y="7"/>
                  </a:cubicBezTo>
                  <a:lnTo>
                    <a:pt x="137" y="7"/>
                  </a:ln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1" name="Google Shape;11831;p30"/>
            <p:cNvSpPr/>
            <p:nvPr/>
          </p:nvSpPr>
          <p:spPr>
            <a:xfrm>
              <a:off x="4646650" y="284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8" y="207"/>
                    <a:pt x="54" y="22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207" y="244"/>
                    <a:pt x="244" y="174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2" name="Google Shape;11832;p30"/>
            <p:cNvSpPr/>
            <p:nvPr/>
          </p:nvSpPr>
          <p:spPr>
            <a:xfrm>
              <a:off x="4684075" y="28190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47"/>
                    <a:pt x="66" y="263"/>
                    <a:pt x="103" y="263"/>
                  </a:cubicBezTo>
                  <a:cubicBezTo>
                    <a:pt x="136" y="263"/>
                    <a:pt x="169" y="247"/>
                    <a:pt x="190" y="230"/>
                  </a:cubicBezTo>
                  <a:cubicBezTo>
                    <a:pt x="206" y="214"/>
                    <a:pt x="223" y="177"/>
                    <a:pt x="223" y="144"/>
                  </a:cubicBezTo>
                  <a:cubicBezTo>
                    <a:pt x="223" y="111"/>
                    <a:pt x="223" y="74"/>
                    <a:pt x="206" y="41"/>
                  </a:cubicBezTo>
                  <a:cubicBezTo>
                    <a:pt x="190" y="24"/>
                    <a:pt x="169" y="24"/>
                    <a:pt x="153" y="8"/>
                  </a:cubicBezTo>
                  <a:lnTo>
                    <a:pt x="136" y="8"/>
                  </a:lnTo>
                  <a:cubicBezTo>
                    <a:pt x="126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3" name="Google Shape;11833;p30"/>
            <p:cNvSpPr/>
            <p:nvPr/>
          </p:nvSpPr>
          <p:spPr>
            <a:xfrm>
              <a:off x="4589550" y="28509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7" y="0"/>
                  </a:moveTo>
                  <a:cubicBezTo>
                    <a:pt x="70" y="17"/>
                    <a:pt x="33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2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06" y="87"/>
                    <a:pt x="206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4" name="Google Shape;11834;p30"/>
            <p:cNvSpPr/>
            <p:nvPr/>
          </p:nvSpPr>
          <p:spPr>
            <a:xfrm>
              <a:off x="4586550" y="294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67"/>
                    <a:pt x="1" y="153"/>
                  </a:cubicBezTo>
                  <a:cubicBezTo>
                    <a:pt x="1" y="186"/>
                    <a:pt x="17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5" name="Google Shape;11835;p30"/>
            <p:cNvSpPr/>
            <p:nvPr/>
          </p:nvSpPr>
          <p:spPr>
            <a:xfrm>
              <a:off x="4591300" y="29273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5" y="263"/>
                    <a:pt x="104" y="264"/>
                    <a:pt x="114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6" name="Google Shape;11836;p30"/>
            <p:cNvSpPr/>
            <p:nvPr/>
          </p:nvSpPr>
          <p:spPr>
            <a:xfrm>
              <a:off x="4591300" y="2977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50" y="0"/>
                    <a:pt x="0" y="71"/>
                    <a:pt x="17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69" y="244"/>
                    <a:pt x="190" y="223"/>
                    <a:pt x="207" y="207"/>
                  </a:cubicBezTo>
                  <a:cubicBezTo>
                    <a:pt x="223" y="174"/>
                    <a:pt x="240" y="141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7" name="Google Shape;11837;p30"/>
            <p:cNvSpPr/>
            <p:nvPr/>
          </p:nvSpPr>
          <p:spPr>
            <a:xfrm>
              <a:off x="4765600" y="30369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06"/>
                    <a:pt x="54" y="243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43"/>
                    <a:pt x="244" y="173"/>
                    <a:pt x="227" y="103"/>
                  </a:cubicBezTo>
                  <a:cubicBezTo>
                    <a:pt x="227" y="70"/>
                    <a:pt x="206" y="54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8" name="Google Shape;11838;p30"/>
            <p:cNvSpPr/>
            <p:nvPr/>
          </p:nvSpPr>
          <p:spPr>
            <a:xfrm>
              <a:off x="4625200" y="30026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174" y="256"/>
                    <a:pt x="191" y="239"/>
                    <a:pt x="207" y="206"/>
                  </a:cubicBezTo>
                  <a:cubicBezTo>
                    <a:pt x="223" y="173"/>
                    <a:pt x="240" y="136"/>
                    <a:pt x="240" y="103"/>
                  </a:cubicBezTo>
                  <a:cubicBezTo>
                    <a:pt x="223" y="70"/>
                    <a:pt x="207" y="50"/>
                    <a:pt x="191" y="17"/>
                  </a:cubicBezTo>
                  <a:cubicBezTo>
                    <a:pt x="191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9" name="Google Shape;11839;p30"/>
            <p:cNvSpPr/>
            <p:nvPr/>
          </p:nvSpPr>
          <p:spPr>
            <a:xfrm>
              <a:off x="4752700" y="302362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04" y="0"/>
                  </a:moveTo>
                  <a:cubicBezTo>
                    <a:pt x="54" y="17"/>
                    <a:pt x="1" y="87"/>
                    <a:pt x="22" y="157"/>
                  </a:cubicBezTo>
                  <a:cubicBezTo>
                    <a:pt x="22" y="190"/>
                    <a:pt x="38" y="223"/>
                    <a:pt x="54" y="239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2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8" y="120"/>
                  </a:cubicBezTo>
                  <a:cubicBezTo>
                    <a:pt x="228" y="87"/>
                    <a:pt x="207" y="54"/>
                    <a:pt x="191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0" name="Google Shape;11840;p30"/>
            <p:cNvSpPr/>
            <p:nvPr/>
          </p:nvSpPr>
          <p:spPr>
            <a:xfrm>
              <a:off x="4645000" y="2981975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33" y="223"/>
                    <a:pt x="50" y="240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1" name="Google Shape;11841;p30"/>
            <p:cNvSpPr/>
            <p:nvPr/>
          </p:nvSpPr>
          <p:spPr>
            <a:xfrm>
              <a:off x="4614075" y="2940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39"/>
                    <a:pt x="240" y="169"/>
                    <a:pt x="223" y="103"/>
                  </a:cubicBezTo>
                  <a:cubicBezTo>
                    <a:pt x="223" y="66"/>
                    <a:pt x="207" y="49"/>
                    <a:pt x="186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2" name="Google Shape;11842;p30"/>
            <p:cNvSpPr/>
            <p:nvPr/>
          </p:nvSpPr>
          <p:spPr>
            <a:xfrm>
              <a:off x="4595525" y="29124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21" y="87"/>
                    <a:pt x="0" y="153"/>
                    <a:pt x="38" y="223"/>
                  </a:cubicBezTo>
                  <a:cubicBezTo>
                    <a:pt x="54" y="240"/>
                    <a:pt x="87" y="256"/>
                    <a:pt x="124" y="256"/>
                  </a:cubicBezTo>
                  <a:cubicBezTo>
                    <a:pt x="129" y="262"/>
                    <a:pt x="135" y="265"/>
                    <a:pt x="143" y="265"/>
                  </a:cubicBezTo>
                  <a:cubicBezTo>
                    <a:pt x="159" y="265"/>
                    <a:pt x="179" y="251"/>
                    <a:pt x="190" y="240"/>
                  </a:cubicBezTo>
                  <a:cubicBezTo>
                    <a:pt x="227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3" name="Google Shape;11843;p30"/>
            <p:cNvSpPr/>
            <p:nvPr/>
          </p:nvSpPr>
          <p:spPr>
            <a:xfrm>
              <a:off x="4599025" y="29421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96" y="258"/>
                    <a:pt x="105" y="259"/>
                    <a:pt x="115" y="259"/>
                  </a:cubicBezTo>
                  <a:cubicBezTo>
                    <a:pt x="160" y="259"/>
                    <a:pt x="210" y="229"/>
                    <a:pt x="223" y="185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4" name="Google Shape;11844;p30"/>
            <p:cNvSpPr/>
            <p:nvPr/>
          </p:nvSpPr>
          <p:spPr>
            <a:xfrm>
              <a:off x="4591300" y="288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33" y="227"/>
                    <a:pt x="87" y="260"/>
                  </a:cubicBezTo>
                  <a:lnTo>
                    <a:pt x="136" y="260"/>
                  </a:lnTo>
                  <a:cubicBezTo>
                    <a:pt x="169" y="260"/>
                    <a:pt x="207" y="227"/>
                    <a:pt x="223" y="173"/>
                  </a:cubicBezTo>
                  <a:cubicBezTo>
                    <a:pt x="240" y="124"/>
                    <a:pt x="223" y="70"/>
                    <a:pt x="207" y="37"/>
                  </a:cubicBezTo>
                  <a:cubicBezTo>
                    <a:pt x="190" y="37"/>
                    <a:pt x="169" y="21"/>
                    <a:pt x="153" y="4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5" name="Google Shape;11845;p30"/>
            <p:cNvSpPr/>
            <p:nvPr/>
          </p:nvSpPr>
          <p:spPr>
            <a:xfrm>
              <a:off x="4592950" y="2962200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21" y="223"/>
                    <a:pt x="70" y="260"/>
                    <a:pt x="141" y="260"/>
                  </a:cubicBezTo>
                  <a:cubicBezTo>
                    <a:pt x="157" y="243"/>
                    <a:pt x="190" y="223"/>
                    <a:pt x="207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7" y="37"/>
                    <a:pt x="174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6" name="Google Shape;11846;p30"/>
            <p:cNvSpPr/>
            <p:nvPr/>
          </p:nvSpPr>
          <p:spPr>
            <a:xfrm>
              <a:off x="4602850" y="28961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70" y="0"/>
                    <a:pt x="37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37" y="239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39"/>
                    <a:pt x="223" y="186"/>
                    <a:pt x="223" y="103"/>
                  </a:cubicBezTo>
                  <a:cubicBezTo>
                    <a:pt x="206" y="66"/>
                    <a:pt x="190" y="50"/>
                    <a:pt x="173" y="17"/>
                  </a:cubicBezTo>
                  <a:lnTo>
                    <a:pt x="157" y="17"/>
                  </a:ln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7" name="Google Shape;11847;p30"/>
            <p:cNvSpPr/>
            <p:nvPr/>
          </p:nvSpPr>
          <p:spPr>
            <a:xfrm>
              <a:off x="4588300" y="2897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0"/>
                  </a:moveTo>
                  <a:cubicBezTo>
                    <a:pt x="71" y="0"/>
                    <a:pt x="29" y="32"/>
                    <a:pt x="17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1" y="186"/>
                    <a:pt x="34" y="236"/>
                    <a:pt x="67" y="257"/>
                  </a:cubicBezTo>
                  <a:cubicBezTo>
                    <a:pt x="81" y="261"/>
                    <a:pt x="94" y="263"/>
                    <a:pt x="105" y="263"/>
                  </a:cubicBezTo>
                  <a:cubicBezTo>
                    <a:pt x="138" y="263"/>
                    <a:pt x="162" y="247"/>
                    <a:pt x="186" y="219"/>
                  </a:cubicBezTo>
                  <a:cubicBezTo>
                    <a:pt x="207" y="219"/>
                    <a:pt x="207" y="203"/>
                    <a:pt x="223" y="170"/>
                  </a:cubicBezTo>
                  <a:cubicBezTo>
                    <a:pt x="240" y="116"/>
                    <a:pt x="207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8" name="Google Shape;11848;p30"/>
            <p:cNvSpPr/>
            <p:nvPr/>
          </p:nvSpPr>
          <p:spPr>
            <a:xfrm>
              <a:off x="4592525" y="30071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17" y="1"/>
                    <a:pt x="109" y="2"/>
                    <a:pt x="104" y="8"/>
                  </a:cubicBezTo>
                  <a:cubicBezTo>
                    <a:pt x="54" y="8"/>
                    <a:pt x="1" y="74"/>
                    <a:pt x="17" y="144"/>
                  </a:cubicBezTo>
                  <a:cubicBezTo>
                    <a:pt x="17" y="177"/>
                    <a:pt x="38" y="214"/>
                    <a:pt x="71" y="231"/>
                  </a:cubicBezTo>
                  <a:cubicBezTo>
                    <a:pt x="87" y="247"/>
                    <a:pt x="120" y="264"/>
                    <a:pt x="141" y="264"/>
                  </a:cubicBezTo>
                  <a:cubicBezTo>
                    <a:pt x="207" y="247"/>
                    <a:pt x="244" y="177"/>
                    <a:pt x="244" y="111"/>
                  </a:cubicBezTo>
                  <a:cubicBezTo>
                    <a:pt x="224" y="74"/>
                    <a:pt x="224" y="41"/>
                    <a:pt x="191" y="24"/>
                  </a:cubicBezTo>
                  <a:lnTo>
                    <a:pt x="174" y="8"/>
                  </a:lnTo>
                  <a:cubicBezTo>
                    <a:pt x="163" y="8"/>
                    <a:pt x="14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9" name="Google Shape;11849;p30"/>
            <p:cNvSpPr/>
            <p:nvPr/>
          </p:nvSpPr>
          <p:spPr>
            <a:xfrm>
              <a:off x="4587375" y="3022800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1" y="0"/>
                  </a:moveTo>
                  <a:cubicBezTo>
                    <a:pt x="104" y="0"/>
                    <a:pt x="87" y="17"/>
                    <a:pt x="54" y="33"/>
                  </a:cubicBezTo>
                  <a:cubicBezTo>
                    <a:pt x="17" y="87"/>
                    <a:pt x="1" y="153"/>
                    <a:pt x="38" y="223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26" y="261"/>
                    <a:pt x="133" y="263"/>
                    <a:pt x="141" y="263"/>
                  </a:cubicBezTo>
                  <a:cubicBezTo>
                    <a:pt x="159" y="263"/>
                    <a:pt x="179" y="251"/>
                    <a:pt x="190" y="239"/>
                  </a:cubicBezTo>
                  <a:cubicBezTo>
                    <a:pt x="244" y="190"/>
                    <a:pt x="260" y="103"/>
                    <a:pt x="207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0" name="Google Shape;11850;p30"/>
            <p:cNvSpPr/>
            <p:nvPr/>
          </p:nvSpPr>
          <p:spPr>
            <a:xfrm>
              <a:off x="4732600" y="3014150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34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3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86" y="260"/>
                    <a:pt x="240" y="190"/>
                    <a:pt x="224" y="124"/>
                  </a:cubicBezTo>
                  <a:cubicBezTo>
                    <a:pt x="224" y="87"/>
                    <a:pt x="207" y="54"/>
                    <a:pt x="186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1" name="Google Shape;11851;p30"/>
            <p:cNvSpPr/>
            <p:nvPr/>
          </p:nvSpPr>
          <p:spPr>
            <a:xfrm>
              <a:off x="4717975" y="30154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20" y="1"/>
                  </a:moveTo>
                  <a:cubicBezTo>
                    <a:pt x="104" y="1"/>
                    <a:pt x="87" y="17"/>
                    <a:pt x="5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17" y="190"/>
                    <a:pt x="33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53" y="256"/>
                    <a:pt x="190" y="240"/>
                    <a:pt x="207" y="207"/>
                  </a:cubicBezTo>
                  <a:cubicBezTo>
                    <a:pt x="223" y="174"/>
                    <a:pt x="223" y="137"/>
                    <a:pt x="223" y="104"/>
                  </a:cubicBezTo>
                  <a:cubicBezTo>
                    <a:pt x="223" y="71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2" name="Google Shape;11852;p30"/>
            <p:cNvSpPr/>
            <p:nvPr/>
          </p:nvSpPr>
          <p:spPr>
            <a:xfrm>
              <a:off x="4702925" y="3017650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54" y="0"/>
                  </a:moveTo>
                  <a:cubicBezTo>
                    <a:pt x="34" y="0"/>
                    <a:pt x="34" y="17"/>
                    <a:pt x="17" y="33"/>
                  </a:cubicBezTo>
                  <a:cubicBezTo>
                    <a:pt x="1" y="50"/>
                    <a:pt x="1" y="87"/>
                    <a:pt x="1" y="120"/>
                  </a:cubicBezTo>
                  <a:cubicBezTo>
                    <a:pt x="1" y="153"/>
                    <a:pt x="17" y="190"/>
                    <a:pt x="54" y="206"/>
                  </a:cubicBezTo>
                  <a:cubicBezTo>
                    <a:pt x="71" y="239"/>
                    <a:pt x="104" y="239"/>
                    <a:pt x="120" y="239"/>
                  </a:cubicBezTo>
                  <a:cubicBezTo>
                    <a:pt x="190" y="223"/>
                    <a:pt x="223" y="153"/>
                    <a:pt x="223" y="87"/>
                  </a:cubicBezTo>
                  <a:cubicBezTo>
                    <a:pt x="223" y="50"/>
                    <a:pt x="207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3" name="Google Shape;11853;p30"/>
            <p:cNvSpPr/>
            <p:nvPr/>
          </p:nvSpPr>
          <p:spPr>
            <a:xfrm>
              <a:off x="4608000" y="28806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37" y="17"/>
                    <a:pt x="0" y="67"/>
                    <a:pt x="0" y="153"/>
                  </a:cubicBezTo>
                  <a:cubicBezTo>
                    <a:pt x="17" y="186"/>
                    <a:pt x="37" y="207"/>
                    <a:pt x="54" y="240"/>
                  </a:cubicBezTo>
                  <a:cubicBezTo>
                    <a:pt x="70" y="256"/>
                    <a:pt x="103" y="256"/>
                    <a:pt x="141" y="256"/>
                  </a:cubicBezTo>
                  <a:cubicBezTo>
                    <a:pt x="190" y="240"/>
                    <a:pt x="244" y="170"/>
                    <a:pt x="223" y="104"/>
                  </a:cubicBezTo>
                  <a:cubicBezTo>
                    <a:pt x="223" y="6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4" name="Google Shape;11854;p30"/>
            <p:cNvSpPr/>
            <p:nvPr/>
          </p:nvSpPr>
          <p:spPr>
            <a:xfrm>
              <a:off x="4710250" y="30320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46" y="1"/>
                  </a:moveTo>
                  <a:cubicBezTo>
                    <a:pt x="98" y="1"/>
                    <a:pt x="47" y="33"/>
                    <a:pt x="33" y="75"/>
                  </a:cubicBezTo>
                  <a:cubicBezTo>
                    <a:pt x="0" y="145"/>
                    <a:pt x="33" y="231"/>
                    <a:pt x="87" y="248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90" y="248"/>
                    <a:pt x="223" y="231"/>
                    <a:pt x="239" y="178"/>
                  </a:cubicBezTo>
                  <a:cubicBezTo>
                    <a:pt x="239" y="128"/>
                    <a:pt x="239" y="75"/>
                    <a:pt x="206" y="42"/>
                  </a:cubicBezTo>
                  <a:cubicBezTo>
                    <a:pt x="206" y="25"/>
                    <a:pt x="190" y="25"/>
                    <a:pt x="173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5" name="Google Shape;11855;p30"/>
            <p:cNvSpPr/>
            <p:nvPr/>
          </p:nvSpPr>
          <p:spPr>
            <a:xfrm>
              <a:off x="4724875" y="30313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83" y="1"/>
                    <a:pt x="67" y="17"/>
                    <a:pt x="34" y="34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23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08" y="265"/>
                    <a:pt x="115" y="267"/>
                    <a:pt x="122" y="267"/>
                  </a:cubicBezTo>
                  <a:cubicBezTo>
                    <a:pt x="139" y="267"/>
                    <a:pt x="163" y="254"/>
                    <a:pt x="186" y="240"/>
                  </a:cubicBezTo>
                  <a:cubicBezTo>
                    <a:pt x="223" y="190"/>
                    <a:pt x="240" y="104"/>
                    <a:pt x="186" y="54"/>
                  </a:cubicBezTo>
                  <a:cubicBezTo>
                    <a:pt x="186" y="34"/>
                    <a:pt x="170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6" name="Google Shape;11856;p30"/>
            <p:cNvSpPr/>
            <p:nvPr/>
          </p:nvSpPr>
          <p:spPr>
            <a:xfrm>
              <a:off x="4580075" y="2793050"/>
              <a:ext cx="6100" cy="4425"/>
            </a:xfrm>
            <a:custGeom>
              <a:avLst/>
              <a:gdLst/>
              <a:ahLst/>
              <a:cxnLst/>
              <a:rect l="l" t="t" r="r" b="b"/>
              <a:pathLst>
                <a:path w="244" h="177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57" y="17"/>
                    <a:pt x="70" y="33"/>
                    <a:pt x="0" y="50"/>
                  </a:cubicBezTo>
                  <a:cubicBezTo>
                    <a:pt x="0" y="83"/>
                    <a:pt x="21" y="103"/>
                    <a:pt x="37" y="136"/>
                  </a:cubicBezTo>
                  <a:cubicBezTo>
                    <a:pt x="54" y="153"/>
                    <a:pt x="70" y="169"/>
                    <a:pt x="103" y="169"/>
                  </a:cubicBezTo>
                  <a:cubicBezTo>
                    <a:pt x="114" y="174"/>
                    <a:pt x="123" y="176"/>
                    <a:pt x="131" y="176"/>
                  </a:cubicBezTo>
                  <a:cubicBezTo>
                    <a:pt x="151" y="176"/>
                    <a:pt x="166" y="165"/>
                    <a:pt x="190" y="153"/>
                  </a:cubicBezTo>
                  <a:cubicBezTo>
                    <a:pt x="227" y="120"/>
                    <a:pt x="243" y="5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7" name="Google Shape;11857;p30"/>
            <p:cNvSpPr/>
            <p:nvPr/>
          </p:nvSpPr>
          <p:spPr>
            <a:xfrm>
              <a:off x="4939175" y="29742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8" name="Google Shape;11858;p30"/>
            <p:cNvSpPr/>
            <p:nvPr/>
          </p:nvSpPr>
          <p:spPr>
            <a:xfrm>
              <a:off x="4969675" y="3016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90"/>
                    <a:pt x="34" y="223"/>
                    <a:pt x="67" y="244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4"/>
                    <a:pt x="186" y="223"/>
                    <a:pt x="223" y="207"/>
                  </a:cubicBezTo>
                  <a:cubicBezTo>
                    <a:pt x="240" y="174"/>
                    <a:pt x="240" y="141"/>
                    <a:pt x="240" y="104"/>
                  </a:cubicBezTo>
                  <a:cubicBezTo>
                    <a:pt x="223" y="71"/>
                    <a:pt x="207" y="38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9" name="Google Shape;11859;p30"/>
            <p:cNvSpPr/>
            <p:nvPr/>
          </p:nvSpPr>
          <p:spPr>
            <a:xfrm>
              <a:off x="4787550" y="30193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3" y="21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0" name="Google Shape;11860;p30"/>
            <p:cNvSpPr/>
            <p:nvPr/>
          </p:nvSpPr>
          <p:spPr>
            <a:xfrm>
              <a:off x="4866100" y="2941150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0" y="174"/>
                    <a:pt x="21" y="207"/>
                    <a:pt x="54" y="224"/>
                  </a:cubicBezTo>
                  <a:cubicBezTo>
                    <a:pt x="70" y="261"/>
                    <a:pt x="103" y="261"/>
                    <a:pt x="124" y="261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27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1" name="Google Shape;11861;p30"/>
            <p:cNvSpPr/>
            <p:nvPr/>
          </p:nvSpPr>
          <p:spPr>
            <a:xfrm>
              <a:off x="4787550" y="2974650"/>
              <a:ext cx="5175" cy="4525"/>
            </a:xfrm>
            <a:custGeom>
              <a:avLst/>
              <a:gdLst/>
              <a:ahLst/>
              <a:cxnLst/>
              <a:rect l="l" t="t" r="r" b="b"/>
              <a:pathLst>
                <a:path w="207" h="181" extrusionOk="0">
                  <a:moveTo>
                    <a:pt x="190" y="1"/>
                  </a:moveTo>
                  <a:cubicBezTo>
                    <a:pt x="120" y="55"/>
                    <a:pt x="71" y="88"/>
                    <a:pt x="0" y="137"/>
                  </a:cubicBezTo>
                  <a:lnTo>
                    <a:pt x="17" y="158"/>
                  </a:lnTo>
                  <a:cubicBezTo>
                    <a:pt x="29" y="169"/>
                    <a:pt x="51" y="181"/>
                    <a:pt x="74" y="181"/>
                  </a:cubicBezTo>
                  <a:cubicBezTo>
                    <a:pt x="84" y="181"/>
                    <a:pt x="94" y="179"/>
                    <a:pt x="104" y="174"/>
                  </a:cubicBezTo>
                  <a:cubicBezTo>
                    <a:pt x="153" y="174"/>
                    <a:pt x="207" y="104"/>
                    <a:pt x="190" y="34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2" name="Google Shape;11862;p30"/>
            <p:cNvSpPr/>
            <p:nvPr/>
          </p:nvSpPr>
          <p:spPr>
            <a:xfrm>
              <a:off x="4896600" y="2982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23"/>
                    <a:pt x="71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3" name="Google Shape;11863;p30"/>
            <p:cNvSpPr/>
            <p:nvPr/>
          </p:nvSpPr>
          <p:spPr>
            <a:xfrm>
              <a:off x="4567700" y="28724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66" y="21"/>
                    <a:pt x="33" y="37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27"/>
                    <a:pt x="33" y="243"/>
                  </a:cubicBezTo>
                  <a:cubicBezTo>
                    <a:pt x="57" y="255"/>
                    <a:pt x="82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4"/>
                  </a:cubicBezTo>
                  <a:cubicBezTo>
                    <a:pt x="206" y="87"/>
                    <a:pt x="186" y="54"/>
                    <a:pt x="169" y="37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03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4" name="Google Shape;11864;p30"/>
            <p:cNvSpPr/>
            <p:nvPr/>
          </p:nvSpPr>
          <p:spPr>
            <a:xfrm>
              <a:off x="4690050" y="3023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8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3" y="40"/>
                    <a:pt x="17" y="77"/>
                    <a:pt x="17" y="110"/>
                  </a:cubicBezTo>
                  <a:cubicBezTo>
                    <a:pt x="0" y="143"/>
                    <a:pt x="17" y="180"/>
                    <a:pt x="33" y="213"/>
                  </a:cubicBezTo>
                  <a:cubicBezTo>
                    <a:pt x="54" y="244"/>
                    <a:pt x="85" y="263"/>
                    <a:pt x="118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39" y="180"/>
                    <a:pt x="239" y="110"/>
                    <a:pt x="206" y="40"/>
                  </a:cubicBezTo>
                  <a:cubicBezTo>
                    <a:pt x="190" y="24"/>
                    <a:pt x="173" y="7"/>
                    <a:pt x="157" y="7"/>
                  </a:cubicBezTo>
                  <a:lnTo>
                    <a:pt x="136" y="7"/>
                  </a:lnTo>
                  <a:cubicBezTo>
                    <a:pt x="127" y="2"/>
                    <a:pt x="117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5" name="Google Shape;11865;p30"/>
            <p:cNvSpPr/>
            <p:nvPr/>
          </p:nvSpPr>
          <p:spPr>
            <a:xfrm>
              <a:off x="4606750" y="2802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1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1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6" name="Google Shape;11866;p30"/>
            <p:cNvSpPr/>
            <p:nvPr/>
          </p:nvSpPr>
          <p:spPr>
            <a:xfrm>
              <a:off x="4954225" y="297517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3" y="256"/>
                  </a:cubicBezTo>
                  <a:cubicBezTo>
                    <a:pt x="92" y="259"/>
                    <a:pt x="101" y="260"/>
                    <a:pt x="111" y="260"/>
                  </a:cubicBezTo>
                  <a:cubicBezTo>
                    <a:pt x="159" y="260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4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7" name="Google Shape;11867;p30"/>
            <p:cNvSpPr/>
            <p:nvPr/>
          </p:nvSpPr>
          <p:spPr>
            <a:xfrm>
              <a:off x="4760025" y="3006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54" y="17"/>
                    <a:pt x="1" y="83"/>
                    <a:pt x="17" y="153"/>
                  </a:cubicBezTo>
                  <a:cubicBezTo>
                    <a:pt x="17" y="186"/>
                    <a:pt x="38" y="223"/>
                    <a:pt x="54" y="240"/>
                  </a:cubicBezTo>
                  <a:cubicBezTo>
                    <a:pt x="78" y="251"/>
                    <a:pt x="93" y="263"/>
                    <a:pt x="113" y="263"/>
                  </a:cubicBezTo>
                  <a:cubicBezTo>
                    <a:pt x="121" y="263"/>
                    <a:pt x="130" y="261"/>
                    <a:pt x="141" y="256"/>
                  </a:cubicBezTo>
                  <a:cubicBezTo>
                    <a:pt x="207" y="256"/>
                    <a:pt x="244" y="186"/>
                    <a:pt x="223" y="120"/>
                  </a:cubicBezTo>
                  <a:cubicBezTo>
                    <a:pt x="223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8" name="Google Shape;11868;p30"/>
            <p:cNvSpPr/>
            <p:nvPr/>
          </p:nvSpPr>
          <p:spPr>
            <a:xfrm>
              <a:off x="4623875" y="27842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39" y="1"/>
                  </a:moveTo>
                  <a:cubicBezTo>
                    <a:pt x="87" y="1"/>
                    <a:pt x="48" y="33"/>
                    <a:pt x="21" y="92"/>
                  </a:cubicBezTo>
                  <a:cubicBezTo>
                    <a:pt x="0" y="162"/>
                    <a:pt x="37" y="228"/>
                    <a:pt x="87" y="248"/>
                  </a:cubicBezTo>
                  <a:cubicBezTo>
                    <a:pt x="103" y="265"/>
                    <a:pt x="124" y="265"/>
                    <a:pt x="140" y="265"/>
                  </a:cubicBezTo>
                  <a:cubicBezTo>
                    <a:pt x="173" y="265"/>
                    <a:pt x="206" y="228"/>
                    <a:pt x="227" y="178"/>
                  </a:cubicBezTo>
                  <a:cubicBezTo>
                    <a:pt x="244" y="125"/>
                    <a:pt x="244" y="75"/>
                    <a:pt x="206" y="42"/>
                  </a:cubicBezTo>
                  <a:cubicBezTo>
                    <a:pt x="190" y="22"/>
                    <a:pt x="190" y="22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9" name="Google Shape;11869;p30"/>
            <p:cNvSpPr/>
            <p:nvPr/>
          </p:nvSpPr>
          <p:spPr>
            <a:xfrm>
              <a:off x="4631600" y="28429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0"/>
                  </a:moveTo>
                  <a:cubicBezTo>
                    <a:pt x="78" y="0"/>
                    <a:pt x="45" y="32"/>
                    <a:pt x="21" y="83"/>
                  </a:cubicBezTo>
                  <a:cubicBezTo>
                    <a:pt x="0" y="149"/>
                    <a:pt x="38" y="219"/>
                    <a:pt x="87" y="252"/>
                  </a:cubicBezTo>
                  <a:cubicBezTo>
                    <a:pt x="97" y="256"/>
                    <a:pt x="108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00"/>
                    <a:pt x="227" y="30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0" name="Google Shape;11870;p30"/>
            <p:cNvSpPr/>
            <p:nvPr/>
          </p:nvSpPr>
          <p:spPr>
            <a:xfrm>
              <a:off x="4628200" y="28131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20" y="0"/>
                    <a:pt x="87" y="21"/>
                    <a:pt x="71" y="37"/>
                  </a:cubicBezTo>
                  <a:cubicBezTo>
                    <a:pt x="17" y="87"/>
                    <a:pt x="0" y="157"/>
                    <a:pt x="54" y="22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31" y="265"/>
                    <a:pt x="140" y="267"/>
                    <a:pt x="148" y="267"/>
                  </a:cubicBezTo>
                  <a:cubicBezTo>
                    <a:pt x="168" y="267"/>
                    <a:pt x="183" y="255"/>
                    <a:pt x="207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40" y="87"/>
                    <a:pt x="223" y="54"/>
                  </a:cubicBezTo>
                  <a:cubicBezTo>
                    <a:pt x="207" y="37"/>
                    <a:pt x="190" y="21"/>
                    <a:pt x="174" y="21"/>
                  </a:cubicBezTo>
                  <a:cubicBezTo>
                    <a:pt x="157" y="21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1" name="Google Shape;11871;p30"/>
            <p:cNvSpPr/>
            <p:nvPr/>
          </p:nvSpPr>
          <p:spPr>
            <a:xfrm>
              <a:off x="4638925" y="2827275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44" y="0"/>
                  </a:moveTo>
                  <a:cubicBezTo>
                    <a:pt x="98" y="0"/>
                    <a:pt x="51" y="30"/>
                    <a:pt x="37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6" y="254"/>
                    <a:pt x="123" y="258"/>
                    <a:pt x="140" y="258"/>
                  </a:cubicBezTo>
                  <a:cubicBezTo>
                    <a:pt x="183" y="258"/>
                    <a:pt x="216" y="225"/>
                    <a:pt x="243" y="177"/>
                  </a:cubicBezTo>
                  <a:cubicBezTo>
                    <a:pt x="260" y="107"/>
                    <a:pt x="223" y="37"/>
                    <a:pt x="173" y="4"/>
                  </a:cubicBezTo>
                  <a:cubicBezTo>
                    <a:pt x="164" y="1"/>
                    <a:pt x="154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2" name="Google Shape;11872;p30"/>
            <p:cNvSpPr/>
            <p:nvPr/>
          </p:nvSpPr>
          <p:spPr>
            <a:xfrm>
              <a:off x="4635525" y="27968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17"/>
                    <a:pt x="17" y="55"/>
                  </a:cubicBezTo>
                  <a:cubicBezTo>
                    <a:pt x="0" y="88"/>
                    <a:pt x="0" y="121"/>
                    <a:pt x="0" y="158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5"/>
                    <a:pt x="173" y="17"/>
                  </a:cubicBezTo>
                  <a:cubicBezTo>
                    <a:pt x="17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3" name="Google Shape;11873;p30"/>
            <p:cNvSpPr/>
            <p:nvPr/>
          </p:nvSpPr>
          <p:spPr>
            <a:xfrm>
              <a:off x="4638925" y="28737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40" y="1"/>
                  </a:moveTo>
                  <a:cubicBezTo>
                    <a:pt x="103" y="1"/>
                    <a:pt x="87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26" y="262"/>
                    <a:pt x="133" y="265"/>
                    <a:pt x="141" y="265"/>
                  </a:cubicBezTo>
                  <a:cubicBezTo>
                    <a:pt x="159" y="265"/>
                    <a:pt x="178" y="251"/>
                    <a:pt x="190" y="240"/>
                  </a:cubicBezTo>
                  <a:cubicBezTo>
                    <a:pt x="243" y="190"/>
                    <a:pt x="260" y="104"/>
                    <a:pt x="206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4" name="Google Shape;11874;p30"/>
            <p:cNvSpPr/>
            <p:nvPr/>
          </p:nvSpPr>
          <p:spPr>
            <a:xfrm>
              <a:off x="4640675" y="29059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38"/>
                    <a:pt x="17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0" y="191"/>
                    <a:pt x="17" y="228"/>
                    <a:pt x="50" y="244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4"/>
                    <a:pt x="223" y="191"/>
                    <a:pt x="223" y="104"/>
                  </a:cubicBezTo>
                  <a:cubicBezTo>
                    <a:pt x="223" y="71"/>
                    <a:pt x="206" y="55"/>
                    <a:pt x="173" y="22"/>
                  </a:cubicBezTo>
                  <a:lnTo>
                    <a:pt x="153" y="22"/>
                  </a:ln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5" name="Google Shape;11875;p30"/>
            <p:cNvSpPr/>
            <p:nvPr/>
          </p:nvSpPr>
          <p:spPr>
            <a:xfrm>
              <a:off x="4641075" y="2810375"/>
              <a:ext cx="5600" cy="6725"/>
            </a:xfrm>
            <a:custGeom>
              <a:avLst/>
              <a:gdLst/>
              <a:ahLst/>
              <a:cxnLst/>
              <a:rect l="l" t="t" r="r" b="b"/>
              <a:pathLst>
                <a:path w="224" h="269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87" y="8"/>
                    <a:pt x="54" y="29"/>
                    <a:pt x="34" y="45"/>
                  </a:cubicBezTo>
                  <a:cubicBezTo>
                    <a:pt x="17" y="62"/>
                    <a:pt x="1" y="111"/>
                    <a:pt x="17" y="148"/>
                  </a:cubicBezTo>
                  <a:cubicBezTo>
                    <a:pt x="17" y="181"/>
                    <a:pt x="34" y="214"/>
                    <a:pt x="54" y="235"/>
                  </a:cubicBezTo>
                  <a:cubicBezTo>
                    <a:pt x="71" y="252"/>
                    <a:pt x="104" y="268"/>
                    <a:pt x="137" y="268"/>
                  </a:cubicBezTo>
                  <a:cubicBezTo>
                    <a:pt x="190" y="252"/>
                    <a:pt x="223" y="198"/>
                    <a:pt x="223" y="132"/>
                  </a:cubicBezTo>
                  <a:lnTo>
                    <a:pt x="223" y="111"/>
                  </a:lnTo>
                  <a:cubicBezTo>
                    <a:pt x="223" y="62"/>
                    <a:pt x="190" y="29"/>
                    <a:pt x="157" y="8"/>
                  </a:cubicBezTo>
                  <a:cubicBezTo>
                    <a:pt x="144" y="8"/>
                    <a:pt x="132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6" name="Google Shape;11876;p30"/>
            <p:cNvSpPr/>
            <p:nvPr/>
          </p:nvSpPr>
          <p:spPr>
            <a:xfrm>
              <a:off x="4620875" y="295412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1" y="154"/>
                    <a:pt x="38" y="236"/>
                    <a:pt x="87" y="257"/>
                  </a:cubicBezTo>
                  <a:cubicBezTo>
                    <a:pt x="102" y="266"/>
                    <a:pt x="117" y="270"/>
                    <a:pt x="131" y="270"/>
                  </a:cubicBezTo>
                  <a:cubicBezTo>
                    <a:pt x="172" y="270"/>
                    <a:pt x="211" y="238"/>
                    <a:pt x="223" y="187"/>
                  </a:cubicBezTo>
                  <a:cubicBezTo>
                    <a:pt x="260" y="117"/>
                    <a:pt x="223" y="30"/>
                    <a:pt x="174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7" name="Google Shape;11877;p30"/>
            <p:cNvSpPr/>
            <p:nvPr/>
          </p:nvSpPr>
          <p:spPr>
            <a:xfrm>
              <a:off x="4618300" y="30176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87" y="0"/>
                    <a:pt x="54" y="33"/>
                  </a:cubicBezTo>
                  <a:cubicBezTo>
                    <a:pt x="17" y="66"/>
                    <a:pt x="1" y="153"/>
                    <a:pt x="38" y="206"/>
                  </a:cubicBezTo>
                  <a:cubicBezTo>
                    <a:pt x="54" y="239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6"/>
                    <a:pt x="244" y="169"/>
                    <a:pt x="244" y="136"/>
                  </a:cubicBezTo>
                  <a:cubicBezTo>
                    <a:pt x="244" y="103"/>
                    <a:pt x="244" y="66"/>
                    <a:pt x="207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8" name="Google Shape;11878;p30"/>
            <p:cNvSpPr/>
            <p:nvPr/>
          </p:nvSpPr>
          <p:spPr>
            <a:xfrm>
              <a:off x="4639325" y="28578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38" y="1"/>
                    <a:pt x="1" y="67"/>
                    <a:pt x="21" y="137"/>
                  </a:cubicBezTo>
                  <a:cubicBezTo>
                    <a:pt x="21" y="17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90" y="240"/>
                    <a:pt x="244" y="170"/>
                    <a:pt x="227" y="104"/>
                  </a:cubicBezTo>
                  <a:cubicBezTo>
                    <a:pt x="227" y="67"/>
                    <a:pt x="207" y="34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9" name="Google Shape;11879;p30"/>
            <p:cNvSpPr/>
            <p:nvPr/>
          </p:nvSpPr>
          <p:spPr>
            <a:xfrm>
              <a:off x="4614500" y="303435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66" y="17"/>
                    <a:pt x="33" y="3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0" y="24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7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0" name="Google Shape;11880;p30"/>
            <p:cNvSpPr/>
            <p:nvPr/>
          </p:nvSpPr>
          <p:spPr>
            <a:xfrm>
              <a:off x="4617475" y="28935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" y="66"/>
                    <a:pt x="1" y="153"/>
                    <a:pt x="34" y="206"/>
                  </a:cubicBezTo>
                  <a:cubicBezTo>
                    <a:pt x="50" y="239"/>
                    <a:pt x="87" y="256"/>
                    <a:pt x="104" y="256"/>
                  </a:cubicBezTo>
                  <a:cubicBezTo>
                    <a:pt x="137" y="256"/>
                    <a:pt x="174" y="239"/>
                    <a:pt x="190" y="223"/>
                  </a:cubicBezTo>
                  <a:cubicBezTo>
                    <a:pt x="207" y="206"/>
                    <a:pt x="223" y="169"/>
                    <a:pt x="223" y="136"/>
                  </a:cubicBezTo>
                  <a:cubicBezTo>
                    <a:pt x="240" y="103"/>
                    <a:pt x="223" y="66"/>
                    <a:pt x="207" y="50"/>
                  </a:cubicBezTo>
                  <a:cubicBezTo>
                    <a:pt x="190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1" name="Google Shape;11881;p30"/>
            <p:cNvSpPr/>
            <p:nvPr/>
          </p:nvSpPr>
          <p:spPr>
            <a:xfrm>
              <a:off x="4617075" y="29901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17" y="54"/>
                    <a:pt x="17" y="87"/>
                    <a:pt x="0" y="120"/>
                  </a:cubicBezTo>
                  <a:cubicBezTo>
                    <a:pt x="0" y="157"/>
                    <a:pt x="17" y="190"/>
                    <a:pt x="33" y="207"/>
                  </a:cubicBezTo>
                  <a:cubicBezTo>
                    <a:pt x="52" y="237"/>
                    <a:pt x="83" y="256"/>
                    <a:pt x="117" y="256"/>
                  </a:cubicBezTo>
                  <a:cubicBezTo>
                    <a:pt x="141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2" name="Google Shape;11882;p30"/>
            <p:cNvSpPr/>
            <p:nvPr/>
          </p:nvSpPr>
          <p:spPr>
            <a:xfrm>
              <a:off x="4619225" y="2848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86" y="240"/>
                    <a:pt x="240" y="174"/>
                    <a:pt x="223" y="103"/>
                  </a:cubicBezTo>
                  <a:cubicBezTo>
                    <a:pt x="223" y="70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3" name="Google Shape;11883;p30"/>
            <p:cNvSpPr/>
            <p:nvPr/>
          </p:nvSpPr>
          <p:spPr>
            <a:xfrm>
              <a:off x="4620875" y="2798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12" y="0"/>
                  </a:moveTo>
                  <a:cubicBezTo>
                    <a:pt x="71" y="0"/>
                    <a:pt x="32" y="33"/>
                    <a:pt x="17" y="81"/>
                  </a:cubicBezTo>
                  <a:cubicBezTo>
                    <a:pt x="1" y="102"/>
                    <a:pt x="1" y="118"/>
                    <a:pt x="1" y="135"/>
                  </a:cubicBezTo>
                  <a:cubicBezTo>
                    <a:pt x="17" y="184"/>
                    <a:pt x="38" y="238"/>
                    <a:pt x="71" y="254"/>
                  </a:cubicBezTo>
                  <a:cubicBezTo>
                    <a:pt x="84" y="259"/>
                    <a:pt x="96" y="261"/>
                    <a:pt x="108" y="261"/>
                  </a:cubicBezTo>
                  <a:cubicBezTo>
                    <a:pt x="140" y="261"/>
                    <a:pt x="166" y="245"/>
                    <a:pt x="190" y="221"/>
                  </a:cubicBezTo>
                  <a:cubicBezTo>
                    <a:pt x="207" y="205"/>
                    <a:pt x="207" y="184"/>
                    <a:pt x="223" y="168"/>
                  </a:cubicBezTo>
                  <a:cubicBezTo>
                    <a:pt x="244" y="102"/>
                    <a:pt x="207" y="32"/>
                    <a:pt x="157" y="15"/>
                  </a:cubicBezTo>
                  <a:cubicBezTo>
                    <a:pt x="143" y="5"/>
                    <a:pt x="127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4" name="Google Shape;11884;p30"/>
            <p:cNvSpPr/>
            <p:nvPr/>
          </p:nvSpPr>
          <p:spPr>
            <a:xfrm>
              <a:off x="4606350" y="297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6" y="1"/>
                  </a:moveTo>
                  <a:cubicBezTo>
                    <a:pt x="83" y="1"/>
                    <a:pt x="61" y="14"/>
                    <a:pt x="50" y="26"/>
                  </a:cubicBezTo>
                  <a:cubicBezTo>
                    <a:pt x="0" y="75"/>
                    <a:pt x="0" y="162"/>
                    <a:pt x="33" y="216"/>
                  </a:cubicBezTo>
                  <a:cubicBezTo>
                    <a:pt x="50" y="232"/>
                    <a:pt x="83" y="249"/>
                    <a:pt x="103" y="265"/>
                  </a:cubicBezTo>
                  <a:cubicBezTo>
                    <a:pt x="136" y="265"/>
                    <a:pt x="169" y="249"/>
                    <a:pt x="186" y="232"/>
                  </a:cubicBezTo>
                  <a:cubicBezTo>
                    <a:pt x="239" y="178"/>
                    <a:pt x="239" y="113"/>
                    <a:pt x="207" y="42"/>
                  </a:cubicBezTo>
                  <a:cubicBezTo>
                    <a:pt x="186" y="26"/>
                    <a:pt x="169" y="9"/>
                    <a:pt x="153" y="9"/>
                  </a:cubicBezTo>
                  <a:lnTo>
                    <a:pt x="136" y="9"/>
                  </a:lnTo>
                  <a:cubicBezTo>
                    <a:pt x="127" y="3"/>
                    <a:pt x="116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5" name="Google Shape;11885;p30"/>
            <p:cNvSpPr/>
            <p:nvPr/>
          </p:nvSpPr>
          <p:spPr>
            <a:xfrm>
              <a:off x="4629950" y="29837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90" y="240"/>
                    <a:pt x="223" y="186"/>
                    <a:pt x="223" y="104"/>
                  </a:cubicBezTo>
                  <a:cubicBezTo>
                    <a:pt x="207" y="67"/>
                    <a:pt x="207" y="50"/>
                    <a:pt x="170" y="17"/>
                  </a:cubicBezTo>
                  <a:lnTo>
                    <a:pt x="153" y="17"/>
                  </a:lnTo>
                  <a:cubicBezTo>
                    <a:pt x="137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6" name="Google Shape;11886;p30"/>
            <p:cNvSpPr/>
            <p:nvPr/>
          </p:nvSpPr>
          <p:spPr>
            <a:xfrm>
              <a:off x="4608400" y="29098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21" y="50"/>
                    <a:pt x="1" y="104"/>
                    <a:pt x="1" y="137"/>
                  </a:cubicBezTo>
                  <a:cubicBezTo>
                    <a:pt x="21" y="174"/>
                    <a:pt x="21" y="207"/>
                    <a:pt x="54" y="223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40"/>
                    <a:pt x="228" y="190"/>
                    <a:pt x="228" y="120"/>
                  </a:cubicBezTo>
                  <a:lnTo>
                    <a:pt x="228" y="104"/>
                  </a:lnTo>
                  <a:cubicBezTo>
                    <a:pt x="228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7" name="Google Shape;11887;p30"/>
            <p:cNvSpPr/>
            <p:nvPr/>
          </p:nvSpPr>
          <p:spPr>
            <a:xfrm>
              <a:off x="4608000" y="300517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7" y="0"/>
                  </a:moveTo>
                  <a:cubicBezTo>
                    <a:pt x="70" y="17"/>
                    <a:pt x="37" y="33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7" y="239"/>
                  </a:cubicBezTo>
                  <a:cubicBezTo>
                    <a:pt x="61" y="251"/>
                    <a:pt x="76" y="265"/>
                    <a:pt x="94" y="265"/>
                  </a:cubicBezTo>
                  <a:cubicBezTo>
                    <a:pt x="102" y="265"/>
                    <a:pt x="110" y="262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06" y="87"/>
                    <a:pt x="190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8" name="Google Shape;11888;p30"/>
            <p:cNvSpPr/>
            <p:nvPr/>
          </p:nvSpPr>
          <p:spPr>
            <a:xfrm>
              <a:off x="4611500" y="28656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3" y="1"/>
                    <a:pt x="66" y="1"/>
                    <a:pt x="33" y="34"/>
                  </a:cubicBezTo>
                  <a:cubicBezTo>
                    <a:pt x="17" y="50"/>
                    <a:pt x="1" y="87"/>
                    <a:pt x="1" y="120"/>
                  </a:cubicBezTo>
                  <a:cubicBezTo>
                    <a:pt x="1" y="153"/>
                    <a:pt x="1" y="191"/>
                    <a:pt x="17" y="207"/>
                  </a:cubicBezTo>
                  <a:cubicBezTo>
                    <a:pt x="33" y="240"/>
                    <a:pt x="66" y="257"/>
                    <a:pt x="104" y="257"/>
                  </a:cubicBezTo>
                  <a:cubicBezTo>
                    <a:pt x="120" y="257"/>
                    <a:pt x="153" y="257"/>
                    <a:pt x="170" y="224"/>
                  </a:cubicBezTo>
                  <a:cubicBezTo>
                    <a:pt x="223" y="191"/>
                    <a:pt x="240" y="104"/>
                    <a:pt x="186" y="50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9" name="Google Shape;11889;p30"/>
            <p:cNvSpPr/>
            <p:nvPr/>
          </p:nvSpPr>
          <p:spPr>
            <a:xfrm>
              <a:off x="4603250" y="30223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87" y="1"/>
                  </a:moveTo>
                  <a:cubicBezTo>
                    <a:pt x="87" y="17"/>
                    <a:pt x="71" y="17"/>
                    <a:pt x="71" y="17"/>
                  </a:cubicBezTo>
                  <a:cubicBezTo>
                    <a:pt x="21" y="34"/>
                    <a:pt x="1" y="104"/>
                    <a:pt x="1" y="153"/>
                  </a:cubicBezTo>
                  <a:cubicBezTo>
                    <a:pt x="1" y="186"/>
                    <a:pt x="21" y="223"/>
                    <a:pt x="54" y="240"/>
                  </a:cubicBezTo>
                  <a:cubicBezTo>
                    <a:pt x="66" y="252"/>
                    <a:pt x="86" y="263"/>
                    <a:pt x="104" y="263"/>
                  </a:cubicBezTo>
                  <a:cubicBezTo>
                    <a:pt x="111" y="263"/>
                    <a:pt x="118" y="261"/>
                    <a:pt x="124" y="256"/>
                  </a:cubicBezTo>
                  <a:cubicBezTo>
                    <a:pt x="190" y="256"/>
                    <a:pt x="227" y="186"/>
                    <a:pt x="227" y="120"/>
                  </a:cubicBezTo>
                  <a:cubicBezTo>
                    <a:pt x="227" y="104"/>
                    <a:pt x="207" y="83"/>
                    <a:pt x="207" y="83"/>
                  </a:cubicBezTo>
                  <a:cubicBezTo>
                    <a:pt x="207" y="50"/>
                    <a:pt x="174" y="34"/>
                    <a:pt x="157" y="17"/>
                  </a:cubicBezTo>
                  <a:cubicBezTo>
                    <a:pt x="141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0" name="Google Shape;11890;p30"/>
            <p:cNvSpPr/>
            <p:nvPr/>
          </p:nvSpPr>
          <p:spPr>
            <a:xfrm>
              <a:off x="4599850" y="29897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1"/>
                    <a:pt x="34" y="224"/>
                    <a:pt x="54" y="240"/>
                  </a:cubicBezTo>
                  <a:cubicBezTo>
                    <a:pt x="77" y="252"/>
                    <a:pt x="92" y="265"/>
                    <a:pt x="111" y="265"/>
                  </a:cubicBezTo>
                  <a:cubicBezTo>
                    <a:pt x="118" y="265"/>
                    <a:pt x="127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1" name="Google Shape;11891;p30"/>
            <p:cNvSpPr/>
            <p:nvPr/>
          </p:nvSpPr>
          <p:spPr>
            <a:xfrm>
              <a:off x="4606750" y="2957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34" y="17"/>
                    <a:pt x="1" y="87"/>
                    <a:pt x="1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1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91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2" name="Google Shape;11892;p30"/>
            <p:cNvSpPr/>
            <p:nvPr/>
          </p:nvSpPr>
          <p:spPr>
            <a:xfrm>
              <a:off x="4606350" y="292642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4" y="1"/>
                  </a:moveTo>
                  <a:cubicBezTo>
                    <a:pt x="99" y="1"/>
                    <a:pt x="47" y="36"/>
                    <a:pt x="33" y="91"/>
                  </a:cubicBezTo>
                  <a:cubicBezTo>
                    <a:pt x="0" y="145"/>
                    <a:pt x="33" y="231"/>
                    <a:pt x="83" y="248"/>
                  </a:cubicBezTo>
                  <a:cubicBezTo>
                    <a:pt x="97" y="257"/>
                    <a:pt x="112" y="261"/>
                    <a:pt x="128" y="261"/>
                  </a:cubicBezTo>
                  <a:cubicBezTo>
                    <a:pt x="171" y="261"/>
                    <a:pt x="215" y="229"/>
                    <a:pt x="239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62" y="2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3" name="Google Shape;11893;p30"/>
            <p:cNvSpPr/>
            <p:nvPr/>
          </p:nvSpPr>
          <p:spPr>
            <a:xfrm>
              <a:off x="4632525" y="2890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4" name="Google Shape;11894;p30"/>
            <p:cNvSpPr/>
            <p:nvPr/>
          </p:nvSpPr>
          <p:spPr>
            <a:xfrm>
              <a:off x="4620050" y="29235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44"/>
                  </a:cubicBezTo>
                  <a:cubicBezTo>
                    <a:pt x="240" y="191"/>
                    <a:pt x="256" y="104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5" name="Google Shape;11895;p30"/>
            <p:cNvSpPr/>
            <p:nvPr/>
          </p:nvSpPr>
          <p:spPr>
            <a:xfrm>
              <a:off x="4629025" y="294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7" y="1"/>
                  </a:moveTo>
                  <a:cubicBezTo>
                    <a:pt x="101" y="1"/>
                    <a:pt x="48" y="33"/>
                    <a:pt x="21" y="92"/>
                  </a:cubicBezTo>
                  <a:cubicBezTo>
                    <a:pt x="0" y="162"/>
                    <a:pt x="38" y="228"/>
                    <a:pt x="87" y="244"/>
                  </a:cubicBezTo>
                  <a:cubicBezTo>
                    <a:pt x="102" y="254"/>
                    <a:pt x="117" y="259"/>
                    <a:pt x="133" y="259"/>
                  </a:cubicBezTo>
                  <a:cubicBezTo>
                    <a:pt x="174" y="259"/>
                    <a:pt x="217" y="226"/>
                    <a:pt x="244" y="178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6" name="Google Shape;11896;p30"/>
            <p:cNvSpPr/>
            <p:nvPr/>
          </p:nvSpPr>
          <p:spPr>
            <a:xfrm>
              <a:off x="4635925" y="2923125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17" y="33"/>
                    <a:pt x="1" y="104"/>
                    <a:pt x="1" y="157"/>
                  </a:cubicBezTo>
                  <a:cubicBezTo>
                    <a:pt x="1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104"/>
                    <a:pt x="223" y="87"/>
                    <a:pt x="207" y="87"/>
                  </a:cubicBezTo>
                  <a:cubicBezTo>
                    <a:pt x="207" y="54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7" name="Google Shape;11897;p30"/>
            <p:cNvSpPr/>
            <p:nvPr/>
          </p:nvSpPr>
          <p:spPr>
            <a:xfrm>
              <a:off x="4625625" y="290777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29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33" y="13"/>
                    <a:pt x="0" y="83"/>
                    <a:pt x="0" y="153"/>
                  </a:cubicBezTo>
                  <a:cubicBezTo>
                    <a:pt x="0" y="186"/>
                    <a:pt x="17" y="219"/>
                    <a:pt x="54" y="235"/>
                  </a:cubicBezTo>
                  <a:cubicBezTo>
                    <a:pt x="70" y="256"/>
                    <a:pt x="103" y="272"/>
                    <a:pt x="136" y="272"/>
                  </a:cubicBezTo>
                  <a:cubicBezTo>
                    <a:pt x="190" y="256"/>
                    <a:pt x="223" y="186"/>
                    <a:pt x="223" y="116"/>
                  </a:cubicBezTo>
                  <a:cubicBezTo>
                    <a:pt x="223" y="83"/>
                    <a:pt x="206" y="50"/>
                    <a:pt x="174" y="29"/>
                  </a:cubicBezTo>
                  <a:lnTo>
                    <a:pt x="157" y="13"/>
                  </a:lnTo>
                  <a:cubicBezTo>
                    <a:pt x="147" y="4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8" name="Google Shape;11898;p30"/>
            <p:cNvSpPr/>
            <p:nvPr/>
          </p:nvSpPr>
          <p:spPr>
            <a:xfrm>
              <a:off x="4623875" y="28783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7" y="1"/>
                  </a:moveTo>
                  <a:cubicBezTo>
                    <a:pt x="118" y="1"/>
                    <a:pt x="110" y="3"/>
                    <a:pt x="103" y="8"/>
                  </a:cubicBezTo>
                  <a:cubicBezTo>
                    <a:pt x="54" y="8"/>
                    <a:pt x="0" y="74"/>
                    <a:pt x="21" y="144"/>
                  </a:cubicBezTo>
                  <a:cubicBezTo>
                    <a:pt x="21" y="177"/>
                    <a:pt x="37" y="214"/>
                    <a:pt x="70" y="231"/>
                  </a:cubicBezTo>
                  <a:cubicBezTo>
                    <a:pt x="87" y="247"/>
                    <a:pt x="124" y="264"/>
                    <a:pt x="140" y="264"/>
                  </a:cubicBezTo>
                  <a:cubicBezTo>
                    <a:pt x="173" y="247"/>
                    <a:pt x="206" y="231"/>
                    <a:pt x="227" y="214"/>
                  </a:cubicBezTo>
                  <a:cubicBezTo>
                    <a:pt x="244" y="177"/>
                    <a:pt x="244" y="144"/>
                    <a:pt x="244" y="111"/>
                  </a:cubicBezTo>
                  <a:cubicBezTo>
                    <a:pt x="227" y="74"/>
                    <a:pt x="227" y="41"/>
                    <a:pt x="190" y="25"/>
                  </a:cubicBezTo>
                  <a:lnTo>
                    <a:pt x="173" y="8"/>
                  </a:lnTo>
                  <a:cubicBezTo>
                    <a:pt x="162" y="8"/>
                    <a:pt x="144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9" name="Google Shape;11899;p30"/>
            <p:cNvSpPr/>
            <p:nvPr/>
          </p:nvSpPr>
          <p:spPr>
            <a:xfrm>
              <a:off x="4623875" y="2828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2" y="0"/>
                    <a:pt x="35" y="33"/>
                    <a:pt x="21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57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0" name="Google Shape;11900;p30"/>
            <p:cNvSpPr/>
            <p:nvPr/>
          </p:nvSpPr>
          <p:spPr>
            <a:xfrm>
              <a:off x="4625625" y="28628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4"/>
                    <a:pt x="17" y="144"/>
                  </a:cubicBezTo>
                  <a:cubicBezTo>
                    <a:pt x="17" y="214"/>
                    <a:pt x="70" y="263"/>
                    <a:pt x="136" y="263"/>
                  </a:cubicBezTo>
                  <a:cubicBezTo>
                    <a:pt x="174" y="247"/>
                    <a:pt x="190" y="230"/>
                    <a:pt x="206" y="214"/>
                  </a:cubicBezTo>
                  <a:cubicBezTo>
                    <a:pt x="223" y="177"/>
                    <a:pt x="239" y="144"/>
                    <a:pt x="223" y="111"/>
                  </a:cubicBezTo>
                  <a:cubicBezTo>
                    <a:pt x="223" y="74"/>
                    <a:pt x="206" y="41"/>
                    <a:pt x="190" y="24"/>
                  </a:cubicBezTo>
                  <a:cubicBezTo>
                    <a:pt x="174" y="24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1" name="Google Shape;11901;p30"/>
            <p:cNvSpPr/>
            <p:nvPr/>
          </p:nvSpPr>
          <p:spPr>
            <a:xfrm>
              <a:off x="4619225" y="2970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74"/>
                    <a:pt x="34" y="207"/>
                    <a:pt x="67" y="228"/>
                  </a:cubicBezTo>
                  <a:cubicBezTo>
                    <a:pt x="83" y="261"/>
                    <a:pt x="120" y="261"/>
                    <a:pt x="137" y="261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23" y="38"/>
                    <a:pt x="186" y="21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2" name="Google Shape;11902;p30"/>
            <p:cNvSpPr/>
            <p:nvPr/>
          </p:nvSpPr>
          <p:spPr>
            <a:xfrm>
              <a:off x="4818475" y="3042150"/>
              <a:ext cx="5575" cy="3450"/>
            </a:xfrm>
            <a:custGeom>
              <a:avLst/>
              <a:gdLst/>
              <a:ahLst/>
              <a:cxnLst/>
              <a:rect l="l" t="t" r="r" b="b"/>
              <a:pathLst>
                <a:path w="223" h="13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00"/>
                    <a:pt x="0" y="117"/>
                    <a:pt x="0" y="117"/>
                  </a:cubicBezTo>
                  <a:lnTo>
                    <a:pt x="223" y="137"/>
                  </a:lnTo>
                  <a:cubicBezTo>
                    <a:pt x="223" y="84"/>
                    <a:pt x="206" y="34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3" name="Google Shape;11903;p30"/>
            <p:cNvSpPr/>
            <p:nvPr/>
          </p:nvSpPr>
          <p:spPr>
            <a:xfrm>
              <a:off x="4739000" y="3028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4" name="Google Shape;11904;p30"/>
            <p:cNvSpPr/>
            <p:nvPr/>
          </p:nvSpPr>
          <p:spPr>
            <a:xfrm>
              <a:off x="4664275" y="30107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8" y="255"/>
                    <a:pt x="101" y="267"/>
                    <a:pt x="119" y="267"/>
                  </a:cubicBezTo>
                  <a:cubicBezTo>
                    <a:pt x="126" y="267"/>
                    <a:pt x="132" y="265"/>
                    <a:pt x="136" y="261"/>
                  </a:cubicBezTo>
                  <a:cubicBezTo>
                    <a:pt x="174" y="261"/>
                    <a:pt x="190" y="240"/>
                    <a:pt x="207" y="207"/>
                  </a:cubicBezTo>
                  <a:cubicBezTo>
                    <a:pt x="223" y="191"/>
                    <a:pt x="240" y="158"/>
                    <a:pt x="240" y="121"/>
                  </a:cubicBezTo>
                  <a:cubicBezTo>
                    <a:pt x="223" y="88"/>
                    <a:pt x="207" y="55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5" name="Google Shape;11905;p30"/>
            <p:cNvSpPr/>
            <p:nvPr/>
          </p:nvSpPr>
          <p:spPr>
            <a:xfrm>
              <a:off x="4752300" y="30399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41" y="1"/>
                  </a:moveTo>
                  <a:cubicBezTo>
                    <a:pt x="103" y="1"/>
                    <a:pt x="87" y="1"/>
                    <a:pt x="54" y="21"/>
                  </a:cubicBezTo>
                  <a:cubicBezTo>
                    <a:pt x="17" y="71"/>
                    <a:pt x="0" y="141"/>
                    <a:pt x="38" y="190"/>
                  </a:cubicBezTo>
                  <a:lnTo>
                    <a:pt x="223" y="190"/>
                  </a:lnTo>
                  <a:cubicBezTo>
                    <a:pt x="244" y="157"/>
                    <a:pt x="244" y="87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6" name="Google Shape;11906;p30"/>
            <p:cNvSpPr/>
            <p:nvPr/>
          </p:nvSpPr>
          <p:spPr>
            <a:xfrm>
              <a:off x="4744975" y="3008650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1" y="1"/>
                  </a:moveTo>
                  <a:cubicBezTo>
                    <a:pt x="91" y="1"/>
                    <a:pt x="50" y="32"/>
                    <a:pt x="38" y="84"/>
                  </a:cubicBezTo>
                  <a:cubicBezTo>
                    <a:pt x="1" y="154"/>
                    <a:pt x="38" y="241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7" y="239"/>
                    <a:pt x="244" y="187"/>
                  </a:cubicBezTo>
                  <a:cubicBezTo>
                    <a:pt x="260" y="117"/>
                    <a:pt x="227" y="34"/>
                    <a:pt x="174" y="14"/>
                  </a:cubicBezTo>
                  <a:cubicBezTo>
                    <a:pt x="161" y="5"/>
                    <a:pt x="146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7" name="Google Shape;11907;p30"/>
            <p:cNvSpPr/>
            <p:nvPr/>
          </p:nvSpPr>
          <p:spPr>
            <a:xfrm>
              <a:off x="4698600" y="30359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09" y="1"/>
                    <a:pt x="99" y="3"/>
                    <a:pt x="87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1"/>
                  </a:cubicBezTo>
                  <a:cubicBezTo>
                    <a:pt x="70" y="247"/>
                    <a:pt x="103" y="264"/>
                    <a:pt x="124" y="264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7" y="181"/>
                    <a:pt x="227" y="144"/>
                    <a:pt x="227" y="111"/>
                  </a:cubicBezTo>
                  <a:cubicBezTo>
                    <a:pt x="227" y="78"/>
                    <a:pt x="207" y="41"/>
                    <a:pt x="174" y="25"/>
                  </a:cubicBezTo>
                  <a:lnTo>
                    <a:pt x="157" y="8"/>
                  </a:ln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8" name="Google Shape;11908;p30"/>
            <p:cNvSpPr/>
            <p:nvPr/>
          </p:nvSpPr>
          <p:spPr>
            <a:xfrm>
              <a:off x="4666025" y="29952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7"/>
                    <a:pt x="1" y="157"/>
                  </a:cubicBezTo>
                  <a:cubicBezTo>
                    <a:pt x="15" y="215"/>
                    <a:pt x="55" y="263"/>
                    <a:pt x="111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0" y="260"/>
                    <a:pt x="190" y="240"/>
                    <a:pt x="207" y="207"/>
                  </a:cubicBezTo>
                  <a:cubicBezTo>
                    <a:pt x="223" y="190"/>
                    <a:pt x="223" y="157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9" name="Google Shape;11909;p30"/>
            <p:cNvSpPr/>
            <p:nvPr/>
          </p:nvSpPr>
          <p:spPr>
            <a:xfrm>
              <a:off x="4679325" y="3006925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70" y="0"/>
                  </a:moveTo>
                  <a:cubicBezTo>
                    <a:pt x="70" y="17"/>
                    <a:pt x="50" y="17"/>
                    <a:pt x="50" y="17"/>
                  </a:cubicBezTo>
                  <a:cubicBezTo>
                    <a:pt x="0" y="50"/>
                    <a:pt x="0" y="136"/>
                    <a:pt x="33" y="186"/>
                  </a:cubicBezTo>
                  <a:cubicBezTo>
                    <a:pt x="50" y="223"/>
                    <a:pt x="87" y="240"/>
                    <a:pt x="120" y="240"/>
                  </a:cubicBezTo>
                  <a:cubicBezTo>
                    <a:pt x="136" y="240"/>
                    <a:pt x="174" y="240"/>
                    <a:pt x="190" y="223"/>
                  </a:cubicBezTo>
                  <a:cubicBezTo>
                    <a:pt x="207" y="207"/>
                    <a:pt x="223" y="186"/>
                    <a:pt x="223" y="169"/>
                  </a:cubicBezTo>
                  <a:cubicBezTo>
                    <a:pt x="174" y="120"/>
                    <a:pt x="120" y="66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0" name="Google Shape;11910;p30"/>
            <p:cNvSpPr/>
            <p:nvPr/>
          </p:nvSpPr>
          <p:spPr>
            <a:xfrm>
              <a:off x="4755800" y="2998275"/>
              <a:ext cx="2100" cy="1350"/>
            </a:xfrm>
            <a:custGeom>
              <a:avLst/>
              <a:gdLst/>
              <a:ahLst/>
              <a:cxnLst/>
              <a:rect l="l" t="t" r="r" b="b"/>
              <a:pathLst>
                <a:path w="84" h="54" extrusionOk="0">
                  <a:moveTo>
                    <a:pt x="83" y="0"/>
                  </a:moveTo>
                  <a:cubicBezTo>
                    <a:pt x="50" y="17"/>
                    <a:pt x="34" y="37"/>
                    <a:pt x="1" y="54"/>
                  </a:cubicBezTo>
                  <a:cubicBezTo>
                    <a:pt x="34" y="54"/>
                    <a:pt x="67" y="37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1" name="Google Shape;11911;p30"/>
            <p:cNvSpPr/>
            <p:nvPr/>
          </p:nvSpPr>
          <p:spPr>
            <a:xfrm>
              <a:off x="4911650" y="298157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2" name="Google Shape;11912;p30"/>
            <p:cNvSpPr/>
            <p:nvPr/>
          </p:nvSpPr>
          <p:spPr>
            <a:xfrm>
              <a:off x="4903500" y="2998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71" y="21"/>
                    <a:pt x="50" y="38"/>
                  </a:cubicBezTo>
                  <a:cubicBezTo>
                    <a:pt x="34" y="54"/>
                    <a:pt x="17" y="87"/>
                    <a:pt x="17" y="124"/>
                  </a:cubicBezTo>
                  <a:cubicBezTo>
                    <a:pt x="1" y="157"/>
                    <a:pt x="17" y="190"/>
                    <a:pt x="34" y="227"/>
                  </a:cubicBezTo>
                  <a:cubicBezTo>
                    <a:pt x="50" y="244"/>
                    <a:pt x="87" y="260"/>
                    <a:pt x="104" y="260"/>
                  </a:cubicBezTo>
                  <a:cubicBezTo>
                    <a:pt x="113" y="265"/>
                    <a:pt x="123" y="267"/>
                    <a:pt x="133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8"/>
                    <a:pt x="174" y="21"/>
                    <a:pt x="153" y="21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3" name="Google Shape;11913;p30"/>
            <p:cNvSpPr/>
            <p:nvPr/>
          </p:nvSpPr>
          <p:spPr>
            <a:xfrm>
              <a:off x="4903925" y="29665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57" y="0"/>
                  </a:moveTo>
                  <a:cubicBezTo>
                    <a:pt x="120" y="0"/>
                    <a:pt x="87" y="0"/>
                    <a:pt x="70" y="17"/>
                  </a:cubicBezTo>
                  <a:cubicBezTo>
                    <a:pt x="54" y="33"/>
                    <a:pt x="33" y="50"/>
                    <a:pt x="17" y="87"/>
                  </a:cubicBezTo>
                  <a:cubicBezTo>
                    <a:pt x="0" y="103"/>
                    <a:pt x="0" y="136"/>
                    <a:pt x="17" y="173"/>
                  </a:cubicBezTo>
                  <a:cubicBezTo>
                    <a:pt x="17" y="206"/>
                    <a:pt x="54" y="239"/>
                    <a:pt x="87" y="239"/>
                  </a:cubicBezTo>
                  <a:cubicBezTo>
                    <a:pt x="100" y="249"/>
                    <a:pt x="115" y="254"/>
                    <a:pt x="130" y="254"/>
                  </a:cubicBezTo>
                  <a:cubicBezTo>
                    <a:pt x="170" y="254"/>
                    <a:pt x="211" y="221"/>
                    <a:pt x="223" y="173"/>
                  </a:cubicBezTo>
                  <a:cubicBezTo>
                    <a:pt x="239" y="103"/>
                    <a:pt x="223" y="33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4" name="Google Shape;11914;p30"/>
            <p:cNvSpPr/>
            <p:nvPr/>
          </p:nvSpPr>
          <p:spPr>
            <a:xfrm>
              <a:off x="4909475" y="30266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41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7"/>
                    <a:pt x="1" y="158"/>
                    <a:pt x="54" y="224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31" y="265"/>
                    <a:pt x="140" y="267"/>
                    <a:pt x="149" y="267"/>
                  </a:cubicBezTo>
                  <a:cubicBezTo>
                    <a:pt x="169" y="267"/>
                    <a:pt x="184" y="256"/>
                    <a:pt x="207" y="244"/>
                  </a:cubicBezTo>
                  <a:cubicBezTo>
                    <a:pt x="223" y="207"/>
                    <a:pt x="244" y="191"/>
                    <a:pt x="244" y="158"/>
                  </a:cubicBezTo>
                  <a:cubicBezTo>
                    <a:pt x="244" y="120"/>
                    <a:pt x="244" y="87"/>
                    <a:pt x="223" y="54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11915;p30"/>
            <p:cNvSpPr/>
            <p:nvPr/>
          </p:nvSpPr>
          <p:spPr>
            <a:xfrm>
              <a:off x="4906075" y="29489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37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0" y="133"/>
                    <a:pt x="223" y="84"/>
                    <a:pt x="207" y="51"/>
                  </a:cubicBezTo>
                  <a:cubicBezTo>
                    <a:pt x="190" y="30"/>
                    <a:pt x="174" y="14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6" name="Google Shape;11916;p30"/>
            <p:cNvSpPr/>
            <p:nvPr/>
          </p:nvSpPr>
          <p:spPr>
            <a:xfrm>
              <a:off x="4848575" y="3041150"/>
              <a:ext cx="6000" cy="4450"/>
            </a:xfrm>
            <a:custGeom>
              <a:avLst/>
              <a:gdLst/>
              <a:ahLst/>
              <a:cxnLst/>
              <a:rect l="l" t="t" r="r" b="b"/>
              <a:pathLst>
                <a:path w="240" h="178" extrusionOk="0">
                  <a:moveTo>
                    <a:pt x="126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07"/>
                    <a:pt x="0" y="140"/>
                    <a:pt x="17" y="177"/>
                  </a:cubicBezTo>
                  <a:lnTo>
                    <a:pt x="223" y="177"/>
                  </a:lnTo>
                  <a:cubicBezTo>
                    <a:pt x="239" y="107"/>
                    <a:pt x="223" y="37"/>
                    <a:pt x="153" y="4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7" name="Google Shape;11917;p30"/>
            <p:cNvSpPr/>
            <p:nvPr/>
          </p:nvSpPr>
          <p:spPr>
            <a:xfrm>
              <a:off x="4894950" y="3029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6" y="7"/>
                    <a:pt x="50" y="28"/>
                    <a:pt x="33" y="61"/>
                  </a:cubicBezTo>
                  <a:cubicBezTo>
                    <a:pt x="17" y="78"/>
                    <a:pt x="0" y="111"/>
                    <a:pt x="0" y="148"/>
                  </a:cubicBezTo>
                  <a:cubicBezTo>
                    <a:pt x="17" y="181"/>
                    <a:pt x="33" y="214"/>
                    <a:pt x="50" y="234"/>
                  </a:cubicBezTo>
                  <a:cubicBezTo>
                    <a:pt x="66" y="251"/>
                    <a:pt x="104" y="267"/>
                    <a:pt x="137" y="267"/>
                  </a:cubicBezTo>
                  <a:cubicBezTo>
                    <a:pt x="186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86" y="28"/>
                  </a:cubicBezTo>
                  <a:cubicBezTo>
                    <a:pt x="170" y="28"/>
                    <a:pt x="170" y="7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8" name="Google Shape;11918;p30"/>
            <p:cNvSpPr/>
            <p:nvPr/>
          </p:nvSpPr>
          <p:spPr>
            <a:xfrm>
              <a:off x="4900100" y="30138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3" y="1"/>
                  </a:moveTo>
                  <a:cubicBezTo>
                    <a:pt x="133" y="1"/>
                    <a:pt x="120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67" y="240"/>
                  </a:cubicBezTo>
                  <a:cubicBezTo>
                    <a:pt x="78" y="251"/>
                    <a:pt x="100" y="263"/>
                    <a:pt x="118" y="263"/>
                  </a:cubicBezTo>
                  <a:cubicBezTo>
                    <a:pt x="125" y="263"/>
                    <a:pt x="132" y="261"/>
                    <a:pt x="137" y="256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3" y="67"/>
                    <a:pt x="207" y="34"/>
                    <a:pt x="170" y="13"/>
                  </a:cubicBezTo>
                  <a:cubicBezTo>
                    <a:pt x="161" y="5"/>
                    <a:pt x="153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9" name="Google Shape;11919;p30"/>
            <p:cNvSpPr/>
            <p:nvPr/>
          </p:nvSpPr>
          <p:spPr>
            <a:xfrm>
              <a:off x="4833100" y="30404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04" y="0"/>
                  </a:moveTo>
                  <a:cubicBezTo>
                    <a:pt x="50" y="17"/>
                    <a:pt x="1" y="66"/>
                    <a:pt x="17" y="153"/>
                  </a:cubicBezTo>
                  <a:cubicBezTo>
                    <a:pt x="17" y="169"/>
                    <a:pt x="17" y="186"/>
                    <a:pt x="34" y="206"/>
                  </a:cubicBezTo>
                  <a:lnTo>
                    <a:pt x="223" y="206"/>
                  </a:lnTo>
                  <a:cubicBezTo>
                    <a:pt x="223" y="169"/>
                    <a:pt x="240" y="136"/>
                    <a:pt x="240" y="103"/>
                  </a:cubicBezTo>
                  <a:cubicBezTo>
                    <a:pt x="223" y="66"/>
                    <a:pt x="207" y="33"/>
                    <a:pt x="186" y="17"/>
                  </a:cubicBezTo>
                  <a:cubicBezTo>
                    <a:pt x="186" y="17"/>
                    <a:pt x="17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0" name="Google Shape;11920;p30"/>
            <p:cNvSpPr/>
            <p:nvPr/>
          </p:nvSpPr>
          <p:spPr>
            <a:xfrm>
              <a:off x="4578825" y="29647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20" y="0"/>
                  </a:moveTo>
                  <a:cubicBezTo>
                    <a:pt x="87" y="0"/>
                    <a:pt x="50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71" y="260"/>
                    <a:pt x="87" y="260"/>
                  </a:cubicBezTo>
                  <a:cubicBezTo>
                    <a:pt x="120" y="260"/>
                    <a:pt x="153" y="260"/>
                    <a:pt x="174" y="223"/>
                  </a:cubicBezTo>
                  <a:cubicBezTo>
                    <a:pt x="223" y="190"/>
                    <a:pt x="223" y="103"/>
                    <a:pt x="190" y="54"/>
                  </a:cubicBezTo>
                  <a:cubicBezTo>
                    <a:pt x="174" y="37"/>
                    <a:pt x="174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1" name="Google Shape;11921;p30"/>
            <p:cNvSpPr/>
            <p:nvPr/>
          </p:nvSpPr>
          <p:spPr>
            <a:xfrm>
              <a:off x="4575825" y="30089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8" y="1"/>
                  </a:moveTo>
                  <a:cubicBezTo>
                    <a:pt x="67" y="1"/>
                    <a:pt x="50" y="21"/>
                    <a:pt x="34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07"/>
                    <a:pt x="50" y="228"/>
                  </a:cubicBezTo>
                  <a:cubicBezTo>
                    <a:pt x="67" y="261"/>
                    <a:pt x="104" y="261"/>
                    <a:pt x="121" y="261"/>
                  </a:cubicBezTo>
                  <a:cubicBezTo>
                    <a:pt x="191" y="244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07" y="54"/>
                    <a:pt x="191" y="2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2" name="Google Shape;11922;p30"/>
            <p:cNvSpPr/>
            <p:nvPr/>
          </p:nvSpPr>
          <p:spPr>
            <a:xfrm>
              <a:off x="4579250" y="2932325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8" y="1"/>
                  </a:moveTo>
                  <a:cubicBezTo>
                    <a:pt x="92" y="1"/>
                    <a:pt x="73" y="9"/>
                    <a:pt x="54" y="28"/>
                  </a:cubicBezTo>
                  <a:cubicBezTo>
                    <a:pt x="33" y="28"/>
                    <a:pt x="17" y="61"/>
                    <a:pt x="0" y="78"/>
                  </a:cubicBezTo>
                  <a:lnTo>
                    <a:pt x="0" y="164"/>
                  </a:lnTo>
                  <a:cubicBezTo>
                    <a:pt x="17" y="201"/>
                    <a:pt x="33" y="234"/>
                    <a:pt x="70" y="251"/>
                  </a:cubicBezTo>
                  <a:cubicBezTo>
                    <a:pt x="83" y="260"/>
                    <a:pt x="98" y="264"/>
                    <a:pt x="112" y="264"/>
                  </a:cubicBezTo>
                  <a:cubicBezTo>
                    <a:pt x="153" y="264"/>
                    <a:pt x="194" y="232"/>
                    <a:pt x="206" y="181"/>
                  </a:cubicBezTo>
                  <a:cubicBezTo>
                    <a:pt x="223" y="115"/>
                    <a:pt x="206" y="28"/>
                    <a:pt x="136" y="12"/>
                  </a:cubicBezTo>
                  <a:cubicBezTo>
                    <a:pt x="129" y="5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3" name="Google Shape;11923;p30"/>
            <p:cNvSpPr/>
            <p:nvPr/>
          </p:nvSpPr>
          <p:spPr>
            <a:xfrm>
              <a:off x="4584400" y="29927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20" y="0"/>
                    <a:pt x="87" y="0"/>
                    <a:pt x="70" y="33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0" y="240"/>
                    <a:pt x="87" y="260"/>
                    <a:pt x="120" y="260"/>
                  </a:cubicBezTo>
                  <a:cubicBezTo>
                    <a:pt x="157" y="260"/>
                    <a:pt x="173" y="260"/>
                    <a:pt x="206" y="223"/>
                  </a:cubicBezTo>
                  <a:cubicBezTo>
                    <a:pt x="223" y="207"/>
                    <a:pt x="239" y="174"/>
                    <a:pt x="239" y="136"/>
                  </a:cubicBezTo>
                  <a:cubicBezTo>
                    <a:pt x="239" y="104"/>
                    <a:pt x="239" y="71"/>
                    <a:pt x="223" y="54"/>
                  </a:cubicBezTo>
                  <a:cubicBezTo>
                    <a:pt x="206" y="33"/>
                    <a:pt x="190" y="17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4" name="Google Shape;11924;p30"/>
            <p:cNvSpPr/>
            <p:nvPr/>
          </p:nvSpPr>
          <p:spPr>
            <a:xfrm>
              <a:off x="4581000" y="291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06" y="227"/>
                    <a:pt x="223" y="178"/>
                  </a:cubicBezTo>
                  <a:cubicBezTo>
                    <a:pt x="239" y="124"/>
                    <a:pt x="223" y="75"/>
                    <a:pt x="206" y="38"/>
                  </a:cubicBezTo>
                  <a:cubicBezTo>
                    <a:pt x="190" y="21"/>
                    <a:pt x="169" y="21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5" name="Google Shape;11925;p30"/>
            <p:cNvSpPr/>
            <p:nvPr/>
          </p:nvSpPr>
          <p:spPr>
            <a:xfrm>
              <a:off x="4564200" y="29653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20" y="1"/>
                  </a:moveTo>
                  <a:cubicBezTo>
                    <a:pt x="77" y="1"/>
                    <a:pt x="44" y="33"/>
                    <a:pt x="17" y="81"/>
                  </a:cubicBezTo>
                  <a:cubicBezTo>
                    <a:pt x="0" y="151"/>
                    <a:pt x="37" y="221"/>
                    <a:pt x="87" y="254"/>
                  </a:cubicBezTo>
                  <a:cubicBezTo>
                    <a:pt x="98" y="254"/>
                    <a:pt x="109" y="262"/>
                    <a:pt x="121" y="262"/>
                  </a:cubicBezTo>
                  <a:cubicBezTo>
                    <a:pt x="127" y="262"/>
                    <a:pt x="133" y="260"/>
                    <a:pt x="140" y="254"/>
                  </a:cubicBezTo>
                  <a:cubicBezTo>
                    <a:pt x="173" y="254"/>
                    <a:pt x="206" y="221"/>
                    <a:pt x="223" y="184"/>
                  </a:cubicBezTo>
                  <a:cubicBezTo>
                    <a:pt x="243" y="135"/>
                    <a:pt x="243" y="81"/>
                    <a:pt x="206" y="48"/>
                  </a:cubicBezTo>
                  <a:cubicBezTo>
                    <a:pt x="190" y="32"/>
                    <a:pt x="190" y="15"/>
                    <a:pt x="173" y="15"/>
                  </a:cubicBezTo>
                  <a:cubicBezTo>
                    <a:pt x="154" y="5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6" name="Google Shape;11926;p30"/>
            <p:cNvSpPr/>
            <p:nvPr/>
          </p:nvSpPr>
          <p:spPr>
            <a:xfrm>
              <a:off x="4573675" y="30256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9" y="1"/>
                  </a:moveTo>
                  <a:cubicBezTo>
                    <a:pt x="86" y="1"/>
                    <a:pt x="44" y="33"/>
                    <a:pt x="17" y="91"/>
                  </a:cubicBezTo>
                  <a:cubicBezTo>
                    <a:pt x="0" y="157"/>
                    <a:pt x="33" y="228"/>
                    <a:pt x="87" y="261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10" y="232"/>
                    <a:pt x="223" y="178"/>
                  </a:cubicBezTo>
                  <a:cubicBezTo>
                    <a:pt x="256" y="108"/>
                    <a:pt x="223" y="38"/>
                    <a:pt x="174" y="5"/>
                  </a:cubicBezTo>
                  <a:cubicBezTo>
                    <a:pt x="162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7" name="Google Shape;11927;p30"/>
            <p:cNvSpPr/>
            <p:nvPr/>
          </p:nvSpPr>
          <p:spPr>
            <a:xfrm>
              <a:off x="4562950" y="30118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6"/>
                    <a:pt x="1" y="162"/>
                    <a:pt x="34" y="216"/>
                  </a:cubicBezTo>
                  <a:cubicBezTo>
                    <a:pt x="50" y="232"/>
                    <a:pt x="87" y="249"/>
                    <a:pt x="120" y="265"/>
                  </a:cubicBezTo>
                  <a:cubicBezTo>
                    <a:pt x="137" y="265"/>
                    <a:pt x="170" y="249"/>
                    <a:pt x="190" y="232"/>
                  </a:cubicBezTo>
                  <a:cubicBezTo>
                    <a:pt x="223" y="216"/>
                    <a:pt x="223" y="179"/>
                    <a:pt x="240" y="146"/>
                  </a:cubicBezTo>
                  <a:cubicBezTo>
                    <a:pt x="240" y="113"/>
                    <a:pt x="223" y="76"/>
                    <a:pt x="207" y="43"/>
                  </a:cubicBezTo>
                  <a:cubicBezTo>
                    <a:pt x="207" y="26"/>
                    <a:pt x="190" y="26"/>
                    <a:pt x="170" y="10"/>
                  </a:cubicBezTo>
                  <a:lnTo>
                    <a:pt x="137" y="10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8" name="Google Shape;11928;p30"/>
            <p:cNvSpPr/>
            <p:nvPr/>
          </p:nvSpPr>
          <p:spPr>
            <a:xfrm>
              <a:off x="4651800" y="29981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95" y="0"/>
                  </a:moveTo>
                  <a:cubicBezTo>
                    <a:pt x="76" y="0"/>
                    <a:pt x="61" y="12"/>
                    <a:pt x="38" y="24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7"/>
                    <a:pt x="1" y="180"/>
                    <a:pt x="17" y="213"/>
                  </a:cubicBezTo>
                  <a:cubicBezTo>
                    <a:pt x="38" y="230"/>
                    <a:pt x="71" y="250"/>
                    <a:pt x="104" y="267"/>
                  </a:cubicBezTo>
                  <a:cubicBezTo>
                    <a:pt x="120" y="267"/>
                    <a:pt x="157" y="250"/>
                    <a:pt x="174" y="230"/>
                  </a:cubicBezTo>
                  <a:cubicBezTo>
                    <a:pt x="223" y="180"/>
                    <a:pt x="244" y="110"/>
                    <a:pt x="190" y="44"/>
                  </a:cubicBezTo>
                  <a:cubicBezTo>
                    <a:pt x="190" y="24"/>
                    <a:pt x="174" y="24"/>
                    <a:pt x="157" y="7"/>
                  </a:cubicBezTo>
                  <a:lnTo>
                    <a:pt x="120" y="7"/>
                  </a:lnTo>
                  <a:cubicBezTo>
                    <a:pt x="110" y="2"/>
                    <a:pt x="102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9" name="Google Shape;11929;p30"/>
            <p:cNvSpPr/>
            <p:nvPr/>
          </p:nvSpPr>
          <p:spPr>
            <a:xfrm>
              <a:off x="4653975" y="29481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73" y="253"/>
                    <a:pt x="206" y="220"/>
                    <a:pt x="223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190" y="30"/>
                    <a:pt x="190" y="14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0" name="Google Shape;11930;p30"/>
            <p:cNvSpPr/>
            <p:nvPr/>
          </p:nvSpPr>
          <p:spPr>
            <a:xfrm>
              <a:off x="4657875" y="30260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7" y="1"/>
                  </a:moveTo>
                  <a:cubicBezTo>
                    <a:pt x="84" y="1"/>
                    <a:pt x="62" y="12"/>
                    <a:pt x="50" y="24"/>
                  </a:cubicBezTo>
                  <a:cubicBezTo>
                    <a:pt x="1" y="77"/>
                    <a:pt x="1" y="164"/>
                    <a:pt x="34" y="214"/>
                  </a:cubicBezTo>
                  <a:cubicBezTo>
                    <a:pt x="50" y="230"/>
                    <a:pt x="67" y="247"/>
                    <a:pt x="104" y="267"/>
                  </a:cubicBezTo>
                  <a:cubicBezTo>
                    <a:pt x="137" y="267"/>
                    <a:pt x="170" y="247"/>
                    <a:pt x="186" y="230"/>
                  </a:cubicBezTo>
                  <a:cubicBezTo>
                    <a:pt x="207" y="214"/>
                    <a:pt x="223" y="181"/>
                    <a:pt x="223" y="143"/>
                  </a:cubicBezTo>
                  <a:cubicBezTo>
                    <a:pt x="223" y="110"/>
                    <a:pt x="223" y="77"/>
                    <a:pt x="207" y="40"/>
                  </a:cubicBezTo>
                  <a:cubicBezTo>
                    <a:pt x="186" y="24"/>
                    <a:pt x="170" y="7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1" name="Google Shape;11931;p30"/>
            <p:cNvSpPr/>
            <p:nvPr/>
          </p:nvSpPr>
          <p:spPr>
            <a:xfrm>
              <a:off x="4596875" y="3040275"/>
              <a:ext cx="5575" cy="3575"/>
            </a:xfrm>
            <a:custGeom>
              <a:avLst/>
              <a:gdLst/>
              <a:ahLst/>
              <a:cxnLst/>
              <a:rect l="l" t="t" r="r" b="b"/>
              <a:pathLst>
                <a:path w="223" h="143" extrusionOk="0">
                  <a:moveTo>
                    <a:pt x="117" y="1"/>
                  </a:moveTo>
                  <a:cubicBezTo>
                    <a:pt x="67" y="1"/>
                    <a:pt x="27" y="35"/>
                    <a:pt x="0" y="89"/>
                  </a:cubicBezTo>
                  <a:lnTo>
                    <a:pt x="0" y="142"/>
                  </a:lnTo>
                  <a:lnTo>
                    <a:pt x="223" y="142"/>
                  </a:lnTo>
                  <a:cubicBezTo>
                    <a:pt x="223" y="89"/>
                    <a:pt x="190" y="39"/>
                    <a:pt x="153" y="6"/>
                  </a:cubicBezTo>
                  <a:cubicBezTo>
                    <a:pt x="140" y="2"/>
                    <a:pt x="128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2" name="Google Shape;11932;p30"/>
            <p:cNvSpPr/>
            <p:nvPr/>
          </p:nvSpPr>
          <p:spPr>
            <a:xfrm>
              <a:off x="4652225" y="29658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5" y="0"/>
                  </a:moveTo>
                  <a:cubicBezTo>
                    <a:pt x="88" y="0"/>
                    <a:pt x="70" y="4"/>
                    <a:pt x="54" y="13"/>
                  </a:cubicBezTo>
                  <a:cubicBezTo>
                    <a:pt x="37" y="29"/>
                    <a:pt x="21" y="46"/>
                    <a:pt x="0" y="79"/>
                  </a:cubicBezTo>
                  <a:lnTo>
                    <a:pt x="0" y="165"/>
                  </a:lnTo>
                  <a:cubicBezTo>
                    <a:pt x="21" y="202"/>
                    <a:pt x="37" y="235"/>
                    <a:pt x="70" y="252"/>
                  </a:cubicBezTo>
                  <a:cubicBezTo>
                    <a:pt x="79" y="255"/>
                    <a:pt x="89" y="256"/>
                    <a:pt x="98" y="256"/>
                  </a:cubicBezTo>
                  <a:cubicBezTo>
                    <a:pt x="145" y="256"/>
                    <a:pt x="193" y="223"/>
                    <a:pt x="206" y="165"/>
                  </a:cubicBezTo>
                  <a:cubicBezTo>
                    <a:pt x="243" y="116"/>
                    <a:pt x="206" y="29"/>
                    <a:pt x="157" y="13"/>
                  </a:cubicBezTo>
                  <a:cubicBezTo>
                    <a:pt x="140" y="4"/>
                    <a:pt x="123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3" name="Google Shape;11933;p30"/>
            <p:cNvSpPr/>
            <p:nvPr/>
          </p:nvSpPr>
          <p:spPr>
            <a:xfrm>
              <a:off x="4659525" y="2980925"/>
              <a:ext cx="6125" cy="6650"/>
            </a:xfrm>
            <a:custGeom>
              <a:avLst/>
              <a:gdLst/>
              <a:ahLst/>
              <a:cxnLst/>
              <a:rect l="l" t="t" r="r" b="b"/>
              <a:pathLst>
                <a:path w="245" h="266" extrusionOk="0">
                  <a:moveTo>
                    <a:pt x="121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8" y="10"/>
                    <a:pt x="1" y="76"/>
                    <a:pt x="1" y="146"/>
                  </a:cubicBezTo>
                  <a:cubicBezTo>
                    <a:pt x="17" y="179"/>
                    <a:pt x="38" y="216"/>
                    <a:pt x="54" y="232"/>
                  </a:cubicBezTo>
                  <a:cubicBezTo>
                    <a:pt x="71" y="249"/>
                    <a:pt x="104" y="265"/>
                    <a:pt x="141" y="265"/>
                  </a:cubicBezTo>
                  <a:cubicBezTo>
                    <a:pt x="190" y="249"/>
                    <a:pt x="244" y="179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4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4" name="Google Shape;11934;p30"/>
            <p:cNvSpPr/>
            <p:nvPr/>
          </p:nvSpPr>
          <p:spPr>
            <a:xfrm>
              <a:off x="4643250" y="3028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0"/>
                  </a:moveTo>
                  <a:cubicBezTo>
                    <a:pt x="5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3" y="17"/>
                    <a:pt x="153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5" name="Google Shape;11935;p30"/>
            <p:cNvSpPr/>
            <p:nvPr/>
          </p:nvSpPr>
          <p:spPr>
            <a:xfrm>
              <a:off x="4648400" y="30133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1" y="70"/>
                    <a:pt x="1" y="136"/>
                  </a:cubicBezTo>
                  <a:cubicBezTo>
                    <a:pt x="17" y="173"/>
                    <a:pt x="17" y="206"/>
                    <a:pt x="50" y="223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39"/>
                    <a:pt x="240" y="173"/>
                    <a:pt x="223" y="103"/>
                  </a:cubicBezTo>
                  <a:cubicBezTo>
                    <a:pt x="223" y="54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6" name="Google Shape;11936;p30"/>
            <p:cNvSpPr/>
            <p:nvPr/>
          </p:nvSpPr>
          <p:spPr>
            <a:xfrm>
              <a:off x="4569750" y="29952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1"/>
                  </a:moveTo>
                  <a:cubicBezTo>
                    <a:pt x="71" y="17"/>
                    <a:pt x="54" y="33"/>
                    <a:pt x="38" y="54"/>
                  </a:cubicBezTo>
                  <a:cubicBezTo>
                    <a:pt x="21" y="87"/>
                    <a:pt x="1" y="120"/>
                    <a:pt x="21" y="157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7" name="Google Shape;11937;p30"/>
            <p:cNvSpPr/>
            <p:nvPr/>
          </p:nvSpPr>
          <p:spPr>
            <a:xfrm>
              <a:off x="4958850" y="300067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22" y="0"/>
                  </a:moveTo>
                  <a:cubicBezTo>
                    <a:pt x="104" y="0"/>
                    <a:pt x="82" y="12"/>
                    <a:pt x="71" y="24"/>
                  </a:cubicBezTo>
                  <a:cubicBezTo>
                    <a:pt x="21" y="77"/>
                    <a:pt x="1" y="164"/>
                    <a:pt x="54" y="213"/>
                  </a:cubicBezTo>
                  <a:cubicBezTo>
                    <a:pt x="73" y="244"/>
                    <a:pt x="105" y="263"/>
                    <a:pt x="137" y="263"/>
                  </a:cubicBezTo>
                  <a:cubicBezTo>
                    <a:pt x="161" y="263"/>
                    <a:pt x="186" y="253"/>
                    <a:pt x="207" y="230"/>
                  </a:cubicBezTo>
                  <a:cubicBezTo>
                    <a:pt x="260" y="180"/>
                    <a:pt x="260" y="110"/>
                    <a:pt x="227" y="44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41" y="7"/>
                  </a:lnTo>
                  <a:cubicBezTo>
                    <a:pt x="136" y="2"/>
                    <a:pt x="129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8" name="Google Shape;11938;p30"/>
            <p:cNvSpPr/>
            <p:nvPr/>
          </p:nvSpPr>
          <p:spPr>
            <a:xfrm>
              <a:off x="4566350" y="2796025"/>
              <a:ext cx="5600" cy="4400"/>
            </a:xfrm>
            <a:custGeom>
              <a:avLst/>
              <a:gdLst/>
              <a:ahLst/>
              <a:cxnLst/>
              <a:rect l="l" t="t" r="r" b="b"/>
              <a:pathLst>
                <a:path w="224" h="176" extrusionOk="0">
                  <a:moveTo>
                    <a:pt x="223" y="1"/>
                  </a:moveTo>
                  <a:cubicBezTo>
                    <a:pt x="174" y="17"/>
                    <a:pt x="104" y="34"/>
                    <a:pt x="54" y="34"/>
                  </a:cubicBezTo>
                  <a:cubicBezTo>
                    <a:pt x="34" y="34"/>
                    <a:pt x="17" y="50"/>
                    <a:pt x="1" y="50"/>
                  </a:cubicBezTo>
                  <a:cubicBezTo>
                    <a:pt x="1" y="104"/>
                    <a:pt x="34" y="154"/>
                    <a:pt x="71" y="170"/>
                  </a:cubicBezTo>
                  <a:cubicBezTo>
                    <a:pt x="83" y="174"/>
                    <a:pt x="95" y="176"/>
                    <a:pt x="106" y="176"/>
                  </a:cubicBezTo>
                  <a:cubicBezTo>
                    <a:pt x="156" y="176"/>
                    <a:pt x="197" y="141"/>
                    <a:pt x="223" y="88"/>
                  </a:cubicBezTo>
                  <a:lnTo>
                    <a:pt x="2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9" name="Google Shape;11939;p30"/>
            <p:cNvSpPr/>
            <p:nvPr/>
          </p:nvSpPr>
          <p:spPr>
            <a:xfrm>
              <a:off x="4561200" y="3026600"/>
              <a:ext cx="3425" cy="6625"/>
            </a:xfrm>
            <a:custGeom>
              <a:avLst/>
              <a:gdLst/>
              <a:ahLst/>
              <a:cxnLst/>
              <a:rect l="l" t="t" r="r" b="b"/>
              <a:pathLst>
                <a:path w="137" h="265" extrusionOk="0">
                  <a:moveTo>
                    <a:pt x="1" y="1"/>
                  </a:moveTo>
                  <a:lnTo>
                    <a:pt x="1" y="261"/>
                  </a:lnTo>
                  <a:cubicBezTo>
                    <a:pt x="10" y="263"/>
                    <a:pt x="19" y="265"/>
                    <a:pt x="27" y="265"/>
                  </a:cubicBezTo>
                  <a:cubicBezTo>
                    <a:pt x="70" y="265"/>
                    <a:pt x="106" y="232"/>
                    <a:pt x="120" y="174"/>
                  </a:cubicBezTo>
                  <a:cubicBezTo>
                    <a:pt x="137" y="120"/>
                    <a:pt x="104" y="38"/>
                    <a:pt x="54" y="17"/>
                  </a:cubicBezTo>
                  <a:cubicBezTo>
                    <a:pt x="34" y="1"/>
                    <a:pt x="1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0" name="Google Shape;11940;p30"/>
            <p:cNvSpPr/>
            <p:nvPr/>
          </p:nvSpPr>
          <p:spPr>
            <a:xfrm>
              <a:off x="4977400" y="3003000"/>
              <a:ext cx="1675" cy="3025"/>
            </a:xfrm>
            <a:custGeom>
              <a:avLst/>
              <a:gdLst/>
              <a:ahLst/>
              <a:cxnLst/>
              <a:rect l="l" t="t" r="r" b="b"/>
              <a:pathLst>
                <a:path w="67" h="121" extrusionOk="0">
                  <a:moveTo>
                    <a:pt x="1" y="1"/>
                  </a:moveTo>
                  <a:lnTo>
                    <a:pt x="1" y="34"/>
                  </a:lnTo>
                  <a:cubicBezTo>
                    <a:pt x="17" y="71"/>
                    <a:pt x="34" y="104"/>
                    <a:pt x="67" y="120"/>
                  </a:cubicBezTo>
                  <a:cubicBezTo>
                    <a:pt x="34" y="71"/>
                    <a:pt x="17" y="3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1" name="Google Shape;11941;p30"/>
            <p:cNvSpPr/>
            <p:nvPr/>
          </p:nvSpPr>
          <p:spPr>
            <a:xfrm>
              <a:off x="4566775" y="3041325"/>
              <a:ext cx="5175" cy="2100"/>
            </a:xfrm>
            <a:custGeom>
              <a:avLst/>
              <a:gdLst/>
              <a:ahLst/>
              <a:cxnLst/>
              <a:rect l="l" t="t" r="r" b="b"/>
              <a:pathLst>
                <a:path w="207" h="84" extrusionOk="0">
                  <a:moveTo>
                    <a:pt x="96" y="1"/>
                  </a:moveTo>
                  <a:cubicBezTo>
                    <a:pt x="53" y="1"/>
                    <a:pt x="12" y="32"/>
                    <a:pt x="0" y="84"/>
                  </a:cubicBezTo>
                  <a:lnTo>
                    <a:pt x="206" y="84"/>
                  </a:lnTo>
                  <a:cubicBezTo>
                    <a:pt x="190" y="47"/>
                    <a:pt x="173" y="30"/>
                    <a:pt x="140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2" name="Google Shape;11942;p30"/>
            <p:cNvSpPr/>
            <p:nvPr/>
          </p:nvSpPr>
          <p:spPr>
            <a:xfrm>
              <a:off x="4962350" y="3032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6" y="262"/>
                    <a:pt x="131" y="260"/>
                    <a:pt x="137" y="255"/>
                  </a:cubicBezTo>
                  <a:cubicBezTo>
                    <a:pt x="170" y="255"/>
                    <a:pt x="207" y="222"/>
                    <a:pt x="224" y="185"/>
                  </a:cubicBezTo>
                  <a:cubicBezTo>
                    <a:pt x="240" y="135"/>
                    <a:pt x="240" y="82"/>
                    <a:pt x="207" y="49"/>
                  </a:cubicBezTo>
                  <a:cubicBezTo>
                    <a:pt x="191" y="32"/>
                    <a:pt x="191" y="16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3" name="Google Shape;11943;p30"/>
            <p:cNvSpPr/>
            <p:nvPr/>
          </p:nvSpPr>
          <p:spPr>
            <a:xfrm>
              <a:off x="4966175" y="2987125"/>
              <a:ext cx="5175" cy="6175"/>
            </a:xfrm>
            <a:custGeom>
              <a:avLst/>
              <a:gdLst/>
              <a:ahLst/>
              <a:cxnLst/>
              <a:rect l="l" t="t" r="r" b="b"/>
              <a:pathLst>
                <a:path w="207" h="247" extrusionOk="0">
                  <a:moveTo>
                    <a:pt x="87" y="1"/>
                  </a:moveTo>
                  <a:cubicBezTo>
                    <a:pt x="38" y="17"/>
                    <a:pt x="0" y="71"/>
                    <a:pt x="17" y="137"/>
                  </a:cubicBezTo>
                  <a:cubicBezTo>
                    <a:pt x="17" y="174"/>
                    <a:pt x="38" y="207"/>
                    <a:pt x="71" y="223"/>
                  </a:cubicBezTo>
                  <a:cubicBezTo>
                    <a:pt x="82" y="235"/>
                    <a:pt x="102" y="247"/>
                    <a:pt x="120" y="247"/>
                  </a:cubicBezTo>
                  <a:cubicBezTo>
                    <a:pt x="127" y="247"/>
                    <a:pt x="135" y="245"/>
                    <a:pt x="141" y="240"/>
                  </a:cubicBezTo>
                  <a:cubicBezTo>
                    <a:pt x="174" y="240"/>
                    <a:pt x="190" y="223"/>
                    <a:pt x="207" y="207"/>
                  </a:cubicBezTo>
                  <a:cubicBezTo>
                    <a:pt x="174" y="137"/>
                    <a:pt x="141" y="7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4" name="Google Shape;11944;p30"/>
            <p:cNvSpPr/>
            <p:nvPr/>
          </p:nvSpPr>
          <p:spPr>
            <a:xfrm>
              <a:off x="4976900" y="3032175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24" y="1"/>
                  </a:moveTo>
                  <a:cubicBezTo>
                    <a:pt x="87" y="1"/>
                    <a:pt x="54" y="1"/>
                    <a:pt x="37" y="38"/>
                  </a:cubicBezTo>
                  <a:cubicBezTo>
                    <a:pt x="21" y="54"/>
                    <a:pt x="0" y="87"/>
                    <a:pt x="0" y="124"/>
                  </a:cubicBezTo>
                  <a:cubicBezTo>
                    <a:pt x="0" y="157"/>
                    <a:pt x="0" y="190"/>
                    <a:pt x="21" y="207"/>
                  </a:cubicBezTo>
                  <a:cubicBezTo>
                    <a:pt x="37" y="244"/>
                    <a:pt x="70" y="260"/>
                    <a:pt x="87" y="260"/>
                  </a:cubicBezTo>
                  <a:cubicBezTo>
                    <a:pt x="124" y="260"/>
                    <a:pt x="157" y="260"/>
                    <a:pt x="173" y="227"/>
                  </a:cubicBezTo>
                  <a:cubicBezTo>
                    <a:pt x="227" y="190"/>
                    <a:pt x="227" y="104"/>
                    <a:pt x="190" y="54"/>
                  </a:cubicBezTo>
                  <a:cubicBezTo>
                    <a:pt x="173" y="38"/>
                    <a:pt x="173" y="21"/>
                    <a:pt x="157" y="21"/>
                  </a:cubicBezTo>
                  <a:cubicBezTo>
                    <a:pt x="140" y="1"/>
                    <a:pt x="12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5" name="Google Shape;11945;p30"/>
            <p:cNvSpPr/>
            <p:nvPr/>
          </p:nvSpPr>
          <p:spPr>
            <a:xfrm>
              <a:off x="4610975" y="2786550"/>
              <a:ext cx="5700" cy="5600"/>
            </a:xfrm>
            <a:custGeom>
              <a:avLst/>
              <a:gdLst/>
              <a:ahLst/>
              <a:cxnLst/>
              <a:rect l="l" t="t" r="r" b="b"/>
              <a:pathLst>
                <a:path w="228" h="224" extrusionOk="0">
                  <a:moveTo>
                    <a:pt x="191" y="1"/>
                  </a:moveTo>
                  <a:cubicBezTo>
                    <a:pt x="125" y="1"/>
                    <a:pt x="71" y="17"/>
                    <a:pt x="22" y="17"/>
                  </a:cubicBezTo>
                  <a:cubicBezTo>
                    <a:pt x="1" y="71"/>
                    <a:pt x="1" y="137"/>
                    <a:pt x="38" y="174"/>
                  </a:cubicBezTo>
                  <a:cubicBezTo>
                    <a:pt x="54" y="207"/>
                    <a:pt x="71" y="223"/>
                    <a:pt x="104" y="223"/>
                  </a:cubicBezTo>
                  <a:cubicBezTo>
                    <a:pt x="141" y="223"/>
                    <a:pt x="158" y="223"/>
                    <a:pt x="191" y="190"/>
                  </a:cubicBezTo>
                  <a:cubicBezTo>
                    <a:pt x="207" y="174"/>
                    <a:pt x="228" y="137"/>
                    <a:pt x="228" y="104"/>
                  </a:cubicBezTo>
                  <a:cubicBezTo>
                    <a:pt x="228" y="71"/>
                    <a:pt x="228" y="34"/>
                    <a:pt x="207" y="17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6" name="Google Shape;11946;p30"/>
            <p:cNvSpPr/>
            <p:nvPr/>
          </p:nvSpPr>
          <p:spPr>
            <a:xfrm>
              <a:off x="4900925" y="3043000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87" y="0"/>
                  </a:moveTo>
                  <a:cubicBezTo>
                    <a:pt x="71" y="17"/>
                    <a:pt x="50" y="17"/>
                    <a:pt x="34" y="33"/>
                  </a:cubicBezTo>
                  <a:cubicBezTo>
                    <a:pt x="17" y="66"/>
                    <a:pt x="1" y="83"/>
                    <a:pt x="1" y="120"/>
                  </a:cubicBezTo>
                  <a:lnTo>
                    <a:pt x="223" y="120"/>
                  </a:lnTo>
                  <a:cubicBezTo>
                    <a:pt x="207" y="66"/>
                    <a:pt x="190" y="33"/>
                    <a:pt x="153" y="17"/>
                  </a:cubicBezTo>
                  <a:cubicBezTo>
                    <a:pt x="137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7" name="Google Shape;11947;p30"/>
            <p:cNvSpPr/>
            <p:nvPr/>
          </p:nvSpPr>
          <p:spPr>
            <a:xfrm>
              <a:off x="4739000" y="3044225"/>
              <a:ext cx="3025" cy="450"/>
            </a:xfrm>
            <a:custGeom>
              <a:avLst/>
              <a:gdLst/>
              <a:ahLst/>
              <a:cxnLst/>
              <a:rect l="l" t="t" r="r" b="b"/>
              <a:pathLst>
                <a:path w="121" h="18" extrusionOk="0">
                  <a:moveTo>
                    <a:pt x="34" y="1"/>
                  </a:moveTo>
                  <a:cubicBezTo>
                    <a:pt x="34" y="1"/>
                    <a:pt x="17" y="17"/>
                    <a:pt x="1" y="17"/>
                  </a:cubicBezTo>
                  <a:lnTo>
                    <a:pt x="120" y="17"/>
                  </a:lnTo>
                  <a:cubicBezTo>
                    <a:pt x="104" y="17"/>
                    <a:pt x="104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8" name="Google Shape;11948;p30"/>
            <p:cNvSpPr/>
            <p:nvPr/>
          </p:nvSpPr>
          <p:spPr>
            <a:xfrm>
              <a:off x="4581400" y="3039500"/>
              <a:ext cx="5600" cy="3925"/>
            </a:xfrm>
            <a:custGeom>
              <a:avLst/>
              <a:gdLst/>
              <a:ahLst/>
              <a:cxnLst/>
              <a:rect l="l" t="t" r="r" b="b"/>
              <a:pathLst>
                <a:path w="224" h="157" extrusionOk="0">
                  <a:moveTo>
                    <a:pt x="104" y="0"/>
                  </a:moveTo>
                  <a:cubicBezTo>
                    <a:pt x="34" y="17"/>
                    <a:pt x="1" y="87"/>
                    <a:pt x="1" y="157"/>
                  </a:cubicBezTo>
                  <a:lnTo>
                    <a:pt x="223" y="157"/>
                  </a:lnTo>
                  <a:lnTo>
                    <a:pt x="223" y="103"/>
                  </a:lnTo>
                  <a:cubicBezTo>
                    <a:pt x="223" y="70"/>
                    <a:pt x="207" y="54"/>
                    <a:pt x="174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9" name="Google Shape;11949;p30"/>
            <p:cNvSpPr/>
            <p:nvPr/>
          </p:nvSpPr>
          <p:spPr>
            <a:xfrm>
              <a:off x="4916400" y="2961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36"/>
                    <a:pt x="70" y="253"/>
                  </a:cubicBezTo>
                  <a:cubicBezTo>
                    <a:pt x="88" y="263"/>
                    <a:pt x="106" y="267"/>
                    <a:pt x="124" y="267"/>
                  </a:cubicBezTo>
                  <a:cubicBezTo>
                    <a:pt x="170" y="267"/>
                    <a:pt x="211" y="235"/>
                    <a:pt x="223" y="187"/>
                  </a:cubicBezTo>
                  <a:cubicBezTo>
                    <a:pt x="239" y="117"/>
                    <a:pt x="206" y="30"/>
                    <a:pt x="153" y="14"/>
                  </a:cubicBezTo>
                  <a:cubicBezTo>
                    <a:pt x="139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0" name="Google Shape;11950;p30"/>
            <p:cNvSpPr/>
            <p:nvPr/>
          </p:nvSpPr>
          <p:spPr>
            <a:xfrm>
              <a:off x="4649225" y="30421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12" y="0"/>
                  </a:moveTo>
                  <a:cubicBezTo>
                    <a:pt x="104" y="0"/>
                    <a:pt x="95" y="5"/>
                    <a:pt x="87" y="13"/>
                  </a:cubicBezTo>
                  <a:cubicBezTo>
                    <a:pt x="54" y="13"/>
                    <a:pt x="38" y="33"/>
                    <a:pt x="17" y="50"/>
                  </a:cubicBezTo>
                  <a:lnTo>
                    <a:pt x="0" y="66"/>
                  </a:lnTo>
                  <a:lnTo>
                    <a:pt x="190" y="83"/>
                  </a:lnTo>
                  <a:cubicBezTo>
                    <a:pt x="190" y="50"/>
                    <a:pt x="157" y="33"/>
                    <a:pt x="141" y="13"/>
                  </a:cubicBezTo>
                  <a:cubicBezTo>
                    <a:pt x="130" y="5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1" name="Google Shape;11951;p30"/>
            <p:cNvSpPr/>
            <p:nvPr/>
          </p:nvSpPr>
          <p:spPr>
            <a:xfrm>
              <a:off x="4681075" y="3038675"/>
              <a:ext cx="5600" cy="5575"/>
            </a:xfrm>
            <a:custGeom>
              <a:avLst/>
              <a:gdLst/>
              <a:ahLst/>
              <a:cxnLst/>
              <a:rect l="l" t="t" r="r" b="b"/>
              <a:pathLst>
                <a:path w="224" h="223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73"/>
                    <a:pt x="17" y="206"/>
                    <a:pt x="33" y="223"/>
                  </a:cubicBezTo>
                  <a:lnTo>
                    <a:pt x="186" y="223"/>
                  </a:lnTo>
                  <a:cubicBezTo>
                    <a:pt x="207" y="190"/>
                    <a:pt x="223" y="153"/>
                    <a:pt x="223" y="103"/>
                  </a:cubicBezTo>
                  <a:cubicBezTo>
                    <a:pt x="207" y="70"/>
                    <a:pt x="207" y="33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2" name="Google Shape;11952;p30"/>
            <p:cNvSpPr/>
            <p:nvPr/>
          </p:nvSpPr>
          <p:spPr>
            <a:xfrm>
              <a:off x="4666025" y="3040425"/>
              <a:ext cx="5600" cy="3825"/>
            </a:xfrm>
            <a:custGeom>
              <a:avLst/>
              <a:gdLst/>
              <a:ahLst/>
              <a:cxnLst/>
              <a:rect l="l" t="t" r="r" b="b"/>
              <a:pathLst>
                <a:path w="224" h="153" extrusionOk="0">
                  <a:moveTo>
                    <a:pt x="104" y="0"/>
                  </a:moveTo>
                  <a:cubicBezTo>
                    <a:pt x="34" y="17"/>
                    <a:pt x="1" y="83"/>
                    <a:pt x="1" y="153"/>
                  </a:cubicBezTo>
                  <a:lnTo>
                    <a:pt x="223" y="153"/>
                  </a:lnTo>
                  <a:lnTo>
                    <a:pt x="223" y="120"/>
                  </a:lnTo>
                  <a:cubicBezTo>
                    <a:pt x="223" y="83"/>
                    <a:pt x="207" y="50"/>
                    <a:pt x="170" y="33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3" name="Google Shape;11953;p30"/>
            <p:cNvSpPr/>
            <p:nvPr/>
          </p:nvSpPr>
          <p:spPr>
            <a:xfrm>
              <a:off x="4917625" y="3041250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73"/>
                    <a:pt x="21" y="173"/>
                    <a:pt x="38" y="190"/>
                  </a:cubicBezTo>
                  <a:lnTo>
                    <a:pt x="227" y="190"/>
                  </a:lnTo>
                  <a:cubicBezTo>
                    <a:pt x="227" y="173"/>
                    <a:pt x="244" y="136"/>
                    <a:pt x="244" y="103"/>
                  </a:cubicBezTo>
                  <a:cubicBezTo>
                    <a:pt x="227" y="70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4" name="Google Shape;11954;p30"/>
            <p:cNvSpPr/>
            <p:nvPr/>
          </p:nvSpPr>
          <p:spPr>
            <a:xfrm>
              <a:off x="4924950" y="30240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17"/>
                    <a:pt x="0" y="71"/>
                    <a:pt x="0" y="157"/>
                  </a:cubicBezTo>
                  <a:cubicBezTo>
                    <a:pt x="17" y="190"/>
                    <a:pt x="37" y="207"/>
                    <a:pt x="54" y="223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23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5" name="Google Shape;11955;p30"/>
            <p:cNvSpPr/>
            <p:nvPr/>
          </p:nvSpPr>
          <p:spPr>
            <a:xfrm>
              <a:off x="4924125" y="29763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5" y="1"/>
                  </a:moveTo>
                  <a:cubicBezTo>
                    <a:pt x="80" y="1"/>
                    <a:pt x="30" y="30"/>
                    <a:pt x="17" y="71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3"/>
                    <a:pt x="115" y="257"/>
                    <a:pt x="129" y="257"/>
                  </a:cubicBezTo>
                  <a:cubicBezTo>
                    <a:pt x="170" y="257"/>
                    <a:pt x="211" y="226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6" name="Google Shape;11956;p30"/>
            <p:cNvSpPr/>
            <p:nvPr/>
          </p:nvSpPr>
          <p:spPr>
            <a:xfrm>
              <a:off x="4931425" y="2960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8" y="255"/>
                  </a:cubicBezTo>
                  <a:cubicBezTo>
                    <a:pt x="96" y="258"/>
                    <a:pt x="105" y="259"/>
                    <a:pt x="114" y="259"/>
                  </a:cubicBezTo>
                  <a:cubicBezTo>
                    <a:pt x="159" y="259"/>
                    <a:pt x="210" y="226"/>
                    <a:pt x="224" y="168"/>
                  </a:cubicBezTo>
                  <a:cubicBezTo>
                    <a:pt x="257" y="119"/>
                    <a:pt x="224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7" name="Google Shape;11957;p30"/>
            <p:cNvSpPr/>
            <p:nvPr/>
          </p:nvSpPr>
          <p:spPr>
            <a:xfrm>
              <a:off x="4931850" y="29909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17" y="227"/>
                    <a:pt x="50" y="244"/>
                  </a:cubicBezTo>
                  <a:cubicBezTo>
                    <a:pt x="65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21"/>
                    <a:pt x="153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8" name="Google Shape;11958;p30"/>
            <p:cNvSpPr/>
            <p:nvPr/>
          </p:nvSpPr>
          <p:spPr>
            <a:xfrm>
              <a:off x="4913400" y="2933850"/>
              <a:ext cx="5175" cy="4200"/>
            </a:xfrm>
            <a:custGeom>
              <a:avLst/>
              <a:gdLst/>
              <a:ahLst/>
              <a:cxnLst/>
              <a:rect l="l" t="t" r="r" b="b"/>
              <a:pathLst>
                <a:path w="207" h="168" extrusionOk="0">
                  <a:moveTo>
                    <a:pt x="0" y="0"/>
                  </a:moveTo>
                  <a:lnTo>
                    <a:pt x="0" y="54"/>
                  </a:lnTo>
                  <a:cubicBezTo>
                    <a:pt x="0" y="103"/>
                    <a:pt x="33" y="140"/>
                    <a:pt x="66" y="157"/>
                  </a:cubicBezTo>
                  <a:cubicBezTo>
                    <a:pt x="82" y="164"/>
                    <a:pt x="99" y="168"/>
                    <a:pt x="117" y="168"/>
                  </a:cubicBezTo>
                  <a:cubicBezTo>
                    <a:pt x="142" y="168"/>
                    <a:pt x="168" y="160"/>
                    <a:pt x="190" y="140"/>
                  </a:cubicBezTo>
                  <a:cubicBezTo>
                    <a:pt x="190" y="120"/>
                    <a:pt x="207" y="120"/>
                    <a:pt x="207" y="103"/>
                  </a:cubicBezTo>
                  <a:cubicBezTo>
                    <a:pt x="137" y="70"/>
                    <a:pt x="66" y="3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9" name="Google Shape;11959;p30"/>
            <p:cNvSpPr/>
            <p:nvPr/>
          </p:nvSpPr>
          <p:spPr>
            <a:xfrm>
              <a:off x="4955050" y="3017750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14" y="0"/>
                  </a:moveTo>
                  <a:cubicBezTo>
                    <a:pt x="103" y="0"/>
                    <a:pt x="95" y="4"/>
                    <a:pt x="87" y="13"/>
                  </a:cubicBezTo>
                  <a:cubicBezTo>
                    <a:pt x="70" y="13"/>
                    <a:pt x="33" y="29"/>
                    <a:pt x="17" y="62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33" y="235"/>
                  </a:cubicBezTo>
                  <a:cubicBezTo>
                    <a:pt x="59" y="247"/>
                    <a:pt x="75" y="259"/>
                    <a:pt x="94" y="259"/>
                  </a:cubicBezTo>
                  <a:cubicBezTo>
                    <a:pt x="102" y="259"/>
                    <a:pt x="110" y="257"/>
                    <a:pt x="120" y="252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6" y="83"/>
                    <a:pt x="190" y="46"/>
                    <a:pt x="173" y="29"/>
                  </a:cubicBezTo>
                  <a:cubicBezTo>
                    <a:pt x="173" y="13"/>
                    <a:pt x="153" y="13"/>
                    <a:pt x="153" y="13"/>
                  </a:cubicBezTo>
                  <a:cubicBezTo>
                    <a:pt x="136" y="4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0" name="Google Shape;11960;p30"/>
            <p:cNvSpPr/>
            <p:nvPr/>
          </p:nvSpPr>
          <p:spPr>
            <a:xfrm>
              <a:off x="4920725" y="29467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3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7"/>
                    <a:pt x="223" y="174"/>
                    <a:pt x="239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206" y="38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1" name="Google Shape;11961;p30"/>
            <p:cNvSpPr/>
            <p:nvPr/>
          </p:nvSpPr>
          <p:spPr>
            <a:xfrm>
              <a:off x="4918150" y="29961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4" y="218"/>
                    <a:pt x="54" y="263"/>
                    <a:pt x="110" y="263"/>
                  </a:cubicBezTo>
                  <a:cubicBezTo>
                    <a:pt x="118" y="263"/>
                    <a:pt x="127" y="262"/>
                    <a:pt x="136" y="260"/>
                  </a:cubicBezTo>
                  <a:cubicBezTo>
                    <a:pt x="153" y="260"/>
                    <a:pt x="186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2" name="Google Shape;11962;p30"/>
            <p:cNvSpPr/>
            <p:nvPr/>
          </p:nvSpPr>
          <p:spPr>
            <a:xfrm>
              <a:off x="4916400" y="3011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22"/>
                    <a:pt x="0" y="88"/>
                    <a:pt x="17" y="158"/>
                  </a:cubicBezTo>
                  <a:cubicBezTo>
                    <a:pt x="17" y="191"/>
                    <a:pt x="33" y="228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73" y="261"/>
                    <a:pt x="190" y="244"/>
                    <a:pt x="206" y="207"/>
                  </a:cubicBezTo>
                  <a:cubicBezTo>
                    <a:pt x="223" y="174"/>
                    <a:pt x="239" y="141"/>
                    <a:pt x="223" y="104"/>
                  </a:cubicBezTo>
                  <a:cubicBezTo>
                    <a:pt x="223" y="71"/>
                    <a:pt x="206" y="55"/>
                    <a:pt x="190" y="38"/>
                  </a:cubicBezTo>
                  <a:cubicBezTo>
                    <a:pt x="173" y="22"/>
                    <a:pt x="173" y="22"/>
                    <a:pt x="153" y="22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3" name="Google Shape;11963;p30"/>
            <p:cNvSpPr/>
            <p:nvPr/>
          </p:nvSpPr>
          <p:spPr>
            <a:xfrm>
              <a:off x="4931425" y="30073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34"/>
                  </a:cubicBezTo>
                  <a:cubicBezTo>
                    <a:pt x="1" y="67"/>
                    <a:pt x="1" y="153"/>
                    <a:pt x="34" y="207"/>
                  </a:cubicBezTo>
                  <a:cubicBezTo>
                    <a:pt x="50" y="240"/>
                    <a:pt x="88" y="257"/>
                    <a:pt x="104" y="257"/>
                  </a:cubicBezTo>
                  <a:cubicBezTo>
                    <a:pt x="137" y="257"/>
                    <a:pt x="170" y="257"/>
                    <a:pt x="191" y="224"/>
                  </a:cubicBezTo>
                  <a:cubicBezTo>
                    <a:pt x="240" y="191"/>
                    <a:pt x="240" y="104"/>
                    <a:pt x="207" y="50"/>
                  </a:cubicBezTo>
                  <a:cubicBezTo>
                    <a:pt x="191" y="34"/>
                    <a:pt x="170" y="17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4" name="Google Shape;11964;p30"/>
            <p:cNvSpPr/>
            <p:nvPr/>
          </p:nvSpPr>
          <p:spPr>
            <a:xfrm>
              <a:off x="4950300" y="30365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8" y="255"/>
                    <a:pt x="93" y="267"/>
                    <a:pt x="112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5" name="Google Shape;11965;p30"/>
            <p:cNvSpPr/>
            <p:nvPr/>
          </p:nvSpPr>
          <p:spPr>
            <a:xfrm>
              <a:off x="4944325" y="3004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39"/>
                    <a:pt x="239" y="186"/>
                    <a:pt x="239" y="103"/>
                  </a:cubicBezTo>
                  <a:cubicBezTo>
                    <a:pt x="223" y="66"/>
                    <a:pt x="207" y="50"/>
                    <a:pt x="190" y="33"/>
                  </a:cubicBezTo>
                  <a:cubicBezTo>
                    <a:pt x="190" y="17"/>
                    <a:pt x="169" y="1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6" name="Google Shape;11966;p30"/>
            <p:cNvSpPr/>
            <p:nvPr/>
          </p:nvSpPr>
          <p:spPr>
            <a:xfrm>
              <a:off x="4945975" y="29882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84" y="0"/>
                    <a:pt x="35" y="35"/>
                    <a:pt x="21" y="91"/>
                  </a:cubicBezTo>
                  <a:cubicBezTo>
                    <a:pt x="0" y="161"/>
                    <a:pt x="37" y="231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73" y="4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7" name="Google Shape;11967;p30"/>
            <p:cNvSpPr/>
            <p:nvPr/>
          </p:nvSpPr>
          <p:spPr>
            <a:xfrm>
              <a:off x="4932675" y="303930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71" y="8"/>
                    <a:pt x="54" y="25"/>
                    <a:pt x="38" y="62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8" y="214"/>
                    <a:pt x="54" y="231"/>
                  </a:cubicBezTo>
                  <a:cubicBezTo>
                    <a:pt x="87" y="251"/>
                    <a:pt x="104" y="268"/>
                    <a:pt x="141" y="268"/>
                  </a:cubicBezTo>
                  <a:cubicBezTo>
                    <a:pt x="207" y="251"/>
                    <a:pt x="244" y="181"/>
                    <a:pt x="223" y="111"/>
                  </a:cubicBezTo>
                  <a:cubicBezTo>
                    <a:pt x="223" y="78"/>
                    <a:pt x="207" y="45"/>
                    <a:pt x="190" y="25"/>
                  </a:cubicBezTo>
                  <a:cubicBezTo>
                    <a:pt x="174" y="25"/>
                    <a:pt x="174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8" name="Google Shape;11968;p30"/>
            <p:cNvSpPr/>
            <p:nvPr/>
          </p:nvSpPr>
          <p:spPr>
            <a:xfrm>
              <a:off x="4942150" y="30240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104" y="1"/>
                    <a:pt x="71" y="17"/>
                    <a:pt x="50" y="38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7" y="190"/>
                    <a:pt x="34" y="223"/>
                  </a:cubicBezTo>
                  <a:cubicBezTo>
                    <a:pt x="55" y="253"/>
                    <a:pt x="84" y="267"/>
                    <a:pt x="116" y="267"/>
                  </a:cubicBezTo>
                  <a:cubicBezTo>
                    <a:pt x="141" y="267"/>
                    <a:pt x="167" y="259"/>
                    <a:pt x="190" y="244"/>
                  </a:cubicBezTo>
                  <a:cubicBezTo>
                    <a:pt x="223" y="190"/>
                    <a:pt x="240" y="104"/>
                    <a:pt x="207" y="54"/>
                  </a:cubicBezTo>
                  <a:cubicBezTo>
                    <a:pt x="190" y="38"/>
                    <a:pt x="174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9" name="Google Shape;11969;p30"/>
            <p:cNvSpPr/>
            <p:nvPr/>
          </p:nvSpPr>
          <p:spPr>
            <a:xfrm>
              <a:off x="4933600" y="2946325"/>
              <a:ext cx="4250" cy="3925"/>
            </a:xfrm>
            <a:custGeom>
              <a:avLst/>
              <a:gdLst/>
              <a:ahLst/>
              <a:cxnLst/>
              <a:rect l="l" t="t" r="r" b="b"/>
              <a:pathLst>
                <a:path w="170" h="157" extrusionOk="0">
                  <a:moveTo>
                    <a:pt x="1" y="0"/>
                  </a:moveTo>
                  <a:lnTo>
                    <a:pt x="1" y="54"/>
                  </a:lnTo>
                  <a:cubicBezTo>
                    <a:pt x="1" y="87"/>
                    <a:pt x="17" y="120"/>
                    <a:pt x="50" y="136"/>
                  </a:cubicBezTo>
                  <a:cubicBezTo>
                    <a:pt x="67" y="157"/>
                    <a:pt x="104" y="157"/>
                    <a:pt x="137" y="157"/>
                  </a:cubicBezTo>
                  <a:cubicBezTo>
                    <a:pt x="137" y="157"/>
                    <a:pt x="153" y="157"/>
                    <a:pt x="170" y="136"/>
                  </a:cubicBezTo>
                  <a:cubicBezTo>
                    <a:pt x="120" y="103"/>
                    <a:pt x="50" y="5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0" name="Google Shape;11970;p30"/>
            <p:cNvSpPr/>
            <p:nvPr/>
          </p:nvSpPr>
          <p:spPr>
            <a:xfrm>
              <a:off x="4656950" y="27805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7" y="1"/>
                  </a:moveTo>
                  <a:cubicBezTo>
                    <a:pt x="1" y="34"/>
                    <a:pt x="1" y="50"/>
                    <a:pt x="1" y="87"/>
                  </a:cubicBezTo>
                  <a:cubicBezTo>
                    <a:pt x="1" y="120"/>
                    <a:pt x="17" y="153"/>
                    <a:pt x="54" y="170"/>
                  </a:cubicBezTo>
                  <a:cubicBezTo>
                    <a:pt x="66" y="184"/>
                    <a:pt x="86" y="197"/>
                    <a:pt x="110" y="197"/>
                  </a:cubicBezTo>
                  <a:cubicBezTo>
                    <a:pt x="120" y="197"/>
                    <a:pt x="130" y="195"/>
                    <a:pt x="141" y="190"/>
                  </a:cubicBezTo>
                  <a:cubicBezTo>
                    <a:pt x="157" y="190"/>
                    <a:pt x="190" y="170"/>
                    <a:pt x="207" y="137"/>
                  </a:cubicBezTo>
                  <a:cubicBezTo>
                    <a:pt x="223" y="120"/>
                    <a:pt x="223" y="87"/>
                    <a:pt x="223" y="50"/>
                  </a:cubicBezTo>
                  <a:cubicBezTo>
                    <a:pt x="223" y="34"/>
                    <a:pt x="223" y="17"/>
                    <a:pt x="207" y="17"/>
                  </a:cubicBezTo>
                  <a:cubicBezTo>
                    <a:pt x="141" y="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1" name="Google Shape;11971;p30"/>
            <p:cNvSpPr/>
            <p:nvPr/>
          </p:nvSpPr>
          <p:spPr>
            <a:xfrm>
              <a:off x="4851975" y="29905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17" y="191"/>
                    <a:pt x="17" y="223"/>
                    <a:pt x="50" y="244"/>
                  </a:cubicBezTo>
                  <a:cubicBezTo>
                    <a:pt x="64" y="256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1"/>
                  </a:cubicBezTo>
                  <a:cubicBezTo>
                    <a:pt x="153" y="261"/>
                    <a:pt x="190" y="244"/>
                    <a:pt x="206" y="207"/>
                  </a:cubicBezTo>
                  <a:cubicBezTo>
                    <a:pt x="223" y="191"/>
                    <a:pt x="223" y="158"/>
                    <a:pt x="223" y="120"/>
                  </a:cubicBezTo>
                  <a:cubicBezTo>
                    <a:pt x="223" y="87"/>
                    <a:pt x="206" y="54"/>
                    <a:pt x="173" y="38"/>
                  </a:cubicBezTo>
                  <a:cubicBezTo>
                    <a:pt x="173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2" name="Google Shape;11972;p30"/>
            <p:cNvSpPr/>
            <p:nvPr/>
          </p:nvSpPr>
          <p:spPr>
            <a:xfrm>
              <a:off x="4859700" y="3006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0" y="17"/>
                    <a:pt x="33" y="54"/>
                  </a:cubicBezTo>
                  <a:cubicBezTo>
                    <a:pt x="17" y="87"/>
                    <a:pt x="0" y="120"/>
                    <a:pt x="17" y="157"/>
                  </a:cubicBezTo>
                  <a:cubicBezTo>
                    <a:pt x="17" y="190"/>
                    <a:pt x="33" y="206"/>
                    <a:pt x="50" y="244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44"/>
                    <a:pt x="240" y="173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3" name="Google Shape;11973;p30"/>
            <p:cNvSpPr/>
            <p:nvPr/>
          </p:nvSpPr>
          <p:spPr>
            <a:xfrm>
              <a:off x="4854950" y="302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87" y="1"/>
                    <a:pt x="87" y="17"/>
                    <a:pt x="87" y="17"/>
                  </a:cubicBezTo>
                  <a:cubicBezTo>
                    <a:pt x="34" y="34"/>
                    <a:pt x="1" y="87"/>
                    <a:pt x="17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8" y="252"/>
                    <a:pt x="93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4" name="Google Shape;11974;p30"/>
            <p:cNvSpPr/>
            <p:nvPr/>
          </p:nvSpPr>
          <p:spPr>
            <a:xfrm>
              <a:off x="4872575" y="2925700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207" y="1"/>
                  </a:moveTo>
                  <a:cubicBezTo>
                    <a:pt x="137" y="1"/>
                    <a:pt x="71" y="1"/>
                    <a:pt x="17" y="17"/>
                  </a:cubicBezTo>
                  <a:cubicBezTo>
                    <a:pt x="1" y="54"/>
                    <a:pt x="1" y="120"/>
                    <a:pt x="17" y="157"/>
                  </a:cubicBezTo>
                  <a:cubicBezTo>
                    <a:pt x="34" y="190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74"/>
                  </a:cubicBezTo>
                  <a:cubicBezTo>
                    <a:pt x="223" y="137"/>
                    <a:pt x="240" y="54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5" name="Google Shape;11975;p30"/>
            <p:cNvSpPr/>
            <p:nvPr/>
          </p:nvSpPr>
          <p:spPr>
            <a:xfrm>
              <a:off x="4858350" y="2927875"/>
              <a:ext cx="6125" cy="5900"/>
            </a:xfrm>
            <a:custGeom>
              <a:avLst/>
              <a:gdLst/>
              <a:ahLst/>
              <a:cxnLst/>
              <a:rect l="l" t="t" r="r" b="b"/>
              <a:pathLst>
                <a:path w="245" h="236" extrusionOk="0">
                  <a:moveTo>
                    <a:pt x="191" y="0"/>
                  </a:moveTo>
                  <a:cubicBezTo>
                    <a:pt x="141" y="17"/>
                    <a:pt x="87" y="33"/>
                    <a:pt x="38" y="50"/>
                  </a:cubicBezTo>
                  <a:lnTo>
                    <a:pt x="21" y="50"/>
                  </a:lnTo>
                  <a:cubicBezTo>
                    <a:pt x="1" y="120"/>
                    <a:pt x="38" y="206"/>
                    <a:pt x="87" y="223"/>
                  </a:cubicBezTo>
                  <a:cubicBezTo>
                    <a:pt x="102" y="232"/>
                    <a:pt x="117" y="236"/>
                    <a:pt x="132" y="236"/>
                  </a:cubicBezTo>
                  <a:cubicBezTo>
                    <a:pt x="173" y="236"/>
                    <a:pt x="212" y="204"/>
                    <a:pt x="228" y="153"/>
                  </a:cubicBezTo>
                  <a:cubicBezTo>
                    <a:pt x="244" y="103"/>
                    <a:pt x="228" y="33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6" name="Google Shape;11976;p30"/>
            <p:cNvSpPr/>
            <p:nvPr/>
          </p:nvSpPr>
          <p:spPr>
            <a:xfrm>
              <a:off x="4851150" y="29428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1"/>
                  </a:moveTo>
                  <a:cubicBezTo>
                    <a:pt x="81" y="1"/>
                    <a:pt x="30" y="34"/>
                    <a:pt x="17" y="92"/>
                  </a:cubicBezTo>
                  <a:cubicBezTo>
                    <a:pt x="0" y="158"/>
                    <a:pt x="17" y="228"/>
                    <a:pt x="83" y="261"/>
                  </a:cubicBezTo>
                  <a:cubicBezTo>
                    <a:pt x="92" y="264"/>
                    <a:pt x="101" y="265"/>
                    <a:pt x="111" y="265"/>
                  </a:cubicBezTo>
                  <a:cubicBezTo>
                    <a:pt x="159" y="265"/>
                    <a:pt x="209" y="232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7" name="Google Shape;11977;p30"/>
            <p:cNvSpPr/>
            <p:nvPr/>
          </p:nvSpPr>
          <p:spPr>
            <a:xfrm>
              <a:off x="4858875" y="29579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8" name="Google Shape;11978;p30"/>
            <p:cNvSpPr/>
            <p:nvPr/>
          </p:nvSpPr>
          <p:spPr>
            <a:xfrm>
              <a:off x="4858350" y="29738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5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8"/>
                    <a:pt x="1" y="153"/>
                    <a:pt x="38" y="224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15" y="261"/>
                    <a:pt x="124" y="263"/>
                    <a:pt x="132" y="263"/>
                  </a:cubicBezTo>
                  <a:cubicBezTo>
                    <a:pt x="152" y="263"/>
                    <a:pt x="167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9" name="Google Shape;11979;p30"/>
            <p:cNvSpPr/>
            <p:nvPr/>
          </p:nvSpPr>
          <p:spPr>
            <a:xfrm>
              <a:off x="4880725" y="3030825"/>
              <a:ext cx="5600" cy="6375"/>
            </a:xfrm>
            <a:custGeom>
              <a:avLst/>
              <a:gdLst/>
              <a:ahLst/>
              <a:cxnLst/>
              <a:rect l="l" t="t" r="r" b="b"/>
              <a:pathLst>
                <a:path w="224" h="255" extrusionOk="0">
                  <a:moveTo>
                    <a:pt x="122" y="1"/>
                  </a:moveTo>
                  <a:cubicBezTo>
                    <a:pt x="65" y="1"/>
                    <a:pt x="14" y="33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2" y="255"/>
                    <a:pt x="164" y="247"/>
                    <a:pt x="174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23" y="108"/>
                    <a:pt x="207" y="38"/>
                    <a:pt x="157" y="5"/>
                  </a:cubicBezTo>
                  <a:cubicBezTo>
                    <a:pt x="145" y="2"/>
                    <a:pt x="133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0" name="Google Shape;11980;p30"/>
            <p:cNvSpPr/>
            <p:nvPr/>
          </p:nvSpPr>
          <p:spPr>
            <a:xfrm>
              <a:off x="4877325" y="3003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0" y="70"/>
                    <a:pt x="17" y="140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70" y="243"/>
                    <a:pt x="190" y="223"/>
                    <a:pt x="207" y="206"/>
                  </a:cubicBezTo>
                  <a:cubicBezTo>
                    <a:pt x="223" y="173"/>
                    <a:pt x="240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1" name="Google Shape;11981;p30"/>
            <p:cNvSpPr/>
            <p:nvPr/>
          </p:nvSpPr>
          <p:spPr>
            <a:xfrm>
              <a:off x="4846000" y="2933425"/>
              <a:ext cx="2600" cy="1375"/>
            </a:xfrm>
            <a:custGeom>
              <a:avLst/>
              <a:gdLst/>
              <a:ahLst/>
              <a:cxnLst/>
              <a:rect l="l" t="t" r="r" b="b"/>
              <a:pathLst>
                <a:path w="104" h="55" extrusionOk="0">
                  <a:moveTo>
                    <a:pt x="103" y="1"/>
                  </a:moveTo>
                  <a:lnTo>
                    <a:pt x="103" y="1"/>
                  </a:lnTo>
                  <a:cubicBezTo>
                    <a:pt x="66" y="17"/>
                    <a:pt x="33" y="34"/>
                    <a:pt x="0" y="54"/>
                  </a:cubicBezTo>
                  <a:cubicBezTo>
                    <a:pt x="33" y="54"/>
                    <a:pt x="66" y="34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2" name="Google Shape;11982;p30"/>
            <p:cNvSpPr/>
            <p:nvPr/>
          </p:nvSpPr>
          <p:spPr>
            <a:xfrm>
              <a:off x="4873000" y="29550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21"/>
                    <a:pt x="87" y="254"/>
                  </a:cubicBezTo>
                  <a:cubicBezTo>
                    <a:pt x="96" y="257"/>
                    <a:pt x="105" y="258"/>
                    <a:pt x="114" y="258"/>
                  </a:cubicBezTo>
                  <a:cubicBezTo>
                    <a:pt x="159" y="258"/>
                    <a:pt x="209" y="228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3" name="Google Shape;11983;p30"/>
            <p:cNvSpPr/>
            <p:nvPr/>
          </p:nvSpPr>
          <p:spPr>
            <a:xfrm>
              <a:off x="4883725" y="3016850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11" y="1"/>
                  </a:moveTo>
                  <a:cubicBezTo>
                    <a:pt x="71" y="1"/>
                    <a:pt x="32" y="34"/>
                    <a:pt x="17" y="82"/>
                  </a:cubicBezTo>
                  <a:cubicBezTo>
                    <a:pt x="0" y="152"/>
                    <a:pt x="17" y="238"/>
                    <a:pt x="70" y="255"/>
                  </a:cubicBezTo>
                  <a:cubicBezTo>
                    <a:pt x="87" y="271"/>
                    <a:pt x="103" y="271"/>
                    <a:pt x="120" y="271"/>
                  </a:cubicBezTo>
                  <a:cubicBezTo>
                    <a:pt x="173" y="255"/>
                    <a:pt x="206" y="238"/>
                    <a:pt x="223" y="185"/>
                  </a:cubicBezTo>
                  <a:cubicBezTo>
                    <a:pt x="243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4" name="Google Shape;11984;p30"/>
            <p:cNvSpPr/>
            <p:nvPr/>
          </p:nvSpPr>
          <p:spPr>
            <a:xfrm>
              <a:off x="4870425" y="30184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17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5" name="Google Shape;11985;p30"/>
            <p:cNvSpPr/>
            <p:nvPr/>
          </p:nvSpPr>
          <p:spPr>
            <a:xfrm>
              <a:off x="4871250" y="29709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2" y="1"/>
                  </a:moveTo>
                  <a:cubicBezTo>
                    <a:pt x="123" y="1"/>
                    <a:pt x="114" y="5"/>
                    <a:pt x="103" y="13"/>
                  </a:cubicBezTo>
                  <a:cubicBezTo>
                    <a:pt x="54" y="13"/>
                    <a:pt x="0" y="79"/>
                    <a:pt x="21" y="149"/>
                  </a:cubicBezTo>
                  <a:cubicBezTo>
                    <a:pt x="21" y="182"/>
                    <a:pt x="37" y="219"/>
                    <a:pt x="54" y="236"/>
                  </a:cubicBezTo>
                  <a:cubicBezTo>
                    <a:pt x="77" y="247"/>
                    <a:pt x="92" y="259"/>
                    <a:pt x="112" y="259"/>
                  </a:cubicBezTo>
                  <a:cubicBezTo>
                    <a:pt x="120" y="259"/>
                    <a:pt x="130" y="257"/>
                    <a:pt x="140" y="252"/>
                  </a:cubicBezTo>
                  <a:cubicBezTo>
                    <a:pt x="206" y="252"/>
                    <a:pt x="243" y="182"/>
                    <a:pt x="227" y="116"/>
                  </a:cubicBezTo>
                  <a:cubicBezTo>
                    <a:pt x="227" y="79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5"/>
                    <a:pt x="140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6" name="Google Shape;11986;p30"/>
            <p:cNvSpPr/>
            <p:nvPr/>
          </p:nvSpPr>
          <p:spPr>
            <a:xfrm>
              <a:off x="4866600" y="30352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67" y="0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06"/>
                    <a:pt x="34" y="239"/>
                  </a:cubicBezTo>
                  <a:cubicBezTo>
                    <a:pt x="67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7" y="66"/>
                    <a:pt x="186" y="50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7" name="Google Shape;11987;p30"/>
            <p:cNvSpPr/>
            <p:nvPr/>
          </p:nvSpPr>
          <p:spPr>
            <a:xfrm>
              <a:off x="4869175" y="2990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3" y="1"/>
                  </a:moveTo>
                  <a:cubicBezTo>
                    <a:pt x="72" y="1"/>
                    <a:pt x="57" y="13"/>
                    <a:pt x="34" y="28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8"/>
                    <a:pt x="1" y="181"/>
                    <a:pt x="17" y="213"/>
                  </a:cubicBezTo>
                  <a:cubicBezTo>
                    <a:pt x="46" y="245"/>
                    <a:pt x="83" y="264"/>
                    <a:pt x="118" y="264"/>
                  </a:cubicBezTo>
                  <a:cubicBezTo>
                    <a:pt x="142" y="264"/>
                    <a:pt x="166" y="255"/>
                    <a:pt x="186" y="234"/>
                  </a:cubicBezTo>
                  <a:cubicBezTo>
                    <a:pt x="223" y="181"/>
                    <a:pt x="240" y="110"/>
                    <a:pt x="186" y="44"/>
                  </a:cubicBezTo>
                  <a:cubicBezTo>
                    <a:pt x="186" y="28"/>
                    <a:pt x="170" y="28"/>
                    <a:pt x="153" y="7"/>
                  </a:cubicBezTo>
                  <a:lnTo>
                    <a:pt x="120" y="7"/>
                  </a:lnTo>
                  <a:cubicBezTo>
                    <a:pt x="110" y="3"/>
                    <a:pt x="101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8" name="Google Shape;11988;p30"/>
            <p:cNvSpPr/>
            <p:nvPr/>
          </p:nvSpPr>
          <p:spPr>
            <a:xfrm>
              <a:off x="4839500" y="30236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4" y="260"/>
                    <a:pt x="190" y="239"/>
                  </a:cubicBezTo>
                  <a:cubicBezTo>
                    <a:pt x="239" y="190"/>
                    <a:pt x="239" y="103"/>
                    <a:pt x="207" y="54"/>
                  </a:cubicBezTo>
                  <a:cubicBezTo>
                    <a:pt x="190" y="33"/>
                    <a:pt x="190" y="17"/>
                    <a:pt x="174" y="17"/>
                  </a:cubicBezTo>
                  <a:cubicBezTo>
                    <a:pt x="157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9" name="Google Shape;11989;p30"/>
            <p:cNvSpPr/>
            <p:nvPr/>
          </p:nvSpPr>
          <p:spPr>
            <a:xfrm>
              <a:off x="4816300" y="29662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90" y="30"/>
                    <a:pt x="174" y="13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0" name="Google Shape;11990;p30"/>
            <p:cNvSpPr/>
            <p:nvPr/>
          </p:nvSpPr>
          <p:spPr>
            <a:xfrm>
              <a:off x="4815075" y="3012500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39"/>
                    <a:pt x="83" y="256"/>
                    <a:pt x="103" y="256"/>
                  </a:cubicBezTo>
                  <a:cubicBezTo>
                    <a:pt x="113" y="260"/>
                    <a:pt x="123" y="262"/>
                    <a:pt x="132" y="262"/>
                  </a:cubicBezTo>
                  <a:cubicBezTo>
                    <a:pt x="154" y="262"/>
                    <a:pt x="174" y="251"/>
                    <a:pt x="186" y="239"/>
                  </a:cubicBezTo>
                  <a:cubicBezTo>
                    <a:pt x="206" y="206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1" name="Google Shape;11991;p30"/>
            <p:cNvSpPr/>
            <p:nvPr/>
          </p:nvSpPr>
          <p:spPr>
            <a:xfrm>
              <a:off x="4825800" y="30265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5"/>
                    <a:pt x="17" y="228"/>
                    <a:pt x="87" y="248"/>
                  </a:cubicBezTo>
                  <a:cubicBezTo>
                    <a:pt x="100" y="257"/>
                    <a:pt x="114" y="261"/>
                    <a:pt x="129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39" y="108"/>
                    <a:pt x="223" y="42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2" name="Google Shape;11992;p30"/>
            <p:cNvSpPr/>
            <p:nvPr/>
          </p:nvSpPr>
          <p:spPr>
            <a:xfrm>
              <a:off x="4810325" y="3027400"/>
              <a:ext cx="6425" cy="6650"/>
            </a:xfrm>
            <a:custGeom>
              <a:avLst/>
              <a:gdLst/>
              <a:ahLst/>
              <a:cxnLst/>
              <a:rect l="l" t="t" r="r" b="b"/>
              <a:pathLst>
                <a:path w="257" h="266" extrusionOk="0">
                  <a:moveTo>
                    <a:pt x="134" y="0"/>
                  </a:moveTo>
                  <a:cubicBezTo>
                    <a:pt x="84" y="0"/>
                    <a:pt x="44" y="35"/>
                    <a:pt x="17" y="88"/>
                  </a:cubicBezTo>
                  <a:cubicBezTo>
                    <a:pt x="1" y="159"/>
                    <a:pt x="34" y="229"/>
                    <a:pt x="87" y="262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3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57" y="2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3" name="Google Shape;11993;p30"/>
            <p:cNvSpPr/>
            <p:nvPr/>
          </p:nvSpPr>
          <p:spPr>
            <a:xfrm>
              <a:off x="4821875" y="2996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0" y="0"/>
                    <a:pt x="54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4"/>
                    <a:pt x="244" y="174"/>
                    <a:pt x="223" y="104"/>
                  </a:cubicBezTo>
                  <a:cubicBezTo>
                    <a:pt x="223" y="71"/>
                    <a:pt x="207" y="54"/>
                    <a:pt x="174" y="21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4" name="Google Shape;11994;p30"/>
            <p:cNvSpPr/>
            <p:nvPr/>
          </p:nvSpPr>
          <p:spPr>
            <a:xfrm>
              <a:off x="4800025" y="3014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2" y="1"/>
                  </a:moveTo>
                  <a:cubicBezTo>
                    <a:pt x="97" y="1"/>
                    <a:pt x="47" y="30"/>
                    <a:pt x="33" y="71"/>
                  </a:cubicBezTo>
                  <a:cubicBezTo>
                    <a:pt x="0" y="141"/>
                    <a:pt x="33" y="228"/>
                    <a:pt x="87" y="244"/>
                  </a:cubicBezTo>
                  <a:cubicBezTo>
                    <a:pt x="103" y="261"/>
                    <a:pt x="120" y="261"/>
                    <a:pt x="136" y="261"/>
                  </a:cubicBezTo>
                  <a:cubicBezTo>
                    <a:pt x="190" y="244"/>
                    <a:pt x="223" y="228"/>
                    <a:pt x="239" y="174"/>
                  </a:cubicBezTo>
                  <a:cubicBezTo>
                    <a:pt x="256" y="125"/>
                    <a:pt x="239" y="71"/>
                    <a:pt x="206" y="38"/>
                  </a:cubicBezTo>
                  <a:cubicBezTo>
                    <a:pt x="206" y="22"/>
                    <a:pt x="190" y="22"/>
                    <a:pt x="169" y="5"/>
                  </a:cubicBezTo>
                  <a:cubicBezTo>
                    <a:pt x="161" y="2"/>
                    <a:pt x="151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5" name="Google Shape;11995;p30"/>
            <p:cNvSpPr/>
            <p:nvPr/>
          </p:nvSpPr>
          <p:spPr>
            <a:xfrm>
              <a:off x="4807750" y="29975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94" y="1"/>
                  </a:moveTo>
                  <a:cubicBezTo>
                    <a:pt x="54" y="1"/>
                    <a:pt x="13" y="32"/>
                    <a:pt x="1" y="84"/>
                  </a:cubicBezTo>
                  <a:lnTo>
                    <a:pt x="1" y="133"/>
                  </a:lnTo>
                  <a:cubicBezTo>
                    <a:pt x="1" y="187"/>
                    <a:pt x="17" y="236"/>
                    <a:pt x="66" y="253"/>
                  </a:cubicBezTo>
                  <a:cubicBezTo>
                    <a:pt x="77" y="258"/>
                    <a:pt x="88" y="261"/>
                    <a:pt x="99" y="261"/>
                  </a:cubicBezTo>
                  <a:cubicBezTo>
                    <a:pt x="128" y="261"/>
                    <a:pt x="158" y="244"/>
                    <a:pt x="170" y="220"/>
                  </a:cubicBezTo>
                  <a:cubicBezTo>
                    <a:pt x="190" y="203"/>
                    <a:pt x="207" y="203"/>
                    <a:pt x="207" y="170"/>
                  </a:cubicBezTo>
                  <a:cubicBezTo>
                    <a:pt x="223" y="100"/>
                    <a:pt x="207" y="30"/>
                    <a:pt x="137" y="14"/>
                  </a:cubicBezTo>
                  <a:cubicBezTo>
                    <a:pt x="123" y="5"/>
                    <a:pt x="109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6" name="Google Shape;11996;p30"/>
            <p:cNvSpPr/>
            <p:nvPr/>
          </p:nvSpPr>
          <p:spPr>
            <a:xfrm>
              <a:off x="4804250" y="29699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6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7" name="Google Shape;11997;p30"/>
            <p:cNvSpPr/>
            <p:nvPr/>
          </p:nvSpPr>
          <p:spPr>
            <a:xfrm>
              <a:off x="4885875" y="2967350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37"/>
                  </a:cubicBezTo>
                  <a:cubicBezTo>
                    <a:pt x="17" y="70"/>
                    <a:pt x="1" y="157"/>
                    <a:pt x="54" y="206"/>
                  </a:cubicBezTo>
                  <a:cubicBezTo>
                    <a:pt x="73" y="237"/>
                    <a:pt x="104" y="256"/>
                    <a:pt x="137" y="256"/>
                  </a:cubicBezTo>
                  <a:cubicBezTo>
                    <a:pt x="161" y="256"/>
                    <a:pt x="186" y="246"/>
                    <a:pt x="207" y="223"/>
                  </a:cubicBezTo>
                  <a:cubicBezTo>
                    <a:pt x="240" y="190"/>
                    <a:pt x="260" y="103"/>
                    <a:pt x="223" y="54"/>
                  </a:cubicBezTo>
                  <a:cubicBezTo>
                    <a:pt x="207" y="37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8" name="Google Shape;11998;p30"/>
            <p:cNvSpPr/>
            <p:nvPr/>
          </p:nvSpPr>
          <p:spPr>
            <a:xfrm>
              <a:off x="4836500" y="29933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2" y="1"/>
                  </a:moveTo>
                  <a:cubicBezTo>
                    <a:pt x="93" y="1"/>
                    <a:pt x="77" y="13"/>
                    <a:pt x="50" y="28"/>
                  </a:cubicBezTo>
                  <a:cubicBezTo>
                    <a:pt x="17" y="78"/>
                    <a:pt x="1" y="164"/>
                    <a:pt x="34" y="214"/>
                  </a:cubicBezTo>
                  <a:cubicBezTo>
                    <a:pt x="50" y="251"/>
                    <a:pt x="87" y="267"/>
                    <a:pt x="120" y="267"/>
                  </a:cubicBezTo>
                  <a:cubicBezTo>
                    <a:pt x="137" y="267"/>
                    <a:pt x="174" y="251"/>
                    <a:pt x="190" y="234"/>
                  </a:cubicBezTo>
                  <a:cubicBezTo>
                    <a:pt x="223" y="214"/>
                    <a:pt x="240" y="181"/>
                    <a:pt x="240" y="148"/>
                  </a:cubicBezTo>
                  <a:cubicBezTo>
                    <a:pt x="240" y="110"/>
                    <a:pt x="223" y="78"/>
                    <a:pt x="207" y="45"/>
                  </a:cubicBezTo>
                  <a:cubicBezTo>
                    <a:pt x="207" y="28"/>
                    <a:pt x="190" y="28"/>
                    <a:pt x="174" y="7"/>
                  </a:cubicBezTo>
                  <a:lnTo>
                    <a:pt x="137" y="7"/>
                  </a:lnTo>
                  <a:cubicBezTo>
                    <a:pt x="127" y="3"/>
                    <a:pt x="11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9" name="Google Shape;11999;p30"/>
            <p:cNvSpPr/>
            <p:nvPr/>
          </p:nvSpPr>
          <p:spPr>
            <a:xfrm>
              <a:off x="4844650" y="3007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5"/>
                    <a:pt x="111" y="265"/>
                  </a:cubicBezTo>
                  <a:cubicBezTo>
                    <a:pt x="118" y="265"/>
                    <a:pt x="127" y="262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0" name="Google Shape;12000;p30"/>
            <p:cNvSpPr/>
            <p:nvPr/>
          </p:nvSpPr>
          <p:spPr>
            <a:xfrm>
              <a:off x="4843425" y="297820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28" y="0"/>
                  </a:moveTo>
                  <a:cubicBezTo>
                    <a:pt x="120" y="0"/>
                    <a:pt x="111" y="5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7" y="185"/>
                    <a:pt x="33" y="222"/>
                    <a:pt x="50" y="238"/>
                  </a:cubicBezTo>
                  <a:cubicBezTo>
                    <a:pt x="61" y="250"/>
                    <a:pt x="83" y="262"/>
                    <a:pt x="107" y="262"/>
                  </a:cubicBezTo>
                  <a:cubicBezTo>
                    <a:pt x="116" y="262"/>
                    <a:pt x="126" y="260"/>
                    <a:pt x="136" y="255"/>
                  </a:cubicBezTo>
                  <a:cubicBezTo>
                    <a:pt x="169" y="255"/>
                    <a:pt x="186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86" y="32"/>
                  </a:cubicBezTo>
                  <a:cubicBezTo>
                    <a:pt x="169" y="16"/>
                    <a:pt x="169" y="16"/>
                    <a:pt x="153" y="16"/>
                  </a:cubicBezTo>
                  <a:cubicBezTo>
                    <a:pt x="144" y="5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1" name="Google Shape;12001;p30"/>
            <p:cNvSpPr/>
            <p:nvPr/>
          </p:nvSpPr>
          <p:spPr>
            <a:xfrm>
              <a:off x="4838250" y="294847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56"/>
                    <a:pt x="120" y="256"/>
                    <a:pt x="137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4" y="71"/>
                    <a:pt x="207" y="34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2" name="Google Shape;12002;p30"/>
            <p:cNvSpPr/>
            <p:nvPr/>
          </p:nvSpPr>
          <p:spPr>
            <a:xfrm>
              <a:off x="4844650" y="29629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3" y="0"/>
                  </a:moveTo>
                  <a:cubicBezTo>
                    <a:pt x="124" y="0"/>
                    <a:pt x="115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33" y="215"/>
                    <a:pt x="87" y="265"/>
                    <a:pt x="137" y="265"/>
                  </a:cubicBezTo>
                  <a:cubicBezTo>
                    <a:pt x="174" y="248"/>
                    <a:pt x="207" y="232"/>
                    <a:pt x="223" y="215"/>
                  </a:cubicBezTo>
                  <a:cubicBezTo>
                    <a:pt x="240" y="178"/>
                    <a:pt x="240" y="145"/>
                    <a:pt x="240" y="112"/>
                  </a:cubicBezTo>
                  <a:cubicBezTo>
                    <a:pt x="223" y="75"/>
                    <a:pt x="223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50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3" name="Google Shape;12003;p30"/>
            <p:cNvSpPr/>
            <p:nvPr/>
          </p:nvSpPr>
          <p:spPr>
            <a:xfrm>
              <a:off x="4830525" y="29657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66"/>
                    <a:pt x="1" y="103"/>
                  </a:cubicBezTo>
                  <a:cubicBezTo>
                    <a:pt x="1" y="153"/>
                    <a:pt x="17" y="169"/>
                    <a:pt x="34" y="206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37" y="256"/>
                    <a:pt x="170" y="239"/>
                    <a:pt x="186" y="223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86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4" name="Google Shape;12004;p30"/>
            <p:cNvSpPr/>
            <p:nvPr/>
          </p:nvSpPr>
          <p:spPr>
            <a:xfrm>
              <a:off x="4827425" y="30097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3" y="1"/>
                  </a:moveTo>
                  <a:cubicBezTo>
                    <a:pt x="117" y="1"/>
                    <a:pt x="111" y="2"/>
                    <a:pt x="104" y="8"/>
                  </a:cubicBezTo>
                  <a:cubicBezTo>
                    <a:pt x="88" y="8"/>
                    <a:pt x="71" y="24"/>
                    <a:pt x="55" y="41"/>
                  </a:cubicBezTo>
                  <a:cubicBezTo>
                    <a:pt x="22" y="57"/>
                    <a:pt x="1" y="111"/>
                    <a:pt x="22" y="144"/>
                  </a:cubicBezTo>
                  <a:cubicBezTo>
                    <a:pt x="22" y="177"/>
                    <a:pt x="38" y="214"/>
                    <a:pt x="55" y="231"/>
                  </a:cubicBezTo>
                  <a:cubicBezTo>
                    <a:pt x="88" y="247"/>
                    <a:pt x="104" y="264"/>
                    <a:pt x="141" y="264"/>
                  </a:cubicBezTo>
                  <a:cubicBezTo>
                    <a:pt x="191" y="247"/>
                    <a:pt x="244" y="198"/>
                    <a:pt x="244" y="128"/>
                  </a:cubicBezTo>
                  <a:lnTo>
                    <a:pt x="244" y="111"/>
                  </a:lnTo>
                  <a:cubicBezTo>
                    <a:pt x="228" y="57"/>
                    <a:pt x="207" y="24"/>
                    <a:pt x="158" y="8"/>
                  </a:cubicBezTo>
                  <a:cubicBezTo>
                    <a:pt x="147" y="8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5" name="Google Shape;12005;p30"/>
            <p:cNvSpPr/>
            <p:nvPr/>
          </p:nvSpPr>
          <p:spPr>
            <a:xfrm>
              <a:off x="4595525" y="27907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23" y="0"/>
                  </a:moveTo>
                  <a:cubicBezTo>
                    <a:pt x="117" y="0"/>
                    <a:pt x="110" y="2"/>
                    <a:pt x="104" y="8"/>
                  </a:cubicBezTo>
                  <a:lnTo>
                    <a:pt x="71" y="8"/>
                  </a:lnTo>
                  <a:cubicBezTo>
                    <a:pt x="21" y="24"/>
                    <a:pt x="0" y="94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1" y="247"/>
                    <a:pt x="104" y="263"/>
                    <a:pt x="141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94"/>
                    <a:pt x="227" y="94"/>
                    <a:pt x="207" y="74"/>
                  </a:cubicBezTo>
                  <a:cubicBezTo>
                    <a:pt x="207" y="41"/>
                    <a:pt x="174" y="24"/>
                    <a:pt x="157" y="8"/>
                  </a:cubicBez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6" name="Google Shape;12006;p30"/>
            <p:cNvSpPr/>
            <p:nvPr/>
          </p:nvSpPr>
          <p:spPr>
            <a:xfrm>
              <a:off x="4561625" y="2857250"/>
              <a:ext cx="3925" cy="6625"/>
            </a:xfrm>
            <a:custGeom>
              <a:avLst/>
              <a:gdLst/>
              <a:ahLst/>
              <a:cxnLst/>
              <a:rect l="l" t="t" r="r" b="b"/>
              <a:pathLst>
                <a:path w="157" h="265" extrusionOk="0">
                  <a:moveTo>
                    <a:pt x="36" y="0"/>
                  </a:moveTo>
                  <a:cubicBezTo>
                    <a:pt x="30" y="0"/>
                    <a:pt x="23" y="2"/>
                    <a:pt x="17" y="9"/>
                  </a:cubicBezTo>
                  <a:lnTo>
                    <a:pt x="0" y="9"/>
                  </a:lnTo>
                  <a:lnTo>
                    <a:pt x="0" y="248"/>
                  </a:lnTo>
                  <a:cubicBezTo>
                    <a:pt x="17" y="265"/>
                    <a:pt x="37" y="265"/>
                    <a:pt x="54" y="265"/>
                  </a:cubicBezTo>
                  <a:cubicBezTo>
                    <a:pt x="87" y="248"/>
                    <a:pt x="103" y="232"/>
                    <a:pt x="120" y="215"/>
                  </a:cubicBezTo>
                  <a:cubicBezTo>
                    <a:pt x="140" y="178"/>
                    <a:pt x="157" y="145"/>
                    <a:pt x="140" y="112"/>
                  </a:cubicBezTo>
                  <a:cubicBezTo>
                    <a:pt x="140" y="75"/>
                    <a:pt x="120" y="42"/>
                    <a:pt x="103" y="26"/>
                  </a:cubicBezTo>
                  <a:cubicBezTo>
                    <a:pt x="87" y="26"/>
                    <a:pt x="87" y="9"/>
                    <a:pt x="70" y="9"/>
                  </a:cubicBezTo>
                  <a:cubicBezTo>
                    <a:pt x="59" y="9"/>
                    <a:pt x="48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7" name="Google Shape;12007;p30"/>
            <p:cNvSpPr/>
            <p:nvPr/>
          </p:nvSpPr>
          <p:spPr>
            <a:xfrm>
              <a:off x="4578000" y="288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83" y="17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7" y="244"/>
                    <a:pt x="83" y="261"/>
                    <a:pt x="120" y="261"/>
                  </a:cubicBezTo>
                  <a:cubicBezTo>
                    <a:pt x="153" y="261"/>
                    <a:pt x="170" y="261"/>
                    <a:pt x="207" y="244"/>
                  </a:cubicBezTo>
                  <a:cubicBezTo>
                    <a:pt x="223" y="207"/>
                    <a:pt x="240" y="191"/>
                    <a:pt x="240" y="158"/>
                  </a:cubicBezTo>
                  <a:cubicBezTo>
                    <a:pt x="240" y="120"/>
                    <a:pt x="240" y="87"/>
                    <a:pt x="207" y="54"/>
                  </a:cubicBezTo>
                  <a:cubicBezTo>
                    <a:pt x="207" y="38"/>
                    <a:pt x="186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8" name="Google Shape;12008;p30"/>
            <p:cNvSpPr/>
            <p:nvPr/>
          </p:nvSpPr>
          <p:spPr>
            <a:xfrm>
              <a:off x="4568100" y="2919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24"/>
                    <a:pt x="67" y="240"/>
                  </a:cubicBezTo>
                  <a:cubicBezTo>
                    <a:pt x="81" y="252"/>
                    <a:pt x="102" y="263"/>
                    <a:pt x="119" y="263"/>
                  </a:cubicBezTo>
                  <a:cubicBezTo>
                    <a:pt x="126" y="263"/>
                    <a:pt x="132" y="261"/>
                    <a:pt x="137" y="257"/>
                  </a:cubicBezTo>
                  <a:cubicBezTo>
                    <a:pt x="207" y="257"/>
                    <a:pt x="240" y="186"/>
                    <a:pt x="240" y="121"/>
                  </a:cubicBezTo>
                  <a:cubicBezTo>
                    <a:pt x="223" y="83"/>
                    <a:pt x="223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9" name="Google Shape;12009;p30"/>
            <p:cNvSpPr/>
            <p:nvPr/>
          </p:nvSpPr>
          <p:spPr>
            <a:xfrm>
              <a:off x="4576650" y="2857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0"/>
                    <a:pt x="55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6" y="245"/>
                    <a:pt x="87" y="261"/>
                    <a:pt x="121" y="261"/>
                  </a:cubicBezTo>
                  <a:cubicBezTo>
                    <a:pt x="144" y="261"/>
                    <a:pt x="168" y="253"/>
                    <a:pt x="191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1" y="33"/>
                    <a:pt x="174" y="17"/>
                    <a:pt x="158" y="17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0" name="Google Shape;12010;p30"/>
            <p:cNvSpPr/>
            <p:nvPr/>
          </p:nvSpPr>
          <p:spPr>
            <a:xfrm>
              <a:off x="4573675" y="2807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1" name="Google Shape;12011;p30"/>
            <p:cNvSpPr/>
            <p:nvPr/>
          </p:nvSpPr>
          <p:spPr>
            <a:xfrm>
              <a:off x="4571500" y="29489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0"/>
                    <a:pt x="1" y="70"/>
                    <a:pt x="17" y="136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7" y="239"/>
                    <a:pt x="120" y="260"/>
                    <a:pt x="137" y="260"/>
                  </a:cubicBezTo>
                  <a:cubicBezTo>
                    <a:pt x="174" y="239"/>
                    <a:pt x="190" y="223"/>
                    <a:pt x="207" y="206"/>
                  </a:cubicBezTo>
                  <a:cubicBezTo>
                    <a:pt x="240" y="173"/>
                    <a:pt x="240" y="136"/>
                    <a:pt x="240" y="103"/>
                  </a:cubicBezTo>
                  <a:cubicBezTo>
                    <a:pt x="223" y="70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2" name="Google Shape;12012;p30"/>
            <p:cNvSpPr/>
            <p:nvPr/>
          </p:nvSpPr>
          <p:spPr>
            <a:xfrm>
              <a:off x="4574075" y="290167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34" y="34"/>
                    <a:pt x="17" y="50"/>
                  </a:cubicBezTo>
                  <a:cubicBezTo>
                    <a:pt x="1" y="88"/>
                    <a:pt x="1" y="120"/>
                    <a:pt x="1" y="153"/>
                  </a:cubicBezTo>
                  <a:cubicBezTo>
                    <a:pt x="17" y="191"/>
                    <a:pt x="17" y="224"/>
                    <a:pt x="54" y="240"/>
                  </a:cubicBezTo>
                  <a:cubicBezTo>
                    <a:pt x="66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8"/>
                    <a:pt x="207" y="50"/>
                    <a:pt x="174" y="34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3" name="Google Shape;12013;p30"/>
            <p:cNvSpPr/>
            <p:nvPr/>
          </p:nvSpPr>
          <p:spPr>
            <a:xfrm>
              <a:off x="4575425" y="297982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6" y="260"/>
                    <a:pt x="104" y="260"/>
                    <a:pt x="137" y="260"/>
                  </a:cubicBezTo>
                  <a:cubicBezTo>
                    <a:pt x="186" y="239"/>
                    <a:pt x="223" y="190"/>
                    <a:pt x="223" y="103"/>
                  </a:cubicBezTo>
                  <a:cubicBezTo>
                    <a:pt x="223" y="7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4" name="Google Shape;12014;p30"/>
            <p:cNvSpPr/>
            <p:nvPr/>
          </p:nvSpPr>
          <p:spPr>
            <a:xfrm>
              <a:off x="4561625" y="2909000"/>
              <a:ext cx="425" cy="3025"/>
            </a:xfrm>
            <a:custGeom>
              <a:avLst/>
              <a:gdLst/>
              <a:ahLst/>
              <a:cxnLst/>
              <a:rect l="l" t="t" r="r" b="b"/>
              <a:pathLst>
                <a:path w="17" h="121" extrusionOk="0">
                  <a:moveTo>
                    <a:pt x="0" y="1"/>
                  </a:moveTo>
                  <a:lnTo>
                    <a:pt x="0" y="120"/>
                  </a:lnTo>
                  <a:cubicBezTo>
                    <a:pt x="17" y="83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5" name="Google Shape;12015;p30"/>
            <p:cNvSpPr/>
            <p:nvPr/>
          </p:nvSpPr>
          <p:spPr>
            <a:xfrm>
              <a:off x="45663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6" name="Google Shape;12016;p30"/>
            <p:cNvSpPr/>
            <p:nvPr/>
          </p:nvSpPr>
          <p:spPr>
            <a:xfrm>
              <a:off x="4565950" y="28406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7" name="Google Shape;12017;p30"/>
            <p:cNvSpPr/>
            <p:nvPr/>
          </p:nvSpPr>
          <p:spPr>
            <a:xfrm>
              <a:off x="4560800" y="2809425"/>
              <a:ext cx="4350" cy="6475"/>
            </a:xfrm>
            <a:custGeom>
              <a:avLst/>
              <a:gdLst/>
              <a:ahLst/>
              <a:cxnLst/>
              <a:rect l="l" t="t" r="r" b="b"/>
              <a:pathLst>
                <a:path w="174" h="259" extrusionOk="0">
                  <a:moveTo>
                    <a:pt x="42" y="1"/>
                  </a:moveTo>
                  <a:cubicBezTo>
                    <a:pt x="29" y="1"/>
                    <a:pt x="17" y="5"/>
                    <a:pt x="0" y="13"/>
                  </a:cubicBezTo>
                  <a:cubicBezTo>
                    <a:pt x="17" y="100"/>
                    <a:pt x="17" y="186"/>
                    <a:pt x="33" y="252"/>
                  </a:cubicBezTo>
                  <a:cubicBezTo>
                    <a:pt x="40" y="256"/>
                    <a:pt x="48" y="258"/>
                    <a:pt x="56" y="258"/>
                  </a:cubicBezTo>
                  <a:cubicBezTo>
                    <a:pt x="88" y="258"/>
                    <a:pt x="123" y="226"/>
                    <a:pt x="136" y="186"/>
                  </a:cubicBezTo>
                  <a:cubicBezTo>
                    <a:pt x="173" y="116"/>
                    <a:pt x="136" y="30"/>
                    <a:pt x="87" y="13"/>
                  </a:cubicBezTo>
                  <a:cubicBezTo>
                    <a:pt x="68" y="5"/>
                    <a:pt x="55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8" name="Google Shape;12018;p30"/>
            <p:cNvSpPr/>
            <p:nvPr/>
          </p:nvSpPr>
          <p:spPr>
            <a:xfrm>
              <a:off x="4562950" y="2889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1"/>
                  </a:moveTo>
                  <a:cubicBezTo>
                    <a:pt x="107" y="1"/>
                    <a:pt x="98" y="3"/>
                    <a:pt x="87" y="8"/>
                  </a:cubicBezTo>
                  <a:lnTo>
                    <a:pt x="67" y="8"/>
                  </a:lnTo>
                  <a:cubicBezTo>
                    <a:pt x="17" y="45"/>
                    <a:pt x="1" y="95"/>
                    <a:pt x="1" y="148"/>
                  </a:cubicBezTo>
                  <a:cubicBezTo>
                    <a:pt x="1" y="181"/>
                    <a:pt x="17" y="214"/>
                    <a:pt x="50" y="231"/>
                  </a:cubicBezTo>
                  <a:cubicBezTo>
                    <a:pt x="67" y="268"/>
                    <a:pt x="104" y="268"/>
                    <a:pt x="120" y="268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95"/>
                    <a:pt x="207" y="95"/>
                    <a:pt x="207" y="78"/>
                  </a:cubicBezTo>
                  <a:cubicBezTo>
                    <a:pt x="207" y="45"/>
                    <a:pt x="170" y="25"/>
                    <a:pt x="153" y="8"/>
                  </a:cubicBezTo>
                  <a:cubicBezTo>
                    <a:pt x="142" y="8"/>
                    <a:pt x="13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9" name="Google Shape;12019;p30"/>
            <p:cNvSpPr/>
            <p:nvPr/>
          </p:nvSpPr>
          <p:spPr>
            <a:xfrm>
              <a:off x="4561625" y="2951050"/>
              <a:ext cx="950" cy="5175"/>
            </a:xfrm>
            <a:custGeom>
              <a:avLst/>
              <a:gdLst/>
              <a:ahLst/>
              <a:cxnLst/>
              <a:rect l="l" t="t" r="r" b="b"/>
              <a:pathLst>
                <a:path w="38" h="207" extrusionOk="0">
                  <a:moveTo>
                    <a:pt x="0" y="1"/>
                  </a:moveTo>
                  <a:lnTo>
                    <a:pt x="0" y="207"/>
                  </a:lnTo>
                  <a:cubicBezTo>
                    <a:pt x="17" y="174"/>
                    <a:pt x="37" y="120"/>
                    <a:pt x="37" y="87"/>
                  </a:cubicBezTo>
                  <a:cubicBezTo>
                    <a:pt x="17" y="50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0" name="Google Shape;12020;p30"/>
            <p:cNvSpPr/>
            <p:nvPr/>
          </p:nvSpPr>
          <p:spPr>
            <a:xfrm>
              <a:off x="4561625" y="29332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85" y="1"/>
                  </a:moveTo>
                  <a:cubicBezTo>
                    <a:pt x="69" y="1"/>
                    <a:pt x="49" y="13"/>
                    <a:pt x="37" y="24"/>
                  </a:cubicBezTo>
                  <a:cubicBezTo>
                    <a:pt x="17" y="41"/>
                    <a:pt x="0" y="61"/>
                    <a:pt x="0" y="94"/>
                  </a:cubicBezTo>
                  <a:lnTo>
                    <a:pt x="0" y="164"/>
                  </a:lnTo>
                  <a:cubicBezTo>
                    <a:pt x="0" y="181"/>
                    <a:pt x="0" y="197"/>
                    <a:pt x="17" y="214"/>
                  </a:cubicBezTo>
                  <a:cubicBezTo>
                    <a:pt x="38" y="245"/>
                    <a:pt x="69" y="263"/>
                    <a:pt x="101" y="263"/>
                  </a:cubicBezTo>
                  <a:cubicBezTo>
                    <a:pt x="125" y="263"/>
                    <a:pt x="150" y="253"/>
                    <a:pt x="173" y="230"/>
                  </a:cubicBezTo>
                  <a:cubicBezTo>
                    <a:pt x="206" y="181"/>
                    <a:pt x="223" y="111"/>
                    <a:pt x="190" y="41"/>
                  </a:cubicBezTo>
                  <a:cubicBezTo>
                    <a:pt x="173" y="24"/>
                    <a:pt x="157" y="8"/>
                    <a:pt x="140" y="8"/>
                  </a:cubicBezTo>
                  <a:lnTo>
                    <a:pt x="103" y="8"/>
                  </a:lnTo>
                  <a:cubicBezTo>
                    <a:pt x="98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1" name="Google Shape;12021;p30"/>
            <p:cNvSpPr/>
            <p:nvPr/>
          </p:nvSpPr>
          <p:spPr>
            <a:xfrm>
              <a:off x="4579250" y="28376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2" name="Google Shape;12022;p30"/>
            <p:cNvSpPr/>
            <p:nvPr/>
          </p:nvSpPr>
          <p:spPr>
            <a:xfrm>
              <a:off x="4613550" y="281557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28" y="1"/>
                  </a:moveTo>
                  <a:cubicBezTo>
                    <a:pt x="82" y="1"/>
                    <a:pt x="47" y="23"/>
                    <a:pt x="22" y="77"/>
                  </a:cubicBezTo>
                  <a:cubicBezTo>
                    <a:pt x="1" y="147"/>
                    <a:pt x="38" y="233"/>
                    <a:pt x="88" y="250"/>
                  </a:cubicBezTo>
                  <a:cubicBezTo>
                    <a:pt x="104" y="266"/>
                    <a:pt x="125" y="266"/>
                    <a:pt x="141" y="266"/>
                  </a:cubicBezTo>
                  <a:cubicBezTo>
                    <a:pt x="174" y="250"/>
                    <a:pt x="207" y="233"/>
                    <a:pt x="228" y="180"/>
                  </a:cubicBezTo>
                  <a:cubicBezTo>
                    <a:pt x="244" y="130"/>
                    <a:pt x="244" y="77"/>
                    <a:pt x="207" y="44"/>
                  </a:cubicBezTo>
                  <a:cubicBezTo>
                    <a:pt x="191" y="27"/>
                    <a:pt x="191" y="6"/>
                    <a:pt x="174" y="6"/>
                  </a:cubicBezTo>
                  <a:cubicBezTo>
                    <a:pt x="158" y="3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3" name="Google Shape;12023;p30"/>
            <p:cNvSpPr/>
            <p:nvPr/>
          </p:nvSpPr>
          <p:spPr>
            <a:xfrm>
              <a:off x="4640675" y="2781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120" y="1"/>
                    <a:pt x="87" y="17"/>
                    <a:pt x="70" y="17"/>
                  </a:cubicBezTo>
                  <a:cubicBezTo>
                    <a:pt x="17" y="33"/>
                    <a:pt x="0" y="87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4" name="Google Shape;12024;p30"/>
            <p:cNvSpPr/>
            <p:nvPr/>
          </p:nvSpPr>
          <p:spPr>
            <a:xfrm>
              <a:off x="4611925" y="2833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03" y="0"/>
                  </a:moveTo>
                  <a:cubicBezTo>
                    <a:pt x="86" y="0"/>
                    <a:pt x="68" y="4"/>
                    <a:pt x="49" y="12"/>
                  </a:cubicBezTo>
                  <a:cubicBezTo>
                    <a:pt x="33" y="29"/>
                    <a:pt x="16" y="50"/>
                    <a:pt x="0" y="83"/>
                  </a:cubicBezTo>
                  <a:lnTo>
                    <a:pt x="0" y="169"/>
                  </a:lnTo>
                  <a:cubicBezTo>
                    <a:pt x="16" y="202"/>
                    <a:pt x="33" y="235"/>
                    <a:pt x="66" y="256"/>
                  </a:cubicBezTo>
                  <a:cubicBezTo>
                    <a:pt x="78" y="260"/>
                    <a:pt x="92" y="262"/>
                    <a:pt x="105" y="262"/>
                  </a:cubicBezTo>
                  <a:cubicBezTo>
                    <a:pt x="149" y="262"/>
                    <a:pt x="194" y="239"/>
                    <a:pt x="206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5" name="Google Shape;12025;p30"/>
            <p:cNvSpPr/>
            <p:nvPr/>
          </p:nvSpPr>
          <p:spPr>
            <a:xfrm>
              <a:off x="4798275" y="30323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04" y="1"/>
                  </a:moveTo>
                  <a:cubicBezTo>
                    <a:pt x="87" y="1"/>
                    <a:pt x="70" y="6"/>
                    <a:pt x="54" y="16"/>
                  </a:cubicBezTo>
                  <a:cubicBezTo>
                    <a:pt x="33" y="33"/>
                    <a:pt x="17" y="66"/>
                    <a:pt x="17" y="82"/>
                  </a:cubicBezTo>
                  <a:cubicBezTo>
                    <a:pt x="0" y="119"/>
                    <a:pt x="0" y="152"/>
                    <a:pt x="0" y="169"/>
                  </a:cubicBezTo>
                  <a:cubicBezTo>
                    <a:pt x="17" y="202"/>
                    <a:pt x="33" y="239"/>
                    <a:pt x="70" y="255"/>
                  </a:cubicBezTo>
                  <a:cubicBezTo>
                    <a:pt x="88" y="264"/>
                    <a:pt x="104" y="268"/>
                    <a:pt x="120" y="268"/>
                  </a:cubicBezTo>
                  <a:cubicBezTo>
                    <a:pt x="163" y="268"/>
                    <a:pt x="199" y="237"/>
                    <a:pt x="223" y="185"/>
                  </a:cubicBezTo>
                  <a:cubicBezTo>
                    <a:pt x="239" y="119"/>
                    <a:pt x="206" y="33"/>
                    <a:pt x="157" y="16"/>
                  </a:cubicBezTo>
                  <a:cubicBezTo>
                    <a:pt x="138" y="6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6" name="Google Shape;12026;p30"/>
            <p:cNvSpPr/>
            <p:nvPr/>
          </p:nvSpPr>
          <p:spPr>
            <a:xfrm>
              <a:off x="4580575" y="28217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36" y="0"/>
                  </a:moveTo>
                  <a:cubicBezTo>
                    <a:pt x="85" y="0"/>
                    <a:pt x="44" y="30"/>
                    <a:pt x="17" y="71"/>
                  </a:cubicBezTo>
                  <a:cubicBezTo>
                    <a:pt x="1" y="141"/>
                    <a:pt x="34" y="227"/>
                    <a:pt x="83" y="244"/>
                  </a:cubicBezTo>
                  <a:cubicBezTo>
                    <a:pt x="97" y="253"/>
                    <a:pt x="113" y="257"/>
                    <a:pt x="128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7" name="Google Shape;12027;p30"/>
            <p:cNvSpPr/>
            <p:nvPr/>
          </p:nvSpPr>
          <p:spPr>
            <a:xfrm>
              <a:off x="4945150" y="2958375"/>
              <a:ext cx="5575" cy="6000"/>
            </a:xfrm>
            <a:custGeom>
              <a:avLst/>
              <a:gdLst/>
              <a:ahLst/>
              <a:cxnLst/>
              <a:rect l="l" t="t" r="r" b="b"/>
              <a:pathLst>
                <a:path w="223" h="240" extrusionOk="0">
                  <a:moveTo>
                    <a:pt x="54" y="1"/>
                  </a:moveTo>
                  <a:cubicBezTo>
                    <a:pt x="17" y="50"/>
                    <a:pt x="0" y="137"/>
                    <a:pt x="54" y="190"/>
                  </a:cubicBezTo>
                  <a:cubicBezTo>
                    <a:pt x="70" y="207"/>
                    <a:pt x="87" y="223"/>
                    <a:pt x="120" y="240"/>
                  </a:cubicBezTo>
                  <a:cubicBezTo>
                    <a:pt x="157" y="240"/>
                    <a:pt x="174" y="223"/>
                    <a:pt x="206" y="207"/>
                  </a:cubicBezTo>
                  <a:cubicBezTo>
                    <a:pt x="206" y="190"/>
                    <a:pt x="223" y="190"/>
                    <a:pt x="223" y="170"/>
                  </a:cubicBezTo>
                  <a:cubicBezTo>
                    <a:pt x="174" y="120"/>
                    <a:pt x="120" y="50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8" name="Google Shape;12028;p30"/>
            <p:cNvSpPr/>
            <p:nvPr/>
          </p:nvSpPr>
          <p:spPr>
            <a:xfrm>
              <a:off x="4893200" y="29536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90" y="17"/>
                    <a:pt x="17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9" name="Google Shape;12029;p30"/>
            <p:cNvSpPr/>
            <p:nvPr/>
          </p:nvSpPr>
          <p:spPr>
            <a:xfrm>
              <a:off x="4899175" y="29360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8" y="17"/>
                    <a:pt x="17" y="54"/>
                  </a:cubicBezTo>
                  <a:cubicBezTo>
                    <a:pt x="1" y="71"/>
                    <a:pt x="1" y="104"/>
                    <a:pt x="1" y="137"/>
                  </a:cubicBezTo>
                  <a:cubicBezTo>
                    <a:pt x="1" y="174"/>
                    <a:pt x="17" y="207"/>
                    <a:pt x="54" y="223"/>
                  </a:cubicBezTo>
                  <a:cubicBezTo>
                    <a:pt x="71" y="261"/>
                    <a:pt x="104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0" name="Google Shape;12030;p30"/>
            <p:cNvSpPr/>
            <p:nvPr/>
          </p:nvSpPr>
          <p:spPr>
            <a:xfrm>
              <a:off x="4888050" y="2926525"/>
              <a:ext cx="5575" cy="3950"/>
            </a:xfrm>
            <a:custGeom>
              <a:avLst/>
              <a:gdLst/>
              <a:ahLst/>
              <a:cxnLst/>
              <a:rect l="l" t="t" r="r" b="b"/>
              <a:pathLst>
                <a:path w="223" h="158" extrusionOk="0">
                  <a:moveTo>
                    <a:pt x="0" y="1"/>
                  </a:moveTo>
                  <a:lnTo>
                    <a:pt x="0" y="54"/>
                  </a:lnTo>
                  <a:cubicBezTo>
                    <a:pt x="0" y="87"/>
                    <a:pt x="17" y="124"/>
                    <a:pt x="33" y="141"/>
                  </a:cubicBezTo>
                  <a:cubicBezTo>
                    <a:pt x="70" y="157"/>
                    <a:pt x="103" y="157"/>
                    <a:pt x="120" y="157"/>
                  </a:cubicBezTo>
                  <a:cubicBezTo>
                    <a:pt x="173" y="157"/>
                    <a:pt x="223" y="87"/>
                    <a:pt x="223" y="38"/>
                  </a:cubicBezTo>
                  <a:cubicBezTo>
                    <a:pt x="153" y="2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1" name="Google Shape;12031;p30"/>
            <p:cNvSpPr/>
            <p:nvPr/>
          </p:nvSpPr>
          <p:spPr>
            <a:xfrm>
              <a:off x="4889275" y="2999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1" y="141"/>
                    <a:pt x="21" y="227"/>
                    <a:pt x="87" y="244"/>
                  </a:cubicBezTo>
                  <a:cubicBezTo>
                    <a:pt x="104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4"/>
                  </a:cubicBezTo>
                  <a:cubicBezTo>
                    <a:pt x="244" y="124"/>
                    <a:pt x="227" y="71"/>
                    <a:pt x="207" y="38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2" name="Google Shape;12032;p30"/>
            <p:cNvSpPr/>
            <p:nvPr/>
          </p:nvSpPr>
          <p:spPr>
            <a:xfrm>
              <a:off x="4588725" y="2808550"/>
              <a:ext cx="6400" cy="6475"/>
            </a:xfrm>
            <a:custGeom>
              <a:avLst/>
              <a:gdLst/>
              <a:ahLst/>
              <a:cxnLst/>
              <a:rect l="l" t="t" r="r" b="b"/>
              <a:pathLst>
                <a:path w="256" h="259" extrusionOk="0">
                  <a:moveTo>
                    <a:pt x="126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8" y="257"/>
                    <a:pt x="109" y="259"/>
                    <a:pt x="120" y="259"/>
                  </a:cubicBezTo>
                  <a:cubicBezTo>
                    <a:pt x="171" y="259"/>
                    <a:pt x="212" y="226"/>
                    <a:pt x="239" y="168"/>
                  </a:cubicBezTo>
                  <a:cubicBezTo>
                    <a:pt x="256" y="102"/>
                    <a:pt x="223" y="32"/>
                    <a:pt x="169" y="15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3" name="Google Shape;12033;p30"/>
            <p:cNvSpPr/>
            <p:nvPr/>
          </p:nvSpPr>
          <p:spPr>
            <a:xfrm>
              <a:off x="4584800" y="28698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54" y="22"/>
                    <a:pt x="1" y="88"/>
                    <a:pt x="17" y="158"/>
                  </a:cubicBezTo>
                  <a:cubicBezTo>
                    <a:pt x="17" y="191"/>
                    <a:pt x="38" y="228"/>
                    <a:pt x="71" y="244"/>
                  </a:cubicBezTo>
                  <a:cubicBezTo>
                    <a:pt x="82" y="256"/>
                    <a:pt x="102" y="268"/>
                    <a:pt x="120" y="268"/>
                  </a:cubicBezTo>
                  <a:cubicBezTo>
                    <a:pt x="128" y="268"/>
                    <a:pt x="135" y="266"/>
                    <a:pt x="141" y="261"/>
                  </a:cubicBezTo>
                  <a:cubicBezTo>
                    <a:pt x="174" y="261"/>
                    <a:pt x="207" y="244"/>
                    <a:pt x="223" y="207"/>
                  </a:cubicBezTo>
                  <a:cubicBezTo>
                    <a:pt x="244" y="191"/>
                    <a:pt x="244" y="158"/>
                    <a:pt x="244" y="125"/>
                  </a:cubicBezTo>
                  <a:cubicBezTo>
                    <a:pt x="223" y="88"/>
                    <a:pt x="223" y="55"/>
                    <a:pt x="190" y="38"/>
                  </a:cubicBezTo>
                  <a:cubicBezTo>
                    <a:pt x="190" y="22"/>
                    <a:pt x="174" y="22"/>
                    <a:pt x="174" y="22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4" name="Google Shape;12034;p30"/>
            <p:cNvSpPr/>
            <p:nvPr/>
          </p:nvSpPr>
          <p:spPr>
            <a:xfrm>
              <a:off x="4593875" y="283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66" y="22"/>
                    <a:pt x="50" y="38"/>
                  </a:cubicBezTo>
                  <a:cubicBezTo>
                    <a:pt x="0" y="88"/>
                    <a:pt x="0" y="158"/>
                    <a:pt x="33" y="228"/>
                  </a:cubicBezTo>
                  <a:cubicBezTo>
                    <a:pt x="52" y="255"/>
                    <a:pt x="81" y="267"/>
                    <a:pt x="113" y="267"/>
                  </a:cubicBezTo>
                  <a:cubicBezTo>
                    <a:pt x="139" y="267"/>
                    <a:pt x="166" y="259"/>
                    <a:pt x="190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190" y="38"/>
                    <a:pt x="170" y="22"/>
                    <a:pt x="153" y="22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5" name="Google Shape;12035;p30"/>
            <p:cNvSpPr/>
            <p:nvPr/>
          </p:nvSpPr>
          <p:spPr>
            <a:xfrm>
              <a:off x="4604600" y="284935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14" y="1"/>
                  </a:moveTo>
                  <a:cubicBezTo>
                    <a:pt x="107" y="1"/>
                    <a:pt x="103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33" y="222"/>
                    <a:pt x="50" y="239"/>
                  </a:cubicBezTo>
                  <a:cubicBezTo>
                    <a:pt x="64" y="250"/>
                    <a:pt x="85" y="262"/>
                    <a:pt x="102" y="262"/>
                  </a:cubicBezTo>
                  <a:cubicBezTo>
                    <a:pt x="109" y="262"/>
                    <a:pt x="115" y="260"/>
                    <a:pt x="120" y="255"/>
                  </a:cubicBezTo>
                  <a:cubicBezTo>
                    <a:pt x="153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cubicBezTo>
                    <a:pt x="173" y="16"/>
                    <a:pt x="153" y="16"/>
                    <a:pt x="153" y="16"/>
                  </a:cubicBezTo>
                  <a:lnTo>
                    <a:pt x="136" y="16"/>
                  </a:lnTo>
                  <a:cubicBezTo>
                    <a:pt x="128" y="6"/>
                    <a:pt x="12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6" name="Google Shape;12036;p30"/>
            <p:cNvSpPr/>
            <p:nvPr/>
          </p:nvSpPr>
          <p:spPr>
            <a:xfrm>
              <a:off x="4561625" y="2982800"/>
              <a:ext cx="3000" cy="6525"/>
            </a:xfrm>
            <a:custGeom>
              <a:avLst/>
              <a:gdLst/>
              <a:ahLst/>
              <a:cxnLst/>
              <a:rect l="l" t="t" r="r" b="b"/>
              <a:pathLst>
                <a:path w="120" h="261" extrusionOk="0">
                  <a:moveTo>
                    <a:pt x="0" y="1"/>
                  </a:moveTo>
                  <a:lnTo>
                    <a:pt x="0" y="260"/>
                  </a:lnTo>
                  <a:cubicBezTo>
                    <a:pt x="54" y="260"/>
                    <a:pt x="87" y="223"/>
                    <a:pt x="103" y="174"/>
                  </a:cubicBezTo>
                  <a:cubicBezTo>
                    <a:pt x="120" y="141"/>
                    <a:pt x="103" y="87"/>
                    <a:pt x="87" y="38"/>
                  </a:cubicBezTo>
                  <a:cubicBezTo>
                    <a:pt x="70" y="38"/>
                    <a:pt x="54" y="17"/>
                    <a:pt x="37" y="17"/>
                  </a:cubicBezTo>
                  <a:cubicBezTo>
                    <a:pt x="17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7" name="Google Shape;12037;p30"/>
            <p:cNvSpPr/>
            <p:nvPr/>
          </p:nvSpPr>
          <p:spPr>
            <a:xfrm>
              <a:off x="4601200" y="28200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4"/>
                    <a:pt x="84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8" name="Google Shape;12038;p30"/>
            <p:cNvSpPr/>
            <p:nvPr/>
          </p:nvSpPr>
          <p:spPr>
            <a:xfrm>
              <a:off x="4596875" y="28661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1" y="0"/>
                  </a:moveTo>
                  <a:cubicBezTo>
                    <a:pt x="76" y="0"/>
                    <a:pt x="41" y="31"/>
                    <a:pt x="17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73" y="252"/>
                    <a:pt x="223" y="219"/>
                    <a:pt x="223" y="186"/>
                  </a:cubicBezTo>
                  <a:cubicBezTo>
                    <a:pt x="239" y="132"/>
                    <a:pt x="239" y="83"/>
                    <a:pt x="206" y="46"/>
                  </a:cubicBezTo>
                  <a:cubicBezTo>
                    <a:pt x="206" y="29"/>
                    <a:pt x="190" y="13"/>
                    <a:pt x="173" y="13"/>
                  </a:cubicBezTo>
                  <a:cubicBezTo>
                    <a:pt x="155" y="4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039" name="Google Shape;12039;p30"/>
          <p:cNvSpPr/>
          <p:nvPr/>
        </p:nvSpPr>
        <p:spPr>
          <a:xfrm rot="-1516729">
            <a:off x="7694994" y="3916707"/>
            <a:ext cx="2035713" cy="1723928"/>
          </a:xfrm>
          <a:custGeom>
            <a:avLst/>
            <a:gdLst/>
            <a:ahLst/>
            <a:cxnLst/>
            <a:rect l="l" t="t" r="r" b="b"/>
            <a:pathLst>
              <a:path w="4486" h="3799" extrusionOk="0">
                <a:moveTo>
                  <a:pt x="4486" y="1"/>
                </a:moveTo>
                <a:lnTo>
                  <a:pt x="4486" y="2"/>
                </a:lnTo>
                <a:lnTo>
                  <a:pt x="4486" y="2"/>
                </a:lnTo>
                <a:cubicBezTo>
                  <a:pt x="4486" y="2"/>
                  <a:pt x="4486" y="1"/>
                  <a:pt x="4486" y="1"/>
                </a:cubicBezTo>
                <a:close/>
                <a:moveTo>
                  <a:pt x="4486" y="2"/>
                </a:moveTo>
                <a:cubicBezTo>
                  <a:pt x="4485" y="68"/>
                  <a:pt x="4415" y="191"/>
                  <a:pt x="4383" y="257"/>
                </a:cubicBezTo>
                <a:cubicBezTo>
                  <a:pt x="4127" y="826"/>
                  <a:pt x="3851" y="1753"/>
                  <a:pt x="3113" y="1873"/>
                </a:cubicBezTo>
                <a:cubicBezTo>
                  <a:pt x="3078" y="1877"/>
                  <a:pt x="3043" y="1879"/>
                  <a:pt x="3007" y="1879"/>
                </a:cubicBezTo>
                <a:cubicBezTo>
                  <a:pt x="2763" y="1879"/>
                  <a:pt x="2513" y="1783"/>
                  <a:pt x="2305" y="1650"/>
                </a:cubicBezTo>
                <a:cubicBezTo>
                  <a:pt x="1839" y="1357"/>
                  <a:pt x="1447" y="978"/>
                  <a:pt x="932" y="755"/>
                </a:cubicBezTo>
                <a:cubicBezTo>
                  <a:pt x="825" y="714"/>
                  <a:pt x="727" y="695"/>
                  <a:pt x="640" y="695"/>
                </a:cubicBezTo>
                <a:cubicBezTo>
                  <a:pt x="191" y="695"/>
                  <a:pt x="0" y="1193"/>
                  <a:pt x="86" y="1683"/>
                </a:cubicBezTo>
                <a:cubicBezTo>
                  <a:pt x="173" y="2198"/>
                  <a:pt x="449" y="2578"/>
                  <a:pt x="585" y="3056"/>
                </a:cubicBezTo>
                <a:cubicBezTo>
                  <a:pt x="655" y="3315"/>
                  <a:pt x="741" y="3795"/>
                  <a:pt x="399" y="3798"/>
                </a:cubicBezTo>
                <a:lnTo>
                  <a:pt x="399" y="3798"/>
                </a:lnTo>
                <a:lnTo>
                  <a:pt x="4469" y="3778"/>
                </a:lnTo>
                <a:lnTo>
                  <a:pt x="4486" y="2"/>
                </a:lnTo>
                <a:close/>
                <a:moveTo>
                  <a:pt x="399" y="3798"/>
                </a:moveTo>
                <a:lnTo>
                  <a:pt x="396" y="3798"/>
                </a:lnTo>
                <a:cubicBezTo>
                  <a:pt x="397" y="3798"/>
                  <a:pt x="398" y="3798"/>
                  <a:pt x="399" y="3798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3">
    <p:spTree>
      <p:nvGrpSpPr>
        <p:cNvPr id="1" name="Shape 12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41" name="Google Shape;12041;p31"/>
          <p:cNvSpPr/>
          <p:nvPr/>
        </p:nvSpPr>
        <p:spPr>
          <a:xfrm rot="-5400000" flipH="1">
            <a:off x="-534526" y="3678799"/>
            <a:ext cx="1936872" cy="1891301"/>
          </a:xfrm>
          <a:custGeom>
            <a:avLst/>
            <a:gdLst/>
            <a:ahLst/>
            <a:cxnLst/>
            <a:rect l="l" t="t" r="r" b="b"/>
            <a:pathLst>
              <a:path w="6251" h="5584" extrusionOk="0">
                <a:moveTo>
                  <a:pt x="842" y="1"/>
                </a:moveTo>
                <a:cubicBezTo>
                  <a:pt x="549" y="1048"/>
                  <a:pt x="293" y="2099"/>
                  <a:pt x="67" y="3163"/>
                </a:cubicBezTo>
                <a:cubicBezTo>
                  <a:pt x="34" y="3316"/>
                  <a:pt x="1" y="3489"/>
                  <a:pt x="67" y="3625"/>
                </a:cubicBezTo>
                <a:cubicBezTo>
                  <a:pt x="137" y="3831"/>
                  <a:pt x="376" y="3934"/>
                  <a:pt x="603" y="3988"/>
                </a:cubicBezTo>
                <a:cubicBezTo>
                  <a:pt x="1200" y="4161"/>
                  <a:pt x="1872" y="4194"/>
                  <a:pt x="2355" y="4606"/>
                </a:cubicBezTo>
                <a:cubicBezTo>
                  <a:pt x="2627" y="4829"/>
                  <a:pt x="2833" y="5171"/>
                  <a:pt x="3159" y="5344"/>
                </a:cubicBezTo>
                <a:cubicBezTo>
                  <a:pt x="3365" y="5447"/>
                  <a:pt x="3625" y="5447"/>
                  <a:pt x="3847" y="5464"/>
                </a:cubicBezTo>
                <a:cubicBezTo>
                  <a:pt x="4655" y="5501"/>
                  <a:pt x="5447" y="5550"/>
                  <a:pt x="6251" y="5583"/>
                </a:cubicBezTo>
                <a:lnTo>
                  <a:pt x="6251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42" name="Google Shape;12042;p3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2043" name="Google Shape;12043;p31"/>
          <p:cNvGrpSpPr/>
          <p:nvPr/>
        </p:nvGrpSpPr>
        <p:grpSpPr>
          <a:xfrm rot="10800000" flipH="1">
            <a:off x="8101371" y="-267169"/>
            <a:ext cx="1685528" cy="1419220"/>
            <a:chOff x="3986575" y="2932600"/>
            <a:chExt cx="399850" cy="336675"/>
          </a:xfrm>
        </p:grpSpPr>
        <p:sp>
          <p:nvSpPr>
            <p:cNvPr id="12044" name="Google Shape;12044;p31"/>
            <p:cNvSpPr/>
            <p:nvPr/>
          </p:nvSpPr>
          <p:spPr>
            <a:xfrm>
              <a:off x="4179425" y="29956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1" y="1"/>
                  </a:moveTo>
                  <a:cubicBezTo>
                    <a:pt x="57" y="1"/>
                    <a:pt x="15" y="47"/>
                    <a:pt x="0" y="91"/>
                  </a:cubicBezTo>
                  <a:lnTo>
                    <a:pt x="0" y="144"/>
                  </a:lnTo>
                  <a:cubicBezTo>
                    <a:pt x="17" y="144"/>
                    <a:pt x="17" y="161"/>
                    <a:pt x="17" y="161"/>
                  </a:cubicBezTo>
                  <a:cubicBezTo>
                    <a:pt x="33" y="194"/>
                    <a:pt x="70" y="194"/>
                    <a:pt x="87" y="210"/>
                  </a:cubicBezTo>
                  <a:cubicBezTo>
                    <a:pt x="120" y="210"/>
                    <a:pt x="136" y="210"/>
                    <a:pt x="173" y="194"/>
                  </a:cubicBezTo>
                  <a:cubicBezTo>
                    <a:pt x="190" y="177"/>
                    <a:pt x="206" y="144"/>
                    <a:pt x="206" y="124"/>
                  </a:cubicBezTo>
                  <a:cubicBezTo>
                    <a:pt x="206" y="91"/>
                    <a:pt x="206" y="58"/>
                    <a:pt x="190" y="41"/>
                  </a:cubicBezTo>
                  <a:cubicBezTo>
                    <a:pt x="173" y="20"/>
                    <a:pt x="153" y="4"/>
                    <a:pt x="120" y="4"/>
                  </a:cubicBezTo>
                  <a:cubicBezTo>
                    <a:pt x="114" y="2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5" name="Google Shape;12045;p31"/>
            <p:cNvSpPr/>
            <p:nvPr/>
          </p:nvSpPr>
          <p:spPr>
            <a:xfrm>
              <a:off x="4172525" y="295912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0"/>
                  </a:moveTo>
                  <a:cubicBezTo>
                    <a:pt x="57" y="0"/>
                    <a:pt x="17" y="44"/>
                    <a:pt x="17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60"/>
                    <a:pt x="37" y="160"/>
                  </a:cubicBezTo>
                  <a:cubicBezTo>
                    <a:pt x="54" y="193"/>
                    <a:pt x="70" y="193"/>
                    <a:pt x="103" y="210"/>
                  </a:cubicBezTo>
                  <a:cubicBezTo>
                    <a:pt x="120" y="210"/>
                    <a:pt x="157" y="210"/>
                    <a:pt x="173" y="193"/>
                  </a:cubicBezTo>
                  <a:cubicBezTo>
                    <a:pt x="190" y="177"/>
                    <a:pt x="206" y="140"/>
                    <a:pt x="223" y="123"/>
                  </a:cubicBezTo>
                  <a:cubicBezTo>
                    <a:pt x="223" y="90"/>
                    <a:pt x="206" y="74"/>
                    <a:pt x="190" y="36"/>
                  </a:cubicBezTo>
                  <a:cubicBezTo>
                    <a:pt x="190" y="20"/>
                    <a:pt x="157" y="3"/>
                    <a:pt x="120" y="3"/>
                  </a:cubicBezTo>
                  <a:cubicBezTo>
                    <a:pt x="113" y="1"/>
                    <a:pt x="10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6" name="Google Shape;12046;p31"/>
            <p:cNvSpPr/>
            <p:nvPr/>
          </p:nvSpPr>
          <p:spPr>
            <a:xfrm>
              <a:off x="4176025" y="30097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5" y="0"/>
                  </a:moveTo>
                  <a:cubicBezTo>
                    <a:pt x="64" y="0"/>
                    <a:pt x="35" y="13"/>
                    <a:pt x="17" y="40"/>
                  </a:cubicBezTo>
                  <a:cubicBezTo>
                    <a:pt x="0" y="56"/>
                    <a:pt x="0" y="73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60"/>
                    <a:pt x="33" y="176"/>
                  </a:cubicBezTo>
                  <a:cubicBezTo>
                    <a:pt x="56" y="193"/>
                    <a:pt x="82" y="202"/>
                    <a:pt x="108" y="202"/>
                  </a:cubicBezTo>
                  <a:cubicBezTo>
                    <a:pt x="139" y="202"/>
                    <a:pt x="168" y="189"/>
                    <a:pt x="186" y="160"/>
                  </a:cubicBezTo>
                  <a:cubicBezTo>
                    <a:pt x="206" y="143"/>
                    <a:pt x="206" y="110"/>
                    <a:pt x="206" y="94"/>
                  </a:cubicBezTo>
                  <a:cubicBezTo>
                    <a:pt x="206" y="56"/>
                    <a:pt x="186" y="40"/>
                    <a:pt x="169" y="23"/>
                  </a:cubicBezTo>
                  <a:cubicBezTo>
                    <a:pt x="147" y="9"/>
                    <a:pt x="121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7" name="Google Shape;12047;p31"/>
            <p:cNvSpPr/>
            <p:nvPr/>
          </p:nvSpPr>
          <p:spPr>
            <a:xfrm>
              <a:off x="4181175" y="29805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5" y="0"/>
                  </a:moveTo>
                  <a:cubicBezTo>
                    <a:pt x="51" y="0"/>
                    <a:pt x="14" y="35"/>
                    <a:pt x="0" y="91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33" y="177"/>
                    <a:pt x="50" y="194"/>
                    <a:pt x="103" y="210"/>
                  </a:cubicBezTo>
                  <a:cubicBezTo>
                    <a:pt x="153" y="210"/>
                    <a:pt x="207" y="177"/>
                    <a:pt x="223" y="128"/>
                  </a:cubicBezTo>
                  <a:cubicBezTo>
                    <a:pt x="223" y="91"/>
                    <a:pt x="207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1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8" name="Google Shape;12048;p31"/>
            <p:cNvSpPr/>
            <p:nvPr/>
          </p:nvSpPr>
          <p:spPr>
            <a:xfrm>
              <a:off x="4169125" y="297022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12" y="1"/>
                  </a:moveTo>
                  <a:cubicBezTo>
                    <a:pt x="103" y="1"/>
                    <a:pt x="95" y="2"/>
                    <a:pt x="87" y="5"/>
                  </a:cubicBezTo>
                  <a:cubicBezTo>
                    <a:pt x="33" y="42"/>
                    <a:pt x="0" y="91"/>
                    <a:pt x="33" y="145"/>
                  </a:cubicBezTo>
                  <a:cubicBezTo>
                    <a:pt x="33" y="161"/>
                    <a:pt x="49" y="178"/>
                    <a:pt x="49" y="194"/>
                  </a:cubicBezTo>
                  <a:cubicBezTo>
                    <a:pt x="87" y="211"/>
                    <a:pt x="120" y="211"/>
                    <a:pt x="173" y="211"/>
                  </a:cubicBezTo>
                  <a:cubicBezTo>
                    <a:pt x="206" y="194"/>
                    <a:pt x="223" y="161"/>
                    <a:pt x="223" y="128"/>
                  </a:cubicBezTo>
                  <a:lnTo>
                    <a:pt x="223" y="75"/>
                  </a:lnTo>
                  <a:cubicBezTo>
                    <a:pt x="209" y="34"/>
                    <a:pt x="15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9" name="Google Shape;12049;p31"/>
            <p:cNvSpPr/>
            <p:nvPr/>
          </p:nvSpPr>
          <p:spPr>
            <a:xfrm>
              <a:off x="4166950" y="29970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71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3" y="190"/>
                    <a:pt x="71" y="207"/>
                    <a:pt x="87" y="207"/>
                  </a:cubicBezTo>
                  <a:cubicBezTo>
                    <a:pt x="120" y="207"/>
                    <a:pt x="136" y="207"/>
                    <a:pt x="174" y="190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23" y="67"/>
                    <a:pt x="174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0" name="Google Shape;12050;p31"/>
            <p:cNvSpPr/>
            <p:nvPr/>
          </p:nvSpPr>
          <p:spPr>
            <a:xfrm>
              <a:off x="4162625" y="2951300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18" y="0"/>
                  </a:moveTo>
                  <a:cubicBezTo>
                    <a:pt x="108" y="0"/>
                    <a:pt x="98" y="2"/>
                    <a:pt x="87" y="7"/>
                  </a:cubicBezTo>
                  <a:cubicBezTo>
                    <a:pt x="70" y="7"/>
                    <a:pt x="37" y="24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60" y="195"/>
                    <a:pt x="86" y="203"/>
                    <a:pt x="111" y="203"/>
                  </a:cubicBezTo>
                  <a:cubicBezTo>
                    <a:pt x="142" y="203"/>
                    <a:pt x="172" y="191"/>
                    <a:pt x="190" y="164"/>
                  </a:cubicBezTo>
                  <a:cubicBezTo>
                    <a:pt x="227" y="127"/>
                    <a:pt x="227" y="61"/>
                    <a:pt x="173" y="24"/>
                  </a:cubicBezTo>
                  <a:cubicBezTo>
                    <a:pt x="162" y="12"/>
                    <a:pt x="142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1" name="Google Shape;12051;p31"/>
            <p:cNvSpPr/>
            <p:nvPr/>
          </p:nvSpPr>
          <p:spPr>
            <a:xfrm>
              <a:off x="4194475" y="29620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120" y="1"/>
                  </a:moveTo>
                  <a:cubicBezTo>
                    <a:pt x="109" y="1"/>
                    <a:pt x="98" y="8"/>
                    <a:pt x="87" y="8"/>
                  </a:cubicBezTo>
                  <a:cubicBezTo>
                    <a:pt x="33" y="25"/>
                    <a:pt x="0" y="95"/>
                    <a:pt x="17" y="148"/>
                  </a:cubicBezTo>
                  <a:cubicBezTo>
                    <a:pt x="41" y="185"/>
                    <a:pt x="78" y="204"/>
                    <a:pt x="115" y="204"/>
                  </a:cubicBezTo>
                  <a:cubicBezTo>
                    <a:pt x="128" y="204"/>
                    <a:pt x="140" y="202"/>
                    <a:pt x="153" y="198"/>
                  </a:cubicBezTo>
                  <a:cubicBezTo>
                    <a:pt x="169" y="198"/>
                    <a:pt x="190" y="181"/>
                    <a:pt x="206" y="165"/>
                  </a:cubicBezTo>
                  <a:cubicBezTo>
                    <a:pt x="223" y="148"/>
                    <a:pt x="239" y="111"/>
                    <a:pt x="223" y="62"/>
                  </a:cubicBezTo>
                  <a:cubicBezTo>
                    <a:pt x="206" y="25"/>
                    <a:pt x="169" y="8"/>
                    <a:pt x="136" y="8"/>
                  </a:cubicBezTo>
                  <a:cubicBezTo>
                    <a:pt x="131" y="3"/>
                    <a:pt x="125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2" name="Google Shape;12052;p31"/>
            <p:cNvSpPr/>
            <p:nvPr/>
          </p:nvSpPr>
          <p:spPr>
            <a:xfrm>
              <a:off x="4169125" y="2983725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103" y="1"/>
                  </a:moveTo>
                  <a:cubicBezTo>
                    <a:pt x="70" y="1"/>
                    <a:pt x="33" y="17"/>
                    <a:pt x="17" y="34"/>
                  </a:cubicBezTo>
                  <a:cubicBezTo>
                    <a:pt x="0" y="50"/>
                    <a:pt x="0" y="83"/>
                    <a:pt x="0" y="104"/>
                  </a:cubicBezTo>
                  <a:cubicBezTo>
                    <a:pt x="0" y="120"/>
                    <a:pt x="0" y="120"/>
                    <a:pt x="17" y="137"/>
                  </a:cubicBezTo>
                  <a:cubicBezTo>
                    <a:pt x="17" y="153"/>
                    <a:pt x="33" y="170"/>
                    <a:pt x="33" y="170"/>
                  </a:cubicBezTo>
                  <a:cubicBezTo>
                    <a:pt x="57" y="194"/>
                    <a:pt x="84" y="204"/>
                    <a:pt x="110" y="204"/>
                  </a:cubicBezTo>
                  <a:cubicBezTo>
                    <a:pt x="141" y="204"/>
                    <a:pt x="169" y="190"/>
                    <a:pt x="190" y="170"/>
                  </a:cubicBezTo>
                  <a:cubicBezTo>
                    <a:pt x="206" y="137"/>
                    <a:pt x="206" y="120"/>
                    <a:pt x="206" y="83"/>
                  </a:cubicBezTo>
                  <a:cubicBezTo>
                    <a:pt x="206" y="50"/>
                    <a:pt x="190" y="34"/>
                    <a:pt x="173" y="17"/>
                  </a:cubicBezTo>
                  <a:cubicBezTo>
                    <a:pt x="153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3" name="Google Shape;12053;p31"/>
            <p:cNvSpPr/>
            <p:nvPr/>
          </p:nvSpPr>
          <p:spPr>
            <a:xfrm>
              <a:off x="4157475" y="29631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87" y="0"/>
                    <a:pt x="70" y="0"/>
                    <a:pt x="54" y="17"/>
                  </a:cubicBezTo>
                  <a:cubicBezTo>
                    <a:pt x="21" y="33"/>
                    <a:pt x="0" y="66"/>
                    <a:pt x="0" y="83"/>
                  </a:cubicBezTo>
                  <a:lnTo>
                    <a:pt x="0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7" y="186"/>
                    <a:pt x="70" y="206"/>
                    <a:pt x="87" y="206"/>
                  </a:cubicBezTo>
                  <a:cubicBezTo>
                    <a:pt x="96" y="208"/>
                    <a:pt x="104" y="209"/>
                    <a:pt x="112" y="209"/>
                  </a:cubicBezTo>
                  <a:cubicBezTo>
                    <a:pt x="168" y="209"/>
                    <a:pt x="206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4" name="Google Shape;12054;p31"/>
            <p:cNvSpPr/>
            <p:nvPr/>
          </p:nvSpPr>
          <p:spPr>
            <a:xfrm>
              <a:off x="4196125" y="3038550"/>
              <a:ext cx="5675" cy="5300"/>
            </a:xfrm>
            <a:custGeom>
              <a:avLst/>
              <a:gdLst/>
              <a:ahLst/>
              <a:cxnLst/>
              <a:rect l="l" t="t" r="r" b="b"/>
              <a:pathLst>
                <a:path w="227" h="212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37" y="22"/>
                    <a:pt x="0" y="92"/>
                    <a:pt x="21" y="141"/>
                  </a:cubicBezTo>
                  <a:cubicBezTo>
                    <a:pt x="37" y="158"/>
                    <a:pt x="37" y="178"/>
                    <a:pt x="54" y="178"/>
                  </a:cubicBezTo>
                  <a:cubicBezTo>
                    <a:pt x="87" y="211"/>
                    <a:pt x="124" y="211"/>
                    <a:pt x="157" y="211"/>
                  </a:cubicBezTo>
                  <a:cubicBezTo>
                    <a:pt x="190" y="195"/>
                    <a:pt x="227" y="158"/>
                    <a:pt x="227" y="125"/>
                  </a:cubicBezTo>
                  <a:lnTo>
                    <a:pt x="227" y="75"/>
                  </a:lnTo>
                  <a:cubicBezTo>
                    <a:pt x="196" y="31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5" name="Google Shape;12055;p31"/>
            <p:cNvSpPr/>
            <p:nvPr/>
          </p:nvSpPr>
          <p:spPr>
            <a:xfrm>
              <a:off x="4187150" y="309157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32" y="1"/>
                  </a:moveTo>
                  <a:cubicBezTo>
                    <a:pt x="117" y="1"/>
                    <a:pt x="101" y="5"/>
                    <a:pt x="87" y="16"/>
                  </a:cubicBezTo>
                  <a:cubicBezTo>
                    <a:pt x="34" y="32"/>
                    <a:pt x="1" y="82"/>
                    <a:pt x="17" y="135"/>
                  </a:cubicBezTo>
                  <a:cubicBezTo>
                    <a:pt x="44" y="175"/>
                    <a:pt x="84" y="207"/>
                    <a:pt x="124" y="207"/>
                  </a:cubicBezTo>
                  <a:cubicBezTo>
                    <a:pt x="134" y="207"/>
                    <a:pt x="144" y="205"/>
                    <a:pt x="153" y="201"/>
                  </a:cubicBezTo>
                  <a:cubicBezTo>
                    <a:pt x="207" y="185"/>
                    <a:pt x="240" y="119"/>
                    <a:pt x="223" y="65"/>
                  </a:cubicBezTo>
                  <a:cubicBezTo>
                    <a:pt x="211" y="30"/>
                    <a:pt x="172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6" name="Google Shape;12056;p31"/>
            <p:cNvSpPr/>
            <p:nvPr/>
          </p:nvSpPr>
          <p:spPr>
            <a:xfrm>
              <a:off x="4183225" y="2965025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28" y="1"/>
                  </a:moveTo>
                  <a:cubicBezTo>
                    <a:pt x="115" y="1"/>
                    <a:pt x="101" y="3"/>
                    <a:pt x="87" y="7"/>
                  </a:cubicBezTo>
                  <a:cubicBezTo>
                    <a:pt x="38" y="27"/>
                    <a:pt x="1" y="93"/>
                    <a:pt x="21" y="147"/>
                  </a:cubicBezTo>
                  <a:cubicBezTo>
                    <a:pt x="38" y="163"/>
                    <a:pt x="38" y="163"/>
                    <a:pt x="54" y="180"/>
                  </a:cubicBezTo>
                  <a:cubicBezTo>
                    <a:pt x="74" y="199"/>
                    <a:pt x="95" y="207"/>
                    <a:pt x="115" y="207"/>
                  </a:cubicBezTo>
                  <a:cubicBezTo>
                    <a:pt x="130" y="207"/>
                    <a:pt x="144" y="203"/>
                    <a:pt x="158" y="196"/>
                  </a:cubicBezTo>
                  <a:cubicBezTo>
                    <a:pt x="207" y="180"/>
                    <a:pt x="228" y="147"/>
                    <a:pt x="228" y="110"/>
                  </a:cubicBezTo>
                  <a:lnTo>
                    <a:pt x="228" y="60"/>
                  </a:lnTo>
                  <a:cubicBezTo>
                    <a:pt x="212" y="20"/>
                    <a:pt x="171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7" name="Google Shape;12057;p31"/>
            <p:cNvSpPr/>
            <p:nvPr/>
          </p:nvSpPr>
          <p:spPr>
            <a:xfrm>
              <a:off x="4189725" y="30780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1" y="0"/>
                  </a:moveTo>
                  <a:cubicBezTo>
                    <a:pt x="58" y="0"/>
                    <a:pt x="15" y="47"/>
                    <a:pt x="1" y="90"/>
                  </a:cubicBezTo>
                  <a:cubicBezTo>
                    <a:pt x="1" y="106"/>
                    <a:pt x="1" y="123"/>
                    <a:pt x="17" y="143"/>
                  </a:cubicBezTo>
                  <a:lnTo>
                    <a:pt x="17" y="160"/>
                  </a:lnTo>
                  <a:cubicBezTo>
                    <a:pt x="34" y="193"/>
                    <a:pt x="71" y="209"/>
                    <a:pt x="87" y="209"/>
                  </a:cubicBezTo>
                  <a:cubicBezTo>
                    <a:pt x="153" y="209"/>
                    <a:pt x="207" y="176"/>
                    <a:pt x="207" y="123"/>
                  </a:cubicBezTo>
                  <a:cubicBezTo>
                    <a:pt x="223" y="90"/>
                    <a:pt x="207" y="73"/>
                    <a:pt x="190" y="40"/>
                  </a:cubicBezTo>
                  <a:cubicBezTo>
                    <a:pt x="174" y="20"/>
                    <a:pt x="153" y="3"/>
                    <a:pt x="120" y="3"/>
                  </a:cubicBez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8" name="Google Shape;12058;p31"/>
            <p:cNvSpPr/>
            <p:nvPr/>
          </p:nvSpPr>
          <p:spPr>
            <a:xfrm>
              <a:off x="4184575" y="30313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0" y="1"/>
                    <a:pt x="33" y="17"/>
                  </a:cubicBezTo>
                  <a:cubicBezTo>
                    <a:pt x="17" y="34"/>
                    <a:pt x="0" y="71"/>
                    <a:pt x="0" y="87"/>
                  </a:cubicBezTo>
                  <a:lnTo>
                    <a:pt x="0" y="137"/>
                  </a:lnTo>
                  <a:cubicBezTo>
                    <a:pt x="0" y="157"/>
                    <a:pt x="17" y="157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7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9" name="Google Shape;12059;p31"/>
            <p:cNvSpPr/>
            <p:nvPr/>
          </p:nvSpPr>
          <p:spPr>
            <a:xfrm>
              <a:off x="4196125" y="3051800"/>
              <a:ext cx="5175" cy="5100"/>
            </a:xfrm>
            <a:custGeom>
              <a:avLst/>
              <a:gdLst/>
              <a:ahLst/>
              <a:cxnLst/>
              <a:rect l="l" t="t" r="r" b="b"/>
              <a:pathLst>
                <a:path w="207" h="204" extrusionOk="0">
                  <a:moveTo>
                    <a:pt x="115" y="0"/>
                  </a:moveTo>
                  <a:cubicBezTo>
                    <a:pt x="107" y="0"/>
                    <a:pt x="98" y="2"/>
                    <a:pt x="87" y="7"/>
                  </a:cubicBezTo>
                  <a:cubicBezTo>
                    <a:pt x="70" y="7"/>
                    <a:pt x="37" y="24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60" y="195"/>
                    <a:pt x="86" y="203"/>
                    <a:pt x="111" y="203"/>
                  </a:cubicBezTo>
                  <a:cubicBezTo>
                    <a:pt x="142" y="203"/>
                    <a:pt x="172" y="191"/>
                    <a:pt x="190" y="164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61"/>
                    <a:pt x="190" y="40"/>
                    <a:pt x="173" y="24"/>
                  </a:cubicBezTo>
                  <a:cubicBezTo>
                    <a:pt x="150" y="12"/>
                    <a:pt x="135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0" name="Google Shape;12060;p31"/>
            <p:cNvSpPr/>
            <p:nvPr/>
          </p:nvSpPr>
          <p:spPr>
            <a:xfrm>
              <a:off x="4194050" y="30651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5" y="1"/>
                  </a:moveTo>
                  <a:cubicBezTo>
                    <a:pt x="39" y="1"/>
                    <a:pt x="1" y="47"/>
                    <a:pt x="1" y="91"/>
                  </a:cubicBezTo>
                  <a:lnTo>
                    <a:pt x="1" y="144"/>
                  </a:lnTo>
                  <a:cubicBezTo>
                    <a:pt x="1" y="161"/>
                    <a:pt x="17" y="161"/>
                    <a:pt x="17" y="161"/>
                  </a:cubicBezTo>
                  <a:cubicBezTo>
                    <a:pt x="34" y="194"/>
                    <a:pt x="50" y="210"/>
                    <a:pt x="83" y="210"/>
                  </a:cubicBezTo>
                  <a:cubicBezTo>
                    <a:pt x="120" y="210"/>
                    <a:pt x="137" y="210"/>
                    <a:pt x="153" y="194"/>
                  </a:cubicBezTo>
                  <a:cubicBezTo>
                    <a:pt x="186" y="177"/>
                    <a:pt x="207" y="144"/>
                    <a:pt x="207" y="124"/>
                  </a:cubicBezTo>
                  <a:cubicBezTo>
                    <a:pt x="207" y="74"/>
                    <a:pt x="170" y="4"/>
                    <a:pt x="120" y="4"/>
                  </a:cubicBezTo>
                  <a:cubicBezTo>
                    <a:pt x="111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1" name="Google Shape;12061;p31"/>
            <p:cNvSpPr/>
            <p:nvPr/>
          </p:nvSpPr>
          <p:spPr>
            <a:xfrm>
              <a:off x="4126125" y="30944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8" y="0"/>
                  </a:moveTo>
                  <a:cubicBezTo>
                    <a:pt x="56" y="0"/>
                    <a:pt x="15" y="45"/>
                    <a:pt x="1" y="87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8" y="190"/>
                    <a:pt x="71" y="190"/>
                    <a:pt x="87" y="211"/>
                  </a:cubicBezTo>
                  <a:cubicBezTo>
                    <a:pt x="120" y="211"/>
                    <a:pt x="157" y="211"/>
                    <a:pt x="174" y="190"/>
                  </a:cubicBezTo>
                  <a:cubicBezTo>
                    <a:pt x="190" y="174"/>
                    <a:pt x="207" y="141"/>
                    <a:pt x="207" y="124"/>
                  </a:cubicBezTo>
                  <a:cubicBezTo>
                    <a:pt x="223" y="87"/>
                    <a:pt x="207" y="71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3" y="2"/>
                    <a:pt x="105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2" name="Google Shape;12062;p31"/>
            <p:cNvSpPr/>
            <p:nvPr/>
          </p:nvSpPr>
          <p:spPr>
            <a:xfrm>
              <a:off x="4133450" y="295520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6" y="0"/>
                  </a:moveTo>
                  <a:cubicBezTo>
                    <a:pt x="113" y="0"/>
                    <a:pt x="100" y="3"/>
                    <a:pt x="87" y="8"/>
                  </a:cubicBezTo>
                  <a:cubicBezTo>
                    <a:pt x="17" y="24"/>
                    <a:pt x="1" y="90"/>
                    <a:pt x="17" y="144"/>
                  </a:cubicBezTo>
                  <a:cubicBezTo>
                    <a:pt x="29" y="181"/>
                    <a:pt x="71" y="201"/>
                    <a:pt x="113" y="201"/>
                  </a:cubicBezTo>
                  <a:cubicBezTo>
                    <a:pt x="128" y="201"/>
                    <a:pt x="143" y="199"/>
                    <a:pt x="157" y="193"/>
                  </a:cubicBezTo>
                  <a:cubicBezTo>
                    <a:pt x="207" y="177"/>
                    <a:pt x="240" y="111"/>
                    <a:pt x="207" y="57"/>
                  </a:cubicBezTo>
                  <a:cubicBezTo>
                    <a:pt x="194" y="21"/>
                    <a:pt x="162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3" name="Google Shape;12063;p31"/>
            <p:cNvSpPr/>
            <p:nvPr/>
          </p:nvSpPr>
          <p:spPr>
            <a:xfrm>
              <a:off x="4118400" y="29794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17" y="34"/>
                    <a:pt x="1" y="50"/>
                    <a:pt x="1" y="87"/>
                  </a:cubicBezTo>
                  <a:lnTo>
                    <a:pt x="1" y="137"/>
                  </a:lnTo>
                  <a:cubicBezTo>
                    <a:pt x="1" y="153"/>
                    <a:pt x="17" y="153"/>
                    <a:pt x="17" y="153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41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4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4" name="Google Shape;12064;p31"/>
            <p:cNvSpPr/>
            <p:nvPr/>
          </p:nvSpPr>
          <p:spPr>
            <a:xfrm>
              <a:off x="4122325" y="29484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cubicBezTo>
                    <a:pt x="0" y="104"/>
                    <a:pt x="0" y="120"/>
                    <a:pt x="17" y="137"/>
                  </a:cubicBezTo>
                  <a:cubicBezTo>
                    <a:pt x="17" y="153"/>
                    <a:pt x="17" y="153"/>
                    <a:pt x="33" y="174"/>
                  </a:cubicBezTo>
                  <a:cubicBezTo>
                    <a:pt x="50" y="190"/>
                    <a:pt x="66" y="207"/>
                    <a:pt x="103" y="207"/>
                  </a:cubicBezTo>
                  <a:cubicBezTo>
                    <a:pt x="110" y="209"/>
                    <a:pt x="117" y="210"/>
                    <a:pt x="123" y="210"/>
                  </a:cubicBezTo>
                  <a:cubicBezTo>
                    <a:pt x="166" y="210"/>
                    <a:pt x="209" y="167"/>
                    <a:pt x="223" y="120"/>
                  </a:cubicBezTo>
                  <a:cubicBezTo>
                    <a:pt x="223" y="87"/>
                    <a:pt x="206" y="71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5" name="Google Shape;12065;p31"/>
            <p:cNvSpPr/>
            <p:nvPr/>
          </p:nvSpPr>
          <p:spPr>
            <a:xfrm>
              <a:off x="4123550" y="2934625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18" y="1"/>
                  </a:moveTo>
                  <a:cubicBezTo>
                    <a:pt x="108" y="1"/>
                    <a:pt x="98" y="2"/>
                    <a:pt x="87" y="6"/>
                  </a:cubicBezTo>
                  <a:cubicBezTo>
                    <a:pt x="38" y="23"/>
                    <a:pt x="1" y="89"/>
                    <a:pt x="17" y="142"/>
                  </a:cubicBezTo>
                  <a:cubicBezTo>
                    <a:pt x="44" y="178"/>
                    <a:pt x="77" y="207"/>
                    <a:pt x="113" y="207"/>
                  </a:cubicBezTo>
                  <a:cubicBezTo>
                    <a:pt x="127" y="207"/>
                    <a:pt x="142" y="202"/>
                    <a:pt x="157" y="192"/>
                  </a:cubicBezTo>
                  <a:cubicBezTo>
                    <a:pt x="207" y="175"/>
                    <a:pt x="244" y="126"/>
                    <a:pt x="223" y="72"/>
                  </a:cubicBezTo>
                  <a:cubicBezTo>
                    <a:pt x="197" y="32"/>
                    <a:pt x="159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6" name="Google Shape;12066;p31"/>
            <p:cNvSpPr/>
            <p:nvPr/>
          </p:nvSpPr>
          <p:spPr>
            <a:xfrm>
              <a:off x="4128300" y="298610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9"/>
                  </a:cubicBezTo>
                  <a:cubicBezTo>
                    <a:pt x="33" y="25"/>
                    <a:pt x="0" y="75"/>
                    <a:pt x="33" y="145"/>
                  </a:cubicBezTo>
                  <a:cubicBezTo>
                    <a:pt x="33" y="145"/>
                    <a:pt x="54" y="161"/>
                    <a:pt x="54" y="178"/>
                  </a:cubicBezTo>
                  <a:cubicBezTo>
                    <a:pt x="77" y="189"/>
                    <a:pt x="100" y="203"/>
                    <a:pt x="130" y="203"/>
                  </a:cubicBezTo>
                  <a:cubicBezTo>
                    <a:pt x="143" y="203"/>
                    <a:pt x="157" y="201"/>
                    <a:pt x="174" y="194"/>
                  </a:cubicBezTo>
                  <a:cubicBezTo>
                    <a:pt x="207" y="178"/>
                    <a:pt x="223" y="145"/>
                    <a:pt x="223" y="112"/>
                  </a:cubicBezTo>
                  <a:cubicBezTo>
                    <a:pt x="239" y="91"/>
                    <a:pt x="223" y="75"/>
                    <a:pt x="223" y="58"/>
                  </a:cubicBezTo>
                  <a:cubicBezTo>
                    <a:pt x="211" y="22"/>
                    <a:pt x="16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7" name="Google Shape;12067;p31"/>
            <p:cNvSpPr/>
            <p:nvPr/>
          </p:nvSpPr>
          <p:spPr>
            <a:xfrm>
              <a:off x="4132625" y="297415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2" y="0"/>
                  </a:moveTo>
                  <a:cubicBezTo>
                    <a:pt x="46" y="0"/>
                    <a:pt x="1" y="33"/>
                    <a:pt x="1" y="91"/>
                  </a:cubicBezTo>
                  <a:lnTo>
                    <a:pt x="1" y="140"/>
                  </a:lnTo>
                  <a:lnTo>
                    <a:pt x="17" y="157"/>
                  </a:lnTo>
                  <a:cubicBezTo>
                    <a:pt x="34" y="178"/>
                    <a:pt x="50" y="194"/>
                    <a:pt x="87" y="194"/>
                  </a:cubicBezTo>
                  <a:cubicBezTo>
                    <a:pt x="96" y="197"/>
                    <a:pt x="104" y="198"/>
                    <a:pt x="113" y="198"/>
                  </a:cubicBezTo>
                  <a:cubicBezTo>
                    <a:pt x="154" y="198"/>
                    <a:pt x="193" y="166"/>
                    <a:pt x="207" y="108"/>
                  </a:cubicBezTo>
                  <a:cubicBezTo>
                    <a:pt x="207" y="91"/>
                    <a:pt x="207" y="54"/>
                    <a:pt x="190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1" y="2"/>
                    <a:pt x="101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8" name="Google Shape;12068;p31"/>
            <p:cNvSpPr/>
            <p:nvPr/>
          </p:nvSpPr>
          <p:spPr>
            <a:xfrm>
              <a:off x="4114600" y="2992700"/>
              <a:ext cx="5575" cy="4925"/>
            </a:xfrm>
            <a:custGeom>
              <a:avLst/>
              <a:gdLst/>
              <a:ahLst/>
              <a:cxnLst/>
              <a:rect l="l" t="t" r="r" b="b"/>
              <a:pathLst>
                <a:path w="223" h="197" extrusionOk="0">
                  <a:moveTo>
                    <a:pt x="66" y="0"/>
                  </a:moveTo>
                  <a:cubicBezTo>
                    <a:pt x="17" y="17"/>
                    <a:pt x="0" y="87"/>
                    <a:pt x="17" y="136"/>
                  </a:cubicBezTo>
                  <a:cubicBezTo>
                    <a:pt x="29" y="177"/>
                    <a:pt x="72" y="196"/>
                    <a:pt x="113" y="196"/>
                  </a:cubicBezTo>
                  <a:cubicBezTo>
                    <a:pt x="127" y="196"/>
                    <a:pt x="140" y="194"/>
                    <a:pt x="153" y="190"/>
                  </a:cubicBezTo>
                  <a:cubicBezTo>
                    <a:pt x="169" y="190"/>
                    <a:pt x="190" y="174"/>
                    <a:pt x="190" y="174"/>
                  </a:cubicBezTo>
                  <a:cubicBezTo>
                    <a:pt x="223" y="136"/>
                    <a:pt x="223" y="104"/>
                    <a:pt x="206" y="54"/>
                  </a:cubicBezTo>
                  <a:cubicBezTo>
                    <a:pt x="206" y="17"/>
                    <a:pt x="16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9" name="Google Shape;12069;p31"/>
            <p:cNvSpPr/>
            <p:nvPr/>
          </p:nvSpPr>
          <p:spPr>
            <a:xfrm>
              <a:off x="4104700" y="29832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2" y="1"/>
                  </a:moveTo>
                  <a:cubicBezTo>
                    <a:pt x="83" y="1"/>
                    <a:pt x="56" y="16"/>
                    <a:pt x="33" y="38"/>
                  </a:cubicBezTo>
                  <a:cubicBezTo>
                    <a:pt x="0" y="71"/>
                    <a:pt x="0" y="88"/>
                    <a:pt x="0" y="125"/>
                  </a:cubicBezTo>
                  <a:cubicBezTo>
                    <a:pt x="0" y="125"/>
                    <a:pt x="0" y="141"/>
                    <a:pt x="17" y="141"/>
                  </a:cubicBezTo>
                  <a:cubicBezTo>
                    <a:pt x="17" y="158"/>
                    <a:pt x="33" y="174"/>
                    <a:pt x="33" y="191"/>
                  </a:cubicBezTo>
                  <a:cubicBezTo>
                    <a:pt x="70" y="207"/>
                    <a:pt x="87" y="207"/>
                    <a:pt x="120" y="207"/>
                  </a:cubicBezTo>
                  <a:cubicBezTo>
                    <a:pt x="153" y="207"/>
                    <a:pt x="173" y="191"/>
                    <a:pt x="190" y="174"/>
                  </a:cubicBezTo>
                  <a:cubicBezTo>
                    <a:pt x="206" y="158"/>
                    <a:pt x="223" y="125"/>
                    <a:pt x="206" y="88"/>
                  </a:cubicBezTo>
                  <a:cubicBezTo>
                    <a:pt x="206" y="71"/>
                    <a:pt x="190" y="38"/>
                    <a:pt x="173" y="22"/>
                  </a:cubicBezTo>
                  <a:cubicBezTo>
                    <a:pt x="152" y="7"/>
                    <a:pt x="13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0" name="Google Shape;12070;p31"/>
            <p:cNvSpPr/>
            <p:nvPr/>
          </p:nvSpPr>
          <p:spPr>
            <a:xfrm>
              <a:off x="4111075" y="2941475"/>
              <a:ext cx="6125" cy="5375"/>
            </a:xfrm>
            <a:custGeom>
              <a:avLst/>
              <a:gdLst/>
              <a:ahLst/>
              <a:cxnLst/>
              <a:rect l="l" t="t" r="r" b="b"/>
              <a:pathLst>
                <a:path w="245" h="215" extrusionOk="0">
                  <a:moveTo>
                    <a:pt x="106" y="0"/>
                  </a:moveTo>
                  <a:cubicBezTo>
                    <a:pt x="95" y="0"/>
                    <a:pt x="83" y="2"/>
                    <a:pt x="71" y="4"/>
                  </a:cubicBezTo>
                  <a:cubicBezTo>
                    <a:pt x="21" y="42"/>
                    <a:pt x="1" y="91"/>
                    <a:pt x="21" y="145"/>
                  </a:cubicBezTo>
                  <a:cubicBezTo>
                    <a:pt x="35" y="185"/>
                    <a:pt x="82" y="215"/>
                    <a:pt x="128" y="215"/>
                  </a:cubicBezTo>
                  <a:cubicBezTo>
                    <a:pt x="138" y="215"/>
                    <a:pt x="148" y="214"/>
                    <a:pt x="158" y="211"/>
                  </a:cubicBezTo>
                  <a:cubicBezTo>
                    <a:pt x="207" y="178"/>
                    <a:pt x="244" y="124"/>
                    <a:pt x="207" y="75"/>
                  </a:cubicBezTo>
                  <a:cubicBezTo>
                    <a:pt x="193" y="30"/>
                    <a:pt x="157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1" name="Google Shape;12071;p31"/>
            <p:cNvSpPr/>
            <p:nvPr/>
          </p:nvSpPr>
          <p:spPr>
            <a:xfrm>
              <a:off x="4156225" y="29771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1"/>
                  </a:cubicBezTo>
                  <a:lnTo>
                    <a:pt x="1" y="124"/>
                  </a:lnTo>
                  <a:lnTo>
                    <a:pt x="1" y="140"/>
                  </a:lnTo>
                  <a:lnTo>
                    <a:pt x="17" y="161"/>
                  </a:lnTo>
                  <a:cubicBezTo>
                    <a:pt x="34" y="194"/>
                    <a:pt x="71" y="210"/>
                    <a:pt x="87" y="210"/>
                  </a:cubicBezTo>
                  <a:cubicBezTo>
                    <a:pt x="120" y="210"/>
                    <a:pt x="137" y="210"/>
                    <a:pt x="174" y="194"/>
                  </a:cubicBezTo>
                  <a:cubicBezTo>
                    <a:pt x="190" y="177"/>
                    <a:pt x="207" y="140"/>
                    <a:pt x="207" y="124"/>
                  </a:cubicBezTo>
                  <a:cubicBezTo>
                    <a:pt x="207" y="91"/>
                    <a:pt x="207" y="74"/>
                    <a:pt x="190" y="58"/>
                  </a:cubicBezTo>
                  <a:cubicBezTo>
                    <a:pt x="174" y="20"/>
                    <a:pt x="153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2" name="Google Shape;12072;p31"/>
            <p:cNvSpPr/>
            <p:nvPr/>
          </p:nvSpPr>
          <p:spPr>
            <a:xfrm>
              <a:off x="4146750" y="29535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4" y="1"/>
                  </a:moveTo>
                  <a:cubicBezTo>
                    <a:pt x="41" y="1"/>
                    <a:pt x="0" y="44"/>
                    <a:pt x="0" y="90"/>
                  </a:cubicBezTo>
                  <a:lnTo>
                    <a:pt x="0" y="140"/>
                  </a:lnTo>
                  <a:lnTo>
                    <a:pt x="17" y="156"/>
                  </a:lnTo>
                  <a:cubicBezTo>
                    <a:pt x="37" y="194"/>
                    <a:pt x="54" y="194"/>
                    <a:pt x="87" y="210"/>
                  </a:cubicBezTo>
                  <a:cubicBezTo>
                    <a:pt x="141" y="210"/>
                    <a:pt x="190" y="177"/>
                    <a:pt x="206" y="123"/>
                  </a:cubicBezTo>
                  <a:cubicBezTo>
                    <a:pt x="206" y="90"/>
                    <a:pt x="206" y="74"/>
                    <a:pt x="190" y="37"/>
                  </a:cubicBezTo>
                  <a:cubicBezTo>
                    <a:pt x="174" y="20"/>
                    <a:pt x="141" y="4"/>
                    <a:pt x="120" y="4"/>
                  </a:cubicBezTo>
                  <a:cubicBezTo>
                    <a:pt x="111" y="2"/>
                    <a:pt x="103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3" name="Google Shape;12073;p31"/>
            <p:cNvSpPr/>
            <p:nvPr/>
          </p:nvSpPr>
          <p:spPr>
            <a:xfrm>
              <a:off x="4150675" y="30028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14" y="1"/>
                  </a:moveTo>
                  <a:cubicBezTo>
                    <a:pt x="100" y="1"/>
                    <a:pt x="83" y="3"/>
                    <a:pt x="66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3"/>
                    <a:pt x="113" y="203"/>
                  </a:cubicBezTo>
                  <a:cubicBezTo>
                    <a:pt x="127" y="203"/>
                    <a:pt x="140" y="200"/>
                    <a:pt x="153" y="196"/>
                  </a:cubicBezTo>
                  <a:cubicBezTo>
                    <a:pt x="206" y="180"/>
                    <a:pt x="239" y="126"/>
                    <a:pt x="206" y="60"/>
                  </a:cubicBezTo>
                  <a:cubicBezTo>
                    <a:pt x="194" y="20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4" name="Google Shape;12074;p31"/>
            <p:cNvSpPr/>
            <p:nvPr/>
          </p:nvSpPr>
          <p:spPr>
            <a:xfrm>
              <a:off x="4148900" y="29414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3" y="0"/>
                  </a:moveTo>
                  <a:cubicBezTo>
                    <a:pt x="85" y="0"/>
                    <a:pt x="55" y="14"/>
                    <a:pt x="34" y="44"/>
                  </a:cubicBezTo>
                  <a:cubicBezTo>
                    <a:pt x="17" y="60"/>
                    <a:pt x="1" y="93"/>
                    <a:pt x="1" y="110"/>
                  </a:cubicBezTo>
                  <a:cubicBezTo>
                    <a:pt x="1" y="126"/>
                    <a:pt x="1" y="126"/>
                    <a:pt x="17" y="147"/>
                  </a:cubicBezTo>
                  <a:cubicBezTo>
                    <a:pt x="17" y="163"/>
                    <a:pt x="34" y="180"/>
                    <a:pt x="55" y="180"/>
                  </a:cubicBezTo>
                  <a:cubicBezTo>
                    <a:pt x="69" y="194"/>
                    <a:pt x="92" y="203"/>
                    <a:pt x="115" y="203"/>
                  </a:cubicBezTo>
                  <a:cubicBezTo>
                    <a:pt x="143" y="203"/>
                    <a:pt x="172" y="190"/>
                    <a:pt x="191" y="163"/>
                  </a:cubicBezTo>
                  <a:cubicBezTo>
                    <a:pt x="207" y="147"/>
                    <a:pt x="224" y="110"/>
                    <a:pt x="207" y="93"/>
                  </a:cubicBezTo>
                  <a:cubicBezTo>
                    <a:pt x="207" y="60"/>
                    <a:pt x="191" y="44"/>
                    <a:pt x="174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5" name="Google Shape;12075;p31"/>
            <p:cNvSpPr/>
            <p:nvPr/>
          </p:nvSpPr>
          <p:spPr>
            <a:xfrm>
              <a:off x="4155400" y="29909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50" y="0"/>
                    <a:pt x="1" y="37"/>
                    <a:pt x="1" y="87"/>
                  </a:cubicBezTo>
                  <a:lnTo>
                    <a:pt x="1" y="141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37" y="206"/>
                    <a:pt x="186" y="174"/>
                    <a:pt x="207" y="124"/>
                  </a:cubicBezTo>
                  <a:cubicBezTo>
                    <a:pt x="207" y="87"/>
                    <a:pt x="207" y="70"/>
                    <a:pt x="186" y="37"/>
                  </a:cubicBezTo>
                  <a:cubicBezTo>
                    <a:pt x="170" y="21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6" name="Google Shape;12076;p31"/>
            <p:cNvSpPr/>
            <p:nvPr/>
          </p:nvSpPr>
          <p:spPr>
            <a:xfrm>
              <a:off x="4143750" y="29673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1" y="1"/>
                  </a:moveTo>
                  <a:cubicBezTo>
                    <a:pt x="75" y="1"/>
                    <a:pt x="41" y="16"/>
                    <a:pt x="17" y="39"/>
                  </a:cubicBezTo>
                  <a:cubicBezTo>
                    <a:pt x="1" y="56"/>
                    <a:pt x="1" y="89"/>
                    <a:pt x="1" y="122"/>
                  </a:cubicBezTo>
                  <a:lnTo>
                    <a:pt x="1" y="142"/>
                  </a:lnTo>
                  <a:cubicBezTo>
                    <a:pt x="17" y="159"/>
                    <a:pt x="17" y="175"/>
                    <a:pt x="34" y="192"/>
                  </a:cubicBezTo>
                  <a:cubicBezTo>
                    <a:pt x="54" y="204"/>
                    <a:pt x="77" y="210"/>
                    <a:pt x="99" y="210"/>
                  </a:cubicBezTo>
                  <a:cubicBezTo>
                    <a:pt x="136" y="210"/>
                    <a:pt x="170" y="196"/>
                    <a:pt x="190" y="175"/>
                  </a:cubicBezTo>
                  <a:cubicBezTo>
                    <a:pt x="223" y="122"/>
                    <a:pt x="207" y="56"/>
                    <a:pt x="174" y="19"/>
                  </a:cubicBezTo>
                  <a:cubicBezTo>
                    <a:pt x="154" y="6"/>
                    <a:pt x="132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7" name="Google Shape;12077;p31"/>
            <p:cNvSpPr/>
            <p:nvPr/>
          </p:nvSpPr>
          <p:spPr>
            <a:xfrm>
              <a:off x="4138600" y="29955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1"/>
                  </a:moveTo>
                  <a:cubicBezTo>
                    <a:pt x="113" y="1"/>
                    <a:pt x="99" y="3"/>
                    <a:pt x="87" y="7"/>
                  </a:cubicBezTo>
                  <a:cubicBezTo>
                    <a:pt x="34" y="23"/>
                    <a:pt x="1" y="94"/>
                    <a:pt x="17" y="147"/>
                  </a:cubicBezTo>
                  <a:cubicBezTo>
                    <a:pt x="45" y="184"/>
                    <a:pt x="80" y="203"/>
                    <a:pt x="118" y="203"/>
                  </a:cubicBezTo>
                  <a:cubicBezTo>
                    <a:pt x="131" y="203"/>
                    <a:pt x="144" y="201"/>
                    <a:pt x="157" y="197"/>
                  </a:cubicBezTo>
                  <a:cubicBezTo>
                    <a:pt x="207" y="180"/>
                    <a:pt x="240" y="110"/>
                    <a:pt x="223" y="61"/>
                  </a:cubicBezTo>
                  <a:cubicBezTo>
                    <a:pt x="211" y="20"/>
                    <a:pt x="168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8" name="Google Shape;12078;p31"/>
            <p:cNvSpPr/>
            <p:nvPr/>
          </p:nvSpPr>
          <p:spPr>
            <a:xfrm>
              <a:off x="4142925" y="2984150"/>
              <a:ext cx="5600" cy="4900"/>
            </a:xfrm>
            <a:custGeom>
              <a:avLst/>
              <a:gdLst/>
              <a:ahLst/>
              <a:cxnLst/>
              <a:rect l="l" t="t" r="r" b="b"/>
              <a:pathLst>
                <a:path w="224" h="196" extrusionOk="0">
                  <a:moveTo>
                    <a:pt x="67" y="0"/>
                  </a:moveTo>
                  <a:cubicBezTo>
                    <a:pt x="50" y="17"/>
                    <a:pt x="34" y="33"/>
                    <a:pt x="17" y="50"/>
                  </a:cubicBezTo>
                  <a:cubicBezTo>
                    <a:pt x="1" y="66"/>
                    <a:pt x="1" y="103"/>
                    <a:pt x="17" y="136"/>
                  </a:cubicBezTo>
                  <a:cubicBezTo>
                    <a:pt x="30" y="177"/>
                    <a:pt x="63" y="196"/>
                    <a:pt x="107" y="196"/>
                  </a:cubicBezTo>
                  <a:cubicBezTo>
                    <a:pt x="122" y="196"/>
                    <a:pt x="137" y="194"/>
                    <a:pt x="153" y="190"/>
                  </a:cubicBezTo>
                  <a:cubicBezTo>
                    <a:pt x="207" y="169"/>
                    <a:pt x="223" y="120"/>
                    <a:pt x="207" y="50"/>
                  </a:cubicBezTo>
                  <a:cubicBezTo>
                    <a:pt x="190" y="33"/>
                    <a:pt x="170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9" name="Google Shape;12079;p31"/>
            <p:cNvSpPr/>
            <p:nvPr/>
          </p:nvSpPr>
          <p:spPr>
            <a:xfrm>
              <a:off x="4136025" y="29415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1" y="0"/>
                    <a:pt x="1" y="38"/>
                    <a:pt x="1" y="87"/>
                  </a:cubicBezTo>
                  <a:lnTo>
                    <a:pt x="1" y="141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4" y="190"/>
                    <a:pt x="54" y="207"/>
                    <a:pt x="87" y="207"/>
                  </a:cubicBezTo>
                  <a:cubicBezTo>
                    <a:pt x="94" y="209"/>
                    <a:pt x="101" y="210"/>
                    <a:pt x="108" y="210"/>
                  </a:cubicBezTo>
                  <a:cubicBezTo>
                    <a:pt x="154" y="210"/>
                    <a:pt x="207" y="166"/>
                    <a:pt x="207" y="120"/>
                  </a:cubicBezTo>
                  <a:cubicBezTo>
                    <a:pt x="207" y="87"/>
                    <a:pt x="207" y="71"/>
                    <a:pt x="190" y="54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0" name="Google Shape;12080;p31"/>
            <p:cNvSpPr/>
            <p:nvPr/>
          </p:nvSpPr>
          <p:spPr>
            <a:xfrm>
              <a:off x="4176425" y="30849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3" y="0"/>
                  </a:moveTo>
                  <a:cubicBezTo>
                    <a:pt x="38" y="0"/>
                    <a:pt x="1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4" y="193"/>
                    <a:pt x="50" y="193"/>
                    <a:pt x="87" y="210"/>
                  </a:cubicBezTo>
                  <a:cubicBezTo>
                    <a:pt x="137" y="210"/>
                    <a:pt x="190" y="177"/>
                    <a:pt x="207" y="123"/>
                  </a:cubicBezTo>
                  <a:cubicBezTo>
                    <a:pt x="207" y="90"/>
                    <a:pt x="207" y="74"/>
                    <a:pt x="190" y="37"/>
                  </a:cubicBezTo>
                  <a:cubicBezTo>
                    <a:pt x="170" y="20"/>
                    <a:pt x="137" y="4"/>
                    <a:pt x="120" y="4"/>
                  </a:cubicBezTo>
                  <a:cubicBezTo>
                    <a:pt x="111" y="1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1" name="Google Shape;12081;p31"/>
            <p:cNvSpPr/>
            <p:nvPr/>
          </p:nvSpPr>
          <p:spPr>
            <a:xfrm>
              <a:off x="4140775" y="30743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0" y="1"/>
                    <a:pt x="33" y="17"/>
                  </a:cubicBezTo>
                  <a:cubicBezTo>
                    <a:pt x="17" y="34"/>
                    <a:pt x="0" y="50"/>
                    <a:pt x="0" y="87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53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6" y="207"/>
                    <a:pt x="190" y="170"/>
                    <a:pt x="206" y="120"/>
                  </a:cubicBezTo>
                  <a:cubicBezTo>
                    <a:pt x="206" y="87"/>
                    <a:pt x="206" y="67"/>
                    <a:pt x="190" y="34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2" name="Google Shape;12082;p31"/>
            <p:cNvSpPr/>
            <p:nvPr/>
          </p:nvSpPr>
          <p:spPr>
            <a:xfrm>
              <a:off x="4145100" y="30476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1"/>
                  </a:moveTo>
                  <a:cubicBezTo>
                    <a:pt x="103" y="1"/>
                    <a:pt x="66" y="1"/>
                    <a:pt x="50" y="22"/>
                  </a:cubicBezTo>
                  <a:cubicBezTo>
                    <a:pt x="33" y="38"/>
                    <a:pt x="17" y="55"/>
                    <a:pt x="17" y="88"/>
                  </a:cubicBezTo>
                  <a:cubicBezTo>
                    <a:pt x="0" y="104"/>
                    <a:pt x="0" y="125"/>
                    <a:pt x="17" y="141"/>
                  </a:cubicBezTo>
                  <a:cubicBezTo>
                    <a:pt x="17" y="141"/>
                    <a:pt x="17" y="158"/>
                    <a:pt x="33" y="158"/>
                  </a:cubicBezTo>
                  <a:cubicBezTo>
                    <a:pt x="50" y="191"/>
                    <a:pt x="66" y="191"/>
                    <a:pt x="103" y="207"/>
                  </a:cubicBezTo>
                  <a:cubicBezTo>
                    <a:pt x="153" y="207"/>
                    <a:pt x="207" y="174"/>
                    <a:pt x="223" y="125"/>
                  </a:cubicBezTo>
                  <a:cubicBezTo>
                    <a:pt x="223" y="88"/>
                    <a:pt x="207" y="71"/>
                    <a:pt x="207" y="38"/>
                  </a:cubicBezTo>
                  <a:cubicBezTo>
                    <a:pt x="186" y="22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3" name="Google Shape;12083;p31"/>
            <p:cNvSpPr/>
            <p:nvPr/>
          </p:nvSpPr>
          <p:spPr>
            <a:xfrm>
              <a:off x="4141175" y="30608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120" y="1"/>
                  </a:moveTo>
                  <a:cubicBezTo>
                    <a:pt x="109" y="1"/>
                    <a:pt x="98" y="10"/>
                    <a:pt x="87" y="10"/>
                  </a:cubicBezTo>
                  <a:cubicBezTo>
                    <a:pt x="34" y="26"/>
                    <a:pt x="1" y="92"/>
                    <a:pt x="34" y="146"/>
                  </a:cubicBezTo>
                  <a:cubicBezTo>
                    <a:pt x="49" y="183"/>
                    <a:pt x="80" y="203"/>
                    <a:pt x="124" y="203"/>
                  </a:cubicBezTo>
                  <a:cubicBezTo>
                    <a:pt x="139" y="203"/>
                    <a:pt x="156" y="201"/>
                    <a:pt x="174" y="195"/>
                  </a:cubicBezTo>
                  <a:cubicBezTo>
                    <a:pt x="174" y="195"/>
                    <a:pt x="190" y="179"/>
                    <a:pt x="207" y="179"/>
                  </a:cubicBezTo>
                  <a:cubicBezTo>
                    <a:pt x="223" y="146"/>
                    <a:pt x="240" y="113"/>
                    <a:pt x="223" y="59"/>
                  </a:cubicBezTo>
                  <a:cubicBezTo>
                    <a:pt x="207" y="26"/>
                    <a:pt x="174" y="10"/>
                    <a:pt x="137" y="10"/>
                  </a:cubicBezTo>
                  <a:cubicBezTo>
                    <a:pt x="131" y="3"/>
                    <a:pt x="12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4" name="Google Shape;12084;p31"/>
            <p:cNvSpPr/>
            <p:nvPr/>
          </p:nvSpPr>
          <p:spPr>
            <a:xfrm>
              <a:off x="4189325" y="3019300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03" y="0"/>
                  </a:moveTo>
                  <a:cubicBezTo>
                    <a:pt x="66" y="21"/>
                    <a:pt x="50" y="21"/>
                    <a:pt x="33" y="54"/>
                  </a:cubicBezTo>
                  <a:cubicBezTo>
                    <a:pt x="17" y="70"/>
                    <a:pt x="0" y="87"/>
                    <a:pt x="17" y="124"/>
                  </a:cubicBezTo>
                  <a:lnTo>
                    <a:pt x="17" y="157"/>
                  </a:lnTo>
                  <a:cubicBezTo>
                    <a:pt x="17" y="173"/>
                    <a:pt x="33" y="173"/>
                    <a:pt x="50" y="190"/>
                  </a:cubicBezTo>
                  <a:cubicBezTo>
                    <a:pt x="74" y="207"/>
                    <a:pt x="97" y="216"/>
                    <a:pt x="121" y="216"/>
                  </a:cubicBezTo>
                  <a:cubicBezTo>
                    <a:pt x="149" y="216"/>
                    <a:pt x="177" y="203"/>
                    <a:pt x="206" y="173"/>
                  </a:cubicBezTo>
                  <a:cubicBezTo>
                    <a:pt x="239" y="140"/>
                    <a:pt x="223" y="70"/>
                    <a:pt x="190" y="37"/>
                  </a:cubicBezTo>
                  <a:cubicBezTo>
                    <a:pt x="153" y="21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5" name="Google Shape;12085;p31"/>
            <p:cNvSpPr/>
            <p:nvPr/>
          </p:nvSpPr>
          <p:spPr>
            <a:xfrm>
              <a:off x="4149325" y="30166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1" y="0"/>
                  </a:moveTo>
                  <a:cubicBezTo>
                    <a:pt x="58" y="0"/>
                    <a:pt x="15" y="46"/>
                    <a:pt x="0" y="90"/>
                  </a:cubicBezTo>
                  <a:lnTo>
                    <a:pt x="0" y="143"/>
                  </a:lnTo>
                  <a:lnTo>
                    <a:pt x="17" y="160"/>
                  </a:lnTo>
                  <a:cubicBezTo>
                    <a:pt x="38" y="193"/>
                    <a:pt x="71" y="209"/>
                    <a:pt x="87" y="209"/>
                  </a:cubicBezTo>
                  <a:cubicBezTo>
                    <a:pt x="157" y="209"/>
                    <a:pt x="207" y="176"/>
                    <a:pt x="207" y="127"/>
                  </a:cubicBezTo>
                  <a:cubicBezTo>
                    <a:pt x="207" y="90"/>
                    <a:pt x="207" y="73"/>
                    <a:pt x="190" y="40"/>
                  </a:cubicBezTo>
                  <a:cubicBezTo>
                    <a:pt x="174" y="24"/>
                    <a:pt x="157" y="3"/>
                    <a:pt x="120" y="3"/>
                  </a:cubicBezTo>
                  <a:cubicBezTo>
                    <a:pt x="114" y="1"/>
                    <a:pt x="107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6" name="Google Shape;12086;p31"/>
            <p:cNvSpPr/>
            <p:nvPr/>
          </p:nvSpPr>
          <p:spPr>
            <a:xfrm>
              <a:off x="4151500" y="3079725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91" y="1"/>
                  </a:moveTo>
                  <a:cubicBezTo>
                    <a:pt x="68" y="1"/>
                    <a:pt x="48" y="12"/>
                    <a:pt x="33" y="24"/>
                  </a:cubicBezTo>
                  <a:cubicBezTo>
                    <a:pt x="16" y="40"/>
                    <a:pt x="0" y="57"/>
                    <a:pt x="0" y="94"/>
                  </a:cubicBezTo>
                  <a:cubicBezTo>
                    <a:pt x="0" y="110"/>
                    <a:pt x="0" y="127"/>
                    <a:pt x="16" y="143"/>
                  </a:cubicBezTo>
                  <a:cubicBezTo>
                    <a:pt x="16" y="181"/>
                    <a:pt x="54" y="197"/>
                    <a:pt x="87" y="197"/>
                  </a:cubicBezTo>
                  <a:lnTo>
                    <a:pt x="103" y="197"/>
                  </a:lnTo>
                  <a:cubicBezTo>
                    <a:pt x="112" y="200"/>
                    <a:pt x="121" y="201"/>
                    <a:pt x="130" y="201"/>
                  </a:cubicBezTo>
                  <a:cubicBezTo>
                    <a:pt x="172" y="201"/>
                    <a:pt x="206" y="169"/>
                    <a:pt x="206" y="110"/>
                  </a:cubicBezTo>
                  <a:cubicBezTo>
                    <a:pt x="223" y="94"/>
                    <a:pt x="206" y="57"/>
                    <a:pt x="190" y="40"/>
                  </a:cubicBezTo>
                  <a:cubicBezTo>
                    <a:pt x="173" y="24"/>
                    <a:pt x="157" y="7"/>
                    <a:pt x="120" y="7"/>
                  </a:cubicBezTo>
                  <a:cubicBezTo>
                    <a:pt x="110" y="3"/>
                    <a:pt x="100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7" name="Google Shape;12087;p31"/>
            <p:cNvSpPr/>
            <p:nvPr/>
          </p:nvSpPr>
          <p:spPr>
            <a:xfrm>
              <a:off x="4148500" y="31094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20" y="1"/>
                  </a:moveTo>
                  <a:cubicBezTo>
                    <a:pt x="104" y="1"/>
                    <a:pt x="71" y="1"/>
                    <a:pt x="50" y="21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24"/>
                    <a:pt x="17" y="141"/>
                  </a:cubicBezTo>
                  <a:lnTo>
                    <a:pt x="17" y="174"/>
                  </a:lnTo>
                  <a:cubicBezTo>
                    <a:pt x="33" y="190"/>
                    <a:pt x="71" y="207"/>
                    <a:pt x="87" y="207"/>
                  </a:cubicBezTo>
                  <a:cubicBezTo>
                    <a:pt x="97" y="210"/>
                    <a:pt x="107" y="211"/>
                    <a:pt x="116" y="211"/>
                  </a:cubicBezTo>
                  <a:cubicBezTo>
                    <a:pt x="168" y="211"/>
                    <a:pt x="207" y="166"/>
                    <a:pt x="207" y="124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21"/>
                    <a:pt x="153" y="2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8" name="Google Shape;12088;p31"/>
            <p:cNvSpPr/>
            <p:nvPr/>
          </p:nvSpPr>
          <p:spPr>
            <a:xfrm>
              <a:off x="4154075" y="3067900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96" y="1"/>
                  </a:moveTo>
                  <a:cubicBezTo>
                    <a:pt x="66" y="1"/>
                    <a:pt x="37" y="15"/>
                    <a:pt x="17" y="35"/>
                  </a:cubicBezTo>
                  <a:cubicBezTo>
                    <a:pt x="0" y="68"/>
                    <a:pt x="0" y="85"/>
                    <a:pt x="0" y="118"/>
                  </a:cubicBezTo>
                  <a:lnTo>
                    <a:pt x="0" y="138"/>
                  </a:lnTo>
                  <a:cubicBezTo>
                    <a:pt x="0" y="155"/>
                    <a:pt x="17" y="171"/>
                    <a:pt x="33" y="188"/>
                  </a:cubicBezTo>
                  <a:cubicBezTo>
                    <a:pt x="54" y="204"/>
                    <a:pt x="87" y="204"/>
                    <a:pt x="103" y="204"/>
                  </a:cubicBezTo>
                  <a:cubicBezTo>
                    <a:pt x="136" y="204"/>
                    <a:pt x="157" y="188"/>
                    <a:pt x="190" y="171"/>
                  </a:cubicBezTo>
                  <a:cubicBezTo>
                    <a:pt x="206" y="155"/>
                    <a:pt x="206" y="118"/>
                    <a:pt x="206" y="101"/>
                  </a:cubicBezTo>
                  <a:cubicBezTo>
                    <a:pt x="206" y="68"/>
                    <a:pt x="190" y="52"/>
                    <a:pt x="173" y="35"/>
                  </a:cubicBezTo>
                  <a:cubicBezTo>
                    <a:pt x="149" y="11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9" name="Google Shape;12089;p31"/>
            <p:cNvSpPr/>
            <p:nvPr/>
          </p:nvSpPr>
          <p:spPr>
            <a:xfrm>
              <a:off x="4150250" y="30957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8" y="0"/>
                  </a:moveTo>
                  <a:cubicBezTo>
                    <a:pt x="50" y="0"/>
                    <a:pt x="1" y="43"/>
                    <a:pt x="1" y="90"/>
                  </a:cubicBezTo>
                  <a:lnTo>
                    <a:pt x="1" y="139"/>
                  </a:lnTo>
                  <a:lnTo>
                    <a:pt x="17" y="160"/>
                  </a:lnTo>
                  <a:cubicBezTo>
                    <a:pt x="34" y="193"/>
                    <a:pt x="50" y="193"/>
                    <a:pt x="83" y="209"/>
                  </a:cubicBezTo>
                  <a:cubicBezTo>
                    <a:pt x="137" y="209"/>
                    <a:pt x="186" y="176"/>
                    <a:pt x="207" y="123"/>
                  </a:cubicBezTo>
                  <a:cubicBezTo>
                    <a:pt x="207" y="90"/>
                    <a:pt x="207" y="73"/>
                    <a:pt x="186" y="36"/>
                  </a:cubicBezTo>
                  <a:cubicBezTo>
                    <a:pt x="170" y="20"/>
                    <a:pt x="137" y="3"/>
                    <a:pt x="120" y="3"/>
                  </a:cubicBezTo>
                  <a:cubicBezTo>
                    <a:pt x="113" y="1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0" name="Google Shape;12090;p31"/>
            <p:cNvSpPr/>
            <p:nvPr/>
          </p:nvSpPr>
          <p:spPr>
            <a:xfrm>
              <a:off x="4130050" y="30638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7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3"/>
                    <a:pt x="0" y="93"/>
                    <a:pt x="33" y="143"/>
                  </a:cubicBezTo>
                  <a:cubicBezTo>
                    <a:pt x="33" y="159"/>
                    <a:pt x="50" y="159"/>
                    <a:pt x="50" y="176"/>
                  </a:cubicBezTo>
                  <a:cubicBezTo>
                    <a:pt x="72" y="198"/>
                    <a:pt x="93" y="207"/>
                    <a:pt x="117" y="207"/>
                  </a:cubicBezTo>
                  <a:cubicBezTo>
                    <a:pt x="133" y="207"/>
                    <a:pt x="150" y="203"/>
                    <a:pt x="169" y="196"/>
                  </a:cubicBezTo>
                  <a:cubicBezTo>
                    <a:pt x="207" y="176"/>
                    <a:pt x="223" y="143"/>
                    <a:pt x="223" y="110"/>
                  </a:cubicBezTo>
                  <a:lnTo>
                    <a:pt x="223" y="56"/>
                  </a:ln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1" name="Google Shape;12091;p31"/>
            <p:cNvSpPr/>
            <p:nvPr/>
          </p:nvSpPr>
          <p:spPr>
            <a:xfrm>
              <a:off x="4155400" y="3054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6" y="1"/>
                  </a:moveTo>
                  <a:cubicBezTo>
                    <a:pt x="112" y="1"/>
                    <a:pt x="98" y="5"/>
                    <a:pt x="83" y="14"/>
                  </a:cubicBezTo>
                  <a:cubicBezTo>
                    <a:pt x="34" y="31"/>
                    <a:pt x="1" y="84"/>
                    <a:pt x="17" y="134"/>
                  </a:cubicBezTo>
                  <a:cubicBezTo>
                    <a:pt x="34" y="150"/>
                    <a:pt x="34" y="171"/>
                    <a:pt x="50" y="187"/>
                  </a:cubicBezTo>
                  <a:cubicBezTo>
                    <a:pt x="73" y="199"/>
                    <a:pt x="99" y="211"/>
                    <a:pt x="123" y="211"/>
                  </a:cubicBezTo>
                  <a:cubicBezTo>
                    <a:pt x="134" y="211"/>
                    <a:pt x="144" y="209"/>
                    <a:pt x="153" y="204"/>
                  </a:cubicBezTo>
                  <a:cubicBezTo>
                    <a:pt x="186" y="187"/>
                    <a:pt x="223" y="150"/>
                    <a:pt x="223" y="117"/>
                  </a:cubicBezTo>
                  <a:lnTo>
                    <a:pt x="223" y="68"/>
                  </a:lnTo>
                  <a:cubicBezTo>
                    <a:pt x="196" y="29"/>
                    <a:pt x="16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2" name="Google Shape;12092;p31"/>
            <p:cNvSpPr/>
            <p:nvPr/>
          </p:nvSpPr>
          <p:spPr>
            <a:xfrm>
              <a:off x="4138200" y="30883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15" y="0"/>
                  </a:moveTo>
                  <a:cubicBezTo>
                    <a:pt x="84" y="0"/>
                    <a:pt x="54" y="14"/>
                    <a:pt x="33" y="44"/>
                  </a:cubicBezTo>
                  <a:cubicBezTo>
                    <a:pt x="17" y="60"/>
                    <a:pt x="0" y="77"/>
                    <a:pt x="17" y="110"/>
                  </a:cubicBezTo>
                  <a:lnTo>
                    <a:pt x="17" y="147"/>
                  </a:lnTo>
                  <a:cubicBezTo>
                    <a:pt x="17" y="163"/>
                    <a:pt x="33" y="163"/>
                    <a:pt x="50" y="180"/>
                  </a:cubicBezTo>
                  <a:cubicBezTo>
                    <a:pt x="64" y="191"/>
                    <a:pt x="85" y="203"/>
                    <a:pt x="102" y="203"/>
                  </a:cubicBezTo>
                  <a:cubicBezTo>
                    <a:pt x="109" y="203"/>
                    <a:pt x="115" y="201"/>
                    <a:pt x="120" y="196"/>
                  </a:cubicBezTo>
                  <a:cubicBezTo>
                    <a:pt x="153" y="196"/>
                    <a:pt x="173" y="180"/>
                    <a:pt x="190" y="163"/>
                  </a:cubicBezTo>
                  <a:cubicBezTo>
                    <a:pt x="206" y="147"/>
                    <a:pt x="223" y="110"/>
                    <a:pt x="223" y="93"/>
                  </a:cubicBezTo>
                  <a:cubicBezTo>
                    <a:pt x="223" y="60"/>
                    <a:pt x="206" y="44"/>
                    <a:pt x="190" y="23"/>
                  </a:cubicBezTo>
                  <a:cubicBezTo>
                    <a:pt x="166" y="9"/>
                    <a:pt x="140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3" name="Google Shape;12093;p31"/>
            <p:cNvSpPr/>
            <p:nvPr/>
          </p:nvSpPr>
          <p:spPr>
            <a:xfrm>
              <a:off x="4131700" y="30515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11" y="0"/>
                  </a:moveTo>
                  <a:cubicBezTo>
                    <a:pt x="76" y="0"/>
                    <a:pt x="41" y="14"/>
                    <a:pt x="21" y="35"/>
                  </a:cubicBezTo>
                  <a:cubicBezTo>
                    <a:pt x="0" y="51"/>
                    <a:pt x="0" y="88"/>
                    <a:pt x="0" y="121"/>
                  </a:cubicBezTo>
                  <a:lnTo>
                    <a:pt x="0" y="138"/>
                  </a:lnTo>
                  <a:cubicBezTo>
                    <a:pt x="21" y="154"/>
                    <a:pt x="21" y="175"/>
                    <a:pt x="38" y="191"/>
                  </a:cubicBezTo>
                  <a:cubicBezTo>
                    <a:pt x="54" y="208"/>
                    <a:pt x="87" y="208"/>
                    <a:pt x="124" y="208"/>
                  </a:cubicBezTo>
                  <a:cubicBezTo>
                    <a:pt x="141" y="208"/>
                    <a:pt x="174" y="191"/>
                    <a:pt x="190" y="175"/>
                  </a:cubicBezTo>
                  <a:cubicBezTo>
                    <a:pt x="207" y="154"/>
                    <a:pt x="207" y="121"/>
                    <a:pt x="207" y="88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5" y="6"/>
                    <a:pt x="133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4" name="Google Shape;12094;p31"/>
            <p:cNvSpPr/>
            <p:nvPr/>
          </p:nvSpPr>
          <p:spPr>
            <a:xfrm>
              <a:off x="4127875" y="30793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4" y="1"/>
                  </a:moveTo>
                  <a:cubicBezTo>
                    <a:pt x="54" y="1"/>
                    <a:pt x="17" y="33"/>
                    <a:pt x="17" y="91"/>
                  </a:cubicBezTo>
                  <a:cubicBezTo>
                    <a:pt x="1" y="108"/>
                    <a:pt x="17" y="124"/>
                    <a:pt x="17" y="141"/>
                  </a:cubicBezTo>
                  <a:cubicBezTo>
                    <a:pt x="34" y="174"/>
                    <a:pt x="50" y="195"/>
                    <a:pt x="104" y="211"/>
                  </a:cubicBezTo>
                  <a:cubicBezTo>
                    <a:pt x="153" y="211"/>
                    <a:pt x="207" y="174"/>
                    <a:pt x="224" y="124"/>
                  </a:cubicBezTo>
                  <a:cubicBezTo>
                    <a:pt x="224" y="91"/>
                    <a:pt x="224" y="54"/>
                    <a:pt x="207" y="38"/>
                  </a:cubicBezTo>
                  <a:cubicBezTo>
                    <a:pt x="191" y="21"/>
                    <a:pt x="153" y="5"/>
                    <a:pt x="137" y="5"/>
                  </a:cubicBezTo>
                  <a:cubicBezTo>
                    <a:pt x="126" y="2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5" name="Google Shape;12095;p31"/>
            <p:cNvSpPr/>
            <p:nvPr/>
          </p:nvSpPr>
          <p:spPr>
            <a:xfrm>
              <a:off x="4136025" y="30226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8" y="1"/>
                  </a:moveTo>
                  <a:cubicBezTo>
                    <a:pt x="67" y="1"/>
                    <a:pt x="37" y="13"/>
                    <a:pt x="17" y="40"/>
                  </a:cubicBezTo>
                  <a:cubicBezTo>
                    <a:pt x="1" y="57"/>
                    <a:pt x="1" y="94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17" y="176"/>
                    <a:pt x="34" y="176"/>
                  </a:cubicBezTo>
                  <a:cubicBezTo>
                    <a:pt x="58" y="201"/>
                    <a:pt x="86" y="211"/>
                    <a:pt x="112" y="211"/>
                  </a:cubicBezTo>
                  <a:cubicBezTo>
                    <a:pt x="143" y="211"/>
                    <a:pt x="172" y="197"/>
                    <a:pt x="190" y="176"/>
                  </a:cubicBezTo>
                  <a:cubicBezTo>
                    <a:pt x="207" y="143"/>
                    <a:pt x="207" y="127"/>
                    <a:pt x="207" y="94"/>
                  </a:cubicBezTo>
                  <a:cubicBezTo>
                    <a:pt x="207" y="73"/>
                    <a:pt x="190" y="40"/>
                    <a:pt x="174" y="24"/>
                  </a:cubicBezTo>
                  <a:cubicBezTo>
                    <a:pt x="150" y="9"/>
                    <a:pt x="123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6" name="Google Shape;12096;p31"/>
            <p:cNvSpPr/>
            <p:nvPr/>
          </p:nvSpPr>
          <p:spPr>
            <a:xfrm>
              <a:off x="4136025" y="31022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3"/>
                  </a:cubicBezTo>
                  <a:cubicBezTo>
                    <a:pt x="1" y="103"/>
                    <a:pt x="1" y="120"/>
                    <a:pt x="17" y="136"/>
                  </a:cubicBezTo>
                  <a:cubicBezTo>
                    <a:pt x="17" y="153"/>
                    <a:pt x="17" y="153"/>
                    <a:pt x="34" y="169"/>
                  </a:cubicBezTo>
                  <a:cubicBezTo>
                    <a:pt x="54" y="186"/>
                    <a:pt x="71" y="206"/>
                    <a:pt x="104" y="206"/>
                  </a:cubicBezTo>
                  <a:cubicBezTo>
                    <a:pt x="120" y="206"/>
                    <a:pt x="157" y="206"/>
                    <a:pt x="174" y="186"/>
                  </a:cubicBezTo>
                  <a:cubicBezTo>
                    <a:pt x="190" y="169"/>
                    <a:pt x="207" y="153"/>
                    <a:pt x="223" y="120"/>
                  </a:cubicBezTo>
                  <a:cubicBezTo>
                    <a:pt x="223" y="103"/>
                    <a:pt x="207" y="66"/>
                    <a:pt x="190" y="50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7" name="Google Shape;12097;p31"/>
            <p:cNvSpPr/>
            <p:nvPr/>
          </p:nvSpPr>
          <p:spPr>
            <a:xfrm>
              <a:off x="4137775" y="30098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21"/>
                    <a:pt x="1" y="92"/>
                    <a:pt x="34" y="141"/>
                  </a:cubicBezTo>
                  <a:cubicBezTo>
                    <a:pt x="46" y="180"/>
                    <a:pt x="77" y="208"/>
                    <a:pt x="112" y="208"/>
                  </a:cubicBezTo>
                  <a:cubicBezTo>
                    <a:pt x="126" y="208"/>
                    <a:pt x="140" y="204"/>
                    <a:pt x="153" y="195"/>
                  </a:cubicBezTo>
                  <a:cubicBezTo>
                    <a:pt x="223" y="174"/>
                    <a:pt x="240" y="125"/>
                    <a:pt x="223" y="71"/>
                  </a:cubicBezTo>
                  <a:cubicBezTo>
                    <a:pt x="210" y="30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8" name="Google Shape;12098;p31"/>
            <p:cNvSpPr/>
            <p:nvPr/>
          </p:nvSpPr>
          <p:spPr>
            <a:xfrm>
              <a:off x="4135625" y="30369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0" y="0"/>
                    <a:pt x="33" y="17"/>
                    <a:pt x="17" y="70"/>
                  </a:cubicBezTo>
                  <a:cubicBezTo>
                    <a:pt x="0" y="70"/>
                    <a:pt x="0" y="87"/>
                    <a:pt x="0" y="87"/>
                  </a:cubicBezTo>
                  <a:lnTo>
                    <a:pt x="0" y="140"/>
                  </a:lnTo>
                  <a:cubicBezTo>
                    <a:pt x="17" y="173"/>
                    <a:pt x="33" y="190"/>
                    <a:pt x="70" y="206"/>
                  </a:cubicBezTo>
                  <a:lnTo>
                    <a:pt x="87" y="206"/>
                  </a:lnTo>
                  <a:cubicBezTo>
                    <a:pt x="95" y="209"/>
                    <a:pt x="104" y="210"/>
                    <a:pt x="112" y="210"/>
                  </a:cubicBezTo>
                  <a:cubicBezTo>
                    <a:pt x="166" y="210"/>
                    <a:pt x="206" y="166"/>
                    <a:pt x="206" y="120"/>
                  </a:cubicBezTo>
                  <a:cubicBezTo>
                    <a:pt x="206" y="103"/>
                    <a:pt x="206" y="70"/>
                    <a:pt x="190" y="54"/>
                  </a:cubicBezTo>
                  <a:cubicBezTo>
                    <a:pt x="173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9" name="Google Shape;12099;p31"/>
            <p:cNvSpPr/>
            <p:nvPr/>
          </p:nvSpPr>
          <p:spPr>
            <a:xfrm>
              <a:off x="4149725" y="3031025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24" y="0"/>
                  </a:moveTo>
                  <a:cubicBezTo>
                    <a:pt x="108" y="0"/>
                    <a:pt x="90" y="4"/>
                    <a:pt x="71" y="14"/>
                  </a:cubicBezTo>
                  <a:cubicBezTo>
                    <a:pt x="22" y="30"/>
                    <a:pt x="1" y="84"/>
                    <a:pt x="22" y="133"/>
                  </a:cubicBezTo>
                  <a:cubicBezTo>
                    <a:pt x="34" y="187"/>
                    <a:pt x="76" y="209"/>
                    <a:pt x="119" y="209"/>
                  </a:cubicBezTo>
                  <a:cubicBezTo>
                    <a:pt x="132" y="209"/>
                    <a:pt x="145" y="207"/>
                    <a:pt x="158" y="203"/>
                  </a:cubicBezTo>
                  <a:cubicBezTo>
                    <a:pt x="207" y="187"/>
                    <a:pt x="244" y="117"/>
                    <a:pt x="207" y="67"/>
                  </a:cubicBezTo>
                  <a:cubicBezTo>
                    <a:pt x="195" y="28"/>
                    <a:pt x="166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0" name="Google Shape;12100;p31"/>
            <p:cNvSpPr/>
            <p:nvPr/>
          </p:nvSpPr>
          <p:spPr>
            <a:xfrm>
              <a:off x="4182000" y="30592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0" y="1"/>
                  </a:moveTo>
                  <a:cubicBezTo>
                    <a:pt x="57" y="1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56"/>
                    <a:pt x="33" y="156"/>
                  </a:cubicBezTo>
                  <a:cubicBezTo>
                    <a:pt x="50" y="193"/>
                    <a:pt x="70" y="210"/>
                    <a:pt x="103" y="210"/>
                  </a:cubicBezTo>
                  <a:cubicBezTo>
                    <a:pt x="153" y="210"/>
                    <a:pt x="207" y="177"/>
                    <a:pt x="223" y="123"/>
                  </a:cubicBezTo>
                  <a:cubicBezTo>
                    <a:pt x="223" y="90"/>
                    <a:pt x="207" y="74"/>
                    <a:pt x="190" y="37"/>
                  </a:cubicBezTo>
                  <a:cubicBezTo>
                    <a:pt x="190" y="20"/>
                    <a:pt x="153" y="4"/>
                    <a:pt x="120" y="4"/>
                  </a:cubicBezTo>
                  <a:cubicBezTo>
                    <a:pt x="113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1" name="Google Shape;12101;p31"/>
            <p:cNvSpPr/>
            <p:nvPr/>
          </p:nvSpPr>
          <p:spPr>
            <a:xfrm>
              <a:off x="4176425" y="30993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33" y="1"/>
                  </a:moveTo>
                  <a:cubicBezTo>
                    <a:pt x="117" y="1"/>
                    <a:pt x="101" y="5"/>
                    <a:pt x="87" y="16"/>
                  </a:cubicBezTo>
                  <a:cubicBezTo>
                    <a:pt x="34" y="32"/>
                    <a:pt x="1" y="82"/>
                    <a:pt x="34" y="136"/>
                  </a:cubicBezTo>
                  <a:cubicBezTo>
                    <a:pt x="47" y="175"/>
                    <a:pt x="84" y="207"/>
                    <a:pt x="133" y="207"/>
                  </a:cubicBezTo>
                  <a:cubicBezTo>
                    <a:pt x="145" y="207"/>
                    <a:pt x="157" y="206"/>
                    <a:pt x="170" y="202"/>
                  </a:cubicBezTo>
                  <a:cubicBezTo>
                    <a:pt x="223" y="185"/>
                    <a:pt x="240" y="119"/>
                    <a:pt x="223" y="65"/>
                  </a:cubicBezTo>
                  <a:cubicBezTo>
                    <a:pt x="212" y="30"/>
                    <a:pt x="172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2" name="Google Shape;12102;p31"/>
            <p:cNvSpPr/>
            <p:nvPr/>
          </p:nvSpPr>
          <p:spPr>
            <a:xfrm>
              <a:off x="4177250" y="30711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9" y="0"/>
                  </a:moveTo>
                  <a:cubicBezTo>
                    <a:pt x="114" y="0"/>
                    <a:pt x="100" y="3"/>
                    <a:pt x="87" y="8"/>
                  </a:cubicBezTo>
                  <a:cubicBezTo>
                    <a:pt x="34" y="25"/>
                    <a:pt x="1" y="91"/>
                    <a:pt x="34" y="144"/>
                  </a:cubicBezTo>
                  <a:cubicBezTo>
                    <a:pt x="49" y="181"/>
                    <a:pt x="80" y="202"/>
                    <a:pt x="124" y="202"/>
                  </a:cubicBezTo>
                  <a:cubicBezTo>
                    <a:pt x="139" y="202"/>
                    <a:pt x="156" y="199"/>
                    <a:pt x="174" y="194"/>
                  </a:cubicBezTo>
                  <a:cubicBezTo>
                    <a:pt x="223" y="177"/>
                    <a:pt x="240" y="111"/>
                    <a:pt x="223" y="58"/>
                  </a:cubicBez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3" name="Google Shape;12103;p31"/>
            <p:cNvSpPr/>
            <p:nvPr/>
          </p:nvSpPr>
          <p:spPr>
            <a:xfrm>
              <a:off x="4103350" y="2995575"/>
              <a:ext cx="5700" cy="5150"/>
            </a:xfrm>
            <a:custGeom>
              <a:avLst/>
              <a:gdLst/>
              <a:ahLst/>
              <a:cxnLst/>
              <a:rect l="l" t="t" r="r" b="b"/>
              <a:pathLst>
                <a:path w="228" h="206" extrusionOk="0">
                  <a:moveTo>
                    <a:pt x="106" y="1"/>
                  </a:moveTo>
                  <a:cubicBezTo>
                    <a:pt x="95" y="1"/>
                    <a:pt x="83" y="2"/>
                    <a:pt x="71" y="5"/>
                  </a:cubicBezTo>
                  <a:cubicBezTo>
                    <a:pt x="21" y="21"/>
                    <a:pt x="1" y="92"/>
                    <a:pt x="21" y="145"/>
                  </a:cubicBezTo>
                  <a:cubicBezTo>
                    <a:pt x="21" y="162"/>
                    <a:pt x="38" y="178"/>
                    <a:pt x="54" y="178"/>
                  </a:cubicBezTo>
                  <a:cubicBezTo>
                    <a:pt x="64" y="197"/>
                    <a:pt x="86" y="205"/>
                    <a:pt x="110" y="205"/>
                  </a:cubicBezTo>
                  <a:cubicBezTo>
                    <a:pt x="126" y="205"/>
                    <a:pt x="144" y="201"/>
                    <a:pt x="157" y="195"/>
                  </a:cubicBezTo>
                  <a:cubicBezTo>
                    <a:pt x="190" y="195"/>
                    <a:pt x="227" y="145"/>
                    <a:pt x="227" y="108"/>
                  </a:cubicBezTo>
                  <a:cubicBezTo>
                    <a:pt x="227" y="92"/>
                    <a:pt x="227" y="75"/>
                    <a:pt x="207" y="75"/>
                  </a:cubicBezTo>
                  <a:cubicBezTo>
                    <a:pt x="193" y="31"/>
                    <a:pt x="157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4" name="Google Shape;12104;p31"/>
            <p:cNvSpPr/>
            <p:nvPr/>
          </p:nvSpPr>
          <p:spPr>
            <a:xfrm>
              <a:off x="4173450" y="30217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4" y="0"/>
                  </a:moveTo>
                  <a:cubicBezTo>
                    <a:pt x="51" y="0"/>
                    <a:pt x="14" y="35"/>
                    <a:pt x="0" y="91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17" y="144"/>
                    <a:pt x="17" y="161"/>
                    <a:pt x="33" y="161"/>
                  </a:cubicBezTo>
                  <a:cubicBezTo>
                    <a:pt x="33" y="194"/>
                    <a:pt x="66" y="194"/>
                    <a:pt x="103" y="210"/>
                  </a:cubicBezTo>
                  <a:cubicBezTo>
                    <a:pt x="153" y="210"/>
                    <a:pt x="206" y="177"/>
                    <a:pt x="206" y="128"/>
                  </a:cubicBezTo>
                  <a:cubicBezTo>
                    <a:pt x="223" y="91"/>
                    <a:pt x="206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2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5" name="Google Shape;12105;p31"/>
            <p:cNvSpPr/>
            <p:nvPr/>
          </p:nvSpPr>
          <p:spPr>
            <a:xfrm>
              <a:off x="4183225" y="3045450"/>
              <a:ext cx="5200" cy="5300"/>
            </a:xfrm>
            <a:custGeom>
              <a:avLst/>
              <a:gdLst/>
              <a:ahLst/>
              <a:cxnLst/>
              <a:rect l="l" t="t" r="r" b="b"/>
              <a:pathLst>
                <a:path w="208" h="212" extrusionOk="0">
                  <a:moveTo>
                    <a:pt x="94" y="1"/>
                  </a:moveTo>
                  <a:cubicBezTo>
                    <a:pt x="40" y="1"/>
                    <a:pt x="1" y="46"/>
                    <a:pt x="1" y="88"/>
                  </a:cubicBezTo>
                  <a:lnTo>
                    <a:pt x="1" y="125"/>
                  </a:lnTo>
                  <a:lnTo>
                    <a:pt x="1" y="142"/>
                  </a:lnTo>
                  <a:cubicBezTo>
                    <a:pt x="1" y="142"/>
                    <a:pt x="1" y="158"/>
                    <a:pt x="21" y="158"/>
                  </a:cubicBezTo>
                  <a:cubicBezTo>
                    <a:pt x="38" y="191"/>
                    <a:pt x="54" y="212"/>
                    <a:pt x="87" y="212"/>
                  </a:cubicBezTo>
                  <a:cubicBezTo>
                    <a:pt x="104" y="212"/>
                    <a:pt x="141" y="212"/>
                    <a:pt x="158" y="191"/>
                  </a:cubicBezTo>
                  <a:cubicBezTo>
                    <a:pt x="191" y="175"/>
                    <a:pt x="191" y="142"/>
                    <a:pt x="207" y="125"/>
                  </a:cubicBezTo>
                  <a:cubicBezTo>
                    <a:pt x="207" y="88"/>
                    <a:pt x="207" y="71"/>
                    <a:pt x="191" y="55"/>
                  </a:cubicBezTo>
                  <a:cubicBezTo>
                    <a:pt x="174" y="22"/>
                    <a:pt x="158" y="5"/>
                    <a:pt x="125" y="5"/>
                  </a:cubicBezTo>
                  <a:cubicBezTo>
                    <a:pt x="114" y="2"/>
                    <a:pt x="104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6" name="Google Shape;12106;p31"/>
            <p:cNvSpPr/>
            <p:nvPr/>
          </p:nvSpPr>
          <p:spPr>
            <a:xfrm>
              <a:off x="4193550" y="297547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140" y="1"/>
                  </a:moveTo>
                  <a:cubicBezTo>
                    <a:pt x="103" y="1"/>
                    <a:pt x="70" y="1"/>
                    <a:pt x="54" y="22"/>
                  </a:cubicBezTo>
                  <a:cubicBezTo>
                    <a:pt x="37" y="38"/>
                    <a:pt x="21" y="55"/>
                    <a:pt x="21" y="87"/>
                  </a:cubicBezTo>
                  <a:cubicBezTo>
                    <a:pt x="0" y="104"/>
                    <a:pt x="21" y="125"/>
                    <a:pt x="21" y="141"/>
                  </a:cubicBezTo>
                  <a:cubicBezTo>
                    <a:pt x="21" y="158"/>
                    <a:pt x="21" y="158"/>
                    <a:pt x="37" y="158"/>
                  </a:cubicBezTo>
                  <a:cubicBezTo>
                    <a:pt x="54" y="191"/>
                    <a:pt x="70" y="207"/>
                    <a:pt x="103" y="207"/>
                  </a:cubicBezTo>
                  <a:cubicBezTo>
                    <a:pt x="157" y="207"/>
                    <a:pt x="206" y="174"/>
                    <a:pt x="227" y="125"/>
                  </a:cubicBezTo>
                  <a:cubicBezTo>
                    <a:pt x="227" y="87"/>
                    <a:pt x="227" y="71"/>
                    <a:pt x="206" y="38"/>
                  </a:cubicBezTo>
                  <a:cubicBezTo>
                    <a:pt x="190" y="22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7" name="Google Shape;12107;p31"/>
            <p:cNvSpPr/>
            <p:nvPr/>
          </p:nvSpPr>
          <p:spPr>
            <a:xfrm>
              <a:off x="4189325" y="30034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0"/>
                    <a:pt x="17" y="140"/>
                  </a:cubicBezTo>
                  <a:lnTo>
                    <a:pt x="17" y="173"/>
                  </a:lnTo>
                  <a:cubicBezTo>
                    <a:pt x="33" y="190"/>
                    <a:pt x="66" y="206"/>
                    <a:pt x="87" y="206"/>
                  </a:cubicBezTo>
                  <a:cubicBezTo>
                    <a:pt x="120" y="206"/>
                    <a:pt x="153" y="206"/>
                    <a:pt x="169" y="190"/>
                  </a:cubicBezTo>
                  <a:cubicBezTo>
                    <a:pt x="190" y="173"/>
                    <a:pt x="206" y="157"/>
                    <a:pt x="206" y="120"/>
                  </a:cubicBezTo>
                  <a:cubicBezTo>
                    <a:pt x="223" y="103"/>
                    <a:pt x="206" y="70"/>
                    <a:pt x="190" y="54"/>
                  </a:cubicBezTo>
                  <a:cubicBezTo>
                    <a:pt x="169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8" name="Google Shape;12108;p31"/>
            <p:cNvSpPr/>
            <p:nvPr/>
          </p:nvSpPr>
          <p:spPr>
            <a:xfrm>
              <a:off x="4191475" y="2989550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10" y="0"/>
                  </a:moveTo>
                  <a:cubicBezTo>
                    <a:pt x="81" y="0"/>
                    <a:pt x="52" y="13"/>
                    <a:pt x="34" y="40"/>
                  </a:cubicBezTo>
                  <a:cubicBezTo>
                    <a:pt x="17" y="56"/>
                    <a:pt x="1" y="77"/>
                    <a:pt x="1" y="110"/>
                  </a:cubicBezTo>
                  <a:cubicBezTo>
                    <a:pt x="17" y="126"/>
                    <a:pt x="17" y="126"/>
                    <a:pt x="17" y="143"/>
                  </a:cubicBezTo>
                  <a:cubicBezTo>
                    <a:pt x="17" y="143"/>
                    <a:pt x="34" y="159"/>
                    <a:pt x="50" y="180"/>
                  </a:cubicBezTo>
                  <a:cubicBezTo>
                    <a:pt x="67" y="197"/>
                    <a:pt x="104" y="197"/>
                    <a:pt x="120" y="197"/>
                  </a:cubicBezTo>
                  <a:cubicBezTo>
                    <a:pt x="153" y="197"/>
                    <a:pt x="170" y="180"/>
                    <a:pt x="186" y="159"/>
                  </a:cubicBezTo>
                  <a:cubicBezTo>
                    <a:pt x="207" y="143"/>
                    <a:pt x="223" y="110"/>
                    <a:pt x="223" y="93"/>
                  </a:cubicBezTo>
                  <a:cubicBezTo>
                    <a:pt x="207" y="56"/>
                    <a:pt x="207" y="40"/>
                    <a:pt x="170" y="23"/>
                  </a:cubicBezTo>
                  <a:cubicBezTo>
                    <a:pt x="155" y="9"/>
                    <a:pt x="133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9" name="Google Shape;12109;p31"/>
            <p:cNvSpPr/>
            <p:nvPr/>
          </p:nvSpPr>
          <p:spPr>
            <a:xfrm>
              <a:off x="4160550" y="302347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08" y="0"/>
                  </a:moveTo>
                  <a:cubicBezTo>
                    <a:pt x="94" y="0"/>
                    <a:pt x="80" y="2"/>
                    <a:pt x="67" y="6"/>
                  </a:cubicBezTo>
                  <a:cubicBezTo>
                    <a:pt x="17" y="23"/>
                    <a:pt x="1" y="76"/>
                    <a:pt x="17" y="142"/>
                  </a:cubicBezTo>
                  <a:cubicBezTo>
                    <a:pt x="30" y="183"/>
                    <a:pt x="61" y="202"/>
                    <a:pt x="106" y="202"/>
                  </a:cubicBezTo>
                  <a:cubicBezTo>
                    <a:pt x="120" y="202"/>
                    <a:pt x="136" y="200"/>
                    <a:pt x="153" y="196"/>
                  </a:cubicBezTo>
                  <a:cubicBezTo>
                    <a:pt x="207" y="179"/>
                    <a:pt x="223" y="109"/>
                    <a:pt x="207" y="60"/>
                  </a:cubicBezTo>
                  <a:cubicBezTo>
                    <a:pt x="191" y="20"/>
                    <a:pt x="15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0" name="Google Shape;12110;p31"/>
            <p:cNvSpPr/>
            <p:nvPr/>
          </p:nvSpPr>
          <p:spPr>
            <a:xfrm>
              <a:off x="4162625" y="3090875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5" y="1"/>
                  </a:moveTo>
                  <a:cubicBezTo>
                    <a:pt x="86" y="1"/>
                    <a:pt x="56" y="14"/>
                    <a:pt x="37" y="44"/>
                  </a:cubicBezTo>
                  <a:cubicBezTo>
                    <a:pt x="21" y="60"/>
                    <a:pt x="0" y="93"/>
                    <a:pt x="0" y="110"/>
                  </a:cubicBezTo>
                  <a:cubicBezTo>
                    <a:pt x="21" y="126"/>
                    <a:pt x="21" y="126"/>
                    <a:pt x="21" y="147"/>
                  </a:cubicBezTo>
                  <a:cubicBezTo>
                    <a:pt x="21" y="163"/>
                    <a:pt x="37" y="180"/>
                    <a:pt x="54" y="180"/>
                  </a:cubicBezTo>
                  <a:cubicBezTo>
                    <a:pt x="69" y="195"/>
                    <a:pt x="91" y="203"/>
                    <a:pt x="114" y="203"/>
                  </a:cubicBezTo>
                  <a:cubicBezTo>
                    <a:pt x="142" y="203"/>
                    <a:pt x="172" y="191"/>
                    <a:pt x="190" y="163"/>
                  </a:cubicBezTo>
                  <a:cubicBezTo>
                    <a:pt x="206" y="147"/>
                    <a:pt x="227" y="126"/>
                    <a:pt x="227" y="93"/>
                  </a:cubicBezTo>
                  <a:cubicBezTo>
                    <a:pt x="206" y="60"/>
                    <a:pt x="206" y="44"/>
                    <a:pt x="173" y="23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1" name="Google Shape;12111;p31"/>
            <p:cNvSpPr/>
            <p:nvPr/>
          </p:nvSpPr>
          <p:spPr>
            <a:xfrm>
              <a:off x="4162625" y="31052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1"/>
                  </a:moveTo>
                  <a:cubicBezTo>
                    <a:pt x="70" y="1"/>
                    <a:pt x="21" y="17"/>
                    <a:pt x="0" y="67"/>
                  </a:cubicBezTo>
                  <a:lnTo>
                    <a:pt x="0" y="87"/>
                  </a:lnTo>
                  <a:lnTo>
                    <a:pt x="0" y="137"/>
                  </a:lnTo>
                  <a:cubicBezTo>
                    <a:pt x="21" y="170"/>
                    <a:pt x="37" y="190"/>
                    <a:pt x="54" y="207"/>
                  </a:cubicBezTo>
                  <a:lnTo>
                    <a:pt x="87" y="207"/>
                  </a:lnTo>
                  <a:cubicBezTo>
                    <a:pt x="94" y="209"/>
                    <a:pt x="100" y="210"/>
                    <a:pt x="107" y="210"/>
                  </a:cubicBezTo>
                  <a:cubicBezTo>
                    <a:pt x="152" y="210"/>
                    <a:pt x="192" y="163"/>
                    <a:pt x="206" y="120"/>
                  </a:cubicBezTo>
                  <a:cubicBezTo>
                    <a:pt x="206" y="87"/>
                    <a:pt x="206" y="67"/>
                    <a:pt x="190" y="50"/>
                  </a:cubicBezTo>
                  <a:cubicBezTo>
                    <a:pt x="173" y="17"/>
                    <a:pt x="140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2" name="Google Shape;12112;p31"/>
            <p:cNvSpPr/>
            <p:nvPr/>
          </p:nvSpPr>
          <p:spPr>
            <a:xfrm>
              <a:off x="4162625" y="300990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40" y="1"/>
                  </a:moveTo>
                  <a:cubicBezTo>
                    <a:pt x="70" y="1"/>
                    <a:pt x="21" y="34"/>
                    <a:pt x="21" y="88"/>
                  </a:cubicBezTo>
                  <a:cubicBezTo>
                    <a:pt x="0" y="104"/>
                    <a:pt x="21" y="121"/>
                    <a:pt x="21" y="137"/>
                  </a:cubicBezTo>
                  <a:cubicBezTo>
                    <a:pt x="21" y="154"/>
                    <a:pt x="21" y="154"/>
                    <a:pt x="37" y="170"/>
                  </a:cubicBezTo>
                  <a:cubicBezTo>
                    <a:pt x="54" y="191"/>
                    <a:pt x="70" y="207"/>
                    <a:pt x="103" y="207"/>
                  </a:cubicBezTo>
                  <a:cubicBezTo>
                    <a:pt x="157" y="207"/>
                    <a:pt x="206" y="170"/>
                    <a:pt x="227" y="121"/>
                  </a:cubicBezTo>
                  <a:cubicBezTo>
                    <a:pt x="227" y="88"/>
                    <a:pt x="227" y="67"/>
                    <a:pt x="206" y="34"/>
                  </a:cubicBezTo>
                  <a:cubicBezTo>
                    <a:pt x="190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3" name="Google Shape;12113;p31"/>
            <p:cNvSpPr/>
            <p:nvPr/>
          </p:nvSpPr>
          <p:spPr>
            <a:xfrm>
              <a:off x="4159225" y="30420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0"/>
                  </a:moveTo>
                  <a:cubicBezTo>
                    <a:pt x="70" y="0"/>
                    <a:pt x="17" y="37"/>
                    <a:pt x="17" y="87"/>
                  </a:cubicBezTo>
                  <a:cubicBezTo>
                    <a:pt x="0" y="103"/>
                    <a:pt x="17" y="140"/>
                    <a:pt x="17" y="157"/>
                  </a:cubicBezTo>
                  <a:lnTo>
                    <a:pt x="33" y="173"/>
                  </a:lnTo>
                  <a:cubicBezTo>
                    <a:pt x="54" y="190"/>
                    <a:pt x="70" y="206"/>
                    <a:pt x="103" y="206"/>
                  </a:cubicBezTo>
                  <a:cubicBezTo>
                    <a:pt x="112" y="209"/>
                    <a:pt x="121" y="211"/>
                    <a:pt x="130" y="211"/>
                  </a:cubicBezTo>
                  <a:cubicBezTo>
                    <a:pt x="173" y="211"/>
                    <a:pt x="209" y="178"/>
                    <a:pt x="223" y="12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90" y="37"/>
                    <a:pt x="157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4" name="Google Shape;12114;p31"/>
            <p:cNvSpPr/>
            <p:nvPr/>
          </p:nvSpPr>
          <p:spPr>
            <a:xfrm>
              <a:off x="4165700" y="3063875"/>
              <a:ext cx="6025" cy="5075"/>
            </a:xfrm>
            <a:custGeom>
              <a:avLst/>
              <a:gdLst/>
              <a:ahLst/>
              <a:cxnLst/>
              <a:rect l="l" t="t" r="r" b="b"/>
              <a:pathLst>
                <a:path w="241" h="203" extrusionOk="0">
                  <a:moveTo>
                    <a:pt x="116" y="0"/>
                  </a:moveTo>
                  <a:cubicBezTo>
                    <a:pt x="101" y="0"/>
                    <a:pt x="84" y="2"/>
                    <a:pt x="67" y="6"/>
                  </a:cubicBezTo>
                  <a:cubicBezTo>
                    <a:pt x="17" y="23"/>
                    <a:pt x="1" y="93"/>
                    <a:pt x="17" y="143"/>
                  </a:cubicBezTo>
                  <a:cubicBezTo>
                    <a:pt x="30" y="183"/>
                    <a:pt x="73" y="202"/>
                    <a:pt x="114" y="202"/>
                  </a:cubicBezTo>
                  <a:cubicBezTo>
                    <a:pt x="128" y="202"/>
                    <a:pt x="141" y="200"/>
                    <a:pt x="154" y="196"/>
                  </a:cubicBezTo>
                  <a:cubicBezTo>
                    <a:pt x="207" y="176"/>
                    <a:pt x="240" y="110"/>
                    <a:pt x="207" y="56"/>
                  </a:cubicBezTo>
                  <a:cubicBezTo>
                    <a:pt x="192" y="19"/>
                    <a:pt x="160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5" name="Google Shape;12115;p31"/>
            <p:cNvSpPr/>
            <p:nvPr/>
          </p:nvSpPr>
          <p:spPr>
            <a:xfrm>
              <a:off x="4169950" y="3052075"/>
              <a:ext cx="5575" cy="5225"/>
            </a:xfrm>
            <a:custGeom>
              <a:avLst/>
              <a:gdLst/>
              <a:ahLst/>
              <a:cxnLst/>
              <a:rect l="l" t="t" r="r" b="b"/>
              <a:pathLst>
                <a:path w="223" h="209" extrusionOk="0">
                  <a:moveTo>
                    <a:pt x="97" y="0"/>
                  </a:moveTo>
                  <a:cubicBezTo>
                    <a:pt x="87" y="0"/>
                    <a:pt x="78" y="4"/>
                    <a:pt x="70" y="13"/>
                  </a:cubicBezTo>
                  <a:cubicBezTo>
                    <a:pt x="37" y="13"/>
                    <a:pt x="16" y="29"/>
                    <a:pt x="16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12" y="190"/>
                    <a:pt x="55" y="208"/>
                    <a:pt x="98" y="208"/>
                  </a:cubicBezTo>
                  <a:cubicBezTo>
                    <a:pt x="112" y="208"/>
                    <a:pt x="127" y="206"/>
                    <a:pt x="140" y="202"/>
                  </a:cubicBezTo>
                  <a:cubicBezTo>
                    <a:pt x="190" y="186"/>
                    <a:pt x="223" y="116"/>
                    <a:pt x="206" y="66"/>
                  </a:cubicBezTo>
                  <a:cubicBezTo>
                    <a:pt x="190" y="50"/>
                    <a:pt x="157" y="13"/>
                    <a:pt x="140" y="13"/>
                  </a:cubicBezTo>
                  <a:cubicBezTo>
                    <a:pt x="122" y="4"/>
                    <a:pt x="108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6" name="Google Shape;12116;p31"/>
            <p:cNvSpPr/>
            <p:nvPr/>
          </p:nvSpPr>
          <p:spPr>
            <a:xfrm>
              <a:off x="4164775" y="3078000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6" y="0"/>
                  </a:moveTo>
                  <a:cubicBezTo>
                    <a:pt x="114" y="0"/>
                    <a:pt x="101" y="2"/>
                    <a:pt x="87" y="6"/>
                  </a:cubicBezTo>
                  <a:cubicBezTo>
                    <a:pt x="38" y="23"/>
                    <a:pt x="1" y="93"/>
                    <a:pt x="17" y="146"/>
                  </a:cubicBezTo>
                  <a:cubicBezTo>
                    <a:pt x="33" y="184"/>
                    <a:pt x="74" y="202"/>
                    <a:pt x="116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79"/>
                    <a:pt x="244" y="126"/>
                    <a:pt x="223" y="60"/>
                  </a:cubicBezTo>
                  <a:cubicBezTo>
                    <a:pt x="199" y="20"/>
                    <a:pt x="164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7" name="Google Shape;12117;p31"/>
            <p:cNvSpPr/>
            <p:nvPr/>
          </p:nvSpPr>
          <p:spPr>
            <a:xfrm>
              <a:off x="4170350" y="3035650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24" y="0"/>
                  </a:moveTo>
                  <a:cubicBezTo>
                    <a:pt x="93" y="0"/>
                    <a:pt x="58" y="14"/>
                    <a:pt x="38" y="35"/>
                  </a:cubicBezTo>
                  <a:cubicBezTo>
                    <a:pt x="21" y="51"/>
                    <a:pt x="0" y="88"/>
                    <a:pt x="21" y="105"/>
                  </a:cubicBezTo>
                  <a:lnTo>
                    <a:pt x="21" y="138"/>
                  </a:lnTo>
                  <a:cubicBezTo>
                    <a:pt x="21" y="154"/>
                    <a:pt x="38" y="171"/>
                    <a:pt x="54" y="191"/>
                  </a:cubicBezTo>
                  <a:cubicBezTo>
                    <a:pt x="66" y="204"/>
                    <a:pt x="84" y="209"/>
                    <a:pt x="103" y="209"/>
                  </a:cubicBezTo>
                  <a:cubicBezTo>
                    <a:pt x="134" y="209"/>
                    <a:pt x="170" y="194"/>
                    <a:pt x="190" y="171"/>
                  </a:cubicBezTo>
                  <a:cubicBezTo>
                    <a:pt x="227" y="121"/>
                    <a:pt x="227" y="51"/>
                    <a:pt x="174" y="18"/>
                  </a:cubicBezTo>
                  <a:cubicBezTo>
                    <a:pt x="161" y="6"/>
                    <a:pt x="143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8" name="Google Shape;12118;p31"/>
            <p:cNvSpPr/>
            <p:nvPr/>
          </p:nvSpPr>
          <p:spPr>
            <a:xfrm>
              <a:off x="4184975" y="2952725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10" y="1"/>
                  </a:moveTo>
                  <a:cubicBezTo>
                    <a:pt x="75" y="1"/>
                    <a:pt x="41" y="16"/>
                    <a:pt x="17" y="37"/>
                  </a:cubicBezTo>
                  <a:cubicBezTo>
                    <a:pt x="1" y="53"/>
                    <a:pt x="1" y="86"/>
                    <a:pt x="1" y="123"/>
                  </a:cubicBezTo>
                  <a:lnTo>
                    <a:pt x="1" y="140"/>
                  </a:lnTo>
                  <a:cubicBezTo>
                    <a:pt x="1" y="156"/>
                    <a:pt x="17" y="173"/>
                    <a:pt x="34" y="189"/>
                  </a:cubicBezTo>
                  <a:cubicBezTo>
                    <a:pt x="55" y="210"/>
                    <a:pt x="88" y="210"/>
                    <a:pt x="104" y="210"/>
                  </a:cubicBezTo>
                  <a:cubicBezTo>
                    <a:pt x="137" y="210"/>
                    <a:pt x="174" y="189"/>
                    <a:pt x="191" y="173"/>
                  </a:cubicBezTo>
                  <a:cubicBezTo>
                    <a:pt x="207" y="156"/>
                    <a:pt x="207" y="123"/>
                    <a:pt x="207" y="86"/>
                  </a:cubicBezTo>
                  <a:cubicBezTo>
                    <a:pt x="207" y="70"/>
                    <a:pt x="191" y="37"/>
                    <a:pt x="174" y="20"/>
                  </a:cubicBezTo>
                  <a:cubicBezTo>
                    <a:pt x="154" y="6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9" name="Google Shape;12119;p31"/>
            <p:cNvSpPr/>
            <p:nvPr/>
          </p:nvSpPr>
          <p:spPr>
            <a:xfrm>
              <a:off x="4086650" y="30275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37" y="1"/>
                  </a:moveTo>
                  <a:cubicBezTo>
                    <a:pt x="71" y="1"/>
                    <a:pt x="17" y="34"/>
                    <a:pt x="17" y="83"/>
                  </a:cubicBezTo>
                  <a:cubicBezTo>
                    <a:pt x="1" y="104"/>
                    <a:pt x="17" y="121"/>
                    <a:pt x="17" y="137"/>
                  </a:cubicBezTo>
                  <a:cubicBezTo>
                    <a:pt x="17" y="154"/>
                    <a:pt x="17" y="154"/>
                    <a:pt x="34" y="170"/>
                  </a:cubicBezTo>
                  <a:cubicBezTo>
                    <a:pt x="50" y="187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87"/>
                  </a:cubicBezTo>
                  <a:cubicBezTo>
                    <a:pt x="207" y="170"/>
                    <a:pt x="207" y="154"/>
                    <a:pt x="223" y="121"/>
                  </a:cubicBezTo>
                  <a:cubicBezTo>
                    <a:pt x="223" y="67"/>
                    <a:pt x="190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0" name="Google Shape;12120;p31"/>
            <p:cNvSpPr/>
            <p:nvPr/>
          </p:nvSpPr>
          <p:spPr>
            <a:xfrm>
              <a:off x="4082325" y="29819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17" y="50"/>
                    <a:pt x="1" y="87"/>
                    <a:pt x="1" y="104"/>
                  </a:cubicBezTo>
                  <a:cubicBezTo>
                    <a:pt x="17" y="120"/>
                    <a:pt x="17" y="120"/>
                    <a:pt x="17" y="137"/>
                  </a:cubicBezTo>
                  <a:cubicBezTo>
                    <a:pt x="17" y="153"/>
                    <a:pt x="38" y="174"/>
                    <a:pt x="54" y="174"/>
                  </a:cubicBezTo>
                  <a:cubicBezTo>
                    <a:pt x="69" y="188"/>
                    <a:pt x="90" y="196"/>
                    <a:pt x="113" y="196"/>
                  </a:cubicBezTo>
                  <a:cubicBezTo>
                    <a:pt x="142" y="196"/>
                    <a:pt x="172" y="183"/>
                    <a:pt x="190" y="153"/>
                  </a:cubicBezTo>
                  <a:cubicBezTo>
                    <a:pt x="223" y="120"/>
                    <a:pt x="223" y="50"/>
                    <a:pt x="174" y="17"/>
                  </a:cubicBezTo>
                  <a:cubicBezTo>
                    <a:pt x="157" y="1"/>
                    <a:pt x="14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1" name="Google Shape;12121;p31"/>
            <p:cNvSpPr/>
            <p:nvPr/>
          </p:nvSpPr>
          <p:spPr>
            <a:xfrm>
              <a:off x="4082750" y="30404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70" y="0"/>
                    <a:pt x="21" y="33"/>
                    <a:pt x="0" y="83"/>
                  </a:cubicBezTo>
                  <a:lnTo>
                    <a:pt x="0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7" y="186"/>
                    <a:pt x="70" y="206"/>
                    <a:pt x="87" y="206"/>
                  </a:cubicBezTo>
                  <a:cubicBezTo>
                    <a:pt x="95" y="209"/>
                    <a:pt x="104" y="210"/>
                    <a:pt x="112" y="210"/>
                  </a:cubicBezTo>
                  <a:cubicBezTo>
                    <a:pt x="168" y="210"/>
                    <a:pt x="206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2" name="Google Shape;12122;p31"/>
            <p:cNvSpPr/>
            <p:nvPr/>
          </p:nvSpPr>
          <p:spPr>
            <a:xfrm>
              <a:off x="4088825" y="30141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3" y="0"/>
                  </a:moveTo>
                  <a:cubicBezTo>
                    <a:pt x="66" y="0"/>
                    <a:pt x="50" y="21"/>
                    <a:pt x="33" y="37"/>
                  </a:cubicBezTo>
                  <a:cubicBezTo>
                    <a:pt x="17" y="54"/>
                    <a:pt x="0" y="87"/>
                    <a:pt x="17" y="124"/>
                  </a:cubicBezTo>
                  <a:lnTo>
                    <a:pt x="17" y="140"/>
                  </a:lnTo>
                  <a:cubicBezTo>
                    <a:pt x="17" y="157"/>
                    <a:pt x="33" y="173"/>
                    <a:pt x="50" y="190"/>
                  </a:cubicBezTo>
                  <a:cubicBezTo>
                    <a:pt x="70" y="204"/>
                    <a:pt x="90" y="209"/>
                    <a:pt x="108" y="209"/>
                  </a:cubicBezTo>
                  <a:cubicBezTo>
                    <a:pt x="139" y="209"/>
                    <a:pt x="167" y="194"/>
                    <a:pt x="190" y="173"/>
                  </a:cubicBezTo>
                  <a:cubicBezTo>
                    <a:pt x="223" y="140"/>
                    <a:pt x="223" y="124"/>
                    <a:pt x="223" y="87"/>
                  </a:cubicBezTo>
                  <a:cubicBezTo>
                    <a:pt x="223" y="70"/>
                    <a:pt x="206" y="37"/>
                    <a:pt x="190" y="21"/>
                  </a:cubicBezTo>
                  <a:cubicBezTo>
                    <a:pt x="153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3" name="Google Shape;12123;p31"/>
            <p:cNvSpPr/>
            <p:nvPr/>
          </p:nvSpPr>
          <p:spPr>
            <a:xfrm>
              <a:off x="4086650" y="29377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4" y="34"/>
                    <a:pt x="17" y="67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cubicBezTo>
                    <a:pt x="17" y="153"/>
                    <a:pt x="17" y="153"/>
                    <a:pt x="34" y="170"/>
                  </a:cubicBezTo>
                  <a:cubicBezTo>
                    <a:pt x="50" y="191"/>
                    <a:pt x="71" y="207"/>
                    <a:pt x="104" y="207"/>
                  </a:cubicBezTo>
                  <a:cubicBezTo>
                    <a:pt x="110" y="209"/>
                    <a:pt x="116" y="210"/>
                    <a:pt x="123" y="210"/>
                  </a:cubicBezTo>
                  <a:cubicBezTo>
                    <a:pt x="166" y="210"/>
                    <a:pt x="209" y="164"/>
                    <a:pt x="223" y="121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4" name="Google Shape;12124;p31"/>
            <p:cNvSpPr/>
            <p:nvPr/>
          </p:nvSpPr>
          <p:spPr>
            <a:xfrm>
              <a:off x="4077175" y="29935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41" y="0"/>
                  </a:moveTo>
                  <a:cubicBezTo>
                    <a:pt x="103" y="0"/>
                    <a:pt x="70" y="21"/>
                    <a:pt x="54" y="21"/>
                  </a:cubicBezTo>
                  <a:cubicBezTo>
                    <a:pt x="38" y="38"/>
                    <a:pt x="17" y="71"/>
                    <a:pt x="17" y="87"/>
                  </a:cubicBezTo>
                  <a:cubicBezTo>
                    <a:pt x="0" y="103"/>
                    <a:pt x="17" y="141"/>
                    <a:pt x="17" y="141"/>
                  </a:cubicBezTo>
                  <a:cubicBezTo>
                    <a:pt x="17" y="157"/>
                    <a:pt x="17" y="157"/>
                    <a:pt x="38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4" y="210"/>
                    <a:pt x="123" y="212"/>
                    <a:pt x="133" y="212"/>
                  </a:cubicBezTo>
                  <a:cubicBezTo>
                    <a:pt x="174" y="212"/>
                    <a:pt x="210" y="178"/>
                    <a:pt x="223" y="124"/>
                  </a:cubicBezTo>
                  <a:cubicBezTo>
                    <a:pt x="223" y="103"/>
                    <a:pt x="223" y="71"/>
                    <a:pt x="207" y="54"/>
                  </a:cubicBezTo>
                  <a:cubicBezTo>
                    <a:pt x="190" y="21"/>
                    <a:pt x="157" y="21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5" name="Google Shape;12125;p31"/>
            <p:cNvSpPr/>
            <p:nvPr/>
          </p:nvSpPr>
          <p:spPr>
            <a:xfrm>
              <a:off x="4082325" y="2966000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5" y="1"/>
                  </a:moveTo>
                  <a:cubicBezTo>
                    <a:pt x="53" y="1"/>
                    <a:pt x="14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8" y="174"/>
                    <a:pt x="71" y="194"/>
                    <a:pt x="87" y="194"/>
                  </a:cubicBezTo>
                  <a:cubicBezTo>
                    <a:pt x="97" y="199"/>
                    <a:pt x="106" y="201"/>
                    <a:pt x="116" y="201"/>
                  </a:cubicBezTo>
                  <a:cubicBezTo>
                    <a:pt x="140" y="201"/>
                    <a:pt x="162" y="188"/>
                    <a:pt x="174" y="174"/>
                  </a:cubicBezTo>
                  <a:cubicBezTo>
                    <a:pt x="190" y="157"/>
                    <a:pt x="207" y="141"/>
                    <a:pt x="207" y="108"/>
                  </a:cubicBezTo>
                  <a:cubicBezTo>
                    <a:pt x="223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6" name="Google Shape;12126;p31"/>
            <p:cNvSpPr/>
            <p:nvPr/>
          </p:nvSpPr>
          <p:spPr>
            <a:xfrm>
              <a:off x="4084500" y="295172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13" y="1"/>
                  </a:moveTo>
                  <a:cubicBezTo>
                    <a:pt x="84" y="1"/>
                    <a:pt x="54" y="14"/>
                    <a:pt x="33" y="44"/>
                  </a:cubicBezTo>
                  <a:cubicBezTo>
                    <a:pt x="17" y="60"/>
                    <a:pt x="0" y="93"/>
                    <a:pt x="0" y="110"/>
                  </a:cubicBezTo>
                  <a:cubicBezTo>
                    <a:pt x="0" y="126"/>
                    <a:pt x="17" y="126"/>
                    <a:pt x="17" y="147"/>
                  </a:cubicBezTo>
                  <a:cubicBezTo>
                    <a:pt x="17" y="163"/>
                    <a:pt x="33" y="180"/>
                    <a:pt x="54" y="180"/>
                  </a:cubicBezTo>
                  <a:cubicBezTo>
                    <a:pt x="70" y="196"/>
                    <a:pt x="87" y="213"/>
                    <a:pt x="120" y="213"/>
                  </a:cubicBezTo>
                  <a:cubicBezTo>
                    <a:pt x="157" y="196"/>
                    <a:pt x="173" y="196"/>
                    <a:pt x="190" y="163"/>
                  </a:cubicBezTo>
                  <a:cubicBezTo>
                    <a:pt x="206" y="147"/>
                    <a:pt x="223" y="126"/>
                    <a:pt x="206" y="93"/>
                  </a:cubicBezTo>
                  <a:cubicBezTo>
                    <a:pt x="206" y="60"/>
                    <a:pt x="206" y="44"/>
                    <a:pt x="173" y="23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7" name="Google Shape;12127;p31"/>
            <p:cNvSpPr/>
            <p:nvPr/>
          </p:nvSpPr>
          <p:spPr>
            <a:xfrm>
              <a:off x="4074175" y="29428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1"/>
                  </a:cubicBezTo>
                  <a:cubicBezTo>
                    <a:pt x="1" y="107"/>
                    <a:pt x="1" y="124"/>
                    <a:pt x="17" y="140"/>
                  </a:cubicBezTo>
                  <a:cubicBezTo>
                    <a:pt x="17" y="173"/>
                    <a:pt x="54" y="210"/>
                    <a:pt x="87" y="210"/>
                  </a:cubicBezTo>
                  <a:cubicBezTo>
                    <a:pt x="158" y="210"/>
                    <a:pt x="207" y="173"/>
                    <a:pt x="207" y="124"/>
                  </a:cubicBezTo>
                  <a:cubicBezTo>
                    <a:pt x="223" y="91"/>
                    <a:pt x="207" y="70"/>
                    <a:pt x="190" y="37"/>
                  </a:cubicBezTo>
                  <a:cubicBezTo>
                    <a:pt x="174" y="21"/>
                    <a:pt x="158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8" name="Google Shape;12128;p31"/>
            <p:cNvSpPr/>
            <p:nvPr/>
          </p:nvSpPr>
          <p:spPr>
            <a:xfrm>
              <a:off x="4080150" y="3053975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7" y="1"/>
                  </a:moveTo>
                  <a:cubicBezTo>
                    <a:pt x="114" y="1"/>
                    <a:pt x="101" y="3"/>
                    <a:pt x="88" y="7"/>
                  </a:cubicBezTo>
                  <a:cubicBezTo>
                    <a:pt x="38" y="23"/>
                    <a:pt x="1" y="93"/>
                    <a:pt x="22" y="143"/>
                  </a:cubicBezTo>
                  <a:cubicBezTo>
                    <a:pt x="34" y="183"/>
                    <a:pt x="75" y="202"/>
                    <a:pt x="117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80"/>
                    <a:pt x="244" y="110"/>
                    <a:pt x="228" y="56"/>
                  </a:cubicBezTo>
                  <a:cubicBezTo>
                    <a:pt x="200" y="19"/>
                    <a:pt x="165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9" name="Google Shape;12129;p31"/>
            <p:cNvSpPr/>
            <p:nvPr/>
          </p:nvSpPr>
          <p:spPr>
            <a:xfrm>
              <a:off x="4069450" y="30617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3"/>
                    <a:pt x="0" y="77"/>
                    <a:pt x="17" y="143"/>
                  </a:cubicBezTo>
                  <a:cubicBezTo>
                    <a:pt x="45" y="183"/>
                    <a:pt x="80" y="203"/>
                    <a:pt x="118" y="203"/>
                  </a:cubicBezTo>
                  <a:cubicBezTo>
                    <a:pt x="131" y="203"/>
                    <a:pt x="144" y="201"/>
                    <a:pt x="157" y="197"/>
                  </a:cubicBezTo>
                  <a:cubicBezTo>
                    <a:pt x="223" y="180"/>
                    <a:pt x="243" y="110"/>
                    <a:pt x="223" y="56"/>
                  </a:cubicBezTo>
                  <a:cubicBezTo>
                    <a:pt x="210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0" name="Google Shape;12130;p31"/>
            <p:cNvSpPr/>
            <p:nvPr/>
          </p:nvSpPr>
          <p:spPr>
            <a:xfrm>
              <a:off x="4069025" y="30472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37" y="0"/>
                  </a:moveTo>
                  <a:cubicBezTo>
                    <a:pt x="71" y="0"/>
                    <a:pt x="17" y="38"/>
                    <a:pt x="17" y="87"/>
                  </a:cubicBezTo>
                  <a:cubicBezTo>
                    <a:pt x="1" y="104"/>
                    <a:pt x="17" y="120"/>
                    <a:pt x="17" y="141"/>
                  </a:cubicBezTo>
                  <a:cubicBezTo>
                    <a:pt x="17" y="157"/>
                    <a:pt x="17" y="157"/>
                    <a:pt x="34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11" y="209"/>
                    <a:pt x="118" y="210"/>
                    <a:pt x="125" y="210"/>
                  </a:cubicBezTo>
                  <a:cubicBezTo>
                    <a:pt x="170" y="210"/>
                    <a:pt x="209" y="166"/>
                    <a:pt x="223" y="120"/>
                  </a:cubicBezTo>
                  <a:cubicBezTo>
                    <a:pt x="223" y="87"/>
                    <a:pt x="223" y="71"/>
                    <a:pt x="207" y="54"/>
                  </a:cubicBezTo>
                  <a:cubicBezTo>
                    <a:pt x="190" y="17"/>
                    <a:pt x="15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1" name="Google Shape;12131;p31"/>
            <p:cNvSpPr/>
            <p:nvPr/>
          </p:nvSpPr>
          <p:spPr>
            <a:xfrm>
              <a:off x="4069850" y="3126200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03" y="0"/>
                  </a:moveTo>
                  <a:cubicBezTo>
                    <a:pt x="58" y="0"/>
                    <a:pt x="19" y="44"/>
                    <a:pt x="1" y="90"/>
                  </a:cubicBezTo>
                  <a:cubicBezTo>
                    <a:pt x="1" y="107"/>
                    <a:pt x="1" y="123"/>
                    <a:pt x="21" y="140"/>
                  </a:cubicBezTo>
                  <a:lnTo>
                    <a:pt x="21" y="156"/>
                  </a:lnTo>
                  <a:cubicBezTo>
                    <a:pt x="38" y="193"/>
                    <a:pt x="71" y="210"/>
                    <a:pt x="87" y="210"/>
                  </a:cubicBezTo>
                  <a:cubicBezTo>
                    <a:pt x="157" y="210"/>
                    <a:pt x="207" y="177"/>
                    <a:pt x="207" y="123"/>
                  </a:cubicBezTo>
                  <a:cubicBezTo>
                    <a:pt x="227" y="90"/>
                    <a:pt x="207" y="74"/>
                    <a:pt x="190" y="37"/>
                  </a:cubicBezTo>
                  <a:cubicBezTo>
                    <a:pt x="174" y="20"/>
                    <a:pt x="157" y="4"/>
                    <a:pt x="124" y="4"/>
                  </a:cubicBezTo>
                  <a:cubicBezTo>
                    <a:pt x="117" y="2"/>
                    <a:pt x="11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2" name="Google Shape;12132;p31"/>
            <p:cNvSpPr/>
            <p:nvPr/>
          </p:nvSpPr>
          <p:spPr>
            <a:xfrm>
              <a:off x="4070375" y="30334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2" y="1"/>
                  </a:moveTo>
                  <a:cubicBezTo>
                    <a:pt x="102" y="1"/>
                    <a:pt x="92" y="2"/>
                    <a:pt x="83" y="5"/>
                  </a:cubicBezTo>
                  <a:cubicBezTo>
                    <a:pt x="33" y="22"/>
                    <a:pt x="0" y="92"/>
                    <a:pt x="17" y="141"/>
                  </a:cubicBezTo>
                  <a:cubicBezTo>
                    <a:pt x="41" y="180"/>
                    <a:pt x="75" y="208"/>
                    <a:pt x="111" y="208"/>
                  </a:cubicBezTo>
                  <a:cubicBezTo>
                    <a:pt x="125" y="208"/>
                    <a:pt x="139" y="204"/>
                    <a:pt x="153" y="195"/>
                  </a:cubicBezTo>
                  <a:cubicBezTo>
                    <a:pt x="206" y="178"/>
                    <a:pt x="239" y="125"/>
                    <a:pt x="223" y="75"/>
                  </a:cubicBezTo>
                  <a:cubicBezTo>
                    <a:pt x="209" y="31"/>
                    <a:pt x="15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3" name="Google Shape;12133;p31"/>
            <p:cNvSpPr/>
            <p:nvPr/>
          </p:nvSpPr>
          <p:spPr>
            <a:xfrm>
              <a:off x="4073775" y="30986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05" y="1"/>
                  </a:moveTo>
                  <a:cubicBezTo>
                    <a:pt x="76" y="1"/>
                    <a:pt x="47" y="14"/>
                    <a:pt x="17" y="44"/>
                  </a:cubicBezTo>
                  <a:cubicBezTo>
                    <a:pt x="0" y="60"/>
                    <a:pt x="0" y="77"/>
                    <a:pt x="0" y="110"/>
                  </a:cubicBezTo>
                  <a:cubicBezTo>
                    <a:pt x="0" y="126"/>
                    <a:pt x="0" y="126"/>
                    <a:pt x="17" y="147"/>
                  </a:cubicBezTo>
                  <a:cubicBezTo>
                    <a:pt x="17" y="164"/>
                    <a:pt x="33" y="164"/>
                    <a:pt x="33" y="180"/>
                  </a:cubicBezTo>
                  <a:cubicBezTo>
                    <a:pt x="60" y="192"/>
                    <a:pt x="75" y="203"/>
                    <a:pt x="94" y="203"/>
                  </a:cubicBezTo>
                  <a:cubicBezTo>
                    <a:pt x="102" y="203"/>
                    <a:pt x="110" y="201"/>
                    <a:pt x="120" y="197"/>
                  </a:cubicBezTo>
                  <a:cubicBezTo>
                    <a:pt x="153" y="197"/>
                    <a:pt x="174" y="180"/>
                    <a:pt x="190" y="164"/>
                  </a:cubicBezTo>
                  <a:cubicBezTo>
                    <a:pt x="206" y="147"/>
                    <a:pt x="223" y="110"/>
                    <a:pt x="206" y="93"/>
                  </a:cubicBezTo>
                  <a:cubicBezTo>
                    <a:pt x="206" y="60"/>
                    <a:pt x="190" y="44"/>
                    <a:pt x="174" y="23"/>
                  </a:cubicBezTo>
                  <a:cubicBezTo>
                    <a:pt x="150" y="9"/>
                    <a:pt x="127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4" name="Google Shape;12134;p31"/>
            <p:cNvSpPr/>
            <p:nvPr/>
          </p:nvSpPr>
          <p:spPr>
            <a:xfrm>
              <a:off x="4075525" y="30849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8" y="0"/>
                  </a:moveTo>
                  <a:cubicBezTo>
                    <a:pt x="94" y="0"/>
                    <a:pt x="80" y="2"/>
                    <a:pt x="66" y="7"/>
                  </a:cubicBezTo>
                  <a:cubicBezTo>
                    <a:pt x="17" y="23"/>
                    <a:pt x="0" y="77"/>
                    <a:pt x="17" y="143"/>
                  </a:cubicBezTo>
                  <a:cubicBezTo>
                    <a:pt x="17" y="143"/>
                    <a:pt x="33" y="159"/>
                    <a:pt x="33" y="180"/>
                  </a:cubicBezTo>
                  <a:cubicBezTo>
                    <a:pt x="57" y="191"/>
                    <a:pt x="82" y="203"/>
                    <a:pt x="112" y="203"/>
                  </a:cubicBezTo>
                  <a:cubicBezTo>
                    <a:pt x="125" y="203"/>
                    <a:pt x="138" y="201"/>
                    <a:pt x="153" y="196"/>
                  </a:cubicBezTo>
                  <a:cubicBezTo>
                    <a:pt x="186" y="180"/>
                    <a:pt x="207" y="143"/>
                    <a:pt x="223" y="110"/>
                  </a:cubicBezTo>
                  <a:cubicBezTo>
                    <a:pt x="223" y="93"/>
                    <a:pt x="223" y="77"/>
                    <a:pt x="207" y="56"/>
                  </a:cubicBezTo>
                  <a:cubicBezTo>
                    <a:pt x="191" y="19"/>
                    <a:pt x="15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5" name="Google Shape;12135;p31"/>
            <p:cNvSpPr/>
            <p:nvPr/>
          </p:nvSpPr>
          <p:spPr>
            <a:xfrm>
              <a:off x="4079325" y="3072875"/>
              <a:ext cx="5200" cy="4975"/>
            </a:xfrm>
            <a:custGeom>
              <a:avLst/>
              <a:gdLst/>
              <a:ahLst/>
              <a:cxnLst/>
              <a:rect l="l" t="t" r="r" b="b"/>
              <a:pathLst>
                <a:path w="208" h="199" extrusionOk="0">
                  <a:moveTo>
                    <a:pt x="95" y="1"/>
                  </a:moveTo>
                  <a:cubicBezTo>
                    <a:pt x="54" y="1"/>
                    <a:pt x="15" y="34"/>
                    <a:pt x="1" y="92"/>
                  </a:cubicBezTo>
                  <a:lnTo>
                    <a:pt x="1" y="145"/>
                  </a:lnTo>
                  <a:cubicBezTo>
                    <a:pt x="17" y="145"/>
                    <a:pt x="17" y="162"/>
                    <a:pt x="17" y="162"/>
                  </a:cubicBezTo>
                  <a:cubicBezTo>
                    <a:pt x="34" y="178"/>
                    <a:pt x="71" y="195"/>
                    <a:pt x="88" y="195"/>
                  </a:cubicBezTo>
                  <a:cubicBezTo>
                    <a:pt x="96" y="198"/>
                    <a:pt x="105" y="199"/>
                    <a:pt x="114" y="199"/>
                  </a:cubicBezTo>
                  <a:cubicBezTo>
                    <a:pt x="159" y="199"/>
                    <a:pt x="207" y="166"/>
                    <a:pt x="207" y="108"/>
                  </a:cubicBezTo>
                  <a:cubicBezTo>
                    <a:pt x="207" y="92"/>
                    <a:pt x="207" y="59"/>
                    <a:pt x="191" y="42"/>
                  </a:cubicBezTo>
                  <a:cubicBezTo>
                    <a:pt x="174" y="22"/>
                    <a:pt x="158" y="5"/>
                    <a:pt x="121" y="5"/>
                  </a:cubicBezTo>
                  <a:cubicBezTo>
                    <a:pt x="112" y="2"/>
                    <a:pt x="104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6" name="Google Shape;12136;p31"/>
            <p:cNvSpPr/>
            <p:nvPr/>
          </p:nvSpPr>
          <p:spPr>
            <a:xfrm>
              <a:off x="4071600" y="31102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91" y="1"/>
                  </a:moveTo>
                  <a:cubicBezTo>
                    <a:pt x="68" y="1"/>
                    <a:pt x="43" y="13"/>
                    <a:pt x="17" y="24"/>
                  </a:cubicBezTo>
                  <a:cubicBezTo>
                    <a:pt x="17" y="41"/>
                    <a:pt x="1" y="57"/>
                    <a:pt x="1" y="94"/>
                  </a:cubicBezTo>
                  <a:lnTo>
                    <a:pt x="1" y="144"/>
                  </a:lnTo>
                  <a:cubicBezTo>
                    <a:pt x="17" y="177"/>
                    <a:pt x="54" y="197"/>
                    <a:pt x="87" y="214"/>
                  </a:cubicBezTo>
                  <a:cubicBezTo>
                    <a:pt x="157" y="214"/>
                    <a:pt x="190" y="177"/>
                    <a:pt x="207" y="127"/>
                  </a:cubicBezTo>
                  <a:cubicBezTo>
                    <a:pt x="207" y="94"/>
                    <a:pt x="207" y="57"/>
                    <a:pt x="190" y="41"/>
                  </a:cubicBezTo>
                  <a:cubicBezTo>
                    <a:pt x="174" y="24"/>
                    <a:pt x="137" y="8"/>
                    <a:pt x="120" y="8"/>
                  </a:cubicBezTo>
                  <a:cubicBezTo>
                    <a:pt x="111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7" name="Google Shape;12137;p31"/>
            <p:cNvSpPr/>
            <p:nvPr/>
          </p:nvSpPr>
          <p:spPr>
            <a:xfrm>
              <a:off x="4052325" y="30046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3" y="1"/>
                  </a:moveTo>
                  <a:cubicBezTo>
                    <a:pt x="51" y="1"/>
                    <a:pt x="14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cubicBezTo>
                    <a:pt x="17" y="141"/>
                    <a:pt x="17" y="157"/>
                    <a:pt x="34" y="157"/>
                  </a:cubicBezTo>
                  <a:cubicBezTo>
                    <a:pt x="34" y="174"/>
                    <a:pt x="67" y="194"/>
                    <a:pt x="104" y="211"/>
                  </a:cubicBezTo>
                  <a:cubicBezTo>
                    <a:pt x="153" y="211"/>
                    <a:pt x="207" y="174"/>
                    <a:pt x="207" y="124"/>
                  </a:cubicBezTo>
                  <a:cubicBezTo>
                    <a:pt x="223" y="91"/>
                    <a:pt x="207" y="54"/>
                    <a:pt x="186" y="38"/>
                  </a:cubicBezTo>
                  <a:cubicBezTo>
                    <a:pt x="17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8" name="Google Shape;12138;p31"/>
            <p:cNvSpPr/>
            <p:nvPr/>
          </p:nvSpPr>
          <p:spPr>
            <a:xfrm>
              <a:off x="4038100" y="30099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17" y="34"/>
                    <a:pt x="17" y="67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lnTo>
                    <a:pt x="17" y="170"/>
                  </a:lnTo>
                  <a:cubicBezTo>
                    <a:pt x="34" y="191"/>
                    <a:pt x="71" y="207"/>
                    <a:pt x="87" y="207"/>
                  </a:cubicBezTo>
                  <a:cubicBezTo>
                    <a:pt x="96" y="209"/>
                    <a:pt x="105" y="210"/>
                    <a:pt x="113" y="210"/>
                  </a:cubicBezTo>
                  <a:cubicBezTo>
                    <a:pt x="169" y="210"/>
                    <a:pt x="207" y="164"/>
                    <a:pt x="207" y="121"/>
                  </a:cubicBezTo>
                  <a:cubicBezTo>
                    <a:pt x="223" y="88"/>
                    <a:pt x="207" y="67"/>
                    <a:pt x="190" y="50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9" name="Google Shape;12139;p31"/>
            <p:cNvSpPr/>
            <p:nvPr/>
          </p:nvSpPr>
          <p:spPr>
            <a:xfrm>
              <a:off x="4030800" y="297197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6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37" y="38"/>
                    <a:pt x="0" y="91"/>
                    <a:pt x="17" y="141"/>
                  </a:cubicBezTo>
                  <a:cubicBezTo>
                    <a:pt x="47" y="185"/>
                    <a:pt x="86" y="215"/>
                    <a:pt x="129" y="215"/>
                  </a:cubicBezTo>
                  <a:cubicBezTo>
                    <a:pt x="138" y="215"/>
                    <a:pt x="147" y="214"/>
                    <a:pt x="157" y="211"/>
                  </a:cubicBezTo>
                  <a:cubicBezTo>
                    <a:pt x="206" y="178"/>
                    <a:pt x="243" y="124"/>
                    <a:pt x="223" y="75"/>
                  </a:cubicBezTo>
                  <a:cubicBezTo>
                    <a:pt x="209" y="31"/>
                    <a:pt x="16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0" name="Google Shape;12140;p31"/>
            <p:cNvSpPr/>
            <p:nvPr/>
          </p:nvSpPr>
          <p:spPr>
            <a:xfrm>
              <a:off x="4034300" y="30232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83" y="1"/>
                  </a:moveTo>
                  <a:cubicBezTo>
                    <a:pt x="33" y="17"/>
                    <a:pt x="0" y="87"/>
                    <a:pt x="17" y="137"/>
                  </a:cubicBezTo>
                  <a:cubicBezTo>
                    <a:pt x="41" y="176"/>
                    <a:pt x="75" y="204"/>
                    <a:pt x="111" y="204"/>
                  </a:cubicBezTo>
                  <a:cubicBezTo>
                    <a:pt x="125" y="204"/>
                    <a:pt x="139" y="200"/>
                    <a:pt x="153" y="190"/>
                  </a:cubicBezTo>
                  <a:cubicBezTo>
                    <a:pt x="169" y="190"/>
                    <a:pt x="186" y="174"/>
                    <a:pt x="206" y="174"/>
                  </a:cubicBezTo>
                  <a:cubicBezTo>
                    <a:pt x="223" y="137"/>
                    <a:pt x="239" y="104"/>
                    <a:pt x="223" y="71"/>
                  </a:cubicBezTo>
                  <a:cubicBezTo>
                    <a:pt x="206" y="17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1" name="Google Shape;12141;p31"/>
            <p:cNvSpPr/>
            <p:nvPr/>
          </p:nvSpPr>
          <p:spPr>
            <a:xfrm>
              <a:off x="4042425" y="2979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1" y="0"/>
                  </a:moveTo>
                  <a:cubicBezTo>
                    <a:pt x="67" y="0"/>
                    <a:pt x="1" y="33"/>
                    <a:pt x="1" y="87"/>
                  </a:cubicBezTo>
                  <a:lnTo>
                    <a:pt x="1" y="136"/>
                  </a:lnTo>
                  <a:cubicBezTo>
                    <a:pt x="1" y="153"/>
                    <a:pt x="17" y="153"/>
                    <a:pt x="17" y="169"/>
                  </a:cubicBezTo>
                  <a:cubicBezTo>
                    <a:pt x="34" y="190"/>
                    <a:pt x="50" y="206"/>
                    <a:pt x="88" y="206"/>
                  </a:cubicBezTo>
                  <a:cubicBezTo>
                    <a:pt x="94" y="208"/>
                    <a:pt x="100" y="209"/>
                    <a:pt x="107" y="209"/>
                  </a:cubicBezTo>
                  <a:cubicBezTo>
                    <a:pt x="154" y="209"/>
                    <a:pt x="207" y="163"/>
                    <a:pt x="207" y="120"/>
                  </a:cubicBezTo>
                  <a:cubicBezTo>
                    <a:pt x="207" y="103"/>
                    <a:pt x="207" y="66"/>
                    <a:pt x="191" y="50"/>
                  </a:cubicBezTo>
                  <a:cubicBezTo>
                    <a:pt x="170" y="17"/>
                    <a:pt x="154" y="17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2" name="Google Shape;12142;p31"/>
            <p:cNvSpPr/>
            <p:nvPr/>
          </p:nvSpPr>
          <p:spPr>
            <a:xfrm>
              <a:off x="4031725" y="29578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13" y="0"/>
                  </a:moveTo>
                  <a:cubicBezTo>
                    <a:pt x="103" y="0"/>
                    <a:pt x="93" y="2"/>
                    <a:pt x="83" y="6"/>
                  </a:cubicBezTo>
                  <a:cubicBezTo>
                    <a:pt x="33" y="23"/>
                    <a:pt x="0" y="88"/>
                    <a:pt x="17" y="142"/>
                  </a:cubicBezTo>
                  <a:cubicBezTo>
                    <a:pt x="29" y="178"/>
                    <a:pt x="68" y="207"/>
                    <a:pt x="107" y="207"/>
                  </a:cubicBezTo>
                  <a:cubicBezTo>
                    <a:pt x="123" y="207"/>
                    <a:pt x="139" y="202"/>
                    <a:pt x="153" y="192"/>
                  </a:cubicBezTo>
                  <a:cubicBezTo>
                    <a:pt x="206" y="175"/>
                    <a:pt x="239" y="126"/>
                    <a:pt x="223" y="72"/>
                  </a:cubicBezTo>
                  <a:cubicBezTo>
                    <a:pt x="193" y="32"/>
                    <a:pt x="15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3" name="Google Shape;12143;p31"/>
            <p:cNvSpPr/>
            <p:nvPr/>
          </p:nvSpPr>
          <p:spPr>
            <a:xfrm>
              <a:off x="4101300" y="3011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1" y="0"/>
                    <a:pt x="0" y="47"/>
                    <a:pt x="0" y="90"/>
                  </a:cubicBezTo>
                  <a:lnTo>
                    <a:pt x="0" y="144"/>
                  </a:lnTo>
                  <a:cubicBezTo>
                    <a:pt x="17" y="177"/>
                    <a:pt x="50" y="193"/>
                    <a:pt x="83" y="210"/>
                  </a:cubicBezTo>
                  <a:cubicBezTo>
                    <a:pt x="136" y="210"/>
                    <a:pt x="206" y="177"/>
                    <a:pt x="206" y="123"/>
                  </a:cubicBezTo>
                  <a:cubicBezTo>
                    <a:pt x="206" y="90"/>
                    <a:pt x="206" y="74"/>
                    <a:pt x="186" y="41"/>
                  </a:cubicBezTo>
                  <a:cubicBezTo>
                    <a:pt x="169" y="20"/>
                    <a:pt x="153" y="3"/>
                    <a:pt x="120" y="3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4" name="Google Shape;12144;p31"/>
            <p:cNvSpPr/>
            <p:nvPr/>
          </p:nvSpPr>
          <p:spPr>
            <a:xfrm>
              <a:off x="4024800" y="3014000"/>
              <a:ext cx="5200" cy="4900"/>
            </a:xfrm>
            <a:custGeom>
              <a:avLst/>
              <a:gdLst/>
              <a:ahLst/>
              <a:cxnLst/>
              <a:rect l="l" t="t" r="r" b="b"/>
              <a:pathLst>
                <a:path w="208" h="196" extrusionOk="0">
                  <a:moveTo>
                    <a:pt x="96" y="1"/>
                  </a:moveTo>
                  <a:cubicBezTo>
                    <a:pt x="65" y="1"/>
                    <a:pt x="35" y="14"/>
                    <a:pt x="17" y="43"/>
                  </a:cubicBezTo>
                  <a:cubicBezTo>
                    <a:pt x="1" y="60"/>
                    <a:pt x="1" y="76"/>
                    <a:pt x="1" y="109"/>
                  </a:cubicBezTo>
                  <a:lnTo>
                    <a:pt x="1" y="130"/>
                  </a:lnTo>
                  <a:cubicBezTo>
                    <a:pt x="1" y="146"/>
                    <a:pt x="17" y="163"/>
                    <a:pt x="34" y="179"/>
                  </a:cubicBezTo>
                  <a:cubicBezTo>
                    <a:pt x="50" y="196"/>
                    <a:pt x="88" y="196"/>
                    <a:pt x="104" y="196"/>
                  </a:cubicBezTo>
                  <a:cubicBezTo>
                    <a:pt x="137" y="196"/>
                    <a:pt x="174" y="179"/>
                    <a:pt x="191" y="163"/>
                  </a:cubicBezTo>
                  <a:cubicBezTo>
                    <a:pt x="207" y="146"/>
                    <a:pt x="207" y="109"/>
                    <a:pt x="207" y="93"/>
                  </a:cubicBezTo>
                  <a:cubicBezTo>
                    <a:pt x="207" y="60"/>
                    <a:pt x="191" y="43"/>
                    <a:pt x="174" y="27"/>
                  </a:cubicBezTo>
                  <a:cubicBezTo>
                    <a:pt x="150" y="10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5" name="Google Shape;12145;p31"/>
            <p:cNvSpPr/>
            <p:nvPr/>
          </p:nvSpPr>
          <p:spPr>
            <a:xfrm>
              <a:off x="4028625" y="29995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7" y="0"/>
                  </a:moveTo>
                  <a:cubicBezTo>
                    <a:pt x="58" y="0"/>
                    <a:pt x="31" y="27"/>
                    <a:pt x="1" y="54"/>
                  </a:cubicBezTo>
                  <a:lnTo>
                    <a:pt x="1" y="91"/>
                  </a:lnTo>
                  <a:lnTo>
                    <a:pt x="1" y="141"/>
                  </a:lnTo>
                  <a:cubicBezTo>
                    <a:pt x="21" y="157"/>
                    <a:pt x="38" y="174"/>
                    <a:pt x="71" y="194"/>
                  </a:cubicBezTo>
                  <a:cubicBezTo>
                    <a:pt x="71" y="194"/>
                    <a:pt x="87" y="194"/>
                    <a:pt x="87" y="211"/>
                  </a:cubicBezTo>
                  <a:cubicBezTo>
                    <a:pt x="141" y="211"/>
                    <a:pt x="207" y="174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4" y="5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6" name="Google Shape;12146;p31"/>
            <p:cNvSpPr/>
            <p:nvPr/>
          </p:nvSpPr>
          <p:spPr>
            <a:xfrm>
              <a:off x="4028625" y="298492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28" y="1"/>
                  </a:moveTo>
                  <a:cubicBezTo>
                    <a:pt x="93" y="1"/>
                    <a:pt x="58" y="15"/>
                    <a:pt x="38" y="35"/>
                  </a:cubicBezTo>
                  <a:cubicBezTo>
                    <a:pt x="21" y="72"/>
                    <a:pt x="1" y="89"/>
                    <a:pt x="21" y="122"/>
                  </a:cubicBezTo>
                  <a:lnTo>
                    <a:pt x="21" y="138"/>
                  </a:lnTo>
                  <a:cubicBezTo>
                    <a:pt x="21" y="159"/>
                    <a:pt x="38" y="175"/>
                    <a:pt x="54" y="192"/>
                  </a:cubicBezTo>
                  <a:cubicBezTo>
                    <a:pt x="73" y="204"/>
                    <a:pt x="93" y="210"/>
                    <a:pt x="111" y="210"/>
                  </a:cubicBezTo>
                  <a:cubicBezTo>
                    <a:pt x="142" y="210"/>
                    <a:pt x="170" y="196"/>
                    <a:pt x="190" y="175"/>
                  </a:cubicBezTo>
                  <a:cubicBezTo>
                    <a:pt x="227" y="159"/>
                    <a:pt x="227" y="122"/>
                    <a:pt x="227" y="89"/>
                  </a:cubicBezTo>
                  <a:cubicBezTo>
                    <a:pt x="227" y="72"/>
                    <a:pt x="207" y="35"/>
                    <a:pt x="190" y="19"/>
                  </a:cubicBezTo>
                  <a:cubicBezTo>
                    <a:pt x="171" y="6"/>
                    <a:pt x="14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7" name="Google Shape;12147;p31"/>
            <p:cNvSpPr/>
            <p:nvPr/>
          </p:nvSpPr>
          <p:spPr>
            <a:xfrm>
              <a:off x="4066450" y="29841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lnTo>
                    <a:pt x="17" y="153"/>
                  </a:lnTo>
                  <a:cubicBezTo>
                    <a:pt x="34" y="190"/>
                    <a:pt x="71" y="206"/>
                    <a:pt x="87" y="206"/>
                  </a:cubicBezTo>
                  <a:cubicBezTo>
                    <a:pt x="157" y="206"/>
                    <a:pt x="207" y="169"/>
                    <a:pt x="207" y="120"/>
                  </a:cubicBezTo>
                  <a:cubicBezTo>
                    <a:pt x="223" y="87"/>
                    <a:pt x="207" y="66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8" name="Google Shape;12148;p31"/>
            <p:cNvSpPr/>
            <p:nvPr/>
          </p:nvSpPr>
          <p:spPr>
            <a:xfrm>
              <a:off x="4048425" y="29532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4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0" y="153"/>
                    <a:pt x="17" y="169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3" y="209"/>
                    <a:pt x="99" y="210"/>
                    <a:pt x="106" y="210"/>
                  </a:cubicBezTo>
                  <a:cubicBezTo>
                    <a:pt x="149" y="210"/>
                    <a:pt x="192" y="163"/>
                    <a:pt x="206" y="120"/>
                  </a:cubicBezTo>
                  <a:cubicBezTo>
                    <a:pt x="206" y="103"/>
                    <a:pt x="206" y="66"/>
                    <a:pt x="190" y="50"/>
                  </a:cubicBezTo>
                  <a:cubicBezTo>
                    <a:pt x="173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9" name="Google Shape;12149;p31"/>
            <p:cNvSpPr/>
            <p:nvPr/>
          </p:nvSpPr>
          <p:spPr>
            <a:xfrm>
              <a:off x="4072425" y="2957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4" y="0"/>
                  </a:moveTo>
                  <a:cubicBezTo>
                    <a:pt x="71" y="0"/>
                    <a:pt x="1" y="33"/>
                    <a:pt x="1" y="82"/>
                  </a:cubicBezTo>
                  <a:lnTo>
                    <a:pt x="1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8" y="186"/>
                    <a:pt x="54" y="206"/>
                    <a:pt x="87" y="206"/>
                  </a:cubicBezTo>
                  <a:cubicBezTo>
                    <a:pt x="124" y="206"/>
                    <a:pt x="141" y="206"/>
                    <a:pt x="174" y="186"/>
                  </a:cubicBezTo>
                  <a:cubicBezTo>
                    <a:pt x="190" y="169"/>
                    <a:pt x="207" y="153"/>
                    <a:pt x="207" y="120"/>
                  </a:cubicBezTo>
                  <a:cubicBezTo>
                    <a:pt x="207" y="82"/>
                    <a:pt x="207" y="66"/>
                    <a:pt x="190" y="33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0" name="Google Shape;12150;p31"/>
            <p:cNvSpPr/>
            <p:nvPr/>
          </p:nvSpPr>
          <p:spPr>
            <a:xfrm>
              <a:off x="4062125" y="2945900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87" y="1"/>
                  </a:moveTo>
                  <a:cubicBezTo>
                    <a:pt x="71" y="1"/>
                    <a:pt x="38" y="17"/>
                    <a:pt x="21" y="34"/>
                  </a:cubicBezTo>
                  <a:cubicBezTo>
                    <a:pt x="0" y="71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21" y="153"/>
                    <a:pt x="21" y="174"/>
                    <a:pt x="38" y="190"/>
                  </a:cubicBezTo>
                  <a:cubicBezTo>
                    <a:pt x="56" y="203"/>
                    <a:pt x="78" y="208"/>
                    <a:pt x="100" y="208"/>
                  </a:cubicBezTo>
                  <a:cubicBezTo>
                    <a:pt x="135" y="208"/>
                    <a:pt x="170" y="194"/>
                    <a:pt x="190" y="174"/>
                  </a:cubicBezTo>
                  <a:cubicBezTo>
                    <a:pt x="207" y="153"/>
                    <a:pt x="207" y="120"/>
                    <a:pt x="207" y="87"/>
                  </a:cubicBezTo>
                  <a:cubicBezTo>
                    <a:pt x="207" y="71"/>
                    <a:pt x="190" y="34"/>
                    <a:pt x="174" y="17"/>
                  </a:cubicBezTo>
                  <a:cubicBezTo>
                    <a:pt x="157" y="1"/>
                    <a:pt x="12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1" name="Google Shape;12151;p31"/>
            <p:cNvSpPr/>
            <p:nvPr/>
          </p:nvSpPr>
          <p:spPr>
            <a:xfrm>
              <a:off x="4069025" y="2971925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8" y="0"/>
                  </a:moveTo>
                  <a:cubicBezTo>
                    <a:pt x="67" y="0"/>
                    <a:pt x="38" y="13"/>
                    <a:pt x="17" y="40"/>
                  </a:cubicBezTo>
                  <a:cubicBezTo>
                    <a:pt x="1" y="60"/>
                    <a:pt x="1" y="93"/>
                    <a:pt x="1" y="110"/>
                  </a:cubicBezTo>
                  <a:lnTo>
                    <a:pt x="1" y="143"/>
                  </a:lnTo>
                  <a:cubicBezTo>
                    <a:pt x="17" y="164"/>
                    <a:pt x="17" y="180"/>
                    <a:pt x="34" y="180"/>
                  </a:cubicBezTo>
                  <a:cubicBezTo>
                    <a:pt x="58" y="195"/>
                    <a:pt x="81" y="203"/>
                    <a:pt x="104" y="203"/>
                  </a:cubicBezTo>
                  <a:cubicBezTo>
                    <a:pt x="133" y="203"/>
                    <a:pt x="161" y="191"/>
                    <a:pt x="190" y="164"/>
                  </a:cubicBezTo>
                  <a:cubicBezTo>
                    <a:pt x="207" y="143"/>
                    <a:pt x="207" y="126"/>
                    <a:pt x="207" y="93"/>
                  </a:cubicBezTo>
                  <a:cubicBezTo>
                    <a:pt x="207" y="60"/>
                    <a:pt x="190" y="40"/>
                    <a:pt x="174" y="23"/>
                  </a:cubicBezTo>
                  <a:cubicBezTo>
                    <a:pt x="150" y="9"/>
                    <a:pt x="123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2" name="Google Shape;12152;p31"/>
            <p:cNvSpPr/>
            <p:nvPr/>
          </p:nvSpPr>
          <p:spPr>
            <a:xfrm>
              <a:off x="4060050" y="29592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1" y="0"/>
                  </a:moveTo>
                  <a:cubicBezTo>
                    <a:pt x="67" y="0"/>
                    <a:pt x="1" y="33"/>
                    <a:pt x="1" y="87"/>
                  </a:cubicBezTo>
                  <a:lnTo>
                    <a:pt x="1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4" y="190"/>
                    <a:pt x="50" y="207"/>
                    <a:pt x="83" y="207"/>
                  </a:cubicBezTo>
                  <a:cubicBezTo>
                    <a:pt x="94" y="211"/>
                    <a:pt x="103" y="213"/>
                    <a:pt x="112" y="213"/>
                  </a:cubicBezTo>
                  <a:cubicBezTo>
                    <a:pt x="132" y="213"/>
                    <a:pt x="147" y="202"/>
                    <a:pt x="170" y="190"/>
                  </a:cubicBezTo>
                  <a:cubicBezTo>
                    <a:pt x="187" y="174"/>
                    <a:pt x="207" y="157"/>
                    <a:pt x="207" y="120"/>
                  </a:cubicBezTo>
                  <a:cubicBezTo>
                    <a:pt x="224" y="71"/>
                    <a:pt x="170" y="17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3" name="Google Shape;12153;p31"/>
            <p:cNvSpPr/>
            <p:nvPr/>
          </p:nvSpPr>
          <p:spPr>
            <a:xfrm>
              <a:off x="4075925" y="30077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20"/>
                  </a:cubicBezTo>
                  <a:lnTo>
                    <a:pt x="17" y="136"/>
                  </a:lnTo>
                  <a:cubicBezTo>
                    <a:pt x="17" y="153"/>
                    <a:pt x="17" y="153"/>
                    <a:pt x="34" y="174"/>
                  </a:cubicBezTo>
                  <a:cubicBezTo>
                    <a:pt x="50" y="190"/>
                    <a:pt x="67" y="207"/>
                    <a:pt x="104" y="207"/>
                  </a:cubicBezTo>
                  <a:cubicBezTo>
                    <a:pt x="120" y="207"/>
                    <a:pt x="153" y="207"/>
                    <a:pt x="170" y="190"/>
                  </a:cubicBezTo>
                  <a:cubicBezTo>
                    <a:pt x="191" y="174"/>
                    <a:pt x="207" y="153"/>
                    <a:pt x="224" y="120"/>
                  </a:cubicBezTo>
                  <a:cubicBezTo>
                    <a:pt x="224" y="103"/>
                    <a:pt x="207" y="70"/>
                    <a:pt x="207" y="50"/>
                  </a:cubicBezTo>
                  <a:cubicBezTo>
                    <a:pt x="191" y="33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4" name="Google Shape;12154;p31"/>
            <p:cNvSpPr/>
            <p:nvPr/>
          </p:nvSpPr>
          <p:spPr>
            <a:xfrm>
              <a:off x="4053150" y="29856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7" y="0"/>
                  </a:moveTo>
                  <a:cubicBezTo>
                    <a:pt x="113" y="0"/>
                    <a:pt x="100" y="2"/>
                    <a:pt x="87" y="6"/>
                  </a:cubicBezTo>
                  <a:cubicBezTo>
                    <a:pt x="34" y="27"/>
                    <a:pt x="1" y="93"/>
                    <a:pt x="34" y="146"/>
                  </a:cubicBezTo>
                  <a:cubicBezTo>
                    <a:pt x="46" y="183"/>
                    <a:pt x="79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23" y="179"/>
                    <a:pt x="240" y="130"/>
                    <a:pt x="223" y="60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5" name="Google Shape;12155;p31"/>
            <p:cNvSpPr/>
            <p:nvPr/>
          </p:nvSpPr>
          <p:spPr>
            <a:xfrm>
              <a:off x="4055725" y="29720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17" y="158"/>
                    <a:pt x="17" y="158"/>
                    <a:pt x="34" y="174"/>
                  </a:cubicBezTo>
                  <a:cubicBezTo>
                    <a:pt x="50" y="191"/>
                    <a:pt x="71" y="207"/>
                    <a:pt x="104" y="207"/>
                  </a:cubicBezTo>
                  <a:cubicBezTo>
                    <a:pt x="111" y="209"/>
                    <a:pt x="117" y="210"/>
                    <a:pt x="124" y="210"/>
                  </a:cubicBezTo>
                  <a:cubicBezTo>
                    <a:pt x="167" y="210"/>
                    <a:pt x="209" y="167"/>
                    <a:pt x="223" y="120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6" name="Google Shape;12156;p31"/>
            <p:cNvSpPr/>
            <p:nvPr/>
          </p:nvSpPr>
          <p:spPr>
            <a:xfrm>
              <a:off x="4043675" y="2965075"/>
              <a:ext cx="5600" cy="5425"/>
            </a:xfrm>
            <a:custGeom>
              <a:avLst/>
              <a:gdLst/>
              <a:ahLst/>
              <a:cxnLst/>
              <a:rect l="l" t="t" r="r" b="b"/>
              <a:pathLst>
                <a:path w="224" h="217" extrusionOk="0">
                  <a:moveTo>
                    <a:pt x="96" y="1"/>
                  </a:moveTo>
                  <a:cubicBezTo>
                    <a:pt x="87" y="1"/>
                    <a:pt x="79" y="2"/>
                    <a:pt x="71" y="5"/>
                  </a:cubicBezTo>
                  <a:cubicBezTo>
                    <a:pt x="17" y="42"/>
                    <a:pt x="0" y="91"/>
                    <a:pt x="17" y="145"/>
                  </a:cubicBezTo>
                  <a:cubicBezTo>
                    <a:pt x="34" y="185"/>
                    <a:pt x="80" y="217"/>
                    <a:pt x="125" y="217"/>
                  </a:cubicBezTo>
                  <a:cubicBezTo>
                    <a:pt x="136" y="217"/>
                    <a:pt x="147" y="215"/>
                    <a:pt x="157" y="211"/>
                  </a:cubicBezTo>
                  <a:cubicBezTo>
                    <a:pt x="207" y="178"/>
                    <a:pt x="223" y="128"/>
                    <a:pt x="207" y="75"/>
                  </a:cubicBezTo>
                  <a:cubicBezTo>
                    <a:pt x="193" y="33"/>
                    <a:pt x="14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7" name="Google Shape;12157;p31"/>
            <p:cNvSpPr/>
            <p:nvPr/>
          </p:nvSpPr>
          <p:spPr>
            <a:xfrm>
              <a:off x="4029150" y="308072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03" y="0"/>
                  </a:moveTo>
                  <a:cubicBezTo>
                    <a:pt x="66" y="0"/>
                    <a:pt x="50" y="17"/>
                    <a:pt x="33" y="37"/>
                  </a:cubicBezTo>
                  <a:cubicBezTo>
                    <a:pt x="17" y="54"/>
                    <a:pt x="0" y="87"/>
                    <a:pt x="17" y="103"/>
                  </a:cubicBezTo>
                  <a:lnTo>
                    <a:pt x="17" y="141"/>
                  </a:lnTo>
                  <a:cubicBezTo>
                    <a:pt x="17" y="157"/>
                    <a:pt x="33" y="174"/>
                    <a:pt x="50" y="174"/>
                  </a:cubicBezTo>
                  <a:cubicBezTo>
                    <a:pt x="74" y="188"/>
                    <a:pt x="97" y="197"/>
                    <a:pt x="118" y="197"/>
                  </a:cubicBezTo>
                  <a:cubicBezTo>
                    <a:pt x="144" y="197"/>
                    <a:pt x="167" y="184"/>
                    <a:pt x="186" y="157"/>
                  </a:cubicBezTo>
                  <a:cubicBezTo>
                    <a:pt x="239" y="120"/>
                    <a:pt x="223" y="54"/>
                    <a:pt x="186" y="17"/>
                  </a:cubicBezTo>
                  <a:cubicBezTo>
                    <a:pt x="153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8" name="Google Shape;12158;p31"/>
            <p:cNvSpPr/>
            <p:nvPr/>
          </p:nvSpPr>
          <p:spPr>
            <a:xfrm>
              <a:off x="4031200" y="3050500"/>
              <a:ext cx="5700" cy="5400"/>
            </a:xfrm>
            <a:custGeom>
              <a:avLst/>
              <a:gdLst/>
              <a:ahLst/>
              <a:cxnLst/>
              <a:rect l="l" t="t" r="r" b="b"/>
              <a:pathLst>
                <a:path w="228" h="216" extrusionOk="0">
                  <a:moveTo>
                    <a:pt x="113" y="0"/>
                  </a:moveTo>
                  <a:cubicBezTo>
                    <a:pt x="85" y="0"/>
                    <a:pt x="56" y="13"/>
                    <a:pt x="38" y="43"/>
                  </a:cubicBezTo>
                  <a:cubicBezTo>
                    <a:pt x="21" y="59"/>
                    <a:pt x="1" y="92"/>
                    <a:pt x="1" y="113"/>
                  </a:cubicBezTo>
                  <a:cubicBezTo>
                    <a:pt x="21" y="129"/>
                    <a:pt x="21" y="129"/>
                    <a:pt x="21" y="146"/>
                  </a:cubicBezTo>
                  <a:cubicBezTo>
                    <a:pt x="21" y="162"/>
                    <a:pt x="38" y="179"/>
                    <a:pt x="54" y="179"/>
                  </a:cubicBezTo>
                  <a:cubicBezTo>
                    <a:pt x="71" y="195"/>
                    <a:pt x="104" y="216"/>
                    <a:pt x="124" y="216"/>
                  </a:cubicBezTo>
                  <a:cubicBezTo>
                    <a:pt x="157" y="195"/>
                    <a:pt x="174" y="195"/>
                    <a:pt x="190" y="162"/>
                  </a:cubicBezTo>
                  <a:cubicBezTo>
                    <a:pt x="207" y="146"/>
                    <a:pt x="227" y="129"/>
                    <a:pt x="227" y="92"/>
                  </a:cubicBezTo>
                  <a:cubicBezTo>
                    <a:pt x="207" y="59"/>
                    <a:pt x="207" y="43"/>
                    <a:pt x="174" y="26"/>
                  </a:cubicBezTo>
                  <a:cubicBezTo>
                    <a:pt x="159" y="9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9" name="Google Shape;12159;p31"/>
            <p:cNvSpPr/>
            <p:nvPr/>
          </p:nvSpPr>
          <p:spPr>
            <a:xfrm>
              <a:off x="4035950" y="311297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87" y="1"/>
                  </a:moveTo>
                  <a:cubicBezTo>
                    <a:pt x="70" y="1"/>
                    <a:pt x="37" y="17"/>
                    <a:pt x="17" y="34"/>
                  </a:cubicBezTo>
                  <a:cubicBezTo>
                    <a:pt x="0" y="50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17" y="153"/>
                    <a:pt x="17" y="170"/>
                    <a:pt x="37" y="191"/>
                  </a:cubicBezTo>
                  <a:cubicBezTo>
                    <a:pt x="56" y="203"/>
                    <a:pt x="77" y="208"/>
                    <a:pt x="99" y="208"/>
                  </a:cubicBezTo>
                  <a:cubicBezTo>
                    <a:pt x="134" y="208"/>
                    <a:pt x="169" y="193"/>
                    <a:pt x="190" y="170"/>
                  </a:cubicBezTo>
                  <a:cubicBezTo>
                    <a:pt x="206" y="137"/>
                    <a:pt x="206" y="120"/>
                    <a:pt x="206" y="87"/>
                  </a:cubicBezTo>
                  <a:cubicBezTo>
                    <a:pt x="206" y="67"/>
                    <a:pt x="190" y="34"/>
                    <a:pt x="173" y="17"/>
                  </a:cubicBezTo>
                  <a:cubicBezTo>
                    <a:pt x="140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0" name="Google Shape;12160;p31"/>
            <p:cNvSpPr/>
            <p:nvPr/>
          </p:nvSpPr>
          <p:spPr>
            <a:xfrm>
              <a:off x="4029150" y="3064750"/>
              <a:ext cx="5575" cy="5025"/>
            </a:xfrm>
            <a:custGeom>
              <a:avLst/>
              <a:gdLst/>
              <a:ahLst/>
              <a:cxnLst/>
              <a:rect l="l" t="t" r="r" b="b"/>
              <a:pathLst>
                <a:path w="223" h="201" extrusionOk="0">
                  <a:moveTo>
                    <a:pt x="93" y="0"/>
                  </a:moveTo>
                  <a:cubicBezTo>
                    <a:pt x="50" y="0"/>
                    <a:pt x="14" y="33"/>
                    <a:pt x="0" y="91"/>
                  </a:cubicBezTo>
                  <a:cubicBezTo>
                    <a:pt x="0" y="108"/>
                    <a:pt x="0" y="124"/>
                    <a:pt x="17" y="141"/>
                  </a:cubicBezTo>
                  <a:lnTo>
                    <a:pt x="17" y="161"/>
                  </a:lnTo>
                  <a:cubicBezTo>
                    <a:pt x="33" y="178"/>
                    <a:pt x="66" y="194"/>
                    <a:pt x="83" y="194"/>
                  </a:cubicBezTo>
                  <a:cubicBezTo>
                    <a:pt x="93" y="199"/>
                    <a:pt x="104" y="201"/>
                    <a:pt x="114" y="201"/>
                  </a:cubicBezTo>
                  <a:cubicBezTo>
                    <a:pt x="138" y="201"/>
                    <a:pt x="158" y="189"/>
                    <a:pt x="169" y="178"/>
                  </a:cubicBezTo>
                  <a:cubicBezTo>
                    <a:pt x="186" y="161"/>
                    <a:pt x="206" y="141"/>
                    <a:pt x="206" y="108"/>
                  </a:cubicBezTo>
                  <a:cubicBezTo>
                    <a:pt x="223" y="91"/>
                    <a:pt x="206" y="58"/>
                    <a:pt x="186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2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1" name="Google Shape;12161;p31"/>
            <p:cNvSpPr/>
            <p:nvPr/>
          </p:nvSpPr>
          <p:spPr>
            <a:xfrm>
              <a:off x="4033375" y="30365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4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37" y="34"/>
                    <a:pt x="17" y="71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57"/>
                    <a:pt x="17" y="157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0" y="209"/>
                    <a:pt x="117" y="210"/>
                    <a:pt x="124" y="210"/>
                  </a:cubicBezTo>
                  <a:cubicBezTo>
                    <a:pt x="169" y="210"/>
                    <a:pt x="209" y="167"/>
                    <a:pt x="223" y="120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17"/>
                    <a:pt x="157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2" name="Google Shape;12162;p31"/>
            <p:cNvSpPr/>
            <p:nvPr/>
          </p:nvSpPr>
          <p:spPr>
            <a:xfrm>
              <a:off x="4043250" y="305795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1" y="0"/>
                  </a:moveTo>
                  <a:cubicBezTo>
                    <a:pt x="55" y="0"/>
                    <a:pt x="1" y="37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4" y="190"/>
                    <a:pt x="55" y="206"/>
                    <a:pt x="88" y="206"/>
                  </a:cubicBezTo>
                  <a:cubicBezTo>
                    <a:pt x="137" y="206"/>
                    <a:pt x="191" y="173"/>
                    <a:pt x="207" y="124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4" y="21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3" name="Google Shape;12163;p31"/>
            <p:cNvSpPr/>
            <p:nvPr/>
          </p:nvSpPr>
          <p:spPr>
            <a:xfrm>
              <a:off x="4041500" y="3072000"/>
              <a:ext cx="5700" cy="5350"/>
            </a:xfrm>
            <a:custGeom>
              <a:avLst/>
              <a:gdLst/>
              <a:ahLst/>
              <a:cxnLst/>
              <a:rect l="l" t="t" r="r" b="b"/>
              <a:pathLst>
                <a:path w="228" h="214" extrusionOk="0">
                  <a:moveTo>
                    <a:pt x="104" y="0"/>
                  </a:moveTo>
                  <a:cubicBezTo>
                    <a:pt x="86" y="0"/>
                    <a:pt x="66" y="12"/>
                    <a:pt x="54" y="24"/>
                  </a:cubicBezTo>
                  <a:cubicBezTo>
                    <a:pt x="21" y="40"/>
                    <a:pt x="1" y="57"/>
                    <a:pt x="1" y="94"/>
                  </a:cubicBezTo>
                  <a:cubicBezTo>
                    <a:pt x="1" y="110"/>
                    <a:pt x="1" y="127"/>
                    <a:pt x="21" y="143"/>
                  </a:cubicBezTo>
                  <a:lnTo>
                    <a:pt x="21" y="160"/>
                  </a:lnTo>
                  <a:cubicBezTo>
                    <a:pt x="38" y="180"/>
                    <a:pt x="71" y="197"/>
                    <a:pt x="87" y="213"/>
                  </a:cubicBezTo>
                  <a:cubicBezTo>
                    <a:pt x="158" y="213"/>
                    <a:pt x="207" y="180"/>
                    <a:pt x="207" y="127"/>
                  </a:cubicBezTo>
                  <a:cubicBezTo>
                    <a:pt x="228" y="94"/>
                    <a:pt x="207" y="57"/>
                    <a:pt x="191" y="40"/>
                  </a:cubicBezTo>
                  <a:cubicBezTo>
                    <a:pt x="174" y="24"/>
                    <a:pt x="158" y="7"/>
                    <a:pt x="125" y="7"/>
                  </a:cubicBezTo>
                  <a:cubicBezTo>
                    <a:pt x="119" y="2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4" name="Google Shape;12164;p31"/>
            <p:cNvSpPr/>
            <p:nvPr/>
          </p:nvSpPr>
          <p:spPr>
            <a:xfrm>
              <a:off x="4039450" y="30883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0" y="1"/>
                  </a:moveTo>
                  <a:cubicBezTo>
                    <a:pt x="54" y="1"/>
                    <a:pt x="15" y="47"/>
                    <a:pt x="0" y="90"/>
                  </a:cubicBezTo>
                  <a:lnTo>
                    <a:pt x="0" y="144"/>
                  </a:lnTo>
                  <a:lnTo>
                    <a:pt x="17" y="160"/>
                  </a:lnTo>
                  <a:cubicBezTo>
                    <a:pt x="33" y="193"/>
                    <a:pt x="66" y="210"/>
                    <a:pt x="83" y="210"/>
                  </a:cubicBezTo>
                  <a:cubicBezTo>
                    <a:pt x="120" y="210"/>
                    <a:pt x="136" y="210"/>
                    <a:pt x="169" y="193"/>
                  </a:cubicBezTo>
                  <a:cubicBezTo>
                    <a:pt x="186" y="177"/>
                    <a:pt x="207" y="144"/>
                    <a:pt x="207" y="123"/>
                  </a:cubicBezTo>
                  <a:cubicBezTo>
                    <a:pt x="207" y="90"/>
                    <a:pt x="207" y="74"/>
                    <a:pt x="186" y="41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5" name="Google Shape;12165;p31"/>
            <p:cNvSpPr/>
            <p:nvPr/>
          </p:nvSpPr>
          <p:spPr>
            <a:xfrm>
              <a:off x="4035950" y="30997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31" y="0"/>
                  </a:moveTo>
                  <a:cubicBezTo>
                    <a:pt x="117" y="0"/>
                    <a:pt x="102" y="5"/>
                    <a:pt x="87" y="15"/>
                  </a:cubicBezTo>
                  <a:cubicBezTo>
                    <a:pt x="37" y="32"/>
                    <a:pt x="0" y="81"/>
                    <a:pt x="17" y="135"/>
                  </a:cubicBezTo>
                  <a:cubicBezTo>
                    <a:pt x="37" y="152"/>
                    <a:pt x="37" y="168"/>
                    <a:pt x="54" y="185"/>
                  </a:cubicBezTo>
                  <a:cubicBezTo>
                    <a:pt x="77" y="199"/>
                    <a:pt x="101" y="212"/>
                    <a:pt x="126" y="212"/>
                  </a:cubicBezTo>
                  <a:cubicBezTo>
                    <a:pt x="136" y="212"/>
                    <a:pt x="146" y="210"/>
                    <a:pt x="157" y="205"/>
                  </a:cubicBezTo>
                  <a:cubicBezTo>
                    <a:pt x="190" y="185"/>
                    <a:pt x="223" y="152"/>
                    <a:pt x="223" y="119"/>
                  </a:cubicBezTo>
                  <a:lnTo>
                    <a:pt x="223" y="65"/>
                  </a:lnTo>
                  <a:cubicBezTo>
                    <a:pt x="199" y="30"/>
                    <a:pt x="16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6" name="Google Shape;12166;p31"/>
            <p:cNvSpPr/>
            <p:nvPr/>
          </p:nvSpPr>
          <p:spPr>
            <a:xfrm>
              <a:off x="4089225" y="30009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9" y="0"/>
                  </a:moveTo>
                  <a:cubicBezTo>
                    <a:pt x="115" y="0"/>
                    <a:pt x="101" y="5"/>
                    <a:pt x="87" y="14"/>
                  </a:cubicBezTo>
                  <a:cubicBezTo>
                    <a:pt x="17" y="34"/>
                    <a:pt x="1" y="84"/>
                    <a:pt x="17" y="137"/>
                  </a:cubicBezTo>
                  <a:cubicBezTo>
                    <a:pt x="17" y="154"/>
                    <a:pt x="34" y="170"/>
                    <a:pt x="50" y="187"/>
                  </a:cubicBezTo>
                  <a:cubicBezTo>
                    <a:pt x="65" y="198"/>
                    <a:pt x="94" y="210"/>
                    <a:pt x="121" y="210"/>
                  </a:cubicBezTo>
                  <a:cubicBezTo>
                    <a:pt x="133" y="210"/>
                    <a:pt x="144" y="208"/>
                    <a:pt x="153" y="203"/>
                  </a:cubicBezTo>
                  <a:cubicBezTo>
                    <a:pt x="190" y="187"/>
                    <a:pt x="223" y="154"/>
                    <a:pt x="223" y="117"/>
                  </a:cubicBezTo>
                  <a:lnTo>
                    <a:pt x="223" y="67"/>
                  </a:lnTo>
                  <a:cubicBezTo>
                    <a:pt x="200" y="28"/>
                    <a:pt x="165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7" name="Google Shape;12167;p31"/>
            <p:cNvSpPr/>
            <p:nvPr/>
          </p:nvSpPr>
          <p:spPr>
            <a:xfrm>
              <a:off x="4096150" y="29592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0"/>
                  </a:moveTo>
                  <a:cubicBezTo>
                    <a:pt x="66" y="0"/>
                    <a:pt x="17" y="33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57"/>
                    <a:pt x="17" y="157"/>
                    <a:pt x="33" y="174"/>
                  </a:cubicBezTo>
                  <a:cubicBezTo>
                    <a:pt x="49" y="190"/>
                    <a:pt x="66" y="207"/>
                    <a:pt x="103" y="207"/>
                  </a:cubicBezTo>
                  <a:cubicBezTo>
                    <a:pt x="153" y="207"/>
                    <a:pt x="206" y="174"/>
                    <a:pt x="223" y="120"/>
                  </a:cubicBezTo>
                  <a:cubicBezTo>
                    <a:pt x="223" y="87"/>
                    <a:pt x="223" y="71"/>
                    <a:pt x="206" y="33"/>
                  </a:cubicBezTo>
                  <a:cubicBezTo>
                    <a:pt x="186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8" name="Google Shape;12168;p31"/>
            <p:cNvSpPr/>
            <p:nvPr/>
          </p:nvSpPr>
          <p:spPr>
            <a:xfrm>
              <a:off x="4094800" y="2973200"/>
              <a:ext cx="5175" cy="5400"/>
            </a:xfrm>
            <a:custGeom>
              <a:avLst/>
              <a:gdLst/>
              <a:ahLst/>
              <a:cxnLst/>
              <a:rect l="l" t="t" r="r" b="b"/>
              <a:pathLst>
                <a:path w="207" h="216" extrusionOk="0">
                  <a:moveTo>
                    <a:pt x="94" y="1"/>
                  </a:moveTo>
                  <a:cubicBezTo>
                    <a:pt x="75" y="1"/>
                    <a:pt x="59" y="14"/>
                    <a:pt x="33" y="26"/>
                  </a:cubicBezTo>
                  <a:cubicBezTo>
                    <a:pt x="17" y="42"/>
                    <a:pt x="0" y="59"/>
                    <a:pt x="0" y="92"/>
                  </a:cubicBezTo>
                  <a:lnTo>
                    <a:pt x="0" y="146"/>
                  </a:lnTo>
                  <a:cubicBezTo>
                    <a:pt x="17" y="146"/>
                    <a:pt x="17" y="162"/>
                    <a:pt x="17" y="162"/>
                  </a:cubicBezTo>
                  <a:cubicBezTo>
                    <a:pt x="33" y="178"/>
                    <a:pt x="71" y="195"/>
                    <a:pt x="87" y="216"/>
                  </a:cubicBezTo>
                  <a:cubicBezTo>
                    <a:pt x="136" y="216"/>
                    <a:pt x="207" y="178"/>
                    <a:pt x="207" y="113"/>
                  </a:cubicBezTo>
                  <a:cubicBezTo>
                    <a:pt x="207" y="92"/>
                    <a:pt x="207" y="59"/>
                    <a:pt x="190" y="42"/>
                  </a:cubicBezTo>
                  <a:cubicBezTo>
                    <a:pt x="174" y="26"/>
                    <a:pt x="157" y="9"/>
                    <a:pt x="120" y="9"/>
                  </a:cubicBezTo>
                  <a:cubicBezTo>
                    <a:pt x="110" y="3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9" name="Google Shape;12169;p31"/>
            <p:cNvSpPr/>
            <p:nvPr/>
          </p:nvSpPr>
          <p:spPr>
            <a:xfrm>
              <a:off x="4097775" y="2943325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1" y="1"/>
                  </a:moveTo>
                  <a:cubicBezTo>
                    <a:pt x="88" y="1"/>
                    <a:pt x="55" y="1"/>
                    <a:pt x="38" y="34"/>
                  </a:cubicBezTo>
                  <a:cubicBezTo>
                    <a:pt x="17" y="34"/>
                    <a:pt x="1" y="71"/>
                    <a:pt x="1" y="87"/>
                  </a:cubicBezTo>
                  <a:lnTo>
                    <a:pt x="1" y="137"/>
                  </a:lnTo>
                  <a:cubicBezTo>
                    <a:pt x="17" y="174"/>
                    <a:pt x="55" y="190"/>
                    <a:pt x="88" y="207"/>
                  </a:cubicBezTo>
                  <a:lnTo>
                    <a:pt x="104" y="207"/>
                  </a:lnTo>
                  <a:cubicBezTo>
                    <a:pt x="158" y="207"/>
                    <a:pt x="207" y="174"/>
                    <a:pt x="207" y="120"/>
                  </a:cubicBezTo>
                  <a:cubicBezTo>
                    <a:pt x="207" y="87"/>
                    <a:pt x="207" y="71"/>
                    <a:pt x="191" y="34"/>
                  </a:cubicBezTo>
                  <a:cubicBezTo>
                    <a:pt x="174" y="17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0" name="Google Shape;12170;p31"/>
            <p:cNvSpPr/>
            <p:nvPr/>
          </p:nvSpPr>
          <p:spPr>
            <a:xfrm>
              <a:off x="4075000" y="302145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25" y="1"/>
                  </a:moveTo>
                  <a:cubicBezTo>
                    <a:pt x="71" y="1"/>
                    <a:pt x="21" y="38"/>
                    <a:pt x="1" y="87"/>
                  </a:cubicBezTo>
                  <a:cubicBezTo>
                    <a:pt x="1" y="104"/>
                    <a:pt x="1" y="120"/>
                    <a:pt x="21" y="141"/>
                  </a:cubicBezTo>
                  <a:lnTo>
                    <a:pt x="21" y="174"/>
                  </a:lnTo>
                  <a:cubicBezTo>
                    <a:pt x="38" y="190"/>
                    <a:pt x="71" y="207"/>
                    <a:pt x="87" y="207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7"/>
                    <a:pt x="207" y="120"/>
                  </a:cubicBezTo>
                  <a:cubicBezTo>
                    <a:pt x="228" y="87"/>
                    <a:pt x="207" y="71"/>
                    <a:pt x="190" y="54"/>
                  </a:cubicBezTo>
                  <a:cubicBezTo>
                    <a:pt x="174" y="17"/>
                    <a:pt x="157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1" name="Google Shape;12171;p31"/>
            <p:cNvSpPr/>
            <p:nvPr/>
          </p:nvSpPr>
          <p:spPr>
            <a:xfrm>
              <a:off x="4092625" y="29896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8" y="194"/>
                    <a:pt x="54" y="210"/>
                    <a:pt x="87" y="210"/>
                  </a:cubicBezTo>
                  <a:cubicBezTo>
                    <a:pt x="120" y="210"/>
                    <a:pt x="141" y="210"/>
                    <a:pt x="174" y="194"/>
                  </a:cubicBezTo>
                  <a:cubicBezTo>
                    <a:pt x="190" y="177"/>
                    <a:pt x="207" y="140"/>
                    <a:pt x="207" y="123"/>
                  </a:cubicBezTo>
                  <a:cubicBezTo>
                    <a:pt x="207" y="90"/>
                    <a:pt x="207" y="74"/>
                    <a:pt x="190" y="37"/>
                  </a:cubicBezTo>
                  <a:cubicBezTo>
                    <a:pt x="174" y="20"/>
                    <a:pt x="158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2" name="Google Shape;12172;p31"/>
            <p:cNvSpPr/>
            <p:nvPr/>
          </p:nvSpPr>
          <p:spPr>
            <a:xfrm>
              <a:off x="4015750" y="3070700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9" y="0"/>
                  </a:moveTo>
                  <a:cubicBezTo>
                    <a:pt x="68" y="0"/>
                    <a:pt x="39" y="13"/>
                    <a:pt x="21" y="43"/>
                  </a:cubicBezTo>
                  <a:cubicBezTo>
                    <a:pt x="0" y="59"/>
                    <a:pt x="0" y="92"/>
                    <a:pt x="0" y="109"/>
                  </a:cubicBezTo>
                  <a:lnTo>
                    <a:pt x="0" y="146"/>
                  </a:lnTo>
                  <a:cubicBezTo>
                    <a:pt x="21" y="162"/>
                    <a:pt x="21" y="179"/>
                    <a:pt x="37" y="179"/>
                  </a:cubicBezTo>
                  <a:cubicBezTo>
                    <a:pt x="59" y="194"/>
                    <a:pt x="86" y="202"/>
                    <a:pt x="111" y="202"/>
                  </a:cubicBezTo>
                  <a:cubicBezTo>
                    <a:pt x="142" y="202"/>
                    <a:pt x="172" y="190"/>
                    <a:pt x="190" y="162"/>
                  </a:cubicBezTo>
                  <a:cubicBezTo>
                    <a:pt x="206" y="146"/>
                    <a:pt x="206" y="129"/>
                    <a:pt x="206" y="92"/>
                  </a:cubicBezTo>
                  <a:cubicBezTo>
                    <a:pt x="206" y="59"/>
                    <a:pt x="190" y="43"/>
                    <a:pt x="173" y="26"/>
                  </a:cubicBezTo>
                  <a:cubicBezTo>
                    <a:pt x="151" y="9"/>
                    <a:pt x="124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3" name="Google Shape;12173;p31"/>
            <p:cNvSpPr/>
            <p:nvPr/>
          </p:nvSpPr>
          <p:spPr>
            <a:xfrm>
              <a:off x="4019250" y="30567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66" y="207"/>
                    <a:pt x="87" y="207"/>
                  </a:cubicBezTo>
                  <a:cubicBezTo>
                    <a:pt x="120" y="207"/>
                    <a:pt x="136" y="207"/>
                    <a:pt x="169" y="190"/>
                  </a:cubicBezTo>
                  <a:cubicBezTo>
                    <a:pt x="190" y="174"/>
                    <a:pt x="206" y="153"/>
                    <a:pt x="206" y="120"/>
                  </a:cubicBezTo>
                  <a:cubicBezTo>
                    <a:pt x="206" y="87"/>
                    <a:pt x="206" y="71"/>
                    <a:pt x="190" y="34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4" name="Google Shape;12174;p31"/>
            <p:cNvSpPr/>
            <p:nvPr/>
          </p:nvSpPr>
          <p:spPr>
            <a:xfrm>
              <a:off x="4046675" y="3030375"/>
              <a:ext cx="5675" cy="5075"/>
            </a:xfrm>
            <a:custGeom>
              <a:avLst/>
              <a:gdLst/>
              <a:ahLst/>
              <a:cxnLst/>
              <a:rect l="l" t="t" r="r" b="b"/>
              <a:pathLst>
                <a:path w="227" h="203" extrusionOk="0">
                  <a:moveTo>
                    <a:pt x="113" y="0"/>
                  </a:moveTo>
                  <a:cubicBezTo>
                    <a:pt x="85" y="0"/>
                    <a:pt x="55" y="12"/>
                    <a:pt x="37" y="40"/>
                  </a:cubicBezTo>
                  <a:cubicBezTo>
                    <a:pt x="21" y="56"/>
                    <a:pt x="0" y="93"/>
                    <a:pt x="21" y="110"/>
                  </a:cubicBezTo>
                  <a:lnTo>
                    <a:pt x="21" y="143"/>
                  </a:lnTo>
                  <a:cubicBezTo>
                    <a:pt x="21" y="159"/>
                    <a:pt x="37" y="176"/>
                    <a:pt x="54" y="176"/>
                  </a:cubicBezTo>
                  <a:cubicBezTo>
                    <a:pt x="65" y="190"/>
                    <a:pt x="86" y="203"/>
                    <a:pt x="104" y="203"/>
                  </a:cubicBezTo>
                  <a:cubicBezTo>
                    <a:pt x="111" y="203"/>
                    <a:pt x="118" y="201"/>
                    <a:pt x="124" y="196"/>
                  </a:cubicBezTo>
                  <a:cubicBezTo>
                    <a:pt x="157" y="196"/>
                    <a:pt x="173" y="196"/>
                    <a:pt x="190" y="159"/>
                  </a:cubicBezTo>
                  <a:cubicBezTo>
                    <a:pt x="206" y="143"/>
                    <a:pt x="227" y="110"/>
                    <a:pt x="227" y="93"/>
                  </a:cubicBezTo>
                  <a:cubicBezTo>
                    <a:pt x="227" y="56"/>
                    <a:pt x="206" y="40"/>
                    <a:pt x="173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5" name="Google Shape;12175;p31"/>
            <p:cNvSpPr/>
            <p:nvPr/>
          </p:nvSpPr>
          <p:spPr>
            <a:xfrm>
              <a:off x="4024400" y="30923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7" y="0"/>
                    <a:pt x="50" y="17"/>
                    <a:pt x="33" y="17"/>
                  </a:cubicBezTo>
                  <a:cubicBezTo>
                    <a:pt x="17" y="33"/>
                    <a:pt x="0" y="66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0" y="153"/>
                    <a:pt x="17" y="169"/>
                  </a:cubicBezTo>
                  <a:cubicBezTo>
                    <a:pt x="33" y="190"/>
                    <a:pt x="50" y="206"/>
                    <a:pt x="87" y="206"/>
                  </a:cubicBezTo>
                  <a:cubicBezTo>
                    <a:pt x="95" y="209"/>
                    <a:pt x="104" y="211"/>
                    <a:pt x="112" y="211"/>
                  </a:cubicBezTo>
                  <a:cubicBezTo>
                    <a:pt x="154" y="211"/>
                    <a:pt x="193" y="178"/>
                    <a:pt x="207" y="120"/>
                  </a:cubicBezTo>
                  <a:cubicBezTo>
                    <a:pt x="207" y="103"/>
                    <a:pt x="207" y="66"/>
                    <a:pt x="190" y="50"/>
                  </a:cubicBezTo>
                  <a:cubicBezTo>
                    <a:pt x="170" y="17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6" name="Google Shape;12176;p31"/>
            <p:cNvSpPr/>
            <p:nvPr/>
          </p:nvSpPr>
          <p:spPr>
            <a:xfrm>
              <a:off x="4055325" y="306742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87" y="1"/>
                    <a:pt x="33" y="34"/>
                    <a:pt x="17" y="71"/>
                  </a:cubicBezTo>
                  <a:lnTo>
                    <a:pt x="17" y="104"/>
                  </a:lnTo>
                  <a:cubicBezTo>
                    <a:pt x="0" y="120"/>
                    <a:pt x="17" y="137"/>
                    <a:pt x="17" y="157"/>
                  </a:cubicBezTo>
                  <a:cubicBezTo>
                    <a:pt x="33" y="174"/>
                    <a:pt x="50" y="190"/>
                    <a:pt x="66" y="207"/>
                  </a:cubicBezTo>
                  <a:lnTo>
                    <a:pt x="103" y="207"/>
                  </a:lnTo>
                  <a:cubicBezTo>
                    <a:pt x="112" y="209"/>
                    <a:pt x="120" y="211"/>
                    <a:pt x="129" y="211"/>
                  </a:cubicBezTo>
                  <a:cubicBezTo>
                    <a:pt x="170" y="211"/>
                    <a:pt x="209" y="178"/>
                    <a:pt x="223" y="120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34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7" name="Google Shape;12177;p31"/>
            <p:cNvSpPr/>
            <p:nvPr/>
          </p:nvSpPr>
          <p:spPr>
            <a:xfrm>
              <a:off x="4056150" y="3132675"/>
              <a:ext cx="5175" cy="5400"/>
            </a:xfrm>
            <a:custGeom>
              <a:avLst/>
              <a:gdLst/>
              <a:ahLst/>
              <a:cxnLst/>
              <a:rect l="l" t="t" r="r" b="b"/>
              <a:pathLst>
                <a:path w="207" h="216" extrusionOk="0">
                  <a:moveTo>
                    <a:pt x="120" y="0"/>
                  </a:moveTo>
                  <a:cubicBezTo>
                    <a:pt x="70" y="0"/>
                    <a:pt x="0" y="37"/>
                    <a:pt x="0" y="87"/>
                  </a:cubicBezTo>
                  <a:lnTo>
                    <a:pt x="0" y="157"/>
                  </a:lnTo>
                  <a:lnTo>
                    <a:pt x="17" y="173"/>
                  </a:lnTo>
                  <a:cubicBezTo>
                    <a:pt x="33" y="190"/>
                    <a:pt x="54" y="206"/>
                    <a:pt x="87" y="206"/>
                  </a:cubicBezTo>
                  <a:cubicBezTo>
                    <a:pt x="97" y="213"/>
                    <a:pt x="105" y="215"/>
                    <a:pt x="113" y="215"/>
                  </a:cubicBezTo>
                  <a:cubicBezTo>
                    <a:pt x="132" y="215"/>
                    <a:pt x="147" y="202"/>
                    <a:pt x="173" y="190"/>
                  </a:cubicBezTo>
                  <a:cubicBezTo>
                    <a:pt x="190" y="173"/>
                    <a:pt x="206" y="157"/>
                    <a:pt x="206" y="124"/>
                  </a:cubicBezTo>
                  <a:cubicBezTo>
                    <a:pt x="206" y="103"/>
                    <a:pt x="206" y="70"/>
                    <a:pt x="190" y="54"/>
                  </a:cubicBezTo>
                  <a:cubicBezTo>
                    <a:pt x="173" y="37"/>
                    <a:pt x="157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8" name="Google Shape;12178;p31"/>
            <p:cNvSpPr/>
            <p:nvPr/>
          </p:nvSpPr>
          <p:spPr>
            <a:xfrm>
              <a:off x="4055725" y="30532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3" y="0"/>
                  </a:moveTo>
                  <a:cubicBezTo>
                    <a:pt x="91" y="0"/>
                    <a:pt x="57" y="16"/>
                    <a:pt x="34" y="37"/>
                  </a:cubicBezTo>
                  <a:cubicBezTo>
                    <a:pt x="17" y="53"/>
                    <a:pt x="1" y="86"/>
                    <a:pt x="1" y="123"/>
                  </a:cubicBezTo>
                  <a:cubicBezTo>
                    <a:pt x="1" y="123"/>
                    <a:pt x="1" y="140"/>
                    <a:pt x="17" y="140"/>
                  </a:cubicBezTo>
                  <a:cubicBezTo>
                    <a:pt x="17" y="156"/>
                    <a:pt x="34" y="173"/>
                    <a:pt x="50" y="189"/>
                  </a:cubicBezTo>
                  <a:cubicBezTo>
                    <a:pt x="65" y="204"/>
                    <a:pt x="84" y="210"/>
                    <a:pt x="104" y="210"/>
                  </a:cubicBezTo>
                  <a:cubicBezTo>
                    <a:pt x="135" y="210"/>
                    <a:pt x="168" y="195"/>
                    <a:pt x="190" y="173"/>
                  </a:cubicBezTo>
                  <a:cubicBezTo>
                    <a:pt x="207" y="140"/>
                    <a:pt x="223" y="123"/>
                    <a:pt x="207" y="86"/>
                  </a:cubicBezTo>
                  <a:cubicBezTo>
                    <a:pt x="207" y="70"/>
                    <a:pt x="190" y="37"/>
                    <a:pt x="174" y="20"/>
                  </a:cubicBezTo>
                  <a:cubicBezTo>
                    <a:pt x="160" y="6"/>
                    <a:pt x="142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9" name="Google Shape;12179;p31"/>
            <p:cNvSpPr/>
            <p:nvPr/>
          </p:nvSpPr>
          <p:spPr>
            <a:xfrm>
              <a:off x="4057900" y="304027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6" y="1"/>
                  </a:moveTo>
                  <a:cubicBezTo>
                    <a:pt x="106" y="1"/>
                    <a:pt x="97" y="2"/>
                    <a:pt x="87" y="6"/>
                  </a:cubicBezTo>
                  <a:cubicBezTo>
                    <a:pt x="17" y="39"/>
                    <a:pt x="0" y="89"/>
                    <a:pt x="17" y="142"/>
                  </a:cubicBezTo>
                  <a:cubicBezTo>
                    <a:pt x="31" y="184"/>
                    <a:pt x="82" y="216"/>
                    <a:pt x="127" y="216"/>
                  </a:cubicBezTo>
                  <a:cubicBezTo>
                    <a:pt x="136" y="216"/>
                    <a:pt x="145" y="215"/>
                    <a:pt x="153" y="212"/>
                  </a:cubicBezTo>
                  <a:cubicBezTo>
                    <a:pt x="207" y="175"/>
                    <a:pt x="240" y="126"/>
                    <a:pt x="207" y="72"/>
                  </a:cubicBezTo>
                  <a:cubicBezTo>
                    <a:pt x="193" y="32"/>
                    <a:pt x="156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0" name="Google Shape;12180;p31"/>
            <p:cNvSpPr/>
            <p:nvPr/>
          </p:nvSpPr>
          <p:spPr>
            <a:xfrm>
              <a:off x="4058300" y="311880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104" y="0"/>
                  </a:moveTo>
                  <a:cubicBezTo>
                    <a:pt x="75" y="0"/>
                    <a:pt x="47" y="13"/>
                    <a:pt x="17" y="40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27"/>
                    <a:pt x="1" y="127"/>
                    <a:pt x="17" y="143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60" y="192"/>
                    <a:pt x="76" y="203"/>
                    <a:pt x="95" y="203"/>
                  </a:cubicBezTo>
                  <a:cubicBezTo>
                    <a:pt x="103" y="203"/>
                    <a:pt x="111" y="201"/>
                    <a:pt x="120" y="197"/>
                  </a:cubicBezTo>
                  <a:cubicBezTo>
                    <a:pt x="137" y="197"/>
                    <a:pt x="174" y="197"/>
                    <a:pt x="191" y="164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61"/>
                    <a:pt x="191" y="40"/>
                    <a:pt x="174" y="23"/>
                  </a:cubicBezTo>
                  <a:cubicBezTo>
                    <a:pt x="150" y="9"/>
                    <a:pt x="12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1" name="Google Shape;12181;p31"/>
            <p:cNvSpPr/>
            <p:nvPr/>
          </p:nvSpPr>
          <p:spPr>
            <a:xfrm>
              <a:off x="4065225" y="30781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66" y="0"/>
                    <a:pt x="33" y="17"/>
                  </a:cubicBezTo>
                  <a:cubicBezTo>
                    <a:pt x="17" y="37"/>
                    <a:pt x="0" y="54"/>
                    <a:pt x="0" y="87"/>
                  </a:cubicBezTo>
                  <a:lnTo>
                    <a:pt x="0" y="140"/>
                  </a:lnTo>
                  <a:lnTo>
                    <a:pt x="17" y="157"/>
                  </a:lnTo>
                  <a:cubicBezTo>
                    <a:pt x="33" y="190"/>
                    <a:pt x="66" y="206"/>
                    <a:pt x="83" y="206"/>
                  </a:cubicBezTo>
                  <a:cubicBezTo>
                    <a:pt x="136" y="206"/>
                    <a:pt x="206" y="173"/>
                    <a:pt x="206" y="120"/>
                  </a:cubicBezTo>
                  <a:cubicBezTo>
                    <a:pt x="206" y="87"/>
                    <a:pt x="206" y="70"/>
                    <a:pt x="186" y="37"/>
                  </a:cubicBezTo>
                  <a:cubicBezTo>
                    <a:pt x="169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2" name="Google Shape;12182;p31"/>
            <p:cNvSpPr/>
            <p:nvPr/>
          </p:nvSpPr>
          <p:spPr>
            <a:xfrm>
              <a:off x="4048425" y="301655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4" y="1"/>
                  </a:moveTo>
                  <a:cubicBezTo>
                    <a:pt x="111" y="1"/>
                    <a:pt x="99" y="3"/>
                    <a:pt x="87" y="7"/>
                  </a:cubicBezTo>
                  <a:cubicBezTo>
                    <a:pt x="33" y="28"/>
                    <a:pt x="0" y="94"/>
                    <a:pt x="17" y="147"/>
                  </a:cubicBezTo>
                  <a:cubicBezTo>
                    <a:pt x="33" y="164"/>
                    <a:pt x="33" y="164"/>
                    <a:pt x="54" y="180"/>
                  </a:cubicBezTo>
                  <a:cubicBezTo>
                    <a:pt x="65" y="192"/>
                    <a:pt x="94" y="204"/>
                    <a:pt x="122" y="204"/>
                  </a:cubicBezTo>
                  <a:cubicBezTo>
                    <a:pt x="134" y="204"/>
                    <a:pt x="146" y="202"/>
                    <a:pt x="157" y="197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1"/>
                  </a:lnTo>
                  <a:cubicBezTo>
                    <a:pt x="198" y="20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3" name="Google Shape;12183;p31"/>
            <p:cNvSpPr/>
            <p:nvPr/>
          </p:nvSpPr>
          <p:spPr>
            <a:xfrm>
              <a:off x="4061300" y="3091450"/>
              <a:ext cx="5600" cy="4900"/>
            </a:xfrm>
            <a:custGeom>
              <a:avLst/>
              <a:gdLst/>
              <a:ahLst/>
              <a:cxnLst/>
              <a:rect l="l" t="t" r="r" b="b"/>
              <a:pathLst>
                <a:path w="224" h="196" extrusionOk="0">
                  <a:moveTo>
                    <a:pt x="87" y="0"/>
                  </a:moveTo>
                  <a:cubicBezTo>
                    <a:pt x="17" y="21"/>
                    <a:pt x="0" y="87"/>
                    <a:pt x="17" y="140"/>
                  </a:cubicBezTo>
                  <a:cubicBezTo>
                    <a:pt x="29" y="177"/>
                    <a:pt x="72" y="196"/>
                    <a:pt x="115" y="196"/>
                  </a:cubicBezTo>
                  <a:cubicBezTo>
                    <a:pt x="129" y="196"/>
                    <a:pt x="144" y="194"/>
                    <a:pt x="157" y="190"/>
                  </a:cubicBezTo>
                  <a:cubicBezTo>
                    <a:pt x="174" y="190"/>
                    <a:pt x="190" y="173"/>
                    <a:pt x="190" y="173"/>
                  </a:cubicBezTo>
                  <a:cubicBezTo>
                    <a:pt x="223" y="140"/>
                    <a:pt x="223" y="103"/>
                    <a:pt x="223" y="70"/>
                  </a:cubicBezTo>
                  <a:cubicBezTo>
                    <a:pt x="207" y="21"/>
                    <a:pt x="17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4" name="Google Shape;12184;p31"/>
            <p:cNvSpPr/>
            <p:nvPr/>
          </p:nvSpPr>
          <p:spPr>
            <a:xfrm>
              <a:off x="4060475" y="31048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104" y="0"/>
                    <a:pt x="66" y="0"/>
                    <a:pt x="50" y="17"/>
                  </a:cubicBezTo>
                  <a:cubicBezTo>
                    <a:pt x="17" y="33"/>
                    <a:pt x="17" y="66"/>
                    <a:pt x="0" y="83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86"/>
                    <a:pt x="66" y="206"/>
                    <a:pt x="87" y="206"/>
                  </a:cubicBezTo>
                  <a:cubicBezTo>
                    <a:pt x="95" y="208"/>
                    <a:pt x="104" y="209"/>
                    <a:pt x="111" y="209"/>
                  </a:cubicBezTo>
                  <a:cubicBezTo>
                    <a:pt x="166" y="209"/>
                    <a:pt x="207" y="163"/>
                    <a:pt x="207" y="120"/>
                  </a:cubicBezTo>
                  <a:cubicBezTo>
                    <a:pt x="223" y="83"/>
                    <a:pt x="207" y="66"/>
                    <a:pt x="190" y="50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5" name="Google Shape;12185;p31"/>
            <p:cNvSpPr/>
            <p:nvPr/>
          </p:nvSpPr>
          <p:spPr>
            <a:xfrm>
              <a:off x="4048000" y="31098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8" y="1"/>
                  </a:moveTo>
                  <a:cubicBezTo>
                    <a:pt x="55" y="1"/>
                    <a:pt x="15" y="46"/>
                    <a:pt x="1" y="88"/>
                  </a:cubicBezTo>
                  <a:lnTo>
                    <a:pt x="1" y="141"/>
                  </a:lnTo>
                  <a:cubicBezTo>
                    <a:pt x="17" y="174"/>
                    <a:pt x="50" y="191"/>
                    <a:pt x="87" y="211"/>
                  </a:cubicBezTo>
                  <a:cubicBezTo>
                    <a:pt x="153" y="211"/>
                    <a:pt x="207" y="174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53" y="5"/>
                    <a:pt x="120" y="5"/>
                  </a:cubicBezTo>
                  <a:cubicBezTo>
                    <a:pt x="113" y="2"/>
                    <a:pt x="105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6" name="Google Shape;12186;p31"/>
            <p:cNvSpPr/>
            <p:nvPr/>
          </p:nvSpPr>
          <p:spPr>
            <a:xfrm>
              <a:off x="4042850" y="299337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0"/>
                  </a:moveTo>
                  <a:cubicBezTo>
                    <a:pt x="96" y="0"/>
                    <a:pt x="83" y="2"/>
                    <a:pt x="71" y="6"/>
                  </a:cubicBezTo>
                  <a:cubicBezTo>
                    <a:pt x="17" y="27"/>
                    <a:pt x="0" y="93"/>
                    <a:pt x="17" y="147"/>
                  </a:cubicBezTo>
                  <a:cubicBezTo>
                    <a:pt x="29" y="184"/>
                    <a:pt x="72" y="202"/>
                    <a:pt x="113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80"/>
                    <a:pt x="223" y="109"/>
                    <a:pt x="207" y="60"/>
                  </a:cubicBezTo>
                  <a:cubicBezTo>
                    <a:pt x="194" y="20"/>
                    <a:pt x="151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7" name="Google Shape;12187;p31"/>
            <p:cNvSpPr/>
            <p:nvPr/>
          </p:nvSpPr>
          <p:spPr>
            <a:xfrm>
              <a:off x="4044600" y="30420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50" y="0"/>
                    <a:pt x="34" y="37"/>
                  </a:cubicBezTo>
                  <a:cubicBezTo>
                    <a:pt x="17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17" y="173"/>
                    <a:pt x="50" y="190"/>
                    <a:pt x="83" y="206"/>
                  </a:cubicBezTo>
                  <a:lnTo>
                    <a:pt x="104" y="206"/>
                  </a:lnTo>
                  <a:cubicBezTo>
                    <a:pt x="153" y="206"/>
                    <a:pt x="207" y="173"/>
                    <a:pt x="207" y="120"/>
                  </a:cubicBezTo>
                  <a:cubicBezTo>
                    <a:pt x="207" y="87"/>
                    <a:pt x="207" y="70"/>
                    <a:pt x="186" y="37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8" name="Google Shape;12188;p31"/>
            <p:cNvSpPr/>
            <p:nvPr/>
          </p:nvSpPr>
          <p:spPr>
            <a:xfrm>
              <a:off x="4058725" y="30260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7" y="0"/>
                  </a:moveTo>
                  <a:cubicBezTo>
                    <a:pt x="95" y="0"/>
                    <a:pt x="82" y="3"/>
                    <a:pt x="70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29" y="181"/>
                    <a:pt x="69" y="209"/>
                    <a:pt x="110" y="209"/>
                  </a:cubicBezTo>
                  <a:cubicBezTo>
                    <a:pt x="126" y="209"/>
                    <a:pt x="142" y="205"/>
                    <a:pt x="157" y="196"/>
                  </a:cubicBezTo>
                  <a:cubicBezTo>
                    <a:pt x="207" y="180"/>
                    <a:pt x="223" y="126"/>
                    <a:pt x="207" y="76"/>
                  </a:cubicBezTo>
                  <a:cubicBezTo>
                    <a:pt x="194" y="23"/>
                    <a:pt x="150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9" name="Google Shape;12189;p31"/>
            <p:cNvSpPr/>
            <p:nvPr/>
          </p:nvSpPr>
          <p:spPr>
            <a:xfrm>
              <a:off x="4050175" y="3094400"/>
              <a:ext cx="5575" cy="5150"/>
            </a:xfrm>
            <a:custGeom>
              <a:avLst/>
              <a:gdLst/>
              <a:ahLst/>
              <a:cxnLst/>
              <a:rect l="l" t="t" r="r" b="b"/>
              <a:pathLst>
                <a:path w="223" h="206" extrusionOk="0">
                  <a:moveTo>
                    <a:pt x="116" y="0"/>
                  </a:moveTo>
                  <a:cubicBezTo>
                    <a:pt x="106" y="0"/>
                    <a:pt x="96" y="2"/>
                    <a:pt x="87" y="6"/>
                  </a:cubicBezTo>
                  <a:cubicBezTo>
                    <a:pt x="17" y="22"/>
                    <a:pt x="0" y="88"/>
                    <a:pt x="17" y="142"/>
                  </a:cubicBezTo>
                  <a:cubicBezTo>
                    <a:pt x="17" y="158"/>
                    <a:pt x="33" y="175"/>
                    <a:pt x="50" y="175"/>
                  </a:cubicBezTo>
                  <a:cubicBezTo>
                    <a:pt x="59" y="196"/>
                    <a:pt x="81" y="205"/>
                    <a:pt x="104" y="205"/>
                  </a:cubicBezTo>
                  <a:cubicBezTo>
                    <a:pt x="121" y="205"/>
                    <a:pt x="139" y="200"/>
                    <a:pt x="153" y="191"/>
                  </a:cubicBezTo>
                  <a:cubicBezTo>
                    <a:pt x="190" y="191"/>
                    <a:pt x="223" y="158"/>
                    <a:pt x="223" y="109"/>
                  </a:cubicBezTo>
                  <a:lnTo>
                    <a:pt x="223" y="72"/>
                  </a:lnTo>
                  <a:cubicBezTo>
                    <a:pt x="196" y="32"/>
                    <a:pt x="156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0" name="Google Shape;12190;p31"/>
            <p:cNvSpPr/>
            <p:nvPr/>
          </p:nvSpPr>
          <p:spPr>
            <a:xfrm>
              <a:off x="4063475" y="299782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1" y="0"/>
                  </a:moveTo>
                  <a:cubicBezTo>
                    <a:pt x="90" y="0"/>
                    <a:pt x="56" y="14"/>
                    <a:pt x="33" y="35"/>
                  </a:cubicBezTo>
                  <a:cubicBezTo>
                    <a:pt x="17" y="72"/>
                    <a:pt x="0" y="88"/>
                    <a:pt x="0" y="121"/>
                  </a:cubicBezTo>
                  <a:lnTo>
                    <a:pt x="17" y="138"/>
                  </a:lnTo>
                  <a:cubicBezTo>
                    <a:pt x="17" y="158"/>
                    <a:pt x="33" y="175"/>
                    <a:pt x="50" y="191"/>
                  </a:cubicBezTo>
                  <a:cubicBezTo>
                    <a:pt x="64" y="204"/>
                    <a:pt x="82" y="209"/>
                    <a:pt x="101" y="209"/>
                  </a:cubicBezTo>
                  <a:cubicBezTo>
                    <a:pt x="133" y="209"/>
                    <a:pt x="167" y="195"/>
                    <a:pt x="190" y="175"/>
                  </a:cubicBezTo>
                  <a:cubicBezTo>
                    <a:pt x="223" y="121"/>
                    <a:pt x="223" y="72"/>
                    <a:pt x="173" y="18"/>
                  </a:cubicBezTo>
                  <a:cubicBezTo>
                    <a:pt x="159" y="5"/>
                    <a:pt x="14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1" name="Google Shape;12191;p31"/>
            <p:cNvSpPr/>
            <p:nvPr/>
          </p:nvSpPr>
          <p:spPr>
            <a:xfrm>
              <a:off x="4051400" y="3082025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24" y="1"/>
                  </a:moveTo>
                  <a:cubicBezTo>
                    <a:pt x="93" y="1"/>
                    <a:pt x="58" y="15"/>
                    <a:pt x="38" y="35"/>
                  </a:cubicBezTo>
                  <a:cubicBezTo>
                    <a:pt x="17" y="68"/>
                    <a:pt x="1" y="89"/>
                    <a:pt x="1" y="122"/>
                  </a:cubicBezTo>
                  <a:lnTo>
                    <a:pt x="17" y="138"/>
                  </a:lnTo>
                  <a:cubicBezTo>
                    <a:pt x="17" y="155"/>
                    <a:pt x="38" y="171"/>
                    <a:pt x="54" y="192"/>
                  </a:cubicBezTo>
                  <a:cubicBezTo>
                    <a:pt x="71" y="208"/>
                    <a:pt x="87" y="208"/>
                    <a:pt x="120" y="208"/>
                  </a:cubicBezTo>
                  <a:cubicBezTo>
                    <a:pt x="157" y="208"/>
                    <a:pt x="174" y="192"/>
                    <a:pt x="190" y="171"/>
                  </a:cubicBezTo>
                  <a:cubicBezTo>
                    <a:pt x="207" y="155"/>
                    <a:pt x="223" y="122"/>
                    <a:pt x="207" y="89"/>
                  </a:cubicBezTo>
                  <a:cubicBezTo>
                    <a:pt x="207" y="68"/>
                    <a:pt x="207" y="35"/>
                    <a:pt x="174" y="18"/>
                  </a:cubicBezTo>
                  <a:cubicBezTo>
                    <a:pt x="161" y="6"/>
                    <a:pt x="143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2" name="Google Shape;12192;p31"/>
            <p:cNvSpPr/>
            <p:nvPr/>
          </p:nvSpPr>
          <p:spPr>
            <a:xfrm>
              <a:off x="4062650" y="30146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83" y="1"/>
                  </a:moveTo>
                  <a:cubicBezTo>
                    <a:pt x="50" y="17"/>
                    <a:pt x="33" y="34"/>
                    <a:pt x="33" y="50"/>
                  </a:cubicBezTo>
                  <a:cubicBezTo>
                    <a:pt x="17" y="67"/>
                    <a:pt x="0" y="104"/>
                    <a:pt x="17" y="137"/>
                  </a:cubicBezTo>
                  <a:cubicBezTo>
                    <a:pt x="28" y="172"/>
                    <a:pt x="68" y="201"/>
                    <a:pt x="107" y="201"/>
                  </a:cubicBezTo>
                  <a:cubicBezTo>
                    <a:pt x="123" y="201"/>
                    <a:pt x="139" y="197"/>
                    <a:pt x="153" y="186"/>
                  </a:cubicBezTo>
                  <a:cubicBezTo>
                    <a:pt x="206" y="170"/>
                    <a:pt x="239" y="120"/>
                    <a:pt x="206" y="67"/>
                  </a:cubicBezTo>
                  <a:cubicBezTo>
                    <a:pt x="206" y="34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3" name="Google Shape;12193;p31"/>
            <p:cNvSpPr/>
            <p:nvPr/>
          </p:nvSpPr>
          <p:spPr>
            <a:xfrm>
              <a:off x="4352075" y="30851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4" y="1"/>
                  </a:moveTo>
                  <a:cubicBezTo>
                    <a:pt x="99" y="1"/>
                    <a:pt x="84" y="5"/>
                    <a:pt x="70" y="14"/>
                  </a:cubicBezTo>
                  <a:cubicBezTo>
                    <a:pt x="17" y="31"/>
                    <a:pt x="0" y="84"/>
                    <a:pt x="17" y="134"/>
                  </a:cubicBezTo>
                  <a:cubicBezTo>
                    <a:pt x="30" y="178"/>
                    <a:pt x="80" y="208"/>
                    <a:pt x="125" y="208"/>
                  </a:cubicBezTo>
                  <a:cubicBezTo>
                    <a:pt x="135" y="208"/>
                    <a:pt x="144" y="207"/>
                    <a:pt x="153" y="204"/>
                  </a:cubicBezTo>
                  <a:cubicBezTo>
                    <a:pt x="206" y="187"/>
                    <a:pt x="223" y="117"/>
                    <a:pt x="206" y="68"/>
                  </a:cubicBezTo>
                  <a:cubicBezTo>
                    <a:pt x="194" y="29"/>
                    <a:pt x="154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4" name="Google Shape;12194;p31"/>
            <p:cNvSpPr/>
            <p:nvPr/>
          </p:nvSpPr>
          <p:spPr>
            <a:xfrm>
              <a:off x="4231775" y="3048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4" y="17"/>
                    <a:pt x="38" y="34"/>
                  </a:cubicBezTo>
                  <a:cubicBezTo>
                    <a:pt x="17" y="50"/>
                    <a:pt x="1" y="71"/>
                    <a:pt x="1" y="87"/>
                  </a:cubicBezTo>
                  <a:lnTo>
                    <a:pt x="1" y="153"/>
                  </a:lnTo>
                  <a:cubicBezTo>
                    <a:pt x="17" y="174"/>
                    <a:pt x="54" y="207"/>
                    <a:pt x="87" y="207"/>
                  </a:cubicBezTo>
                  <a:lnTo>
                    <a:pt x="104" y="207"/>
                  </a:lnTo>
                  <a:cubicBezTo>
                    <a:pt x="157" y="207"/>
                    <a:pt x="190" y="174"/>
                    <a:pt x="207" y="120"/>
                  </a:cubicBezTo>
                  <a:cubicBezTo>
                    <a:pt x="207" y="104"/>
                    <a:pt x="207" y="71"/>
                    <a:pt x="190" y="50"/>
                  </a:cubicBezTo>
                  <a:cubicBezTo>
                    <a:pt x="174" y="34"/>
                    <a:pt x="141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5" name="Google Shape;12195;p31"/>
            <p:cNvSpPr/>
            <p:nvPr/>
          </p:nvSpPr>
          <p:spPr>
            <a:xfrm>
              <a:off x="4243025" y="3060375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4" y="1"/>
                  </a:moveTo>
                  <a:cubicBezTo>
                    <a:pt x="64" y="1"/>
                    <a:pt x="35" y="14"/>
                    <a:pt x="17" y="43"/>
                  </a:cubicBezTo>
                  <a:cubicBezTo>
                    <a:pt x="0" y="60"/>
                    <a:pt x="0" y="93"/>
                    <a:pt x="0" y="109"/>
                  </a:cubicBezTo>
                  <a:lnTo>
                    <a:pt x="0" y="146"/>
                  </a:lnTo>
                  <a:cubicBezTo>
                    <a:pt x="17" y="163"/>
                    <a:pt x="17" y="179"/>
                    <a:pt x="33" y="179"/>
                  </a:cubicBezTo>
                  <a:cubicBezTo>
                    <a:pt x="55" y="194"/>
                    <a:pt x="82" y="202"/>
                    <a:pt x="107" y="202"/>
                  </a:cubicBezTo>
                  <a:cubicBezTo>
                    <a:pt x="138" y="202"/>
                    <a:pt x="168" y="190"/>
                    <a:pt x="186" y="163"/>
                  </a:cubicBezTo>
                  <a:cubicBezTo>
                    <a:pt x="206" y="146"/>
                    <a:pt x="206" y="109"/>
                    <a:pt x="206" y="93"/>
                  </a:cubicBezTo>
                  <a:cubicBezTo>
                    <a:pt x="206" y="60"/>
                    <a:pt x="186" y="43"/>
                    <a:pt x="169" y="27"/>
                  </a:cubicBezTo>
                  <a:cubicBezTo>
                    <a:pt x="147" y="10"/>
                    <a:pt x="120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6" name="Google Shape;12196;p31"/>
            <p:cNvSpPr/>
            <p:nvPr/>
          </p:nvSpPr>
          <p:spPr>
            <a:xfrm>
              <a:off x="4235700" y="30235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6" y="0"/>
                  </a:moveTo>
                  <a:cubicBezTo>
                    <a:pt x="86" y="0"/>
                    <a:pt x="76" y="1"/>
                    <a:pt x="66" y="4"/>
                  </a:cubicBezTo>
                  <a:cubicBezTo>
                    <a:pt x="17" y="37"/>
                    <a:pt x="0" y="91"/>
                    <a:pt x="17" y="140"/>
                  </a:cubicBezTo>
                  <a:cubicBezTo>
                    <a:pt x="17" y="161"/>
                    <a:pt x="33" y="177"/>
                    <a:pt x="33" y="177"/>
                  </a:cubicBezTo>
                  <a:cubicBezTo>
                    <a:pt x="66" y="210"/>
                    <a:pt x="120" y="210"/>
                    <a:pt x="153" y="210"/>
                  </a:cubicBezTo>
                  <a:cubicBezTo>
                    <a:pt x="190" y="194"/>
                    <a:pt x="207" y="161"/>
                    <a:pt x="223" y="124"/>
                  </a:cubicBezTo>
                  <a:cubicBezTo>
                    <a:pt x="223" y="107"/>
                    <a:pt x="223" y="91"/>
                    <a:pt x="207" y="74"/>
                  </a:cubicBezTo>
                  <a:cubicBezTo>
                    <a:pt x="193" y="30"/>
                    <a:pt x="143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7" name="Google Shape;12197;p31"/>
            <p:cNvSpPr/>
            <p:nvPr/>
          </p:nvSpPr>
          <p:spPr>
            <a:xfrm>
              <a:off x="4240450" y="299277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26" y="1"/>
                  </a:moveTo>
                  <a:cubicBezTo>
                    <a:pt x="112" y="1"/>
                    <a:pt x="97" y="5"/>
                    <a:pt x="83" y="14"/>
                  </a:cubicBezTo>
                  <a:cubicBezTo>
                    <a:pt x="33" y="30"/>
                    <a:pt x="0" y="84"/>
                    <a:pt x="17" y="133"/>
                  </a:cubicBezTo>
                  <a:cubicBezTo>
                    <a:pt x="30" y="178"/>
                    <a:pt x="80" y="208"/>
                    <a:pt x="125" y="208"/>
                  </a:cubicBezTo>
                  <a:cubicBezTo>
                    <a:pt x="135" y="208"/>
                    <a:pt x="144" y="206"/>
                    <a:pt x="153" y="204"/>
                  </a:cubicBezTo>
                  <a:cubicBezTo>
                    <a:pt x="206" y="187"/>
                    <a:pt x="239" y="117"/>
                    <a:pt x="223" y="68"/>
                  </a:cubicBezTo>
                  <a:cubicBezTo>
                    <a:pt x="196" y="29"/>
                    <a:pt x="16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8" name="Google Shape;12198;p31"/>
            <p:cNvSpPr/>
            <p:nvPr/>
          </p:nvSpPr>
          <p:spPr>
            <a:xfrm>
              <a:off x="4239500" y="3011550"/>
              <a:ext cx="5200" cy="5300"/>
            </a:xfrm>
            <a:custGeom>
              <a:avLst/>
              <a:gdLst/>
              <a:ahLst/>
              <a:cxnLst/>
              <a:rect l="l" t="t" r="r" b="b"/>
              <a:pathLst>
                <a:path w="208" h="212" extrusionOk="0">
                  <a:moveTo>
                    <a:pt x="121" y="1"/>
                  </a:moveTo>
                  <a:cubicBezTo>
                    <a:pt x="71" y="1"/>
                    <a:pt x="17" y="38"/>
                    <a:pt x="1" y="88"/>
                  </a:cubicBezTo>
                  <a:lnTo>
                    <a:pt x="1" y="141"/>
                  </a:lnTo>
                  <a:cubicBezTo>
                    <a:pt x="17" y="158"/>
                    <a:pt x="17" y="158"/>
                    <a:pt x="17" y="174"/>
                  </a:cubicBezTo>
                  <a:cubicBezTo>
                    <a:pt x="38" y="191"/>
                    <a:pt x="71" y="207"/>
                    <a:pt x="88" y="207"/>
                  </a:cubicBezTo>
                  <a:cubicBezTo>
                    <a:pt x="98" y="210"/>
                    <a:pt x="108" y="212"/>
                    <a:pt x="118" y="212"/>
                  </a:cubicBezTo>
                  <a:cubicBezTo>
                    <a:pt x="171" y="212"/>
                    <a:pt x="207" y="167"/>
                    <a:pt x="207" y="125"/>
                  </a:cubicBezTo>
                  <a:cubicBezTo>
                    <a:pt x="207" y="104"/>
                    <a:pt x="207" y="71"/>
                    <a:pt x="191" y="55"/>
                  </a:cubicBezTo>
                  <a:cubicBezTo>
                    <a:pt x="174" y="22"/>
                    <a:pt x="158" y="22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9" name="Google Shape;12199;p31"/>
            <p:cNvSpPr/>
            <p:nvPr/>
          </p:nvSpPr>
          <p:spPr>
            <a:xfrm>
              <a:off x="4229200" y="2986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0" y="0"/>
                  </a:moveTo>
                  <a:cubicBezTo>
                    <a:pt x="56" y="0"/>
                    <a:pt x="17" y="45"/>
                    <a:pt x="17" y="87"/>
                  </a:cubicBezTo>
                  <a:cubicBezTo>
                    <a:pt x="1" y="108"/>
                    <a:pt x="17" y="124"/>
                    <a:pt x="17" y="141"/>
                  </a:cubicBezTo>
                  <a:cubicBezTo>
                    <a:pt x="17" y="141"/>
                    <a:pt x="17" y="157"/>
                    <a:pt x="38" y="157"/>
                  </a:cubicBezTo>
                  <a:cubicBezTo>
                    <a:pt x="54" y="190"/>
                    <a:pt x="71" y="190"/>
                    <a:pt x="104" y="211"/>
                  </a:cubicBezTo>
                  <a:cubicBezTo>
                    <a:pt x="157" y="211"/>
                    <a:pt x="207" y="174"/>
                    <a:pt x="223" y="124"/>
                  </a:cubicBezTo>
                  <a:cubicBezTo>
                    <a:pt x="223" y="87"/>
                    <a:pt x="223" y="71"/>
                    <a:pt x="207" y="38"/>
                  </a:cubicBezTo>
                  <a:cubicBezTo>
                    <a:pt x="190" y="21"/>
                    <a:pt x="157" y="5"/>
                    <a:pt x="141" y="5"/>
                  </a:cubicBez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0" name="Google Shape;12200;p31"/>
            <p:cNvSpPr/>
            <p:nvPr/>
          </p:nvSpPr>
          <p:spPr>
            <a:xfrm>
              <a:off x="4230550" y="29723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33" y="23"/>
                    <a:pt x="0" y="93"/>
                    <a:pt x="17" y="147"/>
                  </a:cubicBezTo>
                  <a:cubicBezTo>
                    <a:pt x="42" y="184"/>
                    <a:pt x="78" y="202"/>
                    <a:pt x="115" y="202"/>
                  </a:cubicBezTo>
                  <a:cubicBezTo>
                    <a:pt x="128" y="202"/>
                    <a:pt x="140" y="200"/>
                    <a:pt x="153" y="196"/>
                  </a:cubicBezTo>
                  <a:cubicBezTo>
                    <a:pt x="223" y="180"/>
                    <a:pt x="239" y="109"/>
                    <a:pt x="223" y="60"/>
                  </a:cubicBezTo>
                  <a:cubicBezTo>
                    <a:pt x="210" y="20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1" name="Google Shape;12201;p31"/>
            <p:cNvSpPr/>
            <p:nvPr/>
          </p:nvSpPr>
          <p:spPr>
            <a:xfrm>
              <a:off x="4229625" y="300032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6" y="0"/>
                  </a:moveTo>
                  <a:cubicBezTo>
                    <a:pt x="106" y="0"/>
                    <a:pt x="96" y="2"/>
                    <a:pt x="87" y="5"/>
                  </a:cubicBezTo>
                  <a:cubicBezTo>
                    <a:pt x="37" y="38"/>
                    <a:pt x="0" y="91"/>
                    <a:pt x="37" y="141"/>
                  </a:cubicBezTo>
                  <a:cubicBezTo>
                    <a:pt x="51" y="185"/>
                    <a:pt x="87" y="215"/>
                    <a:pt x="129" y="215"/>
                  </a:cubicBezTo>
                  <a:cubicBezTo>
                    <a:pt x="138" y="215"/>
                    <a:pt x="147" y="214"/>
                    <a:pt x="157" y="211"/>
                  </a:cubicBezTo>
                  <a:cubicBezTo>
                    <a:pt x="227" y="194"/>
                    <a:pt x="243" y="124"/>
                    <a:pt x="227" y="75"/>
                  </a:cubicBezTo>
                  <a:cubicBezTo>
                    <a:pt x="210" y="31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2" name="Google Shape;12202;p31"/>
            <p:cNvSpPr/>
            <p:nvPr/>
          </p:nvSpPr>
          <p:spPr>
            <a:xfrm>
              <a:off x="4270025" y="30475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6" y="1"/>
                  </a:moveTo>
                  <a:cubicBezTo>
                    <a:pt x="41" y="1"/>
                    <a:pt x="0" y="47"/>
                    <a:pt x="0" y="91"/>
                  </a:cubicBezTo>
                  <a:lnTo>
                    <a:pt x="0" y="144"/>
                  </a:lnTo>
                  <a:lnTo>
                    <a:pt x="17" y="161"/>
                  </a:lnTo>
                  <a:cubicBezTo>
                    <a:pt x="33" y="194"/>
                    <a:pt x="54" y="194"/>
                    <a:pt x="87" y="210"/>
                  </a:cubicBezTo>
                  <a:cubicBezTo>
                    <a:pt x="136" y="210"/>
                    <a:pt x="190" y="177"/>
                    <a:pt x="206" y="128"/>
                  </a:cubicBezTo>
                  <a:cubicBezTo>
                    <a:pt x="206" y="91"/>
                    <a:pt x="206" y="58"/>
                    <a:pt x="190" y="41"/>
                  </a:cubicBezTo>
                  <a:cubicBezTo>
                    <a:pt x="174" y="25"/>
                    <a:pt x="136" y="4"/>
                    <a:pt x="120" y="4"/>
                  </a:cubicBezTo>
                  <a:cubicBezTo>
                    <a:pt x="112" y="2"/>
                    <a:pt x="103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3" name="Google Shape;12203;p31"/>
            <p:cNvSpPr/>
            <p:nvPr/>
          </p:nvSpPr>
          <p:spPr>
            <a:xfrm>
              <a:off x="4244675" y="30474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8"/>
                    <a:pt x="0" y="94"/>
                    <a:pt x="37" y="147"/>
                  </a:cubicBezTo>
                  <a:cubicBezTo>
                    <a:pt x="50" y="184"/>
                    <a:pt x="81" y="203"/>
                    <a:pt x="125" y="203"/>
                  </a:cubicBezTo>
                  <a:cubicBezTo>
                    <a:pt x="140" y="203"/>
                    <a:pt x="156" y="201"/>
                    <a:pt x="173" y="197"/>
                  </a:cubicBezTo>
                  <a:cubicBezTo>
                    <a:pt x="223" y="180"/>
                    <a:pt x="243" y="110"/>
                    <a:pt x="223" y="61"/>
                  </a:cubicBezTo>
                  <a:cubicBezTo>
                    <a:pt x="210" y="20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4" name="Google Shape;12204;p31"/>
            <p:cNvSpPr/>
            <p:nvPr/>
          </p:nvSpPr>
          <p:spPr>
            <a:xfrm>
              <a:off x="4276000" y="3021050"/>
              <a:ext cx="5700" cy="5325"/>
            </a:xfrm>
            <a:custGeom>
              <a:avLst/>
              <a:gdLst/>
              <a:ahLst/>
              <a:cxnLst/>
              <a:rect l="l" t="t" r="r" b="b"/>
              <a:pathLst>
                <a:path w="228" h="213" extrusionOk="0">
                  <a:moveTo>
                    <a:pt x="104" y="0"/>
                  </a:moveTo>
                  <a:cubicBezTo>
                    <a:pt x="71" y="17"/>
                    <a:pt x="54" y="17"/>
                    <a:pt x="38" y="54"/>
                  </a:cubicBezTo>
                  <a:cubicBezTo>
                    <a:pt x="21" y="70"/>
                    <a:pt x="0" y="103"/>
                    <a:pt x="0" y="120"/>
                  </a:cubicBezTo>
                  <a:cubicBezTo>
                    <a:pt x="0" y="136"/>
                    <a:pt x="0" y="136"/>
                    <a:pt x="21" y="157"/>
                  </a:cubicBezTo>
                  <a:cubicBezTo>
                    <a:pt x="21" y="173"/>
                    <a:pt x="38" y="173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3" y="213"/>
                    <a:pt x="172" y="201"/>
                    <a:pt x="190" y="173"/>
                  </a:cubicBezTo>
                  <a:cubicBezTo>
                    <a:pt x="207" y="157"/>
                    <a:pt x="227" y="120"/>
                    <a:pt x="207" y="103"/>
                  </a:cubicBezTo>
                  <a:cubicBezTo>
                    <a:pt x="207" y="70"/>
                    <a:pt x="190" y="54"/>
                    <a:pt x="174" y="33"/>
                  </a:cubicBezTo>
                  <a:cubicBezTo>
                    <a:pt x="157" y="17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5" name="Google Shape;12205;p31"/>
            <p:cNvSpPr/>
            <p:nvPr/>
          </p:nvSpPr>
          <p:spPr>
            <a:xfrm>
              <a:off x="4264450" y="3001775"/>
              <a:ext cx="3850" cy="4250"/>
            </a:xfrm>
            <a:custGeom>
              <a:avLst/>
              <a:gdLst/>
              <a:ahLst/>
              <a:cxnLst/>
              <a:rect l="l" t="t" r="r" b="b"/>
              <a:pathLst>
                <a:path w="154" h="170" extrusionOk="0">
                  <a:moveTo>
                    <a:pt x="17" y="0"/>
                  </a:moveTo>
                  <a:cubicBezTo>
                    <a:pt x="17" y="17"/>
                    <a:pt x="1" y="33"/>
                    <a:pt x="1" y="50"/>
                  </a:cubicBezTo>
                  <a:cubicBezTo>
                    <a:pt x="1" y="66"/>
                    <a:pt x="1" y="83"/>
                    <a:pt x="17" y="103"/>
                  </a:cubicBezTo>
                  <a:lnTo>
                    <a:pt x="17" y="120"/>
                  </a:lnTo>
                  <a:cubicBezTo>
                    <a:pt x="34" y="153"/>
                    <a:pt x="71" y="169"/>
                    <a:pt x="87" y="169"/>
                  </a:cubicBezTo>
                  <a:cubicBezTo>
                    <a:pt x="120" y="169"/>
                    <a:pt x="137" y="169"/>
                    <a:pt x="153" y="153"/>
                  </a:cubicBezTo>
                  <a:cubicBezTo>
                    <a:pt x="104" y="103"/>
                    <a:pt x="71" y="5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6" name="Google Shape;12206;p31"/>
            <p:cNvSpPr/>
            <p:nvPr/>
          </p:nvSpPr>
          <p:spPr>
            <a:xfrm>
              <a:off x="4273950" y="303467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1"/>
                  </a:moveTo>
                  <a:cubicBezTo>
                    <a:pt x="54" y="1"/>
                    <a:pt x="14" y="47"/>
                    <a:pt x="0" y="90"/>
                  </a:cubicBezTo>
                  <a:cubicBezTo>
                    <a:pt x="0" y="107"/>
                    <a:pt x="0" y="127"/>
                    <a:pt x="17" y="144"/>
                  </a:cubicBezTo>
                  <a:lnTo>
                    <a:pt x="17" y="160"/>
                  </a:lnTo>
                  <a:cubicBezTo>
                    <a:pt x="33" y="193"/>
                    <a:pt x="66" y="193"/>
                    <a:pt x="82" y="210"/>
                  </a:cubicBezTo>
                  <a:cubicBezTo>
                    <a:pt x="120" y="210"/>
                    <a:pt x="153" y="210"/>
                    <a:pt x="169" y="193"/>
                  </a:cubicBezTo>
                  <a:cubicBezTo>
                    <a:pt x="186" y="177"/>
                    <a:pt x="206" y="144"/>
                    <a:pt x="206" y="127"/>
                  </a:cubicBezTo>
                  <a:cubicBezTo>
                    <a:pt x="223" y="57"/>
                    <a:pt x="186" y="4"/>
                    <a:pt x="120" y="4"/>
                  </a:cubicBezTo>
                  <a:cubicBezTo>
                    <a:pt x="113" y="2"/>
                    <a:pt x="106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7" name="Google Shape;12207;p31"/>
            <p:cNvSpPr/>
            <p:nvPr/>
          </p:nvSpPr>
          <p:spPr>
            <a:xfrm>
              <a:off x="4253725" y="2991450"/>
              <a:ext cx="5200" cy="4825"/>
            </a:xfrm>
            <a:custGeom>
              <a:avLst/>
              <a:gdLst/>
              <a:ahLst/>
              <a:cxnLst/>
              <a:rect l="l" t="t" r="r" b="b"/>
              <a:pathLst>
                <a:path w="208" h="193" extrusionOk="0">
                  <a:moveTo>
                    <a:pt x="88" y="1"/>
                  </a:moveTo>
                  <a:cubicBezTo>
                    <a:pt x="34" y="1"/>
                    <a:pt x="1" y="34"/>
                    <a:pt x="1" y="83"/>
                  </a:cubicBezTo>
                  <a:lnTo>
                    <a:pt x="1" y="137"/>
                  </a:lnTo>
                  <a:lnTo>
                    <a:pt x="17" y="154"/>
                  </a:lnTo>
                  <a:cubicBezTo>
                    <a:pt x="34" y="170"/>
                    <a:pt x="50" y="186"/>
                    <a:pt x="88" y="186"/>
                  </a:cubicBezTo>
                  <a:cubicBezTo>
                    <a:pt x="97" y="190"/>
                    <a:pt x="107" y="192"/>
                    <a:pt x="116" y="192"/>
                  </a:cubicBezTo>
                  <a:cubicBezTo>
                    <a:pt x="156" y="192"/>
                    <a:pt x="194" y="160"/>
                    <a:pt x="207" y="121"/>
                  </a:cubicBezTo>
                  <a:cubicBezTo>
                    <a:pt x="153" y="83"/>
                    <a:pt x="120" y="34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8" name="Google Shape;12208;p31"/>
            <p:cNvSpPr/>
            <p:nvPr/>
          </p:nvSpPr>
          <p:spPr>
            <a:xfrm>
              <a:off x="4225400" y="3017025"/>
              <a:ext cx="5175" cy="5375"/>
            </a:xfrm>
            <a:custGeom>
              <a:avLst/>
              <a:gdLst/>
              <a:ahLst/>
              <a:cxnLst/>
              <a:rect l="l" t="t" r="r" b="b"/>
              <a:pathLst>
                <a:path w="207" h="215" extrusionOk="0">
                  <a:moveTo>
                    <a:pt x="93" y="0"/>
                  </a:moveTo>
                  <a:cubicBezTo>
                    <a:pt x="73" y="0"/>
                    <a:pt x="56" y="14"/>
                    <a:pt x="33" y="25"/>
                  </a:cubicBezTo>
                  <a:cubicBezTo>
                    <a:pt x="17" y="42"/>
                    <a:pt x="0" y="58"/>
                    <a:pt x="0" y="91"/>
                  </a:cubicBezTo>
                  <a:lnTo>
                    <a:pt x="0" y="145"/>
                  </a:lnTo>
                  <a:cubicBezTo>
                    <a:pt x="17" y="145"/>
                    <a:pt x="17" y="161"/>
                    <a:pt x="17" y="161"/>
                  </a:cubicBezTo>
                  <a:cubicBezTo>
                    <a:pt x="33" y="178"/>
                    <a:pt x="66" y="194"/>
                    <a:pt x="87" y="215"/>
                  </a:cubicBezTo>
                  <a:cubicBezTo>
                    <a:pt x="136" y="215"/>
                    <a:pt x="206" y="178"/>
                    <a:pt x="206" y="128"/>
                  </a:cubicBezTo>
                  <a:cubicBezTo>
                    <a:pt x="206" y="91"/>
                    <a:pt x="206" y="58"/>
                    <a:pt x="190" y="42"/>
                  </a:cubicBezTo>
                  <a:cubicBezTo>
                    <a:pt x="169" y="25"/>
                    <a:pt x="153" y="9"/>
                    <a:pt x="120" y="9"/>
                  </a:cubicBezTo>
                  <a:cubicBezTo>
                    <a:pt x="110" y="3"/>
                    <a:pt x="101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9" name="Google Shape;12209;p31"/>
            <p:cNvSpPr/>
            <p:nvPr/>
          </p:nvSpPr>
          <p:spPr>
            <a:xfrm>
              <a:off x="4245600" y="303317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30" y="1"/>
                  </a:moveTo>
                  <a:cubicBezTo>
                    <a:pt x="114" y="1"/>
                    <a:pt x="98" y="5"/>
                    <a:pt x="83" y="14"/>
                  </a:cubicBezTo>
                  <a:cubicBezTo>
                    <a:pt x="33" y="31"/>
                    <a:pt x="0" y="84"/>
                    <a:pt x="17" y="134"/>
                  </a:cubicBezTo>
                  <a:cubicBezTo>
                    <a:pt x="42" y="187"/>
                    <a:pt x="79" y="210"/>
                    <a:pt x="118" y="210"/>
                  </a:cubicBezTo>
                  <a:cubicBezTo>
                    <a:pt x="129" y="210"/>
                    <a:pt x="141" y="208"/>
                    <a:pt x="153" y="204"/>
                  </a:cubicBezTo>
                  <a:cubicBezTo>
                    <a:pt x="223" y="187"/>
                    <a:pt x="239" y="117"/>
                    <a:pt x="223" y="64"/>
                  </a:cubicBezTo>
                  <a:cubicBezTo>
                    <a:pt x="211" y="28"/>
                    <a:pt x="171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0" name="Google Shape;12210;p31"/>
            <p:cNvSpPr/>
            <p:nvPr/>
          </p:nvSpPr>
          <p:spPr>
            <a:xfrm>
              <a:off x="4250750" y="30050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95" y="1"/>
                  </a:moveTo>
                  <a:cubicBezTo>
                    <a:pt x="64" y="1"/>
                    <a:pt x="35" y="13"/>
                    <a:pt x="17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80"/>
                    <a:pt x="33" y="180"/>
                  </a:cubicBezTo>
                  <a:cubicBezTo>
                    <a:pt x="55" y="195"/>
                    <a:pt x="81" y="203"/>
                    <a:pt x="106" y="203"/>
                  </a:cubicBezTo>
                  <a:cubicBezTo>
                    <a:pt x="137" y="203"/>
                    <a:pt x="167" y="190"/>
                    <a:pt x="186" y="160"/>
                  </a:cubicBezTo>
                  <a:cubicBezTo>
                    <a:pt x="223" y="127"/>
                    <a:pt x="223" y="57"/>
                    <a:pt x="169" y="24"/>
                  </a:cubicBezTo>
                  <a:cubicBezTo>
                    <a:pt x="147" y="9"/>
                    <a:pt x="121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1" name="Google Shape;12211;p31"/>
            <p:cNvSpPr/>
            <p:nvPr/>
          </p:nvSpPr>
          <p:spPr>
            <a:xfrm>
              <a:off x="4249825" y="30215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10" y="1"/>
                  </a:moveTo>
                  <a:cubicBezTo>
                    <a:pt x="99" y="1"/>
                    <a:pt x="87" y="5"/>
                    <a:pt x="70" y="13"/>
                  </a:cubicBezTo>
                  <a:cubicBezTo>
                    <a:pt x="54" y="13"/>
                    <a:pt x="37" y="34"/>
                    <a:pt x="17" y="50"/>
                  </a:cubicBezTo>
                  <a:cubicBezTo>
                    <a:pt x="0" y="83"/>
                    <a:pt x="0" y="116"/>
                    <a:pt x="17" y="153"/>
                  </a:cubicBezTo>
                  <a:cubicBezTo>
                    <a:pt x="32" y="191"/>
                    <a:pt x="73" y="209"/>
                    <a:pt x="115" y="209"/>
                  </a:cubicBezTo>
                  <a:cubicBezTo>
                    <a:pt x="129" y="209"/>
                    <a:pt x="144" y="207"/>
                    <a:pt x="157" y="203"/>
                  </a:cubicBezTo>
                  <a:cubicBezTo>
                    <a:pt x="206" y="186"/>
                    <a:pt x="223" y="116"/>
                    <a:pt x="206" y="67"/>
                  </a:cubicBezTo>
                  <a:cubicBezTo>
                    <a:pt x="190" y="34"/>
                    <a:pt x="173" y="13"/>
                    <a:pt x="140" y="13"/>
                  </a:cubicBezTo>
                  <a:cubicBezTo>
                    <a:pt x="130" y="5"/>
                    <a:pt x="12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2" name="Google Shape;12212;p31"/>
            <p:cNvSpPr/>
            <p:nvPr/>
          </p:nvSpPr>
          <p:spPr>
            <a:xfrm>
              <a:off x="4233950" y="30373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13" y="0"/>
                  </a:moveTo>
                  <a:cubicBezTo>
                    <a:pt x="83" y="0"/>
                    <a:pt x="56" y="15"/>
                    <a:pt x="33" y="38"/>
                  </a:cubicBezTo>
                  <a:cubicBezTo>
                    <a:pt x="0" y="71"/>
                    <a:pt x="0" y="87"/>
                    <a:pt x="0" y="124"/>
                  </a:cubicBezTo>
                  <a:cubicBezTo>
                    <a:pt x="0" y="124"/>
                    <a:pt x="0" y="141"/>
                    <a:pt x="17" y="141"/>
                  </a:cubicBezTo>
                  <a:cubicBezTo>
                    <a:pt x="17" y="157"/>
                    <a:pt x="33" y="174"/>
                    <a:pt x="33" y="190"/>
                  </a:cubicBezTo>
                  <a:cubicBezTo>
                    <a:pt x="70" y="207"/>
                    <a:pt x="87" y="207"/>
                    <a:pt x="120" y="207"/>
                  </a:cubicBezTo>
                  <a:cubicBezTo>
                    <a:pt x="157" y="207"/>
                    <a:pt x="173" y="190"/>
                    <a:pt x="190" y="174"/>
                  </a:cubicBezTo>
                  <a:cubicBezTo>
                    <a:pt x="206" y="157"/>
                    <a:pt x="223" y="124"/>
                    <a:pt x="206" y="87"/>
                  </a:cubicBezTo>
                  <a:cubicBezTo>
                    <a:pt x="206" y="71"/>
                    <a:pt x="190" y="38"/>
                    <a:pt x="173" y="21"/>
                  </a:cubicBezTo>
                  <a:cubicBezTo>
                    <a:pt x="152" y="7"/>
                    <a:pt x="132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3" name="Google Shape;12213;p31"/>
            <p:cNvSpPr/>
            <p:nvPr/>
          </p:nvSpPr>
          <p:spPr>
            <a:xfrm>
              <a:off x="4226625" y="3095675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88" y="0"/>
                  </a:moveTo>
                  <a:cubicBezTo>
                    <a:pt x="38" y="0"/>
                    <a:pt x="1" y="33"/>
                    <a:pt x="1" y="91"/>
                  </a:cubicBezTo>
                  <a:lnTo>
                    <a:pt x="1" y="140"/>
                  </a:lnTo>
                  <a:lnTo>
                    <a:pt x="17" y="161"/>
                  </a:lnTo>
                  <a:cubicBezTo>
                    <a:pt x="38" y="177"/>
                    <a:pt x="54" y="194"/>
                    <a:pt x="87" y="194"/>
                  </a:cubicBezTo>
                  <a:cubicBezTo>
                    <a:pt x="97" y="199"/>
                    <a:pt x="105" y="201"/>
                    <a:pt x="113" y="201"/>
                  </a:cubicBezTo>
                  <a:cubicBezTo>
                    <a:pt x="132" y="201"/>
                    <a:pt x="146" y="189"/>
                    <a:pt x="157" y="177"/>
                  </a:cubicBezTo>
                  <a:cubicBezTo>
                    <a:pt x="190" y="161"/>
                    <a:pt x="207" y="140"/>
                    <a:pt x="207" y="107"/>
                  </a:cubicBezTo>
                  <a:cubicBezTo>
                    <a:pt x="207" y="91"/>
                    <a:pt x="207" y="58"/>
                    <a:pt x="190" y="37"/>
                  </a:cubicBezTo>
                  <a:cubicBezTo>
                    <a:pt x="174" y="21"/>
                    <a:pt x="141" y="4"/>
                    <a:pt x="120" y="4"/>
                  </a:cubicBezTo>
                  <a:cubicBezTo>
                    <a:pt x="109" y="2"/>
                    <a:pt x="98" y="0"/>
                    <a:pt x="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4" name="Google Shape;12214;p31"/>
            <p:cNvSpPr/>
            <p:nvPr/>
          </p:nvSpPr>
          <p:spPr>
            <a:xfrm>
              <a:off x="4228800" y="3079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7" y="0"/>
                    <a:pt x="70" y="0"/>
                    <a:pt x="33" y="17"/>
                  </a:cubicBezTo>
                  <a:cubicBezTo>
                    <a:pt x="17" y="33"/>
                    <a:pt x="0" y="66"/>
                    <a:pt x="0" y="83"/>
                  </a:cubicBezTo>
                  <a:lnTo>
                    <a:pt x="0" y="136"/>
                  </a:lnTo>
                  <a:cubicBezTo>
                    <a:pt x="0" y="153"/>
                    <a:pt x="17" y="153"/>
                    <a:pt x="17" y="169"/>
                  </a:cubicBezTo>
                  <a:cubicBezTo>
                    <a:pt x="33" y="186"/>
                    <a:pt x="54" y="207"/>
                    <a:pt x="87" y="207"/>
                  </a:cubicBezTo>
                  <a:cubicBezTo>
                    <a:pt x="93" y="209"/>
                    <a:pt x="99" y="210"/>
                    <a:pt x="106" y="210"/>
                  </a:cubicBezTo>
                  <a:cubicBezTo>
                    <a:pt x="149" y="210"/>
                    <a:pt x="192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3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5" name="Google Shape;12215;p31"/>
            <p:cNvSpPr/>
            <p:nvPr/>
          </p:nvSpPr>
          <p:spPr>
            <a:xfrm>
              <a:off x="4230125" y="306515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93" y="1"/>
                  </a:moveTo>
                  <a:cubicBezTo>
                    <a:pt x="51" y="1"/>
                    <a:pt x="14" y="33"/>
                    <a:pt x="1" y="92"/>
                  </a:cubicBezTo>
                  <a:cubicBezTo>
                    <a:pt x="1" y="108"/>
                    <a:pt x="1" y="125"/>
                    <a:pt x="17" y="145"/>
                  </a:cubicBezTo>
                  <a:cubicBezTo>
                    <a:pt x="17" y="145"/>
                    <a:pt x="17" y="162"/>
                    <a:pt x="34" y="162"/>
                  </a:cubicBezTo>
                  <a:cubicBezTo>
                    <a:pt x="34" y="178"/>
                    <a:pt x="67" y="195"/>
                    <a:pt x="104" y="211"/>
                  </a:cubicBezTo>
                  <a:cubicBezTo>
                    <a:pt x="153" y="211"/>
                    <a:pt x="207" y="178"/>
                    <a:pt x="207" y="125"/>
                  </a:cubicBezTo>
                  <a:cubicBezTo>
                    <a:pt x="223" y="92"/>
                    <a:pt x="207" y="59"/>
                    <a:pt x="186" y="42"/>
                  </a:cubicBezTo>
                  <a:cubicBezTo>
                    <a:pt x="17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6" name="Google Shape;12216;p31"/>
            <p:cNvSpPr/>
            <p:nvPr/>
          </p:nvSpPr>
          <p:spPr>
            <a:xfrm>
              <a:off x="4223225" y="310675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4" y="1"/>
                  </a:moveTo>
                  <a:cubicBezTo>
                    <a:pt x="101" y="1"/>
                    <a:pt x="86" y="3"/>
                    <a:pt x="71" y="7"/>
                  </a:cubicBezTo>
                  <a:cubicBezTo>
                    <a:pt x="17" y="27"/>
                    <a:pt x="1" y="93"/>
                    <a:pt x="17" y="147"/>
                  </a:cubicBezTo>
                  <a:cubicBezTo>
                    <a:pt x="17" y="163"/>
                    <a:pt x="34" y="180"/>
                    <a:pt x="50" y="180"/>
                  </a:cubicBezTo>
                  <a:cubicBezTo>
                    <a:pt x="62" y="199"/>
                    <a:pt x="84" y="207"/>
                    <a:pt x="107" y="207"/>
                  </a:cubicBezTo>
                  <a:cubicBezTo>
                    <a:pt x="123" y="207"/>
                    <a:pt x="139" y="203"/>
                    <a:pt x="153" y="196"/>
                  </a:cubicBezTo>
                  <a:cubicBezTo>
                    <a:pt x="190" y="196"/>
                    <a:pt x="207" y="163"/>
                    <a:pt x="223" y="110"/>
                  </a:cubicBezTo>
                  <a:cubicBezTo>
                    <a:pt x="223" y="93"/>
                    <a:pt x="223" y="93"/>
                    <a:pt x="207" y="77"/>
                  </a:cubicBezTo>
                  <a:cubicBezTo>
                    <a:pt x="194" y="23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7" name="Google Shape;12217;p31"/>
            <p:cNvSpPr/>
            <p:nvPr/>
          </p:nvSpPr>
          <p:spPr>
            <a:xfrm>
              <a:off x="4237350" y="3101600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1" y="0"/>
                  </a:moveTo>
                  <a:cubicBezTo>
                    <a:pt x="98" y="0"/>
                    <a:pt x="84" y="2"/>
                    <a:pt x="70" y="6"/>
                  </a:cubicBezTo>
                  <a:cubicBezTo>
                    <a:pt x="21" y="27"/>
                    <a:pt x="0" y="77"/>
                    <a:pt x="21" y="147"/>
                  </a:cubicBezTo>
                  <a:cubicBezTo>
                    <a:pt x="21" y="147"/>
                    <a:pt x="37" y="163"/>
                    <a:pt x="37" y="180"/>
                  </a:cubicBezTo>
                  <a:cubicBezTo>
                    <a:pt x="61" y="191"/>
                    <a:pt x="84" y="203"/>
                    <a:pt x="115" y="203"/>
                  </a:cubicBezTo>
                  <a:cubicBezTo>
                    <a:pt x="127" y="203"/>
                    <a:pt x="141" y="201"/>
                    <a:pt x="157" y="196"/>
                  </a:cubicBezTo>
                  <a:cubicBezTo>
                    <a:pt x="190" y="180"/>
                    <a:pt x="207" y="147"/>
                    <a:pt x="227" y="110"/>
                  </a:cubicBezTo>
                  <a:cubicBezTo>
                    <a:pt x="227" y="93"/>
                    <a:pt x="227" y="77"/>
                    <a:pt x="207" y="60"/>
                  </a:cubicBezTo>
                  <a:cubicBezTo>
                    <a:pt x="194" y="20"/>
                    <a:pt x="154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8" name="Google Shape;12218;p31"/>
            <p:cNvSpPr/>
            <p:nvPr/>
          </p:nvSpPr>
          <p:spPr>
            <a:xfrm>
              <a:off x="4243025" y="31400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0"/>
                  </a:moveTo>
                  <a:cubicBezTo>
                    <a:pt x="66" y="0"/>
                    <a:pt x="17" y="37"/>
                    <a:pt x="17" y="87"/>
                  </a:cubicBezTo>
                  <a:cubicBezTo>
                    <a:pt x="0" y="103"/>
                    <a:pt x="17" y="120"/>
                    <a:pt x="17" y="140"/>
                  </a:cubicBezTo>
                  <a:cubicBezTo>
                    <a:pt x="17" y="157"/>
                    <a:pt x="17" y="157"/>
                    <a:pt x="33" y="173"/>
                  </a:cubicBezTo>
                  <a:cubicBezTo>
                    <a:pt x="50" y="190"/>
                    <a:pt x="66" y="206"/>
                    <a:pt x="103" y="206"/>
                  </a:cubicBezTo>
                  <a:cubicBezTo>
                    <a:pt x="120" y="206"/>
                    <a:pt x="153" y="206"/>
                    <a:pt x="169" y="190"/>
                  </a:cubicBezTo>
                  <a:cubicBezTo>
                    <a:pt x="206" y="173"/>
                    <a:pt x="206" y="140"/>
                    <a:pt x="223" y="120"/>
                  </a:cubicBezTo>
                  <a:cubicBezTo>
                    <a:pt x="223" y="87"/>
                    <a:pt x="223" y="70"/>
                    <a:pt x="206" y="37"/>
                  </a:cubicBezTo>
                  <a:cubicBezTo>
                    <a:pt x="186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9" name="Google Shape;12219;p31"/>
            <p:cNvSpPr/>
            <p:nvPr/>
          </p:nvSpPr>
          <p:spPr>
            <a:xfrm>
              <a:off x="4238675" y="3089150"/>
              <a:ext cx="5200" cy="5400"/>
            </a:xfrm>
            <a:custGeom>
              <a:avLst/>
              <a:gdLst/>
              <a:ahLst/>
              <a:cxnLst/>
              <a:rect l="l" t="t" r="r" b="b"/>
              <a:pathLst>
                <a:path w="208" h="216" extrusionOk="0">
                  <a:moveTo>
                    <a:pt x="96" y="0"/>
                  </a:moveTo>
                  <a:cubicBezTo>
                    <a:pt x="65" y="0"/>
                    <a:pt x="35" y="13"/>
                    <a:pt x="17" y="43"/>
                  </a:cubicBezTo>
                  <a:cubicBezTo>
                    <a:pt x="1" y="59"/>
                    <a:pt x="1" y="92"/>
                    <a:pt x="1" y="113"/>
                  </a:cubicBezTo>
                  <a:lnTo>
                    <a:pt x="1" y="146"/>
                  </a:lnTo>
                  <a:cubicBezTo>
                    <a:pt x="17" y="162"/>
                    <a:pt x="17" y="179"/>
                    <a:pt x="34" y="179"/>
                  </a:cubicBezTo>
                  <a:cubicBezTo>
                    <a:pt x="71" y="195"/>
                    <a:pt x="88" y="216"/>
                    <a:pt x="121" y="216"/>
                  </a:cubicBezTo>
                  <a:cubicBezTo>
                    <a:pt x="137" y="216"/>
                    <a:pt x="174" y="195"/>
                    <a:pt x="191" y="162"/>
                  </a:cubicBezTo>
                  <a:cubicBezTo>
                    <a:pt x="207" y="146"/>
                    <a:pt x="207" y="129"/>
                    <a:pt x="207" y="92"/>
                  </a:cubicBezTo>
                  <a:cubicBezTo>
                    <a:pt x="207" y="59"/>
                    <a:pt x="191" y="43"/>
                    <a:pt x="174" y="26"/>
                  </a:cubicBezTo>
                  <a:cubicBezTo>
                    <a:pt x="150" y="9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0" name="Google Shape;12220;p31"/>
            <p:cNvSpPr/>
            <p:nvPr/>
          </p:nvSpPr>
          <p:spPr>
            <a:xfrm>
              <a:off x="4235275" y="311680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20" y="0"/>
                  </a:moveTo>
                  <a:cubicBezTo>
                    <a:pt x="50" y="0"/>
                    <a:pt x="1" y="38"/>
                    <a:pt x="1" y="87"/>
                  </a:cubicBezTo>
                  <a:lnTo>
                    <a:pt x="1" y="157"/>
                  </a:lnTo>
                  <a:cubicBezTo>
                    <a:pt x="17" y="174"/>
                    <a:pt x="50" y="207"/>
                    <a:pt x="83" y="207"/>
                  </a:cubicBezTo>
                  <a:cubicBezTo>
                    <a:pt x="93" y="209"/>
                    <a:pt x="102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3"/>
                    <a:pt x="207" y="70"/>
                    <a:pt x="186" y="54"/>
                  </a:cubicBezTo>
                  <a:cubicBezTo>
                    <a:pt x="170" y="38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1" name="Google Shape;12221;p31"/>
            <p:cNvSpPr/>
            <p:nvPr/>
          </p:nvSpPr>
          <p:spPr>
            <a:xfrm>
              <a:off x="4222825" y="3119775"/>
              <a:ext cx="5575" cy="5425"/>
            </a:xfrm>
            <a:custGeom>
              <a:avLst/>
              <a:gdLst/>
              <a:ahLst/>
              <a:cxnLst/>
              <a:rect l="l" t="t" r="r" b="b"/>
              <a:pathLst>
                <a:path w="223" h="217" extrusionOk="0">
                  <a:moveTo>
                    <a:pt x="103" y="1"/>
                  </a:moveTo>
                  <a:cubicBezTo>
                    <a:pt x="66" y="22"/>
                    <a:pt x="50" y="22"/>
                    <a:pt x="33" y="55"/>
                  </a:cubicBezTo>
                  <a:cubicBezTo>
                    <a:pt x="17" y="71"/>
                    <a:pt x="0" y="104"/>
                    <a:pt x="0" y="125"/>
                  </a:cubicBezTo>
                  <a:cubicBezTo>
                    <a:pt x="17" y="141"/>
                    <a:pt x="17" y="141"/>
                    <a:pt x="17" y="158"/>
                  </a:cubicBezTo>
                  <a:cubicBezTo>
                    <a:pt x="17" y="174"/>
                    <a:pt x="33" y="174"/>
                    <a:pt x="50" y="191"/>
                  </a:cubicBezTo>
                  <a:cubicBezTo>
                    <a:pt x="66" y="207"/>
                    <a:pt x="89" y="217"/>
                    <a:pt x="113" y="217"/>
                  </a:cubicBezTo>
                  <a:cubicBezTo>
                    <a:pt x="141" y="217"/>
                    <a:pt x="169" y="203"/>
                    <a:pt x="190" y="174"/>
                  </a:cubicBezTo>
                  <a:cubicBezTo>
                    <a:pt x="206" y="158"/>
                    <a:pt x="223" y="125"/>
                    <a:pt x="223" y="104"/>
                  </a:cubicBezTo>
                  <a:cubicBezTo>
                    <a:pt x="206" y="71"/>
                    <a:pt x="206" y="55"/>
                    <a:pt x="169" y="38"/>
                  </a:cubicBezTo>
                  <a:cubicBezTo>
                    <a:pt x="153" y="22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2" name="Google Shape;12222;p31"/>
            <p:cNvSpPr/>
            <p:nvPr/>
          </p:nvSpPr>
          <p:spPr>
            <a:xfrm>
              <a:off x="4216325" y="30717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7" y="190"/>
                    <a:pt x="54" y="207"/>
                    <a:pt x="87" y="207"/>
                  </a:cubicBezTo>
                  <a:cubicBezTo>
                    <a:pt x="120" y="207"/>
                    <a:pt x="140" y="207"/>
                    <a:pt x="173" y="190"/>
                  </a:cubicBezTo>
                  <a:cubicBezTo>
                    <a:pt x="190" y="170"/>
                    <a:pt x="206" y="153"/>
                    <a:pt x="206" y="120"/>
                  </a:cubicBezTo>
                  <a:cubicBezTo>
                    <a:pt x="206" y="87"/>
                    <a:pt x="206" y="67"/>
                    <a:pt x="190" y="50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3" name="Google Shape;12223;p31"/>
            <p:cNvSpPr/>
            <p:nvPr/>
          </p:nvSpPr>
          <p:spPr>
            <a:xfrm>
              <a:off x="4218075" y="29792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4" y="0"/>
                  </a:moveTo>
                  <a:cubicBezTo>
                    <a:pt x="112" y="0"/>
                    <a:pt x="99" y="2"/>
                    <a:pt x="87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2"/>
                    <a:pt x="114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80"/>
                    <a:pt x="240" y="126"/>
                    <a:pt x="207" y="56"/>
                  </a:cubicBezTo>
                  <a:cubicBezTo>
                    <a:pt x="194" y="19"/>
                    <a:pt x="16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4" name="Google Shape;12224;p31"/>
            <p:cNvSpPr/>
            <p:nvPr/>
          </p:nvSpPr>
          <p:spPr>
            <a:xfrm>
              <a:off x="4215900" y="29921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2" y="0"/>
                  </a:moveTo>
                  <a:cubicBezTo>
                    <a:pt x="83" y="0"/>
                    <a:pt x="54" y="13"/>
                    <a:pt x="34" y="40"/>
                  </a:cubicBezTo>
                  <a:cubicBezTo>
                    <a:pt x="17" y="56"/>
                    <a:pt x="1" y="94"/>
                    <a:pt x="1" y="110"/>
                  </a:cubicBezTo>
                  <a:cubicBezTo>
                    <a:pt x="1" y="127"/>
                    <a:pt x="17" y="127"/>
                    <a:pt x="17" y="143"/>
                  </a:cubicBezTo>
                  <a:cubicBezTo>
                    <a:pt x="17" y="159"/>
                    <a:pt x="34" y="180"/>
                    <a:pt x="54" y="180"/>
                  </a:cubicBezTo>
                  <a:cubicBezTo>
                    <a:pt x="69" y="195"/>
                    <a:pt x="91" y="203"/>
                    <a:pt x="113" y="203"/>
                  </a:cubicBezTo>
                  <a:cubicBezTo>
                    <a:pt x="142" y="203"/>
                    <a:pt x="172" y="190"/>
                    <a:pt x="190" y="159"/>
                  </a:cubicBezTo>
                  <a:cubicBezTo>
                    <a:pt x="207" y="143"/>
                    <a:pt x="223" y="127"/>
                    <a:pt x="207" y="94"/>
                  </a:cubicBezTo>
                  <a:cubicBezTo>
                    <a:pt x="207" y="56"/>
                    <a:pt x="207" y="40"/>
                    <a:pt x="174" y="23"/>
                  </a:cubicBezTo>
                  <a:cubicBezTo>
                    <a:pt x="157" y="9"/>
                    <a:pt x="13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5" name="Google Shape;12225;p31"/>
            <p:cNvSpPr/>
            <p:nvPr/>
          </p:nvSpPr>
          <p:spPr>
            <a:xfrm>
              <a:off x="4218900" y="29650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1"/>
                  </a:moveTo>
                  <a:cubicBezTo>
                    <a:pt x="96" y="1"/>
                    <a:pt x="83" y="3"/>
                    <a:pt x="70" y="7"/>
                  </a:cubicBezTo>
                  <a:cubicBezTo>
                    <a:pt x="17" y="27"/>
                    <a:pt x="0" y="77"/>
                    <a:pt x="17" y="147"/>
                  </a:cubicBezTo>
                  <a:cubicBezTo>
                    <a:pt x="32" y="184"/>
                    <a:pt x="73" y="202"/>
                    <a:pt x="115" y="202"/>
                  </a:cubicBezTo>
                  <a:cubicBezTo>
                    <a:pt x="129" y="202"/>
                    <a:pt x="144" y="200"/>
                    <a:pt x="157" y="196"/>
                  </a:cubicBezTo>
                  <a:cubicBezTo>
                    <a:pt x="207" y="180"/>
                    <a:pt x="223" y="110"/>
                    <a:pt x="207" y="60"/>
                  </a:cubicBezTo>
                  <a:cubicBezTo>
                    <a:pt x="194" y="20"/>
                    <a:pt x="15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6" name="Google Shape;12226;p31"/>
            <p:cNvSpPr/>
            <p:nvPr/>
          </p:nvSpPr>
          <p:spPr>
            <a:xfrm>
              <a:off x="4220650" y="3043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7" y="33"/>
                    <a:pt x="17" y="50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53"/>
                  </a:lnTo>
                  <a:cubicBezTo>
                    <a:pt x="33" y="190"/>
                    <a:pt x="71" y="190"/>
                    <a:pt x="87" y="207"/>
                  </a:cubicBezTo>
                  <a:cubicBezTo>
                    <a:pt x="153" y="207"/>
                    <a:pt x="207" y="174"/>
                    <a:pt x="207" y="120"/>
                  </a:cubicBezTo>
                  <a:cubicBezTo>
                    <a:pt x="223" y="87"/>
                    <a:pt x="207" y="70"/>
                    <a:pt x="190" y="33"/>
                  </a:cubicBezTo>
                  <a:cubicBezTo>
                    <a:pt x="174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7" name="Google Shape;12227;p31"/>
            <p:cNvSpPr/>
            <p:nvPr/>
          </p:nvSpPr>
          <p:spPr>
            <a:xfrm>
              <a:off x="4221475" y="30301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20" y="0"/>
                  </a:moveTo>
                  <a:cubicBezTo>
                    <a:pt x="120" y="0"/>
                    <a:pt x="104" y="0"/>
                    <a:pt x="87" y="17"/>
                  </a:cubicBezTo>
                  <a:cubicBezTo>
                    <a:pt x="17" y="33"/>
                    <a:pt x="0" y="83"/>
                    <a:pt x="17" y="153"/>
                  </a:cubicBezTo>
                  <a:cubicBezTo>
                    <a:pt x="32" y="193"/>
                    <a:pt x="74" y="212"/>
                    <a:pt x="116" y="212"/>
                  </a:cubicBezTo>
                  <a:cubicBezTo>
                    <a:pt x="130" y="212"/>
                    <a:pt x="144" y="210"/>
                    <a:pt x="157" y="206"/>
                  </a:cubicBezTo>
                  <a:cubicBezTo>
                    <a:pt x="174" y="206"/>
                    <a:pt x="190" y="186"/>
                    <a:pt x="190" y="169"/>
                  </a:cubicBezTo>
                  <a:cubicBezTo>
                    <a:pt x="223" y="153"/>
                    <a:pt x="223" y="103"/>
                    <a:pt x="223" y="66"/>
                  </a:cubicBezTo>
                  <a:cubicBezTo>
                    <a:pt x="207" y="33"/>
                    <a:pt x="174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8" name="Google Shape;12228;p31"/>
            <p:cNvSpPr/>
            <p:nvPr/>
          </p:nvSpPr>
          <p:spPr>
            <a:xfrm>
              <a:off x="4215500" y="3006400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36" y="1"/>
                  </a:moveTo>
                  <a:cubicBezTo>
                    <a:pt x="87" y="1"/>
                    <a:pt x="33" y="21"/>
                    <a:pt x="17" y="71"/>
                  </a:cubicBezTo>
                  <a:lnTo>
                    <a:pt x="17" y="87"/>
                  </a:lnTo>
                  <a:cubicBezTo>
                    <a:pt x="0" y="104"/>
                    <a:pt x="17" y="124"/>
                    <a:pt x="17" y="141"/>
                  </a:cubicBezTo>
                  <a:cubicBezTo>
                    <a:pt x="33" y="174"/>
                    <a:pt x="50" y="190"/>
                    <a:pt x="70" y="207"/>
                  </a:cubicBezTo>
                  <a:lnTo>
                    <a:pt x="103" y="207"/>
                  </a:lnTo>
                  <a:cubicBezTo>
                    <a:pt x="111" y="210"/>
                    <a:pt x="118" y="211"/>
                    <a:pt x="126" y="211"/>
                  </a:cubicBezTo>
                  <a:cubicBezTo>
                    <a:pt x="168" y="211"/>
                    <a:pt x="209" y="166"/>
                    <a:pt x="223" y="124"/>
                  </a:cubicBezTo>
                  <a:cubicBezTo>
                    <a:pt x="223" y="87"/>
                    <a:pt x="223" y="71"/>
                    <a:pt x="206" y="54"/>
                  </a:cubicBezTo>
                  <a:cubicBezTo>
                    <a:pt x="190" y="2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9" name="Google Shape;12229;p31"/>
            <p:cNvSpPr/>
            <p:nvPr/>
          </p:nvSpPr>
          <p:spPr>
            <a:xfrm>
              <a:off x="4216325" y="3087625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17" y="71"/>
                    <a:pt x="0" y="87"/>
                    <a:pt x="0" y="120"/>
                  </a:cubicBezTo>
                  <a:cubicBezTo>
                    <a:pt x="0" y="120"/>
                    <a:pt x="0" y="137"/>
                    <a:pt x="17" y="137"/>
                  </a:cubicBezTo>
                  <a:cubicBezTo>
                    <a:pt x="17" y="153"/>
                    <a:pt x="37" y="174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2" y="213"/>
                    <a:pt x="172" y="201"/>
                    <a:pt x="190" y="174"/>
                  </a:cubicBezTo>
                  <a:cubicBezTo>
                    <a:pt x="223" y="120"/>
                    <a:pt x="223" y="71"/>
                    <a:pt x="173" y="34"/>
                  </a:cubicBezTo>
                  <a:cubicBezTo>
                    <a:pt x="157" y="17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0" name="Google Shape;12230;p31"/>
            <p:cNvSpPr/>
            <p:nvPr/>
          </p:nvSpPr>
          <p:spPr>
            <a:xfrm>
              <a:off x="4218475" y="305760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103" y="1"/>
                  </a:moveTo>
                  <a:cubicBezTo>
                    <a:pt x="75" y="1"/>
                    <a:pt x="47" y="15"/>
                    <a:pt x="17" y="35"/>
                  </a:cubicBezTo>
                  <a:cubicBezTo>
                    <a:pt x="1" y="68"/>
                    <a:pt x="1" y="84"/>
                    <a:pt x="1" y="117"/>
                  </a:cubicBezTo>
                  <a:cubicBezTo>
                    <a:pt x="1" y="117"/>
                    <a:pt x="1" y="138"/>
                    <a:pt x="17" y="138"/>
                  </a:cubicBezTo>
                  <a:cubicBezTo>
                    <a:pt x="17" y="154"/>
                    <a:pt x="34" y="171"/>
                    <a:pt x="34" y="187"/>
                  </a:cubicBezTo>
                  <a:cubicBezTo>
                    <a:pt x="71" y="204"/>
                    <a:pt x="87" y="204"/>
                    <a:pt x="120" y="204"/>
                  </a:cubicBezTo>
                  <a:cubicBezTo>
                    <a:pt x="158" y="204"/>
                    <a:pt x="174" y="187"/>
                    <a:pt x="191" y="171"/>
                  </a:cubicBezTo>
                  <a:cubicBezTo>
                    <a:pt x="207" y="154"/>
                    <a:pt x="207" y="117"/>
                    <a:pt x="207" y="101"/>
                  </a:cubicBezTo>
                  <a:cubicBezTo>
                    <a:pt x="207" y="68"/>
                    <a:pt x="191" y="51"/>
                    <a:pt x="174" y="35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1" name="Google Shape;12231;p31"/>
            <p:cNvSpPr/>
            <p:nvPr/>
          </p:nvSpPr>
          <p:spPr>
            <a:xfrm>
              <a:off x="4296625" y="305712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87" y="0"/>
                  </a:moveTo>
                  <a:cubicBezTo>
                    <a:pt x="70" y="0"/>
                    <a:pt x="37" y="17"/>
                    <a:pt x="21" y="33"/>
                  </a:cubicBezTo>
                  <a:cubicBezTo>
                    <a:pt x="0" y="70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21" y="157"/>
                    <a:pt x="21" y="173"/>
                    <a:pt x="37" y="190"/>
                  </a:cubicBezTo>
                  <a:cubicBezTo>
                    <a:pt x="56" y="203"/>
                    <a:pt x="78" y="208"/>
                    <a:pt x="100" y="208"/>
                  </a:cubicBezTo>
                  <a:cubicBezTo>
                    <a:pt x="135" y="208"/>
                    <a:pt x="169" y="194"/>
                    <a:pt x="190" y="173"/>
                  </a:cubicBezTo>
                  <a:cubicBezTo>
                    <a:pt x="227" y="120"/>
                    <a:pt x="206" y="70"/>
                    <a:pt x="173" y="17"/>
                  </a:cubicBezTo>
                  <a:cubicBezTo>
                    <a:pt x="140" y="0"/>
                    <a:pt x="12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2" name="Google Shape;12232;p31"/>
            <p:cNvSpPr/>
            <p:nvPr/>
          </p:nvSpPr>
          <p:spPr>
            <a:xfrm>
              <a:off x="4363200" y="30919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0" y="83"/>
                  </a:cubicBezTo>
                  <a:cubicBezTo>
                    <a:pt x="0" y="104"/>
                    <a:pt x="0" y="137"/>
                    <a:pt x="17" y="153"/>
                  </a:cubicBezTo>
                  <a:lnTo>
                    <a:pt x="38" y="170"/>
                  </a:lnTo>
                  <a:cubicBezTo>
                    <a:pt x="54" y="186"/>
                    <a:pt x="71" y="207"/>
                    <a:pt x="104" y="207"/>
                  </a:cubicBezTo>
                  <a:cubicBezTo>
                    <a:pt x="112" y="210"/>
                    <a:pt x="121" y="211"/>
                    <a:pt x="129" y="211"/>
                  </a:cubicBezTo>
                  <a:cubicBezTo>
                    <a:pt x="172" y="211"/>
                    <a:pt x="209" y="176"/>
                    <a:pt x="223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3" name="Google Shape;12233;p31"/>
            <p:cNvSpPr/>
            <p:nvPr/>
          </p:nvSpPr>
          <p:spPr>
            <a:xfrm>
              <a:off x="4383400" y="3045575"/>
              <a:ext cx="3025" cy="5175"/>
            </a:xfrm>
            <a:custGeom>
              <a:avLst/>
              <a:gdLst/>
              <a:ahLst/>
              <a:cxnLst/>
              <a:rect l="l" t="t" r="r" b="b"/>
              <a:pathLst>
                <a:path w="121" h="207" extrusionOk="0">
                  <a:moveTo>
                    <a:pt x="120" y="0"/>
                  </a:moveTo>
                  <a:cubicBezTo>
                    <a:pt x="104" y="0"/>
                    <a:pt x="87" y="17"/>
                    <a:pt x="71" y="17"/>
                  </a:cubicBezTo>
                  <a:cubicBezTo>
                    <a:pt x="17" y="33"/>
                    <a:pt x="1" y="104"/>
                    <a:pt x="17" y="153"/>
                  </a:cubicBezTo>
                  <a:cubicBezTo>
                    <a:pt x="17" y="170"/>
                    <a:pt x="34" y="170"/>
                    <a:pt x="54" y="186"/>
                  </a:cubicBezTo>
                  <a:cubicBezTo>
                    <a:pt x="71" y="207"/>
                    <a:pt x="87" y="207"/>
                    <a:pt x="120" y="207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4" name="Google Shape;12234;p31"/>
            <p:cNvSpPr/>
            <p:nvPr/>
          </p:nvSpPr>
          <p:spPr>
            <a:xfrm>
              <a:off x="4122725" y="310850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6" y="0"/>
                  </a:moveTo>
                  <a:cubicBezTo>
                    <a:pt x="65" y="0"/>
                    <a:pt x="35" y="12"/>
                    <a:pt x="17" y="40"/>
                  </a:cubicBezTo>
                  <a:cubicBezTo>
                    <a:pt x="1" y="60"/>
                    <a:pt x="1" y="77"/>
                    <a:pt x="1" y="110"/>
                  </a:cubicBezTo>
                  <a:lnTo>
                    <a:pt x="1" y="143"/>
                  </a:lnTo>
                  <a:lnTo>
                    <a:pt x="34" y="180"/>
                  </a:ln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3"/>
                  </a:cubicBezTo>
                  <a:cubicBezTo>
                    <a:pt x="207" y="143"/>
                    <a:pt x="207" y="110"/>
                    <a:pt x="207" y="93"/>
                  </a:cubicBezTo>
                  <a:cubicBezTo>
                    <a:pt x="207" y="60"/>
                    <a:pt x="190" y="40"/>
                    <a:pt x="174" y="23"/>
                  </a:cubicBezTo>
                  <a:cubicBezTo>
                    <a:pt x="150" y="8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5" name="Google Shape;12235;p31"/>
            <p:cNvSpPr/>
            <p:nvPr/>
          </p:nvSpPr>
          <p:spPr>
            <a:xfrm>
              <a:off x="4383000" y="2999200"/>
              <a:ext cx="850" cy="2075"/>
            </a:xfrm>
            <a:custGeom>
              <a:avLst/>
              <a:gdLst/>
              <a:ahLst/>
              <a:cxnLst/>
              <a:rect l="l" t="t" r="r" b="b"/>
              <a:pathLst>
                <a:path w="34" h="83" extrusionOk="0">
                  <a:moveTo>
                    <a:pt x="33" y="0"/>
                  </a:moveTo>
                  <a:lnTo>
                    <a:pt x="33" y="0"/>
                  </a:lnTo>
                  <a:cubicBezTo>
                    <a:pt x="33" y="17"/>
                    <a:pt x="17" y="50"/>
                    <a:pt x="0" y="83"/>
                  </a:cubicBezTo>
                  <a:lnTo>
                    <a:pt x="17" y="66"/>
                  </a:lnTo>
                  <a:cubicBezTo>
                    <a:pt x="33" y="50"/>
                    <a:pt x="33" y="17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6" name="Google Shape;12236;p31"/>
            <p:cNvSpPr/>
            <p:nvPr/>
          </p:nvSpPr>
          <p:spPr>
            <a:xfrm>
              <a:off x="4369275" y="30662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67" y="0"/>
                    <a:pt x="17" y="33"/>
                    <a:pt x="1" y="83"/>
                  </a:cubicBezTo>
                  <a:lnTo>
                    <a:pt x="1" y="153"/>
                  </a:lnTo>
                  <a:cubicBezTo>
                    <a:pt x="17" y="153"/>
                    <a:pt x="17" y="169"/>
                    <a:pt x="17" y="169"/>
                  </a:cubicBezTo>
                  <a:cubicBezTo>
                    <a:pt x="34" y="186"/>
                    <a:pt x="67" y="206"/>
                    <a:pt x="83" y="206"/>
                  </a:cubicBezTo>
                  <a:cubicBezTo>
                    <a:pt x="94" y="209"/>
                    <a:pt x="105" y="210"/>
                    <a:pt x="115" y="210"/>
                  </a:cubicBezTo>
                  <a:cubicBezTo>
                    <a:pt x="169" y="210"/>
                    <a:pt x="207" y="175"/>
                    <a:pt x="207" y="120"/>
                  </a:cubicBezTo>
                  <a:cubicBezTo>
                    <a:pt x="207" y="103"/>
                    <a:pt x="207" y="66"/>
                    <a:pt x="186" y="50"/>
                  </a:cubicBezTo>
                  <a:cubicBezTo>
                    <a:pt x="170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7" name="Google Shape;12237;p31"/>
            <p:cNvSpPr/>
            <p:nvPr/>
          </p:nvSpPr>
          <p:spPr>
            <a:xfrm>
              <a:off x="4376500" y="30106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3" y="1"/>
                  </a:moveTo>
                  <a:cubicBezTo>
                    <a:pt x="58" y="1"/>
                    <a:pt x="18" y="44"/>
                    <a:pt x="0" y="91"/>
                  </a:cubicBezTo>
                  <a:lnTo>
                    <a:pt x="0" y="140"/>
                  </a:lnTo>
                  <a:cubicBezTo>
                    <a:pt x="21" y="140"/>
                    <a:pt x="21" y="161"/>
                    <a:pt x="21" y="161"/>
                  </a:cubicBezTo>
                  <a:cubicBezTo>
                    <a:pt x="37" y="194"/>
                    <a:pt x="54" y="210"/>
                    <a:pt x="87" y="210"/>
                  </a:cubicBezTo>
                  <a:cubicBezTo>
                    <a:pt x="124" y="210"/>
                    <a:pt x="140" y="210"/>
                    <a:pt x="173" y="194"/>
                  </a:cubicBezTo>
                  <a:cubicBezTo>
                    <a:pt x="190" y="177"/>
                    <a:pt x="206" y="140"/>
                    <a:pt x="206" y="124"/>
                  </a:cubicBezTo>
                  <a:cubicBezTo>
                    <a:pt x="206" y="91"/>
                    <a:pt x="206" y="74"/>
                    <a:pt x="190" y="37"/>
                  </a:cubicBezTo>
                  <a:cubicBezTo>
                    <a:pt x="173" y="20"/>
                    <a:pt x="157" y="4"/>
                    <a:pt x="124" y="4"/>
                  </a:cubicBezTo>
                  <a:cubicBezTo>
                    <a:pt x="117" y="2"/>
                    <a:pt x="11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8" name="Google Shape;12238;p31"/>
            <p:cNvSpPr/>
            <p:nvPr/>
          </p:nvSpPr>
          <p:spPr>
            <a:xfrm>
              <a:off x="4376500" y="3026600"/>
              <a:ext cx="5700" cy="5225"/>
            </a:xfrm>
            <a:custGeom>
              <a:avLst/>
              <a:gdLst/>
              <a:ahLst/>
              <a:cxnLst/>
              <a:rect l="l" t="t" r="r" b="b"/>
              <a:pathLst>
                <a:path w="228" h="209" extrusionOk="0">
                  <a:moveTo>
                    <a:pt x="103" y="1"/>
                  </a:moveTo>
                  <a:cubicBezTo>
                    <a:pt x="70" y="1"/>
                    <a:pt x="54" y="17"/>
                    <a:pt x="37" y="38"/>
                  </a:cubicBezTo>
                  <a:cubicBezTo>
                    <a:pt x="21" y="54"/>
                    <a:pt x="0" y="87"/>
                    <a:pt x="0" y="120"/>
                  </a:cubicBezTo>
                  <a:lnTo>
                    <a:pt x="21" y="141"/>
                  </a:lnTo>
                  <a:cubicBezTo>
                    <a:pt x="21" y="158"/>
                    <a:pt x="37" y="174"/>
                    <a:pt x="54" y="191"/>
                  </a:cubicBezTo>
                  <a:cubicBezTo>
                    <a:pt x="66" y="203"/>
                    <a:pt x="85" y="209"/>
                    <a:pt x="104" y="209"/>
                  </a:cubicBezTo>
                  <a:cubicBezTo>
                    <a:pt x="135" y="209"/>
                    <a:pt x="170" y="194"/>
                    <a:pt x="190" y="174"/>
                  </a:cubicBezTo>
                  <a:cubicBezTo>
                    <a:pt x="227" y="120"/>
                    <a:pt x="227" y="54"/>
                    <a:pt x="173" y="17"/>
                  </a:cubicBez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9" name="Google Shape;12239;p31"/>
            <p:cNvSpPr/>
            <p:nvPr/>
          </p:nvSpPr>
          <p:spPr>
            <a:xfrm>
              <a:off x="4370100" y="3052375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0" y="1"/>
                  </a:moveTo>
                  <a:cubicBezTo>
                    <a:pt x="71" y="1"/>
                    <a:pt x="17" y="38"/>
                    <a:pt x="1" y="87"/>
                  </a:cubicBezTo>
                  <a:lnTo>
                    <a:pt x="1" y="141"/>
                  </a:lnTo>
                  <a:cubicBezTo>
                    <a:pt x="1" y="141"/>
                    <a:pt x="17" y="141"/>
                    <a:pt x="17" y="157"/>
                  </a:cubicBezTo>
                  <a:lnTo>
                    <a:pt x="17" y="174"/>
                  </a:lnTo>
                  <a:cubicBezTo>
                    <a:pt x="34" y="190"/>
                    <a:pt x="71" y="207"/>
                    <a:pt x="87" y="207"/>
                  </a:cubicBezTo>
                  <a:cubicBezTo>
                    <a:pt x="97" y="212"/>
                    <a:pt x="107" y="214"/>
                    <a:pt x="116" y="214"/>
                  </a:cubicBezTo>
                  <a:cubicBezTo>
                    <a:pt x="139" y="214"/>
                    <a:pt x="159" y="202"/>
                    <a:pt x="174" y="190"/>
                  </a:cubicBezTo>
                  <a:cubicBezTo>
                    <a:pt x="190" y="174"/>
                    <a:pt x="207" y="157"/>
                    <a:pt x="207" y="120"/>
                  </a:cubicBezTo>
                  <a:cubicBezTo>
                    <a:pt x="223" y="104"/>
                    <a:pt x="207" y="71"/>
                    <a:pt x="207" y="54"/>
                  </a:cubicBezTo>
                  <a:cubicBezTo>
                    <a:pt x="190" y="38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0" name="Google Shape;12240;p31"/>
            <p:cNvSpPr/>
            <p:nvPr/>
          </p:nvSpPr>
          <p:spPr>
            <a:xfrm>
              <a:off x="4371350" y="3038500"/>
              <a:ext cx="5675" cy="5350"/>
            </a:xfrm>
            <a:custGeom>
              <a:avLst/>
              <a:gdLst/>
              <a:ahLst/>
              <a:cxnLst/>
              <a:rect l="l" t="t" r="r" b="b"/>
              <a:pathLst>
                <a:path w="227" h="214" extrusionOk="0">
                  <a:moveTo>
                    <a:pt x="103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7" y="40"/>
                    <a:pt x="21" y="57"/>
                    <a:pt x="0" y="94"/>
                  </a:cubicBezTo>
                  <a:cubicBezTo>
                    <a:pt x="0" y="110"/>
                    <a:pt x="0" y="127"/>
                    <a:pt x="21" y="143"/>
                  </a:cubicBezTo>
                  <a:cubicBezTo>
                    <a:pt x="21" y="143"/>
                    <a:pt x="21" y="160"/>
                    <a:pt x="37" y="160"/>
                  </a:cubicBezTo>
                  <a:cubicBezTo>
                    <a:pt x="37" y="180"/>
                    <a:pt x="70" y="197"/>
                    <a:pt x="103" y="213"/>
                  </a:cubicBezTo>
                  <a:cubicBezTo>
                    <a:pt x="157" y="213"/>
                    <a:pt x="206" y="180"/>
                    <a:pt x="206" y="127"/>
                  </a:cubicBezTo>
                  <a:cubicBezTo>
                    <a:pt x="227" y="94"/>
                    <a:pt x="206" y="57"/>
                    <a:pt x="190" y="40"/>
                  </a:cubicBezTo>
                  <a:cubicBezTo>
                    <a:pt x="173" y="24"/>
                    <a:pt x="157" y="7"/>
                    <a:pt x="124" y="7"/>
                  </a:cubicBezTo>
                  <a:cubicBezTo>
                    <a:pt x="118" y="2"/>
                    <a:pt x="11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1" name="Google Shape;12241;p31"/>
            <p:cNvSpPr/>
            <p:nvPr/>
          </p:nvSpPr>
          <p:spPr>
            <a:xfrm>
              <a:off x="4227550" y="31580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50" y="1"/>
                    <a:pt x="1" y="38"/>
                    <a:pt x="1" y="87"/>
                  </a:cubicBezTo>
                  <a:lnTo>
                    <a:pt x="1" y="157"/>
                  </a:lnTo>
                  <a:cubicBezTo>
                    <a:pt x="1" y="157"/>
                    <a:pt x="1" y="174"/>
                    <a:pt x="17" y="174"/>
                  </a:cubicBezTo>
                  <a:cubicBezTo>
                    <a:pt x="34" y="190"/>
                    <a:pt x="50" y="207"/>
                    <a:pt x="83" y="207"/>
                  </a:cubicBezTo>
                  <a:cubicBezTo>
                    <a:pt x="92" y="210"/>
                    <a:pt x="101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4"/>
                    <a:pt x="207" y="71"/>
                    <a:pt x="186" y="54"/>
                  </a:cubicBezTo>
                  <a:cubicBezTo>
                    <a:pt x="170" y="38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2" name="Google Shape;12242;p31"/>
            <p:cNvSpPr/>
            <p:nvPr/>
          </p:nvSpPr>
          <p:spPr>
            <a:xfrm>
              <a:off x="4385975" y="3192875"/>
              <a:ext cx="450" cy="1675"/>
            </a:xfrm>
            <a:custGeom>
              <a:avLst/>
              <a:gdLst/>
              <a:ahLst/>
              <a:cxnLst/>
              <a:rect l="l" t="t" r="r" b="b"/>
              <a:pathLst>
                <a:path w="18" h="67" extrusionOk="0">
                  <a:moveTo>
                    <a:pt x="17" y="0"/>
                  </a:moveTo>
                  <a:cubicBezTo>
                    <a:pt x="17" y="0"/>
                    <a:pt x="17" y="17"/>
                    <a:pt x="1" y="17"/>
                  </a:cubicBezTo>
                  <a:cubicBezTo>
                    <a:pt x="1" y="33"/>
                    <a:pt x="1" y="50"/>
                    <a:pt x="17" y="66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3" name="Google Shape;12243;p31"/>
            <p:cNvSpPr/>
            <p:nvPr/>
          </p:nvSpPr>
          <p:spPr>
            <a:xfrm>
              <a:off x="4115000" y="3227600"/>
              <a:ext cx="6000" cy="5325"/>
            </a:xfrm>
            <a:custGeom>
              <a:avLst/>
              <a:gdLst/>
              <a:ahLst/>
              <a:cxnLst/>
              <a:rect l="l" t="t" r="r" b="b"/>
              <a:pathLst>
                <a:path w="240" h="213" extrusionOk="0">
                  <a:moveTo>
                    <a:pt x="137" y="1"/>
                  </a:moveTo>
                  <a:cubicBezTo>
                    <a:pt x="120" y="1"/>
                    <a:pt x="104" y="1"/>
                    <a:pt x="87" y="17"/>
                  </a:cubicBezTo>
                  <a:cubicBezTo>
                    <a:pt x="33" y="38"/>
                    <a:pt x="1" y="87"/>
                    <a:pt x="17" y="157"/>
                  </a:cubicBezTo>
                  <a:cubicBezTo>
                    <a:pt x="42" y="194"/>
                    <a:pt x="78" y="213"/>
                    <a:pt x="116" y="213"/>
                  </a:cubicBezTo>
                  <a:cubicBezTo>
                    <a:pt x="128" y="213"/>
                    <a:pt x="141" y="211"/>
                    <a:pt x="153" y="207"/>
                  </a:cubicBezTo>
                  <a:cubicBezTo>
                    <a:pt x="174" y="207"/>
                    <a:pt x="190" y="190"/>
                    <a:pt x="207" y="174"/>
                  </a:cubicBezTo>
                  <a:cubicBezTo>
                    <a:pt x="223" y="157"/>
                    <a:pt x="240" y="104"/>
                    <a:pt x="223" y="71"/>
                  </a:cubicBezTo>
                  <a:cubicBezTo>
                    <a:pt x="207" y="38"/>
                    <a:pt x="174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4" name="Google Shape;12244;p31"/>
            <p:cNvSpPr/>
            <p:nvPr/>
          </p:nvSpPr>
          <p:spPr>
            <a:xfrm>
              <a:off x="4174675" y="32568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04" y="0"/>
                  </a:moveTo>
                  <a:cubicBezTo>
                    <a:pt x="71" y="0"/>
                    <a:pt x="34" y="17"/>
                    <a:pt x="1" y="33"/>
                  </a:cubicBezTo>
                  <a:cubicBezTo>
                    <a:pt x="71" y="50"/>
                    <a:pt x="120" y="66"/>
                    <a:pt x="190" y="83"/>
                  </a:cubicBezTo>
                  <a:cubicBezTo>
                    <a:pt x="190" y="66"/>
                    <a:pt x="174" y="66"/>
                    <a:pt x="174" y="50"/>
                  </a:cubicBezTo>
                  <a:cubicBezTo>
                    <a:pt x="157" y="33"/>
                    <a:pt x="120" y="17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5" name="Google Shape;12245;p31"/>
            <p:cNvSpPr/>
            <p:nvPr/>
          </p:nvSpPr>
          <p:spPr>
            <a:xfrm>
              <a:off x="4006350" y="2982800"/>
              <a:ext cx="3450" cy="4775"/>
            </a:xfrm>
            <a:custGeom>
              <a:avLst/>
              <a:gdLst/>
              <a:ahLst/>
              <a:cxnLst/>
              <a:rect l="l" t="t" r="r" b="b"/>
              <a:pathLst>
                <a:path w="138" h="191" extrusionOk="0">
                  <a:moveTo>
                    <a:pt x="104" y="1"/>
                  </a:moveTo>
                  <a:cubicBezTo>
                    <a:pt x="67" y="71"/>
                    <a:pt x="34" y="120"/>
                    <a:pt x="1" y="174"/>
                  </a:cubicBezTo>
                  <a:cubicBezTo>
                    <a:pt x="17" y="190"/>
                    <a:pt x="34" y="190"/>
                    <a:pt x="50" y="190"/>
                  </a:cubicBezTo>
                  <a:cubicBezTo>
                    <a:pt x="67" y="190"/>
                    <a:pt x="104" y="174"/>
                    <a:pt x="121" y="157"/>
                  </a:cubicBezTo>
                  <a:cubicBezTo>
                    <a:pt x="137" y="120"/>
                    <a:pt x="137" y="104"/>
                    <a:pt x="137" y="71"/>
                  </a:cubicBezTo>
                  <a:cubicBezTo>
                    <a:pt x="137" y="54"/>
                    <a:pt x="121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6" name="Google Shape;12246;p31"/>
            <p:cNvSpPr/>
            <p:nvPr/>
          </p:nvSpPr>
          <p:spPr>
            <a:xfrm>
              <a:off x="4361550" y="3029600"/>
              <a:ext cx="4250" cy="4425"/>
            </a:xfrm>
            <a:custGeom>
              <a:avLst/>
              <a:gdLst/>
              <a:ahLst/>
              <a:cxnLst/>
              <a:rect l="l" t="t" r="r" b="b"/>
              <a:pathLst>
                <a:path w="170" h="177" extrusionOk="0">
                  <a:moveTo>
                    <a:pt x="137" y="0"/>
                  </a:moveTo>
                  <a:cubicBezTo>
                    <a:pt x="83" y="54"/>
                    <a:pt x="50" y="104"/>
                    <a:pt x="0" y="157"/>
                  </a:cubicBezTo>
                  <a:cubicBezTo>
                    <a:pt x="17" y="174"/>
                    <a:pt x="33" y="174"/>
                    <a:pt x="50" y="174"/>
                  </a:cubicBezTo>
                  <a:cubicBezTo>
                    <a:pt x="59" y="176"/>
                    <a:pt x="68" y="177"/>
                    <a:pt x="77" y="177"/>
                  </a:cubicBezTo>
                  <a:cubicBezTo>
                    <a:pt x="132" y="177"/>
                    <a:pt x="170" y="133"/>
                    <a:pt x="170" y="87"/>
                  </a:cubicBezTo>
                  <a:cubicBezTo>
                    <a:pt x="170" y="71"/>
                    <a:pt x="170" y="38"/>
                    <a:pt x="153" y="21"/>
                  </a:cubicBezTo>
                  <a:cubicBezTo>
                    <a:pt x="153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7" name="Google Shape;12247;p31"/>
            <p:cNvSpPr/>
            <p:nvPr/>
          </p:nvSpPr>
          <p:spPr>
            <a:xfrm>
              <a:off x="4230125" y="3221525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3" y="0"/>
                  </a:moveTo>
                  <a:cubicBezTo>
                    <a:pt x="51" y="0"/>
                    <a:pt x="14" y="33"/>
                    <a:pt x="1" y="91"/>
                  </a:cubicBezTo>
                  <a:lnTo>
                    <a:pt x="1" y="140"/>
                  </a:lnTo>
                  <a:cubicBezTo>
                    <a:pt x="17" y="140"/>
                    <a:pt x="17" y="157"/>
                    <a:pt x="17" y="157"/>
                  </a:cubicBezTo>
                  <a:cubicBezTo>
                    <a:pt x="34" y="178"/>
                    <a:pt x="67" y="194"/>
                    <a:pt x="83" y="194"/>
                  </a:cubicBezTo>
                  <a:cubicBezTo>
                    <a:pt x="95" y="197"/>
                    <a:pt x="107" y="198"/>
                    <a:pt x="117" y="198"/>
                  </a:cubicBezTo>
                  <a:cubicBezTo>
                    <a:pt x="170" y="198"/>
                    <a:pt x="207" y="166"/>
                    <a:pt x="207" y="107"/>
                  </a:cubicBezTo>
                  <a:cubicBezTo>
                    <a:pt x="207" y="91"/>
                    <a:pt x="207" y="54"/>
                    <a:pt x="186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1" y="2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8" name="Google Shape;12248;p31"/>
            <p:cNvSpPr/>
            <p:nvPr/>
          </p:nvSpPr>
          <p:spPr>
            <a:xfrm>
              <a:off x="4021825" y="2963950"/>
              <a:ext cx="3425" cy="3425"/>
            </a:xfrm>
            <a:custGeom>
              <a:avLst/>
              <a:gdLst/>
              <a:ahLst/>
              <a:cxnLst/>
              <a:rect l="l" t="t" r="r" b="b"/>
              <a:pathLst>
                <a:path w="137" h="137" extrusionOk="0">
                  <a:moveTo>
                    <a:pt x="136" y="0"/>
                  </a:moveTo>
                  <a:cubicBezTo>
                    <a:pt x="87" y="50"/>
                    <a:pt x="50" y="87"/>
                    <a:pt x="0" y="120"/>
                  </a:cubicBezTo>
                  <a:cubicBezTo>
                    <a:pt x="17" y="136"/>
                    <a:pt x="33" y="136"/>
                    <a:pt x="50" y="136"/>
                  </a:cubicBezTo>
                  <a:cubicBezTo>
                    <a:pt x="66" y="120"/>
                    <a:pt x="103" y="120"/>
                    <a:pt x="120" y="87"/>
                  </a:cubicBezTo>
                  <a:cubicBezTo>
                    <a:pt x="136" y="70"/>
                    <a:pt x="136" y="50"/>
                    <a:pt x="136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9" name="Google Shape;12249;p31"/>
            <p:cNvSpPr/>
            <p:nvPr/>
          </p:nvSpPr>
          <p:spPr>
            <a:xfrm>
              <a:off x="4383000" y="3058875"/>
              <a:ext cx="3425" cy="5175"/>
            </a:xfrm>
            <a:custGeom>
              <a:avLst/>
              <a:gdLst/>
              <a:ahLst/>
              <a:cxnLst/>
              <a:rect l="l" t="t" r="r" b="b"/>
              <a:pathLst>
                <a:path w="137" h="207" extrusionOk="0">
                  <a:moveTo>
                    <a:pt x="103" y="0"/>
                  </a:moveTo>
                  <a:cubicBezTo>
                    <a:pt x="70" y="0"/>
                    <a:pt x="50" y="17"/>
                    <a:pt x="33" y="33"/>
                  </a:cubicBezTo>
                  <a:cubicBezTo>
                    <a:pt x="17" y="66"/>
                    <a:pt x="0" y="87"/>
                    <a:pt x="0" y="120"/>
                  </a:cubicBezTo>
                  <a:cubicBezTo>
                    <a:pt x="17" y="120"/>
                    <a:pt x="17" y="136"/>
                    <a:pt x="17" y="136"/>
                  </a:cubicBezTo>
                  <a:cubicBezTo>
                    <a:pt x="17" y="153"/>
                    <a:pt x="33" y="169"/>
                    <a:pt x="50" y="190"/>
                  </a:cubicBezTo>
                  <a:cubicBezTo>
                    <a:pt x="70" y="206"/>
                    <a:pt x="103" y="206"/>
                    <a:pt x="136" y="206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0" name="Google Shape;12250;p31"/>
            <p:cNvSpPr/>
            <p:nvPr/>
          </p:nvSpPr>
          <p:spPr>
            <a:xfrm>
              <a:off x="4308675" y="30485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4" y="17"/>
                  </a:cubicBezTo>
                  <a:cubicBezTo>
                    <a:pt x="17" y="33"/>
                    <a:pt x="17" y="50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90"/>
                    <a:pt x="71" y="206"/>
                    <a:pt x="87" y="206"/>
                  </a:cubicBezTo>
                  <a:cubicBezTo>
                    <a:pt x="157" y="206"/>
                    <a:pt x="207" y="169"/>
                    <a:pt x="207" y="120"/>
                  </a:cubicBezTo>
                  <a:cubicBezTo>
                    <a:pt x="223" y="87"/>
                    <a:pt x="207" y="66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1" name="Google Shape;12251;p31"/>
            <p:cNvSpPr/>
            <p:nvPr/>
          </p:nvSpPr>
          <p:spPr>
            <a:xfrm>
              <a:off x="4296200" y="30412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cubicBezTo>
                    <a:pt x="17" y="153"/>
                    <a:pt x="17" y="153"/>
                    <a:pt x="38" y="173"/>
                  </a:cubicBezTo>
                  <a:cubicBezTo>
                    <a:pt x="54" y="190"/>
                    <a:pt x="71" y="206"/>
                    <a:pt x="104" y="206"/>
                  </a:cubicBezTo>
                  <a:cubicBezTo>
                    <a:pt x="120" y="206"/>
                    <a:pt x="157" y="206"/>
                    <a:pt x="174" y="190"/>
                  </a:cubicBezTo>
                  <a:cubicBezTo>
                    <a:pt x="190" y="173"/>
                    <a:pt x="207" y="136"/>
                    <a:pt x="223" y="120"/>
                  </a:cubicBezTo>
                  <a:cubicBezTo>
                    <a:pt x="223" y="87"/>
                    <a:pt x="207" y="70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2" name="Google Shape;12252;p31"/>
            <p:cNvSpPr/>
            <p:nvPr/>
          </p:nvSpPr>
          <p:spPr>
            <a:xfrm>
              <a:off x="4257550" y="30406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6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17" y="23"/>
                    <a:pt x="0" y="73"/>
                    <a:pt x="17" y="143"/>
                  </a:cubicBezTo>
                  <a:cubicBezTo>
                    <a:pt x="33" y="183"/>
                    <a:pt x="74" y="203"/>
                    <a:pt x="116" y="203"/>
                  </a:cubicBezTo>
                  <a:cubicBezTo>
                    <a:pt x="130" y="203"/>
                    <a:pt x="144" y="201"/>
                    <a:pt x="157" y="196"/>
                  </a:cubicBezTo>
                  <a:cubicBezTo>
                    <a:pt x="207" y="176"/>
                    <a:pt x="244" y="110"/>
                    <a:pt x="223" y="56"/>
                  </a:cubicBezTo>
                  <a:cubicBezTo>
                    <a:pt x="198" y="19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3" name="Google Shape;12253;p31"/>
            <p:cNvSpPr/>
            <p:nvPr/>
          </p:nvSpPr>
          <p:spPr>
            <a:xfrm>
              <a:off x="4242500" y="3074750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4" y="0"/>
                  </a:moveTo>
                  <a:cubicBezTo>
                    <a:pt x="71" y="0"/>
                    <a:pt x="38" y="17"/>
                    <a:pt x="21" y="70"/>
                  </a:cubicBezTo>
                  <a:lnTo>
                    <a:pt x="1" y="87"/>
                  </a:lnTo>
                  <a:cubicBezTo>
                    <a:pt x="1" y="103"/>
                    <a:pt x="1" y="120"/>
                    <a:pt x="21" y="136"/>
                  </a:cubicBezTo>
                  <a:cubicBezTo>
                    <a:pt x="21" y="173"/>
                    <a:pt x="38" y="190"/>
                    <a:pt x="71" y="190"/>
                  </a:cubicBezTo>
                  <a:cubicBezTo>
                    <a:pt x="71" y="206"/>
                    <a:pt x="87" y="206"/>
                    <a:pt x="87" y="206"/>
                  </a:cubicBezTo>
                  <a:cubicBezTo>
                    <a:pt x="157" y="206"/>
                    <a:pt x="207" y="173"/>
                    <a:pt x="207" y="120"/>
                  </a:cubicBezTo>
                  <a:cubicBezTo>
                    <a:pt x="227" y="87"/>
                    <a:pt x="207" y="70"/>
                    <a:pt x="190" y="33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4" name="Google Shape;12254;p31"/>
            <p:cNvSpPr/>
            <p:nvPr/>
          </p:nvSpPr>
          <p:spPr>
            <a:xfrm>
              <a:off x="4282900" y="30472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11" y="0"/>
                  </a:moveTo>
                  <a:cubicBezTo>
                    <a:pt x="75" y="0"/>
                    <a:pt x="40" y="15"/>
                    <a:pt x="17" y="39"/>
                  </a:cubicBezTo>
                  <a:cubicBezTo>
                    <a:pt x="1" y="72"/>
                    <a:pt x="1" y="88"/>
                    <a:pt x="1" y="121"/>
                  </a:cubicBezTo>
                  <a:lnTo>
                    <a:pt x="1" y="142"/>
                  </a:lnTo>
                  <a:cubicBezTo>
                    <a:pt x="17" y="158"/>
                    <a:pt x="17" y="175"/>
                    <a:pt x="34" y="191"/>
                  </a:cubicBezTo>
                  <a:cubicBezTo>
                    <a:pt x="54" y="204"/>
                    <a:pt x="77" y="209"/>
                    <a:pt x="99" y="209"/>
                  </a:cubicBezTo>
                  <a:cubicBezTo>
                    <a:pt x="135" y="209"/>
                    <a:pt x="170" y="195"/>
                    <a:pt x="190" y="175"/>
                  </a:cubicBezTo>
                  <a:cubicBezTo>
                    <a:pt x="207" y="158"/>
                    <a:pt x="207" y="121"/>
                    <a:pt x="207" y="88"/>
                  </a:cubicBezTo>
                  <a:cubicBezTo>
                    <a:pt x="207" y="72"/>
                    <a:pt x="190" y="39"/>
                    <a:pt x="174" y="18"/>
                  </a:cubicBezTo>
                  <a:cubicBezTo>
                    <a:pt x="154" y="6"/>
                    <a:pt x="132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5" name="Google Shape;12255;p31"/>
            <p:cNvSpPr/>
            <p:nvPr/>
          </p:nvSpPr>
          <p:spPr>
            <a:xfrm>
              <a:off x="4291450" y="3069175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5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22" y="34"/>
                    <a:pt x="1" y="50"/>
                    <a:pt x="1" y="87"/>
                  </a:cubicBezTo>
                  <a:lnTo>
                    <a:pt x="1" y="137"/>
                  </a:lnTo>
                  <a:lnTo>
                    <a:pt x="22" y="153"/>
                  </a:lnTo>
                  <a:cubicBezTo>
                    <a:pt x="38" y="190"/>
                    <a:pt x="55" y="190"/>
                    <a:pt x="87" y="207"/>
                  </a:cubicBezTo>
                  <a:cubicBezTo>
                    <a:pt x="141" y="207"/>
                    <a:pt x="191" y="170"/>
                    <a:pt x="207" y="120"/>
                  </a:cubicBezTo>
                  <a:cubicBezTo>
                    <a:pt x="207" y="87"/>
                    <a:pt x="207" y="50"/>
                    <a:pt x="191" y="34"/>
                  </a:cubicBezTo>
                  <a:cubicBezTo>
                    <a:pt x="174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6" name="Google Shape;12256;p31"/>
            <p:cNvSpPr/>
            <p:nvPr/>
          </p:nvSpPr>
          <p:spPr>
            <a:xfrm>
              <a:off x="4256300" y="305442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94" y="1"/>
                  </a:moveTo>
                  <a:cubicBezTo>
                    <a:pt x="51" y="1"/>
                    <a:pt x="15" y="34"/>
                    <a:pt x="1" y="92"/>
                  </a:cubicBezTo>
                  <a:cubicBezTo>
                    <a:pt x="1" y="108"/>
                    <a:pt x="1" y="125"/>
                    <a:pt x="17" y="141"/>
                  </a:cubicBezTo>
                  <a:lnTo>
                    <a:pt x="17" y="162"/>
                  </a:lnTo>
                  <a:cubicBezTo>
                    <a:pt x="34" y="178"/>
                    <a:pt x="67" y="195"/>
                    <a:pt x="88" y="211"/>
                  </a:cubicBezTo>
                  <a:cubicBezTo>
                    <a:pt x="154" y="211"/>
                    <a:pt x="207" y="178"/>
                    <a:pt x="207" y="125"/>
                  </a:cubicBezTo>
                  <a:cubicBezTo>
                    <a:pt x="224" y="92"/>
                    <a:pt x="207" y="59"/>
                    <a:pt x="191" y="38"/>
                  </a:cubicBezTo>
                  <a:cubicBezTo>
                    <a:pt x="170" y="22"/>
                    <a:pt x="154" y="5"/>
                    <a:pt x="121" y="5"/>
                  </a:cubicBezTo>
                  <a:cubicBezTo>
                    <a:pt x="111" y="2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7" name="Google Shape;12257;p31"/>
            <p:cNvSpPr/>
            <p:nvPr/>
          </p:nvSpPr>
          <p:spPr>
            <a:xfrm>
              <a:off x="4263125" y="301495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4" y="1"/>
                    <a:pt x="17" y="34"/>
                    <a:pt x="0" y="92"/>
                  </a:cubicBezTo>
                  <a:lnTo>
                    <a:pt x="0" y="125"/>
                  </a:lnTo>
                  <a:cubicBezTo>
                    <a:pt x="0" y="125"/>
                    <a:pt x="0" y="141"/>
                    <a:pt x="21" y="141"/>
                  </a:cubicBezTo>
                  <a:lnTo>
                    <a:pt x="21" y="158"/>
                  </a:lnTo>
                  <a:cubicBezTo>
                    <a:pt x="37" y="195"/>
                    <a:pt x="70" y="195"/>
                    <a:pt x="87" y="211"/>
                  </a:cubicBezTo>
                  <a:cubicBezTo>
                    <a:pt x="124" y="211"/>
                    <a:pt x="157" y="195"/>
                    <a:pt x="173" y="195"/>
                  </a:cubicBezTo>
                  <a:cubicBezTo>
                    <a:pt x="190" y="174"/>
                    <a:pt x="206" y="141"/>
                    <a:pt x="206" y="125"/>
                  </a:cubicBezTo>
                  <a:cubicBezTo>
                    <a:pt x="206" y="92"/>
                    <a:pt x="206" y="71"/>
                    <a:pt x="190" y="55"/>
                  </a:cubicBezTo>
                  <a:cubicBezTo>
                    <a:pt x="190" y="22"/>
                    <a:pt x="157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8" name="Google Shape;12258;p31"/>
            <p:cNvSpPr/>
            <p:nvPr/>
          </p:nvSpPr>
          <p:spPr>
            <a:xfrm>
              <a:off x="4262300" y="30286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4" y="0"/>
                  </a:moveTo>
                  <a:cubicBezTo>
                    <a:pt x="53" y="0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17" y="141"/>
                    <a:pt x="17" y="161"/>
                    <a:pt x="17" y="161"/>
                  </a:cubicBezTo>
                  <a:cubicBezTo>
                    <a:pt x="33" y="194"/>
                    <a:pt x="54" y="194"/>
                    <a:pt x="87" y="211"/>
                  </a:cubicBezTo>
                  <a:cubicBezTo>
                    <a:pt x="136" y="211"/>
                    <a:pt x="206" y="178"/>
                    <a:pt x="206" y="124"/>
                  </a:cubicBezTo>
                  <a:cubicBezTo>
                    <a:pt x="206" y="91"/>
                    <a:pt x="206" y="58"/>
                    <a:pt x="190" y="37"/>
                  </a:cubicBezTo>
                  <a:cubicBezTo>
                    <a:pt x="173" y="21"/>
                    <a:pt x="157" y="4"/>
                    <a:pt x="120" y="4"/>
                  </a:cubicBezTo>
                  <a:cubicBezTo>
                    <a:pt x="111" y="2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9" name="Google Shape;12259;p31"/>
            <p:cNvSpPr/>
            <p:nvPr/>
          </p:nvSpPr>
          <p:spPr>
            <a:xfrm>
              <a:off x="4208175" y="3048875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5" y="0"/>
                  </a:moveTo>
                  <a:cubicBezTo>
                    <a:pt x="54" y="0"/>
                    <a:pt x="14" y="33"/>
                    <a:pt x="1" y="91"/>
                  </a:cubicBezTo>
                  <a:lnTo>
                    <a:pt x="1" y="141"/>
                  </a:lnTo>
                  <a:cubicBezTo>
                    <a:pt x="17" y="178"/>
                    <a:pt x="54" y="194"/>
                    <a:pt x="87" y="194"/>
                  </a:cubicBezTo>
                  <a:cubicBezTo>
                    <a:pt x="99" y="197"/>
                    <a:pt x="110" y="198"/>
                    <a:pt x="121" y="198"/>
                  </a:cubicBezTo>
                  <a:cubicBezTo>
                    <a:pt x="173" y="198"/>
                    <a:pt x="207" y="166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0" name="Google Shape;12260;p31"/>
            <p:cNvSpPr/>
            <p:nvPr/>
          </p:nvSpPr>
          <p:spPr>
            <a:xfrm>
              <a:off x="4210350" y="303335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4" y="1"/>
                  </a:moveTo>
                  <a:cubicBezTo>
                    <a:pt x="112" y="1"/>
                    <a:pt x="99" y="3"/>
                    <a:pt x="87" y="7"/>
                  </a:cubicBezTo>
                  <a:cubicBezTo>
                    <a:pt x="17" y="24"/>
                    <a:pt x="0" y="94"/>
                    <a:pt x="17" y="143"/>
                  </a:cubicBezTo>
                  <a:cubicBezTo>
                    <a:pt x="17" y="160"/>
                    <a:pt x="33" y="160"/>
                    <a:pt x="50" y="180"/>
                  </a:cubicBezTo>
                  <a:cubicBezTo>
                    <a:pt x="64" y="192"/>
                    <a:pt x="93" y="204"/>
                    <a:pt x="121" y="204"/>
                  </a:cubicBezTo>
                  <a:cubicBezTo>
                    <a:pt x="132" y="204"/>
                    <a:pt x="143" y="202"/>
                    <a:pt x="153" y="197"/>
                  </a:cubicBezTo>
                  <a:cubicBezTo>
                    <a:pt x="190" y="180"/>
                    <a:pt x="223" y="143"/>
                    <a:pt x="223" y="110"/>
                  </a:cubicBezTo>
                  <a:lnTo>
                    <a:pt x="223" y="57"/>
                  </a:lnTo>
                  <a:cubicBezTo>
                    <a:pt x="198" y="19"/>
                    <a:pt x="162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1" name="Google Shape;12261;p31"/>
            <p:cNvSpPr/>
            <p:nvPr/>
          </p:nvSpPr>
          <p:spPr>
            <a:xfrm>
              <a:off x="4206425" y="30639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0" y="0"/>
                  </a:moveTo>
                  <a:cubicBezTo>
                    <a:pt x="37" y="0"/>
                    <a:pt x="1" y="33"/>
                    <a:pt x="1" y="91"/>
                  </a:cubicBezTo>
                  <a:lnTo>
                    <a:pt x="1" y="141"/>
                  </a:lnTo>
                  <a:lnTo>
                    <a:pt x="21" y="157"/>
                  </a:lnTo>
                  <a:cubicBezTo>
                    <a:pt x="38" y="174"/>
                    <a:pt x="54" y="194"/>
                    <a:pt x="87" y="211"/>
                  </a:cubicBezTo>
                  <a:cubicBezTo>
                    <a:pt x="124" y="211"/>
                    <a:pt x="141" y="194"/>
                    <a:pt x="157" y="174"/>
                  </a:cubicBezTo>
                  <a:cubicBezTo>
                    <a:pt x="190" y="174"/>
                    <a:pt x="207" y="141"/>
                    <a:pt x="207" y="124"/>
                  </a:cubicBezTo>
                  <a:cubicBezTo>
                    <a:pt x="207" y="91"/>
                    <a:pt x="207" y="54"/>
                    <a:pt x="190" y="37"/>
                  </a:cubicBezTo>
                  <a:cubicBezTo>
                    <a:pt x="174" y="21"/>
                    <a:pt x="141" y="4"/>
                    <a:pt x="124" y="4"/>
                  </a:cubicBezTo>
                  <a:cubicBezTo>
                    <a:pt x="112" y="2"/>
                    <a:pt x="101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2" name="Google Shape;12262;p31"/>
            <p:cNvSpPr/>
            <p:nvPr/>
          </p:nvSpPr>
          <p:spPr>
            <a:xfrm>
              <a:off x="4202600" y="30777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2" y="1"/>
                  </a:moveTo>
                  <a:cubicBezTo>
                    <a:pt x="83" y="1"/>
                    <a:pt x="54" y="14"/>
                    <a:pt x="34" y="32"/>
                  </a:cubicBezTo>
                  <a:cubicBezTo>
                    <a:pt x="17" y="69"/>
                    <a:pt x="1" y="85"/>
                    <a:pt x="17" y="118"/>
                  </a:cubicBezTo>
                  <a:lnTo>
                    <a:pt x="17" y="135"/>
                  </a:lnTo>
                  <a:cubicBezTo>
                    <a:pt x="17" y="155"/>
                    <a:pt x="34" y="172"/>
                    <a:pt x="50" y="188"/>
                  </a:cubicBezTo>
                  <a:cubicBezTo>
                    <a:pt x="67" y="203"/>
                    <a:pt x="90" y="211"/>
                    <a:pt x="113" y="211"/>
                  </a:cubicBezTo>
                  <a:cubicBezTo>
                    <a:pt x="141" y="211"/>
                    <a:pt x="170" y="199"/>
                    <a:pt x="191" y="172"/>
                  </a:cubicBezTo>
                  <a:cubicBezTo>
                    <a:pt x="207" y="155"/>
                    <a:pt x="224" y="118"/>
                    <a:pt x="224" y="102"/>
                  </a:cubicBezTo>
                  <a:cubicBezTo>
                    <a:pt x="224" y="69"/>
                    <a:pt x="207" y="52"/>
                    <a:pt x="174" y="32"/>
                  </a:cubicBezTo>
                  <a:cubicBezTo>
                    <a:pt x="157" y="9"/>
                    <a:pt x="135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3" name="Google Shape;12263;p31"/>
            <p:cNvSpPr/>
            <p:nvPr/>
          </p:nvSpPr>
          <p:spPr>
            <a:xfrm>
              <a:off x="4209000" y="31274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4" y="0"/>
                  </a:moveTo>
                  <a:cubicBezTo>
                    <a:pt x="59" y="0"/>
                    <a:pt x="19" y="47"/>
                    <a:pt x="1" y="90"/>
                  </a:cubicBezTo>
                  <a:lnTo>
                    <a:pt x="1" y="143"/>
                  </a:lnTo>
                  <a:cubicBezTo>
                    <a:pt x="21" y="143"/>
                    <a:pt x="21" y="160"/>
                    <a:pt x="21" y="160"/>
                  </a:cubicBezTo>
                  <a:cubicBezTo>
                    <a:pt x="38" y="193"/>
                    <a:pt x="71" y="193"/>
                    <a:pt x="87" y="209"/>
                  </a:cubicBezTo>
                  <a:cubicBezTo>
                    <a:pt x="157" y="209"/>
                    <a:pt x="207" y="176"/>
                    <a:pt x="207" y="127"/>
                  </a:cubicBezTo>
                  <a:cubicBezTo>
                    <a:pt x="207" y="90"/>
                    <a:pt x="207" y="57"/>
                    <a:pt x="190" y="40"/>
                  </a:cubicBezTo>
                  <a:cubicBezTo>
                    <a:pt x="174" y="24"/>
                    <a:pt x="157" y="3"/>
                    <a:pt x="124" y="3"/>
                  </a:cubicBezTo>
                  <a:cubicBezTo>
                    <a:pt x="118" y="1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4" name="Google Shape;12264;p31"/>
            <p:cNvSpPr/>
            <p:nvPr/>
          </p:nvSpPr>
          <p:spPr>
            <a:xfrm>
              <a:off x="4267450" y="3060900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07" y="0"/>
                  </a:moveTo>
                  <a:cubicBezTo>
                    <a:pt x="95" y="0"/>
                    <a:pt x="83" y="2"/>
                    <a:pt x="70" y="6"/>
                  </a:cubicBezTo>
                  <a:cubicBezTo>
                    <a:pt x="17" y="39"/>
                    <a:pt x="0" y="88"/>
                    <a:pt x="17" y="142"/>
                  </a:cubicBezTo>
                  <a:cubicBezTo>
                    <a:pt x="31" y="183"/>
                    <a:pt x="82" y="216"/>
                    <a:pt x="130" y="216"/>
                  </a:cubicBezTo>
                  <a:cubicBezTo>
                    <a:pt x="139" y="216"/>
                    <a:pt x="148" y="215"/>
                    <a:pt x="157" y="212"/>
                  </a:cubicBezTo>
                  <a:cubicBezTo>
                    <a:pt x="206" y="175"/>
                    <a:pt x="239" y="125"/>
                    <a:pt x="206" y="72"/>
                  </a:cubicBezTo>
                  <a:cubicBezTo>
                    <a:pt x="193" y="32"/>
                    <a:pt x="156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5" name="Google Shape;12265;p31"/>
            <p:cNvSpPr/>
            <p:nvPr/>
          </p:nvSpPr>
          <p:spPr>
            <a:xfrm>
              <a:off x="4286300" y="3033400"/>
              <a:ext cx="5700" cy="5050"/>
            </a:xfrm>
            <a:custGeom>
              <a:avLst/>
              <a:gdLst/>
              <a:ahLst/>
              <a:cxnLst/>
              <a:rect l="l" t="t" r="r" b="b"/>
              <a:pathLst>
                <a:path w="228" h="202" extrusionOk="0">
                  <a:moveTo>
                    <a:pt x="98" y="1"/>
                  </a:moveTo>
                  <a:cubicBezTo>
                    <a:pt x="55" y="1"/>
                    <a:pt x="18" y="34"/>
                    <a:pt x="1" y="92"/>
                  </a:cubicBezTo>
                  <a:cubicBezTo>
                    <a:pt x="1" y="108"/>
                    <a:pt x="1" y="125"/>
                    <a:pt x="21" y="141"/>
                  </a:cubicBezTo>
                  <a:lnTo>
                    <a:pt x="21" y="158"/>
                  </a:lnTo>
                  <a:cubicBezTo>
                    <a:pt x="38" y="178"/>
                    <a:pt x="71" y="195"/>
                    <a:pt x="87" y="195"/>
                  </a:cubicBezTo>
                  <a:cubicBezTo>
                    <a:pt x="98" y="200"/>
                    <a:pt x="109" y="202"/>
                    <a:pt x="119" y="202"/>
                  </a:cubicBezTo>
                  <a:cubicBezTo>
                    <a:pt x="142" y="202"/>
                    <a:pt x="162" y="190"/>
                    <a:pt x="174" y="178"/>
                  </a:cubicBezTo>
                  <a:cubicBezTo>
                    <a:pt x="190" y="158"/>
                    <a:pt x="207" y="141"/>
                    <a:pt x="207" y="108"/>
                  </a:cubicBezTo>
                  <a:cubicBezTo>
                    <a:pt x="228" y="92"/>
                    <a:pt x="207" y="55"/>
                    <a:pt x="190" y="38"/>
                  </a:cubicBezTo>
                  <a:cubicBezTo>
                    <a:pt x="174" y="22"/>
                    <a:pt x="157" y="5"/>
                    <a:pt x="124" y="5"/>
                  </a:cubicBezTo>
                  <a:cubicBezTo>
                    <a:pt x="115" y="2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6" name="Google Shape;12266;p31"/>
            <p:cNvSpPr/>
            <p:nvPr/>
          </p:nvSpPr>
          <p:spPr>
            <a:xfrm>
              <a:off x="4211175" y="30997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103" y="0"/>
                    <a:pt x="70" y="0"/>
                    <a:pt x="54" y="16"/>
                  </a:cubicBezTo>
                  <a:cubicBezTo>
                    <a:pt x="17" y="33"/>
                    <a:pt x="17" y="49"/>
                    <a:pt x="0" y="82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53"/>
                  </a:lnTo>
                  <a:cubicBezTo>
                    <a:pt x="37" y="186"/>
                    <a:pt x="70" y="206"/>
                    <a:pt x="87" y="206"/>
                  </a:cubicBezTo>
                  <a:cubicBezTo>
                    <a:pt x="157" y="206"/>
                    <a:pt x="206" y="169"/>
                    <a:pt x="206" y="120"/>
                  </a:cubicBezTo>
                  <a:cubicBezTo>
                    <a:pt x="223" y="82"/>
                    <a:pt x="206" y="66"/>
                    <a:pt x="190" y="33"/>
                  </a:cubicBezTo>
                  <a:cubicBezTo>
                    <a:pt x="173" y="16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7" name="Google Shape;12267;p31"/>
            <p:cNvSpPr/>
            <p:nvPr/>
          </p:nvSpPr>
          <p:spPr>
            <a:xfrm>
              <a:off x="4209925" y="31137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3" y="1"/>
                  </a:moveTo>
                  <a:cubicBezTo>
                    <a:pt x="51" y="1"/>
                    <a:pt x="14" y="33"/>
                    <a:pt x="1" y="91"/>
                  </a:cubicBezTo>
                  <a:lnTo>
                    <a:pt x="1" y="124"/>
                  </a:lnTo>
                  <a:lnTo>
                    <a:pt x="17" y="141"/>
                  </a:lnTo>
                  <a:lnTo>
                    <a:pt x="17" y="162"/>
                  </a:lnTo>
                  <a:cubicBezTo>
                    <a:pt x="34" y="194"/>
                    <a:pt x="67" y="194"/>
                    <a:pt x="87" y="211"/>
                  </a:cubicBezTo>
                  <a:cubicBezTo>
                    <a:pt x="120" y="211"/>
                    <a:pt x="153" y="194"/>
                    <a:pt x="170" y="194"/>
                  </a:cubicBezTo>
                  <a:cubicBezTo>
                    <a:pt x="190" y="178"/>
                    <a:pt x="207" y="141"/>
                    <a:pt x="207" y="124"/>
                  </a:cubicBezTo>
                  <a:cubicBezTo>
                    <a:pt x="223" y="91"/>
                    <a:pt x="207" y="75"/>
                    <a:pt x="207" y="58"/>
                  </a:cubicBezTo>
                  <a:cubicBezTo>
                    <a:pt x="19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8" name="Google Shape;12268;p31"/>
            <p:cNvSpPr/>
            <p:nvPr/>
          </p:nvSpPr>
          <p:spPr>
            <a:xfrm>
              <a:off x="4364550" y="3078050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13" y="0"/>
                  </a:moveTo>
                  <a:cubicBezTo>
                    <a:pt x="104" y="0"/>
                    <a:pt x="95" y="1"/>
                    <a:pt x="87" y="4"/>
                  </a:cubicBezTo>
                  <a:cubicBezTo>
                    <a:pt x="33" y="41"/>
                    <a:pt x="0" y="91"/>
                    <a:pt x="17" y="144"/>
                  </a:cubicBezTo>
                  <a:cubicBezTo>
                    <a:pt x="30" y="185"/>
                    <a:pt x="80" y="215"/>
                    <a:pt x="125" y="215"/>
                  </a:cubicBezTo>
                  <a:cubicBezTo>
                    <a:pt x="134" y="215"/>
                    <a:pt x="144" y="213"/>
                    <a:pt x="153" y="210"/>
                  </a:cubicBezTo>
                  <a:cubicBezTo>
                    <a:pt x="206" y="194"/>
                    <a:pt x="239" y="124"/>
                    <a:pt x="223" y="74"/>
                  </a:cubicBezTo>
                  <a:cubicBezTo>
                    <a:pt x="195" y="30"/>
                    <a:pt x="154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9" name="Google Shape;12269;p31"/>
            <p:cNvSpPr/>
            <p:nvPr/>
          </p:nvSpPr>
          <p:spPr>
            <a:xfrm>
              <a:off x="4204775" y="298095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0" y="0"/>
                  </a:moveTo>
                  <a:cubicBezTo>
                    <a:pt x="67" y="0"/>
                    <a:pt x="45" y="14"/>
                    <a:pt x="34" y="25"/>
                  </a:cubicBezTo>
                  <a:cubicBezTo>
                    <a:pt x="17" y="42"/>
                    <a:pt x="1" y="58"/>
                    <a:pt x="1" y="91"/>
                  </a:cubicBezTo>
                  <a:lnTo>
                    <a:pt x="1" y="145"/>
                  </a:lnTo>
                  <a:cubicBezTo>
                    <a:pt x="17" y="178"/>
                    <a:pt x="50" y="194"/>
                    <a:pt x="87" y="194"/>
                  </a:cubicBezTo>
                  <a:lnTo>
                    <a:pt x="104" y="194"/>
                  </a:lnTo>
                  <a:cubicBezTo>
                    <a:pt x="111" y="197"/>
                    <a:pt x="119" y="199"/>
                    <a:pt x="126" y="199"/>
                  </a:cubicBezTo>
                  <a:cubicBezTo>
                    <a:pt x="168" y="199"/>
                    <a:pt x="207" y="154"/>
                    <a:pt x="207" y="112"/>
                  </a:cubicBezTo>
                  <a:cubicBezTo>
                    <a:pt x="207" y="91"/>
                    <a:pt x="207" y="58"/>
                    <a:pt x="190" y="42"/>
                  </a:cubicBezTo>
                  <a:cubicBezTo>
                    <a:pt x="170" y="25"/>
                    <a:pt x="153" y="9"/>
                    <a:pt x="120" y="9"/>
                  </a:cubicBezTo>
                  <a:cubicBezTo>
                    <a:pt x="110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0" name="Google Shape;12270;p31"/>
            <p:cNvSpPr/>
            <p:nvPr/>
          </p:nvSpPr>
          <p:spPr>
            <a:xfrm>
              <a:off x="4203425" y="299695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95" y="0"/>
                  </a:moveTo>
                  <a:cubicBezTo>
                    <a:pt x="41" y="0"/>
                    <a:pt x="1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8" y="193"/>
                    <a:pt x="55" y="193"/>
                    <a:pt x="88" y="210"/>
                  </a:cubicBezTo>
                  <a:cubicBezTo>
                    <a:pt x="141" y="210"/>
                    <a:pt x="191" y="173"/>
                    <a:pt x="207" y="123"/>
                  </a:cubicBezTo>
                  <a:cubicBezTo>
                    <a:pt x="207" y="90"/>
                    <a:pt x="207" y="53"/>
                    <a:pt x="191" y="37"/>
                  </a:cubicBezTo>
                  <a:cubicBezTo>
                    <a:pt x="174" y="20"/>
                    <a:pt x="141" y="4"/>
                    <a:pt x="121" y="4"/>
                  </a:cubicBezTo>
                  <a:cubicBezTo>
                    <a:pt x="112" y="1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1" name="Google Shape;12271;p31"/>
            <p:cNvSpPr/>
            <p:nvPr/>
          </p:nvSpPr>
          <p:spPr>
            <a:xfrm>
              <a:off x="4206950" y="296915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9" y="0"/>
                  </a:moveTo>
                  <a:cubicBezTo>
                    <a:pt x="80" y="0"/>
                    <a:pt x="51" y="13"/>
                    <a:pt x="33" y="31"/>
                  </a:cubicBezTo>
                  <a:cubicBezTo>
                    <a:pt x="17" y="68"/>
                    <a:pt x="0" y="85"/>
                    <a:pt x="17" y="118"/>
                  </a:cubicBezTo>
                  <a:lnTo>
                    <a:pt x="17" y="134"/>
                  </a:lnTo>
                  <a:cubicBezTo>
                    <a:pt x="17" y="151"/>
                    <a:pt x="33" y="171"/>
                    <a:pt x="50" y="188"/>
                  </a:cubicBezTo>
                  <a:cubicBezTo>
                    <a:pt x="66" y="204"/>
                    <a:pt x="103" y="204"/>
                    <a:pt x="120" y="204"/>
                  </a:cubicBezTo>
                  <a:cubicBezTo>
                    <a:pt x="153" y="204"/>
                    <a:pt x="169" y="188"/>
                    <a:pt x="186" y="171"/>
                  </a:cubicBezTo>
                  <a:cubicBezTo>
                    <a:pt x="206" y="151"/>
                    <a:pt x="223" y="118"/>
                    <a:pt x="223" y="101"/>
                  </a:cubicBezTo>
                  <a:cubicBezTo>
                    <a:pt x="223" y="68"/>
                    <a:pt x="206" y="48"/>
                    <a:pt x="169" y="31"/>
                  </a:cubicBezTo>
                  <a:cubicBezTo>
                    <a:pt x="154" y="9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2" name="Google Shape;12272;p31"/>
            <p:cNvSpPr/>
            <p:nvPr/>
          </p:nvSpPr>
          <p:spPr>
            <a:xfrm>
              <a:off x="4211575" y="3020875"/>
              <a:ext cx="5700" cy="5350"/>
            </a:xfrm>
            <a:custGeom>
              <a:avLst/>
              <a:gdLst/>
              <a:ahLst/>
              <a:cxnLst/>
              <a:rect l="l" t="t" r="r" b="b"/>
              <a:pathLst>
                <a:path w="228" h="214" extrusionOk="0">
                  <a:moveTo>
                    <a:pt x="114" y="1"/>
                  </a:moveTo>
                  <a:cubicBezTo>
                    <a:pt x="85" y="1"/>
                    <a:pt x="56" y="13"/>
                    <a:pt x="38" y="40"/>
                  </a:cubicBezTo>
                  <a:cubicBezTo>
                    <a:pt x="21" y="61"/>
                    <a:pt x="1" y="94"/>
                    <a:pt x="1" y="110"/>
                  </a:cubicBezTo>
                  <a:cubicBezTo>
                    <a:pt x="1" y="127"/>
                    <a:pt x="21" y="143"/>
                    <a:pt x="21" y="143"/>
                  </a:cubicBezTo>
                  <a:cubicBezTo>
                    <a:pt x="21" y="164"/>
                    <a:pt x="38" y="180"/>
                    <a:pt x="54" y="197"/>
                  </a:cubicBezTo>
                  <a:cubicBezTo>
                    <a:pt x="71" y="213"/>
                    <a:pt x="87" y="213"/>
                    <a:pt x="124" y="213"/>
                  </a:cubicBezTo>
                  <a:cubicBezTo>
                    <a:pt x="157" y="213"/>
                    <a:pt x="174" y="197"/>
                    <a:pt x="190" y="180"/>
                  </a:cubicBezTo>
                  <a:cubicBezTo>
                    <a:pt x="207" y="143"/>
                    <a:pt x="227" y="127"/>
                    <a:pt x="227" y="94"/>
                  </a:cubicBezTo>
                  <a:cubicBezTo>
                    <a:pt x="207" y="77"/>
                    <a:pt x="207" y="40"/>
                    <a:pt x="174" y="24"/>
                  </a:cubicBezTo>
                  <a:cubicBezTo>
                    <a:pt x="159" y="9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3" name="Google Shape;12273;p31"/>
            <p:cNvSpPr/>
            <p:nvPr/>
          </p:nvSpPr>
          <p:spPr>
            <a:xfrm>
              <a:off x="4243025" y="2979825"/>
              <a:ext cx="4650" cy="4750"/>
            </a:xfrm>
            <a:custGeom>
              <a:avLst/>
              <a:gdLst/>
              <a:ahLst/>
              <a:cxnLst/>
              <a:rect l="l" t="t" r="r" b="b"/>
              <a:pathLst>
                <a:path w="186" h="190" extrusionOk="0">
                  <a:moveTo>
                    <a:pt x="33" y="0"/>
                  </a:moveTo>
                  <a:cubicBezTo>
                    <a:pt x="17" y="17"/>
                    <a:pt x="0" y="33"/>
                    <a:pt x="0" y="70"/>
                  </a:cubicBezTo>
                  <a:lnTo>
                    <a:pt x="0" y="120"/>
                  </a:lnTo>
                  <a:lnTo>
                    <a:pt x="17" y="136"/>
                  </a:lnTo>
                  <a:cubicBezTo>
                    <a:pt x="33" y="173"/>
                    <a:pt x="66" y="190"/>
                    <a:pt x="83" y="190"/>
                  </a:cubicBezTo>
                  <a:cubicBezTo>
                    <a:pt x="136" y="190"/>
                    <a:pt x="169" y="173"/>
                    <a:pt x="186" y="136"/>
                  </a:cubicBezTo>
                  <a:cubicBezTo>
                    <a:pt x="136" y="87"/>
                    <a:pt x="83" y="54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4" name="Google Shape;12274;p31"/>
            <p:cNvSpPr/>
            <p:nvPr/>
          </p:nvSpPr>
          <p:spPr>
            <a:xfrm>
              <a:off x="4099125" y="30261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0" y="0"/>
                  </a:moveTo>
                  <a:cubicBezTo>
                    <a:pt x="54" y="0"/>
                    <a:pt x="17" y="44"/>
                    <a:pt x="17" y="90"/>
                  </a:cubicBezTo>
                  <a:cubicBezTo>
                    <a:pt x="1" y="106"/>
                    <a:pt x="17" y="123"/>
                    <a:pt x="17" y="139"/>
                  </a:cubicBezTo>
                  <a:cubicBezTo>
                    <a:pt x="17" y="160"/>
                    <a:pt x="17" y="160"/>
                    <a:pt x="34" y="160"/>
                  </a:cubicBezTo>
                  <a:cubicBezTo>
                    <a:pt x="50" y="193"/>
                    <a:pt x="67" y="210"/>
                    <a:pt x="104" y="210"/>
                  </a:cubicBezTo>
                  <a:cubicBezTo>
                    <a:pt x="120" y="210"/>
                    <a:pt x="153" y="210"/>
                    <a:pt x="170" y="193"/>
                  </a:cubicBezTo>
                  <a:cubicBezTo>
                    <a:pt x="207" y="177"/>
                    <a:pt x="207" y="139"/>
                    <a:pt x="223" y="123"/>
                  </a:cubicBezTo>
                  <a:cubicBezTo>
                    <a:pt x="223" y="90"/>
                    <a:pt x="223" y="73"/>
                    <a:pt x="207" y="36"/>
                  </a:cubicBezTo>
                  <a:cubicBezTo>
                    <a:pt x="190" y="20"/>
                    <a:pt x="153" y="3"/>
                    <a:pt x="137" y="3"/>
                  </a:cubicBezTo>
                  <a:cubicBezTo>
                    <a:pt x="127" y="1"/>
                    <a:pt x="118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5" name="Google Shape;12275;p31"/>
            <p:cNvSpPr/>
            <p:nvPr/>
          </p:nvSpPr>
          <p:spPr>
            <a:xfrm>
              <a:off x="4201775" y="30107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1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7" y="34"/>
                    <a:pt x="1" y="71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3" y="207"/>
                  </a:cubicBezTo>
                  <a:cubicBezTo>
                    <a:pt x="93" y="209"/>
                    <a:pt x="102" y="210"/>
                    <a:pt x="111" y="210"/>
                  </a:cubicBezTo>
                  <a:cubicBezTo>
                    <a:pt x="167" y="210"/>
                    <a:pt x="207" y="167"/>
                    <a:pt x="207" y="121"/>
                  </a:cubicBezTo>
                  <a:cubicBezTo>
                    <a:pt x="224" y="104"/>
                    <a:pt x="207" y="71"/>
                    <a:pt x="187" y="55"/>
                  </a:cubicBezTo>
                  <a:cubicBezTo>
                    <a:pt x="170" y="17"/>
                    <a:pt x="154" y="17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6" name="Google Shape;12276;p31"/>
            <p:cNvSpPr/>
            <p:nvPr/>
          </p:nvSpPr>
          <p:spPr>
            <a:xfrm>
              <a:off x="4102125" y="3089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70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17" y="153"/>
                    <a:pt x="17" y="153"/>
                    <a:pt x="17" y="169"/>
                  </a:cubicBezTo>
                  <a:cubicBezTo>
                    <a:pt x="33" y="190"/>
                    <a:pt x="50" y="206"/>
                    <a:pt x="87" y="206"/>
                  </a:cubicBezTo>
                  <a:cubicBezTo>
                    <a:pt x="136" y="206"/>
                    <a:pt x="206" y="169"/>
                    <a:pt x="206" y="120"/>
                  </a:cubicBezTo>
                  <a:cubicBezTo>
                    <a:pt x="206" y="87"/>
                    <a:pt x="206" y="66"/>
                    <a:pt x="190" y="33"/>
                  </a:cubicBezTo>
                  <a:cubicBezTo>
                    <a:pt x="173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7" name="Google Shape;12277;p31"/>
            <p:cNvSpPr/>
            <p:nvPr/>
          </p:nvSpPr>
          <p:spPr>
            <a:xfrm>
              <a:off x="4199625" y="302740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0" y="0"/>
                  </a:moveTo>
                  <a:cubicBezTo>
                    <a:pt x="49" y="0"/>
                    <a:pt x="14" y="35"/>
                    <a:pt x="0" y="88"/>
                  </a:cubicBezTo>
                  <a:lnTo>
                    <a:pt x="0" y="142"/>
                  </a:lnTo>
                  <a:cubicBezTo>
                    <a:pt x="17" y="142"/>
                    <a:pt x="17" y="159"/>
                    <a:pt x="17" y="159"/>
                  </a:cubicBezTo>
                  <a:cubicBezTo>
                    <a:pt x="33" y="175"/>
                    <a:pt x="66" y="192"/>
                    <a:pt x="87" y="212"/>
                  </a:cubicBezTo>
                  <a:cubicBezTo>
                    <a:pt x="120" y="212"/>
                    <a:pt x="136" y="192"/>
                    <a:pt x="169" y="175"/>
                  </a:cubicBezTo>
                  <a:cubicBezTo>
                    <a:pt x="190" y="175"/>
                    <a:pt x="207" y="142"/>
                    <a:pt x="207" y="126"/>
                  </a:cubicBezTo>
                  <a:cubicBezTo>
                    <a:pt x="207" y="88"/>
                    <a:pt x="207" y="55"/>
                    <a:pt x="190" y="39"/>
                  </a:cubicBezTo>
                  <a:cubicBezTo>
                    <a:pt x="169" y="22"/>
                    <a:pt x="153" y="6"/>
                    <a:pt x="120" y="6"/>
                  </a:cubicBezTo>
                  <a:cubicBezTo>
                    <a:pt x="110" y="2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8" name="Google Shape;12278;p31"/>
            <p:cNvSpPr/>
            <p:nvPr/>
          </p:nvSpPr>
          <p:spPr>
            <a:xfrm>
              <a:off x="4095625" y="3040175"/>
              <a:ext cx="5700" cy="5150"/>
            </a:xfrm>
            <a:custGeom>
              <a:avLst/>
              <a:gdLst/>
              <a:ahLst/>
              <a:cxnLst/>
              <a:rect l="l" t="t" r="r" b="b"/>
              <a:pathLst>
                <a:path w="228" h="206" extrusionOk="0">
                  <a:moveTo>
                    <a:pt x="113" y="1"/>
                  </a:moveTo>
                  <a:cubicBezTo>
                    <a:pt x="85" y="1"/>
                    <a:pt x="56" y="14"/>
                    <a:pt x="38" y="43"/>
                  </a:cubicBezTo>
                  <a:cubicBezTo>
                    <a:pt x="21" y="60"/>
                    <a:pt x="0" y="93"/>
                    <a:pt x="0" y="113"/>
                  </a:cubicBezTo>
                  <a:cubicBezTo>
                    <a:pt x="0" y="130"/>
                    <a:pt x="21" y="130"/>
                    <a:pt x="21" y="146"/>
                  </a:cubicBezTo>
                  <a:cubicBezTo>
                    <a:pt x="21" y="163"/>
                    <a:pt x="38" y="179"/>
                    <a:pt x="54" y="179"/>
                  </a:cubicBezTo>
                  <a:cubicBezTo>
                    <a:pt x="69" y="196"/>
                    <a:pt x="92" y="205"/>
                    <a:pt x="115" y="205"/>
                  </a:cubicBezTo>
                  <a:cubicBezTo>
                    <a:pt x="143" y="205"/>
                    <a:pt x="172" y="192"/>
                    <a:pt x="190" y="163"/>
                  </a:cubicBezTo>
                  <a:cubicBezTo>
                    <a:pt x="207" y="146"/>
                    <a:pt x="227" y="113"/>
                    <a:pt x="227" y="93"/>
                  </a:cubicBezTo>
                  <a:cubicBezTo>
                    <a:pt x="207" y="60"/>
                    <a:pt x="207" y="43"/>
                    <a:pt x="174" y="27"/>
                  </a:cubicBezTo>
                  <a:cubicBezTo>
                    <a:pt x="159" y="10"/>
                    <a:pt x="13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9" name="Google Shape;12279;p31"/>
            <p:cNvSpPr/>
            <p:nvPr/>
          </p:nvSpPr>
          <p:spPr>
            <a:xfrm>
              <a:off x="4346500" y="30493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9" y="1"/>
                  </a:moveTo>
                  <a:cubicBezTo>
                    <a:pt x="54" y="1"/>
                    <a:pt x="15" y="44"/>
                    <a:pt x="1" y="91"/>
                  </a:cubicBezTo>
                  <a:cubicBezTo>
                    <a:pt x="1" y="107"/>
                    <a:pt x="1" y="124"/>
                    <a:pt x="17" y="140"/>
                  </a:cubicBezTo>
                  <a:lnTo>
                    <a:pt x="17" y="161"/>
                  </a:lnTo>
                  <a:cubicBezTo>
                    <a:pt x="34" y="194"/>
                    <a:pt x="67" y="210"/>
                    <a:pt x="87" y="210"/>
                  </a:cubicBezTo>
                  <a:cubicBezTo>
                    <a:pt x="153" y="210"/>
                    <a:pt x="207" y="177"/>
                    <a:pt x="207" y="124"/>
                  </a:cubicBezTo>
                  <a:cubicBezTo>
                    <a:pt x="223" y="91"/>
                    <a:pt x="207" y="74"/>
                    <a:pt x="190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3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0" name="Google Shape;12280;p31"/>
            <p:cNvSpPr/>
            <p:nvPr/>
          </p:nvSpPr>
          <p:spPr>
            <a:xfrm>
              <a:off x="4349900" y="30979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103" y="1"/>
                  </a:moveTo>
                  <a:cubicBezTo>
                    <a:pt x="75" y="1"/>
                    <a:pt x="46" y="14"/>
                    <a:pt x="17" y="32"/>
                  </a:cubicBezTo>
                  <a:cubicBezTo>
                    <a:pt x="1" y="69"/>
                    <a:pt x="1" y="85"/>
                    <a:pt x="1" y="118"/>
                  </a:cubicBezTo>
                  <a:cubicBezTo>
                    <a:pt x="1" y="118"/>
                    <a:pt x="1" y="135"/>
                    <a:pt x="17" y="135"/>
                  </a:cubicBezTo>
                  <a:cubicBezTo>
                    <a:pt x="17" y="151"/>
                    <a:pt x="34" y="172"/>
                    <a:pt x="34" y="189"/>
                  </a:cubicBezTo>
                  <a:cubicBezTo>
                    <a:pt x="58" y="203"/>
                    <a:pt x="85" y="212"/>
                    <a:pt x="111" y="212"/>
                  </a:cubicBezTo>
                  <a:cubicBezTo>
                    <a:pt x="143" y="212"/>
                    <a:pt x="172" y="199"/>
                    <a:pt x="190" y="172"/>
                  </a:cubicBezTo>
                  <a:cubicBezTo>
                    <a:pt x="207" y="151"/>
                    <a:pt x="207" y="118"/>
                    <a:pt x="207" y="102"/>
                  </a:cubicBezTo>
                  <a:cubicBezTo>
                    <a:pt x="207" y="69"/>
                    <a:pt x="190" y="48"/>
                    <a:pt x="174" y="32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1" name="Google Shape;12281;p31"/>
            <p:cNvSpPr/>
            <p:nvPr/>
          </p:nvSpPr>
          <p:spPr>
            <a:xfrm>
              <a:off x="4349500" y="311242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98" y="0"/>
                  </a:moveTo>
                  <a:cubicBezTo>
                    <a:pt x="67" y="0"/>
                    <a:pt x="30" y="29"/>
                    <a:pt x="17" y="56"/>
                  </a:cubicBezTo>
                  <a:cubicBezTo>
                    <a:pt x="17" y="72"/>
                    <a:pt x="17" y="72"/>
                    <a:pt x="0" y="89"/>
                  </a:cubicBezTo>
                  <a:cubicBezTo>
                    <a:pt x="0" y="109"/>
                    <a:pt x="0" y="126"/>
                    <a:pt x="17" y="142"/>
                  </a:cubicBezTo>
                  <a:cubicBezTo>
                    <a:pt x="17" y="159"/>
                    <a:pt x="50" y="192"/>
                    <a:pt x="70" y="192"/>
                  </a:cubicBezTo>
                  <a:cubicBezTo>
                    <a:pt x="70" y="192"/>
                    <a:pt x="87" y="213"/>
                    <a:pt x="103" y="213"/>
                  </a:cubicBezTo>
                  <a:cubicBezTo>
                    <a:pt x="153" y="213"/>
                    <a:pt x="206" y="175"/>
                    <a:pt x="223" y="126"/>
                  </a:cubicBezTo>
                  <a:cubicBezTo>
                    <a:pt x="223" y="89"/>
                    <a:pt x="206" y="56"/>
                    <a:pt x="190" y="39"/>
                  </a:cubicBezTo>
                  <a:cubicBezTo>
                    <a:pt x="173" y="23"/>
                    <a:pt x="153" y="6"/>
                    <a:pt x="120" y="6"/>
                  </a:cubicBezTo>
                  <a:cubicBezTo>
                    <a:pt x="113" y="2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2" name="Google Shape;12282;p31"/>
            <p:cNvSpPr/>
            <p:nvPr/>
          </p:nvSpPr>
          <p:spPr>
            <a:xfrm>
              <a:off x="4342575" y="306130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17" y="0"/>
                  </a:moveTo>
                  <a:cubicBezTo>
                    <a:pt x="103" y="0"/>
                    <a:pt x="88" y="3"/>
                    <a:pt x="71" y="6"/>
                  </a:cubicBezTo>
                  <a:cubicBezTo>
                    <a:pt x="17" y="23"/>
                    <a:pt x="1" y="93"/>
                    <a:pt x="17" y="142"/>
                  </a:cubicBezTo>
                  <a:cubicBezTo>
                    <a:pt x="17" y="159"/>
                    <a:pt x="38" y="175"/>
                    <a:pt x="54" y="175"/>
                  </a:cubicBezTo>
                  <a:cubicBezTo>
                    <a:pt x="64" y="198"/>
                    <a:pt x="86" y="207"/>
                    <a:pt x="110" y="207"/>
                  </a:cubicBezTo>
                  <a:cubicBezTo>
                    <a:pt x="126" y="207"/>
                    <a:pt x="143" y="203"/>
                    <a:pt x="158" y="196"/>
                  </a:cubicBezTo>
                  <a:cubicBezTo>
                    <a:pt x="191" y="196"/>
                    <a:pt x="224" y="159"/>
                    <a:pt x="224" y="109"/>
                  </a:cubicBezTo>
                  <a:cubicBezTo>
                    <a:pt x="224" y="93"/>
                    <a:pt x="224" y="72"/>
                    <a:pt x="207" y="72"/>
                  </a:cubicBezTo>
                  <a:cubicBezTo>
                    <a:pt x="194" y="22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3" name="Google Shape;12283;p31"/>
            <p:cNvSpPr/>
            <p:nvPr/>
          </p:nvSpPr>
          <p:spPr>
            <a:xfrm>
              <a:off x="4356800" y="3059275"/>
              <a:ext cx="6000" cy="5300"/>
            </a:xfrm>
            <a:custGeom>
              <a:avLst/>
              <a:gdLst/>
              <a:ahLst/>
              <a:cxnLst/>
              <a:rect l="l" t="t" r="r" b="b"/>
              <a:pathLst>
                <a:path w="240" h="212" extrusionOk="0">
                  <a:moveTo>
                    <a:pt x="67" y="1"/>
                  </a:moveTo>
                  <a:cubicBezTo>
                    <a:pt x="50" y="17"/>
                    <a:pt x="34" y="34"/>
                    <a:pt x="17" y="50"/>
                  </a:cubicBezTo>
                  <a:cubicBezTo>
                    <a:pt x="1" y="87"/>
                    <a:pt x="1" y="104"/>
                    <a:pt x="17" y="137"/>
                  </a:cubicBezTo>
                  <a:cubicBezTo>
                    <a:pt x="31" y="181"/>
                    <a:pt x="81" y="211"/>
                    <a:pt x="126" y="211"/>
                  </a:cubicBezTo>
                  <a:cubicBezTo>
                    <a:pt x="135" y="211"/>
                    <a:pt x="145" y="210"/>
                    <a:pt x="153" y="207"/>
                  </a:cubicBezTo>
                  <a:cubicBezTo>
                    <a:pt x="207" y="174"/>
                    <a:pt x="240" y="120"/>
                    <a:pt x="207" y="71"/>
                  </a:cubicBezTo>
                  <a:cubicBezTo>
                    <a:pt x="207" y="34"/>
                    <a:pt x="170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4" name="Google Shape;12284;p31"/>
            <p:cNvSpPr/>
            <p:nvPr/>
          </p:nvSpPr>
          <p:spPr>
            <a:xfrm>
              <a:off x="4357625" y="3042750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03" y="1"/>
                  </a:moveTo>
                  <a:cubicBezTo>
                    <a:pt x="75" y="1"/>
                    <a:pt x="47" y="14"/>
                    <a:pt x="17" y="43"/>
                  </a:cubicBezTo>
                  <a:cubicBezTo>
                    <a:pt x="1" y="60"/>
                    <a:pt x="1" y="76"/>
                    <a:pt x="1" y="113"/>
                  </a:cubicBezTo>
                  <a:cubicBezTo>
                    <a:pt x="1" y="130"/>
                    <a:pt x="1" y="130"/>
                    <a:pt x="17" y="146"/>
                  </a:cubicBezTo>
                  <a:cubicBezTo>
                    <a:pt x="17" y="163"/>
                    <a:pt x="34" y="163"/>
                    <a:pt x="34" y="179"/>
                  </a:cubicBezTo>
                  <a:cubicBezTo>
                    <a:pt x="58" y="196"/>
                    <a:pt x="86" y="206"/>
                    <a:pt x="112" y="206"/>
                  </a:cubicBezTo>
                  <a:cubicBezTo>
                    <a:pt x="143" y="206"/>
                    <a:pt x="172" y="192"/>
                    <a:pt x="190" y="163"/>
                  </a:cubicBezTo>
                  <a:cubicBezTo>
                    <a:pt x="223" y="130"/>
                    <a:pt x="223" y="60"/>
                    <a:pt x="174" y="27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5" name="Google Shape;12285;p31"/>
            <p:cNvSpPr/>
            <p:nvPr/>
          </p:nvSpPr>
          <p:spPr>
            <a:xfrm>
              <a:off x="4352475" y="307072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3" y="1"/>
                  </a:moveTo>
                  <a:cubicBezTo>
                    <a:pt x="104" y="1"/>
                    <a:pt x="95" y="2"/>
                    <a:pt x="87" y="5"/>
                  </a:cubicBezTo>
                  <a:cubicBezTo>
                    <a:pt x="34" y="42"/>
                    <a:pt x="1" y="91"/>
                    <a:pt x="34" y="145"/>
                  </a:cubicBezTo>
                  <a:cubicBezTo>
                    <a:pt x="50" y="185"/>
                    <a:pt x="86" y="217"/>
                    <a:pt x="136" y="217"/>
                  </a:cubicBezTo>
                  <a:cubicBezTo>
                    <a:pt x="148" y="217"/>
                    <a:pt x="160" y="215"/>
                    <a:pt x="174" y="211"/>
                  </a:cubicBezTo>
                  <a:cubicBezTo>
                    <a:pt x="223" y="178"/>
                    <a:pt x="240" y="128"/>
                    <a:pt x="223" y="75"/>
                  </a:cubicBezTo>
                  <a:cubicBezTo>
                    <a:pt x="210" y="33"/>
                    <a:pt x="15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6" name="Google Shape;12286;p31"/>
            <p:cNvSpPr/>
            <p:nvPr/>
          </p:nvSpPr>
          <p:spPr>
            <a:xfrm>
              <a:off x="4023050" y="30261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7" y="0"/>
                  </a:moveTo>
                  <a:cubicBezTo>
                    <a:pt x="107" y="0"/>
                    <a:pt x="97" y="1"/>
                    <a:pt x="87" y="4"/>
                  </a:cubicBezTo>
                  <a:cubicBezTo>
                    <a:pt x="38" y="37"/>
                    <a:pt x="1" y="91"/>
                    <a:pt x="17" y="140"/>
                  </a:cubicBezTo>
                  <a:cubicBezTo>
                    <a:pt x="38" y="161"/>
                    <a:pt x="38" y="178"/>
                    <a:pt x="54" y="178"/>
                  </a:cubicBezTo>
                  <a:cubicBezTo>
                    <a:pt x="87" y="211"/>
                    <a:pt x="120" y="211"/>
                    <a:pt x="158" y="211"/>
                  </a:cubicBezTo>
                  <a:cubicBezTo>
                    <a:pt x="207" y="194"/>
                    <a:pt x="224" y="161"/>
                    <a:pt x="224" y="107"/>
                  </a:cubicBezTo>
                  <a:lnTo>
                    <a:pt x="224" y="74"/>
                  </a:lnTo>
                  <a:cubicBezTo>
                    <a:pt x="210" y="30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7" name="Google Shape;12287;p31"/>
            <p:cNvSpPr/>
            <p:nvPr/>
          </p:nvSpPr>
          <p:spPr>
            <a:xfrm>
              <a:off x="4124475" y="30114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8" y="0"/>
                  </a:moveTo>
                  <a:cubicBezTo>
                    <a:pt x="83" y="0"/>
                    <a:pt x="57" y="13"/>
                    <a:pt x="34" y="28"/>
                  </a:cubicBezTo>
                  <a:cubicBezTo>
                    <a:pt x="17" y="44"/>
                    <a:pt x="17" y="61"/>
                    <a:pt x="17" y="94"/>
                  </a:cubicBezTo>
                  <a:cubicBezTo>
                    <a:pt x="1" y="110"/>
                    <a:pt x="17" y="131"/>
                    <a:pt x="17" y="147"/>
                  </a:cubicBezTo>
                  <a:cubicBezTo>
                    <a:pt x="34" y="180"/>
                    <a:pt x="67" y="197"/>
                    <a:pt x="104" y="213"/>
                  </a:cubicBezTo>
                  <a:cubicBezTo>
                    <a:pt x="153" y="213"/>
                    <a:pt x="207" y="180"/>
                    <a:pt x="223" y="131"/>
                  </a:cubicBezTo>
                  <a:cubicBezTo>
                    <a:pt x="223" y="94"/>
                    <a:pt x="223" y="61"/>
                    <a:pt x="207" y="44"/>
                  </a:cubicBezTo>
                  <a:cubicBezTo>
                    <a:pt x="186" y="28"/>
                    <a:pt x="153" y="7"/>
                    <a:pt x="137" y="7"/>
                  </a:cubicBezTo>
                  <a:cubicBezTo>
                    <a:pt x="127" y="2"/>
                    <a:pt x="118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8" name="Google Shape;12288;p31"/>
            <p:cNvSpPr/>
            <p:nvPr/>
          </p:nvSpPr>
          <p:spPr>
            <a:xfrm>
              <a:off x="4119325" y="30578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1" y="0"/>
                  </a:moveTo>
                  <a:cubicBezTo>
                    <a:pt x="55" y="0"/>
                    <a:pt x="17" y="47"/>
                    <a:pt x="17" y="90"/>
                  </a:cubicBezTo>
                  <a:cubicBezTo>
                    <a:pt x="1" y="106"/>
                    <a:pt x="17" y="127"/>
                    <a:pt x="17" y="143"/>
                  </a:cubicBezTo>
                  <a:cubicBezTo>
                    <a:pt x="17" y="143"/>
                    <a:pt x="17" y="160"/>
                    <a:pt x="34" y="160"/>
                  </a:cubicBezTo>
                  <a:cubicBezTo>
                    <a:pt x="50" y="193"/>
                    <a:pt x="67" y="193"/>
                    <a:pt x="104" y="209"/>
                  </a:cubicBezTo>
                  <a:cubicBezTo>
                    <a:pt x="120" y="209"/>
                    <a:pt x="153" y="209"/>
                    <a:pt x="170" y="193"/>
                  </a:cubicBezTo>
                  <a:cubicBezTo>
                    <a:pt x="207" y="176"/>
                    <a:pt x="207" y="143"/>
                    <a:pt x="223" y="127"/>
                  </a:cubicBezTo>
                  <a:cubicBezTo>
                    <a:pt x="223" y="90"/>
                    <a:pt x="223" y="73"/>
                    <a:pt x="207" y="40"/>
                  </a:cubicBezTo>
                  <a:cubicBezTo>
                    <a:pt x="186" y="24"/>
                    <a:pt x="153" y="3"/>
                    <a:pt x="137" y="3"/>
                  </a:cubicBezTo>
                  <a:cubicBezTo>
                    <a:pt x="128" y="1"/>
                    <a:pt x="119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9" name="Google Shape;12289;p31"/>
            <p:cNvSpPr/>
            <p:nvPr/>
          </p:nvSpPr>
          <p:spPr>
            <a:xfrm>
              <a:off x="4127050" y="299985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96" y="1"/>
                  </a:moveTo>
                  <a:cubicBezTo>
                    <a:pt x="65" y="1"/>
                    <a:pt x="36" y="13"/>
                    <a:pt x="17" y="40"/>
                  </a:cubicBezTo>
                  <a:cubicBezTo>
                    <a:pt x="1" y="57"/>
                    <a:pt x="1" y="77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17" y="160"/>
                    <a:pt x="34" y="180"/>
                  </a:cubicBezTo>
                  <a:cubicBezTo>
                    <a:pt x="57" y="192"/>
                    <a:pt x="72" y="204"/>
                    <a:pt x="92" y="204"/>
                  </a:cubicBezTo>
                  <a:cubicBezTo>
                    <a:pt x="100" y="204"/>
                    <a:pt x="110" y="202"/>
                    <a:pt x="120" y="197"/>
                  </a:cubicBezTo>
                  <a:cubicBezTo>
                    <a:pt x="137" y="197"/>
                    <a:pt x="170" y="180"/>
                    <a:pt x="186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86" y="40"/>
                    <a:pt x="170" y="24"/>
                  </a:cubicBezTo>
                  <a:cubicBezTo>
                    <a:pt x="148" y="9"/>
                    <a:pt x="12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0" name="Google Shape;12290;p31"/>
            <p:cNvSpPr/>
            <p:nvPr/>
          </p:nvSpPr>
          <p:spPr>
            <a:xfrm>
              <a:off x="4340925" y="3075000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10" y="0"/>
                  </a:moveTo>
                  <a:cubicBezTo>
                    <a:pt x="81" y="0"/>
                    <a:pt x="52" y="13"/>
                    <a:pt x="34" y="40"/>
                  </a:cubicBezTo>
                  <a:cubicBezTo>
                    <a:pt x="17" y="60"/>
                    <a:pt x="1" y="93"/>
                    <a:pt x="1" y="110"/>
                  </a:cubicBezTo>
                  <a:cubicBezTo>
                    <a:pt x="1" y="126"/>
                    <a:pt x="17" y="126"/>
                    <a:pt x="17" y="143"/>
                  </a:cubicBezTo>
                  <a:cubicBezTo>
                    <a:pt x="17" y="163"/>
                    <a:pt x="34" y="180"/>
                    <a:pt x="50" y="180"/>
                  </a:cubicBezTo>
                  <a:cubicBezTo>
                    <a:pt x="67" y="196"/>
                    <a:pt x="83" y="213"/>
                    <a:pt x="120" y="213"/>
                  </a:cubicBezTo>
                  <a:cubicBezTo>
                    <a:pt x="153" y="213"/>
                    <a:pt x="170" y="196"/>
                    <a:pt x="186" y="180"/>
                  </a:cubicBezTo>
                  <a:cubicBezTo>
                    <a:pt x="207" y="143"/>
                    <a:pt x="224" y="126"/>
                    <a:pt x="224" y="93"/>
                  </a:cubicBezTo>
                  <a:cubicBezTo>
                    <a:pt x="207" y="77"/>
                    <a:pt x="207" y="40"/>
                    <a:pt x="170" y="23"/>
                  </a:cubicBezTo>
                  <a:cubicBezTo>
                    <a:pt x="155" y="8"/>
                    <a:pt x="133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1" name="Google Shape;12291;p31"/>
            <p:cNvSpPr/>
            <p:nvPr/>
          </p:nvSpPr>
          <p:spPr>
            <a:xfrm>
              <a:off x="4102950" y="3075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0" y="1"/>
                    <a:pt x="17" y="38"/>
                    <a:pt x="0" y="87"/>
                  </a:cubicBezTo>
                  <a:lnTo>
                    <a:pt x="0" y="124"/>
                  </a:lnTo>
                  <a:lnTo>
                    <a:pt x="0" y="141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7" y="190"/>
                    <a:pt x="70" y="207"/>
                    <a:pt x="87" y="207"/>
                  </a:cubicBezTo>
                  <a:cubicBezTo>
                    <a:pt x="120" y="207"/>
                    <a:pt x="140" y="207"/>
                    <a:pt x="173" y="190"/>
                  </a:cubicBezTo>
                  <a:cubicBezTo>
                    <a:pt x="190" y="174"/>
                    <a:pt x="206" y="141"/>
                    <a:pt x="206" y="124"/>
                  </a:cubicBezTo>
                  <a:cubicBezTo>
                    <a:pt x="206" y="87"/>
                    <a:pt x="206" y="71"/>
                    <a:pt x="190" y="54"/>
                  </a:cubicBezTo>
                  <a:cubicBezTo>
                    <a:pt x="190" y="21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2" name="Google Shape;12292;p31"/>
            <p:cNvSpPr/>
            <p:nvPr/>
          </p:nvSpPr>
          <p:spPr>
            <a:xfrm>
              <a:off x="4123150" y="30274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7" y="0"/>
                  </a:moveTo>
                  <a:cubicBezTo>
                    <a:pt x="55" y="0"/>
                    <a:pt x="14" y="45"/>
                    <a:pt x="0" y="87"/>
                  </a:cubicBezTo>
                  <a:cubicBezTo>
                    <a:pt x="0" y="108"/>
                    <a:pt x="0" y="125"/>
                    <a:pt x="17" y="141"/>
                  </a:cubicBezTo>
                  <a:lnTo>
                    <a:pt x="17" y="158"/>
                  </a:lnTo>
                  <a:cubicBezTo>
                    <a:pt x="33" y="191"/>
                    <a:pt x="70" y="211"/>
                    <a:pt x="87" y="211"/>
                  </a:cubicBezTo>
                  <a:cubicBezTo>
                    <a:pt x="157" y="211"/>
                    <a:pt x="206" y="174"/>
                    <a:pt x="206" y="125"/>
                  </a:cubicBezTo>
                  <a:cubicBezTo>
                    <a:pt x="223" y="87"/>
                    <a:pt x="206" y="71"/>
                    <a:pt x="190" y="38"/>
                  </a:cubicBezTo>
                  <a:cubicBezTo>
                    <a:pt x="173" y="21"/>
                    <a:pt x="157" y="5"/>
                    <a:pt x="120" y="5"/>
                  </a:cubicBezTo>
                  <a:cubicBezTo>
                    <a:pt x="112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3" name="Google Shape;12293;p31"/>
            <p:cNvSpPr/>
            <p:nvPr/>
          </p:nvSpPr>
          <p:spPr>
            <a:xfrm>
              <a:off x="4121900" y="30412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3" y="0"/>
                    <a:pt x="50" y="17"/>
                    <a:pt x="34" y="33"/>
                  </a:cubicBezTo>
                  <a:cubicBezTo>
                    <a:pt x="17" y="50"/>
                    <a:pt x="1" y="70"/>
                    <a:pt x="1" y="103"/>
                  </a:cubicBezTo>
                  <a:lnTo>
                    <a:pt x="1" y="153"/>
                  </a:lnTo>
                  <a:cubicBezTo>
                    <a:pt x="1" y="153"/>
                    <a:pt x="1" y="173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92" y="209"/>
                    <a:pt x="101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3"/>
                    <a:pt x="207" y="70"/>
                    <a:pt x="186" y="50"/>
                  </a:cubicBezTo>
                  <a:cubicBezTo>
                    <a:pt x="170" y="33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4" name="Google Shape;12294;p31"/>
            <p:cNvSpPr/>
            <p:nvPr/>
          </p:nvSpPr>
          <p:spPr>
            <a:xfrm>
              <a:off x="4115825" y="3082475"/>
              <a:ext cx="5600" cy="5125"/>
            </a:xfrm>
            <a:custGeom>
              <a:avLst/>
              <a:gdLst/>
              <a:ahLst/>
              <a:cxnLst/>
              <a:rect l="l" t="t" r="r" b="b"/>
              <a:pathLst>
                <a:path w="224" h="205" extrusionOk="0">
                  <a:moveTo>
                    <a:pt x="104" y="0"/>
                  </a:moveTo>
                  <a:cubicBezTo>
                    <a:pt x="71" y="0"/>
                    <a:pt x="54" y="17"/>
                    <a:pt x="38" y="33"/>
                  </a:cubicBezTo>
                  <a:cubicBezTo>
                    <a:pt x="17" y="50"/>
                    <a:pt x="0" y="87"/>
                    <a:pt x="0" y="104"/>
                  </a:cubicBezTo>
                  <a:cubicBezTo>
                    <a:pt x="0" y="120"/>
                    <a:pt x="0" y="120"/>
                    <a:pt x="17" y="137"/>
                  </a:cubicBezTo>
                  <a:cubicBezTo>
                    <a:pt x="17" y="153"/>
                    <a:pt x="38" y="174"/>
                    <a:pt x="54" y="174"/>
                  </a:cubicBezTo>
                  <a:cubicBezTo>
                    <a:pt x="69" y="196"/>
                    <a:pt x="91" y="205"/>
                    <a:pt x="115" y="205"/>
                  </a:cubicBezTo>
                  <a:cubicBezTo>
                    <a:pt x="143" y="205"/>
                    <a:pt x="172" y="192"/>
                    <a:pt x="190" y="174"/>
                  </a:cubicBezTo>
                  <a:cubicBezTo>
                    <a:pt x="207" y="137"/>
                    <a:pt x="223" y="120"/>
                    <a:pt x="207" y="87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5" name="Google Shape;12295;p31"/>
            <p:cNvSpPr/>
            <p:nvPr/>
          </p:nvSpPr>
          <p:spPr>
            <a:xfrm>
              <a:off x="4122725" y="296292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9" y="0"/>
                  </a:moveTo>
                  <a:cubicBezTo>
                    <a:pt x="114" y="0"/>
                    <a:pt x="100" y="3"/>
                    <a:pt x="87" y="8"/>
                  </a:cubicBezTo>
                  <a:cubicBezTo>
                    <a:pt x="34" y="25"/>
                    <a:pt x="1" y="74"/>
                    <a:pt x="17" y="144"/>
                  </a:cubicBezTo>
                  <a:cubicBezTo>
                    <a:pt x="42" y="181"/>
                    <a:pt x="77" y="202"/>
                    <a:pt x="114" y="202"/>
                  </a:cubicBezTo>
                  <a:cubicBezTo>
                    <a:pt x="127" y="202"/>
                    <a:pt x="140" y="199"/>
                    <a:pt x="153" y="194"/>
                  </a:cubicBezTo>
                  <a:cubicBezTo>
                    <a:pt x="207" y="177"/>
                    <a:pt x="240" y="111"/>
                    <a:pt x="223" y="58"/>
                  </a:cubicBez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6" name="Google Shape;12296;p31"/>
            <p:cNvSpPr/>
            <p:nvPr/>
          </p:nvSpPr>
          <p:spPr>
            <a:xfrm>
              <a:off x="4116225" y="3069075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00" y="0"/>
                  </a:moveTo>
                  <a:cubicBezTo>
                    <a:pt x="90" y="0"/>
                    <a:pt x="81" y="2"/>
                    <a:pt x="71" y="5"/>
                  </a:cubicBezTo>
                  <a:cubicBezTo>
                    <a:pt x="22" y="38"/>
                    <a:pt x="1" y="91"/>
                    <a:pt x="22" y="141"/>
                  </a:cubicBezTo>
                  <a:cubicBezTo>
                    <a:pt x="22" y="157"/>
                    <a:pt x="38" y="174"/>
                    <a:pt x="38" y="194"/>
                  </a:cubicBezTo>
                  <a:cubicBezTo>
                    <a:pt x="71" y="211"/>
                    <a:pt x="104" y="211"/>
                    <a:pt x="158" y="211"/>
                  </a:cubicBezTo>
                  <a:cubicBezTo>
                    <a:pt x="191" y="194"/>
                    <a:pt x="207" y="157"/>
                    <a:pt x="228" y="124"/>
                  </a:cubicBezTo>
                  <a:cubicBezTo>
                    <a:pt x="228" y="108"/>
                    <a:pt x="228" y="91"/>
                    <a:pt x="207" y="71"/>
                  </a:cubicBezTo>
                  <a:cubicBezTo>
                    <a:pt x="194" y="30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7" name="Google Shape;12297;p31"/>
            <p:cNvSpPr/>
            <p:nvPr/>
          </p:nvSpPr>
          <p:spPr>
            <a:xfrm>
              <a:off x="4108500" y="2968675"/>
              <a:ext cx="5700" cy="5300"/>
            </a:xfrm>
            <a:custGeom>
              <a:avLst/>
              <a:gdLst/>
              <a:ahLst/>
              <a:cxnLst/>
              <a:rect l="l" t="t" r="r" b="b"/>
              <a:pathLst>
                <a:path w="228" h="212" extrusionOk="0">
                  <a:moveTo>
                    <a:pt x="124" y="1"/>
                  </a:moveTo>
                  <a:cubicBezTo>
                    <a:pt x="87" y="1"/>
                    <a:pt x="38" y="34"/>
                    <a:pt x="21" y="67"/>
                  </a:cubicBezTo>
                  <a:cubicBezTo>
                    <a:pt x="21" y="87"/>
                    <a:pt x="21" y="87"/>
                    <a:pt x="1" y="104"/>
                  </a:cubicBezTo>
                  <a:cubicBezTo>
                    <a:pt x="1" y="120"/>
                    <a:pt x="1" y="137"/>
                    <a:pt x="21" y="153"/>
                  </a:cubicBezTo>
                  <a:cubicBezTo>
                    <a:pt x="21" y="170"/>
                    <a:pt x="54" y="190"/>
                    <a:pt x="71" y="207"/>
                  </a:cubicBezTo>
                  <a:lnTo>
                    <a:pt x="104" y="207"/>
                  </a:lnTo>
                  <a:cubicBezTo>
                    <a:pt x="113" y="210"/>
                    <a:pt x="122" y="211"/>
                    <a:pt x="131" y="211"/>
                  </a:cubicBezTo>
                  <a:cubicBezTo>
                    <a:pt x="173" y="211"/>
                    <a:pt x="210" y="179"/>
                    <a:pt x="228" y="120"/>
                  </a:cubicBezTo>
                  <a:cubicBezTo>
                    <a:pt x="228" y="104"/>
                    <a:pt x="207" y="67"/>
                    <a:pt x="190" y="50"/>
                  </a:cubicBezTo>
                  <a:cubicBezTo>
                    <a:pt x="190" y="34"/>
                    <a:pt x="157" y="17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8" name="Google Shape;12298;p31"/>
            <p:cNvSpPr/>
            <p:nvPr/>
          </p:nvSpPr>
          <p:spPr>
            <a:xfrm>
              <a:off x="4111600" y="3020050"/>
              <a:ext cx="5175" cy="5100"/>
            </a:xfrm>
            <a:custGeom>
              <a:avLst/>
              <a:gdLst/>
              <a:ahLst/>
              <a:cxnLst/>
              <a:rect l="l" t="t" r="r" b="b"/>
              <a:pathLst>
                <a:path w="207" h="204" extrusionOk="0">
                  <a:moveTo>
                    <a:pt x="96" y="1"/>
                  </a:moveTo>
                  <a:cubicBezTo>
                    <a:pt x="64" y="1"/>
                    <a:pt x="35" y="13"/>
                    <a:pt x="17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76"/>
                    <a:pt x="33" y="176"/>
                  </a:cubicBezTo>
                  <a:cubicBezTo>
                    <a:pt x="57" y="191"/>
                    <a:pt x="72" y="204"/>
                    <a:pt x="92" y="204"/>
                  </a:cubicBezTo>
                  <a:cubicBezTo>
                    <a:pt x="100" y="204"/>
                    <a:pt x="109" y="202"/>
                    <a:pt x="120" y="197"/>
                  </a:cubicBezTo>
                  <a:cubicBezTo>
                    <a:pt x="137" y="197"/>
                    <a:pt x="169" y="197"/>
                    <a:pt x="186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86" y="40"/>
                    <a:pt x="169" y="24"/>
                  </a:cubicBezTo>
                  <a:cubicBezTo>
                    <a:pt x="147" y="9"/>
                    <a:pt x="12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9" name="Google Shape;12299;p31"/>
            <p:cNvSpPr/>
            <p:nvPr/>
          </p:nvSpPr>
          <p:spPr>
            <a:xfrm>
              <a:off x="4113650" y="3006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5" y="0"/>
                  </a:moveTo>
                  <a:cubicBezTo>
                    <a:pt x="87" y="0"/>
                    <a:pt x="71" y="0"/>
                    <a:pt x="55" y="17"/>
                  </a:cubicBezTo>
                  <a:cubicBezTo>
                    <a:pt x="22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22" y="157"/>
                    <a:pt x="22" y="157"/>
                    <a:pt x="22" y="173"/>
                  </a:cubicBezTo>
                  <a:cubicBezTo>
                    <a:pt x="38" y="190"/>
                    <a:pt x="71" y="206"/>
                    <a:pt x="87" y="206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4" y="17"/>
                    <a:pt x="158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0" name="Google Shape;12300;p31"/>
            <p:cNvSpPr/>
            <p:nvPr/>
          </p:nvSpPr>
          <p:spPr>
            <a:xfrm>
              <a:off x="4104275" y="30618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7" y="34"/>
                    <a:pt x="1" y="71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7" y="207"/>
                  </a:cubicBezTo>
                  <a:cubicBezTo>
                    <a:pt x="96" y="209"/>
                    <a:pt x="105" y="210"/>
                    <a:pt x="113" y="210"/>
                  </a:cubicBezTo>
                  <a:cubicBezTo>
                    <a:pt x="167" y="210"/>
                    <a:pt x="207" y="167"/>
                    <a:pt x="207" y="120"/>
                  </a:cubicBezTo>
                  <a:cubicBezTo>
                    <a:pt x="223" y="104"/>
                    <a:pt x="207" y="71"/>
                    <a:pt x="190" y="50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1" name="Google Shape;12301;p31"/>
            <p:cNvSpPr/>
            <p:nvPr/>
          </p:nvSpPr>
          <p:spPr>
            <a:xfrm>
              <a:off x="4113650" y="30957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5" y="0"/>
                  </a:moveTo>
                  <a:cubicBezTo>
                    <a:pt x="71" y="0"/>
                    <a:pt x="22" y="33"/>
                    <a:pt x="1" y="87"/>
                  </a:cubicBezTo>
                  <a:cubicBezTo>
                    <a:pt x="1" y="103"/>
                    <a:pt x="1" y="120"/>
                    <a:pt x="22" y="136"/>
                  </a:cubicBezTo>
                  <a:lnTo>
                    <a:pt x="22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125" y="206"/>
                    <a:pt x="158" y="206"/>
                    <a:pt x="174" y="190"/>
                  </a:cubicBezTo>
                  <a:cubicBezTo>
                    <a:pt x="191" y="173"/>
                    <a:pt x="207" y="157"/>
                    <a:pt x="207" y="120"/>
                  </a:cubicBezTo>
                  <a:cubicBezTo>
                    <a:pt x="228" y="70"/>
                    <a:pt x="191" y="17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2" name="Google Shape;12302;p31"/>
            <p:cNvSpPr/>
            <p:nvPr/>
          </p:nvSpPr>
          <p:spPr>
            <a:xfrm>
              <a:off x="4109425" y="305005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21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7" y="7"/>
                    <a:pt x="34" y="28"/>
                    <a:pt x="17" y="44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31"/>
                    <a:pt x="1" y="131"/>
                    <a:pt x="17" y="147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58" y="195"/>
                    <a:pt x="85" y="203"/>
                    <a:pt x="110" y="203"/>
                  </a:cubicBezTo>
                  <a:cubicBezTo>
                    <a:pt x="141" y="203"/>
                    <a:pt x="170" y="191"/>
                    <a:pt x="191" y="164"/>
                  </a:cubicBezTo>
                  <a:cubicBezTo>
                    <a:pt x="224" y="131"/>
                    <a:pt x="224" y="61"/>
                    <a:pt x="170" y="28"/>
                  </a:cubicBezTo>
                  <a:cubicBezTo>
                    <a:pt x="158" y="13"/>
                    <a:pt x="138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3" name="Google Shape;12303;p31"/>
            <p:cNvSpPr/>
            <p:nvPr/>
          </p:nvSpPr>
          <p:spPr>
            <a:xfrm>
              <a:off x="4109025" y="29544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13" y="1"/>
                  </a:moveTo>
                  <a:cubicBezTo>
                    <a:pt x="80" y="1"/>
                    <a:pt x="48" y="16"/>
                    <a:pt x="17" y="39"/>
                  </a:cubicBezTo>
                  <a:cubicBezTo>
                    <a:pt x="0" y="55"/>
                    <a:pt x="0" y="88"/>
                    <a:pt x="0" y="121"/>
                  </a:cubicBezTo>
                  <a:cubicBezTo>
                    <a:pt x="0" y="121"/>
                    <a:pt x="0" y="142"/>
                    <a:pt x="17" y="142"/>
                  </a:cubicBezTo>
                  <a:cubicBezTo>
                    <a:pt x="17" y="159"/>
                    <a:pt x="33" y="175"/>
                    <a:pt x="33" y="191"/>
                  </a:cubicBezTo>
                  <a:cubicBezTo>
                    <a:pt x="52" y="204"/>
                    <a:pt x="74" y="209"/>
                    <a:pt x="96" y="209"/>
                  </a:cubicBezTo>
                  <a:cubicBezTo>
                    <a:pt x="131" y="209"/>
                    <a:pt x="166" y="195"/>
                    <a:pt x="186" y="175"/>
                  </a:cubicBezTo>
                  <a:cubicBezTo>
                    <a:pt x="207" y="142"/>
                    <a:pt x="207" y="121"/>
                    <a:pt x="207" y="88"/>
                  </a:cubicBezTo>
                  <a:cubicBezTo>
                    <a:pt x="207" y="72"/>
                    <a:pt x="186" y="39"/>
                    <a:pt x="169" y="18"/>
                  </a:cubicBezTo>
                  <a:cubicBezTo>
                    <a:pt x="151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4" name="Google Shape;12304;p31"/>
            <p:cNvSpPr/>
            <p:nvPr/>
          </p:nvSpPr>
          <p:spPr>
            <a:xfrm>
              <a:off x="4109425" y="3033925"/>
              <a:ext cx="5200" cy="5350"/>
            </a:xfrm>
            <a:custGeom>
              <a:avLst/>
              <a:gdLst/>
              <a:ahLst/>
              <a:cxnLst/>
              <a:rect l="l" t="t" r="r" b="b"/>
              <a:pathLst>
                <a:path w="208" h="214" extrusionOk="0">
                  <a:moveTo>
                    <a:pt x="120" y="1"/>
                  </a:moveTo>
                  <a:cubicBezTo>
                    <a:pt x="50" y="1"/>
                    <a:pt x="1" y="34"/>
                    <a:pt x="1" y="87"/>
                  </a:cubicBezTo>
                  <a:lnTo>
                    <a:pt x="1" y="157"/>
                  </a:lnTo>
                  <a:lnTo>
                    <a:pt x="17" y="174"/>
                  </a:lnTo>
                  <a:cubicBezTo>
                    <a:pt x="34" y="190"/>
                    <a:pt x="50" y="207"/>
                    <a:pt x="87" y="207"/>
                  </a:cubicBezTo>
                  <a:cubicBezTo>
                    <a:pt x="97" y="212"/>
                    <a:pt x="105" y="214"/>
                    <a:pt x="113" y="214"/>
                  </a:cubicBezTo>
                  <a:cubicBezTo>
                    <a:pt x="130" y="214"/>
                    <a:pt x="142" y="202"/>
                    <a:pt x="153" y="190"/>
                  </a:cubicBezTo>
                  <a:cubicBezTo>
                    <a:pt x="191" y="174"/>
                    <a:pt x="207" y="157"/>
                    <a:pt x="207" y="120"/>
                  </a:cubicBezTo>
                  <a:cubicBezTo>
                    <a:pt x="207" y="104"/>
                    <a:pt x="207" y="71"/>
                    <a:pt x="191" y="54"/>
                  </a:cubicBezTo>
                  <a:cubicBezTo>
                    <a:pt x="170" y="34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5" name="Google Shape;12305;p31"/>
            <p:cNvSpPr/>
            <p:nvPr/>
          </p:nvSpPr>
          <p:spPr>
            <a:xfrm>
              <a:off x="4317225" y="307097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32" y="0"/>
                  </a:moveTo>
                  <a:cubicBezTo>
                    <a:pt x="117" y="0"/>
                    <a:pt x="102" y="5"/>
                    <a:pt x="87" y="15"/>
                  </a:cubicBezTo>
                  <a:cubicBezTo>
                    <a:pt x="38" y="32"/>
                    <a:pt x="1" y="81"/>
                    <a:pt x="21" y="135"/>
                  </a:cubicBezTo>
                  <a:cubicBezTo>
                    <a:pt x="38" y="151"/>
                    <a:pt x="38" y="168"/>
                    <a:pt x="54" y="184"/>
                  </a:cubicBezTo>
                  <a:cubicBezTo>
                    <a:pt x="77" y="196"/>
                    <a:pt x="102" y="209"/>
                    <a:pt x="127" y="209"/>
                  </a:cubicBezTo>
                  <a:cubicBezTo>
                    <a:pt x="137" y="209"/>
                    <a:pt x="147" y="207"/>
                    <a:pt x="157" y="201"/>
                  </a:cubicBezTo>
                  <a:cubicBezTo>
                    <a:pt x="190" y="184"/>
                    <a:pt x="227" y="151"/>
                    <a:pt x="227" y="118"/>
                  </a:cubicBezTo>
                  <a:lnTo>
                    <a:pt x="227" y="65"/>
                  </a:lnTo>
                  <a:cubicBezTo>
                    <a:pt x="201" y="29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6" name="Google Shape;12306;p31"/>
            <p:cNvSpPr/>
            <p:nvPr/>
          </p:nvSpPr>
          <p:spPr>
            <a:xfrm>
              <a:off x="4277350" y="307327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13" y="0"/>
                  </a:moveTo>
                  <a:cubicBezTo>
                    <a:pt x="82" y="0"/>
                    <a:pt x="53" y="14"/>
                    <a:pt x="33" y="43"/>
                  </a:cubicBezTo>
                  <a:cubicBezTo>
                    <a:pt x="17" y="59"/>
                    <a:pt x="0" y="92"/>
                    <a:pt x="17" y="109"/>
                  </a:cubicBezTo>
                  <a:lnTo>
                    <a:pt x="17" y="146"/>
                  </a:lnTo>
                  <a:cubicBezTo>
                    <a:pt x="17" y="162"/>
                    <a:pt x="33" y="179"/>
                    <a:pt x="50" y="179"/>
                  </a:cubicBezTo>
                  <a:cubicBezTo>
                    <a:pt x="74" y="194"/>
                    <a:pt x="97" y="202"/>
                    <a:pt x="120" y="202"/>
                  </a:cubicBezTo>
                  <a:cubicBezTo>
                    <a:pt x="148" y="202"/>
                    <a:pt x="177" y="190"/>
                    <a:pt x="206" y="162"/>
                  </a:cubicBezTo>
                  <a:cubicBezTo>
                    <a:pt x="239" y="129"/>
                    <a:pt x="223" y="59"/>
                    <a:pt x="190" y="26"/>
                  </a:cubicBezTo>
                  <a:cubicBezTo>
                    <a:pt x="165" y="9"/>
                    <a:pt x="13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7" name="Google Shape;12307;p31"/>
            <p:cNvSpPr/>
            <p:nvPr/>
          </p:nvSpPr>
          <p:spPr>
            <a:xfrm>
              <a:off x="4276925" y="308990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03" y="0"/>
                  </a:moveTo>
                  <a:cubicBezTo>
                    <a:pt x="90" y="0"/>
                    <a:pt x="77" y="4"/>
                    <a:pt x="67" y="13"/>
                  </a:cubicBezTo>
                  <a:cubicBezTo>
                    <a:pt x="50" y="13"/>
                    <a:pt x="34" y="29"/>
                    <a:pt x="17" y="46"/>
                  </a:cubicBezTo>
                  <a:cubicBezTo>
                    <a:pt x="1" y="83"/>
                    <a:pt x="1" y="116"/>
                    <a:pt x="1" y="132"/>
                  </a:cubicBezTo>
                  <a:cubicBezTo>
                    <a:pt x="28" y="176"/>
                    <a:pt x="69" y="207"/>
                    <a:pt x="110" y="207"/>
                  </a:cubicBezTo>
                  <a:cubicBezTo>
                    <a:pt x="119" y="207"/>
                    <a:pt x="128" y="205"/>
                    <a:pt x="137" y="202"/>
                  </a:cubicBezTo>
                  <a:cubicBezTo>
                    <a:pt x="190" y="186"/>
                    <a:pt x="223" y="116"/>
                    <a:pt x="207" y="62"/>
                  </a:cubicBezTo>
                  <a:cubicBezTo>
                    <a:pt x="190" y="29"/>
                    <a:pt x="170" y="13"/>
                    <a:pt x="137" y="13"/>
                  </a:cubicBezTo>
                  <a:cubicBezTo>
                    <a:pt x="128" y="4"/>
                    <a:pt x="11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8" name="Google Shape;12308;p31"/>
            <p:cNvSpPr/>
            <p:nvPr/>
          </p:nvSpPr>
          <p:spPr>
            <a:xfrm>
              <a:off x="4272600" y="310142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28" y="0"/>
                  </a:moveTo>
                  <a:cubicBezTo>
                    <a:pt x="115" y="0"/>
                    <a:pt x="101" y="4"/>
                    <a:pt x="87" y="13"/>
                  </a:cubicBezTo>
                  <a:cubicBezTo>
                    <a:pt x="17" y="34"/>
                    <a:pt x="0" y="84"/>
                    <a:pt x="17" y="137"/>
                  </a:cubicBezTo>
                  <a:cubicBezTo>
                    <a:pt x="30" y="178"/>
                    <a:pt x="80" y="207"/>
                    <a:pt x="127" y="207"/>
                  </a:cubicBezTo>
                  <a:cubicBezTo>
                    <a:pt x="138" y="207"/>
                    <a:pt x="148" y="206"/>
                    <a:pt x="157" y="203"/>
                  </a:cubicBezTo>
                  <a:cubicBezTo>
                    <a:pt x="207" y="187"/>
                    <a:pt x="240" y="117"/>
                    <a:pt x="223" y="67"/>
                  </a:cubicBezTo>
                  <a:cubicBezTo>
                    <a:pt x="199" y="28"/>
                    <a:pt x="16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9" name="Google Shape;12309;p31"/>
            <p:cNvSpPr/>
            <p:nvPr/>
          </p:nvSpPr>
          <p:spPr>
            <a:xfrm>
              <a:off x="4280325" y="30592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37" y="1"/>
                  </a:moveTo>
                  <a:cubicBezTo>
                    <a:pt x="71" y="1"/>
                    <a:pt x="17" y="34"/>
                    <a:pt x="17" y="87"/>
                  </a:cubicBezTo>
                  <a:cubicBezTo>
                    <a:pt x="1" y="120"/>
                    <a:pt x="17" y="137"/>
                    <a:pt x="17" y="153"/>
                  </a:cubicBezTo>
                  <a:lnTo>
                    <a:pt x="34" y="174"/>
                  </a:lnTo>
                  <a:cubicBezTo>
                    <a:pt x="54" y="190"/>
                    <a:pt x="71" y="207"/>
                    <a:pt x="104" y="207"/>
                  </a:cubicBezTo>
                  <a:cubicBezTo>
                    <a:pt x="113" y="210"/>
                    <a:pt x="122" y="211"/>
                    <a:pt x="131" y="211"/>
                  </a:cubicBezTo>
                  <a:cubicBezTo>
                    <a:pt x="173" y="211"/>
                    <a:pt x="210" y="179"/>
                    <a:pt x="223" y="120"/>
                  </a:cubicBezTo>
                  <a:cubicBezTo>
                    <a:pt x="223" y="104"/>
                    <a:pt x="223" y="71"/>
                    <a:pt x="207" y="50"/>
                  </a:cubicBezTo>
                  <a:cubicBezTo>
                    <a:pt x="190" y="34"/>
                    <a:pt x="15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0" name="Google Shape;12310;p31"/>
            <p:cNvSpPr/>
            <p:nvPr/>
          </p:nvSpPr>
          <p:spPr>
            <a:xfrm>
              <a:off x="4288875" y="3096975"/>
              <a:ext cx="5700" cy="4950"/>
            </a:xfrm>
            <a:custGeom>
              <a:avLst/>
              <a:gdLst/>
              <a:ahLst/>
              <a:cxnLst/>
              <a:rect l="l" t="t" r="r" b="b"/>
              <a:pathLst>
                <a:path w="228" h="198" extrusionOk="0">
                  <a:moveTo>
                    <a:pt x="104" y="0"/>
                  </a:moveTo>
                  <a:cubicBezTo>
                    <a:pt x="54" y="0"/>
                    <a:pt x="21" y="35"/>
                    <a:pt x="21" y="88"/>
                  </a:cubicBezTo>
                  <a:cubicBezTo>
                    <a:pt x="1" y="109"/>
                    <a:pt x="21" y="125"/>
                    <a:pt x="21" y="142"/>
                  </a:cubicBezTo>
                  <a:cubicBezTo>
                    <a:pt x="21" y="142"/>
                    <a:pt x="21" y="158"/>
                    <a:pt x="38" y="158"/>
                  </a:cubicBezTo>
                  <a:cubicBezTo>
                    <a:pt x="54" y="175"/>
                    <a:pt x="71" y="191"/>
                    <a:pt x="104" y="191"/>
                  </a:cubicBezTo>
                  <a:cubicBezTo>
                    <a:pt x="114" y="195"/>
                    <a:pt x="124" y="197"/>
                    <a:pt x="133" y="197"/>
                  </a:cubicBezTo>
                  <a:cubicBezTo>
                    <a:pt x="175" y="197"/>
                    <a:pt x="211" y="163"/>
                    <a:pt x="228" y="109"/>
                  </a:cubicBezTo>
                  <a:cubicBezTo>
                    <a:pt x="228" y="88"/>
                    <a:pt x="228" y="55"/>
                    <a:pt x="207" y="39"/>
                  </a:cubicBezTo>
                  <a:cubicBezTo>
                    <a:pt x="190" y="22"/>
                    <a:pt x="158" y="6"/>
                    <a:pt x="141" y="6"/>
                  </a:cubicBezTo>
                  <a:cubicBezTo>
                    <a:pt x="128" y="2"/>
                    <a:pt x="11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1" name="Google Shape;12311;p31"/>
            <p:cNvSpPr/>
            <p:nvPr/>
          </p:nvSpPr>
          <p:spPr>
            <a:xfrm>
              <a:off x="4290225" y="3083200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86" y="0"/>
                  </a:moveTo>
                  <a:cubicBezTo>
                    <a:pt x="34" y="0"/>
                    <a:pt x="0" y="33"/>
                    <a:pt x="0" y="91"/>
                  </a:cubicBezTo>
                  <a:lnTo>
                    <a:pt x="0" y="124"/>
                  </a:lnTo>
                  <a:lnTo>
                    <a:pt x="0" y="145"/>
                  </a:lnTo>
                  <a:lnTo>
                    <a:pt x="17" y="161"/>
                  </a:lnTo>
                  <a:cubicBezTo>
                    <a:pt x="33" y="178"/>
                    <a:pt x="50" y="194"/>
                    <a:pt x="87" y="194"/>
                  </a:cubicBezTo>
                  <a:cubicBezTo>
                    <a:pt x="97" y="199"/>
                    <a:pt x="105" y="201"/>
                    <a:pt x="112" y="201"/>
                  </a:cubicBezTo>
                  <a:cubicBezTo>
                    <a:pt x="130" y="201"/>
                    <a:pt x="141" y="189"/>
                    <a:pt x="153" y="178"/>
                  </a:cubicBezTo>
                  <a:cubicBezTo>
                    <a:pt x="190" y="161"/>
                    <a:pt x="207" y="145"/>
                    <a:pt x="207" y="108"/>
                  </a:cubicBezTo>
                  <a:cubicBezTo>
                    <a:pt x="207" y="91"/>
                    <a:pt x="207" y="75"/>
                    <a:pt x="190" y="42"/>
                  </a:cubicBezTo>
                  <a:cubicBezTo>
                    <a:pt x="174" y="21"/>
                    <a:pt x="153" y="4"/>
                    <a:pt x="120" y="4"/>
                  </a:cubicBezTo>
                  <a:cubicBezTo>
                    <a:pt x="108" y="2"/>
                    <a:pt x="97" y="0"/>
                    <a:pt x="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2" name="Google Shape;12312;p31"/>
            <p:cNvSpPr/>
            <p:nvPr/>
          </p:nvSpPr>
          <p:spPr>
            <a:xfrm>
              <a:off x="4271775" y="31158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7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3"/>
                    <a:pt x="0" y="77"/>
                    <a:pt x="17" y="142"/>
                  </a:cubicBezTo>
                  <a:cubicBezTo>
                    <a:pt x="42" y="183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80"/>
                    <a:pt x="240" y="109"/>
                    <a:pt x="223" y="56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3" name="Google Shape;12313;p31"/>
            <p:cNvSpPr/>
            <p:nvPr/>
          </p:nvSpPr>
          <p:spPr>
            <a:xfrm>
              <a:off x="4284650" y="3108750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13" y="0"/>
                  </a:moveTo>
                  <a:cubicBezTo>
                    <a:pt x="98" y="0"/>
                    <a:pt x="82" y="4"/>
                    <a:pt x="67" y="13"/>
                  </a:cubicBezTo>
                  <a:cubicBezTo>
                    <a:pt x="17" y="30"/>
                    <a:pt x="1" y="83"/>
                    <a:pt x="17" y="133"/>
                  </a:cubicBezTo>
                  <a:cubicBezTo>
                    <a:pt x="30" y="187"/>
                    <a:pt x="74" y="209"/>
                    <a:pt x="116" y="209"/>
                  </a:cubicBezTo>
                  <a:cubicBezTo>
                    <a:pt x="129" y="209"/>
                    <a:pt x="142" y="207"/>
                    <a:pt x="153" y="203"/>
                  </a:cubicBezTo>
                  <a:cubicBezTo>
                    <a:pt x="207" y="186"/>
                    <a:pt x="223" y="116"/>
                    <a:pt x="207" y="67"/>
                  </a:cubicBezTo>
                  <a:cubicBezTo>
                    <a:pt x="195" y="28"/>
                    <a:pt x="15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4" name="Google Shape;12314;p31"/>
            <p:cNvSpPr/>
            <p:nvPr/>
          </p:nvSpPr>
          <p:spPr>
            <a:xfrm>
              <a:off x="4283325" y="3122725"/>
              <a:ext cx="5175" cy="4950"/>
            </a:xfrm>
            <a:custGeom>
              <a:avLst/>
              <a:gdLst/>
              <a:ahLst/>
              <a:cxnLst/>
              <a:rect l="l" t="t" r="r" b="b"/>
              <a:pathLst>
                <a:path w="207" h="198" extrusionOk="0">
                  <a:moveTo>
                    <a:pt x="90" y="1"/>
                  </a:moveTo>
                  <a:cubicBezTo>
                    <a:pt x="46" y="1"/>
                    <a:pt x="0" y="36"/>
                    <a:pt x="0" y="89"/>
                  </a:cubicBezTo>
                  <a:lnTo>
                    <a:pt x="0" y="143"/>
                  </a:lnTo>
                  <a:lnTo>
                    <a:pt x="17" y="159"/>
                  </a:lnTo>
                  <a:cubicBezTo>
                    <a:pt x="37" y="176"/>
                    <a:pt x="54" y="192"/>
                    <a:pt x="87" y="192"/>
                  </a:cubicBezTo>
                  <a:cubicBezTo>
                    <a:pt x="97" y="196"/>
                    <a:pt x="107" y="198"/>
                    <a:pt x="118" y="198"/>
                  </a:cubicBezTo>
                  <a:cubicBezTo>
                    <a:pt x="163" y="198"/>
                    <a:pt x="206" y="163"/>
                    <a:pt x="206" y="110"/>
                  </a:cubicBezTo>
                  <a:cubicBezTo>
                    <a:pt x="206" y="89"/>
                    <a:pt x="206" y="56"/>
                    <a:pt x="190" y="40"/>
                  </a:cubicBezTo>
                  <a:cubicBezTo>
                    <a:pt x="173" y="23"/>
                    <a:pt x="157" y="7"/>
                    <a:pt x="120" y="7"/>
                  </a:cubicBezTo>
                  <a:cubicBezTo>
                    <a:pt x="110" y="3"/>
                    <a:pt x="101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5" name="Google Shape;12315;p31"/>
            <p:cNvSpPr/>
            <p:nvPr/>
          </p:nvSpPr>
          <p:spPr>
            <a:xfrm>
              <a:off x="4338775" y="3086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0" y="17"/>
                    <a:pt x="33" y="34"/>
                  </a:cubicBezTo>
                  <a:cubicBezTo>
                    <a:pt x="17" y="50"/>
                    <a:pt x="0" y="67"/>
                    <a:pt x="0" y="83"/>
                  </a:cubicBezTo>
                  <a:lnTo>
                    <a:pt x="0" y="137"/>
                  </a:lnTo>
                  <a:cubicBezTo>
                    <a:pt x="17" y="170"/>
                    <a:pt x="50" y="207"/>
                    <a:pt x="87" y="207"/>
                  </a:cubicBezTo>
                  <a:lnTo>
                    <a:pt x="103" y="207"/>
                  </a:lnTo>
                  <a:cubicBezTo>
                    <a:pt x="153" y="207"/>
                    <a:pt x="206" y="170"/>
                    <a:pt x="206" y="120"/>
                  </a:cubicBezTo>
                  <a:cubicBezTo>
                    <a:pt x="206" y="83"/>
                    <a:pt x="206" y="67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6" name="Google Shape;12316;p31"/>
            <p:cNvSpPr/>
            <p:nvPr/>
          </p:nvSpPr>
          <p:spPr>
            <a:xfrm>
              <a:off x="4252400" y="3085300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91" y="0"/>
                  </a:moveTo>
                  <a:cubicBezTo>
                    <a:pt x="69" y="0"/>
                    <a:pt x="49" y="12"/>
                    <a:pt x="37" y="24"/>
                  </a:cubicBezTo>
                  <a:cubicBezTo>
                    <a:pt x="17" y="40"/>
                    <a:pt x="0" y="61"/>
                    <a:pt x="0" y="94"/>
                  </a:cubicBezTo>
                  <a:lnTo>
                    <a:pt x="0" y="143"/>
                  </a:lnTo>
                  <a:cubicBezTo>
                    <a:pt x="0" y="143"/>
                    <a:pt x="0" y="164"/>
                    <a:pt x="17" y="164"/>
                  </a:cubicBezTo>
                  <a:cubicBezTo>
                    <a:pt x="37" y="180"/>
                    <a:pt x="54" y="197"/>
                    <a:pt x="87" y="197"/>
                  </a:cubicBezTo>
                  <a:cubicBezTo>
                    <a:pt x="96" y="200"/>
                    <a:pt x="105" y="201"/>
                    <a:pt x="114" y="201"/>
                  </a:cubicBezTo>
                  <a:cubicBezTo>
                    <a:pt x="156" y="201"/>
                    <a:pt x="193" y="168"/>
                    <a:pt x="206" y="110"/>
                  </a:cubicBezTo>
                  <a:cubicBezTo>
                    <a:pt x="206" y="94"/>
                    <a:pt x="206" y="61"/>
                    <a:pt x="190" y="40"/>
                  </a:cubicBezTo>
                  <a:cubicBezTo>
                    <a:pt x="173" y="24"/>
                    <a:pt x="141" y="7"/>
                    <a:pt x="120" y="7"/>
                  </a:cubicBezTo>
                  <a:cubicBezTo>
                    <a:pt x="110" y="2"/>
                    <a:pt x="101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7" name="Google Shape;12317;p31"/>
            <p:cNvSpPr/>
            <p:nvPr/>
          </p:nvSpPr>
          <p:spPr>
            <a:xfrm>
              <a:off x="4258475" y="31172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1"/>
                  </a:moveTo>
                  <a:cubicBezTo>
                    <a:pt x="83" y="1"/>
                    <a:pt x="50" y="22"/>
                    <a:pt x="34" y="38"/>
                  </a:cubicBezTo>
                  <a:cubicBezTo>
                    <a:pt x="17" y="54"/>
                    <a:pt x="17" y="71"/>
                    <a:pt x="1" y="87"/>
                  </a:cubicBezTo>
                  <a:cubicBezTo>
                    <a:pt x="1" y="104"/>
                    <a:pt x="1" y="125"/>
                    <a:pt x="17" y="141"/>
                  </a:cubicBezTo>
                  <a:cubicBezTo>
                    <a:pt x="34" y="174"/>
                    <a:pt x="50" y="207"/>
                    <a:pt x="104" y="207"/>
                  </a:cubicBezTo>
                  <a:cubicBezTo>
                    <a:pt x="153" y="207"/>
                    <a:pt x="207" y="174"/>
                    <a:pt x="223" y="125"/>
                  </a:cubicBezTo>
                  <a:cubicBezTo>
                    <a:pt x="223" y="104"/>
                    <a:pt x="207" y="71"/>
                    <a:pt x="186" y="54"/>
                  </a:cubicBezTo>
                  <a:cubicBezTo>
                    <a:pt x="170" y="22"/>
                    <a:pt x="153" y="2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8" name="Google Shape;12318;p31"/>
            <p:cNvSpPr/>
            <p:nvPr/>
          </p:nvSpPr>
          <p:spPr>
            <a:xfrm>
              <a:off x="4294025" y="3129175"/>
              <a:ext cx="6125" cy="5375"/>
            </a:xfrm>
            <a:custGeom>
              <a:avLst/>
              <a:gdLst/>
              <a:ahLst/>
              <a:cxnLst/>
              <a:rect l="l" t="t" r="r" b="b"/>
              <a:pathLst>
                <a:path w="245" h="215" extrusionOk="0">
                  <a:moveTo>
                    <a:pt x="117" y="0"/>
                  </a:moveTo>
                  <a:cubicBezTo>
                    <a:pt x="107" y="0"/>
                    <a:pt x="97" y="1"/>
                    <a:pt x="88" y="4"/>
                  </a:cubicBezTo>
                  <a:cubicBezTo>
                    <a:pt x="38" y="37"/>
                    <a:pt x="1" y="91"/>
                    <a:pt x="38" y="140"/>
                  </a:cubicBezTo>
                  <a:cubicBezTo>
                    <a:pt x="52" y="185"/>
                    <a:pt x="88" y="215"/>
                    <a:pt x="130" y="215"/>
                  </a:cubicBezTo>
                  <a:cubicBezTo>
                    <a:pt x="139" y="215"/>
                    <a:pt x="148" y="213"/>
                    <a:pt x="158" y="210"/>
                  </a:cubicBezTo>
                  <a:cubicBezTo>
                    <a:pt x="228" y="177"/>
                    <a:pt x="244" y="124"/>
                    <a:pt x="228" y="74"/>
                  </a:cubicBezTo>
                  <a:cubicBezTo>
                    <a:pt x="211" y="30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9" name="Google Shape;12319;p31"/>
            <p:cNvSpPr/>
            <p:nvPr/>
          </p:nvSpPr>
          <p:spPr>
            <a:xfrm>
              <a:off x="4248575" y="3098350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20" y="0"/>
                  </a:moveTo>
                  <a:cubicBezTo>
                    <a:pt x="104" y="0"/>
                    <a:pt x="87" y="0"/>
                    <a:pt x="67" y="17"/>
                  </a:cubicBezTo>
                  <a:cubicBezTo>
                    <a:pt x="17" y="33"/>
                    <a:pt x="1" y="87"/>
                    <a:pt x="17" y="136"/>
                  </a:cubicBezTo>
                  <a:cubicBezTo>
                    <a:pt x="30" y="190"/>
                    <a:pt x="74" y="212"/>
                    <a:pt x="116" y="212"/>
                  </a:cubicBezTo>
                  <a:cubicBezTo>
                    <a:pt x="129" y="212"/>
                    <a:pt x="142" y="210"/>
                    <a:pt x="153" y="207"/>
                  </a:cubicBezTo>
                  <a:cubicBezTo>
                    <a:pt x="170" y="190"/>
                    <a:pt x="170" y="190"/>
                    <a:pt x="190" y="174"/>
                  </a:cubicBezTo>
                  <a:cubicBezTo>
                    <a:pt x="223" y="157"/>
                    <a:pt x="223" y="103"/>
                    <a:pt x="207" y="70"/>
                  </a:cubicBezTo>
                  <a:cubicBezTo>
                    <a:pt x="190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0" name="Google Shape;12320;p31"/>
            <p:cNvSpPr/>
            <p:nvPr/>
          </p:nvSpPr>
          <p:spPr>
            <a:xfrm>
              <a:off x="4269600" y="312870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4" y="0"/>
                  </a:moveTo>
                  <a:cubicBezTo>
                    <a:pt x="83" y="0"/>
                    <a:pt x="54" y="13"/>
                    <a:pt x="34" y="40"/>
                  </a:cubicBezTo>
                  <a:cubicBezTo>
                    <a:pt x="17" y="56"/>
                    <a:pt x="1" y="77"/>
                    <a:pt x="17" y="110"/>
                  </a:cubicBezTo>
                  <a:lnTo>
                    <a:pt x="17" y="143"/>
                  </a:lnTo>
                  <a:cubicBezTo>
                    <a:pt x="17" y="159"/>
                    <a:pt x="34" y="159"/>
                    <a:pt x="50" y="180"/>
                  </a:cubicBezTo>
                  <a:cubicBezTo>
                    <a:pt x="67" y="194"/>
                    <a:pt x="89" y="203"/>
                    <a:pt x="111" y="203"/>
                  </a:cubicBezTo>
                  <a:cubicBezTo>
                    <a:pt x="140" y="203"/>
                    <a:pt x="170" y="189"/>
                    <a:pt x="191" y="159"/>
                  </a:cubicBezTo>
                  <a:cubicBezTo>
                    <a:pt x="207" y="143"/>
                    <a:pt x="223" y="110"/>
                    <a:pt x="223" y="93"/>
                  </a:cubicBezTo>
                  <a:cubicBezTo>
                    <a:pt x="223" y="56"/>
                    <a:pt x="207" y="40"/>
                    <a:pt x="191" y="23"/>
                  </a:cubicBezTo>
                  <a:cubicBezTo>
                    <a:pt x="166" y="8"/>
                    <a:pt x="140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1" name="Google Shape;12321;p31"/>
            <p:cNvSpPr/>
            <p:nvPr/>
          </p:nvSpPr>
          <p:spPr>
            <a:xfrm>
              <a:off x="4266625" y="30799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0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17" y="153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93" y="209"/>
                    <a:pt x="100" y="210"/>
                    <a:pt x="107" y="210"/>
                  </a:cubicBezTo>
                  <a:cubicBezTo>
                    <a:pt x="150" y="210"/>
                    <a:pt x="192" y="166"/>
                    <a:pt x="206" y="120"/>
                  </a:cubicBezTo>
                  <a:cubicBezTo>
                    <a:pt x="206" y="87"/>
                    <a:pt x="206" y="70"/>
                    <a:pt x="190" y="50"/>
                  </a:cubicBezTo>
                  <a:cubicBezTo>
                    <a:pt x="169" y="17"/>
                    <a:pt x="13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2" name="Google Shape;12322;p31"/>
            <p:cNvSpPr/>
            <p:nvPr/>
          </p:nvSpPr>
          <p:spPr>
            <a:xfrm>
              <a:off x="4262300" y="3091800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17" y="1"/>
                  </a:moveTo>
                  <a:cubicBezTo>
                    <a:pt x="107" y="1"/>
                    <a:pt x="96" y="3"/>
                    <a:pt x="87" y="7"/>
                  </a:cubicBezTo>
                  <a:cubicBezTo>
                    <a:pt x="33" y="23"/>
                    <a:pt x="0" y="89"/>
                    <a:pt x="17" y="143"/>
                  </a:cubicBezTo>
                  <a:cubicBezTo>
                    <a:pt x="33" y="159"/>
                    <a:pt x="33" y="176"/>
                    <a:pt x="54" y="176"/>
                  </a:cubicBezTo>
                  <a:cubicBezTo>
                    <a:pt x="87" y="213"/>
                    <a:pt x="120" y="213"/>
                    <a:pt x="157" y="213"/>
                  </a:cubicBezTo>
                  <a:cubicBezTo>
                    <a:pt x="206" y="192"/>
                    <a:pt x="223" y="159"/>
                    <a:pt x="223" y="110"/>
                  </a:cubicBezTo>
                  <a:lnTo>
                    <a:pt x="223" y="73"/>
                  </a:lnTo>
                  <a:cubicBezTo>
                    <a:pt x="209" y="33"/>
                    <a:pt x="161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3" name="Google Shape;12323;p31"/>
            <p:cNvSpPr/>
            <p:nvPr/>
          </p:nvSpPr>
          <p:spPr>
            <a:xfrm>
              <a:off x="4261050" y="310562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7" y="1"/>
                  </a:moveTo>
                  <a:cubicBezTo>
                    <a:pt x="72" y="1"/>
                    <a:pt x="38" y="15"/>
                    <a:pt x="17" y="35"/>
                  </a:cubicBezTo>
                  <a:cubicBezTo>
                    <a:pt x="1" y="52"/>
                    <a:pt x="1" y="89"/>
                    <a:pt x="1" y="122"/>
                  </a:cubicBezTo>
                  <a:lnTo>
                    <a:pt x="1" y="138"/>
                  </a:lnTo>
                  <a:cubicBezTo>
                    <a:pt x="17" y="155"/>
                    <a:pt x="17" y="175"/>
                    <a:pt x="34" y="192"/>
                  </a:cubicBezTo>
                  <a:cubicBezTo>
                    <a:pt x="50" y="208"/>
                    <a:pt x="83" y="208"/>
                    <a:pt x="120" y="208"/>
                  </a:cubicBezTo>
                  <a:cubicBezTo>
                    <a:pt x="137" y="208"/>
                    <a:pt x="170" y="192"/>
                    <a:pt x="186" y="175"/>
                  </a:cubicBezTo>
                  <a:cubicBezTo>
                    <a:pt x="207" y="138"/>
                    <a:pt x="207" y="122"/>
                    <a:pt x="207" y="89"/>
                  </a:cubicBezTo>
                  <a:cubicBezTo>
                    <a:pt x="207" y="72"/>
                    <a:pt x="186" y="35"/>
                    <a:pt x="170" y="19"/>
                  </a:cubicBezTo>
                  <a:cubicBezTo>
                    <a:pt x="151" y="6"/>
                    <a:pt x="12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4" name="Google Shape;12324;p31"/>
            <p:cNvSpPr/>
            <p:nvPr/>
          </p:nvSpPr>
          <p:spPr>
            <a:xfrm>
              <a:off x="4256725" y="306862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6" y="0"/>
                  </a:moveTo>
                  <a:cubicBezTo>
                    <a:pt x="106" y="0"/>
                    <a:pt x="97" y="2"/>
                    <a:pt x="87" y="6"/>
                  </a:cubicBezTo>
                  <a:cubicBezTo>
                    <a:pt x="17" y="39"/>
                    <a:pt x="0" y="89"/>
                    <a:pt x="17" y="142"/>
                  </a:cubicBezTo>
                  <a:cubicBezTo>
                    <a:pt x="31" y="184"/>
                    <a:pt x="82" y="216"/>
                    <a:pt x="127" y="216"/>
                  </a:cubicBezTo>
                  <a:cubicBezTo>
                    <a:pt x="136" y="216"/>
                    <a:pt x="145" y="215"/>
                    <a:pt x="153" y="212"/>
                  </a:cubicBezTo>
                  <a:cubicBezTo>
                    <a:pt x="207" y="175"/>
                    <a:pt x="240" y="126"/>
                    <a:pt x="223" y="72"/>
                  </a:cubicBezTo>
                  <a:cubicBezTo>
                    <a:pt x="197" y="32"/>
                    <a:pt x="156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5" name="Google Shape;12325;p31"/>
            <p:cNvSpPr/>
            <p:nvPr/>
          </p:nvSpPr>
          <p:spPr>
            <a:xfrm>
              <a:off x="4328475" y="3067850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0"/>
                  </a:moveTo>
                  <a:cubicBezTo>
                    <a:pt x="33" y="37"/>
                    <a:pt x="0" y="87"/>
                    <a:pt x="17" y="140"/>
                  </a:cubicBezTo>
                  <a:cubicBezTo>
                    <a:pt x="44" y="181"/>
                    <a:pt x="85" y="210"/>
                    <a:pt x="126" y="210"/>
                  </a:cubicBezTo>
                  <a:cubicBezTo>
                    <a:pt x="135" y="210"/>
                    <a:pt x="144" y="209"/>
                    <a:pt x="153" y="206"/>
                  </a:cubicBezTo>
                  <a:cubicBezTo>
                    <a:pt x="169" y="190"/>
                    <a:pt x="190" y="190"/>
                    <a:pt x="206" y="173"/>
                  </a:cubicBezTo>
                  <a:cubicBezTo>
                    <a:pt x="223" y="140"/>
                    <a:pt x="239" y="103"/>
                    <a:pt x="223" y="70"/>
                  </a:cubicBezTo>
                  <a:cubicBezTo>
                    <a:pt x="206" y="37"/>
                    <a:pt x="16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6" name="Google Shape;12326;p31"/>
            <p:cNvSpPr/>
            <p:nvPr/>
          </p:nvSpPr>
          <p:spPr>
            <a:xfrm>
              <a:off x="4325475" y="30953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0"/>
                  </a:moveTo>
                  <a:cubicBezTo>
                    <a:pt x="88" y="0"/>
                    <a:pt x="54" y="14"/>
                    <a:pt x="33" y="35"/>
                  </a:cubicBezTo>
                  <a:cubicBezTo>
                    <a:pt x="17" y="51"/>
                    <a:pt x="0" y="88"/>
                    <a:pt x="0" y="121"/>
                  </a:cubicBezTo>
                  <a:cubicBezTo>
                    <a:pt x="0" y="121"/>
                    <a:pt x="0" y="138"/>
                    <a:pt x="17" y="138"/>
                  </a:cubicBezTo>
                  <a:cubicBezTo>
                    <a:pt x="17" y="154"/>
                    <a:pt x="33" y="175"/>
                    <a:pt x="50" y="191"/>
                  </a:cubicBezTo>
                  <a:cubicBezTo>
                    <a:pt x="66" y="208"/>
                    <a:pt x="83" y="208"/>
                    <a:pt x="120" y="208"/>
                  </a:cubicBezTo>
                  <a:cubicBezTo>
                    <a:pt x="153" y="208"/>
                    <a:pt x="170" y="191"/>
                    <a:pt x="186" y="175"/>
                  </a:cubicBezTo>
                  <a:cubicBezTo>
                    <a:pt x="207" y="138"/>
                    <a:pt x="223" y="121"/>
                    <a:pt x="207" y="88"/>
                  </a:cubicBezTo>
                  <a:cubicBezTo>
                    <a:pt x="207" y="72"/>
                    <a:pt x="186" y="35"/>
                    <a:pt x="170" y="18"/>
                  </a:cubicBezTo>
                  <a:cubicBezTo>
                    <a:pt x="157" y="6"/>
                    <a:pt x="13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7" name="Google Shape;12327;p31"/>
            <p:cNvSpPr/>
            <p:nvPr/>
          </p:nvSpPr>
          <p:spPr>
            <a:xfrm>
              <a:off x="4327525" y="308142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104" y="1"/>
                  </a:moveTo>
                  <a:cubicBezTo>
                    <a:pt x="86" y="1"/>
                    <a:pt x="66" y="14"/>
                    <a:pt x="55" y="26"/>
                  </a:cubicBezTo>
                  <a:cubicBezTo>
                    <a:pt x="38" y="42"/>
                    <a:pt x="22" y="59"/>
                    <a:pt x="1" y="92"/>
                  </a:cubicBezTo>
                  <a:cubicBezTo>
                    <a:pt x="1" y="113"/>
                    <a:pt x="1" y="129"/>
                    <a:pt x="22" y="146"/>
                  </a:cubicBezTo>
                  <a:cubicBezTo>
                    <a:pt x="22" y="146"/>
                    <a:pt x="22" y="162"/>
                    <a:pt x="38" y="162"/>
                  </a:cubicBezTo>
                  <a:cubicBezTo>
                    <a:pt x="55" y="179"/>
                    <a:pt x="71" y="195"/>
                    <a:pt x="104" y="195"/>
                  </a:cubicBezTo>
                  <a:cubicBezTo>
                    <a:pt x="114" y="199"/>
                    <a:pt x="124" y="201"/>
                    <a:pt x="134" y="201"/>
                  </a:cubicBezTo>
                  <a:cubicBezTo>
                    <a:pt x="175" y="201"/>
                    <a:pt x="211" y="166"/>
                    <a:pt x="228" y="113"/>
                  </a:cubicBezTo>
                  <a:cubicBezTo>
                    <a:pt x="228" y="92"/>
                    <a:pt x="207" y="59"/>
                    <a:pt x="191" y="42"/>
                  </a:cubicBezTo>
                  <a:cubicBezTo>
                    <a:pt x="174" y="26"/>
                    <a:pt x="158" y="9"/>
                    <a:pt x="125" y="9"/>
                  </a:cubicBezTo>
                  <a:cubicBezTo>
                    <a:pt x="118" y="3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8" name="Google Shape;12328;p31"/>
            <p:cNvSpPr/>
            <p:nvPr/>
          </p:nvSpPr>
          <p:spPr>
            <a:xfrm>
              <a:off x="4323300" y="31094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0" y="1"/>
                  </a:moveTo>
                  <a:cubicBezTo>
                    <a:pt x="55" y="1"/>
                    <a:pt x="15" y="47"/>
                    <a:pt x="1" y="90"/>
                  </a:cubicBezTo>
                  <a:lnTo>
                    <a:pt x="1" y="144"/>
                  </a:lnTo>
                  <a:cubicBezTo>
                    <a:pt x="17" y="144"/>
                    <a:pt x="17" y="160"/>
                    <a:pt x="17" y="160"/>
                  </a:cubicBezTo>
                  <a:cubicBezTo>
                    <a:pt x="34" y="193"/>
                    <a:pt x="67" y="210"/>
                    <a:pt x="87" y="210"/>
                  </a:cubicBezTo>
                  <a:cubicBezTo>
                    <a:pt x="120" y="210"/>
                    <a:pt x="137" y="210"/>
                    <a:pt x="170" y="193"/>
                  </a:cubicBezTo>
                  <a:cubicBezTo>
                    <a:pt x="191" y="177"/>
                    <a:pt x="207" y="144"/>
                    <a:pt x="207" y="127"/>
                  </a:cubicBezTo>
                  <a:cubicBezTo>
                    <a:pt x="207" y="90"/>
                    <a:pt x="207" y="74"/>
                    <a:pt x="191" y="41"/>
                  </a:cubicBezTo>
                  <a:cubicBezTo>
                    <a:pt x="170" y="24"/>
                    <a:pt x="153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9" name="Google Shape;12329;p31"/>
            <p:cNvSpPr/>
            <p:nvPr/>
          </p:nvSpPr>
          <p:spPr>
            <a:xfrm>
              <a:off x="4335775" y="3116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67" y="0"/>
                    <a:pt x="34" y="17"/>
                  </a:cubicBezTo>
                  <a:cubicBezTo>
                    <a:pt x="17" y="38"/>
                    <a:pt x="1" y="54"/>
                    <a:pt x="1" y="87"/>
                  </a:cubicBezTo>
                  <a:lnTo>
                    <a:pt x="1" y="141"/>
                  </a:lnTo>
                  <a:lnTo>
                    <a:pt x="17" y="157"/>
                  </a:lnTo>
                  <a:cubicBezTo>
                    <a:pt x="34" y="190"/>
                    <a:pt x="50" y="207"/>
                    <a:pt x="83" y="207"/>
                  </a:cubicBezTo>
                  <a:cubicBezTo>
                    <a:pt x="137" y="207"/>
                    <a:pt x="207" y="174"/>
                    <a:pt x="207" y="120"/>
                  </a:cubicBezTo>
                  <a:cubicBezTo>
                    <a:pt x="207" y="87"/>
                    <a:pt x="207" y="70"/>
                    <a:pt x="186" y="38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0" name="Google Shape;12330;p31"/>
            <p:cNvSpPr/>
            <p:nvPr/>
          </p:nvSpPr>
          <p:spPr>
            <a:xfrm>
              <a:off x="4296625" y="3115875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97" y="0"/>
                  </a:moveTo>
                  <a:cubicBezTo>
                    <a:pt x="54" y="0"/>
                    <a:pt x="17" y="33"/>
                    <a:pt x="0" y="91"/>
                  </a:cubicBezTo>
                  <a:cubicBezTo>
                    <a:pt x="0" y="107"/>
                    <a:pt x="0" y="124"/>
                    <a:pt x="21" y="140"/>
                  </a:cubicBezTo>
                  <a:cubicBezTo>
                    <a:pt x="21" y="140"/>
                    <a:pt x="21" y="157"/>
                    <a:pt x="37" y="157"/>
                  </a:cubicBezTo>
                  <a:cubicBezTo>
                    <a:pt x="37" y="178"/>
                    <a:pt x="70" y="194"/>
                    <a:pt x="103" y="211"/>
                  </a:cubicBezTo>
                  <a:cubicBezTo>
                    <a:pt x="157" y="211"/>
                    <a:pt x="206" y="178"/>
                    <a:pt x="206" y="107"/>
                  </a:cubicBezTo>
                  <a:cubicBezTo>
                    <a:pt x="227" y="91"/>
                    <a:pt x="206" y="54"/>
                    <a:pt x="190" y="37"/>
                  </a:cubicBezTo>
                  <a:cubicBezTo>
                    <a:pt x="173" y="21"/>
                    <a:pt x="157" y="4"/>
                    <a:pt x="124" y="4"/>
                  </a:cubicBezTo>
                  <a:cubicBezTo>
                    <a:pt x="115" y="2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1" name="Google Shape;12331;p31"/>
            <p:cNvSpPr/>
            <p:nvPr/>
          </p:nvSpPr>
          <p:spPr>
            <a:xfrm>
              <a:off x="4337025" y="31026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70" y="1"/>
                    <a:pt x="17" y="34"/>
                    <a:pt x="17" y="87"/>
                  </a:cubicBezTo>
                  <a:cubicBezTo>
                    <a:pt x="0" y="104"/>
                    <a:pt x="17" y="137"/>
                    <a:pt x="17" y="137"/>
                  </a:cubicBezTo>
                  <a:cubicBezTo>
                    <a:pt x="17" y="153"/>
                    <a:pt x="17" y="153"/>
                    <a:pt x="33" y="170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2" y="210"/>
                    <a:pt x="121" y="211"/>
                    <a:pt x="130" y="211"/>
                  </a:cubicBezTo>
                  <a:cubicBezTo>
                    <a:pt x="173" y="211"/>
                    <a:pt x="209" y="178"/>
                    <a:pt x="223" y="120"/>
                  </a:cubicBezTo>
                  <a:cubicBezTo>
                    <a:pt x="223" y="104"/>
                    <a:pt x="223" y="67"/>
                    <a:pt x="206" y="50"/>
                  </a:cubicBezTo>
                  <a:cubicBezTo>
                    <a:pt x="190" y="17"/>
                    <a:pt x="157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2" name="Google Shape;12332;p31"/>
            <p:cNvSpPr/>
            <p:nvPr/>
          </p:nvSpPr>
          <p:spPr>
            <a:xfrm>
              <a:off x="4318575" y="30587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11" y="1"/>
                  </a:moveTo>
                  <a:cubicBezTo>
                    <a:pt x="83" y="1"/>
                    <a:pt x="54" y="13"/>
                    <a:pt x="33" y="40"/>
                  </a:cubicBezTo>
                  <a:cubicBezTo>
                    <a:pt x="17" y="57"/>
                    <a:pt x="0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3" y="176"/>
                    <a:pt x="50" y="176"/>
                  </a:cubicBezTo>
                  <a:cubicBezTo>
                    <a:pt x="70" y="197"/>
                    <a:pt x="103" y="213"/>
                    <a:pt x="120" y="213"/>
                  </a:cubicBezTo>
                  <a:cubicBezTo>
                    <a:pt x="153" y="197"/>
                    <a:pt x="173" y="197"/>
                    <a:pt x="190" y="160"/>
                  </a:cubicBezTo>
                  <a:cubicBezTo>
                    <a:pt x="206" y="143"/>
                    <a:pt x="223" y="127"/>
                    <a:pt x="223" y="94"/>
                  </a:cubicBezTo>
                  <a:cubicBezTo>
                    <a:pt x="223" y="57"/>
                    <a:pt x="206" y="40"/>
                    <a:pt x="173" y="24"/>
                  </a:cubicBezTo>
                  <a:cubicBezTo>
                    <a:pt x="157" y="9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3" name="Google Shape;12333;p31"/>
            <p:cNvSpPr/>
            <p:nvPr/>
          </p:nvSpPr>
          <p:spPr>
            <a:xfrm>
              <a:off x="4332275" y="30545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0"/>
                  </a:moveTo>
                  <a:cubicBezTo>
                    <a:pt x="104" y="0"/>
                    <a:pt x="71" y="17"/>
                    <a:pt x="54" y="17"/>
                  </a:cubicBezTo>
                  <a:cubicBezTo>
                    <a:pt x="17" y="33"/>
                    <a:pt x="1" y="70"/>
                    <a:pt x="1" y="87"/>
                  </a:cubicBezTo>
                  <a:cubicBezTo>
                    <a:pt x="1" y="103"/>
                    <a:pt x="1" y="136"/>
                    <a:pt x="17" y="157"/>
                  </a:cubicBezTo>
                  <a:lnTo>
                    <a:pt x="17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99" y="209"/>
                    <a:pt x="110" y="211"/>
                    <a:pt x="121" y="211"/>
                  </a:cubicBezTo>
                  <a:cubicBezTo>
                    <a:pt x="173" y="211"/>
                    <a:pt x="207" y="178"/>
                    <a:pt x="207" y="120"/>
                  </a:cubicBezTo>
                  <a:cubicBezTo>
                    <a:pt x="223" y="103"/>
                    <a:pt x="207" y="70"/>
                    <a:pt x="190" y="54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4" name="Google Shape;12334;p31"/>
            <p:cNvSpPr/>
            <p:nvPr/>
          </p:nvSpPr>
          <p:spPr>
            <a:xfrm>
              <a:off x="4303100" y="30763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9" y="0"/>
                  </a:moveTo>
                  <a:cubicBezTo>
                    <a:pt x="115" y="0"/>
                    <a:pt x="100" y="3"/>
                    <a:pt x="87" y="8"/>
                  </a:cubicBezTo>
                  <a:cubicBezTo>
                    <a:pt x="34" y="25"/>
                    <a:pt x="1" y="91"/>
                    <a:pt x="17" y="144"/>
                  </a:cubicBezTo>
                  <a:cubicBezTo>
                    <a:pt x="34" y="161"/>
                    <a:pt x="34" y="161"/>
                    <a:pt x="50" y="177"/>
                  </a:cubicBezTo>
                  <a:cubicBezTo>
                    <a:pt x="72" y="199"/>
                    <a:pt x="91" y="208"/>
                    <a:pt x="111" y="208"/>
                  </a:cubicBezTo>
                  <a:cubicBezTo>
                    <a:pt x="125" y="208"/>
                    <a:pt x="139" y="203"/>
                    <a:pt x="153" y="194"/>
                  </a:cubicBezTo>
                  <a:cubicBezTo>
                    <a:pt x="207" y="177"/>
                    <a:pt x="223" y="144"/>
                    <a:pt x="223" y="111"/>
                  </a:cubicBezTo>
                  <a:lnTo>
                    <a:pt x="223" y="58"/>
                  </a:ln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5" name="Google Shape;12335;p31"/>
            <p:cNvSpPr/>
            <p:nvPr/>
          </p:nvSpPr>
          <p:spPr>
            <a:xfrm>
              <a:off x="4303100" y="3089375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87" y="1"/>
                  </a:moveTo>
                  <a:cubicBezTo>
                    <a:pt x="71" y="17"/>
                    <a:pt x="34" y="17"/>
                    <a:pt x="17" y="50"/>
                  </a:cubicBezTo>
                  <a:cubicBezTo>
                    <a:pt x="1" y="67"/>
                    <a:pt x="1" y="83"/>
                    <a:pt x="1" y="120"/>
                  </a:cubicBezTo>
                  <a:lnTo>
                    <a:pt x="1" y="153"/>
                  </a:lnTo>
                  <a:cubicBezTo>
                    <a:pt x="17" y="153"/>
                    <a:pt x="17" y="170"/>
                    <a:pt x="34" y="186"/>
                  </a:cubicBezTo>
                  <a:cubicBezTo>
                    <a:pt x="58" y="203"/>
                    <a:pt x="85" y="212"/>
                    <a:pt x="111" y="212"/>
                  </a:cubicBezTo>
                  <a:cubicBezTo>
                    <a:pt x="141" y="212"/>
                    <a:pt x="170" y="199"/>
                    <a:pt x="190" y="170"/>
                  </a:cubicBezTo>
                  <a:cubicBezTo>
                    <a:pt x="207" y="153"/>
                    <a:pt x="207" y="120"/>
                    <a:pt x="207" y="104"/>
                  </a:cubicBezTo>
                  <a:cubicBezTo>
                    <a:pt x="207" y="67"/>
                    <a:pt x="190" y="50"/>
                    <a:pt x="174" y="34"/>
                  </a:cubicBezTo>
                  <a:cubicBezTo>
                    <a:pt x="153" y="17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6" name="Google Shape;12336;p31"/>
            <p:cNvSpPr/>
            <p:nvPr/>
          </p:nvSpPr>
          <p:spPr>
            <a:xfrm>
              <a:off x="4306500" y="30648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4"/>
                    <a:pt x="1" y="137"/>
                    <a:pt x="17" y="157"/>
                  </a:cubicBezTo>
                  <a:lnTo>
                    <a:pt x="17" y="174"/>
                  </a:lnTo>
                  <a:cubicBezTo>
                    <a:pt x="38" y="190"/>
                    <a:pt x="71" y="207"/>
                    <a:pt x="87" y="207"/>
                  </a:cubicBezTo>
                  <a:cubicBezTo>
                    <a:pt x="97" y="211"/>
                    <a:pt x="107" y="213"/>
                    <a:pt x="117" y="213"/>
                  </a:cubicBezTo>
                  <a:cubicBezTo>
                    <a:pt x="140" y="213"/>
                    <a:pt x="162" y="202"/>
                    <a:pt x="174" y="190"/>
                  </a:cubicBezTo>
                  <a:cubicBezTo>
                    <a:pt x="191" y="174"/>
                    <a:pt x="207" y="157"/>
                    <a:pt x="207" y="120"/>
                  </a:cubicBezTo>
                  <a:cubicBezTo>
                    <a:pt x="223" y="104"/>
                    <a:pt x="207" y="71"/>
                    <a:pt x="191" y="54"/>
                  </a:cubicBezTo>
                  <a:cubicBezTo>
                    <a:pt x="174" y="33"/>
                    <a:pt x="158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7" name="Google Shape;12337;p31"/>
            <p:cNvSpPr/>
            <p:nvPr/>
          </p:nvSpPr>
          <p:spPr>
            <a:xfrm>
              <a:off x="4247650" y="311190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7" y="0"/>
                  </a:moveTo>
                  <a:cubicBezTo>
                    <a:pt x="76" y="0"/>
                    <a:pt x="61" y="13"/>
                    <a:pt x="38" y="27"/>
                  </a:cubicBezTo>
                  <a:cubicBezTo>
                    <a:pt x="21" y="44"/>
                    <a:pt x="1" y="60"/>
                    <a:pt x="1" y="93"/>
                  </a:cubicBezTo>
                  <a:lnTo>
                    <a:pt x="1" y="147"/>
                  </a:lnTo>
                  <a:lnTo>
                    <a:pt x="21" y="163"/>
                  </a:lnTo>
                  <a:cubicBezTo>
                    <a:pt x="38" y="196"/>
                    <a:pt x="54" y="196"/>
                    <a:pt x="87" y="213"/>
                  </a:cubicBezTo>
                  <a:cubicBezTo>
                    <a:pt x="141" y="213"/>
                    <a:pt x="207" y="180"/>
                    <a:pt x="207" y="130"/>
                  </a:cubicBezTo>
                  <a:cubicBezTo>
                    <a:pt x="207" y="93"/>
                    <a:pt x="207" y="60"/>
                    <a:pt x="190" y="44"/>
                  </a:cubicBezTo>
                  <a:cubicBezTo>
                    <a:pt x="174" y="27"/>
                    <a:pt x="157" y="7"/>
                    <a:pt x="124" y="7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8" name="Google Shape;12338;p31"/>
            <p:cNvSpPr/>
            <p:nvPr/>
          </p:nvSpPr>
          <p:spPr>
            <a:xfrm>
              <a:off x="4300950" y="31029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3" y="1"/>
                  </a:moveTo>
                  <a:cubicBezTo>
                    <a:pt x="48" y="1"/>
                    <a:pt x="0" y="33"/>
                    <a:pt x="0" y="92"/>
                  </a:cubicBezTo>
                  <a:lnTo>
                    <a:pt x="0" y="141"/>
                  </a:lnTo>
                  <a:lnTo>
                    <a:pt x="17" y="158"/>
                  </a:lnTo>
                  <a:cubicBezTo>
                    <a:pt x="33" y="178"/>
                    <a:pt x="54" y="195"/>
                    <a:pt x="87" y="211"/>
                  </a:cubicBezTo>
                  <a:cubicBezTo>
                    <a:pt x="120" y="211"/>
                    <a:pt x="136" y="195"/>
                    <a:pt x="173" y="178"/>
                  </a:cubicBezTo>
                  <a:cubicBezTo>
                    <a:pt x="190" y="178"/>
                    <a:pt x="206" y="141"/>
                    <a:pt x="206" y="125"/>
                  </a:cubicBezTo>
                  <a:cubicBezTo>
                    <a:pt x="223" y="55"/>
                    <a:pt x="17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9" name="Google Shape;12339;p31"/>
            <p:cNvSpPr/>
            <p:nvPr/>
          </p:nvSpPr>
          <p:spPr>
            <a:xfrm>
              <a:off x="4310025" y="31155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7" y="0"/>
                  </a:moveTo>
                  <a:cubicBezTo>
                    <a:pt x="71" y="0"/>
                    <a:pt x="37" y="15"/>
                    <a:pt x="17" y="35"/>
                  </a:cubicBezTo>
                  <a:cubicBezTo>
                    <a:pt x="0" y="51"/>
                    <a:pt x="0" y="89"/>
                    <a:pt x="0" y="121"/>
                  </a:cubicBezTo>
                  <a:lnTo>
                    <a:pt x="0" y="138"/>
                  </a:lnTo>
                  <a:cubicBezTo>
                    <a:pt x="0" y="154"/>
                    <a:pt x="17" y="171"/>
                    <a:pt x="33" y="192"/>
                  </a:cubicBezTo>
                  <a:cubicBezTo>
                    <a:pt x="52" y="204"/>
                    <a:pt x="71" y="209"/>
                    <a:pt x="90" y="209"/>
                  </a:cubicBezTo>
                  <a:cubicBezTo>
                    <a:pt x="122" y="209"/>
                    <a:pt x="155" y="194"/>
                    <a:pt x="186" y="171"/>
                  </a:cubicBezTo>
                  <a:cubicBezTo>
                    <a:pt x="206" y="138"/>
                    <a:pt x="206" y="121"/>
                    <a:pt x="206" y="89"/>
                  </a:cubicBezTo>
                  <a:cubicBezTo>
                    <a:pt x="206" y="68"/>
                    <a:pt x="186" y="35"/>
                    <a:pt x="169" y="18"/>
                  </a:cubicBezTo>
                  <a:cubicBezTo>
                    <a:pt x="150" y="6"/>
                    <a:pt x="128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0" name="Google Shape;12340;p31"/>
            <p:cNvSpPr/>
            <p:nvPr/>
          </p:nvSpPr>
          <p:spPr>
            <a:xfrm>
              <a:off x="4315175" y="30863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4"/>
                    <a:pt x="17" y="140"/>
                  </a:cubicBezTo>
                  <a:cubicBezTo>
                    <a:pt x="17" y="173"/>
                    <a:pt x="50" y="206"/>
                    <a:pt x="83" y="206"/>
                  </a:cubicBezTo>
                  <a:cubicBezTo>
                    <a:pt x="93" y="209"/>
                    <a:pt x="103" y="211"/>
                    <a:pt x="113" y="211"/>
                  </a:cubicBezTo>
                  <a:cubicBezTo>
                    <a:pt x="168" y="211"/>
                    <a:pt x="206" y="166"/>
                    <a:pt x="206" y="124"/>
                  </a:cubicBezTo>
                  <a:cubicBezTo>
                    <a:pt x="223" y="103"/>
                    <a:pt x="206" y="70"/>
                    <a:pt x="186" y="54"/>
                  </a:cubicBezTo>
                  <a:cubicBezTo>
                    <a:pt x="169" y="21"/>
                    <a:pt x="153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1" name="Google Shape;12341;p31"/>
            <p:cNvSpPr/>
            <p:nvPr/>
          </p:nvSpPr>
          <p:spPr>
            <a:xfrm>
              <a:off x="4313425" y="31013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20" y="1"/>
                  </a:moveTo>
                  <a:cubicBezTo>
                    <a:pt x="70" y="1"/>
                    <a:pt x="0" y="38"/>
                    <a:pt x="0" y="88"/>
                  </a:cubicBezTo>
                  <a:lnTo>
                    <a:pt x="0" y="141"/>
                  </a:lnTo>
                  <a:cubicBezTo>
                    <a:pt x="0" y="158"/>
                    <a:pt x="17" y="158"/>
                    <a:pt x="17" y="174"/>
                  </a:cubicBezTo>
                  <a:cubicBezTo>
                    <a:pt x="33" y="191"/>
                    <a:pt x="50" y="207"/>
                    <a:pt x="87" y="207"/>
                  </a:cubicBezTo>
                  <a:cubicBezTo>
                    <a:pt x="96" y="212"/>
                    <a:pt x="105" y="214"/>
                    <a:pt x="112" y="214"/>
                  </a:cubicBezTo>
                  <a:cubicBezTo>
                    <a:pt x="131" y="214"/>
                    <a:pt x="147" y="202"/>
                    <a:pt x="173" y="191"/>
                  </a:cubicBezTo>
                  <a:cubicBezTo>
                    <a:pt x="190" y="174"/>
                    <a:pt x="206" y="158"/>
                    <a:pt x="206" y="121"/>
                  </a:cubicBezTo>
                  <a:cubicBezTo>
                    <a:pt x="206" y="104"/>
                    <a:pt x="206" y="71"/>
                    <a:pt x="190" y="55"/>
                  </a:cubicBezTo>
                  <a:cubicBezTo>
                    <a:pt x="173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2" name="Google Shape;12342;p31"/>
            <p:cNvSpPr/>
            <p:nvPr/>
          </p:nvSpPr>
          <p:spPr>
            <a:xfrm>
              <a:off x="4291050" y="3237800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17" y="42"/>
                    <a:pt x="0" y="91"/>
                    <a:pt x="17" y="145"/>
                  </a:cubicBezTo>
                  <a:cubicBezTo>
                    <a:pt x="17" y="161"/>
                    <a:pt x="38" y="178"/>
                    <a:pt x="54" y="178"/>
                  </a:cubicBezTo>
                  <a:cubicBezTo>
                    <a:pt x="66" y="202"/>
                    <a:pt x="96" y="217"/>
                    <a:pt x="125" y="217"/>
                  </a:cubicBezTo>
                  <a:cubicBezTo>
                    <a:pt x="136" y="217"/>
                    <a:pt x="147" y="215"/>
                    <a:pt x="157" y="211"/>
                  </a:cubicBezTo>
                  <a:cubicBezTo>
                    <a:pt x="190" y="194"/>
                    <a:pt x="223" y="161"/>
                    <a:pt x="223" y="124"/>
                  </a:cubicBezTo>
                  <a:cubicBezTo>
                    <a:pt x="223" y="108"/>
                    <a:pt x="223" y="91"/>
                    <a:pt x="207" y="75"/>
                  </a:cubicBezTo>
                  <a:cubicBezTo>
                    <a:pt x="193" y="31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3" name="Google Shape;12343;p31"/>
            <p:cNvSpPr/>
            <p:nvPr/>
          </p:nvSpPr>
          <p:spPr>
            <a:xfrm>
              <a:off x="4144175" y="3202525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12" y="0"/>
                  </a:moveTo>
                  <a:cubicBezTo>
                    <a:pt x="84" y="0"/>
                    <a:pt x="55" y="14"/>
                    <a:pt x="37" y="43"/>
                  </a:cubicBezTo>
                  <a:cubicBezTo>
                    <a:pt x="17" y="59"/>
                    <a:pt x="0" y="92"/>
                    <a:pt x="0" y="113"/>
                  </a:cubicBezTo>
                  <a:cubicBezTo>
                    <a:pt x="0" y="129"/>
                    <a:pt x="0" y="129"/>
                    <a:pt x="17" y="146"/>
                  </a:cubicBezTo>
                  <a:cubicBezTo>
                    <a:pt x="17" y="162"/>
                    <a:pt x="37" y="179"/>
                    <a:pt x="54" y="179"/>
                  </a:cubicBezTo>
                  <a:cubicBezTo>
                    <a:pt x="69" y="196"/>
                    <a:pt x="91" y="205"/>
                    <a:pt x="115" y="205"/>
                  </a:cubicBezTo>
                  <a:cubicBezTo>
                    <a:pt x="143" y="205"/>
                    <a:pt x="172" y="192"/>
                    <a:pt x="190" y="162"/>
                  </a:cubicBezTo>
                  <a:cubicBezTo>
                    <a:pt x="223" y="129"/>
                    <a:pt x="223" y="59"/>
                    <a:pt x="173" y="26"/>
                  </a:cubicBezTo>
                  <a:cubicBezTo>
                    <a:pt x="158" y="10"/>
                    <a:pt x="136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4" name="Google Shape;12344;p31"/>
            <p:cNvSpPr/>
            <p:nvPr/>
          </p:nvSpPr>
          <p:spPr>
            <a:xfrm>
              <a:off x="4133850" y="3190375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34" y="0"/>
                  </a:moveTo>
                  <a:cubicBezTo>
                    <a:pt x="118" y="0"/>
                    <a:pt x="103" y="4"/>
                    <a:pt x="88" y="14"/>
                  </a:cubicBezTo>
                  <a:cubicBezTo>
                    <a:pt x="38" y="30"/>
                    <a:pt x="1" y="84"/>
                    <a:pt x="38" y="133"/>
                  </a:cubicBezTo>
                  <a:cubicBezTo>
                    <a:pt x="51" y="187"/>
                    <a:pt x="83" y="209"/>
                    <a:pt x="121" y="209"/>
                  </a:cubicBezTo>
                  <a:cubicBezTo>
                    <a:pt x="133" y="209"/>
                    <a:pt x="145" y="207"/>
                    <a:pt x="158" y="203"/>
                  </a:cubicBezTo>
                  <a:cubicBezTo>
                    <a:pt x="224" y="187"/>
                    <a:pt x="244" y="117"/>
                    <a:pt x="224" y="63"/>
                  </a:cubicBezTo>
                  <a:cubicBezTo>
                    <a:pt x="212" y="27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5" name="Google Shape;12345;p31"/>
            <p:cNvSpPr/>
            <p:nvPr/>
          </p:nvSpPr>
          <p:spPr>
            <a:xfrm>
              <a:off x="4157975" y="31984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34" y="34"/>
                    <a:pt x="17" y="50"/>
                    <a:pt x="17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17" y="153"/>
                    <a:pt x="17" y="153"/>
                    <a:pt x="34" y="153"/>
                  </a:cubicBezTo>
                  <a:cubicBezTo>
                    <a:pt x="50" y="190"/>
                    <a:pt x="67" y="207"/>
                    <a:pt x="104" y="207"/>
                  </a:cubicBezTo>
                  <a:cubicBezTo>
                    <a:pt x="153" y="207"/>
                    <a:pt x="207" y="174"/>
                    <a:pt x="223" y="120"/>
                  </a:cubicBezTo>
                  <a:cubicBezTo>
                    <a:pt x="223" y="87"/>
                    <a:pt x="207" y="71"/>
                    <a:pt x="186" y="34"/>
                  </a:cubicBezTo>
                  <a:cubicBezTo>
                    <a:pt x="186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6" name="Google Shape;12346;p31"/>
            <p:cNvSpPr/>
            <p:nvPr/>
          </p:nvSpPr>
          <p:spPr>
            <a:xfrm>
              <a:off x="4105100" y="32186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6" y="0"/>
                  </a:moveTo>
                  <a:cubicBezTo>
                    <a:pt x="91" y="0"/>
                    <a:pt x="57" y="14"/>
                    <a:pt x="34" y="35"/>
                  </a:cubicBezTo>
                  <a:cubicBezTo>
                    <a:pt x="17" y="51"/>
                    <a:pt x="1" y="88"/>
                    <a:pt x="17" y="121"/>
                  </a:cubicBezTo>
                  <a:lnTo>
                    <a:pt x="17" y="138"/>
                  </a:lnTo>
                  <a:cubicBezTo>
                    <a:pt x="17" y="154"/>
                    <a:pt x="34" y="171"/>
                    <a:pt x="54" y="191"/>
                  </a:cubicBezTo>
                  <a:cubicBezTo>
                    <a:pt x="71" y="208"/>
                    <a:pt x="104" y="208"/>
                    <a:pt x="120" y="208"/>
                  </a:cubicBezTo>
                  <a:cubicBezTo>
                    <a:pt x="157" y="208"/>
                    <a:pt x="174" y="191"/>
                    <a:pt x="190" y="171"/>
                  </a:cubicBezTo>
                  <a:cubicBezTo>
                    <a:pt x="223" y="138"/>
                    <a:pt x="223" y="121"/>
                    <a:pt x="223" y="88"/>
                  </a:cubicBezTo>
                  <a:cubicBezTo>
                    <a:pt x="223" y="68"/>
                    <a:pt x="207" y="35"/>
                    <a:pt x="190" y="18"/>
                  </a:cubicBezTo>
                  <a:cubicBezTo>
                    <a:pt x="170" y="6"/>
                    <a:pt x="14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7" name="Google Shape;12347;p31"/>
            <p:cNvSpPr/>
            <p:nvPr/>
          </p:nvSpPr>
          <p:spPr>
            <a:xfrm>
              <a:off x="4139425" y="3230725"/>
              <a:ext cx="5700" cy="5225"/>
            </a:xfrm>
            <a:custGeom>
              <a:avLst/>
              <a:gdLst/>
              <a:ahLst/>
              <a:cxnLst/>
              <a:rect l="l" t="t" r="r" b="b"/>
              <a:pathLst>
                <a:path w="228" h="209" extrusionOk="0">
                  <a:moveTo>
                    <a:pt x="118" y="1"/>
                  </a:moveTo>
                  <a:cubicBezTo>
                    <a:pt x="102" y="1"/>
                    <a:pt x="86" y="5"/>
                    <a:pt x="71" y="16"/>
                  </a:cubicBezTo>
                  <a:cubicBezTo>
                    <a:pt x="21" y="32"/>
                    <a:pt x="1" y="82"/>
                    <a:pt x="21" y="135"/>
                  </a:cubicBezTo>
                  <a:cubicBezTo>
                    <a:pt x="34" y="185"/>
                    <a:pt x="74" y="209"/>
                    <a:pt x="116" y="209"/>
                  </a:cubicBezTo>
                  <a:cubicBezTo>
                    <a:pt x="130" y="209"/>
                    <a:pt x="144" y="206"/>
                    <a:pt x="157" y="201"/>
                  </a:cubicBezTo>
                  <a:cubicBezTo>
                    <a:pt x="207" y="185"/>
                    <a:pt x="227" y="119"/>
                    <a:pt x="207" y="65"/>
                  </a:cubicBezTo>
                  <a:cubicBezTo>
                    <a:pt x="195" y="30"/>
                    <a:pt x="158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8" name="Google Shape;12348;p31"/>
            <p:cNvSpPr/>
            <p:nvPr/>
          </p:nvSpPr>
          <p:spPr>
            <a:xfrm>
              <a:off x="4156650" y="32124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6" y="1"/>
                  </a:moveTo>
                  <a:cubicBezTo>
                    <a:pt x="54" y="1"/>
                    <a:pt x="14" y="36"/>
                    <a:pt x="0" y="91"/>
                  </a:cubicBezTo>
                  <a:cubicBezTo>
                    <a:pt x="0" y="91"/>
                    <a:pt x="0" y="108"/>
                    <a:pt x="17" y="128"/>
                  </a:cubicBezTo>
                  <a:lnTo>
                    <a:pt x="17" y="145"/>
                  </a:lnTo>
                  <a:cubicBezTo>
                    <a:pt x="17" y="145"/>
                    <a:pt x="17" y="161"/>
                    <a:pt x="33" y="161"/>
                  </a:cubicBezTo>
                  <a:cubicBezTo>
                    <a:pt x="54" y="194"/>
                    <a:pt x="70" y="194"/>
                    <a:pt x="103" y="211"/>
                  </a:cubicBezTo>
                  <a:cubicBezTo>
                    <a:pt x="120" y="211"/>
                    <a:pt x="157" y="194"/>
                    <a:pt x="173" y="194"/>
                  </a:cubicBezTo>
                  <a:cubicBezTo>
                    <a:pt x="190" y="178"/>
                    <a:pt x="206" y="145"/>
                    <a:pt x="223" y="128"/>
                  </a:cubicBezTo>
                  <a:cubicBezTo>
                    <a:pt x="223" y="91"/>
                    <a:pt x="206" y="75"/>
                    <a:pt x="206" y="58"/>
                  </a:cubicBezTo>
                  <a:cubicBezTo>
                    <a:pt x="190" y="25"/>
                    <a:pt x="157" y="5"/>
                    <a:pt x="120" y="5"/>
                  </a:cubicBezTo>
                  <a:cubicBezTo>
                    <a:pt x="112" y="2"/>
                    <a:pt x="104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9" name="Google Shape;12349;p31"/>
            <p:cNvSpPr/>
            <p:nvPr/>
          </p:nvSpPr>
          <p:spPr>
            <a:xfrm>
              <a:off x="4155825" y="32262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9" y="1"/>
                  </a:moveTo>
                  <a:cubicBezTo>
                    <a:pt x="54" y="1"/>
                    <a:pt x="14" y="44"/>
                    <a:pt x="0" y="91"/>
                  </a:cubicBezTo>
                  <a:cubicBezTo>
                    <a:pt x="0" y="107"/>
                    <a:pt x="0" y="124"/>
                    <a:pt x="17" y="140"/>
                  </a:cubicBezTo>
                  <a:lnTo>
                    <a:pt x="17" y="157"/>
                  </a:lnTo>
                  <a:cubicBezTo>
                    <a:pt x="33" y="194"/>
                    <a:pt x="66" y="194"/>
                    <a:pt x="87" y="210"/>
                  </a:cubicBezTo>
                  <a:cubicBezTo>
                    <a:pt x="153" y="210"/>
                    <a:pt x="206" y="173"/>
                    <a:pt x="206" y="124"/>
                  </a:cubicBezTo>
                  <a:cubicBezTo>
                    <a:pt x="223" y="91"/>
                    <a:pt x="206" y="54"/>
                    <a:pt x="190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3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0" name="Google Shape;12350;p31"/>
            <p:cNvSpPr/>
            <p:nvPr/>
          </p:nvSpPr>
          <p:spPr>
            <a:xfrm>
              <a:off x="4020900" y="304157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03" y="1"/>
                  </a:moveTo>
                  <a:cubicBezTo>
                    <a:pt x="58" y="1"/>
                    <a:pt x="18" y="44"/>
                    <a:pt x="0" y="90"/>
                  </a:cubicBezTo>
                  <a:cubicBezTo>
                    <a:pt x="0" y="107"/>
                    <a:pt x="0" y="123"/>
                    <a:pt x="21" y="140"/>
                  </a:cubicBezTo>
                  <a:cubicBezTo>
                    <a:pt x="37" y="177"/>
                    <a:pt x="54" y="210"/>
                    <a:pt x="103" y="210"/>
                  </a:cubicBezTo>
                  <a:cubicBezTo>
                    <a:pt x="157" y="210"/>
                    <a:pt x="206" y="177"/>
                    <a:pt x="227" y="123"/>
                  </a:cubicBezTo>
                  <a:cubicBezTo>
                    <a:pt x="227" y="90"/>
                    <a:pt x="206" y="74"/>
                    <a:pt x="190" y="37"/>
                  </a:cubicBezTo>
                  <a:cubicBezTo>
                    <a:pt x="173" y="20"/>
                    <a:pt x="157" y="4"/>
                    <a:pt x="124" y="4"/>
                  </a:cubicBezTo>
                  <a:cubicBezTo>
                    <a:pt x="117" y="2"/>
                    <a:pt x="11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1" name="Google Shape;12351;p31"/>
            <p:cNvSpPr/>
            <p:nvPr/>
          </p:nvSpPr>
          <p:spPr>
            <a:xfrm>
              <a:off x="4147150" y="3188850"/>
              <a:ext cx="5700" cy="4975"/>
            </a:xfrm>
            <a:custGeom>
              <a:avLst/>
              <a:gdLst/>
              <a:ahLst/>
              <a:cxnLst/>
              <a:rect l="l" t="t" r="r" b="b"/>
              <a:pathLst>
                <a:path w="228" h="199" extrusionOk="0">
                  <a:moveTo>
                    <a:pt x="98" y="0"/>
                  </a:moveTo>
                  <a:cubicBezTo>
                    <a:pt x="55" y="0"/>
                    <a:pt x="18" y="33"/>
                    <a:pt x="1" y="91"/>
                  </a:cubicBezTo>
                  <a:cubicBezTo>
                    <a:pt x="1" y="108"/>
                    <a:pt x="1" y="124"/>
                    <a:pt x="21" y="145"/>
                  </a:cubicBezTo>
                  <a:lnTo>
                    <a:pt x="21" y="161"/>
                  </a:lnTo>
                  <a:cubicBezTo>
                    <a:pt x="38" y="178"/>
                    <a:pt x="71" y="194"/>
                    <a:pt x="87" y="194"/>
                  </a:cubicBezTo>
                  <a:cubicBezTo>
                    <a:pt x="99" y="197"/>
                    <a:pt x="111" y="198"/>
                    <a:pt x="121" y="198"/>
                  </a:cubicBezTo>
                  <a:cubicBezTo>
                    <a:pt x="173" y="198"/>
                    <a:pt x="207" y="166"/>
                    <a:pt x="207" y="108"/>
                  </a:cubicBezTo>
                  <a:cubicBezTo>
                    <a:pt x="228" y="91"/>
                    <a:pt x="207" y="58"/>
                    <a:pt x="190" y="42"/>
                  </a:cubicBezTo>
                  <a:cubicBezTo>
                    <a:pt x="174" y="21"/>
                    <a:pt x="158" y="4"/>
                    <a:pt x="125" y="4"/>
                  </a:cubicBezTo>
                  <a:cubicBezTo>
                    <a:pt x="115" y="2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2" name="Google Shape;12352;p31"/>
            <p:cNvSpPr/>
            <p:nvPr/>
          </p:nvSpPr>
          <p:spPr>
            <a:xfrm>
              <a:off x="4143350" y="321915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14" y="0"/>
                  </a:moveTo>
                  <a:cubicBezTo>
                    <a:pt x="103" y="0"/>
                    <a:pt x="95" y="5"/>
                    <a:pt x="87" y="13"/>
                  </a:cubicBezTo>
                  <a:cubicBezTo>
                    <a:pt x="50" y="13"/>
                    <a:pt x="33" y="29"/>
                    <a:pt x="17" y="46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29" y="189"/>
                    <a:pt x="72" y="209"/>
                    <a:pt x="114" y="209"/>
                  </a:cubicBezTo>
                  <a:cubicBezTo>
                    <a:pt x="127" y="209"/>
                    <a:pt x="141" y="207"/>
                    <a:pt x="153" y="202"/>
                  </a:cubicBezTo>
                  <a:cubicBezTo>
                    <a:pt x="206" y="186"/>
                    <a:pt x="239" y="116"/>
                    <a:pt x="206" y="66"/>
                  </a:cubicBezTo>
                  <a:cubicBezTo>
                    <a:pt x="206" y="29"/>
                    <a:pt x="173" y="13"/>
                    <a:pt x="153" y="13"/>
                  </a:cubicBezTo>
                  <a:cubicBezTo>
                    <a:pt x="136" y="5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3" name="Google Shape;12353;p31"/>
            <p:cNvSpPr/>
            <p:nvPr/>
          </p:nvSpPr>
          <p:spPr>
            <a:xfrm>
              <a:off x="4111600" y="317680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4" y="0"/>
                  </a:moveTo>
                  <a:cubicBezTo>
                    <a:pt x="111" y="0"/>
                    <a:pt x="97" y="3"/>
                    <a:pt x="83" y="8"/>
                  </a:cubicBezTo>
                  <a:cubicBezTo>
                    <a:pt x="33" y="25"/>
                    <a:pt x="0" y="91"/>
                    <a:pt x="17" y="144"/>
                  </a:cubicBezTo>
                  <a:cubicBezTo>
                    <a:pt x="41" y="181"/>
                    <a:pt x="77" y="202"/>
                    <a:pt x="114" y="202"/>
                  </a:cubicBezTo>
                  <a:cubicBezTo>
                    <a:pt x="127" y="202"/>
                    <a:pt x="140" y="199"/>
                    <a:pt x="153" y="194"/>
                  </a:cubicBezTo>
                  <a:cubicBezTo>
                    <a:pt x="207" y="177"/>
                    <a:pt x="240" y="128"/>
                    <a:pt x="223" y="58"/>
                  </a:cubicBezTo>
                  <a:cubicBezTo>
                    <a:pt x="196" y="21"/>
                    <a:pt x="16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4" name="Google Shape;12354;p31"/>
            <p:cNvSpPr/>
            <p:nvPr/>
          </p:nvSpPr>
          <p:spPr>
            <a:xfrm>
              <a:off x="4109425" y="3189625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12" y="1"/>
                  </a:moveTo>
                  <a:cubicBezTo>
                    <a:pt x="81" y="1"/>
                    <a:pt x="52" y="14"/>
                    <a:pt x="34" y="44"/>
                  </a:cubicBezTo>
                  <a:cubicBezTo>
                    <a:pt x="17" y="60"/>
                    <a:pt x="1" y="93"/>
                    <a:pt x="17" y="114"/>
                  </a:cubicBezTo>
                  <a:lnTo>
                    <a:pt x="17" y="147"/>
                  </a:lnTo>
                  <a:cubicBezTo>
                    <a:pt x="17" y="163"/>
                    <a:pt x="34" y="180"/>
                    <a:pt x="50" y="180"/>
                  </a:cubicBezTo>
                  <a:cubicBezTo>
                    <a:pt x="67" y="196"/>
                    <a:pt x="90" y="206"/>
                    <a:pt x="113" y="206"/>
                  </a:cubicBezTo>
                  <a:cubicBezTo>
                    <a:pt x="141" y="206"/>
                    <a:pt x="170" y="192"/>
                    <a:pt x="191" y="163"/>
                  </a:cubicBezTo>
                  <a:cubicBezTo>
                    <a:pt x="207" y="147"/>
                    <a:pt x="224" y="130"/>
                    <a:pt x="224" y="93"/>
                  </a:cubicBezTo>
                  <a:cubicBezTo>
                    <a:pt x="224" y="60"/>
                    <a:pt x="207" y="44"/>
                    <a:pt x="191" y="27"/>
                  </a:cubicBezTo>
                  <a:cubicBezTo>
                    <a:pt x="166" y="10"/>
                    <a:pt x="13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5" name="Google Shape;12355;p31"/>
            <p:cNvSpPr/>
            <p:nvPr/>
          </p:nvSpPr>
          <p:spPr>
            <a:xfrm>
              <a:off x="4109425" y="3204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0" y="0"/>
                  </a:moveTo>
                  <a:cubicBezTo>
                    <a:pt x="67" y="0"/>
                    <a:pt x="17" y="17"/>
                    <a:pt x="1" y="70"/>
                  </a:cubicBezTo>
                  <a:lnTo>
                    <a:pt x="1" y="87"/>
                  </a:lnTo>
                  <a:lnTo>
                    <a:pt x="1" y="136"/>
                  </a:lnTo>
                  <a:cubicBezTo>
                    <a:pt x="17" y="174"/>
                    <a:pt x="34" y="190"/>
                    <a:pt x="50" y="207"/>
                  </a:cubicBezTo>
                  <a:lnTo>
                    <a:pt x="87" y="207"/>
                  </a:lnTo>
                  <a:cubicBezTo>
                    <a:pt x="94" y="209"/>
                    <a:pt x="101" y="210"/>
                    <a:pt x="107" y="210"/>
                  </a:cubicBezTo>
                  <a:cubicBezTo>
                    <a:pt x="151" y="210"/>
                    <a:pt x="193" y="166"/>
                    <a:pt x="207" y="120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6" name="Google Shape;12356;p31"/>
            <p:cNvSpPr/>
            <p:nvPr/>
          </p:nvSpPr>
          <p:spPr>
            <a:xfrm>
              <a:off x="4118825" y="3214550"/>
              <a:ext cx="5675" cy="5350"/>
            </a:xfrm>
            <a:custGeom>
              <a:avLst/>
              <a:gdLst/>
              <a:ahLst/>
              <a:cxnLst/>
              <a:rect l="l" t="t" r="r" b="b"/>
              <a:pathLst>
                <a:path w="227" h="214" extrusionOk="0">
                  <a:moveTo>
                    <a:pt x="103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21" y="44"/>
                    <a:pt x="21" y="61"/>
                    <a:pt x="0" y="94"/>
                  </a:cubicBezTo>
                  <a:cubicBezTo>
                    <a:pt x="0" y="110"/>
                    <a:pt x="0" y="127"/>
                    <a:pt x="21" y="147"/>
                  </a:cubicBezTo>
                  <a:lnTo>
                    <a:pt x="21" y="164"/>
                  </a:lnTo>
                  <a:cubicBezTo>
                    <a:pt x="37" y="180"/>
                    <a:pt x="70" y="197"/>
                    <a:pt x="87" y="213"/>
                  </a:cubicBezTo>
                  <a:cubicBezTo>
                    <a:pt x="157" y="213"/>
                    <a:pt x="206" y="180"/>
                    <a:pt x="206" y="127"/>
                  </a:cubicBezTo>
                  <a:cubicBezTo>
                    <a:pt x="227" y="94"/>
                    <a:pt x="206" y="61"/>
                    <a:pt x="190" y="44"/>
                  </a:cubicBezTo>
                  <a:cubicBezTo>
                    <a:pt x="173" y="24"/>
                    <a:pt x="157" y="7"/>
                    <a:pt x="124" y="7"/>
                  </a:cubicBezTo>
                  <a:cubicBezTo>
                    <a:pt x="118" y="2"/>
                    <a:pt x="11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7" name="Google Shape;12357;p31"/>
            <p:cNvSpPr/>
            <p:nvPr/>
          </p:nvSpPr>
          <p:spPr>
            <a:xfrm>
              <a:off x="4129125" y="3221100"/>
              <a:ext cx="5700" cy="5450"/>
            </a:xfrm>
            <a:custGeom>
              <a:avLst/>
              <a:gdLst/>
              <a:ahLst/>
              <a:cxnLst/>
              <a:rect l="l" t="t" r="r" b="b"/>
              <a:pathLst>
                <a:path w="228" h="218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21" y="38"/>
                    <a:pt x="0" y="91"/>
                    <a:pt x="21" y="141"/>
                  </a:cubicBezTo>
                  <a:cubicBezTo>
                    <a:pt x="21" y="157"/>
                    <a:pt x="37" y="174"/>
                    <a:pt x="54" y="174"/>
                  </a:cubicBezTo>
                  <a:cubicBezTo>
                    <a:pt x="66" y="201"/>
                    <a:pt x="98" y="217"/>
                    <a:pt x="128" y="217"/>
                  </a:cubicBezTo>
                  <a:cubicBezTo>
                    <a:pt x="138" y="217"/>
                    <a:pt x="148" y="215"/>
                    <a:pt x="157" y="211"/>
                  </a:cubicBezTo>
                  <a:cubicBezTo>
                    <a:pt x="190" y="195"/>
                    <a:pt x="227" y="157"/>
                    <a:pt x="227" y="124"/>
                  </a:cubicBezTo>
                  <a:cubicBezTo>
                    <a:pt x="227" y="108"/>
                    <a:pt x="227" y="91"/>
                    <a:pt x="206" y="71"/>
                  </a:cubicBezTo>
                  <a:cubicBezTo>
                    <a:pt x="193" y="30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8" name="Google Shape;12358;p31"/>
            <p:cNvSpPr/>
            <p:nvPr/>
          </p:nvSpPr>
          <p:spPr>
            <a:xfrm>
              <a:off x="4133050" y="32091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0" y="1"/>
                  </a:moveTo>
                  <a:cubicBezTo>
                    <a:pt x="70" y="1"/>
                    <a:pt x="17" y="34"/>
                    <a:pt x="0" y="87"/>
                  </a:cubicBezTo>
                  <a:cubicBezTo>
                    <a:pt x="0" y="104"/>
                    <a:pt x="0" y="120"/>
                    <a:pt x="17" y="137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5" y="209"/>
                    <a:pt x="104" y="210"/>
                    <a:pt x="112" y="210"/>
                  </a:cubicBezTo>
                  <a:cubicBezTo>
                    <a:pt x="166" y="210"/>
                    <a:pt x="206" y="167"/>
                    <a:pt x="206" y="120"/>
                  </a:cubicBezTo>
                  <a:cubicBezTo>
                    <a:pt x="223" y="104"/>
                    <a:pt x="206" y="71"/>
                    <a:pt x="190" y="54"/>
                  </a:cubicBezTo>
                  <a:cubicBezTo>
                    <a:pt x="173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9" name="Google Shape;12359;p31"/>
            <p:cNvSpPr/>
            <p:nvPr/>
          </p:nvSpPr>
          <p:spPr>
            <a:xfrm>
              <a:off x="4127475" y="3234875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20" y="1"/>
                  </a:moveTo>
                  <a:cubicBezTo>
                    <a:pt x="88" y="1"/>
                    <a:pt x="54" y="15"/>
                    <a:pt x="33" y="35"/>
                  </a:cubicBezTo>
                  <a:cubicBezTo>
                    <a:pt x="17" y="72"/>
                    <a:pt x="0" y="89"/>
                    <a:pt x="0" y="122"/>
                  </a:cubicBezTo>
                  <a:cubicBezTo>
                    <a:pt x="17" y="122"/>
                    <a:pt x="17" y="138"/>
                    <a:pt x="17" y="138"/>
                  </a:cubicBezTo>
                  <a:cubicBezTo>
                    <a:pt x="17" y="159"/>
                    <a:pt x="33" y="175"/>
                    <a:pt x="50" y="192"/>
                  </a:cubicBezTo>
                  <a:cubicBezTo>
                    <a:pt x="66" y="208"/>
                    <a:pt x="103" y="208"/>
                    <a:pt x="120" y="208"/>
                  </a:cubicBezTo>
                  <a:cubicBezTo>
                    <a:pt x="153" y="208"/>
                    <a:pt x="169" y="192"/>
                    <a:pt x="190" y="175"/>
                  </a:cubicBezTo>
                  <a:cubicBezTo>
                    <a:pt x="207" y="159"/>
                    <a:pt x="223" y="122"/>
                    <a:pt x="223" y="89"/>
                  </a:cubicBezTo>
                  <a:cubicBezTo>
                    <a:pt x="207" y="72"/>
                    <a:pt x="207" y="35"/>
                    <a:pt x="169" y="19"/>
                  </a:cubicBezTo>
                  <a:cubicBezTo>
                    <a:pt x="157" y="6"/>
                    <a:pt x="139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0" name="Google Shape;12360;p31"/>
            <p:cNvSpPr/>
            <p:nvPr/>
          </p:nvSpPr>
          <p:spPr>
            <a:xfrm>
              <a:off x="4123550" y="31981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5" y="0"/>
                  </a:moveTo>
                  <a:cubicBezTo>
                    <a:pt x="100" y="0"/>
                    <a:pt x="85" y="5"/>
                    <a:pt x="71" y="14"/>
                  </a:cubicBezTo>
                  <a:cubicBezTo>
                    <a:pt x="17" y="30"/>
                    <a:pt x="1" y="84"/>
                    <a:pt x="17" y="133"/>
                  </a:cubicBezTo>
                  <a:cubicBezTo>
                    <a:pt x="34" y="177"/>
                    <a:pt x="82" y="208"/>
                    <a:pt x="128" y="208"/>
                  </a:cubicBezTo>
                  <a:cubicBezTo>
                    <a:pt x="138" y="208"/>
                    <a:pt x="148" y="206"/>
                    <a:pt x="157" y="203"/>
                  </a:cubicBezTo>
                  <a:cubicBezTo>
                    <a:pt x="207" y="187"/>
                    <a:pt x="223" y="117"/>
                    <a:pt x="207" y="63"/>
                  </a:cubicBezTo>
                  <a:cubicBezTo>
                    <a:pt x="195" y="28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1" name="Google Shape;12361;p31"/>
            <p:cNvSpPr/>
            <p:nvPr/>
          </p:nvSpPr>
          <p:spPr>
            <a:xfrm>
              <a:off x="4136450" y="31768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7" y="1"/>
                  </a:moveTo>
                  <a:cubicBezTo>
                    <a:pt x="55" y="1"/>
                    <a:pt x="14" y="46"/>
                    <a:pt x="0" y="88"/>
                  </a:cubicBezTo>
                  <a:cubicBezTo>
                    <a:pt x="0" y="108"/>
                    <a:pt x="0" y="125"/>
                    <a:pt x="17" y="141"/>
                  </a:cubicBezTo>
                  <a:lnTo>
                    <a:pt x="17" y="158"/>
                  </a:lnTo>
                  <a:cubicBezTo>
                    <a:pt x="37" y="191"/>
                    <a:pt x="70" y="211"/>
                    <a:pt x="87" y="211"/>
                  </a:cubicBezTo>
                  <a:cubicBezTo>
                    <a:pt x="157" y="211"/>
                    <a:pt x="206" y="174"/>
                    <a:pt x="206" y="125"/>
                  </a:cubicBezTo>
                  <a:cubicBezTo>
                    <a:pt x="223" y="88"/>
                    <a:pt x="206" y="71"/>
                    <a:pt x="190" y="38"/>
                  </a:cubicBezTo>
                  <a:cubicBezTo>
                    <a:pt x="173" y="22"/>
                    <a:pt x="157" y="5"/>
                    <a:pt x="120" y="5"/>
                  </a:cubicBezTo>
                  <a:cubicBezTo>
                    <a:pt x="112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2" name="Google Shape;12362;p31"/>
            <p:cNvSpPr/>
            <p:nvPr/>
          </p:nvSpPr>
          <p:spPr>
            <a:xfrm>
              <a:off x="4190150" y="32547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03" y="1"/>
                  </a:moveTo>
                  <a:cubicBezTo>
                    <a:pt x="70" y="1"/>
                    <a:pt x="33" y="17"/>
                    <a:pt x="17" y="34"/>
                  </a:cubicBezTo>
                  <a:cubicBezTo>
                    <a:pt x="0" y="67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17" y="153"/>
                    <a:pt x="17" y="170"/>
                    <a:pt x="33" y="190"/>
                  </a:cubicBezTo>
                  <a:cubicBezTo>
                    <a:pt x="57" y="205"/>
                    <a:pt x="83" y="213"/>
                    <a:pt x="109" y="213"/>
                  </a:cubicBezTo>
                  <a:cubicBezTo>
                    <a:pt x="141" y="213"/>
                    <a:pt x="171" y="200"/>
                    <a:pt x="190" y="170"/>
                  </a:cubicBezTo>
                  <a:cubicBezTo>
                    <a:pt x="223" y="120"/>
                    <a:pt x="223" y="67"/>
                    <a:pt x="173" y="17"/>
                  </a:cubicBezTo>
                  <a:cubicBezTo>
                    <a:pt x="157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3" name="Google Shape;12363;p31"/>
            <p:cNvSpPr/>
            <p:nvPr/>
          </p:nvSpPr>
          <p:spPr>
            <a:xfrm>
              <a:off x="4192300" y="322457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8" y="0"/>
                  </a:moveTo>
                  <a:cubicBezTo>
                    <a:pt x="72" y="0"/>
                    <a:pt x="38" y="15"/>
                    <a:pt x="17" y="35"/>
                  </a:cubicBezTo>
                  <a:cubicBezTo>
                    <a:pt x="1" y="72"/>
                    <a:pt x="1" y="89"/>
                    <a:pt x="1" y="122"/>
                  </a:cubicBezTo>
                  <a:lnTo>
                    <a:pt x="1" y="138"/>
                  </a:lnTo>
                  <a:cubicBezTo>
                    <a:pt x="17" y="159"/>
                    <a:pt x="17" y="175"/>
                    <a:pt x="34" y="192"/>
                  </a:cubicBezTo>
                  <a:cubicBezTo>
                    <a:pt x="50" y="208"/>
                    <a:pt x="87" y="208"/>
                    <a:pt x="120" y="208"/>
                  </a:cubicBezTo>
                  <a:cubicBezTo>
                    <a:pt x="137" y="208"/>
                    <a:pt x="174" y="192"/>
                    <a:pt x="190" y="175"/>
                  </a:cubicBezTo>
                  <a:cubicBezTo>
                    <a:pt x="207" y="159"/>
                    <a:pt x="207" y="122"/>
                    <a:pt x="207" y="89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3" y="6"/>
                    <a:pt x="13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4" name="Google Shape;12364;p31"/>
            <p:cNvSpPr/>
            <p:nvPr/>
          </p:nvSpPr>
          <p:spPr>
            <a:xfrm>
              <a:off x="4184150" y="320045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6" y="0"/>
                  </a:moveTo>
                  <a:cubicBezTo>
                    <a:pt x="101" y="0"/>
                    <a:pt x="84" y="2"/>
                    <a:pt x="67" y="6"/>
                  </a:cubicBezTo>
                  <a:cubicBezTo>
                    <a:pt x="17" y="23"/>
                    <a:pt x="1" y="72"/>
                    <a:pt x="17" y="142"/>
                  </a:cubicBezTo>
                  <a:cubicBezTo>
                    <a:pt x="17" y="142"/>
                    <a:pt x="34" y="159"/>
                    <a:pt x="34" y="175"/>
                  </a:cubicBezTo>
                  <a:cubicBezTo>
                    <a:pt x="58" y="190"/>
                    <a:pt x="92" y="203"/>
                    <a:pt x="121" y="203"/>
                  </a:cubicBezTo>
                  <a:cubicBezTo>
                    <a:pt x="133" y="203"/>
                    <a:pt x="144" y="201"/>
                    <a:pt x="154" y="196"/>
                  </a:cubicBezTo>
                  <a:cubicBezTo>
                    <a:pt x="191" y="175"/>
                    <a:pt x="207" y="142"/>
                    <a:pt x="224" y="109"/>
                  </a:cubicBezTo>
                  <a:cubicBezTo>
                    <a:pt x="224" y="93"/>
                    <a:pt x="224" y="72"/>
                    <a:pt x="207" y="56"/>
                  </a:cubicBezTo>
                  <a:cubicBezTo>
                    <a:pt x="195" y="19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5" name="Google Shape;12365;p31"/>
            <p:cNvSpPr/>
            <p:nvPr/>
          </p:nvSpPr>
          <p:spPr>
            <a:xfrm>
              <a:off x="4185400" y="3187950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3" y="1"/>
                  </a:moveTo>
                  <a:cubicBezTo>
                    <a:pt x="75" y="1"/>
                    <a:pt x="46" y="13"/>
                    <a:pt x="17" y="40"/>
                  </a:cubicBezTo>
                  <a:cubicBezTo>
                    <a:pt x="0" y="57"/>
                    <a:pt x="0" y="94"/>
                    <a:pt x="0" y="111"/>
                  </a:cubicBezTo>
                  <a:cubicBezTo>
                    <a:pt x="0" y="127"/>
                    <a:pt x="0" y="127"/>
                    <a:pt x="17" y="144"/>
                  </a:cubicBezTo>
                  <a:cubicBezTo>
                    <a:pt x="17" y="160"/>
                    <a:pt x="38" y="181"/>
                    <a:pt x="38" y="181"/>
                  </a:cubicBezTo>
                  <a:cubicBezTo>
                    <a:pt x="71" y="197"/>
                    <a:pt x="87" y="214"/>
                    <a:pt x="120" y="214"/>
                  </a:cubicBezTo>
                  <a:cubicBezTo>
                    <a:pt x="157" y="214"/>
                    <a:pt x="174" y="197"/>
                    <a:pt x="190" y="160"/>
                  </a:cubicBezTo>
                  <a:cubicBezTo>
                    <a:pt x="207" y="144"/>
                    <a:pt x="207" y="127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6" name="Google Shape;12366;p31"/>
            <p:cNvSpPr/>
            <p:nvPr/>
          </p:nvSpPr>
          <p:spPr>
            <a:xfrm>
              <a:off x="4190150" y="32388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20" y="1"/>
                  </a:moveTo>
                  <a:cubicBezTo>
                    <a:pt x="54" y="1"/>
                    <a:pt x="0" y="34"/>
                    <a:pt x="0" y="83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0"/>
                  </a:cubicBezTo>
                  <a:cubicBezTo>
                    <a:pt x="33" y="186"/>
                    <a:pt x="54" y="207"/>
                    <a:pt x="87" y="207"/>
                  </a:cubicBezTo>
                  <a:cubicBezTo>
                    <a:pt x="103" y="207"/>
                    <a:pt x="136" y="207"/>
                    <a:pt x="157" y="186"/>
                  </a:cubicBezTo>
                  <a:cubicBezTo>
                    <a:pt x="190" y="170"/>
                    <a:pt x="206" y="137"/>
                    <a:pt x="206" y="120"/>
                  </a:cubicBezTo>
                  <a:cubicBezTo>
                    <a:pt x="206" y="83"/>
                    <a:pt x="206" y="67"/>
                    <a:pt x="190" y="34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7" name="Google Shape;12367;p31"/>
            <p:cNvSpPr/>
            <p:nvPr/>
          </p:nvSpPr>
          <p:spPr>
            <a:xfrm>
              <a:off x="4163125" y="318637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4" y="0"/>
                  </a:moveTo>
                  <a:cubicBezTo>
                    <a:pt x="67" y="0"/>
                    <a:pt x="50" y="17"/>
                    <a:pt x="34" y="54"/>
                  </a:cubicBezTo>
                  <a:cubicBezTo>
                    <a:pt x="17" y="70"/>
                    <a:pt x="1" y="87"/>
                    <a:pt x="1" y="120"/>
                  </a:cubicBezTo>
                  <a:lnTo>
                    <a:pt x="17" y="141"/>
                  </a:lnTo>
                  <a:cubicBezTo>
                    <a:pt x="17" y="157"/>
                    <a:pt x="34" y="174"/>
                    <a:pt x="50" y="190"/>
                  </a:cubicBezTo>
                  <a:cubicBezTo>
                    <a:pt x="65" y="205"/>
                    <a:pt x="88" y="213"/>
                    <a:pt x="111" y="213"/>
                  </a:cubicBezTo>
                  <a:cubicBezTo>
                    <a:pt x="139" y="213"/>
                    <a:pt x="168" y="201"/>
                    <a:pt x="186" y="174"/>
                  </a:cubicBezTo>
                  <a:cubicBezTo>
                    <a:pt x="224" y="120"/>
                    <a:pt x="224" y="70"/>
                    <a:pt x="170" y="37"/>
                  </a:cubicBezTo>
                  <a:cubicBezTo>
                    <a:pt x="153" y="17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8" name="Google Shape;12368;p31"/>
            <p:cNvSpPr/>
            <p:nvPr/>
          </p:nvSpPr>
          <p:spPr>
            <a:xfrm>
              <a:off x="4202200" y="32460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66" y="1"/>
                    <a:pt x="50" y="21"/>
                  </a:cubicBezTo>
                  <a:cubicBezTo>
                    <a:pt x="33" y="38"/>
                    <a:pt x="17" y="71"/>
                    <a:pt x="17" y="87"/>
                  </a:cubicBezTo>
                  <a:cubicBezTo>
                    <a:pt x="0" y="104"/>
                    <a:pt x="17" y="124"/>
                    <a:pt x="17" y="141"/>
                  </a:cubicBezTo>
                  <a:cubicBezTo>
                    <a:pt x="17" y="157"/>
                    <a:pt x="17" y="157"/>
                    <a:pt x="33" y="174"/>
                  </a:cubicBezTo>
                  <a:cubicBezTo>
                    <a:pt x="50" y="190"/>
                    <a:pt x="66" y="207"/>
                    <a:pt x="104" y="207"/>
                  </a:cubicBezTo>
                  <a:cubicBezTo>
                    <a:pt x="153" y="207"/>
                    <a:pt x="207" y="174"/>
                    <a:pt x="223" y="124"/>
                  </a:cubicBezTo>
                  <a:cubicBezTo>
                    <a:pt x="223" y="87"/>
                    <a:pt x="223" y="71"/>
                    <a:pt x="207" y="38"/>
                  </a:cubicBezTo>
                  <a:cubicBezTo>
                    <a:pt x="190" y="2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9" name="Google Shape;12369;p31"/>
            <p:cNvSpPr/>
            <p:nvPr/>
          </p:nvSpPr>
          <p:spPr>
            <a:xfrm>
              <a:off x="4195300" y="31971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20" y="0"/>
                  </a:moveTo>
                  <a:cubicBezTo>
                    <a:pt x="103" y="0"/>
                    <a:pt x="87" y="0"/>
                    <a:pt x="70" y="21"/>
                  </a:cubicBezTo>
                  <a:cubicBezTo>
                    <a:pt x="17" y="37"/>
                    <a:pt x="0" y="87"/>
                    <a:pt x="17" y="140"/>
                  </a:cubicBezTo>
                  <a:cubicBezTo>
                    <a:pt x="29" y="190"/>
                    <a:pt x="72" y="214"/>
                    <a:pt x="115" y="214"/>
                  </a:cubicBezTo>
                  <a:cubicBezTo>
                    <a:pt x="129" y="214"/>
                    <a:pt x="144" y="211"/>
                    <a:pt x="157" y="206"/>
                  </a:cubicBezTo>
                  <a:cubicBezTo>
                    <a:pt x="173" y="206"/>
                    <a:pt x="190" y="190"/>
                    <a:pt x="190" y="173"/>
                  </a:cubicBezTo>
                  <a:cubicBezTo>
                    <a:pt x="223" y="157"/>
                    <a:pt x="223" y="103"/>
                    <a:pt x="206" y="70"/>
                  </a:cubicBezTo>
                  <a:cubicBezTo>
                    <a:pt x="190" y="37"/>
                    <a:pt x="157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0" name="Google Shape;12370;p31"/>
            <p:cNvSpPr/>
            <p:nvPr/>
          </p:nvSpPr>
          <p:spPr>
            <a:xfrm>
              <a:off x="4194475" y="32107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93" y="1"/>
                  </a:moveTo>
                  <a:cubicBezTo>
                    <a:pt x="74" y="1"/>
                    <a:pt x="57" y="12"/>
                    <a:pt x="33" y="24"/>
                  </a:cubicBezTo>
                  <a:cubicBezTo>
                    <a:pt x="17" y="41"/>
                    <a:pt x="0" y="57"/>
                    <a:pt x="0" y="94"/>
                  </a:cubicBezTo>
                  <a:lnTo>
                    <a:pt x="0" y="144"/>
                  </a:lnTo>
                  <a:cubicBezTo>
                    <a:pt x="17" y="144"/>
                    <a:pt x="17" y="160"/>
                    <a:pt x="17" y="160"/>
                  </a:cubicBezTo>
                  <a:cubicBezTo>
                    <a:pt x="33" y="197"/>
                    <a:pt x="66" y="197"/>
                    <a:pt x="87" y="214"/>
                  </a:cubicBezTo>
                  <a:cubicBezTo>
                    <a:pt x="153" y="214"/>
                    <a:pt x="206" y="177"/>
                    <a:pt x="206" y="127"/>
                  </a:cubicBezTo>
                  <a:cubicBezTo>
                    <a:pt x="206" y="94"/>
                    <a:pt x="206" y="57"/>
                    <a:pt x="190" y="41"/>
                  </a:cubicBezTo>
                  <a:cubicBezTo>
                    <a:pt x="169" y="24"/>
                    <a:pt x="153" y="8"/>
                    <a:pt x="120" y="8"/>
                  </a:cubicBezTo>
                  <a:cubicBezTo>
                    <a:pt x="110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1" name="Google Shape;12371;p31"/>
            <p:cNvSpPr/>
            <p:nvPr/>
          </p:nvSpPr>
          <p:spPr>
            <a:xfrm>
              <a:off x="4199200" y="3184050"/>
              <a:ext cx="5200" cy="5025"/>
            </a:xfrm>
            <a:custGeom>
              <a:avLst/>
              <a:gdLst/>
              <a:ahLst/>
              <a:cxnLst/>
              <a:rect l="l" t="t" r="r" b="b"/>
              <a:pathLst>
                <a:path w="208" h="201" extrusionOk="0">
                  <a:moveTo>
                    <a:pt x="93" y="0"/>
                  </a:moveTo>
                  <a:cubicBezTo>
                    <a:pt x="73" y="0"/>
                    <a:pt x="57" y="13"/>
                    <a:pt x="34" y="27"/>
                  </a:cubicBezTo>
                  <a:cubicBezTo>
                    <a:pt x="17" y="44"/>
                    <a:pt x="1" y="60"/>
                    <a:pt x="1" y="93"/>
                  </a:cubicBezTo>
                  <a:lnTo>
                    <a:pt x="1" y="147"/>
                  </a:lnTo>
                  <a:lnTo>
                    <a:pt x="17" y="163"/>
                  </a:lnTo>
                  <a:cubicBezTo>
                    <a:pt x="34" y="180"/>
                    <a:pt x="50" y="196"/>
                    <a:pt x="83" y="196"/>
                  </a:cubicBezTo>
                  <a:cubicBezTo>
                    <a:pt x="92" y="199"/>
                    <a:pt x="102" y="201"/>
                    <a:pt x="110" y="201"/>
                  </a:cubicBezTo>
                  <a:cubicBezTo>
                    <a:pt x="153" y="201"/>
                    <a:pt x="190" y="168"/>
                    <a:pt x="207" y="110"/>
                  </a:cubicBezTo>
                  <a:cubicBezTo>
                    <a:pt x="207" y="93"/>
                    <a:pt x="207" y="60"/>
                    <a:pt x="186" y="44"/>
                  </a:cubicBezTo>
                  <a:cubicBezTo>
                    <a:pt x="170" y="27"/>
                    <a:pt x="137" y="7"/>
                    <a:pt x="120" y="7"/>
                  </a:cubicBezTo>
                  <a:cubicBezTo>
                    <a:pt x="110" y="2"/>
                    <a:pt x="101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2" name="Google Shape;12372;p31"/>
            <p:cNvSpPr/>
            <p:nvPr/>
          </p:nvSpPr>
          <p:spPr>
            <a:xfrm>
              <a:off x="4169525" y="3218875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30" y="0"/>
                  </a:moveTo>
                  <a:cubicBezTo>
                    <a:pt x="122" y="0"/>
                    <a:pt x="113" y="2"/>
                    <a:pt x="104" y="7"/>
                  </a:cubicBezTo>
                  <a:cubicBezTo>
                    <a:pt x="71" y="7"/>
                    <a:pt x="54" y="7"/>
                    <a:pt x="33" y="40"/>
                  </a:cubicBezTo>
                  <a:cubicBezTo>
                    <a:pt x="17" y="57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3" y="180"/>
                    <a:pt x="54" y="180"/>
                  </a:cubicBezTo>
                  <a:cubicBezTo>
                    <a:pt x="69" y="195"/>
                    <a:pt x="90" y="203"/>
                    <a:pt x="113" y="203"/>
                  </a:cubicBezTo>
                  <a:cubicBezTo>
                    <a:pt x="142" y="203"/>
                    <a:pt x="172" y="190"/>
                    <a:pt x="190" y="160"/>
                  </a:cubicBezTo>
                  <a:cubicBezTo>
                    <a:pt x="207" y="143"/>
                    <a:pt x="223" y="110"/>
                    <a:pt x="223" y="94"/>
                  </a:cubicBezTo>
                  <a:cubicBezTo>
                    <a:pt x="223" y="57"/>
                    <a:pt x="207" y="40"/>
                    <a:pt x="174" y="24"/>
                  </a:cubicBezTo>
                  <a:cubicBezTo>
                    <a:pt x="162" y="12"/>
                    <a:pt x="148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3" name="Google Shape;12373;p31"/>
            <p:cNvSpPr/>
            <p:nvPr/>
          </p:nvSpPr>
          <p:spPr>
            <a:xfrm>
              <a:off x="4169950" y="320565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15" y="0"/>
                  </a:moveTo>
                  <a:cubicBezTo>
                    <a:pt x="105" y="0"/>
                    <a:pt x="96" y="2"/>
                    <a:pt x="87" y="4"/>
                  </a:cubicBezTo>
                  <a:cubicBezTo>
                    <a:pt x="16" y="21"/>
                    <a:pt x="0" y="91"/>
                    <a:pt x="16" y="141"/>
                  </a:cubicBezTo>
                  <a:cubicBezTo>
                    <a:pt x="16" y="157"/>
                    <a:pt x="37" y="174"/>
                    <a:pt x="54" y="174"/>
                  </a:cubicBezTo>
                  <a:cubicBezTo>
                    <a:pt x="64" y="196"/>
                    <a:pt x="85" y="205"/>
                    <a:pt x="109" y="205"/>
                  </a:cubicBezTo>
                  <a:cubicBezTo>
                    <a:pt x="125" y="205"/>
                    <a:pt x="142" y="201"/>
                    <a:pt x="157" y="194"/>
                  </a:cubicBezTo>
                  <a:cubicBezTo>
                    <a:pt x="190" y="194"/>
                    <a:pt x="223" y="157"/>
                    <a:pt x="223" y="108"/>
                  </a:cubicBezTo>
                  <a:cubicBezTo>
                    <a:pt x="223" y="91"/>
                    <a:pt x="223" y="91"/>
                    <a:pt x="206" y="70"/>
                  </a:cubicBezTo>
                  <a:cubicBezTo>
                    <a:pt x="193" y="30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4" name="Google Shape;12374;p31"/>
            <p:cNvSpPr/>
            <p:nvPr/>
          </p:nvSpPr>
          <p:spPr>
            <a:xfrm>
              <a:off x="4167350" y="32322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4" y="1"/>
                  </a:moveTo>
                  <a:cubicBezTo>
                    <a:pt x="58" y="1"/>
                    <a:pt x="17" y="44"/>
                    <a:pt x="17" y="91"/>
                  </a:cubicBezTo>
                  <a:cubicBezTo>
                    <a:pt x="1" y="107"/>
                    <a:pt x="17" y="124"/>
                    <a:pt x="17" y="140"/>
                  </a:cubicBezTo>
                  <a:cubicBezTo>
                    <a:pt x="17" y="140"/>
                    <a:pt x="17" y="161"/>
                    <a:pt x="38" y="161"/>
                  </a:cubicBezTo>
                  <a:cubicBezTo>
                    <a:pt x="55" y="194"/>
                    <a:pt x="71" y="194"/>
                    <a:pt x="104" y="210"/>
                  </a:cubicBezTo>
                  <a:cubicBezTo>
                    <a:pt x="120" y="210"/>
                    <a:pt x="158" y="210"/>
                    <a:pt x="174" y="194"/>
                  </a:cubicBezTo>
                  <a:cubicBezTo>
                    <a:pt x="207" y="177"/>
                    <a:pt x="207" y="140"/>
                    <a:pt x="224" y="124"/>
                  </a:cubicBezTo>
                  <a:cubicBezTo>
                    <a:pt x="224" y="58"/>
                    <a:pt x="191" y="4"/>
                    <a:pt x="141" y="4"/>
                  </a:cubicBezTo>
                  <a:cubicBezTo>
                    <a:pt x="132" y="2"/>
                    <a:pt x="123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5" name="Google Shape;12375;p31"/>
            <p:cNvSpPr/>
            <p:nvPr/>
          </p:nvSpPr>
          <p:spPr>
            <a:xfrm>
              <a:off x="4163550" y="32451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4" y="0"/>
                    <a:pt x="15" y="44"/>
                    <a:pt x="0" y="90"/>
                  </a:cubicBezTo>
                  <a:lnTo>
                    <a:pt x="0" y="140"/>
                  </a:lnTo>
                  <a:cubicBezTo>
                    <a:pt x="17" y="140"/>
                    <a:pt x="17" y="160"/>
                    <a:pt x="17" y="160"/>
                  </a:cubicBezTo>
                  <a:cubicBezTo>
                    <a:pt x="33" y="193"/>
                    <a:pt x="66" y="193"/>
                    <a:pt x="87" y="210"/>
                  </a:cubicBezTo>
                  <a:cubicBezTo>
                    <a:pt x="136" y="210"/>
                    <a:pt x="207" y="177"/>
                    <a:pt x="207" y="123"/>
                  </a:cubicBezTo>
                  <a:cubicBezTo>
                    <a:pt x="207" y="90"/>
                    <a:pt x="207" y="57"/>
                    <a:pt x="190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6" name="Google Shape;12376;p31"/>
            <p:cNvSpPr/>
            <p:nvPr/>
          </p:nvSpPr>
          <p:spPr>
            <a:xfrm>
              <a:off x="4176425" y="32447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89" y="1"/>
                    <a:pt x="54" y="15"/>
                    <a:pt x="34" y="35"/>
                  </a:cubicBezTo>
                  <a:cubicBezTo>
                    <a:pt x="17" y="72"/>
                    <a:pt x="1" y="89"/>
                    <a:pt x="1" y="122"/>
                  </a:cubicBezTo>
                  <a:lnTo>
                    <a:pt x="17" y="138"/>
                  </a:lnTo>
                  <a:cubicBezTo>
                    <a:pt x="17" y="155"/>
                    <a:pt x="34" y="175"/>
                    <a:pt x="50" y="192"/>
                  </a:cubicBezTo>
                  <a:cubicBezTo>
                    <a:pt x="64" y="204"/>
                    <a:pt x="83" y="210"/>
                    <a:pt x="102" y="210"/>
                  </a:cubicBezTo>
                  <a:cubicBezTo>
                    <a:pt x="134" y="210"/>
                    <a:pt x="167" y="196"/>
                    <a:pt x="190" y="175"/>
                  </a:cubicBezTo>
                  <a:cubicBezTo>
                    <a:pt x="207" y="155"/>
                    <a:pt x="223" y="122"/>
                    <a:pt x="223" y="89"/>
                  </a:cubicBezTo>
                  <a:cubicBezTo>
                    <a:pt x="207" y="72"/>
                    <a:pt x="207" y="35"/>
                    <a:pt x="170" y="19"/>
                  </a:cubicBezTo>
                  <a:cubicBezTo>
                    <a:pt x="157" y="6"/>
                    <a:pt x="139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7" name="Google Shape;12377;p31"/>
            <p:cNvSpPr/>
            <p:nvPr/>
          </p:nvSpPr>
          <p:spPr>
            <a:xfrm>
              <a:off x="4179825" y="3230950"/>
              <a:ext cx="5600" cy="5025"/>
            </a:xfrm>
            <a:custGeom>
              <a:avLst/>
              <a:gdLst/>
              <a:ahLst/>
              <a:cxnLst/>
              <a:rect l="l" t="t" r="r" b="b"/>
              <a:pathLst>
                <a:path w="224" h="201" extrusionOk="0">
                  <a:moveTo>
                    <a:pt x="101" y="1"/>
                  </a:moveTo>
                  <a:cubicBezTo>
                    <a:pt x="53" y="1"/>
                    <a:pt x="17" y="36"/>
                    <a:pt x="17" y="89"/>
                  </a:cubicBezTo>
                  <a:cubicBezTo>
                    <a:pt x="1" y="110"/>
                    <a:pt x="17" y="126"/>
                    <a:pt x="17" y="143"/>
                  </a:cubicBezTo>
                  <a:cubicBezTo>
                    <a:pt x="17" y="143"/>
                    <a:pt x="17" y="159"/>
                    <a:pt x="34" y="159"/>
                  </a:cubicBezTo>
                  <a:cubicBezTo>
                    <a:pt x="54" y="176"/>
                    <a:pt x="71" y="192"/>
                    <a:pt x="104" y="192"/>
                  </a:cubicBezTo>
                  <a:cubicBezTo>
                    <a:pt x="109" y="198"/>
                    <a:pt x="116" y="201"/>
                    <a:pt x="123" y="201"/>
                  </a:cubicBezTo>
                  <a:cubicBezTo>
                    <a:pt x="141" y="201"/>
                    <a:pt x="162" y="187"/>
                    <a:pt x="174" y="176"/>
                  </a:cubicBezTo>
                  <a:cubicBezTo>
                    <a:pt x="207" y="159"/>
                    <a:pt x="207" y="143"/>
                    <a:pt x="223" y="110"/>
                  </a:cubicBezTo>
                  <a:cubicBezTo>
                    <a:pt x="223" y="89"/>
                    <a:pt x="223" y="56"/>
                    <a:pt x="207" y="40"/>
                  </a:cubicBezTo>
                  <a:cubicBezTo>
                    <a:pt x="190" y="23"/>
                    <a:pt x="157" y="7"/>
                    <a:pt x="137" y="7"/>
                  </a:cubicBezTo>
                  <a:cubicBezTo>
                    <a:pt x="125" y="3"/>
                    <a:pt x="113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8" name="Google Shape;12378;p31"/>
            <p:cNvSpPr/>
            <p:nvPr/>
          </p:nvSpPr>
          <p:spPr>
            <a:xfrm>
              <a:off x="4182000" y="32156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70" y="0"/>
                    <a:pt x="0" y="33"/>
                    <a:pt x="0" y="83"/>
                  </a:cubicBezTo>
                  <a:lnTo>
                    <a:pt x="0" y="153"/>
                  </a:lnTo>
                  <a:cubicBezTo>
                    <a:pt x="17" y="169"/>
                    <a:pt x="50" y="206"/>
                    <a:pt x="87" y="206"/>
                  </a:cubicBezTo>
                  <a:cubicBezTo>
                    <a:pt x="95" y="209"/>
                    <a:pt x="103" y="210"/>
                    <a:pt x="111" y="210"/>
                  </a:cubicBezTo>
                  <a:cubicBezTo>
                    <a:pt x="153" y="210"/>
                    <a:pt x="193" y="175"/>
                    <a:pt x="207" y="120"/>
                  </a:cubicBezTo>
                  <a:cubicBezTo>
                    <a:pt x="207" y="103"/>
                    <a:pt x="207" y="66"/>
                    <a:pt x="190" y="50"/>
                  </a:cubicBezTo>
                  <a:cubicBezTo>
                    <a:pt x="174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9" name="Google Shape;12379;p31"/>
            <p:cNvSpPr/>
            <p:nvPr/>
          </p:nvSpPr>
          <p:spPr>
            <a:xfrm>
              <a:off x="4173450" y="3194425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93" y="0"/>
                  </a:moveTo>
                  <a:cubicBezTo>
                    <a:pt x="47" y="0"/>
                    <a:pt x="0" y="35"/>
                    <a:pt x="0" y="91"/>
                  </a:cubicBezTo>
                  <a:lnTo>
                    <a:pt x="0" y="144"/>
                  </a:lnTo>
                  <a:lnTo>
                    <a:pt x="17" y="161"/>
                  </a:lnTo>
                  <a:cubicBezTo>
                    <a:pt x="33" y="177"/>
                    <a:pt x="50" y="194"/>
                    <a:pt x="83" y="194"/>
                  </a:cubicBezTo>
                  <a:cubicBezTo>
                    <a:pt x="94" y="199"/>
                    <a:pt x="103" y="201"/>
                    <a:pt x="111" y="201"/>
                  </a:cubicBezTo>
                  <a:cubicBezTo>
                    <a:pt x="131" y="201"/>
                    <a:pt x="146" y="189"/>
                    <a:pt x="169" y="177"/>
                  </a:cubicBezTo>
                  <a:cubicBezTo>
                    <a:pt x="186" y="161"/>
                    <a:pt x="206" y="144"/>
                    <a:pt x="206" y="107"/>
                  </a:cubicBezTo>
                  <a:cubicBezTo>
                    <a:pt x="206" y="91"/>
                    <a:pt x="206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1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0" name="Google Shape;12380;p31"/>
            <p:cNvSpPr/>
            <p:nvPr/>
          </p:nvSpPr>
          <p:spPr>
            <a:xfrm>
              <a:off x="4087475" y="31730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17" y="33"/>
                    <a:pt x="1" y="54"/>
                    <a:pt x="1" y="87"/>
                  </a:cubicBezTo>
                  <a:lnTo>
                    <a:pt x="1" y="137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41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3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1" name="Google Shape;12381;p31"/>
            <p:cNvSpPr/>
            <p:nvPr/>
          </p:nvSpPr>
          <p:spPr>
            <a:xfrm>
              <a:off x="4359375" y="3122875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0" y="1"/>
                  </a:moveTo>
                  <a:cubicBezTo>
                    <a:pt x="87" y="1"/>
                    <a:pt x="67" y="1"/>
                    <a:pt x="34" y="17"/>
                  </a:cubicBezTo>
                  <a:cubicBezTo>
                    <a:pt x="17" y="34"/>
                    <a:pt x="1" y="67"/>
                    <a:pt x="1" y="83"/>
                  </a:cubicBezTo>
                  <a:lnTo>
                    <a:pt x="1" y="137"/>
                  </a:lnTo>
                  <a:cubicBezTo>
                    <a:pt x="1" y="153"/>
                    <a:pt x="17" y="153"/>
                    <a:pt x="17" y="170"/>
                  </a:cubicBezTo>
                  <a:cubicBezTo>
                    <a:pt x="34" y="186"/>
                    <a:pt x="50" y="207"/>
                    <a:pt x="87" y="207"/>
                  </a:cubicBezTo>
                  <a:cubicBezTo>
                    <a:pt x="94" y="209"/>
                    <a:pt x="100" y="210"/>
                    <a:pt x="106" y="210"/>
                  </a:cubicBezTo>
                  <a:cubicBezTo>
                    <a:pt x="150" y="210"/>
                    <a:pt x="193" y="163"/>
                    <a:pt x="207" y="120"/>
                  </a:cubicBezTo>
                  <a:cubicBezTo>
                    <a:pt x="207" y="104"/>
                    <a:pt x="207" y="67"/>
                    <a:pt x="191" y="50"/>
                  </a:cubicBezTo>
                  <a:cubicBezTo>
                    <a:pt x="170" y="17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2" name="Google Shape;12382;p31"/>
            <p:cNvSpPr/>
            <p:nvPr/>
          </p:nvSpPr>
          <p:spPr>
            <a:xfrm>
              <a:off x="4365375" y="31550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36" y="1"/>
                  </a:moveTo>
                  <a:cubicBezTo>
                    <a:pt x="103" y="1"/>
                    <a:pt x="70" y="1"/>
                    <a:pt x="33" y="34"/>
                  </a:cubicBezTo>
                  <a:cubicBezTo>
                    <a:pt x="17" y="55"/>
                    <a:pt x="17" y="71"/>
                    <a:pt x="17" y="88"/>
                  </a:cubicBezTo>
                  <a:cubicBezTo>
                    <a:pt x="0" y="104"/>
                    <a:pt x="17" y="121"/>
                    <a:pt x="17" y="137"/>
                  </a:cubicBezTo>
                  <a:cubicBezTo>
                    <a:pt x="33" y="174"/>
                    <a:pt x="54" y="207"/>
                    <a:pt x="103" y="207"/>
                  </a:cubicBezTo>
                  <a:cubicBezTo>
                    <a:pt x="157" y="207"/>
                    <a:pt x="206" y="174"/>
                    <a:pt x="223" y="121"/>
                  </a:cubicBezTo>
                  <a:cubicBezTo>
                    <a:pt x="223" y="88"/>
                    <a:pt x="223" y="71"/>
                    <a:pt x="206" y="34"/>
                  </a:cubicBezTo>
                  <a:cubicBezTo>
                    <a:pt x="190" y="17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3" name="Google Shape;12383;p31"/>
            <p:cNvSpPr/>
            <p:nvPr/>
          </p:nvSpPr>
          <p:spPr>
            <a:xfrm>
              <a:off x="4369275" y="31295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5" y="1"/>
                  </a:moveTo>
                  <a:cubicBezTo>
                    <a:pt x="111" y="1"/>
                    <a:pt x="96" y="3"/>
                    <a:pt x="83" y="7"/>
                  </a:cubicBezTo>
                  <a:cubicBezTo>
                    <a:pt x="34" y="23"/>
                    <a:pt x="1" y="93"/>
                    <a:pt x="34" y="147"/>
                  </a:cubicBezTo>
                  <a:cubicBezTo>
                    <a:pt x="34" y="163"/>
                    <a:pt x="50" y="163"/>
                    <a:pt x="50" y="180"/>
                  </a:cubicBezTo>
                  <a:cubicBezTo>
                    <a:pt x="69" y="199"/>
                    <a:pt x="90" y="207"/>
                    <a:pt x="114" y="207"/>
                  </a:cubicBezTo>
                  <a:cubicBezTo>
                    <a:pt x="131" y="207"/>
                    <a:pt x="149" y="203"/>
                    <a:pt x="170" y="196"/>
                  </a:cubicBezTo>
                  <a:cubicBezTo>
                    <a:pt x="207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211" y="20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4" name="Google Shape;12384;p31"/>
            <p:cNvSpPr/>
            <p:nvPr/>
          </p:nvSpPr>
          <p:spPr>
            <a:xfrm>
              <a:off x="4363600" y="3106350"/>
              <a:ext cx="6125" cy="5050"/>
            </a:xfrm>
            <a:custGeom>
              <a:avLst/>
              <a:gdLst/>
              <a:ahLst/>
              <a:cxnLst/>
              <a:rect l="l" t="t" r="r" b="b"/>
              <a:pathLst>
                <a:path w="245" h="202" extrusionOk="0">
                  <a:moveTo>
                    <a:pt x="124" y="0"/>
                  </a:moveTo>
                  <a:cubicBezTo>
                    <a:pt x="112" y="0"/>
                    <a:pt x="100" y="2"/>
                    <a:pt x="88" y="6"/>
                  </a:cubicBezTo>
                  <a:cubicBezTo>
                    <a:pt x="38" y="23"/>
                    <a:pt x="1" y="93"/>
                    <a:pt x="22" y="146"/>
                  </a:cubicBezTo>
                  <a:cubicBezTo>
                    <a:pt x="46" y="183"/>
                    <a:pt x="80" y="202"/>
                    <a:pt x="118" y="202"/>
                  </a:cubicBezTo>
                  <a:cubicBezTo>
                    <a:pt x="131" y="202"/>
                    <a:pt x="144" y="200"/>
                    <a:pt x="158" y="196"/>
                  </a:cubicBezTo>
                  <a:cubicBezTo>
                    <a:pt x="207" y="179"/>
                    <a:pt x="244" y="126"/>
                    <a:pt x="228" y="76"/>
                  </a:cubicBezTo>
                  <a:cubicBezTo>
                    <a:pt x="199" y="22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5" name="Google Shape;12385;p31"/>
            <p:cNvSpPr/>
            <p:nvPr/>
          </p:nvSpPr>
          <p:spPr>
            <a:xfrm>
              <a:off x="4367950" y="3143250"/>
              <a:ext cx="5175" cy="5425"/>
            </a:xfrm>
            <a:custGeom>
              <a:avLst/>
              <a:gdLst/>
              <a:ahLst/>
              <a:cxnLst/>
              <a:rect l="l" t="t" r="r" b="b"/>
              <a:pathLst>
                <a:path w="207" h="217" extrusionOk="0">
                  <a:moveTo>
                    <a:pt x="96" y="1"/>
                  </a:moveTo>
                  <a:cubicBezTo>
                    <a:pt x="66" y="1"/>
                    <a:pt x="37" y="14"/>
                    <a:pt x="17" y="43"/>
                  </a:cubicBezTo>
                  <a:cubicBezTo>
                    <a:pt x="0" y="60"/>
                    <a:pt x="0" y="93"/>
                    <a:pt x="0" y="113"/>
                  </a:cubicBezTo>
                  <a:lnTo>
                    <a:pt x="0" y="146"/>
                  </a:lnTo>
                  <a:cubicBezTo>
                    <a:pt x="17" y="163"/>
                    <a:pt x="17" y="179"/>
                    <a:pt x="33" y="179"/>
                  </a:cubicBezTo>
                  <a:cubicBezTo>
                    <a:pt x="70" y="196"/>
                    <a:pt x="87" y="216"/>
                    <a:pt x="120" y="216"/>
                  </a:cubicBezTo>
                  <a:cubicBezTo>
                    <a:pt x="136" y="196"/>
                    <a:pt x="173" y="196"/>
                    <a:pt x="190" y="163"/>
                  </a:cubicBezTo>
                  <a:cubicBezTo>
                    <a:pt x="206" y="146"/>
                    <a:pt x="206" y="130"/>
                    <a:pt x="206" y="93"/>
                  </a:cubicBezTo>
                  <a:cubicBezTo>
                    <a:pt x="206" y="60"/>
                    <a:pt x="190" y="43"/>
                    <a:pt x="173" y="27"/>
                  </a:cubicBezTo>
                  <a:cubicBezTo>
                    <a:pt x="149" y="10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6" name="Google Shape;12386;p31"/>
            <p:cNvSpPr/>
            <p:nvPr/>
          </p:nvSpPr>
          <p:spPr>
            <a:xfrm>
              <a:off x="4380825" y="307247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5" y="1"/>
                  </a:moveTo>
                  <a:cubicBezTo>
                    <a:pt x="53" y="1"/>
                    <a:pt x="14" y="33"/>
                    <a:pt x="0" y="91"/>
                  </a:cubicBezTo>
                  <a:cubicBezTo>
                    <a:pt x="0" y="108"/>
                    <a:pt x="0" y="124"/>
                    <a:pt x="17" y="141"/>
                  </a:cubicBezTo>
                  <a:cubicBezTo>
                    <a:pt x="17" y="141"/>
                    <a:pt x="17" y="161"/>
                    <a:pt x="33" y="161"/>
                  </a:cubicBezTo>
                  <a:cubicBezTo>
                    <a:pt x="54" y="178"/>
                    <a:pt x="71" y="194"/>
                    <a:pt x="104" y="194"/>
                  </a:cubicBezTo>
                  <a:cubicBezTo>
                    <a:pt x="108" y="199"/>
                    <a:pt x="115" y="201"/>
                    <a:pt x="122" y="201"/>
                  </a:cubicBezTo>
                  <a:cubicBezTo>
                    <a:pt x="140" y="201"/>
                    <a:pt x="162" y="190"/>
                    <a:pt x="174" y="178"/>
                  </a:cubicBezTo>
                  <a:cubicBezTo>
                    <a:pt x="190" y="161"/>
                    <a:pt x="207" y="141"/>
                    <a:pt x="223" y="108"/>
                  </a:cubicBezTo>
                  <a:cubicBezTo>
                    <a:pt x="223" y="58"/>
                    <a:pt x="190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7" name="Google Shape;12387;p31"/>
            <p:cNvSpPr/>
            <p:nvPr/>
          </p:nvSpPr>
          <p:spPr>
            <a:xfrm>
              <a:off x="4373500" y="31176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1" y="1"/>
                    <a:pt x="1" y="46"/>
                    <a:pt x="1" y="88"/>
                  </a:cubicBezTo>
                  <a:lnTo>
                    <a:pt x="1" y="142"/>
                  </a:lnTo>
                  <a:lnTo>
                    <a:pt x="17" y="158"/>
                  </a:lnTo>
                  <a:cubicBezTo>
                    <a:pt x="38" y="191"/>
                    <a:pt x="54" y="191"/>
                    <a:pt x="87" y="212"/>
                  </a:cubicBezTo>
                  <a:cubicBezTo>
                    <a:pt x="141" y="212"/>
                    <a:pt x="190" y="175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41" y="6"/>
                    <a:pt x="120" y="6"/>
                  </a:cubicBezTo>
                  <a:cubicBezTo>
                    <a:pt x="113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8" name="Google Shape;12388;p31"/>
            <p:cNvSpPr/>
            <p:nvPr/>
          </p:nvSpPr>
          <p:spPr>
            <a:xfrm>
              <a:off x="4377000" y="308505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20" y="1"/>
                  </a:moveTo>
                  <a:cubicBezTo>
                    <a:pt x="67" y="1"/>
                    <a:pt x="1" y="34"/>
                    <a:pt x="1" y="104"/>
                  </a:cubicBezTo>
                  <a:lnTo>
                    <a:pt x="1" y="153"/>
                  </a:lnTo>
                  <a:lnTo>
                    <a:pt x="17" y="174"/>
                  </a:lnTo>
                  <a:cubicBezTo>
                    <a:pt x="34" y="190"/>
                    <a:pt x="50" y="207"/>
                    <a:pt x="83" y="207"/>
                  </a:cubicBezTo>
                  <a:cubicBezTo>
                    <a:pt x="93" y="210"/>
                    <a:pt x="102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4"/>
                    <a:pt x="207" y="71"/>
                    <a:pt x="186" y="50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9" name="Google Shape;12389;p31"/>
            <p:cNvSpPr/>
            <p:nvPr/>
          </p:nvSpPr>
          <p:spPr>
            <a:xfrm>
              <a:off x="4374425" y="30986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1" y="1"/>
                  </a:moveTo>
                  <a:cubicBezTo>
                    <a:pt x="102" y="1"/>
                    <a:pt x="93" y="2"/>
                    <a:pt x="83" y="5"/>
                  </a:cubicBezTo>
                  <a:cubicBezTo>
                    <a:pt x="17" y="21"/>
                    <a:pt x="1" y="91"/>
                    <a:pt x="17" y="145"/>
                  </a:cubicBezTo>
                  <a:cubicBezTo>
                    <a:pt x="29" y="181"/>
                    <a:pt x="69" y="208"/>
                    <a:pt x="109" y="208"/>
                  </a:cubicBezTo>
                  <a:cubicBezTo>
                    <a:pt x="124" y="208"/>
                    <a:pt x="140" y="204"/>
                    <a:pt x="153" y="195"/>
                  </a:cubicBezTo>
                  <a:cubicBezTo>
                    <a:pt x="207" y="178"/>
                    <a:pt x="240" y="124"/>
                    <a:pt x="207" y="75"/>
                  </a:cubicBezTo>
                  <a:cubicBezTo>
                    <a:pt x="190" y="31"/>
                    <a:pt x="153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0" name="Google Shape;12390;p31"/>
            <p:cNvSpPr/>
            <p:nvPr/>
          </p:nvSpPr>
          <p:spPr>
            <a:xfrm>
              <a:off x="4352475" y="316345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7" y="1"/>
                  </a:moveTo>
                  <a:cubicBezTo>
                    <a:pt x="66" y="1"/>
                    <a:pt x="37" y="14"/>
                    <a:pt x="17" y="43"/>
                  </a:cubicBezTo>
                  <a:cubicBezTo>
                    <a:pt x="1" y="60"/>
                    <a:pt x="1" y="93"/>
                    <a:pt x="1" y="109"/>
                  </a:cubicBezTo>
                  <a:lnTo>
                    <a:pt x="1" y="146"/>
                  </a:lnTo>
                  <a:cubicBezTo>
                    <a:pt x="17" y="163"/>
                    <a:pt x="17" y="179"/>
                    <a:pt x="34" y="179"/>
                  </a:cubicBezTo>
                  <a:cubicBezTo>
                    <a:pt x="54" y="196"/>
                    <a:pt x="87" y="212"/>
                    <a:pt x="120" y="212"/>
                  </a:cubicBezTo>
                  <a:cubicBezTo>
                    <a:pt x="137" y="212"/>
                    <a:pt x="174" y="196"/>
                    <a:pt x="190" y="179"/>
                  </a:cubicBezTo>
                  <a:cubicBezTo>
                    <a:pt x="207" y="146"/>
                    <a:pt x="207" y="130"/>
                    <a:pt x="207" y="93"/>
                  </a:cubicBezTo>
                  <a:cubicBezTo>
                    <a:pt x="207" y="76"/>
                    <a:pt x="190" y="43"/>
                    <a:pt x="174" y="27"/>
                  </a:cubicBezTo>
                  <a:cubicBezTo>
                    <a:pt x="149" y="10"/>
                    <a:pt x="123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1" name="Google Shape;12391;p31"/>
            <p:cNvSpPr/>
            <p:nvPr/>
          </p:nvSpPr>
          <p:spPr>
            <a:xfrm>
              <a:off x="4100775" y="31666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1" y="1"/>
                  </a:moveTo>
                  <a:cubicBezTo>
                    <a:pt x="69" y="1"/>
                    <a:pt x="40" y="15"/>
                    <a:pt x="21" y="34"/>
                  </a:cubicBezTo>
                  <a:cubicBezTo>
                    <a:pt x="1" y="67"/>
                    <a:pt x="1" y="83"/>
                    <a:pt x="1" y="120"/>
                  </a:cubicBezTo>
                  <a:lnTo>
                    <a:pt x="1" y="137"/>
                  </a:lnTo>
                  <a:cubicBezTo>
                    <a:pt x="21" y="153"/>
                    <a:pt x="21" y="170"/>
                    <a:pt x="38" y="186"/>
                  </a:cubicBezTo>
                  <a:cubicBezTo>
                    <a:pt x="54" y="207"/>
                    <a:pt x="87" y="207"/>
                    <a:pt x="124" y="207"/>
                  </a:cubicBezTo>
                  <a:cubicBezTo>
                    <a:pt x="141" y="207"/>
                    <a:pt x="174" y="186"/>
                    <a:pt x="190" y="170"/>
                  </a:cubicBezTo>
                  <a:cubicBezTo>
                    <a:pt x="207" y="153"/>
                    <a:pt x="207" y="120"/>
                    <a:pt x="207" y="104"/>
                  </a:cubicBezTo>
                  <a:cubicBezTo>
                    <a:pt x="207" y="67"/>
                    <a:pt x="190" y="50"/>
                    <a:pt x="174" y="34"/>
                  </a:cubicBezTo>
                  <a:cubicBezTo>
                    <a:pt x="152" y="10"/>
                    <a:pt x="126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2" name="Google Shape;12392;p31"/>
            <p:cNvSpPr/>
            <p:nvPr/>
          </p:nvSpPr>
          <p:spPr>
            <a:xfrm>
              <a:off x="4355475" y="31361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70" y="1"/>
                  </a:moveTo>
                  <a:cubicBezTo>
                    <a:pt x="17" y="33"/>
                    <a:pt x="0" y="87"/>
                    <a:pt x="17" y="137"/>
                  </a:cubicBezTo>
                  <a:cubicBezTo>
                    <a:pt x="34" y="181"/>
                    <a:pt x="82" y="211"/>
                    <a:pt x="128" y="211"/>
                  </a:cubicBezTo>
                  <a:cubicBezTo>
                    <a:pt x="138" y="211"/>
                    <a:pt x="147" y="210"/>
                    <a:pt x="157" y="207"/>
                  </a:cubicBezTo>
                  <a:cubicBezTo>
                    <a:pt x="173" y="190"/>
                    <a:pt x="190" y="190"/>
                    <a:pt x="190" y="170"/>
                  </a:cubicBezTo>
                  <a:cubicBezTo>
                    <a:pt x="223" y="137"/>
                    <a:pt x="223" y="104"/>
                    <a:pt x="206" y="66"/>
                  </a:cubicBezTo>
                  <a:cubicBezTo>
                    <a:pt x="190" y="33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3" name="Google Shape;12393;p31"/>
            <p:cNvSpPr/>
            <p:nvPr/>
          </p:nvSpPr>
          <p:spPr>
            <a:xfrm>
              <a:off x="4340000" y="31696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41" y="0"/>
                  </a:moveTo>
                  <a:cubicBezTo>
                    <a:pt x="71" y="0"/>
                    <a:pt x="17" y="33"/>
                    <a:pt x="17" y="87"/>
                  </a:cubicBezTo>
                  <a:cubicBezTo>
                    <a:pt x="1" y="104"/>
                    <a:pt x="17" y="120"/>
                    <a:pt x="17" y="137"/>
                  </a:cubicBezTo>
                  <a:cubicBezTo>
                    <a:pt x="17" y="153"/>
                    <a:pt x="17" y="153"/>
                    <a:pt x="38" y="169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20" y="207"/>
                    <a:pt x="157" y="207"/>
                    <a:pt x="174" y="190"/>
                  </a:cubicBezTo>
                  <a:cubicBezTo>
                    <a:pt x="207" y="169"/>
                    <a:pt x="207" y="153"/>
                    <a:pt x="223" y="120"/>
                  </a:cubicBezTo>
                  <a:cubicBezTo>
                    <a:pt x="223" y="104"/>
                    <a:pt x="223" y="66"/>
                    <a:pt x="207" y="50"/>
                  </a:cubicBezTo>
                  <a:cubicBezTo>
                    <a:pt x="190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4" name="Google Shape;12394;p31"/>
            <p:cNvSpPr/>
            <p:nvPr/>
          </p:nvSpPr>
          <p:spPr>
            <a:xfrm>
              <a:off x="4345575" y="3126950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07" y="1"/>
                  </a:moveTo>
                  <a:cubicBezTo>
                    <a:pt x="78" y="1"/>
                    <a:pt x="49" y="14"/>
                    <a:pt x="21" y="44"/>
                  </a:cubicBezTo>
                  <a:cubicBezTo>
                    <a:pt x="0" y="60"/>
                    <a:pt x="0" y="77"/>
                    <a:pt x="0" y="110"/>
                  </a:cubicBezTo>
                  <a:cubicBezTo>
                    <a:pt x="0" y="126"/>
                    <a:pt x="0" y="126"/>
                    <a:pt x="21" y="147"/>
                  </a:cubicBezTo>
                  <a:cubicBezTo>
                    <a:pt x="21" y="163"/>
                    <a:pt x="38" y="163"/>
                    <a:pt x="38" y="180"/>
                  </a:cubicBezTo>
                  <a:cubicBezTo>
                    <a:pt x="61" y="192"/>
                    <a:pt x="76" y="203"/>
                    <a:pt x="96" y="203"/>
                  </a:cubicBezTo>
                  <a:cubicBezTo>
                    <a:pt x="104" y="203"/>
                    <a:pt x="113" y="201"/>
                    <a:pt x="124" y="196"/>
                  </a:cubicBezTo>
                  <a:cubicBezTo>
                    <a:pt x="157" y="196"/>
                    <a:pt x="174" y="180"/>
                    <a:pt x="190" y="163"/>
                  </a:cubicBezTo>
                  <a:cubicBezTo>
                    <a:pt x="207" y="147"/>
                    <a:pt x="227" y="110"/>
                    <a:pt x="207" y="93"/>
                  </a:cubicBezTo>
                  <a:cubicBezTo>
                    <a:pt x="207" y="60"/>
                    <a:pt x="190" y="44"/>
                    <a:pt x="174" y="23"/>
                  </a:cubicBezTo>
                  <a:cubicBezTo>
                    <a:pt x="152" y="9"/>
                    <a:pt x="12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5" name="Google Shape;12395;p31"/>
            <p:cNvSpPr/>
            <p:nvPr/>
          </p:nvSpPr>
          <p:spPr>
            <a:xfrm>
              <a:off x="4344325" y="3139050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05" y="1"/>
                  </a:moveTo>
                  <a:cubicBezTo>
                    <a:pt x="94" y="1"/>
                    <a:pt x="83" y="2"/>
                    <a:pt x="71" y="5"/>
                  </a:cubicBezTo>
                  <a:cubicBezTo>
                    <a:pt x="17" y="38"/>
                    <a:pt x="1" y="92"/>
                    <a:pt x="17" y="141"/>
                  </a:cubicBezTo>
                  <a:cubicBezTo>
                    <a:pt x="17" y="158"/>
                    <a:pt x="34" y="178"/>
                    <a:pt x="34" y="178"/>
                  </a:cubicBezTo>
                  <a:cubicBezTo>
                    <a:pt x="61" y="202"/>
                    <a:pt x="95" y="218"/>
                    <a:pt x="124" y="218"/>
                  </a:cubicBezTo>
                  <a:cubicBezTo>
                    <a:pt x="135" y="218"/>
                    <a:pt x="145" y="216"/>
                    <a:pt x="154" y="211"/>
                  </a:cubicBezTo>
                  <a:cubicBezTo>
                    <a:pt x="191" y="195"/>
                    <a:pt x="224" y="158"/>
                    <a:pt x="224" y="125"/>
                  </a:cubicBezTo>
                  <a:cubicBezTo>
                    <a:pt x="224" y="108"/>
                    <a:pt x="224" y="92"/>
                    <a:pt x="207" y="75"/>
                  </a:cubicBezTo>
                  <a:cubicBezTo>
                    <a:pt x="194" y="31"/>
                    <a:pt x="155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6" name="Google Shape;12396;p31"/>
            <p:cNvSpPr/>
            <p:nvPr/>
          </p:nvSpPr>
          <p:spPr>
            <a:xfrm>
              <a:off x="4350325" y="31777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87" y="1"/>
                  </a:moveTo>
                  <a:cubicBezTo>
                    <a:pt x="37" y="1"/>
                    <a:pt x="0" y="34"/>
                    <a:pt x="0" y="92"/>
                  </a:cubicBezTo>
                  <a:lnTo>
                    <a:pt x="0" y="141"/>
                  </a:lnTo>
                  <a:lnTo>
                    <a:pt x="17" y="158"/>
                  </a:lnTo>
                  <a:cubicBezTo>
                    <a:pt x="37" y="195"/>
                    <a:pt x="54" y="195"/>
                    <a:pt x="87" y="211"/>
                  </a:cubicBezTo>
                  <a:cubicBezTo>
                    <a:pt x="120" y="211"/>
                    <a:pt x="140" y="195"/>
                    <a:pt x="157" y="195"/>
                  </a:cubicBezTo>
                  <a:cubicBezTo>
                    <a:pt x="190" y="178"/>
                    <a:pt x="206" y="141"/>
                    <a:pt x="206" y="125"/>
                  </a:cubicBezTo>
                  <a:cubicBezTo>
                    <a:pt x="206" y="92"/>
                    <a:pt x="206" y="55"/>
                    <a:pt x="190" y="38"/>
                  </a:cubicBezTo>
                  <a:cubicBezTo>
                    <a:pt x="173" y="22"/>
                    <a:pt x="140" y="5"/>
                    <a:pt x="120" y="5"/>
                  </a:cubicBezTo>
                  <a:cubicBezTo>
                    <a:pt x="108" y="2"/>
                    <a:pt x="98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7" name="Google Shape;12397;p31"/>
            <p:cNvSpPr/>
            <p:nvPr/>
          </p:nvSpPr>
          <p:spPr>
            <a:xfrm>
              <a:off x="4354650" y="31494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7" y="0"/>
                    <a:pt x="70" y="17"/>
                    <a:pt x="50" y="33"/>
                  </a:cubicBezTo>
                  <a:cubicBezTo>
                    <a:pt x="17" y="33"/>
                    <a:pt x="0" y="70"/>
                    <a:pt x="0" y="87"/>
                  </a:cubicBezTo>
                  <a:lnTo>
                    <a:pt x="0" y="153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70" y="207"/>
                    <a:pt x="87" y="207"/>
                  </a:cubicBezTo>
                  <a:cubicBezTo>
                    <a:pt x="98" y="209"/>
                    <a:pt x="109" y="211"/>
                    <a:pt x="119" y="211"/>
                  </a:cubicBezTo>
                  <a:cubicBezTo>
                    <a:pt x="169" y="211"/>
                    <a:pt x="206" y="178"/>
                    <a:pt x="206" y="120"/>
                  </a:cubicBezTo>
                  <a:cubicBezTo>
                    <a:pt x="206" y="103"/>
                    <a:pt x="206" y="70"/>
                    <a:pt x="190" y="50"/>
                  </a:cubicBezTo>
                  <a:cubicBezTo>
                    <a:pt x="173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8" name="Google Shape;12398;p31"/>
            <p:cNvSpPr/>
            <p:nvPr/>
          </p:nvSpPr>
          <p:spPr>
            <a:xfrm>
              <a:off x="4384750" y="3111225"/>
              <a:ext cx="1675" cy="4775"/>
            </a:xfrm>
            <a:custGeom>
              <a:avLst/>
              <a:gdLst/>
              <a:ahLst/>
              <a:cxnLst/>
              <a:rect l="l" t="t" r="r" b="b"/>
              <a:pathLst>
                <a:path w="67" h="191" extrusionOk="0">
                  <a:moveTo>
                    <a:pt x="66" y="1"/>
                  </a:moveTo>
                  <a:cubicBezTo>
                    <a:pt x="50" y="1"/>
                    <a:pt x="33" y="17"/>
                    <a:pt x="17" y="34"/>
                  </a:cubicBezTo>
                  <a:cubicBezTo>
                    <a:pt x="0" y="54"/>
                    <a:pt x="0" y="71"/>
                    <a:pt x="0" y="104"/>
                  </a:cubicBezTo>
                  <a:lnTo>
                    <a:pt x="0" y="120"/>
                  </a:lnTo>
                  <a:cubicBezTo>
                    <a:pt x="17" y="137"/>
                    <a:pt x="17" y="157"/>
                    <a:pt x="33" y="174"/>
                  </a:cubicBezTo>
                  <a:cubicBezTo>
                    <a:pt x="50" y="174"/>
                    <a:pt x="50" y="190"/>
                    <a:pt x="66" y="190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9" name="Google Shape;12399;p31"/>
            <p:cNvSpPr/>
            <p:nvPr/>
          </p:nvSpPr>
          <p:spPr>
            <a:xfrm>
              <a:off x="4342175" y="31546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1"/>
                  </a:moveTo>
                  <a:cubicBezTo>
                    <a:pt x="70" y="1"/>
                    <a:pt x="0" y="33"/>
                    <a:pt x="0" y="87"/>
                  </a:cubicBezTo>
                  <a:lnTo>
                    <a:pt x="0" y="137"/>
                  </a:lnTo>
                  <a:cubicBezTo>
                    <a:pt x="17" y="174"/>
                    <a:pt x="54" y="207"/>
                    <a:pt x="87" y="207"/>
                  </a:cubicBezTo>
                  <a:cubicBezTo>
                    <a:pt x="94" y="209"/>
                    <a:pt x="100" y="210"/>
                    <a:pt x="107" y="210"/>
                  </a:cubicBezTo>
                  <a:cubicBezTo>
                    <a:pt x="150" y="210"/>
                    <a:pt x="192" y="167"/>
                    <a:pt x="207" y="120"/>
                  </a:cubicBezTo>
                  <a:cubicBezTo>
                    <a:pt x="207" y="87"/>
                    <a:pt x="207" y="71"/>
                    <a:pt x="190" y="50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0" name="Google Shape;12400;p31"/>
            <p:cNvSpPr/>
            <p:nvPr/>
          </p:nvSpPr>
          <p:spPr>
            <a:xfrm>
              <a:off x="4091800" y="31464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4" y="34"/>
                    <a:pt x="17" y="50"/>
                    <a:pt x="17" y="87"/>
                  </a:cubicBezTo>
                  <a:cubicBezTo>
                    <a:pt x="1" y="104"/>
                    <a:pt x="17" y="120"/>
                    <a:pt x="17" y="137"/>
                  </a:cubicBezTo>
                  <a:cubicBezTo>
                    <a:pt x="17" y="137"/>
                    <a:pt x="17" y="153"/>
                    <a:pt x="34" y="153"/>
                  </a:cubicBezTo>
                  <a:cubicBezTo>
                    <a:pt x="50" y="190"/>
                    <a:pt x="71" y="190"/>
                    <a:pt x="104" y="207"/>
                  </a:cubicBezTo>
                  <a:cubicBezTo>
                    <a:pt x="153" y="207"/>
                    <a:pt x="207" y="170"/>
                    <a:pt x="223" y="120"/>
                  </a:cubicBezTo>
                  <a:cubicBezTo>
                    <a:pt x="223" y="87"/>
                    <a:pt x="223" y="67"/>
                    <a:pt x="207" y="34"/>
                  </a:cubicBezTo>
                  <a:cubicBezTo>
                    <a:pt x="191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1" name="Google Shape;12401;p31"/>
            <p:cNvSpPr/>
            <p:nvPr/>
          </p:nvSpPr>
          <p:spPr>
            <a:xfrm>
              <a:off x="4082750" y="3201000"/>
              <a:ext cx="5675" cy="5175"/>
            </a:xfrm>
            <a:custGeom>
              <a:avLst/>
              <a:gdLst/>
              <a:ahLst/>
              <a:cxnLst/>
              <a:rect l="l" t="t" r="r" b="b"/>
              <a:pathLst>
                <a:path w="227" h="207" extrusionOk="0">
                  <a:moveTo>
                    <a:pt x="140" y="1"/>
                  </a:moveTo>
                  <a:cubicBezTo>
                    <a:pt x="70" y="1"/>
                    <a:pt x="21" y="34"/>
                    <a:pt x="21" y="87"/>
                  </a:cubicBezTo>
                  <a:cubicBezTo>
                    <a:pt x="0" y="104"/>
                    <a:pt x="21" y="120"/>
                    <a:pt x="21" y="137"/>
                  </a:cubicBezTo>
                  <a:cubicBezTo>
                    <a:pt x="21" y="153"/>
                    <a:pt x="21" y="153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24" y="207"/>
                    <a:pt x="157" y="207"/>
                    <a:pt x="173" y="190"/>
                  </a:cubicBezTo>
                  <a:cubicBezTo>
                    <a:pt x="206" y="174"/>
                    <a:pt x="206" y="153"/>
                    <a:pt x="227" y="120"/>
                  </a:cubicBezTo>
                  <a:cubicBezTo>
                    <a:pt x="227" y="104"/>
                    <a:pt x="227" y="71"/>
                    <a:pt x="206" y="50"/>
                  </a:cubicBezTo>
                  <a:cubicBezTo>
                    <a:pt x="190" y="17"/>
                    <a:pt x="157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2" name="Google Shape;12402;p31"/>
            <p:cNvSpPr/>
            <p:nvPr/>
          </p:nvSpPr>
          <p:spPr>
            <a:xfrm>
              <a:off x="4088400" y="31596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3" y="0"/>
                  </a:moveTo>
                  <a:cubicBezTo>
                    <a:pt x="91" y="0"/>
                    <a:pt x="78" y="8"/>
                    <a:pt x="67" y="8"/>
                  </a:cubicBezTo>
                  <a:cubicBezTo>
                    <a:pt x="17" y="24"/>
                    <a:pt x="1" y="94"/>
                    <a:pt x="17" y="144"/>
                  </a:cubicBezTo>
                  <a:cubicBezTo>
                    <a:pt x="30" y="184"/>
                    <a:pt x="73" y="203"/>
                    <a:pt x="114" y="203"/>
                  </a:cubicBezTo>
                  <a:cubicBezTo>
                    <a:pt x="128" y="203"/>
                    <a:pt x="141" y="201"/>
                    <a:pt x="153" y="197"/>
                  </a:cubicBezTo>
                  <a:cubicBezTo>
                    <a:pt x="170" y="197"/>
                    <a:pt x="170" y="181"/>
                    <a:pt x="186" y="181"/>
                  </a:cubicBezTo>
                  <a:cubicBezTo>
                    <a:pt x="207" y="144"/>
                    <a:pt x="223" y="111"/>
                    <a:pt x="207" y="57"/>
                  </a:cubicBezTo>
                  <a:cubicBezTo>
                    <a:pt x="186" y="24"/>
                    <a:pt x="153" y="8"/>
                    <a:pt x="120" y="8"/>
                  </a:cubicBezTo>
                  <a:cubicBezTo>
                    <a:pt x="115" y="2"/>
                    <a:pt x="109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3" name="Google Shape;12403;p31"/>
            <p:cNvSpPr/>
            <p:nvPr/>
          </p:nvSpPr>
          <p:spPr>
            <a:xfrm>
              <a:off x="4085325" y="3187050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99" y="1"/>
                  </a:moveTo>
                  <a:cubicBezTo>
                    <a:pt x="68" y="1"/>
                    <a:pt x="39" y="14"/>
                    <a:pt x="21" y="43"/>
                  </a:cubicBezTo>
                  <a:cubicBezTo>
                    <a:pt x="0" y="60"/>
                    <a:pt x="0" y="76"/>
                    <a:pt x="0" y="114"/>
                  </a:cubicBezTo>
                  <a:lnTo>
                    <a:pt x="0" y="147"/>
                  </a:lnTo>
                  <a:lnTo>
                    <a:pt x="37" y="180"/>
                  </a:lnTo>
                  <a:cubicBezTo>
                    <a:pt x="49" y="191"/>
                    <a:pt x="68" y="205"/>
                    <a:pt x="92" y="205"/>
                  </a:cubicBezTo>
                  <a:cubicBezTo>
                    <a:pt x="102" y="205"/>
                    <a:pt x="113" y="202"/>
                    <a:pt x="124" y="196"/>
                  </a:cubicBezTo>
                  <a:cubicBezTo>
                    <a:pt x="140" y="196"/>
                    <a:pt x="173" y="180"/>
                    <a:pt x="190" y="163"/>
                  </a:cubicBezTo>
                  <a:cubicBezTo>
                    <a:pt x="206" y="147"/>
                    <a:pt x="206" y="114"/>
                    <a:pt x="206" y="93"/>
                  </a:cubicBezTo>
                  <a:cubicBezTo>
                    <a:pt x="206" y="60"/>
                    <a:pt x="190" y="43"/>
                    <a:pt x="173" y="27"/>
                  </a:cubicBezTo>
                  <a:cubicBezTo>
                    <a:pt x="151" y="10"/>
                    <a:pt x="124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4" name="Google Shape;12404;p31"/>
            <p:cNvSpPr/>
            <p:nvPr/>
          </p:nvSpPr>
          <p:spPr>
            <a:xfrm>
              <a:off x="4203850" y="3232225"/>
              <a:ext cx="5700" cy="4975"/>
            </a:xfrm>
            <a:custGeom>
              <a:avLst/>
              <a:gdLst/>
              <a:ahLst/>
              <a:cxnLst/>
              <a:rect l="l" t="t" r="r" b="b"/>
              <a:pathLst>
                <a:path w="228" h="199" extrusionOk="0">
                  <a:moveTo>
                    <a:pt x="97" y="1"/>
                  </a:moveTo>
                  <a:cubicBezTo>
                    <a:pt x="55" y="1"/>
                    <a:pt x="18" y="34"/>
                    <a:pt x="0" y="92"/>
                  </a:cubicBezTo>
                  <a:cubicBezTo>
                    <a:pt x="0" y="108"/>
                    <a:pt x="0" y="125"/>
                    <a:pt x="21" y="141"/>
                  </a:cubicBezTo>
                  <a:lnTo>
                    <a:pt x="21" y="162"/>
                  </a:lnTo>
                  <a:cubicBezTo>
                    <a:pt x="38" y="178"/>
                    <a:pt x="71" y="195"/>
                    <a:pt x="87" y="195"/>
                  </a:cubicBezTo>
                  <a:cubicBezTo>
                    <a:pt x="99" y="198"/>
                    <a:pt x="110" y="199"/>
                    <a:pt x="121" y="199"/>
                  </a:cubicBezTo>
                  <a:cubicBezTo>
                    <a:pt x="173" y="199"/>
                    <a:pt x="207" y="166"/>
                    <a:pt x="207" y="108"/>
                  </a:cubicBezTo>
                  <a:cubicBezTo>
                    <a:pt x="227" y="92"/>
                    <a:pt x="207" y="59"/>
                    <a:pt x="190" y="38"/>
                  </a:cubicBezTo>
                  <a:cubicBezTo>
                    <a:pt x="174" y="22"/>
                    <a:pt x="157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5" name="Google Shape;12405;p31"/>
            <p:cNvSpPr/>
            <p:nvPr/>
          </p:nvSpPr>
          <p:spPr>
            <a:xfrm>
              <a:off x="4098200" y="317847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93" y="0"/>
                  </a:moveTo>
                  <a:cubicBezTo>
                    <a:pt x="69" y="0"/>
                    <a:pt x="49" y="12"/>
                    <a:pt x="38" y="24"/>
                  </a:cubicBezTo>
                  <a:cubicBezTo>
                    <a:pt x="21" y="44"/>
                    <a:pt x="21" y="61"/>
                    <a:pt x="0" y="94"/>
                  </a:cubicBezTo>
                  <a:cubicBezTo>
                    <a:pt x="0" y="110"/>
                    <a:pt x="0" y="127"/>
                    <a:pt x="21" y="147"/>
                  </a:cubicBezTo>
                  <a:cubicBezTo>
                    <a:pt x="38" y="180"/>
                    <a:pt x="54" y="197"/>
                    <a:pt x="104" y="197"/>
                  </a:cubicBezTo>
                  <a:cubicBezTo>
                    <a:pt x="113" y="200"/>
                    <a:pt x="122" y="201"/>
                    <a:pt x="130" y="201"/>
                  </a:cubicBezTo>
                  <a:cubicBezTo>
                    <a:pt x="173" y="201"/>
                    <a:pt x="210" y="168"/>
                    <a:pt x="227" y="110"/>
                  </a:cubicBezTo>
                  <a:cubicBezTo>
                    <a:pt x="227" y="94"/>
                    <a:pt x="207" y="61"/>
                    <a:pt x="190" y="44"/>
                  </a:cubicBezTo>
                  <a:cubicBezTo>
                    <a:pt x="174" y="24"/>
                    <a:pt x="157" y="7"/>
                    <a:pt x="124" y="7"/>
                  </a:cubicBezTo>
                  <a:cubicBezTo>
                    <a:pt x="113" y="2"/>
                    <a:pt x="103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6" name="Google Shape;12406;p31"/>
            <p:cNvSpPr/>
            <p:nvPr/>
          </p:nvSpPr>
          <p:spPr>
            <a:xfrm>
              <a:off x="4096950" y="319445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2" y="0"/>
                  </a:moveTo>
                  <a:cubicBezTo>
                    <a:pt x="58" y="0"/>
                    <a:pt x="15" y="46"/>
                    <a:pt x="1" y="90"/>
                  </a:cubicBezTo>
                  <a:lnTo>
                    <a:pt x="1" y="143"/>
                  </a:lnTo>
                  <a:cubicBezTo>
                    <a:pt x="17" y="143"/>
                    <a:pt x="17" y="160"/>
                    <a:pt x="17" y="160"/>
                  </a:cubicBezTo>
                  <a:cubicBezTo>
                    <a:pt x="34" y="193"/>
                    <a:pt x="71" y="193"/>
                    <a:pt x="88" y="209"/>
                  </a:cubicBezTo>
                  <a:cubicBezTo>
                    <a:pt x="137" y="209"/>
                    <a:pt x="207" y="176"/>
                    <a:pt x="207" y="127"/>
                  </a:cubicBezTo>
                  <a:cubicBezTo>
                    <a:pt x="207" y="90"/>
                    <a:pt x="207" y="73"/>
                    <a:pt x="191" y="40"/>
                  </a:cubicBezTo>
                  <a:cubicBezTo>
                    <a:pt x="174" y="24"/>
                    <a:pt x="154" y="3"/>
                    <a:pt x="121" y="3"/>
                  </a:cubicBezTo>
                  <a:cubicBezTo>
                    <a:pt x="114" y="1"/>
                    <a:pt x="108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7" name="Google Shape;12407;p31"/>
            <p:cNvSpPr/>
            <p:nvPr/>
          </p:nvSpPr>
          <p:spPr>
            <a:xfrm>
              <a:off x="4095200" y="32083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104" y="1"/>
                    <a:pt x="71" y="17"/>
                    <a:pt x="55" y="17"/>
                  </a:cubicBezTo>
                  <a:cubicBezTo>
                    <a:pt x="38" y="34"/>
                    <a:pt x="17" y="67"/>
                    <a:pt x="1" y="87"/>
                  </a:cubicBezTo>
                  <a:cubicBezTo>
                    <a:pt x="1" y="104"/>
                    <a:pt x="1" y="137"/>
                    <a:pt x="17" y="137"/>
                  </a:cubicBezTo>
                  <a:cubicBezTo>
                    <a:pt x="17" y="153"/>
                    <a:pt x="17" y="153"/>
                    <a:pt x="38" y="170"/>
                  </a:cubicBezTo>
                  <a:cubicBezTo>
                    <a:pt x="55" y="190"/>
                    <a:pt x="71" y="207"/>
                    <a:pt x="104" y="207"/>
                  </a:cubicBezTo>
                  <a:cubicBezTo>
                    <a:pt x="111" y="209"/>
                    <a:pt x="117" y="210"/>
                    <a:pt x="124" y="210"/>
                  </a:cubicBezTo>
                  <a:cubicBezTo>
                    <a:pt x="170" y="210"/>
                    <a:pt x="209" y="163"/>
                    <a:pt x="224" y="120"/>
                  </a:cubicBezTo>
                  <a:cubicBezTo>
                    <a:pt x="224" y="104"/>
                    <a:pt x="207" y="67"/>
                    <a:pt x="191" y="50"/>
                  </a:cubicBezTo>
                  <a:cubicBezTo>
                    <a:pt x="174" y="17"/>
                    <a:pt x="158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8" name="Google Shape;12408;p31"/>
            <p:cNvSpPr/>
            <p:nvPr/>
          </p:nvSpPr>
          <p:spPr>
            <a:xfrm>
              <a:off x="3986575" y="3045575"/>
              <a:ext cx="1775" cy="4250"/>
            </a:xfrm>
            <a:custGeom>
              <a:avLst/>
              <a:gdLst/>
              <a:ahLst/>
              <a:cxnLst/>
              <a:rect l="l" t="t" r="r" b="b"/>
              <a:pathLst>
                <a:path w="71" h="170" extrusionOk="0">
                  <a:moveTo>
                    <a:pt x="17" y="0"/>
                  </a:moveTo>
                  <a:cubicBezTo>
                    <a:pt x="0" y="50"/>
                    <a:pt x="0" y="120"/>
                    <a:pt x="0" y="170"/>
                  </a:cubicBezTo>
                  <a:cubicBezTo>
                    <a:pt x="54" y="153"/>
                    <a:pt x="70" y="104"/>
                    <a:pt x="54" y="50"/>
                  </a:cubicBezTo>
                  <a:cubicBezTo>
                    <a:pt x="33" y="33"/>
                    <a:pt x="33" y="17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9" name="Google Shape;12409;p31"/>
            <p:cNvSpPr/>
            <p:nvPr/>
          </p:nvSpPr>
          <p:spPr>
            <a:xfrm>
              <a:off x="4174675" y="2942925"/>
              <a:ext cx="5600" cy="4850"/>
            </a:xfrm>
            <a:custGeom>
              <a:avLst/>
              <a:gdLst/>
              <a:ahLst/>
              <a:cxnLst/>
              <a:rect l="l" t="t" r="r" b="b"/>
              <a:pathLst>
                <a:path w="224" h="194" extrusionOk="0">
                  <a:moveTo>
                    <a:pt x="87" y="0"/>
                  </a:moveTo>
                  <a:cubicBezTo>
                    <a:pt x="71" y="0"/>
                    <a:pt x="54" y="0"/>
                    <a:pt x="54" y="17"/>
                  </a:cubicBezTo>
                  <a:cubicBezTo>
                    <a:pt x="34" y="33"/>
                    <a:pt x="17" y="50"/>
                    <a:pt x="17" y="66"/>
                  </a:cubicBezTo>
                  <a:cubicBezTo>
                    <a:pt x="1" y="103"/>
                    <a:pt x="17" y="120"/>
                    <a:pt x="17" y="136"/>
                  </a:cubicBezTo>
                  <a:cubicBezTo>
                    <a:pt x="17" y="136"/>
                    <a:pt x="17" y="153"/>
                    <a:pt x="34" y="153"/>
                  </a:cubicBezTo>
                  <a:cubicBezTo>
                    <a:pt x="54" y="169"/>
                    <a:pt x="71" y="190"/>
                    <a:pt x="104" y="190"/>
                  </a:cubicBezTo>
                  <a:cubicBezTo>
                    <a:pt x="112" y="192"/>
                    <a:pt x="121" y="194"/>
                    <a:pt x="129" y="194"/>
                  </a:cubicBezTo>
                  <a:cubicBezTo>
                    <a:pt x="172" y="194"/>
                    <a:pt x="209" y="159"/>
                    <a:pt x="223" y="103"/>
                  </a:cubicBezTo>
                  <a:cubicBezTo>
                    <a:pt x="223" y="87"/>
                    <a:pt x="223" y="50"/>
                    <a:pt x="207" y="33"/>
                  </a:cubicBezTo>
                  <a:lnTo>
                    <a:pt x="190" y="33"/>
                  </a:lnTo>
                  <a:cubicBezTo>
                    <a:pt x="157" y="17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0" name="Google Shape;12410;p31"/>
            <p:cNvSpPr/>
            <p:nvPr/>
          </p:nvSpPr>
          <p:spPr>
            <a:xfrm>
              <a:off x="4162625" y="2939000"/>
              <a:ext cx="3925" cy="1525"/>
            </a:xfrm>
            <a:custGeom>
              <a:avLst/>
              <a:gdLst/>
              <a:ahLst/>
              <a:cxnLst/>
              <a:rect l="l" t="t" r="r" b="b"/>
              <a:pathLst>
                <a:path w="157" h="61" extrusionOk="0">
                  <a:moveTo>
                    <a:pt x="0" y="0"/>
                  </a:moveTo>
                  <a:lnTo>
                    <a:pt x="21" y="17"/>
                  </a:lnTo>
                  <a:cubicBezTo>
                    <a:pt x="37" y="38"/>
                    <a:pt x="54" y="54"/>
                    <a:pt x="87" y="54"/>
                  </a:cubicBezTo>
                  <a:cubicBezTo>
                    <a:pt x="92" y="59"/>
                    <a:pt x="98" y="61"/>
                    <a:pt x="106" y="61"/>
                  </a:cubicBezTo>
                  <a:cubicBezTo>
                    <a:pt x="123" y="61"/>
                    <a:pt x="145" y="49"/>
                    <a:pt x="157" y="38"/>
                  </a:cubicBezTo>
                  <a:cubicBezTo>
                    <a:pt x="103" y="17"/>
                    <a:pt x="54" y="1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1" name="Google Shape;12411;p31"/>
            <p:cNvSpPr/>
            <p:nvPr/>
          </p:nvSpPr>
          <p:spPr>
            <a:xfrm>
              <a:off x="4198275" y="2951050"/>
              <a:ext cx="4775" cy="3025"/>
            </a:xfrm>
            <a:custGeom>
              <a:avLst/>
              <a:gdLst/>
              <a:ahLst/>
              <a:cxnLst/>
              <a:rect l="l" t="t" r="r" b="b"/>
              <a:pathLst>
                <a:path w="191" h="121" extrusionOk="0">
                  <a:moveTo>
                    <a:pt x="1" y="1"/>
                  </a:moveTo>
                  <a:cubicBezTo>
                    <a:pt x="1" y="17"/>
                    <a:pt x="1" y="34"/>
                    <a:pt x="17" y="50"/>
                  </a:cubicBezTo>
                  <a:lnTo>
                    <a:pt x="17" y="71"/>
                  </a:lnTo>
                  <a:cubicBezTo>
                    <a:pt x="38" y="104"/>
                    <a:pt x="71" y="104"/>
                    <a:pt x="87" y="120"/>
                  </a:cubicBezTo>
                  <a:cubicBezTo>
                    <a:pt x="141" y="120"/>
                    <a:pt x="174" y="104"/>
                    <a:pt x="190" y="87"/>
                  </a:cubicBezTo>
                  <a:cubicBezTo>
                    <a:pt x="141" y="50"/>
                    <a:pt x="71" y="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2" name="Google Shape;12412;p31"/>
            <p:cNvSpPr/>
            <p:nvPr/>
          </p:nvSpPr>
          <p:spPr>
            <a:xfrm>
              <a:off x="4099950" y="2932600"/>
              <a:ext cx="5600" cy="4025"/>
            </a:xfrm>
            <a:custGeom>
              <a:avLst/>
              <a:gdLst/>
              <a:ahLst/>
              <a:cxnLst/>
              <a:rect l="l" t="t" r="r" b="b"/>
              <a:pathLst>
                <a:path w="224" h="161" extrusionOk="0">
                  <a:moveTo>
                    <a:pt x="207" y="1"/>
                  </a:moveTo>
                  <a:cubicBezTo>
                    <a:pt x="137" y="1"/>
                    <a:pt x="87" y="17"/>
                    <a:pt x="17" y="17"/>
                  </a:cubicBezTo>
                  <a:cubicBezTo>
                    <a:pt x="1" y="34"/>
                    <a:pt x="1" y="50"/>
                    <a:pt x="1" y="67"/>
                  </a:cubicBezTo>
                  <a:cubicBezTo>
                    <a:pt x="1" y="87"/>
                    <a:pt x="17" y="87"/>
                    <a:pt x="17" y="104"/>
                  </a:cubicBezTo>
                  <a:cubicBezTo>
                    <a:pt x="17" y="120"/>
                    <a:pt x="34" y="137"/>
                    <a:pt x="54" y="137"/>
                  </a:cubicBezTo>
                  <a:cubicBezTo>
                    <a:pt x="66" y="149"/>
                    <a:pt x="86" y="160"/>
                    <a:pt x="102" y="160"/>
                  </a:cubicBezTo>
                  <a:cubicBezTo>
                    <a:pt x="109" y="160"/>
                    <a:pt x="115" y="158"/>
                    <a:pt x="120" y="153"/>
                  </a:cubicBezTo>
                  <a:cubicBezTo>
                    <a:pt x="157" y="153"/>
                    <a:pt x="174" y="153"/>
                    <a:pt x="190" y="120"/>
                  </a:cubicBezTo>
                  <a:cubicBezTo>
                    <a:pt x="207" y="104"/>
                    <a:pt x="223" y="67"/>
                    <a:pt x="223" y="50"/>
                  </a:cubicBezTo>
                  <a:cubicBezTo>
                    <a:pt x="207" y="34"/>
                    <a:pt x="207" y="17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3" name="Google Shape;12413;p31"/>
            <p:cNvSpPr/>
            <p:nvPr/>
          </p:nvSpPr>
          <p:spPr>
            <a:xfrm>
              <a:off x="4049750" y="3188525"/>
              <a:ext cx="4250" cy="4375"/>
            </a:xfrm>
            <a:custGeom>
              <a:avLst/>
              <a:gdLst/>
              <a:ahLst/>
              <a:cxnLst/>
              <a:rect l="l" t="t" r="r" b="b"/>
              <a:pathLst>
                <a:path w="170" h="175" extrusionOk="0">
                  <a:moveTo>
                    <a:pt x="83" y="1"/>
                  </a:moveTo>
                  <a:cubicBezTo>
                    <a:pt x="50" y="1"/>
                    <a:pt x="17" y="1"/>
                    <a:pt x="1" y="34"/>
                  </a:cubicBezTo>
                  <a:cubicBezTo>
                    <a:pt x="50" y="71"/>
                    <a:pt x="104" y="121"/>
                    <a:pt x="153" y="174"/>
                  </a:cubicBezTo>
                  <a:cubicBezTo>
                    <a:pt x="170" y="158"/>
                    <a:pt x="170" y="137"/>
                    <a:pt x="170" y="121"/>
                  </a:cubicBezTo>
                  <a:cubicBezTo>
                    <a:pt x="170" y="88"/>
                    <a:pt x="170" y="71"/>
                    <a:pt x="153" y="34"/>
                  </a:cubicBezTo>
                  <a:cubicBezTo>
                    <a:pt x="137" y="17"/>
                    <a:pt x="120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4" name="Google Shape;12414;p31"/>
            <p:cNvSpPr/>
            <p:nvPr/>
          </p:nvSpPr>
          <p:spPr>
            <a:xfrm>
              <a:off x="4071600" y="3206975"/>
              <a:ext cx="3025" cy="2200"/>
            </a:xfrm>
            <a:custGeom>
              <a:avLst/>
              <a:gdLst/>
              <a:ahLst/>
              <a:cxnLst/>
              <a:rect l="l" t="t" r="r" b="b"/>
              <a:pathLst>
                <a:path w="121" h="88" extrusionOk="0">
                  <a:moveTo>
                    <a:pt x="1" y="1"/>
                  </a:moveTo>
                  <a:cubicBezTo>
                    <a:pt x="54" y="38"/>
                    <a:pt x="87" y="71"/>
                    <a:pt x="120" y="88"/>
                  </a:cubicBezTo>
                  <a:cubicBezTo>
                    <a:pt x="120" y="71"/>
                    <a:pt x="104" y="55"/>
                    <a:pt x="87" y="38"/>
                  </a:cubicBezTo>
                  <a:cubicBezTo>
                    <a:pt x="71" y="17"/>
                    <a:pt x="3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5" name="Google Shape;12415;p31"/>
            <p:cNvSpPr/>
            <p:nvPr/>
          </p:nvSpPr>
          <p:spPr>
            <a:xfrm>
              <a:off x="4007175" y="3139175"/>
              <a:ext cx="3025" cy="3825"/>
            </a:xfrm>
            <a:custGeom>
              <a:avLst/>
              <a:gdLst/>
              <a:ahLst/>
              <a:cxnLst/>
              <a:rect l="l" t="t" r="r" b="b"/>
              <a:pathLst>
                <a:path w="121" h="153" extrusionOk="0">
                  <a:moveTo>
                    <a:pt x="1" y="0"/>
                  </a:moveTo>
                  <a:cubicBezTo>
                    <a:pt x="34" y="50"/>
                    <a:pt x="71" y="103"/>
                    <a:pt x="104" y="153"/>
                  </a:cubicBezTo>
                  <a:cubicBezTo>
                    <a:pt x="121" y="136"/>
                    <a:pt x="121" y="103"/>
                    <a:pt x="121" y="70"/>
                  </a:cubicBezTo>
                  <a:cubicBezTo>
                    <a:pt x="104" y="17"/>
                    <a:pt x="55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6" name="Google Shape;12416;p31"/>
            <p:cNvSpPr/>
            <p:nvPr/>
          </p:nvSpPr>
          <p:spPr>
            <a:xfrm>
              <a:off x="4208600" y="2956200"/>
              <a:ext cx="5575" cy="4525"/>
            </a:xfrm>
            <a:custGeom>
              <a:avLst/>
              <a:gdLst/>
              <a:ahLst/>
              <a:cxnLst/>
              <a:rect l="l" t="t" r="r" b="b"/>
              <a:pathLst>
                <a:path w="223" h="181" extrusionOk="0">
                  <a:moveTo>
                    <a:pt x="37" y="1"/>
                  </a:moveTo>
                  <a:cubicBezTo>
                    <a:pt x="17" y="34"/>
                    <a:pt x="0" y="71"/>
                    <a:pt x="17" y="104"/>
                  </a:cubicBezTo>
                  <a:cubicBezTo>
                    <a:pt x="37" y="120"/>
                    <a:pt x="37" y="137"/>
                    <a:pt x="54" y="153"/>
                  </a:cubicBezTo>
                  <a:cubicBezTo>
                    <a:pt x="65" y="168"/>
                    <a:pt x="94" y="181"/>
                    <a:pt x="123" y="181"/>
                  </a:cubicBezTo>
                  <a:cubicBezTo>
                    <a:pt x="135" y="181"/>
                    <a:pt x="146" y="179"/>
                    <a:pt x="157" y="174"/>
                  </a:cubicBezTo>
                  <a:cubicBezTo>
                    <a:pt x="190" y="153"/>
                    <a:pt x="206" y="137"/>
                    <a:pt x="223" y="104"/>
                  </a:cubicBezTo>
                  <a:cubicBezTo>
                    <a:pt x="157" y="71"/>
                    <a:pt x="103" y="34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7" name="Google Shape;12417;p31"/>
            <p:cNvSpPr/>
            <p:nvPr/>
          </p:nvSpPr>
          <p:spPr>
            <a:xfrm>
              <a:off x="4356800" y="32259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04" y="1"/>
                  </a:moveTo>
                  <a:cubicBezTo>
                    <a:pt x="67" y="1"/>
                    <a:pt x="50" y="17"/>
                    <a:pt x="34" y="34"/>
                  </a:cubicBezTo>
                  <a:cubicBezTo>
                    <a:pt x="17" y="67"/>
                    <a:pt x="1" y="83"/>
                    <a:pt x="1" y="120"/>
                  </a:cubicBezTo>
                  <a:cubicBezTo>
                    <a:pt x="1" y="120"/>
                    <a:pt x="1" y="137"/>
                    <a:pt x="17" y="137"/>
                  </a:cubicBezTo>
                  <a:cubicBezTo>
                    <a:pt x="17" y="153"/>
                    <a:pt x="34" y="170"/>
                    <a:pt x="34" y="186"/>
                  </a:cubicBezTo>
                  <a:cubicBezTo>
                    <a:pt x="55" y="201"/>
                    <a:pt x="78" y="207"/>
                    <a:pt x="100" y="207"/>
                  </a:cubicBezTo>
                  <a:cubicBezTo>
                    <a:pt x="135" y="207"/>
                    <a:pt x="168" y="192"/>
                    <a:pt x="190" y="170"/>
                  </a:cubicBezTo>
                  <a:cubicBezTo>
                    <a:pt x="207" y="153"/>
                    <a:pt x="223" y="120"/>
                    <a:pt x="207" y="83"/>
                  </a:cubicBezTo>
                  <a:cubicBezTo>
                    <a:pt x="207" y="67"/>
                    <a:pt x="190" y="34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8" name="Google Shape;12418;p31"/>
            <p:cNvSpPr/>
            <p:nvPr/>
          </p:nvSpPr>
          <p:spPr>
            <a:xfrm>
              <a:off x="4343000" y="32331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4" y="0"/>
                  </a:moveTo>
                  <a:cubicBezTo>
                    <a:pt x="70" y="0"/>
                    <a:pt x="0" y="37"/>
                    <a:pt x="0" y="87"/>
                  </a:cubicBezTo>
                  <a:lnTo>
                    <a:pt x="0" y="140"/>
                  </a:lnTo>
                  <a:cubicBezTo>
                    <a:pt x="0" y="157"/>
                    <a:pt x="21" y="157"/>
                    <a:pt x="21" y="173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95" y="209"/>
                    <a:pt x="103" y="211"/>
                    <a:pt x="112" y="211"/>
                  </a:cubicBezTo>
                  <a:cubicBezTo>
                    <a:pt x="159" y="211"/>
                    <a:pt x="207" y="166"/>
                    <a:pt x="207" y="124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21"/>
                    <a:pt x="157" y="21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9" name="Google Shape;12419;p31"/>
            <p:cNvSpPr/>
            <p:nvPr/>
          </p:nvSpPr>
          <p:spPr>
            <a:xfrm>
              <a:off x="4343925" y="32194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lnTo>
                    <a:pt x="0" y="120"/>
                  </a:lnTo>
                  <a:lnTo>
                    <a:pt x="0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3" y="190"/>
                    <a:pt x="66" y="207"/>
                    <a:pt x="87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90" y="174"/>
                    <a:pt x="207" y="157"/>
                    <a:pt x="207" y="120"/>
                  </a:cubicBezTo>
                  <a:cubicBezTo>
                    <a:pt x="207" y="104"/>
                    <a:pt x="207" y="71"/>
                    <a:pt x="190" y="54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0" name="Google Shape;12420;p31"/>
            <p:cNvSpPr/>
            <p:nvPr/>
          </p:nvSpPr>
          <p:spPr>
            <a:xfrm>
              <a:off x="4360200" y="32014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0"/>
                  </a:moveTo>
                  <a:cubicBezTo>
                    <a:pt x="71" y="0"/>
                    <a:pt x="17" y="33"/>
                    <a:pt x="17" y="87"/>
                  </a:cubicBezTo>
                  <a:cubicBezTo>
                    <a:pt x="1" y="103"/>
                    <a:pt x="17" y="120"/>
                    <a:pt x="17" y="136"/>
                  </a:cubicBezTo>
                  <a:cubicBezTo>
                    <a:pt x="17" y="157"/>
                    <a:pt x="17" y="157"/>
                    <a:pt x="34" y="173"/>
                  </a:cubicBezTo>
                  <a:cubicBezTo>
                    <a:pt x="54" y="190"/>
                    <a:pt x="71" y="206"/>
                    <a:pt x="104" y="206"/>
                  </a:cubicBezTo>
                  <a:cubicBezTo>
                    <a:pt x="120" y="206"/>
                    <a:pt x="158" y="206"/>
                    <a:pt x="174" y="190"/>
                  </a:cubicBezTo>
                  <a:cubicBezTo>
                    <a:pt x="207" y="173"/>
                    <a:pt x="207" y="157"/>
                    <a:pt x="224" y="120"/>
                  </a:cubicBezTo>
                  <a:cubicBezTo>
                    <a:pt x="224" y="87"/>
                    <a:pt x="224" y="70"/>
                    <a:pt x="207" y="54"/>
                  </a:cubicBezTo>
                  <a:cubicBezTo>
                    <a:pt x="191" y="17"/>
                    <a:pt x="15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1" name="Google Shape;12421;p31"/>
            <p:cNvSpPr/>
            <p:nvPr/>
          </p:nvSpPr>
          <p:spPr>
            <a:xfrm>
              <a:off x="4338350" y="3245125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11" y="0"/>
                  </a:moveTo>
                  <a:cubicBezTo>
                    <a:pt x="102" y="0"/>
                    <a:pt x="93" y="2"/>
                    <a:pt x="83" y="5"/>
                  </a:cubicBezTo>
                  <a:cubicBezTo>
                    <a:pt x="17" y="38"/>
                    <a:pt x="1" y="91"/>
                    <a:pt x="17" y="141"/>
                  </a:cubicBezTo>
                  <a:cubicBezTo>
                    <a:pt x="31" y="185"/>
                    <a:pt x="81" y="215"/>
                    <a:pt x="126" y="215"/>
                  </a:cubicBezTo>
                  <a:cubicBezTo>
                    <a:pt x="135" y="215"/>
                    <a:pt x="145" y="214"/>
                    <a:pt x="153" y="211"/>
                  </a:cubicBezTo>
                  <a:cubicBezTo>
                    <a:pt x="207" y="178"/>
                    <a:pt x="240" y="124"/>
                    <a:pt x="207" y="75"/>
                  </a:cubicBezTo>
                  <a:cubicBezTo>
                    <a:pt x="190" y="30"/>
                    <a:pt x="153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2" name="Google Shape;12422;p31"/>
            <p:cNvSpPr/>
            <p:nvPr/>
          </p:nvSpPr>
          <p:spPr>
            <a:xfrm>
              <a:off x="4334450" y="31958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7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4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3" y="209"/>
                    <a:pt x="100" y="210"/>
                    <a:pt x="107" y="210"/>
                  </a:cubicBezTo>
                  <a:cubicBezTo>
                    <a:pt x="150" y="210"/>
                    <a:pt x="192" y="167"/>
                    <a:pt x="206" y="120"/>
                  </a:cubicBezTo>
                  <a:cubicBezTo>
                    <a:pt x="206" y="87"/>
                    <a:pt x="206" y="71"/>
                    <a:pt x="190" y="50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3" name="Google Shape;12423;p31"/>
            <p:cNvSpPr/>
            <p:nvPr/>
          </p:nvSpPr>
          <p:spPr>
            <a:xfrm>
              <a:off x="4312600" y="32537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3" y="1"/>
                    <a:pt x="50" y="1"/>
                    <a:pt x="17" y="38"/>
                  </a:cubicBezTo>
                  <a:cubicBezTo>
                    <a:pt x="17" y="54"/>
                    <a:pt x="0" y="71"/>
                    <a:pt x="0" y="87"/>
                  </a:cubicBezTo>
                  <a:lnTo>
                    <a:pt x="0" y="141"/>
                  </a:lnTo>
                  <a:cubicBezTo>
                    <a:pt x="17" y="174"/>
                    <a:pt x="50" y="207"/>
                    <a:pt x="83" y="207"/>
                  </a:cubicBezTo>
                  <a:cubicBezTo>
                    <a:pt x="153" y="207"/>
                    <a:pt x="186" y="174"/>
                    <a:pt x="206" y="124"/>
                  </a:cubicBezTo>
                  <a:cubicBezTo>
                    <a:pt x="206" y="87"/>
                    <a:pt x="206" y="71"/>
                    <a:pt x="186" y="38"/>
                  </a:cubicBezTo>
                  <a:cubicBezTo>
                    <a:pt x="169" y="2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4" name="Google Shape;12424;p31"/>
            <p:cNvSpPr/>
            <p:nvPr/>
          </p:nvSpPr>
          <p:spPr>
            <a:xfrm>
              <a:off x="4350325" y="31937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03" y="0"/>
                  </a:moveTo>
                  <a:cubicBezTo>
                    <a:pt x="70" y="0"/>
                    <a:pt x="37" y="17"/>
                    <a:pt x="17" y="33"/>
                  </a:cubicBezTo>
                  <a:cubicBezTo>
                    <a:pt x="0" y="54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17" y="157"/>
                    <a:pt x="37" y="173"/>
                    <a:pt x="37" y="190"/>
                  </a:cubicBezTo>
                  <a:cubicBezTo>
                    <a:pt x="56" y="202"/>
                    <a:pt x="78" y="208"/>
                    <a:pt x="100" y="208"/>
                  </a:cubicBezTo>
                  <a:cubicBezTo>
                    <a:pt x="135" y="208"/>
                    <a:pt x="169" y="194"/>
                    <a:pt x="190" y="173"/>
                  </a:cubicBezTo>
                  <a:cubicBezTo>
                    <a:pt x="223" y="120"/>
                    <a:pt x="223" y="54"/>
                    <a:pt x="173" y="17"/>
                  </a:cubicBezTo>
                  <a:cubicBezTo>
                    <a:pt x="157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5" name="Google Shape;12425;p31"/>
            <p:cNvSpPr/>
            <p:nvPr/>
          </p:nvSpPr>
          <p:spPr>
            <a:xfrm>
              <a:off x="4336600" y="31836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3" y="0"/>
                  </a:moveTo>
                  <a:cubicBezTo>
                    <a:pt x="84" y="0"/>
                    <a:pt x="55" y="13"/>
                    <a:pt x="34" y="43"/>
                  </a:cubicBezTo>
                  <a:cubicBezTo>
                    <a:pt x="17" y="60"/>
                    <a:pt x="1" y="93"/>
                    <a:pt x="1" y="109"/>
                  </a:cubicBezTo>
                  <a:cubicBezTo>
                    <a:pt x="1" y="126"/>
                    <a:pt x="17" y="146"/>
                    <a:pt x="17" y="146"/>
                  </a:cubicBezTo>
                  <a:cubicBezTo>
                    <a:pt x="17" y="163"/>
                    <a:pt x="34" y="179"/>
                    <a:pt x="50" y="179"/>
                  </a:cubicBezTo>
                  <a:cubicBezTo>
                    <a:pt x="67" y="202"/>
                    <a:pt x="90" y="211"/>
                    <a:pt x="113" y="211"/>
                  </a:cubicBezTo>
                  <a:cubicBezTo>
                    <a:pt x="141" y="211"/>
                    <a:pt x="170" y="198"/>
                    <a:pt x="190" y="179"/>
                  </a:cubicBezTo>
                  <a:cubicBezTo>
                    <a:pt x="207" y="146"/>
                    <a:pt x="223" y="126"/>
                    <a:pt x="223" y="93"/>
                  </a:cubicBezTo>
                  <a:cubicBezTo>
                    <a:pt x="207" y="76"/>
                    <a:pt x="207" y="43"/>
                    <a:pt x="174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6" name="Google Shape;12426;p31"/>
            <p:cNvSpPr/>
            <p:nvPr/>
          </p:nvSpPr>
          <p:spPr>
            <a:xfrm>
              <a:off x="4354650" y="32392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70" y="0"/>
                    <a:pt x="17" y="33"/>
                    <a:pt x="0" y="87"/>
                  </a:cubicBezTo>
                  <a:cubicBezTo>
                    <a:pt x="0" y="103"/>
                    <a:pt x="0" y="136"/>
                    <a:pt x="17" y="153"/>
                  </a:cubicBezTo>
                  <a:lnTo>
                    <a:pt x="17" y="169"/>
                  </a:lnTo>
                  <a:cubicBezTo>
                    <a:pt x="33" y="190"/>
                    <a:pt x="70" y="207"/>
                    <a:pt x="87" y="207"/>
                  </a:cubicBezTo>
                  <a:lnTo>
                    <a:pt x="153" y="207"/>
                  </a:lnTo>
                  <a:cubicBezTo>
                    <a:pt x="173" y="190"/>
                    <a:pt x="190" y="169"/>
                    <a:pt x="206" y="153"/>
                  </a:cubicBezTo>
                  <a:lnTo>
                    <a:pt x="206" y="120"/>
                  </a:lnTo>
                  <a:cubicBezTo>
                    <a:pt x="223" y="66"/>
                    <a:pt x="190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7" name="Google Shape;12427;p31"/>
            <p:cNvSpPr/>
            <p:nvPr/>
          </p:nvSpPr>
          <p:spPr>
            <a:xfrm>
              <a:off x="4345150" y="320557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103" y="1"/>
                  </a:moveTo>
                  <a:cubicBezTo>
                    <a:pt x="86" y="1"/>
                    <a:pt x="66" y="12"/>
                    <a:pt x="55" y="24"/>
                  </a:cubicBezTo>
                  <a:cubicBezTo>
                    <a:pt x="17" y="40"/>
                    <a:pt x="1" y="57"/>
                    <a:pt x="1" y="94"/>
                  </a:cubicBezTo>
                  <a:cubicBezTo>
                    <a:pt x="1" y="111"/>
                    <a:pt x="1" y="127"/>
                    <a:pt x="17" y="144"/>
                  </a:cubicBezTo>
                  <a:lnTo>
                    <a:pt x="17" y="160"/>
                  </a:lnTo>
                  <a:cubicBezTo>
                    <a:pt x="38" y="177"/>
                    <a:pt x="71" y="197"/>
                    <a:pt x="88" y="197"/>
                  </a:cubicBezTo>
                  <a:cubicBezTo>
                    <a:pt x="99" y="200"/>
                    <a:pt x="109" y="201"/>
                    <a:pt x="119" y="201"/>
                  </a:cubicBezTo>
                  <a:cubicBezTo>
                    <a:pt x="172" y="201"/>
                    <a:pt x="207" y="166"/>
                    <a:pt x="207" y="111"/>
                  </a:cubicBezTo>
                  <a:cubicBezTo>
                    <a:pt x="224" y="94"/>
                    <a:pt x="207" y="57"/>
                    <a:pt x="191" y="40"/>
                  </a:cubicBezTo>
                  <a:cubicBezTo>
                    <a:pt x="174" y="24"/>
                    <a:pt x="158" y="7"/>
                    <a:pt x="121" y="7"/>
                  </a:cubicBezTo>
                  <a:cubicBezTo>
                    <a:pt x="116" y="3"/>
                    <a:pt x="109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8" name="Google Shape;12428;p31"/>
            <p:cNvSpPr/>
            <p:nvPr/>
          </p:nvSpPr>
          <p:spPr>
            <a:xfrm>
              <a:off x="4321150" y="31974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6" y="1"/>
                  </a:moveTo>
                  <a:cubicBezTo>
                    <a:pt x="106" y="1"/>
                    <a:pt x="96" y="3"/>
                    <a:pt x="87" y="7"/>
                  </a:cubicBezTo>
                  <a:cubicBezTo>
                    <a:pt x="33" y="23"/>
                    <a:pt x="0" y="89"/>
                    <a:pt x="17" y="143"/>
                  </a:cubicBezTo>
                  <a:cubicBezTo>
                    <a:pt x="29" y="178"/>
                    <a:pt x="68" y="207"/>
                    <a:pt x="107" y="207"/>
                  </a:cubicBezTo>
                  <a:cubicBezTo>
                    <a:pt x="123" y="207"/>
                    <a:pt x="139" y="203"/>
                    <a:pt x="153" y="192"/>
                  </a:cubicBezTo>
                  <a:cubicBezTo>
                    <a:pt x="206" y="176"/>
                    <a:pt x="239" y="126"/>
                    <a:pt x="223" y="73"/>
                  </a:cubicBezTo>
                  <a:cubicBezTo>
                    <a:pt x="196" y="33"/>
                    <a:pt x="156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9" name="Google Shape;12429;p31"/>
            <p:cNvSpPr/>
            <p:nvPr/>
          </p:nvSpPr>
          <p:spPr>
            <a:xfrm>
              <a:off x="4316400" y="32283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2" y="1"/>
                  </a:moveTo>
                  <a:cubicBezTo>
                    <a:pt x="98" y="1"/>
                    <a:pt x="84" y="3"/>
                    <a:pt x="71" y="9"/>
                  </a:cubicBezTo>
                  <a:cubicBezTo>
                    <a:pt x="17" y="25"/>
                    <a:pt x="1" y="91"/>
                    <a:pt x="17" y="145"/>
                  </a:cubicBezTo>
                  <a:cubicBezTo>
                    <a:pt x="17" y="161"/>
                    <a:pt x="34" y="161"/>
                    <a:pt x="34" y="178"/>
                  </a:cubicBezTo>
                  <a:cubicBezTo>
                    <a:pt x="55" y="199"/>
                    <a:pt x="75" y="208"/>
                    <a:pt x="98" y="208"/>
                  </a:cubicBezTo>
                  <a:cubicBezTo>
                    <a:pt x="115" y="208"/>
                    <a:pt x="134" y="203"/>
                    <a:pt x="157" y="194"/>
                  </a:cubicBezTo>
                  <a:cubicBezTo>
                    <a:pt x="190" y="178"/>
                    <a:pt x="207" y="145"/>
                    <a:pt x="223" y="112"/>
                  </a:cubicBezTo>
                  <a:cubicBezTo>
                    <a:pt x="223" y="91"/>
                    <a:pt x="223" y="75"/>
                    <a:pt x="207" y="58"/>
                  </a:cubicBezTo>
                  <a:cubicBezTo>
                    <a:pt x="195" y="21"/>
                    <a:pt x="153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0" name="Google Shape;12430;p31"/>
            <p:cNvSpPr/>
            <p:nvPr/>
          </p:nvSpPr>
          <p:spPr>
            <a:xfrm>
              <a:off x="4320325" y="32164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4" y="0"/>
                    <a:pt x="15" y="43"/>
                    <a:pt x="0" y="90"/>
                  </a:cubicBezTo>
                  <a:lnTo>
                    <a:pt x="0" y="139"/>
                  </a:lnTo>
                  <a:cubicBezTo>
                    <a:pt x="17" y="139"/>
                    <a:pt x="17" y="156"/>
                    <a:pt x="17" y="156"/>
                  </a:cubicBezTo>
                  <a:cubicBezTo>
                    <a:pt x="33" y="193"/>
                    <a:pt x="66" y="193"/>
                    <a:pt x="83" y="209"/>
                  </a:cubicBezTo>
                  <a:cubicBezTo>
                    <a:pt x="136" y="209"/>
                    <a:pt x="206" y="176"/>
                    <a:pt x="206" y="123"/>
                  </a:cubicBezTo>
                  <a:cubicBezTo>
                    <a:pt x="206" y="90"/>
                    <a:pt x="206" y="73"/>
                    <a:pt x="186" y="36"/>
                  </a:cubicBezTo>
                  <a:cubicBezTo>
                    <a:pt x="169" y="20"/>
                    <a:pt x="153" y="3"/>
                    <a:pt x="120" y="3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1" name="Google Shape;12431;p31"/>
            <p:cNvSpPr/>
            <p:nvPr/>
          </p:nvSpPr>
          <p:spPr>
            <a:xfrm>
              <a:off x="4314650" y="324207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5" y="0"/>
                  </a:moveTo>
                  <a:cubicBezTo>
                    <a:pt x="77" y="0"/>
                    <a:pt x="48" y="13"/>
                    <a:pt x="21" y="40"/>
                  </a:cubicBezTo>
                  <a:cubicBezTo>
                    <a:pt x="1" y="56"/>
                    <a:pt x="1" y="94"/>
                    <a:pt x="1" y="110"/>
                  </a:cubicBezTo>
                  <a:cubicBezTo>
                    <a:pt x="1" y="127"/>
                    <a:pt x="1" y="127"/>
                    <a:pt x="21" y="143"/>
                  </a:cubicBezTo>
                  <a:cubicBezTo>
                    <a:pt x="21" y="160"/>
                    <a:pt x="38" y="180"/>
                    <a:pt x="38" y="180"/>
                  </a:cubicBezTo>
                  <a:cubicBezTo>
                    <a:pt x="71" y="197"/>
                    <a:pt x="87" y="213"/>
                    <a:pt x="124" y="213"/>
                  </a:cubicBezTo>
                  <a:cubicBezTo>
                    <a:pt x="141" y="197"/>
                    <a:pt x="174" y="197"/>
                    <a:pt x="190" y="160"/>
                  </a:cubicBezTo>
                  <a:cubicBezTo>
                    <a:pt x="207" y="143"/>
                    <a:pt x="207" y="127"/>
                    <a:pt x="207" y="94"/>
                  </a:cubicBezTo>
                  <a:cubicBezTo>
                    <a:pt x="207" y="56"/>
                    <a:pt x="190" y="40"/>
                    <a:pt x="174" y="23"/>
                  </a:cubicBezTo>
                  <a:cubicBezTo>
                    <a:pt x="151" y="9"/>
                    <a:pt x="128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2" name="Google Shape;12432;p31"/>
            <p:cNvSpPr/>
            <p:nvPr/>
          </p:nvSpPr>
          <p:spPr>
            <a:xfrm>
              <a:off x="4325475" y="3252025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13" y="0"/>
                  </a:moveTo>
                  <a:cubicBezTo>
                    <a:pt x="102" y="0"/>
                    <a:pt x="92" y="2"/>
                    <a:pt x="83" y="5"/>
                  </a:cubicBezTo>
                  <a:cubicBezTo>
                    <a:pt x="33" y="38"/>
                    <a:pt x="0" y="91"/>
                    <a:pt x="33" y="141"/>
                  </a:cubicBezTo>
                  <a:cubicBezTo>
                    <a:pt x="47" y="185"/>
                    <a:pt x="86" y="215"/>
                    <a:pt x="136" y="215"/>
                  </a:cubicBezTo>
                  <a:cubicBezTo>
                    <a:pt x="147" y="215"/>
                    <a:pt x="158" y="214"/>
                    <a:pt x="170" y="211"/>
                  </a:cubicBezTo>
                  <a:cubicBezTo>
                    <a:pt x="223" y="174"/>
                    <a:pt x="240" y="124"/>
                    <a:pt x="223" y="71"/>
                  </a:cubicBezTo>
                  <a:cubicBezTo>
                    <a:pt x="210" y="30"/>
                    <a:pt x="160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3" name="Google Shape;12433;p31"/>
            <p:cNvSpPr/>
            <p:nvPr/>
          </p:nvSpPr>
          <p:spPr>
            <a:xfrm>
              <a:off x="4330625" y="32263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67" y="0"/>
                  </a:moveTo>
                  <a:cubicBezTo>
                    <a:pt x="50" y="17"/>
                    <a:pt x="34" y="33"/>
                    <a:pt x="17" y="50"/>
                  </a:cubicBezTo>
                  <a:cubicBezTo>
                    <a:pt x="1" y="66"/>
                    <a:pt x="1" y="103"/>
                    <a:pt x="17" y="136"/>
                  </a:cubicBezTo>
                  <a:cubicBezTo>
                    <a:pt x="31" y="180"/>
                    <a:pt x="67" y="210"/>
                    <a:pt x="118" y="210"/>
                  </a:cubicBezTo>
                  <a:cubicBezTo>
                    <a:pt x="129" y="210"/>
                    <a:pt x="141" y="209"/>
                    <a:pt x="153" y="206"/>
                  </a:cubicBezTo>
                  <a:cubicBezTo>
                    <a:pt x="207" y="169"/>
                    <a:pt x="223" y="120"/>
                    <a:pt x="207" y="66"/>
                  </a:cubicBezTo>
                  <a:cubicBezTo>
                    <a:pt x="186" y="33"/>
                    <a:pt x="170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4" name="Google Shape;12434;p31"/>
            <p:cNvSpPr/>
            <p:nvPr/>
          </p:nvSpPr>
          <p:spPr>
            <a:xfrm>
              <a:off x="4326300" y="32378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3" y="21"/>
                    <a:pt x="0" y="91"/>
                    <a:pt x="17" y="145"/>
                  </a:cubicBezTo>
                  <a:cubicBezTo>
                    <a:pt x="41" y="181"/>
                    <a:pt x="75" y="208"/>
                    <a:pt x="111" y="208"/>
                  </a:cubicBezTo>
                  <a:cubicBezTo>
                    <a:pt x="125" y="208"/>
                    <a:pt x="139" y="204"/>
                    <a:pt x="153" y="194"/>
                  </a:cubicBezTo>
                  <a:cubicBezTo>
                    <a:pt x="207" y="178"/>
                    <a:pt x="240" y="124"/>
                    <a:pt x="223" y="75"/>
                  </a:cubicBezTo>
                  <a:cubicBezTo>
                    <a:pt x="209" y="31"/>
                    <a:pt x="159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5" name="Google Shape;12435;p31"/>
            <p:cNvSpPr/>
            <p:nvPr/>
          </p:nvSpPr>
          <p:spPr>
            <a:xfrm>
              <a:off x="4331450" y="3209850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6" y="0"/>
                  </a:moveTo>
                  <a:cubicBezTo>
                    <a:pt x="64" y="0"/>
                    <a:pt x="35" y="13"/>
                    <a:pt x="17" y="43"/>
                  </a:cubicBezTo>
                  <a:cubicBezTo>
                    <a:pt x="1" y="59"/>
                    <a:pt x="1" y="76"/>
                    <a:pt x="1" y="109"/>
                  </a:cubicBezTo>
                  <a:lnTo>
                    <a:pt x="1" y="129"/>
                  </a:lnTo>
                  <a:cubicBezTo>
                    <a:pt x="17" y="146"/>
                    <a:pt x="17" y="162"/>
                    <a:pt x="34" y="179"/>
                  </a:cubicBezTo>
                  <a:cubicBezTo>
                    <a:pt x="58" y="193"/>
                    <a:pt x="84" y="202"/>
                    <a:pt x="110" y="202"/>
                  </a:cubicBezTo>
                  <a:cubicBezTo>
                    <a:pt x="141" y="202"/>
                    <a:pt x="170" y="189"/>
                    <a:pt x="190" y="162"/>
                  </a:cubicBezTo>
                  <a:cubicBezTo>
                    <a:pt x="223" y="109"/>
                    <a:pt x="223" y="59"/>
                    <a:pt x="174" y="26"/>
                  </a:cubicBezTo>
                  <a:cubicBezTo>
                    <a:pt x="149" y="9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6" name="Google Shape;12436;p31"/>
            <p:cNvSpPr/>
            <p:nvPr/>
          </p:nvSpPr>
          <p:spPr>
            <a:xfrm>
              <a:off x="4357225" y="3212875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12" y="0"/>
                  </a:moveTo>
                  <a:cubicBezTo>
                    <a:pt x="98" y="0"/>
                    <a:pt x="83" y="3"/>
                    <a:pt x="70" y="8"/>
                  </a:cubicBezTo>
                  <a:cubicBezTo>
                    <a:pt x="17" y="25"/>
                    <a:pt x="0" y="74"/>
                    <a:pt x="17" y="144"/>
                  </a:cubicBezTo>
                  <a:cubicBezTo>
                    <a:pt x="17" y="144"/>
                    <a:pt x="33" y="161"/>
                    <a:pt x="33" y="177"/>
                  </a:cubicBezTo>
                  <a:cubicBezTo>
                    <a:pt x="59" y="189"/>
                    <a:pt x="83" y="202"/>
                    <a:pt x="112" y="202"/>
                  </a:cubicBezTo>
                  <a:cubicBezTo>
                    <a:pt x="125" y="202"/>
                    <a:pt x="138" y="200"/>
                    <a:pt x="153" y="194"/>
                  </a:cubicBezTo>
                  <a:cubicBezTo>
                    <a:pt x="190" y="177"/>
                    <a:pt x="206" y="144"/>
                    <a:pt x="206" y="111"/>
                  </a:cubicBezTo>
                  <a:cubicBezTo>
                    <a:pt x="223" y="91"/>
                    <a:pt x="206" y="74"/>
                    <a:pt x="206" y="58"/>
                  </a:cubicBezTo>
                  <a:cubicBezTo>
                    <a:pt x="194" y="21"/>
                    <a:pt x="153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7" name="Google Shape;12437;p31"/>
            <p:cNvSpPr/>
            <p:nvPr/>
          </p:nvSpPr>
          <p:spPr>
            <a:xfrm>
              <a:off x="4383825" y="3127525"/>
              <a:ext cx="2600" cy="5175"/>
            </a:xfrm>
            <a:custGeom>
              <a:avLst/>
              <a:gdLst/>
              <a:ahLst/>
              <a:cxnLst/>
              <a:rect l="l" t="t" r="r" b="b"/>
              <a:pathLst>
                <a:path w="104" h="207" extrusionOk="0">
                  <a:moveTo>
                    <a:pt x="70" y="0"/>
                  </a:moveTo>
                  <a:cubicBezTo>
                    <a:pt x="54" y="21"/>
                    <a:pt x="37" y="37"/>
                    <a:pt x="17" y="54"/>
                  </a:cubicBezTo>
                  <a:cubicBezTo>
                    <a:pt x="0" y="70"/>
                    <a:pt x="0" y="103"/>
                    <a:pt x="17" y="140"/>
                  </a:cubicBezTo>
                  <a:cubicBezTo>
                    <a:pt x="17" y="173"/>
                    <a:pt x="70" y="206"/>
                    <a:pt x="103" y="206"/>
                  </a:cubicBezTo>
                  <a:lnTo>
                    <a:pt x="1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8" name="Google Shape;12438;p31"/>
            <p:cNvSpPr/>
            <p:nvPr/>
          </p:nvSpPr>
          <p:spPr>
            <a:xfrm>
              <a:off x="4200450" y="3262450"/>
              <a:ext cx="5175" cy="2175"/>
            </a:xfrm>
            <a:custGeom>
              <a:avLst/>
              <a:gdLst/>
              <a:ahLst/>
              <a:cxnLst/>
              <a:rect l="l" t="t" r="r" b="b"/>
              <a:pathLst>
                <a:path w="207" h="87" extrusionOk="0">
                  <a:moveTo>
                    <a:pt x="120" y="0"/>
                  </a:moveTo>
                  <a:cubicBezTo>
                    <a:pt x="70" y="0"/>
                    <a:pt x="33" y="17"/>
                    <a:pt x="0" y="50"/>
                  </a:cubicBezTo>
                  <a:cubicBezTo>
                    <a:pt x="70" y="66"/>
                    <a:pt x="136" y="87"/>
                    <a:pt x="207" y="87"/>
                  </a:cubicBezTo>
                  <a:cubicBezTo>
                    <a:pt x="207" y="87"/>
                    <a:pt x="190" y="66"/>
                    <a:pt x="190" y="50"/>
                  </a:cubicBezTo>
                  <a:cubicBezTo>
                    <a:pt x="174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9" name="Google Shape;12439;p31"/>
            <p:cNvSpPr/>
            <p:nvPr/>
          </p:nvSpPr>
          <p:spPr>
            <a:xfrm>
              <a:off x="4086250" y="3216875"/>
              <a:ext cx="1675" cy="1775"/>
            </a:xfrm>
            <a:custGeom>
              <a:avLst/>
              <a:gdLst/>
              <a:ahLst/>
              <a:cxnLst/>
              <a:rect l="l" t="t" r="r" b="b"/>
              <a:pathLst>
                <a:path w="67" h="71" extrusionOk="0">
                  <a:moveTo>
                    <a:pt x="0" y="1"/>
                  </a:moveTo>
                  <a:lnTo>
                    <a:pt x="0" y="1"/>
                  </a:lnTo>
                  <a:cubicBezTo>
                    <a:pt x="17" y="34"/>
                    <a:pt x="50" y="54"/>
                    <a:pt x="66" y="71"/>
                  </a:cubicBezTo>
                  <a:cubicBezTo>
                    <a:pt x="66" y="54"/>
                    <a:pt x="50" y="34"/>
                    <a:pt x="50" y="34"/>
                  </a:cubicBezTo>
                  <a:cubicBezTo>
                    <a:pt x="33" y="17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0" name="Google Shape;12440;p31"/>
            <p:cNvSpPr/>
            <p:nvPr/>
          </p:nvSpPr>
          <p:spPr>
            <a:xfrm>
              <a:off x="4222400" y="3265425"/>
              <a:ext cx="5175" cy="2600"/>
            </a:xfrm>
            <a:custGeom>
              <a:avLst/>
              <a:gdLst/>
              <a:ahLst/>
              <a:cxnLst/>
              <a:rect l="l" t="t" r="r" b="b"/>
              <a:pathLst>
                <a:path w="207" h="104" extrusionOk="0">
                  <a:moveTo>
                    <a:pt x="120" y="1"/>
                  </a:moveTo>
                  <a:cubicBezTo>
                    <a:pt x="104" y="1"/>
                    <a:pt x="83" y="1"/>
                    <a:pt x="67" y="17"/>
                  </a:cubicBezTo>
                  <a:cubicBezTo>
                    <a:pt x="34" y="17"/>
                    <a:pt x="17" y="50"/>
                    <a:pt x="1" y="71"/>
                  </a:cubicBezTo>
                  <a:cubicBezTo>
                    <a:pt x="67" y="87"/>
                    <a:pt x="137" y="87"/>
                    <a:pt x="207" y="104"/>
                  </a:cubicBezTo>
                  <a:lnTo>
                    <a:pt x="207" y="71"/>
                  </a:lnTo>
                  <a:cubicBezTo>
                    <a:pt x="186" y="34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1" name="Google Shape;12441;p31"/>
            <p:cNvSpPr/>
            <p:nvPr/>
          </p:nvSpPr>
          <p:spPr>
            <a:xfrm>
              <a:off x="4139950" y="3245075"/>
              <a:ext cx="4250" cy="2350"/>
            </a:xfrm>
            <a:custGeom>
              <a:avLst/>
              <a:gdLst/>
              <a:ahLst/>
              <a:cxnLst/>
              <a:rect l="l" t="t" r="r" b="b"/>
              <a:pathLst>
                <a:path w="170" h="94" extrusionOk="0">
                  <a:moveTo>
                    <a:pt x="63" y="0"/>
                  </a:moveTo>
                  <a:cubicBezTo>
                    <a:pt x="48" y="0"/>
                    <a:pt x="33" y="2"/>
                    <a:pt x="17" y="7"/>
                  </a:cubicBezTo>
                  <a:lnTo>
                    <a:pt x="0" y="23"/>
                  </a:lnTo>
                  <a:cubicBezTo>
                    <a:pt x="17" y="40"/>
                    <a:pt x="50" y="40"/>
                    <a:pt x="83" y="60"/>
                  </a:cubicBezTo>
                  <a:cubicBezTo>
                    <a:pt x="120" y="77"/>
                    <a:pt x="136" y="77"/>
                    <a:pt x="169" y="93"/>
                  </a:cubicBezTo>
                  <a:cubicBezTo>
                    <a:pt x="169" y="77"/>
                    <a:pt x="169" y="77"/>
                    <a:pt x="153" y="60"/>
                  </a:cubicBezTo>
                  <a:cubicBezTo>
                    <a:pt x="140" y="20"/>
                    <a:pt x="107" y="0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2" name="Google Shape;12442;p31"/>
            <p:cNvSpPr/>
            <p:nvPr/>
          </p:nvSpPr>
          <p:spPr>
            <a:xfrm>
              <a:off x="4299200" y="3262275"/>
              <a:ext cx="5175" cy="4925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105" y="1"/>
                  </a:moveTo>
                  <a:cubicBezTo>
                    <a:pt x="76" y="1"/>
                    <a:pt x="48" y="13"/>
                    <a:pt x="21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0"/>
                    <a:pt x="21" y="176"/>
                    <a:pt x="37" y="176"/>
                  </a:cubicBezTo>
                  <a:lnTo>
                    <a:pt x="54" y="197"/>
                  </a:lnTo>
                  <a:lnTo>
                    <a:pt x="173" y="197"/>
                  </a:lnTo>
                  <a:cubicBezTo>
                    <a:pt x="173" y="176"/>
                    <a:pt x="190" y="176"/>
                    <a:pt x="190" y="176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73"/>
                    <a:pt x="190" y="40"/>
                    <a:pt x="173" y="24"/>
                  </a:cubicBezTo>
                  <a:cubicBezTo>
                    <a:pt x="151" y="9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3" name="Google Shape;12443;p31"/>
            <p:cNvSpPr/>
            <p:nvPr/>
          </p:nvSpPr>
          <p:spPr>
            <a:xfrm>
              <a:off x="4247250" y="3268250"/>
              <a:ext cx="3925" cy="1025"/>
            </a:xfrm>
            <a:custGeom>
              <a:avLst/>
              <a:gdLst/>
              <a:ahLst/>
              <a:cxnLst/>
              <a:rect l="l" t="t" r="r" b="b"/>
              <a:pathLst>
                <a:path w="157" h="41" extrusionOk="0">
                  <a:moveTo>
                    <a:pt x="77" y="1"/>
                  </a:moveTo>
                  <a:cubicBezTo>
                    <a:pt x="64" y="1"/>
                    <a:pt x="51" y="3"/>
                    <a:pt x="37" y="7"/>
                  </a:cubicBezTo>
                  <a:cubicBezTo>
                    <a:pt x="37" y="24"/>
                    <a:pt x="17" y="24"/>
                    <a:pt x="0" y="40"/>
                  </a:cubicBezTo>
                  <a:lnTo>
                    <a:pt x="157" y="40"/>
                  </a:lnTo>
                  <a:cubicBezTo>
                    <a:pt x="145" y="16"/>
                    <a:pt x="113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4" name="Google Shape;12444;p31"/>
            <p:cNvSpPr/>
            <p:nvPr/>
          </p:nvSpPr>
          <p:spPr>
            <a:xfrm>
              <a:off x="4382175" y="3204400"/>
              <a:ext cx="4250" cy="5100"/>
            </a:xfrm>
            <a:custGeom>
              <a:avLst/>
              <a:gdLst/>
              <a:ahLst/>
              <a:cxnLst/>
              <a:rect l="l" t="t" r="r" b="b"/>
              <a:pathLst>
                <a:path w="170" h="204" extrusionOk="0">
                  <a:moveTo>
                    <a:pt x="83" y="1"/>
                  </a:moveTo>
                  <a:cubicBezTo>
                    <a:pt x="33" y="17"/>
                    <a:pt x="0" y="87"/>
                    <a:pt x="33" y="141"/>
                  </a:cubicBezTo>
                  <a:cubicBezTo>
                    <a:pt x="45" y="177"/>
                    <a:pt x="76" y="204"/>
                    <a:pt x="117" y="204"/>
                  </a:cubicBezTo>
                  <a:cubicBezTo>
                    <a:pt x="133" y="204"/>
                    <a:pt x="151" y="200"/>
                    <a:pt x="169" y="191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5" name="Google Shape;12445;p31"/>
            <p:cNvSpPr/>
            <p:nvPr/>
          </p:nvSpPr>
          <p:spPr>
            <a:xfrm>
              <a:off x="4276925" y="3256350"/>
              <a:ext cx="5175" cy="5425"/>
            </a:xfrm>
            <a:custGeom>
              <a:avLst/>
              <a:gdLst/>
              <a:ahLst/>
              <a:cxnLst/>
              <a:rect l="l" t="t" r="r" b="b"/>
              <a:pathLst>
                <a:path w="207" h="217" extrusionOk="0">
                  <a:moveTo>
                    <a:pt x="87" y="1"/>
                  </a:moveTo>
                  <a:cubicBezTo>
                    <a:pt x="67" y="1"/>
                    <a:pt x="34" y="21"/>
                    <a:pt x="17" y="38"/>
                  </a:cubicBezTo>
                  <a:cubicBezTo>
                    <a:pt x="1" y="71"/>
                    <a:pt x="1" y="87"/>
                    <a:pt x="1" y="124"/>
                  </a:cubicBezTo>
                  <a:lnTo>
                    <a:pt x="1" y="141"/>
                  </a:lnTo>
                  <a:cubicBezTo>
                    <a:pt x="17" y="157"/>
                    <a:pt x="17" y="174"/>
                    <a:pt x="34" y="190"/>
                  </a:cubicBezTo>
                  <a:cubicBezTo>
                    <a:pt x="58" y="207"/>
                    <a:pt x="81" y="217"/>
                    <a:pt x="105" y="217"/>
                  </a:cubicBezTo>
                  <a:cubicBezTo>
                    <a:pt x="133" y="217"/>
                    <a:pt x="161" y="203"/>
                    <a:pt x="190" y="174"/>
                  </a:cubicBezTo>
                  <a:cubicBezTo>
                    <a:pt x="207" y="157"/>
                    <a:pt x="207" y="124"/>
                    <a:pt x="207" y="104"/>
                  </a:cubicBezTo>
                  <a:cubicBezTo>
                    <a:pt x="207" y="71"/>
                    <a:pt x="190" y="54"/>
                    <a:pt x="170" y="38"/>
                  </a:cubicBezTo>
                  <a:cubicBezTo>
                    <a:pt x="137" y="2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6" name="Google Shape;12446;p31"/>
            <p:cNvSpPr/>
            <p:nvPr/>
          </p:nvSpPr>
          <p:spPr>
            <a:xfrm>
              <a:off x="4376500" y="3180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7" y="0"/>
                  </a:moveTo>
                  <a:cubicBezTo>
                    <a:pt x="59" y="0"/>
                    <a:pt x="34" y="28"/>
                    <a:pt x="21" y="58"/>
                  </a:cubicBezTo>
                  <a:cubicBezTo>
                    <a:pt x="0" y="75"/>
                    <a:pt x="0" y="75"/>
                    <a:pt x="0" y="91"/>
                  </a:cubicBezTo>
                  <a:lnTo>
                    <a:pt x="0" y="141"/>
                  </a:lnTo>
                  <a:cubicBezTo>
                    <a:pt x="21" y="161"/>
                    <a:pt x="37" y="178"/>
                    <a:pt x="70" y="194"/>
                  </a:cubicBezTo>
                  <a:cubicBezTo>
                    <a:pt x="70" y="194"/>
                    <a:pt x="87" y="194"/>
                    <a:pt x="87" y="211"/>
                  </a:cubicBezTo>
                  <a:cubicBezTo>
                    <a:pt x="157" y="211"/>
                    <a:pt x="206" y="178"/>
                    <a:pt x="206" y="108"/>
                  </a:cubicBezTo>
                  <a:cubicBezTo>
                    <a:pt x="206" y="91"/>
                    <a:pt x="206" y="58"/>
                    <a:pt x="190" y="38"/>
                  </a:cubicBezTo>
                  <a:cubicBezTo>
                    <a:pt x="173" y="21"/>
                    <a:pt x="157" y="5"/>
                    <a:pt x="124" y="5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7" name="Google Shape;12447;p31"/>
            <p:cNvSpPr/>
            <p:nvPr/>
          </p:nvSpPr>
          <p:spPr>
            <a:xfrm>
              <a:off x="4372675" y="3195275"/>
              <a:ext cx="5175" cy="4925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97" y="1"/>
                  </a:moveTo>
                  <a:cubicBezTo>
                    <a:pt x="65" y="1"/>
                    <a:pt x="35" y="13"/>
                    <a:pt x="17" y="40"/>
                  </a:cubicBezTo>
                  <a:cubicBezTo>
                    <a:pt x="1" y="57"/>
                    <a:pt x="1" y="73"/>
                    <a:pt x="1" y="110"/>
                  </a:cubicBezTo>
                  <a:lnTo>
                    <a:pt x="1" y="127"/>
                  </a:lnTo>
                  <a:cubicBezTo>
                    <a:pt x="17" y="143"/>
                    <a:pt x="17" y="160"/>
                    <a:pt x="34" y="176"/>
                  </a:cubicBezTo>
                  <a:cubicBezTo>
                    <a:pt x="50" y="197"/>
                    <a:pt x="87" y="197"/>
                    <a:pt x="120" y="197"/>
                  </a:cubicBezTo>
                  <a:cubicBezTo>
                    <a:pt x="137" y="197"/>
                    <a:pt x="174" y="176"/>
                    <a:pt x="190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2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8" name="Google Shape;12448;p31"/>
            <p:cNvSpPr/>
            <p:nvPr/>
          </p:nvSpPr>
          <p:spPr>
            <a:xfrm>
              <a:off x="4205200" y="32160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1"/>
                  </a:moveTo>
                  <a:cubicBezTo>
                    <a:pt x="103" y="1"/>
                    <a:pt x="70" y="17"/>
                    <a:pt x="33" y="34"/>
                  </a:cubicBezTo>
                  <a:cubicBezTo>
                    <a:pt x="17" y="50"/>
                    <a:pt x="17" y="67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33" y="170"/>
                    <a:pt x="50" y="207"/>
                    <a:pt x="103" y="207"/>
                  </a:cubicBezTo>
                  <a:cubicBezTo>
                    <a:pt x="153" y="207"/>
                    <a:pt x="206" y="170"/>
                    <a:pt x="223" y="120"/>
                  </a:cubicBezTo>
                  <a:cubicBezTo>
                    <a:pt x="223" y="104"/>
                    <a:pt x="223" y="67"/>
                    <a:pt x="206" y="50"/>
                  </a:cubicBezTo>
                  <a:cubicBezTo>
                    <a:pt x="190" y="17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9" name="Google Shape;12449;p31"/>
            <p:cNvSpPr/>
            <p:nvPr/>
          </p:nvSpPr>
          <p:spPr>
            <a:xfrm>
              <a:off x="4368775" y="3222775"/>
              <a:ext cx="5675" cy="5250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15" y="1"/>
                  </a:moveTo>
                  <a:cubicBezTo>
                    <a:pt x="58" y="1"/>
                    <a:pt x="21" y="47"/>
                    <a:pt x="21" y="90"/>
                  </a:cubicBezTo>
                  <a:cubicBezTo>
                    <a:pt x="0" y="107"/>
                    <a:pt x="21" y="128"/>
                    <a:pt x="21" y="144"/>
                  </a:cubicBezTo>
                  <a:cubicBezTo>
                    <a:pt x="37" y="177"/>
                    <a:pt x="54" y="210"/>
                    <a:pt x="103" y="210"/>
                  </a:cubicBezTo>
                  <a:cubicBezTo>
                    <a:pt x="157" y="210"/>
                    <a:pt x="206" y="177"/>
                    <a:pt x="227" y="128"/>
                  </a:cubicBezTo>
                  <a:cubicBezTo>
                    <a:pt x="227" y="90"/>
                    <a:pt x="227" y="74"/>
                    <a:pt x="206" y="41"/>
                  </a:cubicBezTo>
                  <a:cubicBezTo>
                    <a:pt x="190" y="24"/>
                    <a:pt x="157" y="4"/>
                    <a:pt x="140" y="4"/>
                  </a:cubicBezTo>
                  <a:cubicBezTo>
                    <a:pt x="131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0" name="Google Shape;12450;p31"/>
            <p:cNvSpPr/>
            <p:nvPr/>
          </p:nvSpPr>
          <p:spPr>
            <a:xfrm>
              <a:off x="4364125" y="31709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67" y="1"/>
                    <a:pt x="17" y="38"/>
                    <a:pt x="1" y="88"/>
                  </a:cubicBezTo>
                  <a:cubicBezTo>
                    <a:pt x="1" y="104"/>
                    <a:pt x="1" y="120"/>
                    <a:pt x="17" y="141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3" y="207"/>
                  </a:cubicBezTo>
                  <a:cubicBezTo>
                    <a:pt x="92" y="209"/>
                    <a:pt x="101" y="210"/>
                    <a:pt x="110" y="210"/>
                  </a:cubicBezTo>
                  <a:cubicBezTo>
                    <a:pt x="166" y="210"/>
                    <a:pt x="207" y="167"/>
                    <a:pt x="207" y="120"/>
                  </a:cubicBezTo>
                  <a:cubicBezTo>
                    <a:pt x="223" y="104"/>
                    <a:pt x="207" y="71"/>
                    <a:pt x="186" y="55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1" name="Google Shape;12451;p31"/>
            <p:cNvSpPr/>
            <p:nvPr/>
          </p:nvSpPr>
          <p:spPr>
            <a:xfrm>
              <a:off x="4378650" y="3153175"/>
              <a:ext cx="6125" cy="5425"/>
            </a:xfrm>
            <a:custGeom>
              <a:avLst/>
              <a:gdLst/>
              <a:ahLst/>
              <a:cxnLst/>
              <a:rect l="l" t="t" r="r" b="b"/>
              <a:pathLst>
                <a:path w="245" h="217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8" y="42"/>
                    <a:pt x="1" y="91"/>
                    <a:pt x="38" y="145"/>
                  </a:cubicBezTo>
                  <a:cubicBezTo>
                    <a:pt x="51" y="185"/>
                    <a:pt x="86" y="217"/>
                    <a:pt x="127" y="217"/>
                  </a:cubicBezTo>
                  <a:cubicBezTo>
                    <a:pt x="137" y="217"/>
                    <a:pt x="147" y="215"/>
                    <a:pt x="158" y="211"/>
                  </a:cubicBezTo>
                  <a:cubicBezTo>
                    <a:pt x="224" y="178"/>
                    <a:pt x="244" y="129"/>
                    <a:pt x="224" y="75"/>
                  </a:cubicBezTo>
                  <a:cubicBezTo>
                    <a:pt x="210" y="34"/>
                    <a:pt x="16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2" name="Google Shape;12452;p31"/>
            <p:cNvSpPr/>
            <p:nvPr/>
          </p:nvSpPr>
          <p:spPr>
            <a:xfrm>
              <a:off x="4379575" y="3139050"/>
              <a:ext cx="6025" cy="5200"/>
            </a:xfrm>
            <a:custGeom>
              <a:avLst/>
              <a:gdLst/>
              <a:ahLst/>
              <a:cxnLst/>
              <a:rect l="l" t="t" r="r" b="b"/>
              <a:pathLst>
                <a:path w="241" h="208" extrusionOk="0">
                  <a:moveTo>
                    <a:pt x="111" y="1"/>
                  </a:moveTo>
                  <a:cubicBezTo>
                    <a:pt x="102" y="1"/>
                    <a:pt x="93" y="2"/>
                    <a:pt x="83" y="5"/>
                  </a:cubicBezTo>
                  <a:cubicBezTo>
                    <a:pt x="34" y="22"/>
                    <a:pt x="1" y="92"/>
                    <a:pt x="17" y="141"/>
                  </a:cubicBezTo>
                  <a:cubicBezTo>
                    <a:pt x="41" y="180"/>
                    <a:pt x="76" y="208"/>
                    <a:pt x="112" y="208"/>
                  </a:cubicBezTo>
                  <a:cubicBezTo>
                    <a:pt x="126" y="208"/>
                    <a:pt x="140" y="204"/>
                    <a:pt x="154" y="195"/>
                  </a:cubicBezTo>
                  <a:cubicBezTo>
                    <a:pt x="207" y="178"/>
                    <a:pt x="240" y="125"/>
                    <a:pt x="224" y="75"/>
                  </a:cubicBezTo>
                  <a:cubicBezTo>
                    <a:pt x="193" y="31"/>
                    <a:pt x="15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3" name="Google Shape;12453;p31"/>
            <p:cNvSpPr/>
            <p:nvPr/>
          </p:nvSpPr>
          <p:spPr>
            <a:xfrm>
              <a:off x="4377000" y="316615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05" y="1"/>
                  </a:moveTo>
                  <a:cubicBezTo>
                    <a:pt x="71" y="1"/>
                    <a:pt x="37" y="16"/>
                    <a:pt x="17" y="38"/>
                  </a:cubicBezTo>
                  <a:cubicBezTo>
                    <a:pt x="1" y="71"/>
                    <a:pt x="1" y="88"/>
                    <a:pt x="1" y="125"/>
                  </a:cubicBezTo>
                  <a:lnTo>
                    <a:pt x="1" y="141"/>
                  </a:lnTo>
                  <a:cubicBezTo>
                    <a:pt x="17" y="158"/>
                    <a:pt x="17" y="174"/>
                    <a:pt x="34" y="191"/>
                  </a:cubicBezTo>
                  <a:cubicBezTo>
                    <a:pt x="53" y="205"/>
                    <a:pt x="74" y="211"/>
                    <a:pt x="96" y="211"/>
                  </a:cubicBezTo>
                  <a:cubicBezTo>
                    <a:pt x="131" y="211"/>
                    <a:pt x="166" y="195"/>
                    <a:pt x="186" y="174"/>
                  </a:cubicBezTo>
                  <a:cubicBezTo>
                    <a:pt x="207" y="158"/>
                    <a:pt x="207" y="125"/>
                    <a:pt x="207" y="88"/>
                  </a:cubicBezTo>
                  <a:cubicBezTo>
                    <a:pt x="207" y="71"/>
                    <a:pt x="186" y="38"/>
                    <a:pt x="170" y="22"/>
                  </a:cubicBezTo>
                  <a:cubicBezTo>
                    <a:pt x="150" y="7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4" name="Google Shape;12454;p31"/>
            <p:cNvSpPr/>
            <p:nvPr/>
          </p:nvSpPr>
          <p:spPr>
            <a:xfrm>
              <a:off x="4362375" y="31851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37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3" y="34"/>
                    <a:pt x="17" y="50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37"/>
                    <a:pt x="17" y="153"/>
                    <a:pt x="33" y="153"/>
                  </a:cubicBezTo>
                  <a:cubicBezTo>
                    <a:pt x="50" y="191"/>
                    <a:pt x="71" y="191"/>
                    <a:pt x="104" y="207"/>
                  </a:cubicBezTo>
                  <a:cubicBezTo>
                    <a:pt x="153" y="207"/>
                    <a:pt x="207" y="170"/>
                    <a:pt x="223" y="120"/>
                  </a:cubicBezTo>
                  <a:cubicBezTo>
                    <a:pt x="223" y="87"/>
                    <a:pt x="223" y="50"/>
                    <a:pt x="207" y="34"/>
                  </a:cubicBezTo>
                  <a:cubicBezTo>
                    <a:pt x="190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5" name="Google Shape;12455;p31"/>
            <p:cNvSpPr/>
            <p:nvPr/>
          </p:nvSpPr>
          <p:spPr>
            <a:xfrm>
              <a:off x="4370925" y="32073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4" y="0"/>
                  </a:moveTo>
                  <a:cubicBezTo>
                    <a:pt x="105" y="0"/>
                    <a:pt x="96" y="2"/>
                    <a:pt x="87" y="4"/>
                  </a:cubicBezTo>
                  <a:cubicBezTo>
                    <a:pt x="38" y="42"/>
                    <a:pt x="1" y="91"/>
                    <a:pt x="38" y="145"/>
                  </a:cubicBezTo>
                  <a:cubicBezTo>
                    <a:pt x="38" y="161"/>
                    <a:pt x="38" y="178"/>
                    <a:pt x="54" y="178"/>
                  </a:cubicBezTo>
                  <a:cubicBezTo>
                    <a:pt x="87" y="211"/>
                    <a:pt x="120" y="211"/>
                    <a:pt x="157" y="211"/>
                  </a:cubicBezTo>
                  <a:cubicBezTo>
                    <a:pt x="207" y="194"/>
                    <a:pt x="223" y="161"/>
                    <a:pt x="223" y="108"/>
                  </a:cubicBezTo>
                  <a:lnTo>
                    <a:pt x="223" y="75"/>
                  </a:lnTo>
                  <a:cubicBezTo>
                    <a:pt x="210" y="33"/>
                    <a:pt x="161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6" name="Google Shape;12456;p31"/>
            <p:cNvSpPr/>
            <p:nvPr/>
          </p:nvSpPr>
          <p:spPr>
            <a:xfrm>
              <a:off x="4236100" y="3258825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12" y="1"/>
                  </a:moveTo>
                  <a:cubicBezTo>
                    <a:pt x="104" y="1"/>
                    <a:pt x="96" y="2"/>
                    <a:pt x="87" y="5"/>
                  </a:cubicBezTo>
                  <a:cubicBezTo>
                    <a:pt x="34" y="25"/>
                    <a:pt x="1" y="91"/>
                    <a:pt x="17" y="145"/>
                  </a:cubicBezTo>
                  <a:cubicBezTo>
                    <a:pt x="34" y="162"/>
                    <a:pt x="34" y="178"/>
                    <a:pt x="50" y="178"/>
                  </a:cubicBezTo>
                  <a:cubicBezTo>
                    <a:pt x="72" y="197"/>
                    <a:pt x="92" y="205"/>
                    <a:pt x="112" y="205"/>
                  </a:cubicBezTo>
                  <a:cubicBezTo>
                    <a:pt x="126" y="205"/>
                    <a:pt x="140" y="201"/>
                    <a:pt x="153" y="195"/>
                  </a:cubicBezTo>
                  <a:cubicBezTo>
                    <a:pt x="191" y="195"/>
                    <a:pt x="224" y="162"/>
                    <a:pt x="224" y="108"/>
                  </a:cubicBezTo>
                  <a:lnTo>
                    <a:pt x="224" y="75"/>
                  </a:lnTo>
                  <a:cubicBezTo>
                    <a:pt x="196" y="34"/>
                    <a:pt x="154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7" name="Google Shape;12457;p31"/>
            <p:cNvSpPr/>
            <p:nvPr/>
          </p:nvSpPr>
          <p:spPr>
            <a:xfrm>
              <a:off x="4240850" y="3227925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13" y="0"/>
                  </a:moveTo>
                  <a:cubicBezTo>
                    <a:pt x="104" y="0"/>
                    <a:pt x="95" y="1"/>
                    <a:pt x="87" y="4"/>
                  </a:cubicBezTo>
                  <a:cubicBezTo>
                    <a:pt x="34" y="41"/>
                    <a:pt x="1" y="91"/>
                    <a:pt x="34" y="144"/>
                  </a:cubicBezTo>
                  <a:cubicBezTo>
                    <a:pt x="47" y="184"/>
                    <a:pt x="84" y="216"/>
                    <a:pt x="133" y="216"/>
                  </a:cubicBezTo>
                  <a:cubicBezTo>
                    <a:pt x="145" y="216"/>
                    <a:pt x="157" y="214"/>
                    <a:pt x="170" y="210"/>
                  </a:cubicBezTo>
                  <a:cubicBezTo>
                    <a:pt x="223" y="177"/>
                    <a:pt x="240" y="128"/>
                    <a:pt x="223" y="74"/>
                  </a:cubicBezTo>
                  <a:cubicBezTo>
                    <a:pt x="209" y="33"/>
                    <a:pt x="15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8" name="Google Shape;12458;p31"/>
            <p:cNvSpPr/>
            <p:nvPr/>
          </p:nvSpPr>
          <p:spPr>
            <a:xfrm>
              <a:off x="4239925" y="32469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4" y="1"/>
                  </a:moveTo>
                  <a:cubicBezTo>
                    <a:pt x="71" y="1"/>
                    <a:pt x="21" y="34"/>
                    <a:pt x="21" y="87"/>
                  </a:cubicBezTo>
                  <a:cubicBezTo>
                    <a:pt x="0" y="104"/>
                    <a:pt x="0" y="120"/>
                    <a:pt x="21" y="137"/>
                  </a:cubicBezTo>
                  <a:cubicBezTo>
                    <a:pt x="21" y="153"/>
                    <a:pt x="21" y="153"/>
                    <a:pt x="38" y="153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57" y="207"/>
                    <a:pt x="207" y="170"/>
                    <a:pt x="227" y="120"/>
                  </a:cubicBezTo>
                  <a:cubicBezTo>
                    <a:pt x="227" y="87"/>
                    <a:pt x="207" y="67"/>
                    <a:pt x="190" y="34"/>
                  </a:cubicBezTo>
                  <a:cubicBezTo>
                    <a:pt x="190" y="17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9" name="Google Shape;12459;p31"/>
            <p:cNvSpPr/>
            <p:nvPr/>
          </p:nvSpPr>
          <p:spPr>
            <a:xfrm>
              <a:off x="4231375" y="320752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23" y="1"/>
                  </a:moveTo>
                  <a:cubicBezTo>
                    <a:pt x="107" y="1"/>
                    <a:pt x="89" y="6"/>
                    <a:pt x="70" y="16"/>
                  </a:cubicBezTo>
                  <a:cubicBezTo>
                    <a:pt x="17" y="33"/>
                    <a:pt x="0" y="82"/>
                    <a:pt x="17" y="136"/>
                  </a:cubicBezTo>
                  <a:cubicBezTo>
                    <a:pt x="29" y="185"/>
                    <a:pt x="72" y="209"/>
                    <a:pt x="115" y="209"/>
                  </a:cubicBezTo>
                  <a:cubicBezTo>
                    <a:pt x="129" y="209"/>
                    <a:pt x="144" y="207"/>
                    <a:pt x="157" y="202"/>
                  </a:cubicBezTo>
                  <a:cubicBezTo>
                    <a:pt x="206" y="185"/>
                    <a:pt x="239" y="119"/>
                    <a:pt x="206" y="66"/>
                  </a:cubicBezTo>
                  <a:cubicBezTo>
                    <a:pt x="195" y="30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0" name="Google Shape;12460;p31"/>
            <p:cNvSpPr/>
            <p:nvPr/>
          </p:nvSpPr>
          <p:spPr>
            <a:xfrm>
              <a:off x="4250225" y="3256875"/>
              <a:ext cx="6100" cy="5275"/>
            </a:xfrm>
            <a:custGeom>
              <a:avLst/>
              <a:gdLst/>
              <a:ahLst/>
              <a:cxnLst/>
              <a:rect l="l" t="t" r="r" b="b"/>
              <a:pathLst>
                <a:path w="244" h="211" extrusionOk="0">
                  <a:moveTo>
                    <a:pt x="87" y="0"/>
                  </a:moveTo>
                  <a:cubicBezTo>
                    <a:pt x="54" y="17"/>
                    <a:pt x="38" y="33"/>
                    <a:pt x="38" y="50"/>
                  </a:cubicBezTo>
                  <a:cubicBezTo>
                    <a:pt x="21" y="83"/>
                    <a:pt x="1" y="120"/>
                    <a:pt x="21" y="136"/>
                  </a:cubicBezTo>
                  <a:cubicBezTo>
                    <a:pt x="35" y="178"/>
                    <a:pt x="83" y="211"/>
                    <a:pt x="130" y="211"/>
                  </a:cubicBezTo>
                  <a:cubicBezTo>
                    <a:pt x="139" y="211"/>
                    <a:pt x="149" y="209"/>
                    <a:pt x="157" y="207"/>
                  </a:cubicBezTo>
                  <a:cubicBezTo>
                    <a:pt x="207" y="186"/>
                    <a:pt x="244" y="120"/>
                    <a:pt x="228" y="66"/>
                  </a:cubicBezTo>
                  <a:cubicBezTo>
                    <a:pt x="207" y="33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1" name="Google Shape;12461;p31"/>
            <p:cNvSpPr/>
            <p:nvPr/>
          </p:nvSpPr>
          <p:spPr>
            <a:xfrm>
              <a:off x="4230550" y="323565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99" y="0"/>
                  </a:moveTo>
                  <a:cubicBezTo>
                    <a:pt x="89" y="0"/>
                    <a:pt x="78" y="2"/>
                    <a:pt x="66" y="4"/>
                  </a:cubicBezTo>
                  <a:cubicBezTo>
                    <a:pt x="17" y="25"/>
                    <a:pt x="0" y="91"/>
                    <a:pt x="17" y="144"/>
                  </a:cubicBezTo>
                  <a:cubicBezTo>
                    <a:pt x="29" y="180"/>
                    <a:pt x="68" y="209"/>
                    <a:pt x="107" y="209"/>
                  </a:cubicBezTo>
                  <a:cubicBezTo>
                    <a:pt x="123" y="209"/>
                    <a:pt x="139" y="204"/>
                    <a:pt x="153" y="194"/>
                  </a:cubicBezTo>
                  <a:cubicBezTo>
                    <a:pt x="206" y="177"/>
                    <a:pt x="239" y="128"/>
                    <a:pt x="206" y="74"/>
                  </a:cubicBezTo>
                  <a:cubicBezTo>
                    <a:pt x="193" y="33"/>
                    <a:pt x="153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2" name="Google Shape;12462;p31"/>
            <p:cNvSpPr/>
            <p:nvPr/>
          </p:nvSpPr>
          <p:spPr>
            <a:xfrm>
              <a:off x="4251150" y="3240325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11" y="1"/>
                  </a:moveTo>
                  <a:cubicBezTo>
                    <a:pt x="82" y="1"/>
                    <a:pt x="52" y="14"/>
                    <a:pt x="34" y="44"/>
                  </a:cubicBezTo>
                  <a:cubicBezTo>
                    <a:pt x="17" y="60"/>
                    <a:pt x="1" y="77"/>
                    <a:pt x="1" y="110"/>
                  </a:cubicBezTo>
                  <a:cubicBezTo>
                    <a:pt x="17" y="126"/>
                    <a:pt x="17" y="126"/>
                    <a:pt x="17" y="147"/>
                  </a:cubicBezTo>
                  <a:cubicBezTo>
                    <a:pt x="17" y="164"/>
                    <a:pt x="34" y="164"/>
                    <a:pt x="50" y="180"/>
                  </a:cubicBezTo>
                  <a:cubicBezTo>
                    <a:pt x="67" y="195"/>
                    <a:pt x="90" y="203"/>
                    <a:pt x="113" y="203"/>
                  </a:cubicBezTo>
                  <a:cubicBezTo>
                    <a:pt x="141" y="203"/>
                    <a:pt x="170" y="191"/>
                    <a:pt x="191" y="164"/>
                  </a:cubicBezTo>
                  <a:cubicBezTo>
                    <a:pt x="223" y="126"/>
                    <a:pt x="223" y="60"/>
                    <a:pt x="170" y="23"/>
                  </a:cubicBezTo>
                  <a:cubicBezTo>
                    <a:pt x="155" y="9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3" name="Google Shape;12463;p31"/>
            <p:cNvSpPr/>
            <p:nvPr/>
          </p:nvSpPr>
          <p:spPr>
            <a:xfrm>
              <a:off x="4243425" y="32146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3" y="1"/>
                  </a:moveTo>
                  <a:cubicBezTo>
                    <a:pt x="51" y="1"/>
                    <a:pt x="17" y="34"/>
                    <a:pt x="17" y="92"/>
                  </a:cubicBezTo>
                  <a:cubicBezTo>
                    <a:pt x="1" y="108"/>
                    <a:pt x="1" y="125"/>
                    <a:pt x="17" y="145"/>
                  </a:cubicBezTo>
                  <a:cubicBezTo>
                    <a:pt x="17" y="145"/>
                    <a:pt x="17" y="162"/>
                    <a:pt x="34" y="162"/>
                  </a:cubicBezTo>
                  <a:cubicBezTo>
                    <a:pt x="50" y="178"/>
                    <a:pt x="67" y="195"/>
                    <a:pt x="104" y="211"/>
                  </a:cubicBezTo>
                  <a:cubicBezTo>
                    <a:pt x="153" y="211"/>
                    <a:pt x="207" y="178"/>
                    <a:pt x="223" y="125"/>
                  </a:cubicBezTo>
                  <a:cubicBezTo>
                    <a:pt x="223" y="92"/>
                    <a:pt x="207" y="59"/>
                    <a:pt x="207" y="42"/>
                  </a:cubicBezTo>
                  <a:cubicBezTo>
                    <a:pt x="190" y="22"/>
                    <a:pt x="153" y="5"/>
                    <a:pt x="137" y="5"/>
                  </a:cubicBezTo>
                  <a:cubicBezTo>
                    <a:pt x="125" y="2"/>
                    <a:pt x="113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4" name="Google Shape;12464;p31"/>
            <p:cNvSpPr/>
            <p:nvPr/>
          </p:nvSpPr>
          <p:spPr>
            <a:xfrm>
              <a:off x="4247650" y="3201725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97" y="1"/>
                  </a:moveTo>
                  <a:cubicBezTo>
                    <a:pt x="55" y="1"/>
                    <a:pt x="18" y="33"/>
                    <a:pt x="1" y="91"/>
                  </a:cubicBezTo>
                  <a:lnTo>
                    <a:pt x="1" y="145"/>
                  </a:lnTo>
                  <a:cubicBezTo>
                    <a:pt x="21" y="145"/>
                    <a:pt x="21" y="161"/>
                    <a:pt x="21" y="161"/>
                  </a:cubicBezTo>
                  <a:cubicBezTo>
                    <a:pt x="38" y="178"/>
                    <a:pt x="71" y="194"/>
                    <a:pt x="87" y="211"/>
                  </a:cubicBezTo>
                  <a:cubicBezTo>
                    <a:pt x="124" y="211"/>
                    <a:pt x="141" y="194"/>
                    <a:pt x="174" y="178"/>
                  </a:cubicBezTo>
                  <a:cubicBezTo>
                    <a:pt x="190" y="178"/>
                    <a:pt x="207" y="145"/>
                    <a:pt x="207" y="124"/>
                  </a:cubicBezTo>
                  <a:cubicBezTo>
                    <a:pt x="227" y="58"/>
                    <a:pt x="174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5" name="Google Shape;12465;p31"/>
            <p:cNvSpPr/>
            <p:nvPr/>
          </p:nvSpPr>
          <p:spPr>
            <a:xfrm>
              <a:off x="4216325" y="32418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70" y="0"/>
                    <a:pt x="37" y="17"/>
                    <a:pt x="17" y="66"/>
                  </a:cubicBezTo>
                  <a:cubicBezTo>
                    <a:pt x="0" y="66"/>
                    <a:pt x="0" y="66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37" y="190"/>
                    <a:pt x="70" y="190"/>
                  </a:cubicBezTo>
                  <a:cubicBezTo>
                    <a:pt x="70" y="207"/>
                    <a:pt x="87" y="207"/>
                    <a:pt x="87" y="207"/>
                  </a:cubicBezTo>
                  <a:cubicBezTo>
                    <a:pt x="157" y="207"/>
                    <a:pt x="206" y="170"/>
                    <a:pt x="206" y="120"/>
                  </a:cubicBezTo>
                  <a:cubicBezTo>
                    <a:pt x="206" y="87"/>
                    <a:pt x="206" y="66"/>
                    <a:pt x="190" y="33"/>
                  </a:cubicBezTo>
                  <a:cubicBezTo>
                    <a:pt x="173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6" name="Google Shape;12466;p31"/>
            <p:cNvSpPr/>
            <p:nvPr/>
          </p:nvSpPr>
          <p:spPr>
            <a:xfrm>
              <a:off x="4216725" y="32274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02" y="0"/>
                  </a:moveTo>
                  <a:cubicBezTo>
                    <a:pt x="70" y="0"/>
                    <a:pt x="40" y="14"/>
                    <a:pt x="21" y="44"/>
                  </a:cubicBezTo>
                  <a:cubicBezTo>
                    <a:pt x="1" y="60"/>
                    <a:pt x="1" y="77"/>
                    <a:pt x="1" y="110"/>
                  </a:cubicBezTo>
                  <a:lnTo>
                    <a:pt x="1" y="147"/>
                  </a:lnTo>
                  <a:cubicBezTo>
                    <a:pt x="21" y="163"/>
                    <a:pt x="21" y="163"/>
                    <a:pt x="38" y="180"/>
                  </a:cubicBezTo>
                  <a:cubicBezTo>
                    <a:pt x="60" y="195"/>
                    <a:pt x="83" y="203"/>
                    <a:pt x="106" y="203"/>
                  </a:cubicBezTo>
                  <a:cubicBezTo>
                    <a:pt x="135" y="203"/>
                    <a:pt x="163" y="190"/>
                    <a:pt x="190" y="163"/>
                  </a:cubicBezTo>
                  <a:cubicBezTo>
                    <a:pt x="207" y="147"/>
                    <a:pt x="207" y="110"/>
                    <a:pt x="207" y="93"/>
                  </a:cubicBezTo>
                  <a:cubicBezTo>
                    <a:pt x="207" y="60"/>
                    <a:pt x="190" y="44"/>
                    <a:pt x="174" y="23"/>
                  </a:cubicBezTo>
                  <a:cubicBezTo>
                    <a:pt x="152" y="9"/>
                    <a:pt x="126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7" name="Google Shape;12467;p31"/>
            <p:cNvSpPr/>
            <p:nvPr/>
          </p:nvSpPr>
          <p:spPr>
            <a:xfrm>
              <a:off x="4310425" y="32051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6" y="0"/>
                  </a:moveTo>
                  <a:cubicBezTo>
                    <a:pt x="113" y="0"/>
                    <a:pt x="99" y="3"/>
                    <a:pt x="87" y="8"/>
                  </a:cubicBezTo>
                  <a:cubicBezTo>
                    <a:pt x="34" y="24"/>
                    <a:pt x="1" y="90"/>
                    <a:pt x="17" y="144"/>
                  </a:cubicBezTo>
                  <a:cubicBezTo>
                    <a:pt x="41" y="181"/>
                    <a:pt x="77" y="201"/>
                    <a:pt x="114" y="201"/>
                  </a:cubicBezTo>
                  <a:cubicBezTo>
                    <a:pt x="127" y="201"/>
                    <a:pt x="140" y="199"/>
                    <a:pt x="153" y="194"/>
                  </a:cubicBezTo>
                  <a:cubicBezTo>
                    <a:pt x="207" y="177"/>
                    <a:pt x="240" y="128"/>
                    <a:pt x="223" y="74"/>
                  </a:cubicBezTo>
                  <a:cubicBezTo>
                    <a:pt x="211" y="24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8" name="Google Shape;12468;p31"/>
            <p:cNvSpPr/>
            <p:nvPr/>
          </p:nvSpPr>
          <p:spPr>
            <a:xfrm>
              <a:off x="4212500" y="325622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5" y="0"/>
                  </a:moveTo>
                  <a:cubicBezTo>
                    <a:pt x="64" y="0"/>
                    <a:pt x="35" y="14"/>
                    <a:pt x="17" y="43"/>
                  </a:cubicBezTo>
                  <a:cubicBezTo>
                    <a:pt x="1" y="59"/>
                    <a:pt x="1" y="92"/>
                    <a:pt x="1" y="109"/>
                  </a:cubicBezTo>
                  <a:lnTo>
                    <a:pt x="1" y="146"/>
                  </a:lnTo>
                  <a:cubicBezTo>
                    <a:pt x="17" y="162"/>
                    <a:pt x="17" y="179"/>
                    <a:pt x="34" y="179"/>
                  </a:cubicBezTo>
                  <a:cubicBezTo>
                    <a:pt x="50" y="195"/>
                    <a:pt x="87" y="212"/>
                    <a:pt x="120" y="212"/>
                  </a:cubicBezTo>
                  <a:cubicBezTo>
                    <a:pt x="137" y="195"/>
                    <a:pt x="170" y="195"/>
                    <a:pt x="190" y="162"/>
                  </a:cubicBezTo>
                  <a:cubicBezTo>
                    <a:pt x="207" y="146"/>
                    <a:pt x="207" y="129"/>
                    <a:pt x="207" y="92"/>
                  </a:cubicBezTo>
                  <a:cubicBezTo>
                    <a:pt x="207" y="59"/>
                    <a:pt x="190" y="43"/>
                    <a:pt x="170" y="26"/>
                  </a:cubicBezTo>
                  <a:cubicBezTo>
                    <a:pt x="147" y="10"/>
                    <a:pt x="121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9" name="Google Shape;12469;p31"/>
            <p:cNvSpPr/>
            <p:nvPr/>
          </p:nvSpPr>
          <p:spPr>
            <a:xfrm>
              <a:off x="4207775" y="32043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9" y="1"/>
                  </a:moveTo>
                  <a:cubicBezTo>
                    <a:pt x="72" y="1"/>
                    <a:pt x="37" y="16"/>
                    <a:pt x="17" y="39"/>
                  </a:cubicBezTo>
                  <a:cubicBezTo>
                    <a:pt x="0" y="55"/>
                    <a:pt x="0" y="88"/>
                    <a:pt x="0" y="121"/>
                  </a:cubicBezTo>
                  <a:lnTo>
                    <a:pt x="0" y="142"/>
                  </a:lnTo>
                  <a:cubicBezTo>
                    <a:pt x="17" y="159"/>
                    <a:pt x="17" y="175"/>
                    <a:pt x="33" y="192"/>
                  </a:cubicBezTo>
                  <a:cubicBezTo>
                    <a:pt x="50" y="208"/>
                    <a:pt x="87" y="208"/>
                    <a:pt x="120" y="208"/>
                  </a:cubicBezTo>
                  <a:cubicBezTo>
                    <a:pt x="136" y="208"/>
                    <a:pt x="173" y="192"/>
                    <a:pt x="190" y="175"/>
                  </a:cubicBezTo>
                  <a:cubicBezTo>
                    <a:pt x="206" y="142"/>
                    <a:pt x="206" y="121"/>
                    <a:pt x="206" y="88"/>
                  </a:cubicBezTo>
                  <a:cubicBezTo>
                    <a:pt x="206" y="72"/>
                    <a:pt x="190" y="39"/>
                    <a:pt x="173" y="18"/>
                  </a:cubicBezTo>
                  <a:cubicBezTo>
                    <a:pt x="153" y="6"/>
                    <a:pt x="131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0" name="Google Shape;12470;p31"/>
            <p:cNvSpPr/>
            <p:nvPr/>
          </p:nvSpPr>
          <p:spPr>
            <a:xfrm>
              <a:off x="4254150" y="32263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71" y="0"/>
                    <a:pt x="17" y="33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90"/>
                    <a:pt x="71" y="206"/>
                    <a:pt x="87" y="206"/>
                  </a:cubicBezTo>
                  <a:cubicBezTo>
                    <a:pt x="95" y="208"/>
                    <a:pt x="103" y="209"/>
                    <a:pt x="111" y="209"/>
                  </a:cubicBezTo>
                  <a:cubicBezTo>
                    <a:pt x="166" y="209"/>
                    <a:pt x="207" y="163"/>
                    <a:pt x="207" y="120"/>
                  </a:cubicBezTo>
                  <a:cubicBezTo>
                    <a:pt x="223" y="103"/>
                    <a:pt x="207" y="66"/>
                    <a:pt x="190" y="50"/>
                  </a:cubicBezTo>
                  <a:cubicBezTo>
                    <a:pt x="174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1" name="Google Shape;12471;p31"/>
            <p:cNvSpPr/>
            <p:nvPr/>
          </p:nvSpPr>
          <p:spPr>
            <a:xfrm>
              <a:off x="4223650" y="31886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03" y="0"/>
                  </a:moveTo>
                  <a:cubicBezTo>
                    <a:pt x="91" y="0"/>
                    <a:pt x="78" y="4"/>
                    <a:pt x="70" y="12"/>
                  </a:cubicBezTo>
                  <a:cubicBezTo>
                    <a:pt x="54" y="12"/>
                    <a:pt x="33" y="29"/>
                    <a:pt x="17" y="50"/>
                  </a:cubicBezTo>
                  <a:cubicBezTo>
                    <a:pt x="0" y="83"/>
                    <a:pt x="0" y="116"/>
                    <a:pt x="17" y="132"/>
                  </a:cubicBezTo>
                  <a:cubicBezTo>
                    <a:pt x="30" y="176"/>
                    <a:pt x="69" y="206"/>
                    <a:pt x="110" y="206"/>
                  </a:cubicBezTo>
                  <a:cubicBezTo>
                    <a:pt x="119" y="206"/>
                    <a:pt x="127" y="205"/>
                    <a:pt x="136" y="202"/>
                  </a:cubicBezTo>
                  <a:cubicBezTo>
                    <a:pt x="206" y="186"/>
                    <a:pt x="223" y="116"/>
                    <a:pt x="206" y="66"/>
                  </a:cubicBezTo>
                  <a:cubicBezTo>
                    <a:pt x="190" y="29"/>
                    <a:pt x="173" y="12"/>
                    <a:pt x="136" y="12"/>
                  </a:cubicBezTo>
                  <a:cubicBezTo>
                    <a:pt x="128" y="4"/>
                    <a:pt x="115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2" name="Google Shape;12472;p31"/>
            <p:cNvSpPr/>
            <p:nvPr/>
          </p:nvSpPr>
          <p:spPr>
            <a:xfrm>
              <a:off x="4218475" y="3214575"/>
              <a:ext cx="6025" cy="5050"/>
            </a:xfrm>
            <a:custGeom>
              <a:avLst/>
              <a:gdLst/>
              <a:ahLst/>
              <a:cxnLst/>
              <a:rect l="l" t="t" r="r" b="b"/>
              <a:pathLst>
                <a:path w="241" h="202" extrusionOk="0">
                  <a:moveTo>
                    <a:pt x="127" y="0"/>
                  </a:moveTo>
                  <a:cubicBezTo>
                    <a:pt x="113" y="0"/>
                    <a:pt x="100" y="2"/>
                    <a:pt x="87" y="6"/>
                  </a:cubicBezTo>
                  <a:cubicBezTo>
                    <a:pt x="34" y="23"/>
                    <a:pt x="1" y="76"/>
                    <a:pt x="17" y="146"/>
                  </a:cubicBezTo>
                  <a:cubicBezTo>
                    <a:pt x="45" y="183"/>
                    <a:pt x="80" y="202"/>
                    <a:pt x="118" y="202"/>
                  </a:cubicBezTo>
                  <a:cubicBezTo>
                    <a:pt x="131" y="202"/>
                    <a:pt x="144" y="200"/>
                    <a:pt x="158" y="196"/>
                  </a:cubicBezTo>
                  <a:cubicBezTo>
                    <a:pt x="224" y="179"/>
                    <a:pt x="240" y="109"/>
                    <a:pt x="224" y="60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3" name="Google Shape;12473;p31"/>
            <p:cNvSpPr/>
            <p:nvPr/>
          </p:nvSpPr>
          <p:spPr>
            <a:xfrm>
              <a:off x="4219300" y="320022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18" y="0"/>
                    <a:pt x="103" y="5"/>
                    <a:pt x="87" y="15"/>
                  </a:cubicBezTo>
                  <a:cubicBezTo>
                    <a:pt x="38" y="32"/>
                    <a:pt x="1" y="81"/>
                    <a:pt x="21" y="135"/>
                  </a:cubicBezTo>
                  <a:cubicBezTo>
                    <a:pt x="49" y="176"/>
                    <a:pt x="88" y="209"/>
                    <a:pt x="132" y="209"/>
                  </a:cubicBezTo>
                  <a:cubicBezTo>
                    <a:pt x="140" y="209"/>
                    <a:pt x="149" y="208"/>
                    <a:pt x="158" y="205"/>
                  </a:cubicBezTo>
                  <a:cubicBezTo>
                    <a:pt x="207" y="184"/>
                    <a:pt x="244" y="118"/>
                    <a:pt x="228" y="65"/>
                  </a:cubicBezTo>
                  <a:cubicBezTo>
                    <a:pt x="201" y="29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4" name="Google Shape;12474;p31"/>
            <p:cNvSpPr/>
            <p:nvPr/>
          </p:nvSpPr>
          <p:spPr>
            <a:xfrm>
              <a:off x="4225800" y="325212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20" y="1"/>
                  </a:moveTo>
                  <a:cubicBezTo>
                    <a:pt x="104" y="1"/>
                    <a:pt x="71" y="17"/>
                    <a:pt x="50" y="34"/>
                  </a:cubicBezTo>
                  <a:cubicBezTo>
                    <a:pt x="34" y="34"/>
                    <a:pt x="17" y="67"/>
                    <a:pt x="1" y="87"/>
                  </a:cubicBezTo>
                  <a:cubicBezTo>
                    <a:pt x="1" y="120"/>
                    <a:pt x="1" y="137"/>
                    <a:pt x="17" y="153"/>
                  </a:cubicBezTo>
                  <a:lnTo>
                    <a:pt x="34" y="170"/>
                  </a:lnTo>
                  <a:cubicBezTo>
                    <a:pt x="50" y="190"/>
                    <a:pt x="71" y="207"/>
                    <a:pt x="104" y="207"/>
                  </a:cubicBezTo>
                  <a:cubicBezTo>
                    <a:pt x="112" y="210"/>
                    <a:pt x="121" y="211"/>
                    <a:pt x="129" y="211"/>
                  </a:cubicBezTo>
                  <a:cubicBezTo>
                    <a:pt x="170" y="211"/>
                    <a:pt x="210" y="178"/>
                    <a:pt x="223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5" name="Google Shape;12475;p31"/>
            <p:cNvSpPr/>
            <p:nvPr/>
          </p:nvSpPr>
          <p:spPr>
            <a:xfrm>
              <a:off x="4288875" y="32533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5" y="0"/>
                  </a:moveTo>
                  <a:cubicBezTo>
                    <a:pt x="71" y="0"/>
                    <a:pt x="21" y="37"/>
                    <a:pt x="1" y="87"/>
                  </a:cubicBezTo>
                  <a:lnTo>
                    <a:pt x="1" y="140"/>
                  </a:lnTo>
                  <a:cubicBezTo>
                    <a:pt x="21" y="173"/>
                    <a:pt x="54" y="206"/>
                    <a:pt x="87" y="206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0" y="54"/>
                  </a:cubicBezTo>
                  <a:cubicBezTo>
                    <a:pt x="174" y="17"/>
                    <a:pt x="158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6" name="Google Shape;12476;p31"/>
            <p:cNvSpPr/>
            <p:nvPr/>
          </p:nvSpPr>
          <p:spPr>
            <a:xfrm>
              <a:off x="4292400" y="322570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8" y="1"/>
                  </a:moveTo>
                  <a:cubicBezTo>
                    <a:pt x="80" y="1"/>
                    <a:pt x="51" y="14"/>
                    <a:pt x="33" y="44"/>
                  </a:cubicBezTo>
                  <a:cubicBezTo>
                    <a:pt x="17" y="60"/>
                    <a:pt x="0" y="77"/>
                    <a:pt x="0" y="114"/>
                  </a:cubicBezTo>
                  <a:cubicBezTo>
                    <a:pt x="0" y="130"/>
                    <a:pt x="0" y="130"/>
                    <a:pt x="17" y="147"/>
                  </a:cubicBezTo>
                  <a:cubicBezTo>
                    <a:pt x="17" y="163"/>
                    <a:pt x="33" y="163"/>
                    <a:pt x="49" y="180"/>
                  </a:cubicBezTo>
                  <a:cubicBezTo>
                    <a:pt x="61" y="191"/>
                    <a:pt x="75" y="205"/>
                    <a:pt x="93" y="205"/>
                  </a:cubicBezTo>
                  <a:cubicBezTo>
                    <a:pt x="101" y="205"/>
                    <a:pt x="110" y="202"/>
                    <a:pt x="120" y="196"/>
                  </a:cubicBezTo>
                  <a:cubicBezTo>
                    <a:pt x="153" y="196"/>
                    <a:pt x="169" y="180"/>
                    <a:pt x="190" y="163"/>
                  </a:cubicBezTo>
                  <a:cubicBezTo>
                    <a:pt x="206" y="147"/>
                    <a:pt x="223" y="114"/>
                    <a:pt x="206" y="93"/>
                  </a:cubicBezTo>
                  <a:cubicBezTo>
                    <a:pt x="206" y="60"/>
                    <a:pt x="190" y="44"/>
                    <a:pt x="169" y="27"/>
                  </a:cubicBezTo>
                  <a:cubicBezTo>
                    <a:pt x="154" y="10"/>
                    <a:pt x="13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7" name="Google Shape;12477;p31"/>
            <p:cNvSpPr/>
            <p:nvPr/>
          </p:nvSpPr>
          <p:spPr>
            <a:xfrm>
              <a:off x="4284250" y="32014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50" y="0"/>
                    <a:pt x="0" y="33"/>
                    <a:pt x="0" y="87"/>
                  </a:cubicBezTo>
                  <a:lnTo>
                    <a:pt x="0" y="157"/>
                  </a:lnTo>
                  <a:lnTo>
                    <a:pt x="17" y="173"/>
                  </a:lnTo>
                  <a:cubicBezTo>
                    <a:pt x="33" y="190"/>
                    <a:pt x="50" y="206"/>
                    <a:pt x="83" y="206"/>
                  </a:cubicBezTo>
                  <a:cubicBezTo>
                    <a:pt x="92" y="209"/>
                    <a:pt x="101" y="211"/>
                    <a:pt x="110" y="211"/>
                  </a:cubicBezTo>
                  <a:cubicBezTo>
                    <a:pt x="152" y="211"/>
                    <a:pt x="189" y="178"/>
                    <a:pt x="206" y="120"/>
                  </a:cubicBezTo>
                  <a:cubicBezTo>
                    <a:pt x="206" y="103"/>
                    <a:pt x="206" y="70"/>
                    <a:pt x="186" y="54"/>
                  </a:cubicBezTo>
                  <a:cubicBezTo>
                    <a:pt x="169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8" name="Google Shape;12478;p31"/>
            <p:cNvSpPr/>
            <p:nvPr/>
          </p:nvSpPr>
          <p:spPr>
            <a:xfrm>
              <a:off x="4296200" y="32112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2" y="1"/>
                  </a:moveTo>
                  <a:cubicBezTo>
                    <a:pt x="70" y="1"/>
                    <a:pt x="34" y="28"/>
                    <a:pt x="17" y="55"/>
                  </a:cubicBezTo>
                  <a:lnTo>
                    <a:pt x="17" y="92"/>
                  </a:lnTo>
                  <a:cubicBezTo>
                    <a:pt x="1" y="108"/>
                    <a:pt x="17" y="125"/>
                    <a:pt x="17" y="141"/>
                  </a:cubicBezTo>
                  <a:cubicBezTo>
                    <a:pt x="38" y="158"/>
                    <a:pt x="54" y="195"/>
                    <a:pt x="71" y="195"/>
                  </a:cubicBezTo>
                  <a:cubicBezTo>
                    <a:pt x="87" y="195"/>
                    <a:pt x="87" y="211"/>
                    <a:pt x="104" y="211"/>
                  </a:cubicBezTo>
                  <a:cubicBezTo>
                    <a:pt x="157" y="211"/>
                    <a:pt x="207" y="178"/>
                    <a:pt x="223" y="125"/>
                  </a:cubicBezTo>
                  <a:cubicBezTo>
                    <a:pt x="223" y="92"/>
                    <a:pt x="223" y="55"/>
                    <a:pt x="207" y="38"/>
                  </a:cubicBezTo>
                  <a:cubicBezTo>
                    <a:pt x="190" y="22"/>
                    <a:pt x="157" y="5"/>
                    <a:pt x="141" y="5"/>
                  </a:cubicBezTo>
                  <a:cubicBezTo>
                    <a:pt x="131" y="2"/>
                    <a:pt x="121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9" name="Google Shape;12479;p31"/>
            <p:cNvSpPr/>
            <p:nvPr/>
          </p:nvSpPr>
          <p:spPr>
            <a:xfrm>
              <a:off x="4301350" y="32482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0"/>
                  </a:moveTo>
                  <a:cubicBezTo>
                    <a:pt x="104" y="0"/>
                    <a:pt x="71" y="17"/>
                    <a:pt x="54" y="37"/>
                  </a:cubicBezTo>
                  <a:cubicBezTo>
                    <a:pt x="17" y="37"/>
                    <a:pt x="1" y="70"/>
                    <a:pt x="1" y="87"/>
                  </a:cubicBezTo>
                  <a:cubicBezTo>
                    <a:pt x="1" y="120"/>
                    <a:pt x="1" y="140"/>
                    <a:pt x="17" y="157"/>
                  </a:cubicBezTo>
                  <a:lnTo>
                    <a:pt x="17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99" y="209"/>
                    <a:pt x="111" y="210"/>
                    <a:pt x="121" y="210"/>
                  </a:cubicBezTo>
                  <a:cubicBezTo>
                    <a:pt x="173" y="210"/>
                    <a:pt x="207" y="178"/>
                    <a:pt x="207" y="120"/>
                  </a:cubicBezTo>
                  <a:cubicBezTo>
                    <a:pt x="223" y="103"/>
                    <a:pt x="207" y="70"/>
                    <a:pt x="190" y="54"/>
                  </a:cubicBezTo>
                  <a:cubicBezTo>
                    <a:pt x="174" y="3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0" name="Google Shape;12480;p31"/>
            <p:cNvSpPr/>
            <p:nvPr/>
          </p:nvSpPr>
          <p:spPr>
            <a:xfrm>
              <a:off x="4306100" y="32216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7" y="0"/>
                    <a:pt x="70" y="0"/>
                    <a:pt x="33" y="17"/>
                  </a:cubicBezTo>
                  <a:cubicBezTo>
                    <a:pt x="17" y="33"/>
                    <a:pt x="0" y="70"/>
                    <a:pt x="0" y="87"/>
                  </a:cubicBezTo>
                  <a:lnTo>
                    <a:pt x="0" y="136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4" y="209"/>
                    <a:pt x="100" y="210"/>
                    <a:pt x="108" y="210"/>
                  </a:cubicBezTo>
                  <a:cubicBezTo>
                    <a:pt x="154" y="210"/>
                    <a:pt x="207" y="166"/>
                    <a:pt x="207" y="120"/>
                  </a:cubicBezTo>
                  <a:cubicBezTo>
                    <a:pt x="207" y="103"/>
                    <a:pt x="207" y="70"/>
                    <a:pt x="190" y="50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1" name="Google Shape;12481;p31"/>
            <p:cNvSpPr/>
            <p:nvPr/>
          </p:nvSpPr>
          <p:spPr>
            <a:xfrm>
              <a:off x="4302275" y="32349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83" y="0"/>
                  </a:moveTo>
                  <a:cubicBezTo>
                    <a:pt x="17" y="33"/>
                    <a:pt x="1" y="87"/>
                    <a:pt x="17" y="136"/>
                  </a:cubicBezTo>
                  <a:cubicBezTo>
                    <a:pt x="31" y="180"/>
                    <a:pt x="81" y="211"/>
                    <a:pt x="126" y="211"/>
                  </a:cubicBezTo>
                  <a:cubicBezTo>
                    <a:pt x="135" y="211"/>
                    <a:pt x="145" y="209"/>
                    <a:pt x="153" y="206"/>
                  </a:cubicBezTo>
                  <a:cubicBezTo>
                    <a:pt x="170" y="190"/>
                    <a:pt x="186" y="190"/>
                    <a:pt x="186" y="173"/>
                  </a:cubicBezTo>
                  <a:cubicBezTo>
                    <a:pt x="223" y="136"/>
                    <a:pt x="223" y="103"/>
                    <a:pt x="207" y="70"/>
                  </a:cubicBezTo>
                  <a:cubicBezTo>
                    <a:pt x="207" y="33"/>
                    <a:pt x="17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2" name="Google Shape;12482;p31"/>
            <p:cNvSpPr/>
            <p:nvPr/>
          </p:nvSpPr>
          <p:spPr>
            <a:xfrm>
              <a:off x="4282500" y="32156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17" y="33"/>
                    <a:pt x="0" y="50"/>
                    <a:pt x="0" y="83"/>
                  </a:cubicBezTo>
                  <a:lnTo>
                    <a:pt x="0" y="136"/>
                  </a:lnTo>
                  <a:lnTo>
                    <a:pt x="17" y="153"/>
                  </a:lnTo>
                  <a:cubicBezTo>
                    <a:pt x="33" y="186"/>
                    <a:pt x="70" y="206"/>
                    <a:pt x="87" y="206"/>
                  </a:cubicBezTo>
                  <a:cubicBezTo>
                    <a:pt x="153" y="206"/>
                    <a:pt x="206" y="169"/>
                    <a:pt x="206" y="120"/>
                  </a:cubicBezTo>
                  <a:cubicBezTo>
                    <a:pt x="206" y="83"/>
                    <a:pt x="206" y="66"/>
                    <a:pt x="190" y="33"/>
                  </a:cubicBezTo>
                  <a:cubicBezTo>
                    <a:pt x="173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3" name="Google Shape;12483;p31"/>
            <p:cNvSpPr/>
            <p:nvPr/>
          </p:nvSpPr>
          <p:spPr>
            <a:xfrm>
              <a:off x="4270025" y="322420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03" y="0"/>
                  </a:moveTo>
                  <a:cubicBezTo>
                    <a:pt x="70" y="0"/>
                    <a:pt x="54" y="17"/>
                    <a:pt x="33" y="33"/>
                  </a:cubicBezTo>
                  <a:cubicBezTo>
                    <a:pt x="17" y="50"/>
                    <a:pt x="0" y="87"/>
                    <a:pt x="17" y="120"/>
                  </a:cubicBezTo>
                  <a:lnTo>
                    <a:pt x="17" y="137"/>
                  </a:lnTo>
                  <a:cubicBezTo>
                    <a:pt x="17" y="153"/>
                    <a:pt x="33" y="174"/>
                    <a:pt x="54" y="190"/>
                  </a:cubicBezTo>
                  <a:cubicBezTo>
                    <a:pt x="67" y="203"/>
                    <a:pt x="85" y="208"/>
                    <a:pt x="104" y="208"/>
                  </a:cubicBezTo>
                  <a:cubicBezTo>
                    <a:pt x="135" y="208"/>
                    <a:pt x="170" y="194"/>
                    <a:pt x="190" y="174"/>
                  </a:cubicBezTo>
                  <a:cubicBezTo>
                    <a:pt x="239" y="120"/>
                    <a:pt x="223" y="50"/>
                    <a:pt x="190" y="17"/>
                  </a:cubicBezTo>
                  <a:cubicBezTo>
                    <a:pt x="157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4" name="Google Shape;12484;p31"/>
            <p:cNvSpPr/>
            <p:nvPr/>
          </p:nvSpPr>
          <p:spPr>
            <a:xfrm>
              <a:off x="4263625" y="3249975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37" y="0"/>
                  </a:moveTo>
                  <a:cubicBezTo>
                    <a:pt x="67" y="0"/>
                    <a:pt x="17" y="33"/>
                    <a:pt x="17" y="87"/>
                  </a:cubicBezTo>
                  <a:cubicBezTo>
                    <a:pt x="1" y="103"/>
                    <a:pt x="17" y="120"/>
                    <a:pt x="17" y="136"/>
                  </a:cubicBezTo>
                  <a:lnTo>
                    <a:pt x="17" y="153"/>
                  </a:lnTo>
                  <a:cubicBezTo>
                    <a:pt x="17" y="153"/>
                    <a:pt x="17" y="173"/>
                    <a:pt x="34" y="173"/>
                  </a:cubicBezTo>
                  <a:cubicBezTo>
                    <a:pt x="50" y="190"/>
                    <a:pt x="67" y="206"/>
                    <a:pt x="104" y="206"/>
                  </a:cubicBezTo>
                  <a:cubicBezTo>
                    <a:pt x="109" y="211"/>
                    <a:pt x="115" y="213"/>
                    <a:pt x="122" y="213"/>
                  </a:cubicBezTo>
                  <a:cubicBezTo>
                    <a:pt x="138" y="213"/>
                    <a:pt x="158" y="201"/>
                    <a:pt x="170" y="190"/>
                  </a:cubicBezTo>
                  <a:cubicBezTo>
                    <a:pt x="207" y="173"/>
                    <a:pt x="207" y="153"/>
                    <a:pt x="223" y="120"/>
                  </a:cubicBezTo>
                  <a:cubicBezTo>
                    <a:pt x="223" y="103"/>
                    <a:pt x="223" y="87"/>
                    <a:pt x="207" y="50"/>
                  </a:cubicBezTo>
                  <a:cubicBezTo>
                    <a:pt x="186" y="33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5" name="Google Shape;12485;p31"/>
            <p:cNvSpPr/>
            <p:nvPr/>
          </p:nvSpPr>
          <p:spPr>
            <a:xfrm>
              <a:off x="4262700" y="32636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8"/>
                    <a:pt x="1" y="87"/>
                  </a:cubicBezTo>
                  <a:cubicBezTo>
                    <a:pt x="1" y="120"/>
                    <a:pt x="1" y="141"/>
                    <a:pt x="17" y="157"/>
                  </a:cubicBezTo>
                  <a:cubicBezTo>
                    <a:pt x="17" y="157"/>
                    <a:pt x="17" y="174"/>
                    <a:pt x="38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13" y="209"/>
                    <a:pt x="122" y="211"/>
                    <a:pt x="131" y="211"/>
                  </a:cubicBezTo>
                  <a:cubicBezTo>
                    <a:pt x="173" y="211"/>
                    <a:pt x="210" y="178"/>
                    <a:pt x="223" y="120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38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6" name="Google Shape;12486;p31"/>
            <p:cNvSpPr/>
            <p:nvPr/>
          </p:nvSpPr>
          <p:spPr>
            <a:xfrm>
              <a:off x="4260125" y="320017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20" y="1"/>
                  </a:moveTo>
                  <a:cubicBezTo>
                    <a:pt x="71" y="1"/>
                    <a:pt x="17" y="34"/>
                    <a:pt x="1" y="83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8" y="186"/>
                    <a:pt x="71" y="207"/>
                    <a:pt x="87" y="207"/>
                  </a:cubicBezTo>
                  <a:cubicBezTo>
                    <a:pt x="97" y="212"/>
                    <a:pt x="105" y="214"/>
                    <a:pt x="113" y="214"/>
                  </a:cubicBezTo>
                  <a:cubicBezTo>
                    <a:pt x="133" y="214"/>
                    <a:pt x="150" y="201"/>
                    <a:pt x="174" y="186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07" y="104"/>
                    <a:pt x="207" y="67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7" name="Google Shape;12487;p31"/>
            <p:cNvSpPr/>
            <p:nvPr/>
          </p:nvSpPr>
          <p:spPr>
            <a:xfrm>
              <a:off x="4280325" y="32319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4" y="190"/>
                    <a:pt x="71" y="207"/>
                    <a:pt x="87" y="207"/>
                  </a:cubicBezTo>
                  <a:cubicBezTo>
                    <a:pt x="120" y="207"/>
                    <a:pt x="137" y="207"/>
                    <a:pt x="174" y="190"/>
                  </a:cubicBezTo>
                  <a:cubicBezTo>
                    <a:pt x="190" y="174"/>
                    <a:pt x="207" y="153"/>
                    <a:pt x="207" y="120"/>
                  </a:cubicBezTo>
                  <a:cubicBezTo>
                    <a:pt x="207" y="104"/>
                    <a:pt x="207" y="71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8" name="Google Shape;12488;p31"/>
            <p:cNvSpPr/>
            <p:nvPr/>
          </p:nvSpPr>
          <p:spPr>
            <a:xfrm>
              <a:off x="4265275" y="3236050"/>
              <a:ext cx="5175" cy="5375"/>
            </a:xfrm>
            <a:custGeom>
              <a:avLst/>
              <a:gdLst/>
              <a:ahLst/>
              <a:cxnLst/>
              <a:rect l="l" t="t" r="r" b="b"/>
              <a:pathLst>
                <a:path w="207" h="215" extrusionOk="0">
                  <a:moveTo>
                    <a:pt x="91" y="0"/>
                  </a:moveTo>
                  <a:cubicBezTo>
                    <a:pt x="69" y="0"/>
                    <a:pt x="49" y="14"/>
                    <a:pt x="38" y="25"/>
                  </a:cubicBezTo>
                  <a:cubicBezTo>
                    <a:pt x="17" y="42"/>
                    <a:pt x="1" y="58"/>
                    <a:pt x="1" y="91"/>
                  </a:cubicBezTo>
                  <a:lnTo>
                    <a:pt x="1" y="145"/>
                  </a:lnTo>
                  <a:cubicBezTo>
                    <a:pt x="1" y="145"/>
                    <a:pt x="1" y="161"/>
                    <a:pt x="17" y="161"/>
                  </a:cubicBezTo>
                  <a:cubicBezTo>
                    <a:pt x="38" y="178"/>
                    <a:pt x="54" y="194"/>
                    <a:pt x="87" y="215"/>
                  </a:cubicBezTo>
                  <a:cubicBezTo>
                    <a:pt x="141" y="215"/>
                    <a:pt x="190" y="178"/>
                    <a:pt x="207" y="128"/>
                  </a:cubicBezTo>
                  <a:cubicBezTo>
                    <a:pt x="207" y="91"/>
                    <a:pt x="207" y="58"/>
                    <a:pt x="190" y="42"/>
                  </a:cubicBezTo>
                  <a:cubicBezTo>
                    <a:pt x="174" y="25"/>
                    <a:pt x="141" y="9"/>
                    <a:pt x="120" y="9"/>
                  </a:cubicBezTo>
                  <a:cubicBezTo>
                    <a:pt x="110" y="3"/>
                    <a:pt x="101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9" name="Google Shape;12489;p31"/>
            <p:cNvSpPr/>
            <p:nvPr/>
          </p:nvSpPr>
          <p:spPr>
            <a:xfrm>
              <a:off x="4256725" y="32142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8" y="0"/>
                  </a:moveTo>
                  <a:cubicBezTo>
                    <a:pt x="72" y="0"/>
                    <a:pt x="37" y="14"/>
                    <a:pt x="17" y="35"/>
                  </a:cubicBezTo>
                  <a:cubicBezTo>
                    <a:pt x="0" y="55"/>
                    <a:pt x="0" y="88"/>
                    <a:pt x="0" y="121"/>
                  </a:cubicBezTo>
                  <a:lnTo>
                    <a:pt x="0" y="138"/>
                  </a:lnTo>
                  <a:cubicBezTo>
                    <a:pt x="17" y="158"/>
                    <a:pt x="17" y="175"/>
                    <a:pt x="33" y="191"/>
                  </a:cubicBezTo>
                  <a:cubicBezTo>
                    <a:pt x="54" y="204"/>
                    <a:pt x="76" y="209"/>
                    <a:pt x="98" y="209"/>
                  </a:cubicBezTo>
                  <a:cubicBezTo>
                    <a:pt x="133" y="209"/>
                    <a:pt x="167" y="195"/>
                    <a:pt x="190" y="175"/>
                  </a:cubicBezTo>
                  <a:cubicBezTo>
                    <a:pt x="207" y="138"/>
                    <a:pt x="207" y="121"/>
                    <a:pt x="207" y="88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3" y="6"/>
                    <a:pt x="13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0" name="Google Shape;12490;p31"/>
            <p:cNvSpPr/>
            <p:nvPr/>
          </p:nvSpPr>
          <p:spPr>
            <a:xfrm>
              <a:off x="4276925" y="32433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24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34" y="27"/>
                    <a:pt x="1" y="93"/>
                    <a:pt x="17" y="147"/>
                  </a:cubicBezTo>
                  <a:cubicBezTo>
                    <a:pt x="34" y="163"/>
                    <a:pt x="34" y="163"/>
                    <a:pt x="50" y="180"/>
                  </a:cubicBezTo>
                  <a:cubicBezTo>
                    <a:pt x="76" y="191"/>
                    <a:pt x="100" y="203"/>
                    <a:pt x="124" y="203"/>
                  </a:cubicBezTo>
                  <a:cubicBezTo>
                    <a:pt x="134" y="203"/>
                    <a:pt x="143" y="201"/>
                    <a:pt x="153" y="196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198" y="20"/>
                    <a:pt x="162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1" name="Google Shape;12491;p31"/>
            <p:cNvSpPr/>
            <p:nvPr/>
          </p:nvSpPr>
          <p:spPr>
            <a:xfrm>
              <a:off x="4272175" y="319407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3" y="0"/>
                  </a:moveTo>
                  <a:cubicBezTo>
                    <a:pt x="92" y="0"/>
                    <a:pt x="57" y="15"/>
                    <a:pt x="34" y="39"/>
                  </a:cubicBezTo>
                  <a:cubicBezTo>
                    <a:pt x="17" y="55"/>
                    <a:pt x="1" y="88"/>
                    <a:pt x="1" y="121"/>
                  </a:cubicBezTo>
                  <a:cubicBezTo>
                    <a:pt x="17" y="121"/>
                    <a:pt x="17" y="142"/>
                    <a:pt x="17" y="142"/>
                  </a:cubicBezTo>
                  <a:cubicBezTo>
                    <a:pt x="17" y="158"/>
                    <a:pt x="34" y="175"/>
                    <a:pt x="50" y="191"/>
                  </a:cubicBezTo>
                  <a:cubicBezTo>
                    <a:pt x="71" y="208"/>
                    <a:pt x="104" y="208"/>
                    <a:pt x="120" y="208"/>
                  </a:cubicBezTo>
                  <a:cubicBezTo>
                    <a:pt x="153" y="208"/>
                    <a:pt x="174" y="191"/>
                    <a:pt x="191" y="175"/>
                  </a:cubicBezTo>
                  <a:cubicBezTo>
                    <a:pt x="207" y="142"/>
                    <a:pt x="224" y="121"/>
                    <a:pt x="224" y="88"/>
                  </a:cubicBezTo>
                  <a:cubicBezTo>
                    <a:pt x="207" y="72"/>
                    <a:pt x="207" y="39"/>
                    <a:pt x="174" y="18"/>
                  </a:cubicBezTo>
                  <a:cubicBezTo>
                    <a:pt x="160" y="6"/>
                    <a:pt x="142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2" name="Google Shape;12492;p31"/>
            <p:cNvSpPr/>
            <p:nvPr/>
          </p:nvSpPr>
          <p:spPr>
            <a:xfrm>
              <a:off x="4151075" y="323817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7"/>
                    <a:pt x="1" y="76"/>
                    <a:pt x="17" y="146"/>
                  </a:cubicBezTo>
                  <a:cubicBezTo>
                    <a:pt x="42" y="184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79"/>
                    <a:pt x="240" y="109"/>
                    <a:pt x="223" y="60"/>
                  </a:cubicBezTo>
                  <a:cubicBezTo>
                    <a:pt x="211" y="19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3" name="Google Shape;12493;p31"/>
            <p:cNvSpPr/>
            <p:nvPr/>
          </p:nvSpPr>
          <p:spPr>
            <a:xfrm>
              <a:off x="4082750" y="31213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9" y="1"/>
                  </a:moveTo>
                  <a:cubicBezTo>
                    <a:pt x="68" y="1"/>
                    <a:pt x="39" y="13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59" y="203"/>
                    <a:pt x="86" y="211"/>
                    <a:pt x="111" y="211"/>
                  </a:cubicBezTo>
                  <a:cubicBezTo>
                    <a:pt x="142" y="211"/>
                    <a:pt x="172" y="198"/>
                    <a:pt x="190" y="180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77"/>
                    <a:pt x="190" y="40"/>
                    <a:pt x="173" y="24"/>
                  </a:cubicBezTo>
                  <a:cubicBezTo>
                    <a:pt x="151" y="9"/>
                    <a:pt x="125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4" name="Google Shape;12494;p31"/>
            <p:cNvSpPr/>
            <p:nvPr/>
          </p:nvSpPr>
          <p:spPr>
            <a:xfrm>
              <a:off x="4078500" y="3150275"/>
              <a:ext cx="5200" cy="5200"/>
            </a:xfrm>
            <a:custGeom>
              <a:avLst/>
              <a:gdLst/>
              <a:ahLst/>
              <a:cxnLst/>
              <a:rect l="l" t="t" r="r" b="b"/>
              <a:pathLst>
                <a:path w="208" h="208" extrusionOk="0">
                  <a:moveTo>
                    <a:pt x="109" y="0"/>
                  </a:moveTo>
                  <a:cubicBezTo>
                    <a:pt x="73" y="0"/>
                    <a:pt x="38" y="15"/>
                    <a:pt x="17" y="38"/>
                  </a:cubicBezTo>
                  <a:cubicBezTo>
                    <a:pt x="1" y="55"/>
                    <a:pt x="1" y="88"/>
                    <a:pt x="1" y="121"/>
                  </a:cubicBezTo>
                  <a:lnTo>
                    <a:pt x="1" y="142"/>
                  </a:lnTo>
                  <a:cubicBezTo>
                    <a:pt x="17" y="158"/>
                    <a:pt x="17" y="175"/>
                    <a:pt x="34" y="191"/>
                  </a:cubicBezTo>
                  <a:cubicBezTo>
                    <a:pt x="67" y="207"/>
                    <a:pt x="88" y="207"/>
                    <a:pt x="121" y="207"/>
                  </a:cubicBezTo>
                  <a:cubicBezTo>
                    <a:pt x="137" y="207"/>
                    <a:pt x="170" y="191"/>
                    <a:pt x="191" y="175"/>
                  </a:cubicBezTo>
                  <a:cubicBezTo>
                    <a:pt x="207" y="158"/>
                    <a:pt x="207" y="121"/>
                    <a:pt x="207" y="88"/>
                  </a:cubicBezTo>
                  <a:cubicBezTo>
                    <a:pt x="207" y="71"/>
                    <a:pt x="191" y="38"/>
                    <a:pt x="170" y="18"/>
                  </a:cubicBezTo>
                  <a:cubicBezTo>
                    <a:pt x="152" y="5"/>
                    <a:pt x="130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5" name="Google Shape;12495;p31"/>
            <p:cNvSpPr/>
            <p:nvPr/>
          </p:nvSpPr>
          <p:spPr>
            <a:xfrm>
              <a:off x="4085325" y="309432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30" y="1"/>
                  </a:moveTo>
                  <a:cubicBezTo>
                    <a:pt x="115" y="1"/>
                    <a:pt x="101" y="3"/>
                    <a:pt x="87" y="9"/>
                  </a:cubicBezTo>
                  <a:cubicBezTo>
                    <a:pt x="37" y="25"/>
                    <a:pt x="0" y="91"/>
                    <a:pt x="21" y="145"/>
                  </a:cubicBezTo>
                  <a:cubicBezTo>
                    <a:pt x="45" y="182"/>
                    <a:pt x="79" y="202"/>
                    <a:pt x="116" y="202"/>
                  </a:cubicBezTo>
                  <a:cubicBezTo>
                    <a:pt x="129" y="202"/>
                    <a:pt x="143" y="200"/>
                    <a:pt x="157" y="194"/>
                  </a:cubicBezTo>
                  <a:cubicBezTo>
                    <a:pt x="227" y="178"/>
                    <a:pt x="243" y="112"/>
                    <a:pt x="227" y="58"/>
                  </a:cubicBezTo>
                  <a:cubicBezTo>
                    <a:pt x="212" y="22"/>
                    <a:pt x="172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6" name="Google Shape;12496;p31"/>
            <p:cNvSpPr/>
            <p:nvPr/>
          </p:nvSpPr>
          <p:spPr>
            <a:xfrm>
              <a:off x="4082325" y="31357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71" y="0"/>
                    <a:pt x="38" y="17"/>
                    <a:pt x="17" y="66"/>
                  </a:cubicBezTo>
                  <a:lnTo>
                    <a:pt x="1" y="82"/>
                  </a:lnTo>
                  <a:cubicBezTo>
                    <a:pt x="1" y="103"/>
                    <a:pt x="1" y="136"/>
                    <a:pt x="17" y="136"/>
                  </a:cubicBezTo>
                  <a:cubicBezTo>
                    <a:pt x="17" y="169"/>
                    <a:pt x="38" y="186"/>
                    <a:pt x="71" y="206"/>
                  </a:cubicBezTo>
                  <a:lnTo>
                    <a:pt x="87" y="206"/>
                  </a:lnTo>
                  <a:cubicBezTo>
                    <a:pt x="96" y="208"/>
                    <a:pt x="104" y="209"/>
                    <a:pt x="113" y="209"/>
                  </a:cubicBezTo>
                  <a:cubicBezTo>
                    <a:pt x="169" y="209"/>
                    <a:pt x="207" y="163"/>
                    <a:pt x="207" y="120"/>
                  </a:cubicBezTo>
                  <a:cubicBezTo>
                    <a:pt x="223" y="103"/>
                    <a:pt x="207" y="66"/>
                    <a:pt x="190" y="49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7" name="Google Shape;12497;p31"/>
            <p:cNvSpPr/>
            <p:nvPr/>
          </p:nvSpPr>
          <p:spPr>
            <a:xfrm>
              <a:off x="4084500" y="31085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4" y="0"/>
                  </a:moveTo>
                  <a:cubicBezTo>
                    <a:pt x="105" y="0"/>
                    <a:pt x="95" y="2"/>
                    <a:pt x="87" y="5"/>
                  </a:cubicBezTo>
                  <a:cubicBezTo>
                    <a:pt x="33" y="21"/>
                    <a:pt x="0" y="91"/>
                    <a:pt x="33" y="141"/>
                  </a:cubicBezTo>
                  <a:cubicBezTo>
                    <a:pt x="48" y="180"/>
                    <a:pt x="78" y="208"/>
                    <a:pt x="120" y="208"/>
                  </a:cubicBezTo>
                  <a:cubicBezTo>
                    <a:pt x="136" y="208"/>
                    <a:pt x="154" y="203"/>
                    <a:pt x="173" y="194"/>
                  </a:cubicBezTo>
                  <a:cubicBezTo>
                    <a:pt x="223" y="178"/>
                    <a:pt x="239" y="124"/>
                    <a:pt x="223" y="75"/>
                  </a:cubicBezTo>
                  <a:cubicBezTo>
                    <a:pt x="209" y="31"/>
                    <a:pt x="159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8" name="Google Shape;12498;p31"/>
            <p:cNvSpPr/>
            <p:nvPr/>
          </p:nvSpPr>
          <p:spPr>
            <a:xfrm>
              <a:off x="4093550" y="30523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0" y="1"/>
                  </a:moveTo>
                  <a:cubicBezTo>
                    <a:pt x="51" y="1"/>
                    <a:pt x="1" y="47"/>
                    <a:pt x="1" y="90"/>
                  </a:cubicBezTo>
                  <a:lnTo>
                    <a:pt x="1" y="144"/>
                  </a:lnTo>
                  <a:lnTo>
                    <a:pt x="17" y="160"/>
                  </a:lnTo>
                  <a:cubicBezTo>
                    <a:pt x="34" y="193"/>
                    <a:pt x="50" y="210"/>
                    <a:pt x="83" y="210"/>
                  </a:cubicBezTo>
                  <a:cubicBezTo>
                    <a:pt x="137" y="210"/>
                    <a:pt x="186" y="177"/>
                    <a:pt x="207" y="123"/>
                  </a:cubicBezTo>
                  <a:cubicBezTo>
                    <a:pt x="207" y="90"/>
                    <a:pt x="207" y="74"/>
                    <a:pt x="186" y="41"/>
                  </a:cubicBezTo>
                  <a:cubicBezTo>
                    <a:pt x="170" y="20"/>
                    <a:pt x="137" y="4"/>
                    <a:pt x="121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9" name="Google Shape;12499;p31"/>
            <p:cNvSpPr/>
            <p:nvPr/>
          </p:nvSpPr>
          <p:spPr>
            <a:xfrm>
              <a:off x="4096150" y="31154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8" y="1"/>
                  </a:moveTo>
                  <a:cubicBezTo>
                    <a:pt x="53" y="1"/>
                    <a:pt x="14" y="44"/>
                    <a:pt x="0" y="91"/>
                  </a:cubicBezTo>
                  <a:cubicBezTo>
                    <a:pt x="0" y="107"/>
                    <a:pt x="0" y="123"/>
                    <a:pt x="17" y="140"/>
                  </a:cubicBezTo>
                  <a:lnTo>
                    <a:pt x="17" y="156"/>
                  </a:lnTo>
                  <a:cubicBezTo>
                    <a:pt x="33" y="194"/>
                    <a:pt x="66" y="210"/>
                    <a:pt x="82" y="210"/>
                  </a:cubicBezTo>
                  <a:cubicBezTo>
                    <a:pt x="153" y="210"/>
                    <a:pt x="206" y="173"/>
                    <a:pt x="206" y="123"/>
                  </a:cubicBezTo>
                  <a:cubicBezTo>
                    <a:pt x="223" y="91"/>
                    <a:pt x="206" y="70"/>
                    <a:pt x="186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2" y="2"/>
                    <a:pt x="105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0" name="Google Shape;12500;p31"/>
            <p:cNvSpPr/>
            <p:nvPr/>
          </p:nvSpPr>
          <p:spPr>
            <a:xfrm>
              <a:off x="4090475" y="306610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12" y="1"/>
                  </a:moveTo>
                  <a:cubicBezTo>
                    <a:pt x="76" y="1"/>
                    <a:pt x="41" y="17"/>
                    <a:pt x="21" y="37"/>
                  </a:cubicBezTo>
                  <a:cubicBezTo>
                    <a:pt x="0" y="54"/>
                    <a:pt x="0" y="87"/>
                    <a:pt x="0" y="124"/>
                  </a:cubicBezTo>
                  <a:lnTo>
                    <a:pt x="0" y="140"/>
                  </a:lnTo>
                  <a:cubicBezTo>
                    <a:pt x="21" y="157"/>
                    <a:pt x="21" y="173"/>
                    <a:pt x="37" y="190"/>
                  </a:cubicBezTo>
                  <a:cubicBezTo>
                    <a:pt x="57" y="204"/>
                    <a:pt x="80" y="211"/>
                    <a:pt x="102" y="211"/>
                  </a:cubicBezTo>
                  <a:cubicBezTo>
                    <a:pt x="136" y="211"/>
                    <a:pt x="170" y="196"/>
                    <a:pt x="190" y="173"/>
                  </a:cubicBezTo>
                  <a:cubicBezTo>
                    <a:pt x="227" y="124"/>
                    <a:pt x="227" y="54"/>
                    <a:pt x="173" y="21"/>
                  </a:cubicBezTo>
                  <a:cubicBezTo>
                    <a:pt x="155" y="7"/>
                    <a:pt x="133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1" name="Google Shape;12501;p31"/>
            <p:cNvSpPr/>
            <p:nvPr/>
          </p:nvSpPr>
          <p:spPr>
            <a:xfrm>
              <a:off x="4089650" y="3082875"/>
              <a:ext cx="5575" cy="4925"/>
            </a:xfrm>
            <a:custGeom>
              <a:avLst/>
              <a:gdLst/>
              <a:ahLst/>
              <a:cxnLst/>
              <a:rect l="l" t="t" r="r" b="b"/>
              <a:pathLst>
                <a:path w="223" h="197" extrusionOk="0">
                  <a:moveTo>
                    <a:pt x="70" y="1"/>
                  </a:moveTo>
                  <a:cubicBezTo>
                    <a:pt x="54" y="17"/>
                    <a:pt x="33" y="34"/>
                    <a:pt x="17" y="55"/>
                  </a:cubicBezTo>
                  <a:cubicBezTo>
                    <a:pt x="0" y="71"/>
                    <a:pt x="0" y="104"/>
                    <a:pt x="17" y="137"/>
                  </a:cubicBezTo>
                  <a:cubicBezTo>
                    <a:pt x="29" y="177"/>
                    <a:pt x="63" y="197"/>
                    <a:pt x="108" y="197"/>
                  </a:cubicBezTo>
                  <a:cubicBezTo>
                    <a:pt x="123" y="197"/>
                    <a:pt x="140" y="195"/>
                    <a:pt x="157" y="191"/>
                  </a:cubicBezTo>
                  <a:cubicBezTo>
                    <a:pt x="206" y="174"/>
                    <a:pt x="223" y="121"/>
                    <a:pt x="206" y="55"/>
                  </a:cubicBezTo>
                  <a:cubicBezTo>
                    <a:pt x="190" y="34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2" name="Google Shape;12502;p31"/>
            <p:cNvSpPr/>
            <p:nvPr/>
          </p:nvSpPr>
          <p:spPr>
            <a:xfrm>
              <a:off x="4066450" y="3156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5" y="1"/>
                  </a:moveTo>
                  <a:cubicBezTo>
                    <a:pt x="41" y="1"/>
                    <a:pt x="1" y="44"/>
                    <a:pt x="1" y="91"/>
                  </a:cubicBezTo>
                  <a:lnTo>
                    <a:pt x="1" y="140"/>
                  </a:lnTo>
                  <a:lnTo>
                    <a:pt x="17" y="157"/>
                  </a:lnTo>
                  <a:cubicBezTo>
                    <a:pt x="34" y="194"/>
                    <a:pt x="54" y="194"/>
                    <a:pt x="87" y="210"/>
                  </a:cubicBezTo>
                  <a:cubicBezTo>
                    <a:pt x="120" y="210"/>
                    <a:pt x="137" y="210"/>
                    <a:pt x="157" y="194"/>
                  </a:cubicBezTo>
                  <a:cubicBezTo>
                    <a:pt x="190" y="173"/>
                    <a:pt x="207" y="140"/>
                    <a:pt x="207" y="124"/>
                  </a:cubicBezTo>
                  <a:cubicBezTo>
                    <a:pt x="207" y="91"/>
                    <a:pt x="207" y="70"/>
                    <a:pt x="190" y="37"/>
                  </a:cubicBezTo>
                  <a:cubicBezTo>
                    <a:pt x="174" y="21"/>
                    <a:pt x="137" y="4"/>
                    <a:pt x="120" y="4"/>
                  </a:cubicBezTo>
                  <a:cubicBezTo>
                    <a:pt x="111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3" name="Google Shape;12503;p31"/>
            <p:cNvSpPr/>
            <p:nvPr/>
          </p:nvSpPr>
          <p:spPr>
            <a:xfrm>
              <a:off x="4077175" y="31626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10" y="0"/>
                  </a:moveTo>
                  <a:cubicBezTo>
                    <a:pt x="96" y="0"/>
                    <a:pt x="83" y="2"/>
                    <a:pt x="70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17" y="163"/>
                    <a:pt x="38" y="163"/>
                    <a:pt x="38" y="179"/>
                  </a:cubicBezTo>
                  <a:cubicBezTo>
                    <a:pt x="57" y="199"/>
                    <a:pt x="76" y="207"/>
                    <a:pt x="100" y="207"/>
                  </a:cubicBezTo>
                  <a:cubicBezTo>
                    <a:pt x="116" y="207"/>
                    <a:pt x="135" y="203"/>
                    <a:pt x="157" y="196"/>
                  </a:cubicBezTo>
                  <a:cubicBezTo>
                    <a:pt x="190" y="179"/>
                    <a:pt x="207" y="142"/>
                    <a:pt x="223" y="109"/>
                  </a:cubicBezTo>
                  <a:cubicBezTo>
                    <a:pt x="223" y="93"/>
                    <a:pt x="223" y="76"/>
                    <a:pt x="207" y="60"/>
                  </a:cubicBezTo>
                  <a:cubicBezTo>
                    <a:pt x="194" y="19"/>
                    <a:pt x="151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4" name="Google Shape;12504;p31"/>
            <p:cNvSpPr/>
            <p:nvPr/>
          </p:nvSpPr>
          <p:spPr>
            <a:xfrm>
              <a:off x="4062650" y="3181225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3" y="0"/>
                  </a:moveTo>
                  <a:cubicBezTo>
                    <a:pt x="66" y="0"/>
                    <a:pt x="50" y="17"/>
                    <a:pt x="33" y="37"/>
                  </a:cubicBezTo>
                  <a:cubicBezTo>
                    <a:pt x="17" y="54"/>
                    <a:pt x="0" y="87"/>
                    <a:pt x="0" y="103"/>
                  </a:cubicBezTo>
                  <a:cubicBezTo>
                    <a:pt x="0" y="120"/>
                    <a:pt x="17" y="120"/>
                    <a:pt x="17" y="140"/>
                  </a:cubicBezTo>
                  <a:cubicBezTo>
                    <a:pt x="17" y="157"/>
                    <a:pt x="33" y="173"/>
                    <a:pt x="50" y="173"/>
                  </a:cubicBezTo>
                  <a:cubicBezTo>
                    <a:pt x="64" y="196"/>
                    <a:pt x="87" y="205"/>
                    <a:pt x="110" y="205"/>
                  </a:cubicBezTo>
                  <a:cubicBezTo>
                    <a:pt x="138" y="205"/>
                    <a:pt x="168" y="191"/>
                    <a:pt x="186" y="173"/>
                  </a:cubicBezTo>
                  <a:cubicBezTo>
                    <a:pt x="206" y="140"/>
                    <a:pt x="223" y="120"/>
                    <a:pt x="223" y="87"/>
                  </a:cubicBezTo>
                  <a:cubicBezTo>
                    <a:pt x="206" y="70"/>
                    <a:pt x="206" y="3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5" name="Google Shape;12505;p31"/>
            <p:cNvSpPr/>
            <p:nvPr/>
          </p:nvSpPr>
          <p:spPr>
            <a:xfrm>
              <a:off x="4060475" y="31945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4"/>
                    <a:pt x="17" y="140"/>
                  </a:cubicBezTo>
                  <a:cubicBezTo>
                    <a:pt x="17" y="157"/>
                    <a:pt x="17" y="157"/>
                    <a:pt x="33" y="173"/>
                  </a:cubicBezTo>
                  <a:cubicBezTo>
                    <a:pt x="33" y="190"/>
                    <a:pt x="66" y="206"/>
                    <a:pt x="104" y="206"/>
                  </a:cubicBezTo>
                  <a:cubicBezTo>
                    <a:pt x="120" y="206"/>
                    <a:pt x="153" y="206"/>
                    <a:pt x="170" y="190"/>
                  </a:cubicBezTo>
                  <a:cubicBezTo>
                    <a:pt x="190" y="173"/>
                    <a:pt x="207" y="157"/>
                    <a:pt x="207" y="124"/>
                  </a:cubicBezTo>
                  <a:cubicBezTo>
                    <a:pt x="223" y="70"/>
                    <a:pt x="190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6" name="Google Shape;12506;p31"/>
            <p:cNvSpPr/>
            <p:nvPr/>
          </p:nvSpPr>
          <p:spPr>
            <a:xfrm>
              <a:off x="4096550" y="3129775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29" y="0"/>
                  </a:moveTo>
                  <a:cubicBezTo>
                    <a:pt x="115" y="0"/>
                    <a:pt x="101" y="4"/>
                    <a:pt x="87" y="13"/>
                  </a:cubicBezTo>
                  <a:cubicBezTo>
                    <a:pt x="17" y="34"/>
                    <a:pt x="1" y="83"/>
                    <a:pt x="17" y="137"/>
                  </a:cubicBezTo>
                  <a:cubicBezTo>
                    <a:pt x="30" y="187"/>
                    <a:pt x="73" y="209"/>
                    <a:pt x="116" y="209"/>
                  </a:cubicBezTo>
                  <a:cubicBezTo>
                    <a:pt x="129" y="209"/>
                    <a:pt x="141" y="207"/>
                    <a:pt x="153" y="203"/>
                  </a:cubicBezTo>
                  <a:cubicBezTo>
                    <a:pt x="207" y="186"/>
                    <a:pt x="240" y="116"/>
                    <a:pt x="223" y="67"/>
                  </a:cubicBezTo>
                  <a:cubicBezTo>
                    <a:pt x="199" y="28"/>
                    <a:pt x="165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7" name="Google Shape;12507;p31"/>
            <p:cNvSpPr/>
            <p:nvPr/>
          </p:nvSpPr>
          <p:spPr>
            <a:xfrm>
              <a:off x="4063050" y="3167825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02" y="0"/>
                  </a:moveTo>
                  <a:cubicBezTo>
                    <a:pt x="91" y="0"/>
                    <a:pt x="79" y="1"/>
                    <a:pt x="67" y="4"/>
                  </a:cubicBezTo>
                  <a:cubicBezTo>
                    <a:pt x="17" y="37"/>
                    <a:pt x="1" y="91"/>
                    <a:pt x="17" y="140"/>
                  </a:cubicBezTo>
                  <a:cubicBezTo>
                    <a:pt x="17" y="161"/>
                    <a:pt x="34" y="178"/>
                    <a:pt x="50" y="194"/>
                  </a:cubicBezTo>
                  <a:cubicBezTo>
                    <a:pt x="62" y="206"/>
                    <a:pt x="92" y="217"/>
                    <a:pt x="120" y="217"/>
                  </a:cubicBezTo>
                  <a:cubicBezTo>
                    <a:pt x="132" y="217"/>
                    <a:pt x="143" y="215"/>
                    <a:pt x="153" y="211"/>
                  </a:cubicBezTo>
                  <a:cubicBezTo>
                    <a:pt x="190" y="194"/>
                    <a:pt x="207" y="161"/>
                    <a:pt x="223" y="124"/>
                  </a:cubicBezTo>
                  <a:cubicBezTo>
                    <a:pt x="223" y="107"/>
                    <a:pt x="223" y="91"/>
                    <a:pt x="207" y="74"/>
                  </a:cubicBezTo>
                  <a:cubicBezTo>
                    <a:pt x="193" y="30"/>
                    <a:pt x="15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8" name="Google Shape;12508;p31"/>
            <p:cNvSpPr/>
            <p:nvPr/>
          </p:nvSpPr>
          <p:spPr>
            <a:xfrm>
              <a:off x="4075000" y="31781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0" y="0"/>
                  </a:moveTo>
                  <a:cubicBezTo>
                    <a:pt x="38" y="0"/>
                    <a:pt x="1" y="33"/>
                    <a:pt x="1" y="91"/>
                  </a:cubicBezTo>
                  <a:lnTo>
                    <a:pt x="1" y="141"/>
                  </a:lnTo>
                  <a:cubicBezTo>
                    <a:pt x="21" y="178"/>
                    <a:pt x="54" y="194"/>
                    <a:pt x="87" y="211"/>
                  </a:cubicBezTo>
                  <a:cubicBezTo>
                    <a:pt x="141" y="211"/>
                    <a:pt x="190" y="178"/>
                    <a:pt x="207" y="124"/>
                  </a:cubicBezTo>
                  <a:cubicBezTo>
                    <a:pt x="207" y="91"/>
                    <a:pt x="207" y="58"/>
                    <a:pt x="190" y="38"/>
                  </a:cubicBezTo>
                  <a:cubicBezTo>
                    <a:pt x="174" y="21"/>
                    <a:pt x="141" y="5"/>
                    <a:pt x="125" y="5"/>
                  </a:cubicBezTo>
                  <a:cubicBezTo>
                    <a:pt x="113" y="2"/>
                    <a:pt x="101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9" name="Google Shape;12509;p31"/>
            <p:cNvSpPr/>
            <p:nvPr/>
          </p:nvSpPr>
          <p:spPr>
            <a:xfrm>
              <a:off x="4068625" y="3140225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5" y="1"/>
                  </a:moveTo>
                  <a:cubicBezTo>
                    <a:pt x="76" y="1"/>
                    <a:pt x="60" y="13"/>
                    <a:pt x="33" y="28"/>
                  </a:cubicBezTo>
                  <a:cubicBezTo>
                    <a:pt x="17" y="45"/>
                    <a:pt x="0" y="61"/>
                    <a:pt x="0" y="94"/>
                  </a:cubicBezTo>
                  <a:lnTo>
                    <a:pt x="0" y="148"/>
                  </a:lnTo>
                  <a:lnTo>
                    <a:pt x="17" y="164"/>
                  </a:lnTo>
                  <a:cubicBezTo>
                    <a:pt x="33" y="181"/>
                    <a:pt x="50" y="197"/>
                    <a:pt x="87" y="197"/>
                  </a:cubicBezTo>
                  <a:cubicBezTo>
                    <a:pt x="95" y="200"/>
                    <a:pt x="104" y="201"/>
                    <a:pt x="112" y="201"/>
                  </a:cubicBezTo>
                  <a:cubicBezTo>
                    <a:pt x="153" y="201"/>
                    <a:pt x="193" y="169"/>
                    <a:pt x="206" y="111"/>
                  </a:cubicBezTo>
                  <a:cubicBezTo>
                    <a:pt x="206" y="94"/>
                    <a:pt x="206" y="61"/>
                    <a:pt x="190" y="45"/>
                  </a:cubicBezTo>
                  <a:cubicBezTo>
                    <a:pt x="173" y="28"/>
                    <a:pt x="136" y="8"/>
                    <a:pt x="120" y="8"/>
                  </a:cubicBezTo>
                  <a:cubicBezTo>
                    <a:pt x="110" y="3"/>
                    <a:pt x="10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0" name="Google Shape;12510;p31"/>
            <p:cNvSpPr/>
            <p:nvPr/>
          </p:nvSpPr>
          <p:spPr>
            <a:xfrm>
              <a:off x="4072950" y="319320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99" y="0"/>
                  </a:moveTo>
                  <a:cubicBezTo>
                    <a:pt x="54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56"/>
                    <a:pt x="33" y="156"/>
                  </a:cubicBezTo>
                  <a:cubicBezTo>
                    <a:pt x="33" y="193"/>
                    <a:pt x="66" y="193"/>
                    <a:pt x="103" y="210"/>
                  </a:cubicBezTo>
                  <a:cubicBezTo>
                    <a:pt x="120" y="210"/>
                    <a:pt x="153" y="210"/>
                    <a:pt x="169" y="193"/>
                  </a:cubicBezTo>
                  <a:cubicBezTo>
                    <a:pt x="186" y="177"/>
                    <a:pt x="207" y="140"/>
                    <a:pt x="207" y="123"/>
                  </a:cubicBezTo>
                  <a:cubicBezTo>
                    <a:pt x="223" y="90"/>
                    <a:pt x="207" y="74"/>
                    <a:pt x="186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1" name="Google Shape;12511;p31"/>
            <p:cNvSpPr/>
            <p:nvPr/>
          </p:nvSpPr>
          <p:spPr>
            <a:xfrm>
              <a:off x="4056150" y="3148900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122" y="0"/>
                  </a:moveTo>
                  <a:cubicBezTo>
                    <a:pt x="115" y="0"/>
                    <a:pt x="108" y="2"/>
                    <a:pt x="103" y="7"/>
                  </a:cubicBezTo>
                  <a:cubicBezTo>
                    <a:pt x="70" y="7"/>
                    <a:pt x="54" y="23"/>
                    <a:pt x="33" y="40"/>
                  </a:cubicBezTo>
                  <a:cubicBezTo>
                    <a:pt x="17" y="56"/>
                    <a:pt x="0" y="93"/>
                    <a:pt x="0" y="110"/>
                  </a:cubicBezTo>
                  <a:cubicBezTo>
                    <a:pt x="0" y="126"/>
                    <a:pt x="0" y="126"/>
                    <a:pt x="17" y="143"/>
                  </a:cubicBezTo>
                  <a:cubicBezTo>
                    <a:pt x="17" y="159"/>
                    <a:pt x="33" y="176"/>
                    <a:pt x="54" y="176"/>
                  </a:cubicBezTo>
                  <a:cubicBezTo>
                    <a:pt x="69" y="193"/>
                    <a:pt x="92" y="202"/>
                    <a:pt x="115" y="202"/>
                  </a:cubicBezTo>
                  <a:cubicBezTo>
                    <a:pt x="143" y="202"/>
                    <a:pt x="172" y="189"/>
                    <a:pt x="190" y="159"/>
                  </a:cubicBezTo>
                  <a:cubicBezTo>
                    <a:pt x="223" y="126"/>
                    <a:pt x="223" y="56"/>
                    <a:pt x="173" y="23"/>
                  </a:cubicBezTo>
                  <a:cubicBezTo>
                    <a:pt x="162" y="12"/>
                    <a:pt x="140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2" name="Google Shape;12512;p31"/>
            <p:cNvSpPr/>
            <p:nvPr/>
          </p:nvSpPr>
          <p:spPr>
            <a:xfrm>
              <a:off x="4128700" y="31579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5" y="1"/>
                  </a:moveTo>
                  <a:cubicBezTo>
                    <a:pt x="58" y="1"/>
                    <a:pt x="17" y="47"/>
                    <a:pt x="17" y="90"/>
                  </a:cubicBezTo>
                  <a:cubicBezTo>
                    <a:pt x="1" y="107"/>
                    <a:pt x="17" y="123"/>
                    <a:pt x="17" y="144"/>
                  </a:cubicBezTo>
                  <a:cubicBezTo>
                    <a:pt x="17" y="144"/>
                    <a:pt x="17" y="160"/>
                    <a:pt x="38" y="160"/>
                  </a:cubicBezTo>
                  <a:cubicBezTo>
                    <a:pt x="54" y="193"/>
                    <a:pt x="71" y="210"/>
                    <a:pt x="104" y="210"/>
                  </a:cubicBezTo>
                  <a:cubicBezTo>
                    <a:pt x="158" y="210"/>
                    <a:pt x="207" y="177"/>
                    <a:pt x="223" y="123"/>
                  </a:cubicBezTo>
                  <a:cubicBezTo>
                    <a:pt x="223" y="90"/>
                    <a:pt x="223" y="74"/>
                    <a:pt x="207" y="41"/>
                  </a:cubicBezTo>
                  <a:cubicBezTo>
                    <a:pt x="191" y="20"/>
                    <a:pt x="158" y="4"/>
                    <a:pt x="141" y="4"/>
                  </a:cubicBezTo>
                  <a:cubicBezTo>
                    <a:pt x="132" y="1"/>
                    <a:pt x="124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3" name="Google Shape;12513;p31"/>
            <p:cNvSpPr/>
            <p:nvPr/>
          </p:nvSpPr>
          <p:spPr>
            <a:xfrm>
              <a:off x="4131275" y="31301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88" y="0"/>
                    <a:pt x="71" y="0"/>
                    <a:pt x="38" y="21"/>
                  </a:cubicBezTo>
                  <a:cubicBezTo>
                    <a:pt x="17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8" y="190"/>
                    <a:pt x="55" y="206"/>
                    <a:pt x="88" y="206"/>
                  </a:cubicBezTo>
                  <a:cubicBezTo>
                    <a:pt x="141" y="206"/>
                    <a:pt x="191" y="173"/>
                    <a:pt x="207" y="124"/>
                  </a:cubicBezTo>
                  <a:cubicBezTo>
                    <a:pt x="207" y="87"/>
                    <a:pt x="207" y="70"/>
                    <a:pt x="191" y="37"/>
                  </a:cubicBezTo>
                  <a:cubicBezTo>
                    <a:pt x="174" y="21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4" name="Google Shape;12514;p31"/>
            <p:cNvSpPr/>
            <p:nvPr/>
          </p:nvSpPr>
          <p:spPr>
            <a:xfrm>
              <a:off x="4130050" y="31442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3" y="1"/>
                  </a:moveTo>
                  <a:cubicBezTo>
                    <a:pt x="38" y="1"/>
                    <a:pt x="0" y="44"/>
                    <a:pt x="0" y="91"/>
                  </a:cubicBezTo>
                  <a:lnTo>
                    <a:pt x="0" y="124"/>
                  </a:lnTo>
                  <a:lnTo>
                    <a:pt x="0" y="140"/>
                  </a:lnTo>
                  <a:lnTo>
                    <a:pt x="17" y="157"/>
                  </a:lnTo>
                  <a:cubicBezTo>
                    <a:pt x="33" y="194"/>
                    <a:pt x="50" y="210"/>
                    <a:pt x="87" y="210"/>
                  </a:cubicBezTo>
                  <a:cubicBezTo>
                    <a:pt x="120" y="210"/>
                    <a:pt x="137" y="210"/>
                    <a:pt x="153" y="194"/>
                  </a:cubicBezTo>
                  <a:cubicBezTo>
                    <a:pt x="190" y="177"/>
                    <a:pt x="207" y="140"/>
                    <a:pt x="207" y="124"/>
                  </a:cubicBezTo>
                  <a:cubicBezTo>
                    <a:pt x="207" y="91"/>
                    <a:pt x="207" y="74"/>
                    <a:pt x="190" y="54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5" name="Google Shape;12515;p31"/>
            <p:cNvSpPr/>
            <p:nvPr/>
          </p:nvSpPr>
          <p:spPr>
            <a:xfrm>
              <a:off x="4124475" y="31699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08" y="1"/>
                  </a:moveTo>
                  <a:cubicBezTo>
                    <a:pt x="94" y="1"/>
                    <a:pt x="80" y="3"/>
                    <a:pt x="67" y="7"/>
                  </a:cubicBezTo>
                  <a:cubicBezTo>
                    <a:pt x="17" y="23"/>
                    <a:pt x="1" y="94"/>
                    <a:pt x="17" y="143"/>
                  </a:cubicBezTo>
                  <a:cubicBezTo>
                    <a:pt x="30" y="183"/>
                    <a:pt x="61" y="203"/>
                    <a:pt x="106" y="203"/>
                  </a:cubicBezTo>
                  <a:cubicBezTo>
                    <a:pt x="120" y="203"/>
                    <a:pt x="136" y="201"/>
                    <a:pt x="153" y="197"/>
                  </a:cubicBezTo>
                  <a:cubicBezTo>
                    <a:pt x="207" y="180"/>
                    <a:pt x="223" y="110"/>
                    <a:pt x="207" y="56"/>
                  </a:cubicBezTo>
                  <a:cubicBezTo>
                    <a:pt x="191" y="19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6" name="Google Shape;12516;p31"/>
            <p:cNvSpPr/>
            <p:nvPr/>
          </p:nvSpPr>
          <p:spPr>
            <a:xfrm>
              <a:off x="4146325" y="31261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5" y="1"/>
                  </a:moveTo>
                  <a:cubicBezTo>
                    <a:pt x="54" y="1"/>
                    <a:pt x="15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4" y="178"/>
                    <a:pt x="71" y="194"/>
                    <a:pt x="87" y="211"/>
                  </a:cubicBezTo>
                  <a:cubicBezTo>
                    <a:pt x="120" y="211"/>
                    <a:pt x="158" y="194"/>
                    <a:pt x="174" y="194"/>
                  </a:cubicBezTo>
                  <a:cubicBezTo>
                    <a:pt x="191" y="178"/>
                    <a:pt x="207" y="141"/>
                    <a:pt x="207" y="124"/>
                  </a:cubicBezTo>
                  <a:cubicBezTo>
                    <a:pt x="223" y="91"/>
                    <a:pt x="207" y="54"/>
                    <a:pt x="191" y="38"/>
                  </a:cubicBezTo>
                  <a:cubicBezTo>
                    <a:pt x="174" y="21"/>
                    <a:pt x="158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7" name="Google Shape;12517;p31"/>
            <p:cNvSpPr/>
            <p:nvPr/>
          </p:nvSpPr>
          <p:spPr>
            <a:xfrm>
              <a:off x="4142925" y="31373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42"/>
                    <a:pt x="1" y="92"/>
                    <a:pt x="17" y="145"/>
                  </a:cubicBezTo>
                  <a:cubicBezTo>
                    <a:pt x="34" y="162"/>
                    <a:pt x="34" y="178"/>
                    <a:pt x="50" y="178"/>
                  </a:cubicBezTo>
                  <a:cubicBezTo>
                    <a:pt x="87" y="211"/>
                    <a:pt x="120" y="211"/>
                    <a:pt x="153" y="211"/>
                  </a:cubicBezTo>
                  <a:cubicBezTo>
                    <a:pt x="207" y="195"/>
                    <a:pt x="223" y="162"/>
                    <a:pt x="223" y="125"/>
                  </a:cubicBezTo>
                  <a:lnTo>
                    <a:pt x="223" y="75"/>
                  </a:lnTo>
                  <a:cubicBezTo>
                    <a:pt x="210" y="31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8" name="Google Shape;12518;p31"/>
            <p:cNvSpPr/>
            <p:nvPr/>
          </p:nvSpPr>
          <p:spPr>
            <a:xfrm>
              <a:off x="4142925" y="31505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15" y="0"/>
                  </a:moveTo>
                  <a:cubicBezTo>
                    <a:pt x="106" y="0"/>
                    <a:pt x="97" y="2"/>
                    <a:pt x="87" y="7"/>
                  </a:cubicBezTo>
                  <a:cubicBezTo>
                    <a:pt x="67" y="7"/>
                    <a:pt x="34" y="27"/>
                    <a:pt x="17" y="44"/>
                  </a:cubicBezTo>
                  <a:cubicBezTo>
                    <a:pt x="1" y="60"/>
                    <a:pt x="1" y="93"/>
                    <a:pt x="1" y="110"/>
                  </a:cubicBezTo>
                  <a:lnTo>
                    <a:pt x="1" y="147"/>
                  </a:lnTo>
                  <a:cubicBezTo>
                    <a:pt x="17" y="164"/>
                    <a:pt x="17" y="180"/>
                    <a:pt x="34" y="180"/>
                  </a:cubicBez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4"/>
                  </a:cubicBezTo>
                  <a:cubicBezTo>
                    <a:pt x="207" y="147"/>
                    <a:pt x="207" y="131"/>
                    <a:pt x="207" y="93"/>
                  </a:cubicBezTo>
                  <a:cubicBezTo>
                    <a:pt x="207" y="60"/>
                    <a:pt x="190" y="44"/>
                    <a:pt x="170" y="27"/>
                  </a:cubicBezTo>
                  <a:cubicBezTo>
                    <a:pt x="158" y="1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9" name="Google Shape;12519;p31"/>
            <p:cNvSpPr/>
            <p:nvPr/>
          </p:nvSpPr>
          <p:spPr>
            <a:xfrm>
              <a:off x="4136450" y="3118150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87" y="0"/>
                  </a:moveTo>
                  <a:cubicBezTo>
                    <a:pt x="70" y="16"/>
                    <a:pt x="37" y="16"/>
                    <a:pt x="17" y="49"/>
                  </a:cubicBezTo>
                  <a:cubicBezTo>
                    <a:pt x="0" y="66"/>
                    <a:pt x="0" y="87"/>
                    <a:pt x="0" y="120"/>
                  </a:cubicBezTo>
                  <a:lnTo>
                    <a:pt x="0" y="153"/>
                  </a:lnTo>
                  <a:cubicBezTo>
                    <a:pt x="17" y="169"/>
                    <a:pt x="17" y="169"/>
                    <a:pt x="37" y="190"/>
                  </a:cubicBezTo>
                  <a:cubicBezTo>
                    <a:pt x="59" y="204"/>
                    <a:pt x="85" y="212"/>
                    <a:pt x="109" y="212"/>
                  </a:cubicBezTo>
                  <a:cubicBezTo>
                    <a:pt x="141" y="212"/>
                    <a:pt x="171" y="199"/>
                    <a:pt x="190" y="169"/>
                  </a:cubicBezTo>
                  <a:cubicBezTo>
                    <a:pt x="223" y="136"/>
                    <a:pt x="206" y="66"/>
                    <a:pt x="173" y="33"/>
                  </a:cubicBezTo>
                  <a:cubicBezTo>
                    <a:pt x="140" y="16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0" name="Google Shape;12520;p31"/>
            <p:cNvSpPr/>
            <p:nvPr/>
          </p:nvSpPr>
          <p:spPr>
            <a:xfrm>
              <a:off x="4123150" y="31837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0" y="0"/>
                  </a:moveTo>
                  <a:cubicBezTo>
                    <a:pt x="54" y="0"/>
                    <a:pt x="0" y="47"/>
                    <a:pt x="0" y="90"/>
                  </a:cubicBezTo>
                  <a:lnTo>
                    <a:pt x="0" y="143"/>
                  </a:lnTo>
                  <a:lnTo>
                    <a:pt x="17" y="160"/>
                  </a:lnTo>
                  <a:cubicBezTo>
                    <a:pt x="33" y="193"/>
                    <a:pt x="54" y="193"/>
                    <a:pt x="87" y="209"/>
                  </a:cubicBezTo>
                  <a:cubicBezTo>
                    <a:pt x="136" y="209"/>
                    <a:pt x="190" y="176"/>
                    <a:pt x="206" y="123"/>
                  </a:cubicBezTo>
                  <a:cubicBezTo>
                    <a:pt x="206" y="90"/>
                    <a:pt x="206" y="73"/>
                    <a:pt x="190" y="40"/>
                  </a:cubicBezTo>
                  <a:cubicBezTo>
                    <a:pt x="173" y="20"/>
                    <a:pt x="157" y="3"/>
                    <a:pt x="120" y="3"/>
                  </a:cubicBezTo>
                  <a:cubicBezTo>
                    <a:pt x="114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1" name="Google Shape;12521;p31"/>
            <p:cNvSpPr/>
            <p:nvPr/>
          </p:nvSpPr>
          <p:spPr>
            <a:xfrm>
              <a:off x="4120150" y="31206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4" y="1"/>
                  </a:moveTo>
                  <a:cubicBezTo>
                    <a:pt x="54" y="1"/>
                    <a:pt x="17" y="34"/>
                    <a:pt x="17" y="92"/>
                  </a:cubicBezTo>
                  <a:cubicBezTo>
                    <a:pt x="1" y="108"/>
                    <a:pt x="17" y="125"/>
                    <a:pt x="17" y="141"/>
                  </a:cubicBezTo>
                  <a:cubicBezTo>
                    <a:pt x="17" y="141"/>
                    <a:pt x="17" y="158"/>
                    <a:pt x="34" y="158"/>
                  </a:cubicBezTo>
                  <a:cubicBezTo>
                    <a:pt x="50" y="195"/>
                    <a:pt x="71" y="195"/>
                    <a:pt x="104" y="211"/>
                  </a:cubicBezTo>
                  <a:cubicBezTo>
                    <a:pt x="153" y="211"/>
                    <a:pt x="207" y="174"/>
                    <a:pt x="223" y="125"/>
                  </a:cubicBezTo>
                  <a:cubicBezTo>
                    <a:pt x="223" y="92"/>
                    <a:pt x="207" y="55"/>
                    <a:pt x="207" y="38"/>
                  </a:cubicBezTo>
                  <a:cubicBezTo>
                    <a:pt x="190" y="22"/>
                    <a:pt x="153" y="5"/>
                    <a:pt x="137" y="5"/>
                  </a:cubicBezTo>
                  <a:cubicBezTo>
                    <a:pt x="125" y="2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2" name="Google Shape;12522;p31"/>
            <p:cNvSpPr/>
            <p:nvPr/>
          </p:nvSpPr>
          <p:spPr>
            <a:xfrm>
              <a:off x="4109850" y="31086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5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0" y="157"/>
                    <a:pt x="17" y="157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6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3" name="Google Shape;12523;p31"/>
            <p:cNvSpPr/>
            <p:nvPr/>
          </p:nvSpPr>
          <p:spPr>
            <a:xfrm>
              <a:off x="4106450" y="31409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50" y="0"/>
                    <a:pt x="0" y="33"/>
                    <a:pt x="0" y="83"/>
                  </a:cubicBezTo>
                  <a:lnTo>
                    <a:pt x="0" y="153"/>
                  </a:lnTo>
                  <a:lnTo>
                    <a:pt x="17" y="169"/>
                  </a:lnTo>
                  <a:cubicBezTo>
                    <a:pt x="33" y="186"/>
                    <a:pt x="50" y="206"/>
                    <a:pt x="83" y="206"/>
                  </a:cubicBezTo>
                  <a:cubicBezTo>
                    <a:pt x="91" y="209"/>
                    <a:pt x="100" y="210"/>
                    <a:pt x="108" y="210"/>
                  </a:cubicBezTo>
                  <a:cubicBezTo>
                    <a:pt x="151" y="210"/>
                    <a:pt x="189" y="175"/>
                    <a:pt x="206" y="120"/>
                  </a:cubicBezTo>
                  <a:cubicBezTo>
                    <a:pt x="206" y="103"/>
                    <a:pt x="206" y="66"/>
                    <a:pt x="186" y="50"/>
                  </a:cubicBezTo>
                  <a:cubicBezTo>
                    <a:pt x="169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4" name="Google Shape;12524;p31"/>
            <p:cNvSpPr/>
            <p:nvPr/>
          </p:nvSpPr>
          <p:spPr>
            <a:xfrm>
              <a:off x="4107275" y="3122200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10" y="1"/>
                  </a:moveTo>
                  <a:cubicBezTo>
                    <a:pt x="96" y="1"/>
                    <a:pt x="83" y="3"/>
                    <a:pt x="70" y="7"/>
                  </a:cubicBezTo>
                  <a:cubicBezTo>
                    <a:pt x="17" y="28"/>
                    <a:pt x="0" y="77"/>
                    <a:pt x="17" y="147"/>
                  </a:cubicBezTo>
                  <a:cubicBezTo>
                    <a:pt x="29" y="184"/>
                    <a:pt x="72" y="203"/>
                    <a:pt x="113" y="203"/>
                  </a:cubicBezTo>
                  <a:cubicBezTo>
                    <a:pt x="127" y="203"/>
                    <a:pt x="140" y="201"/>
                    <a:pt x="153" y="197"/>
                  </a:cubicBezTo>
                  <a:cubicBezTo>
                    <a:pt x="206" y="180"/>
                    <a:pt x="223" y="110"/>
                    <a:pt x="206" y="61"/>
                  </a:cubicBezTo>
                  <a:cubicBezTo>
                    <a:pt x="194" y="20"/>
                    <a:pt x="15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5" name="Google Shape;12525;p31"/>
            <p:cNvSpPr/>
            <p:nvPr/>
          </p:nvSpPr>
          <p:spPr>
            <a:xfrm>
              <a:off x="4102125" y="31529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1" y="1"/>
                  </a:moveTo>
                  <a:cubicBezTo>
                    <a:pt x="116" y="1"/>
                    <a:pt x="100" y="5"/>
                    <a:pt x="87" y="14"/>
                  </a:cubicBezTo>
                  <a:cubicBezTo>
                    <a:pt x="33" y="35"/>
                    <a:pt x="0" y="84"/>
                    <a:pt x="17" y="138"/>
                  </a:cubicBezTo>
                  <a:cubicBezTo>
                    <a:pt x="33" y="154"/>
                    <a:pt x="33" y="171"/>
                    <a:pt x="50" y="187"/>
                  </a:cubicBezTo>
                  <a:cubicBezTo>
                    <a:pt x="76" y="199"/>
                    <a:pt x="100" y="210"/>
                    <a:pt x="124" y="210"/>
                  </a:cubicBezTo>
                  <a:cubicBezTo>
                    <a:pt x="133" y="210"/>
                    <a:pt x="143" y="208"/>
                    <a:pt x="153" y="204"/>
                  </a:cubicBezTo>
                  <a:cubicBezTo>
                    <a:pt x="206" y="187"/>
                    <a:pt x="223" y="154"/>
                    <a:pt x="223" y="117"/>
                  </a:cubicBezTo>
                  <a:lnTo>
                    <a:pt x="223" y="68"/>
                  </a:lnTo>
                  <a:cubicBezTo>
                    <a:pt x="211" y="29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6" name="Google Shape;12526;p31"/>
            <p:cNvSpPr/>
            <p:nvPr/>
          </p:nvSpPr>
          <p:spPr>
            <a:xfrm>
              <a:off x="4117175" y="313437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124" y="1"/>
                  </a:moveTo>
                  <a:cubicBezTo>
                    <a:pt x="88" y="1"/>
                    <a:pt x="53" y="15"/>
                    <a:pt x="33" y="35"/>
                  </a:cubicBezTo>
                  <a:cubicBezTo>
                    <a:pt x="17" y="56"/>
                    <a:pt x="0" y="89"/>
                    <a:pt x="17" y="122"/>
                  </a:cubicBezTo>
                  <a:lnTo>
                    <a:pt x="17" y="138"/>
                  </a:lnTo>
                  <a:cubicBezTo>
                    <a:pt x="17" y="159"/>
                    <a:pt x="33" y="176"/>
                    <a:pt x="50" y="192"/>
                  </a:cubicBezTo>
                  <a:cubicBezTo>
                    <a:pt x="70" y="205"/>
                    <a:pt x="90" y="210"/>
                    <a:pt x="109" y="210"/>
                  </a:cubicBezTo>
                  <a:cubicBezTo>
                    <a:pt x="139" y="210"/>
                    <a:pt x="167" y="196"/>
                    <a:pt x="190" y="176"/>
                  </a:cubicBezTo>
                  <a:cubicBezTo>
                    <a:pt x="239" y="122"/>
                    <a:pt x="223" y="56"/>
                    <a:pt x="190" y="19"/>
                  </a:cubicBezTo>
                  <a:cubicBezTo>
                    <a:pt x="169" y="6"/>
                    <a:pt x="146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7" name="Google Shape;12527;p31"/>
            <p:cNvSpPr/>
            <p:nvPr/>
          </p:nvSpPr>
          <p:spPr>
            <a:xfrm>
              <a:off x="4097375" y="310160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2" y="1"/>
                  </a:moveTo>
                  <a:cubicBezTo>
                    <a:pt x="110" y="1"/>
                    <a:pt x="99" y="3"/>
                    <a:pt x="87" y="6"/>
                  </a:cubicBezTo>
                  <a:cubicBezTo>
                    <a:pt x="17" y="27"/>
                    <a:pt x="0" y="93"/>
                    <a:pt x="17" y="147"/>
                  </a:cubicBezTo>
                  <a:cubicBezTo>
                    <a:pt x="29" y="184"/>
                    <a:pt x="72" y="202"/>
                    <a:pt x="115" y="202"/>
                  </a:cubicBezTo>
                  <a:cubicBezTo>
                    <a:pt x="129" y="202"/>
                    <a:pt x="144" y="200"/>
                    <a:pt x="157" y="196"/>
                  </a:cubicBezTo>
                  <a:cubicBezTo>
                    <a:pt x="207" y="180"/>
                    <a:pt x="240" y="130"/>
                    <a:pt x="207" y="77"/>
                  </a:cubicBezTo>
                  <a:cubicBezTo>
                    <a:pt x="194" y="23"/>
                    <a:pt x="160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8" name="Google Shape;12528;p31"/>
            <p:cNvSpPr/>
            <p:nvPr/>
          </p:nvSpPr>
          <p:spPr>
            <a:xfrm>
              <a:off x="4116750" y="31508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2" y="1"/>
                  </a:moveTo>
                  <a:cubicBezTo>
                    <a:pt x="88" y="1"/>
                    <a:pt x="75" y="6"/>
                    <a:pt x="67" y="16"/>
                  </a:cubicBezTo>
                  <a:cubicBezTo>
                    <a:pt x="50" y="16"/>
                    <a:pt x="17" y="33"/>
                    <a:pt x="17" y="66"/>
                  </a:cubicBezTo>
                  <a:cubicBezTo>
                    <a:pt x="1" y="82"/>
                    <a:pt x="1" y="120"/>
                    <a:pt x="1" y="153"/>
                  </a:cubicBezTo>
                  <a:cubicBezTo>
                    <a:pt x="25" y="189"/>
                    <a:pt x="58" y="210"/>
                    <a:pt x="96" y="210"/>
                  </a:cubicBezTo>
                  <a:cubicBezTo>
                    <a:pt x="109" y="210"/>
                    <a:pt x="123" y="207"/>
                    <a:pt x="137" y="202"/>
                  </a:cubicBezTo>
                  <a:cubicBezTo>
                    <a:pt x="186" y="185"/>
                    <a:pt x="223" y="120"/>
                    <a:pt x="207" y="66"/>
                  </a:cubicBezTo>
                  <a:cubicBezTo>
                    <a:pt x="186" y="49"/>
                    <a:pt x="170" y="16"/>
                    <a:pt x="137" y="16"/>
                  </a:cubicBezTo>
                  <a:cubicBezTo>
                    <a:pt x="128" y="6"/>
                    <a:pt x="115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9" name="Google Shape;12529;p31"/>
            <p:cNvSpPr/>
            <p:nvPr/>
          </p:nvSpPr>
          <p:spPr>
            <a:xfrm>
              <a:off x="4112425" y="316262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4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29" y="183"/>
                    <a:pt x="72" y="202"/>
                    <a:pt x="114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79"/>
                    <a:pt x="240" y="109"/>
                    <a:pt x="223" y="60"/>
                  </a:cubicBezTo>
                  <a:cubicBezTo>
                    <a:pt x="198" y="19"/>
                    <a:pt x="162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0" name="Google Shape;12530;p31"/>
            <p:cNvSpPr/>
            <p:nvPr/>
          </p:nvSpPr>
          <p:spPr>
            <a:xfrm>
              <a:off x="4140775" y="31640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6" y="0"/>
                  </a:moveTo>
                  <a:cubicBezTo>
                    <a:pt x="51" y="0"/>
                    <a:pt x="0" y="45"/>
                    <a:pt x="0" y="87"/>
                  </a:cubicBezTo>
                  <a:lnTo>
                    <a:pt x="0" y="141"/>
                  </a:lnTo>
                  <a:cubicBezTo>
                    <a:pt x="0" y="157"/>
                    <a:pt x="17" y="157"/>
                    <a:pt x="17" y="157"/>
                  </a:cubicBezTo>
                  <a:cubicBezTo>
                    <a:pt x="33" y="190"/>
                    <a:pt x="50" y="211"/>
                    <a:pt x="87" y="211"/>
                  </a:cubicBezTo>
                  <a:cubicBezTo>
                    <a:pt x="120" y="211"/>
                    <a:pt x="136" y="211"/>
                    <a:pt x="173" y="190"/>
                  </a:cubicBezTo>
                  <a:cubicBezTo>
                    <a:pt x="190" y="174"/>
                    <a:pt x="206" y="141"/>
                    <a:pt x="206" y="124"/>
                  </a:cubicBezTo>
                  <a:cubicBezTo>
                    <a:pt x="223" y="71"/>
                    <a:pt x="173" y="5"/>
                    <a:pt x="120" y="5"/>
                  </a:cubicBezTo>
                  <a:cubicBezTo>
                    <a:pt x="112" y="2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1" name="Google Shape;12531;p31"/>
            <p:cNvSpPr/>
            <p:nvPr/>
          </p:nvSpPr>
          <p:spPr>
            <a:xfrm>
              <a:off x="4002450" y="30125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87" y="0"/>
                  </a:moveTo>
                  <a:cubicBezTo>
                    <a:pt x="70" y="0"/>
                    <a:pt x="37" y="17"/>
                    <a:pt x="17" y="33"/>
                  </a:cubicBezTo>
                  <a:cubicBezTo>
                    <a:pt x="0" y="50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17" y="153"/>
                    <a:pt x="17" y="169"/>
                    <a:pt x="37" y="190"/>
                  </a:cubicBezTo>
                  <a:cubicBezTo>
                    <a:pt x="56" y="202"/>
                    <a:pt x="77" y="207"/>
                    <a:pt x="99" y="207"/>
                  </a:cubicBezTo>
                  <a:cubicBezTo>
                    <a:pt x="134" y="207"/>
                    <a:pt x="169" y="192"/>
                    <a:pt x="190" y="169"/>
                  </a:cubicBezTo>
                  <a:cubicBezTo>
                    <a:pt x="223" y="120"/>
                    <a:pt x="223" y="50"/>
                    <a:pt x="173" y="17"/>
                  </a:cubicBezTo>
                  <a:cubicBezTo>
                    <a:pt x="157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2" name="Google Shape;12532;p31"/>
            <p:cNvSpPr/>
            <p:nvPr/>
          </p:nvSpPr>
          <p:spPr>
            <a:xfrm>
              <a:off x="4002025" y="299647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1" y="0"/>
                  </a:moveTo>
                  <a:cubicBezTo>
                    <a:pt x="53" y="0"/>
                    <a:pt x="17" y="35"/>
                    <a:pt x="17" y="89"/>
                  </a:cubicBezTo>
                  <a:cubicBezTo>
                    <a:pt x="1" y="109"/>
                    <a:pt x="17" y="126"/>
                    <a:pt x="17" y="142"/>
                  </a:cubicBezTo>
                  <a:cubicBezTo>
                    <a:pt x="17" y="142"/>
                    <a:pt x="17" y="159"/>
                    <a:pt x="34" y="159"/>
                  </a:cubicBezTo>
                  <a:cubicBezTo>
                    <a:pt x="54" y="192"/>
                    <a:pt x="71" y="192"/>
                    <a:pt x="104" y="212"/>
                  </a:cubicBezTo>
                  <a:cubicBezTo>
                    <a:pt x="120" y="212"/>
                    <a:pt x="157" y="192"/>
                    <a:pt x="174" y="192"/>
                  </a:cubicBezTo>
                  <a:cubicBezTo>
                    <a:pt x="207" y="175"/>
                    <a:pt x="207" y="142"/>
                    <a:pt x="223" y="126"/>
                  </a:cubicBezTo>
                  <a:cubicBezTo>
                    <a:pt x="223" y="89"/>
                    <a:pt x="223" y="56"/>
                    <a:pt x="207" y="39"/>
                  </a:cubicBezTo>
                  <a:cubicBezTo>
                    <a:pt x="190" y="23"/>
                    <a:pt x="157" y="6"/>
                    <a:pt x="137" y="6"/>
                  </a:cubicBezTo>
                  <a:cubicBezTo>
                    <a:pt x="124" y="2"/>
                    <a:pt x="113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3" name="Google Shape;12533;p31"/>
            <p:cNvSpPr/>
            <p:nvPr/>
          </p:nvSpPr>
          <p:spPr>
            <a:xfrm>
              <a:off x="3999050" y="31034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04" y="0"/>
                  </a:moveTo>
                  <a:cubicBezTo>
                    <a:pt x="54" y="0"/>
                    <a:pt x="17" y="33"/>
                    <a:pt x="17" y="91"/>
                  </a:cubicBezTo>
                  <a:cubicBezTo>
                    <a:pt x="0" y="108"/>
                    <a:pt x="0" y="124"/>
                    <a:pt x="17" y="141"/>
                  </a:cubicBezTo>
                  <a:cubicBezTo>
                    <a:pt x="17" y="141"/>
                    <a:pt x="17" y="161"/>
                    <a:pt x="33" y="161"/>
                  </a:cubicBezTo>
                  <a:cubicBezTo>
                    <a:pt x="50" y="194"/>
                    <a:pt x="70" y="194"/>
                    <a:pt x="103" y="211"/>
                  </a:cubicBezTo>
                  <a:cubicBezTo>
                    <a:pt x="153" y="211"/>
                    <a:pt x="206" y="178"/>
                    <a:pt x="223" y="124"/>
                  </a:cubicBezTo>
                  <a:cubicBezTo>
                    <a:pt x="223" y="91"/>
                    <a:pt x="206" y="58"/>
                    <a:pt x="206" y="38"/>
                  </a:cubicBezTo>
                  <a:cubicBezTo>
                    <a:pt x="190" y="21"/>
                    <a:pt x="153" y="5"/>
                    <a:pt x="136" y="5"/>
                  </a:cubicBezTo>
                  <a:cubicBezTo>
                    <a:pt x="125" y="2"/>
                    <a:pt x="11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4" name="Google Shape;12534;p31"/>
            <p:cNvSpPr/>
            <p:nvPr/>
          </p:nvSpPr>
          <p:spPr>
            <a:xfrm>
              <a:off x="4002450" y="30708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40" y="1"/>
                  </a:moveTo>
                  <a:cubicBezTo>
                    <a:pt x="70" y="1"/>
                    <a:pt x="17" y="38"/>
                    <a:pt x="17" y="87"/>
                  </a:cubicBezTo>
                  <a:cubicBezTo>
                    <a:pt x="0" y="104"/>
                    <a:pt x="17" y="124"/>
                    <a:pt x="17" y="141"/>
                  </a:cubicBezTo>
                  <a:cubicBezTo>
                    <a:pt x="17" y="157"/>
                    <a:pt x="17" y="157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1" y="210"/>
                    <a:pt x="119" y="211"/>
                    <a:pt x="127" y="211"/>
                  </a:cubicBezTo>
                  <a:cubicBezTo>
                    <a:pt x="171" y="211"/>
                    <a:pt x="209" y="166"/>
                    <a:pt x="223" y="124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21"/>
                    <a:pt x="157" y="2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5" name="Google Shape;12535;p31"/>
            <p:cNvSpPr/>
            <p:nvPr/>
          </p:nvSpPr>
          <p:spPr>
            <a:xfrm>
              <a:off x="3997300" y="3024275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5" y="1"/>
                  </a:moveTo>
                  <a:cubicBezTo>
                    <a:pt x="76" y="1"/>
                    <a:pt x="61" y="13"/>
                    <a:pt x="37" y="28"/>
                  </a:cubicBezTo>
                  <a:cubicBezTo>
                    <a:pt x="17" y="44"/>
                    <a:pt x="0" y="61"/>
                    <a:pt x="0" y="94"/>
                  </a:cubicBezTo>
                  <a:lnTo>
                    <a:pt x="0" y="147"/>
                  </a:lnTo>
                  <a:cubicBezTo>
                    <a:pt x="17" y="147"/>
                    <a:pt x="17" y="164"/>
                    <a:pt x="17" y="164"/>
                  </a:cubicBezTo>
                  <a:cubicBezTo>
                    <a:pt x="37" y="180"/>
                    <a:pt x="70" y="197"/>
                    <a:pt x="87" y="197"/>
                  </a:cubicBezTo>
                  <a:cubicBezTo>
                    <a:pt x="96" y="200"/>
                    <a:pt x="105" y="201"/>
                    <a:pt x="115" y="201"/>
                  </a:cubicBezTo>
                  <a:cubicBezTo>
                    <a:pt x="161" y="201"/>
                    <a:pt x="206" y="169"/>
                    <a:pt x="206" y="110"/>
                  </a:cubicBezTo>
                  <a:cubicBezTo>
                    <a:pt x="206" y="94"/>
                    <a:pt x="206" y="61"/>
                    <a:pt x="190" y="44"/>
                  </a:cubicBezTo>
                  <a:cubicBezTo>
                    <a:pt x="173" y="28"/>
                    <a:pt x="157" y="7"/>
                    <a:pt x="120" y="7"/>
                  </a:cubicBezTo>
                  <a:cubicBezTo>
                    <a:pt x="110" y="3"/>
                    <a:pt x="10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6" name="Google Shape;12536;p31"/>
            <p:cNvSpPr/>
            <p:nvPr/>
          </p:nvSpPr>
          <p:spPr>
            <a:xfrm>
              <a:off x="3989550" y="3092225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0" y="0"/>
                  </a:moveTo>
                  <a:cubicBezTo>
                    <a:pt x="105" y="0"/>
                    <a:pt x="89" y="2"/>
                    <a:pt x="71" y="6"/>
                  </a:cubicBezTo>
                  <a:cubicBezTo>
                    <a:pt x="17" y="23"/>
                    <a:pt x="1" y="93"/>
                    <a:pt x="17" y="142"/>
                  </a:cubicBezTo>
                  <a:cubicBezTo>
                    <a:pt x="33" y="183"/>
                    <a:pt x="74" y="202"/>
                    <a:pt x="117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75"/>
                    <a:pt x="244" y="109"/>
                    <a:pt x="207" y="56"/>
                  </a:cubicBezTo>
                  <a:cubicBezTo>
                    <a:pt x="195" y="19"/>
                    <a:pt x="16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7" name="Google Shape;12537;p31"/>
            <p:cNvSpPr/>
            <p:nvPr/>
          </p:nvSpPr>
          <p:spPr>
            <a:xfrm>
              <a:off x="3990500" y="3063925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01" y="0"/>
                  </a:moveTo>
                  <a:cubicBezTo>
                    <a:pt x="90" y="0"/>
                    <a:pt x="78" y="2"/>
                    <a:pt x="66" y="4"/>
                  </a:cubicBezTo>
                  <a:cubicBezTo>
                    <a:pt x="17" y="37"/>
                    <a:pt x="0" y="91"/>
                    <a:pt x="17" y="141"/>
                  </a:cubicBezTo>
                  <a:cubicBezTo>
                    <a:pt x="30" y="185"/>
                    <a:pt x="80" y="215"/>
                    <a:pt x="125" y="215"/>
                  </a:cubicBezTo>
                  <a:cubicBezTo>
                    <a:pt x="135" y="215"/>
                    <a:pt x="144" y="214"/>
                    <a:pt x="153" y="211"/>
                  </a:cubicBezTo>
                  <a:cubicBezTo>
                    <a:pt x="206" y="174"/>
                    <a:pt x="239" y="124"/>
                    <a:pt x="206" y="70"/>
                  </a:cubicBezTo>
                  <a:cubicBezTo>
                    <a:pt x="189" y="30"/>
                    <a:pt x="153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8" name="Google Shape;12538;p31"/>
            <p:cNvSpPr/>
            <p:nvPr/>
          </p:nvSpPr>
          <p:spPr>
            <a:xfrm>
              <a:off x="3995125" y="30519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54" y="0"/>
                    <a:pt x="1" y="33"/>
                    <a:pt x="1" y="87"/>
                  </a:cubicBezTo>
                  <a:lnTo>
                    <a:pt x="1" y="136"/>
                  </a:lnTo>
                  <a:cubicBezTo>
                    <a:pt x="1" y="157"/>
                    <a:pt x="21" y="157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94" y="208"/>
                    <a:pt x="101" y="209"/>
                    <a:pt x="108" y="209"/>
                  </a:cubicBezTo>
                  <a:cubicBezTo>
                    <a:pt x="153" y="209"/>
                    <a:pt x="192" y="166"/>
                    <a:pt x="207" y="120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17"/>
                    <a:pt x="141" y="17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9" name="Google Shape;12539;p31"/>
            <p:cNvSpPr/>
            <p:nvPr/>
          </p:nvSpPr>
          <p:spPr>
            <a:xfrm>
              <a:off x="3989150" y="30777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71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3" y="190"/>
                    <a:pt x="71" y="207"/>
                    <a:pt x="87" y="207"/>
                  </a:cubicBezTo>
                  <a:cubicBezTo>
                    <a:pt x="96" y="209"/>
                    <a:pt x="105" y="210"/>
                    <a:pt x="114" y="210"/>
                  </a:cubicBezTo>
                  <a:cubicBezTo>
                    <a:pt x="169" y="210"/>
                    <a:pt x="207" y="167"/>
                    <a:pt x="207" y="120"/>
                  </a:cubicBezTo>
                  <a:cubicBezTo>
                    <a:pt x="207" y="104"/>
                    <a:pt x="207" y="71"/>
                    <a:pt x="190" y="54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0" name="Google Shape;12540;p31"/>
            <p:cNvSpPr/>
            <p:nvPr/>
          </p:nvSpPr>
          <p:spPr>
            <a:xfrm>
              <a:off x="3996050" y="30382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20"/>
                  </a:lnTo>
                  <a:lnTo>
                    <a:pt x="1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07" y="104"/>
                    <a:pt x="207" y="67"/>
                    <a:pt x="190" y="50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1" name="Google Shape;12541;p31"/>
            <p:cNvSpPr/>
            <p:nvPr/>
          </p:nvSpPr>
          <p:spPr>
            <a:xfrm>
              <a:off x="4014500" y="3003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71" y="1"/>
                    <a:pt x="50" y="21"/>
                  </a:cubicBezTo>
                  <a:cubicBezTo>
                    <a:pt x="34" y="38"/>
                    <a:pt x="17" y="54"/>
                    <a:pt x="17" y="87"/>
                  </a:cubicBezTo>
                  <a:cubicBezTo>
                    <a:pt x="1" y="104"/>
                    <a:pt x="1" y="124"/>
                    <a:pt x="17" y="141"/>
                  </a:cubicBezTo>
                  <a:cubicBezTo>
                    <a:pt x="17" y="141"/>
                    <a:pt x="17" y="157"/>
                    <a:pt x="34" y="157"/>
                  </a:cubicBezTo>
                  <a:cubicBezTo>
                    <a:pt x="50" y="190"/>
                    <a:pt x="71" y="190"/>
                    <a:pt x="104" y="207"/>
                  </a:cubicBezTo>
                  <a:cubicBezTo>
                    <a:pt x="153" y="207"/>
                    <a:pt x="207" y="174"/>
                    <a:pt x="223" y="124"/>
                  </a:cubicBezTo>
                  <a:cubicBezTo>
                    <a:pt x="223" y="87"/>
                    <a:pt x="207" y="54"/>
                    <a:pt x="207" y="38"/>
                  </a:cubicBezTo>
                  <a:cubicBezTo>
                    <a:pt x="190" y="2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2" name="Google Shape;12542;p31"/>
            <p:cNvSpPr/>
            <p:nvPr/>
          </p:nvSpPr>
          <p:spPr>
            <a:xfrm>
              <a:off x="4016250" y="2989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4" y="191"/>
                    <a:pt x="67" y="207"/>
                    <a:pt x="83" y="207"/>
                  </a:cubicBezTo>
                  <a:cubicBezTo>
                    <a:pt x="93" y="209"/>
                    <a:pt x="102" y="210"/>
                    <a:pt x="110" y="210"/>
                  </a:cubicBezTo>
                  <a:cubicBezTo>
                    <a:pt x="167" y="210"/>
                    <a:pt x="207" y="167"/>
                    <a:pt x="207" y="120"/>
                  </a:cubicBezTo>
                  <a:cubicBezTo>
                    <a:pt x="207" y="104"/>
                    <a:pt x="207" y="71"/>
                    <a:pt x="186" y="50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3" name="Google Shape;12543;p31"/>
            <p:cNvSpPr/>
            <p:nvPr/>
          </p:nvSpPr>
          <p:spPr>
            <a:xfrm>
              <a:off x="4017500" y="29738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0" y="1"/>
                  </a:moveTo>
                  <a:cubicBezTo>
                    <a:pt x="87" y="1"/>
                    <a:pt x="70" y="1"/>
                    <a:pt x="33" y="34"/>
                  </a:cubicBezTo>
                  <a:cubicBezTo>
                    <a:pt x="17" y="50"/>
                    <a:pt x="17" y="67"/>
                    <a:pt x="0" y="88"/>
                  </a:cubicBezTo>
                  <a:cubicBezTo>
                    <a:pt x="0" y="104"/>
                    <a:pt x="0" y="121"/>
                    <a:pt x="17" y="137"/>
                  </a:cubicBezTo>
                  <a:cubicBezTo>
                    <a:pt x="33" y="170"/>
                    <a:pt x="54" y="207"/>
                    <a:pt x="103" y="207"/>
                  </a:cubicBezTo>
                  <a:cubicBezTo>
                    <a:pt x="157" y="207"/>
                    <a:pt x="206" y="170"/>
                    <a:pt x="223" y="121"/>
                  </a:cubicBezTo>
                  <a:cubicBezTo>
                    <a:pt x="223" y="88"/>
                    <a:pt x="206" y="67"/>
                    <a:pt x="190" y="34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4" name="Google Shape;12544;p31"/>
            <p:cNvSpPr/>
            <p:nvPr/>
          </p:nvSpPr>
          <p:spPr>
            <a:xfrm>
              <a:off x="4012350" y="30202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70" y="0"/>
                    <a:pt x="17" y="33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cubicBezTo>
                    <a:pt x="17" y="153"/>
                    <a:pt x="17" y="153"/>
                    <a:pt x="33" y="169"/>
                  </a:cubicBezTo>
                  <a:cubicBezTo>
                    <a:pt x="54" y="190"/>
                    <a:pt x="70" y="206"/>
                    <a:pt x="103" y="206"/>
                  </a:cubicBezTo>
                  <a:cubicBezTo>
                    <a:pt x="120" y="206"/>
                    <a:pt x="157" y="206"/>
                    <a:pt x="173" y="190"/>
                  </a:cubicBezTo>
                  <a:cubicBezTo>
                    <a:pt x="190" y="169"/>
                    <a:pt x="206" y="153"/>
                    <a:pt x="223" y="120"/>
                  </a:cubicBezTo>
                  <a:cubicBezTo>
                    <a:pt x="223" y="87"/>
                    <a:pt x="206" y="66"/>
                    <a:pt x="190" y="50"/>
                  </a:cubicBezTo>
                  <a:cubicBezTo>
                    <a:pt x="173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5" name="Google Shape;12545;p31"/>
            <p:cNvSpPr/>
            <p:nvPr/>
          </p:nvSpPr>
          <p:spPr>
            <a:xfrm>
              <a:off x="4006775" y="3057950"/>
              <a:ext cx="5600" cy="5400"/>
            </a:xfrm>
            <a:custGeom>
              <a:avLst/>
              <a:gdLst/>
              <a:ahLst/>
              <a:cxnLst/>
              <a:rect l="l" t="t" r="r" b="b"/>
              <a:pathLst>
                <a:path w="224" h="216" extrusionOk="0">
                  <a:moveTo>
                    <a:pt x="120" y="0"/>
                  </a:moveTo>
                  <a:cubicBezTo>
                    <a:pt x="71" y="0"/>
                    <a:pt x="17" y="37"/>
                    <a:pt x="0" y="87"/>
                  </a:cubicBezTo>
                  <a:lnTo>
                    <a:pt x="0" y="157"/>
                  </a:lnTo>
                  <a:cubicBezTo>
                    <a:pt x="17" y="157"/>
                    <a:pt x="17" y="157"/>
                    <a:pt x="17" y="173"/>
                  </a:cubicBezTo>
                  <a:cubicBezTo>
                    <a:pt x="33" y="190"/>
                    <a:pt x="71" y="206"/>
                    <a:pt x="87" y="206"/>
                  </a:cubicBezTo>
                  <a:cubicBezTo>
                    <a:pt x="97" y="213"/>
                    <a:pt x="105" y="215"/>
                    <a:pt x="113" y="215"/>
                  </a:cubicBezTo>
                  <a:cubicBezTo>
                    <a:pt x="132" y="215"/>
                    <a:pt x="148" y="201"/>
                    <a:pt x="174" y="190"/>
                  </a:cubicBezTo>
                  <a:cubicBezTo>
                    <a:pt x="190" y="173"/>
                    <a:pt x="207" y="157"/>
                    <a:pt x="207" y="124"/>
                  </a:cubicBezTo>
                  <a:cubicBezTo>
                    <a:pt x="223" y="70"/>
                    <a:pt x="174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6" name="Google Shape;12546;p31"/>
            <p:cNvSpPr/>
            <p:nvPr/>
          </p:nvSpPr>
          <p:spPr>
            <a:xfrm>
              <a:off x="4008950" y="30316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6" y="1"/>
                  </a:moveTo>
                  <a:cubicBezTo>
                    <a:pt x="112" y="1"/>
                    <a:pt x="99" y="3"/>
                    <a:pt x="87" y="7"/>
                  </a:cubicBezTo>
                  <a:cubicBezTo>
                    <a:pt x="33" y="24"/>
                    <a:pt x="0" y="77"/>
                    <a:pt x="33" y="147"/>
                  </a:cubicBezTo>
                  <a:cubicBezTo>
                    <a:pt x="33" y="147"/>
                    <a:pt x="50" y="164"/>
                    <a:pt x="50" y="180"/>
                  </a:cubicBezTo>
                  <a:cubicBezTo>
                    <a:pt x="76" y="192"/>
                    <a:pt x="100" y="204"/>
                    <a:pt x="129" y="204"/>
                  </a:cubicBezTo>
                  <a:cubicBezTo>
                    <a:pt x="142" y="204"/>
                    <a:pt x="155" y="202"/>
                    <a:pt x="169" y="197"/>
                  </a:cubicBezTo>
                  <a:cubicBezTo>
                    <a:pt x="206" y="180"/>
                    <a:pt x="223" y="147"/>
                    <a:pt x="223" y="110"/>
                  </a:cubicBezTo>
                  <a:lnTo>
                    <a:pt x="223" y="61"/>
                  </a:lnTo>
                  <a:cubicBezTo>
                    <a:pt x="210" y="20"/>
                    <a:pt x="167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7" name="Google Shape;12547;p31"/>
            <p:cNvSpPr/>
            <p:nvPr/>
          </p:nvSpPr>
          <p:spPr>
            <a:xfrm>
              <a:off x="3999875" y="30844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4"/>
                    <a:pt x="0" y="94"/>
                    <a:pt x="37" y="143"/>
                  </a:cubicBezTo>
                  <a:cubicBezTo>
                    <a:pt x="50" y="184"/>
                    <a:pt x="81" y="203"/>
                    <a:pt x="126" y="203"/>
                  </a:cubicBezTo>
                  <a:cubicBezTo>
                    <a:pt x="140" y="203"/>
                    <a:pt x="156" y="201"/>
                    <a:pt x="173" y="197"/>
                  </a:cubicBezTo>
                  <a:cubicBezTo>
                    <a:pt x="223" y="176"/>
                    <a:pt x="243" y="127"/>
                    <a:pt x="223" y="57"/>
                  </a:cubicBezTo>
                  <a:cubicBezTo>
                    <a:pt x="210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8" name="Google Shape;12548;p31"/>
            <p:cNvSpPr/>
            <p:nvPr/>
          </p:nvSpPr>
          <p:spPr>
            <a:xfrm>
              <a:off x="4008950" y="3044650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3" y="0"/>
                  </a:moveTo>
                  <a:cubicBezTo>
                    <a:pt x="66" y="0"/>
                    <a:pt x="33" y="17"/>
                    <a:pt x="17" y="37"/>
                  </a:cubicBezTo>
                  <a:cubicBezTo>
                    <a:pt x="0" y="70"/>
                    <a:pt x="0" y="87"/>
                    <a:pt x="0" y="120"/>
                  </a:cubicBezTo>
                  <a:cubicBezTo>
                    <a:pt x="0" y="120"/>
                    <a:pt x="0" y="141"/>
                    <a:pt x="17" y="141"/>
                  </a:cubicBezTo>
                  <a:cubicBezTo>
                    <a:pt x="17" y="157"/>
                    <a:pt x="33" y="174"/>
                    <a:pt x="33" y="190"/>
                  </a:cubicBezTo>
                  <a:cubicBezTo>
                    <a:pt x="53" y="203"/>
                    <a:pt x="76" y="208"/>
                    <a:pt x="98" y="208"/>
                  </a:cubicBezTo>
                  <a:cubicBezTo>
                    <a:pt x="133" y="208"/>
                    <a:pt x="167" y="194"/>
                    <a:pt x="190" y="174"/>
                  </a:cubicBezTo>
                  <a:cubicBezTo>
                    <a:pt x="206" y="157"/>
                    <a:pt x="206" y="120"/>
                    <a:pt x="206" y="87"/>
                  </a:cubicBezTo>
                  <a:cubicBezTo>
                    <a:pt x="206" y="70"/>
                    <a:pt x="190" y="3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9" name="Google Shape;12549;p31"/>
            <p:cNvSpPr/>
            <p:nvPr/>
          </p:nvSpPr>
          <p:spPr>
            <a:xfrm>
              <a:off x="4046250" y="31248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6" y="0"/>
                  </a:moveTo>
                  <a:cubicBezTo>
                    <a:pt x="41" y="0"/>
                    <a:pt x="1" y="46"/>
                    <a:pt x="1" y="90"/>
                  </a:cubicBezTo>
                  <a:lnTo>
                    <a:pt x="1" y="143"/>
                  </a:lnTo>
                  <a:cubicBezTo>
                    <a:pt x="1" y="160"/>
                    <a:pt x="17" y="160"/>
                    <a:pt x="17" y="160"/>
                  </a:cubicBezTo>
                  <a:cubicBezTo>
                    <a:pt x="38" y="193"/>
                    <a:pt x="54" y="209"/>
                    <a:pt x="87" y="209"/>
                  </a:cubicBezTo>
                  <a:cubicBezTo>
                    <a:pt x="104" y="209"/>
                    <a:pt x="141" y="209"/>
                    <a:pt x="157" y="193"/>
                  </a:cubicBezTo>
                  <a:cubicBezTo>
                    <a:pt x="190" y="176"/>
                    <a:pt x="207" y="143"/>
                    <a:pt x="207" y="127"/>
                  </a:cubicBezTo>
                  <a:cubicBezTo>
                    <a:pt x="207" y="90"/>
                    <a:pt x="207" y="73"/>
                    <a:pt x="190" y="40"/>
                  </a:cubicBezTo>
                  <a:cubicBezTo>
                    <a:pt x="174" y="24"/>
                    <a:pt x="141" y="3"/>
                    <a:pt x="120" y="3"/>
                  </a:cubicBezTo>
                  <a:cubicBezTo>
                    <a:pt x="112" y="1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0" name="Google Shape;12550;p31"/>
            <p:cNvSpPr/>
            <p:nvPr/>
          </p:nvSpPr>
          <p:spPr>
            <a:xfrm>
              <a:off x="4040275" y="31511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5" y="1"/>
                    <a:pt x="14" y="46"/>
                    <a:pt x="0" y="88"/>
                  </a:cubicBezTo>
                  <a:lnTo>
                    <a:pt x="0" y="142"/>
                  </a:lnTo>
                  <a:cubicBezTo>
                    <a:pt x="17" y="142"/>
                    <a:pt x="17" y="158"/>
                    <a:pt x="17" y="158"/>
                  </a:cubicBezTo>
                  <a:cubicBezTo>
                    <a:pt x="33" y="191"/>
                    <a:pt x="70" y="212"/>
                    <a:pt x="87" y="212"/>
                  </a:cubicBezTo>
                  <a:cubicBezTo>
                    <a:pt x="136" y="212"/>
                    <a:pt x="207" y="174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53" y="5"/>
                    <a:pt x="120" y="5"/>
                  </a:cubicBezTo>
                  <a:cubicBezTo>
                    <a:pt x="112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1" name="Google Shape;12551;p31"/>
            <p:cNvSpPr/>
            <p:nvPr/>
          </p:nvSpPr>
          <p:spPr>
            <a:xfrm>
              <a:off x="4037275" y="31649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2" y="0"/>
                  </a:moveTo>
                  <a:cubicBezTo>
                    <a:pt x="80" y="0"/>
                    <a:pt x="48" y="14"/>
                    <a:pt x="17" y="35"/>
                  </a:cubicBezTo>
                  <a:cubicBezTo>
                    <a:pt x="1" y="51"/>
                    <a:pt x="1" y="88"/>
                    <a:pt x="1" y="121"/>
                  </a:cubicBezTo>
                  <a:cubicBezTo>
                    <a:pt x="1" y="121"/>
                    <a:pt x="1" y="138"/>
                    <a:pt x="17" y="138"/>
                  </a:cubicBezTo>
                  <a:cubicBezTo>
                    <a:pt x="17" y="154"/>
                    <a:pt x="34" y="175"/>
                    <a:pt x="34" y="191"/>
                  </a:cubicBezTo>
                  <a:cubicBezTo>
                    <a:pt x="54" y="204"/>
                    <a:pt x="77" y="209"/>
                    <a:pt x="98" y="209"/>
                  </a:cubicBezTo>
                  <a:cubicBezTo>
                    <a:pt x="134" y="209"/>
                    <a:pt x="168" y="195"/>
                    <a:pt x="190" y="175"/>
                  </a:cubicBezTo>
                  <a:cubicBezTo>
                    <a:pt x="223" y="121"/>
                    <a:pt x="223" y="51"/>
                    <a:pt x="170" y="18"/>
                  </a:cubicBezTo>
                  <a:cubicBezTo>
                    <a:pt x="151" y="6"/>
                    <a:pt x="13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2" name="Google Shape;12552;p31"/>
            <p:cNvSpPr/>
            <p:nvPr/>
          </p:nvSpPr>
          <p:spPr>
            <a:xfrm>
              <a:off x="4033775" y="31262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4" y="1"/>
                  </a:moveTo>
                  <a:cubicBezTo>
                    <a:pt x="54" y="1"/>
                    <a:pt x="1" y="34"/>
                    <a:pt x="1" y="87"/>
                  </a:cubicBezTo>
                  <a:lnTo>
                    <a:pt x="1" y="137"/>
                  </a:lnTo>
                  <a:cubicBezTo>
                    <a:pt x="1" y="153"/>
                    <a:pt x="21" y="153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41" y="207"/>
                    <a:pt x="157" y="190"/>
                  </a:cubicBezTo>
                  <a:cubicBezTo>
                    <a:pt x="190" y="174"/>
                    <a:pt x="207" y="153"/>
                    <a:pt x="207" y="120"/>
                  </a:cubicBezTo>
                  <a:cubicBezTo>
                    <a:pt x="207" y="71"/>
                    <a:pt x="174" y="17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3" name="Google Shape;12553;p31"/>
            <p:cNvSpPr/>
            <p:nvPr/>
          </p:nvSpPr>
          <p:spPr>
            <a:xfrm>
              <a:off x="4029550" y="31391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lnTo>
                    <a:pt x="17" y="173"/>
                  </a:lnTo>
                  <a:cubicBezTo>
                    <a:pt x="34" y="190"/>
                    <a:pt x="67" y="206"/>
                    <a:pt x="87" y="206"/>
                  </a:cubicBezTo>
                  <a:cubicBezTo>
                    <a:pt x="96" y="208"/>
                    <a:pt x="105" y="209"/>
                    <a:pt x="113" y="209"/>
                  </a:cubicBezTo>
                  <a:cubicBezTo>
                    <a:pt x="167" y="209"/>
                    <a:pt x="207" y="166"/>
                    <a:pt x="207" y="120"/>
                  </a:cubicBezTo>
                  <a:cubicBezTo>
                    <a:pt x="223" y="103"/>
                    <a:pt x="207" y="70"/>
                    <a:pt x="190" y="50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4" name="Google Shape;12554;p31"/>
            <p:cNvSpPr/>
            <p:nvPr/>
          </p:nvSpPr>
          <p:spPr>
            <a:xfrm>
              <a:off x="3996050" y="3115400"/>
              <a:ext cx="4775" cy="5225"/>
            </a:xfrm>
            <a:custGeom>
              <a:avLst/>
              <a:gdLst/>
              <a:ahLst/>
              <a:cxnLst/>
              <a:rect l="l" t="t" r="r" b="b"/>
              <a:pathLst>
                <a:path w="191" h="209" extrusionOk="0">
                  <a:moveTo>
                    <a:pt x="89" y="1"/>
                  </a:moveTo>
                  <a:cubicBezTo>
                    <a:pt x="77" y="1"/>
                    <a:pt x="64" y="3"/>
                    <a:pt x="50" y="7"/>
                  </a:cubicBezTo>
                  <a:cubicBezTo>
                    <a:pt x="34" y="7"/>
                    <a:pt x="17" y="23"/>
                    <a:pt x="1" y="40"/>
                  </a:cubicBezTo>
                  <a:cubicBezTo>
                    <a:pt x="17" y="94"/>
                    <a:pt x="50" y="143"/>
                    <a:pt x="67" y="197"/>
                  </a:cubicBezTo>
                  <a:cubicBezTo>
                    <a:pt x="77" y="205"/>
                    <a:pt x="86" y="209"/>
                    <a:pt x="95" y="209"/>
                  </a:cubicBezTo>
                  <a:cubicBezTo>
                    <a:pt x="104" y="209"/>
                    <a:pt x="112" y="205"/>
                    <a:pt x="120" y="197"/>
                  </a:cubicBezTo>
                  <a:cubicBezTo>
                    <a:pt x="153" y="176"/>
                    <a:pt x="190" y="143"/>
                    <a:pt x="190" y="110"/>
                  </a:cubicBezTo>
                  <a:lnTo>
                    <a:pt x="190" y="56"/>
                  </a:lnTo>
                  <a:cubicBezTo>
                    <a:pt x="162" y="19"/>
                    <a:pt x="128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5" name="Google Shape;12555;p31"/>
            <p:cNvSpPr/>
            <p:nvPr/>
          </p:nvSpPr>
          <p:spPr>
            <a:xfrm>
              <a:off x="4042425" y="313900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1"/>
                  </a:moveTo>
                  <a:cubicBezTo>
                    <a:pt x="82" y="1"/>
                    <a:pt x="52" y="13"/>
                    <a:pt x="34" y="40"/>
                  </a:cubicBezTo>
                  <a:cubicBezTo>
                    <a:pt x="17" y="57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4" y="180"/>
                    <a:pt x="50" y="180"/>
                  </a:cubicBezTo>
                  <a:cubicBezTo>
                    <a:pt x="67" y="195"/>
                    <a:pt x="89" y="203"/>
                    <a:pt x="111" y="203"/>
                  </a:cubicBezTo>
                  <a:cubicBezTo>
                    <a:pt x="140" y="203"/>
                    <a:pt x="170" y="190"/>
                    <a:pt x="191" y="160"/>
                  </a:cubicBezTo>
                  <a:cubicBezTo>
                    <a:pt x="207" y="143"/>
                    <a:pt x="224" y="110"/>
                    <a:pt x="224" y="94"/>
                  </a:cubicBezTo>
                  <a:cubicBezTo>
                    <a:pt x="224" y="57"/>
                    <a:pt x="207" y="40"/>
                    <a:pt x="170" y="24"/>
                  </a:cubicBezTo>
                  <a:cubicBezTo>
                    <a:pt x="155" y="9"/>
                    <a:pt x="133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6" name="Google Shape;12556;p31"/>
            <p:cNvSpPr/>
            <p:nvPr/>
          </p:nvSpPr>
          <p:spPr>
            <a:xfrm>
              <a:off x="4049750" y="3174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20"/>
                  </a:lnTo>
                  <a:cubicBezTo>
                    <a:pt x="1" y="137"/>
                    <a:pt x="1" y="137"/>
                    <a:pt x="17" y="137"/>
                  </a:cubicBezTo>
                  <a:lnTo>
                    <a:pt x="17" y="170"/>
                  </a:lnTo>
                  <a:cubicBezTo>
                    <a:pt x="34" y="190"/>
                    <a:pt x="67" y="207"/>
                    <a:pt x="83" y="207"/>
                  </a:cubicBezTo>
                  <a:cubicBezTo>
                    <a:pt x="120" y="207"/>
                    <a:pt x="153" y="207"/>
                    <a:pt x="170" y="190"/>
                  </a:cubicBezTo>
                  <a:cubicBezTo>
                    <a:pt x="186" y="170"/>
                    <a:pt x="207" y="137"/>
                    <a:pt x="207" y="120"/>
                  </a:cubicBezTo>
                  <a:cubicBezTo>
                    <a:pt x="223" y="87"/>
                    <a:pt x="207" y="67"/>
                    <a:pt x="207" y="50"/>
                  </a:cubicBezTo>
                  <a:cubicBezTo>
                    <a:pt x="186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7" name="Google Shape;12557;p31"/>
            <p:cNvSpPr/>
            <p:nvPr/>
          </p:nvSpPr>
          <p:spPr>
            <a:xfrm>
              <a:off x="4026975" y="31527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4" y="23"/>
                    <a:pt x="1" y="93"/>
                    <a:pt x="17" y="147"/>
                  </a:cubicBezTo>
                  <a:cubicBezTo>
                    <a:pt x="42" y="184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80"/>
                    <a:pt x="240" y="109"/>
                    <a:pt x="223" y="60"/>
                  </a:cubicBezTo>
                  <a:cubicBezTo>
                    <a:pt x="211" y="20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8" name="Google Shape;12558;p31"/>
            <p:cNvSpPr/>
            <p:nvPr/>
          </p:nvSpPr>
          <p:spPr>
            <a:xfrm>
              <a:off x="4051000" y="316060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20"/>
                    <a:pt x="17" y="141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6" y="209"/>
                    <a:pt x="105" y="210"/>
                    <a:pt x="114" y="210"/>
                  </a:cubicBezTo>
                  <a:cubicBezTo>
                    <a:pt x="169" y="210"/>
                    <a:pt x="206" y="167"/>
                    <a:pt x="206" y="120"/>
                  </a:cubicBezTo>
                  <a:cubicBezTo>
                    <a:pt x="223" y="104"/>
                    <a:pt x="206" y="71"/>
                    <a:pt x="190" y="54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9" name="Google Shape;12559;p31"/>
            <p:cNvSpPr/>
            <p:nvPr/>
          </p:nvSpPr>
          <p:spPr>
            <a:xfrm>
              <a:off x="4013175" y="308287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124" y="1"/>
                  </a:moveTo>
                  <a:cubicBezTo>
                    <a:pt x="70" y="1"/>
                    <a:pt x="21" y="34"/>
                    <a:pt x="0" y="88"/>
                  </a:cubicBezTo>
                  <a:cubicBezTo>
                    <a:pt x="0" y="104"/>
                    <a:pt x="0" y="121"/>
                    <a:pt x="21" y="137"/>
                  </a:cubicBezTo>
                  <a:lnTo>
                    <a:pt x="21" y="174"/>
                  </a:lnTo>
                  <a:cubicBezTo>
                    <a:pt x="37" y="191"/>
                    <a:pt x="70" y="207"/>
                    <a:pt x="87" y="207"/>
                  </a:cubicBezTo>
                  <a:cubicBezTo>
                    <a:pt x="157" y="207"/>
                    <a:pt x="206" y="174"/>
                    <a:pt x="206" y="121"/>
                  </a:cubicBezTo>
                  <a:cubicBezTo>
                    <a:pt x="227" y="88"/>
                    <a:pt x="206" y="71"/>
                    <a:pt x="190" y="34"/>
                  </a:cubicBezTo>
                  <a:cubicBezTo>
                    <a:pt x="173" y="17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0" name="Google Shape;12560;p31"/>
            <p:cNvSpPr/>
            <p:nvPr/>
          </p:nvSpPr>
          <p:spPr>
            <a:xfrm>
              <a:off x="4009775" y="31134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70" y="0"/>
                  </a:moveTo>
                  <a:cubicBezTo>
                    <a:pt x="33" y="17"/>
                    <a:pt x="17" y="33"/>
                    <a:pt x="17" y="50"/>
                  </a:cubicBezTo>
                  <a:cubicBezTo>
                    <a:pt x="0" y="70"/>
                    <a:pt x="0" y="103"/>
                    <a:pt x="0" y="136"/>
                  </a:cubicBezTo>
                  <a:cubicBezTo>
                    <a:pt x="12" y="175"/>
                    <a:pt x="52" y="203"/>
                    <a:pt x="92" y="203"/>
                  </a:cubicBezTo>
                  <a:cubicBezTo>
                    <a:pt x="107" y="203"/>
                    <a:pt x="122" y="199"/>
                    <a:pt x="136" y="190"/>
                  </a:cubicBezTo>
                  <a:cubicBezTo>
                    <a:pt x="190" y="174"/>
                    <a:pt x="223" y="120"/>
                    <a:pt x="206" y="70"/>
                  </a:cubicBezTo>
                  <a:cubicBezTo>
                    <a:pt x="190" y="33"/>
                    <a:pt x="157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1" name="Google Shape;12561;p31"/>
            <p:cNvSpPr/>
            <p:nvPr/>
          </p:nvSpPr>
          <p:spPr>
            <a:xfrm>
              <a:off x="4010175" y="30966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2" y="0"/>
                  </a:moveTo>
                  <a:cubicBezTo>
                    <a:pt x="91" y="0"/>
                    <a:pt x="58" y="15"/>
                    <a:pt x="38" y="37"/>
                  </a:cubicBezTo>
                  <a:cubicBezTo>
                    <a:pt x="17" y="70"/>
                    <a:pt x="1" y="87"/>
                    <a:pt x="1" y="124"/>
                  </a:cubicBezTo>
                  <a:cubicBezTo>
                    <a:pt x="17" y="124"/>
                    <a:pt x="17" y="140"/>
                    <a:pt x="17" y="140"/>
                  </a:cubicBezTo>
                  <a:cubicBezTo>
                    <a:pt x="17" y="157"/>
                    <a:pt x="38" y="173"/>
                    <a:pt x="54" y="190"/>
                  </a:cubicBezTo>
                  <a:cubicBezTo>
                    <a:pt x="67" y="204"/>
                    <a:pt x="84" y="210"/>
                    <a:pt x="103" y="210"/>
                  </a:cubicBezTo>
                  <a:cubicBezTo>
                    <a:pt x="135" y="210"/>
                    <a:pt x="170" y="194"/>
                    <a:pt x="190" y="173"/>
                  </a:cubicBezTo>
                  <a:cubicBezTo>
                    <a:pt x="223" y="124"/>
                    <a:pt x="223" y="70"/>
                    <a:pt x="174" y="21"/>
                  </a:cubicBezTo>
                  <a:cubicBezTo>
                    <a:pt x="161" y="6"/>
                    <a:pt x="142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2" name="Google Shape;12562;p31"/>
            <p:cNvSpPr/>
            <p:nvPr/>
          </p:nvSpPr>
          <p:spPr>
            <a:xfrm>
              <a:off x="4023050" y="31065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54" y="0"/>
                    <a:pt x="1" y="37"/>
                    <a:pt x="1" y="87"/>
                  </a:cubicBezTo>
                  <a:lnTo>
                    <a:pt x="1" y="120"/>
                  </a:lnTo>
                  <a:lnTo>
                    <a:pt x="1" y="140"/>
                  </a:lnTo>
                  <a:cubicBezTo>
                    <a:pt x="1" y="157"/>
                    <a:pt x="1" y="157"/>
                    <a:pt x="17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41" y="206"/>
                    <a:pt x="158" y="190"/>
                  </a:cubicBezTo>
                  <a:cubicBezTo>
                    <a:pt x="191" y="173"/>
                    <a:pt x="191" y="157"/>
                    <a:pt x="207" y="120"/>
                  </a:cubicBezTo>
                  <a:cubicBezTo>
                    <a:pt x="207" y="103"/>
                    <a:pt x="207" y="70"/>
                    <a:pt x="191" y="54"/>
                  </a:cubicBezTo>
                  <a:cubicBezTo>
                    <a:pt x="174" y="37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3" name="Google Shape;12563;p31"/>
            <p:cNvSpPr/>
            <p:nvPr/>
          </p:nvSpPr>
          <p:spPr>
            <a:xfrm>
              <a:off x="4005425" y="3124800"/>
              <a:ext cx="6125" cy="5275"/>
            </a:xfrm>
            <a:custGeom>
              <a:avLst/>
              <a:gdLst/>
              <a:ahLst/>
              <a:cxnLst/>
              <a:rect l="l" t="t" r="r" b="b"/>
              <a:pathLst>
                <a:path w="245" h="211" extrusionOk="0">
                  <a:moveTo>
                    <a:pt x="116" y="0"/>
                  </a:moveTo>
                  <a:cubicBezTo>
                    <a:pt x="102" y="0"/>
                    <a:pt x="87" y="2"/>
                    <a:pt x="71" y="6"/>
                  </a:cubicBezTo>
                  <a:cubicBezTo>
                    <a:pt x="21" y="27"/>
                    <a:pt x="1" y="93"/>
                    <a:pt x="21" y="146"/>
                  </a:cubicBezTo>
                  <a:cubicBezTo>
                    <a:pt x="33" y="182"/>
                    <a:pt x="71" y="211"/>
                    <a:pt x="110" y="211"/>
                  </a:cubicBezTo>
                  <a:cubicBezTo>
                    <a:pt x="126" y="211"/>
                    <a:pt x="142" y="206"/>
                    <a:pt x="158" y="196"/>
                  </a:cubicBezTo>
                  <a:cubicBezTo>
                    <a:pt x="207" y="179"/>
                    <a:pt x="244" y="130"/>
                    <a:pt x="207" y="76"/>
                  </a:cubicBezTo>
                  <a:cubicBezTo>
                    <a:pt x="194" y="22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4" name="Google Shape;12564;p31"/>
            <p:cNvSpPr/>
            <p:nvPr/>
          </p:nvSpPr>
          <p:spPr>
            <a:xfrm>
              <a:off x="4021825" y="31203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66" y="1"/>
                    <a:pt x="17" y="34"/>
                    <a:pt x="0" y="83"/>
                  </a:cubicBezTo>
                  <a:cubicBezTo>
                    <a:pt x="0" y="104"/>
                    <a:pt x="0" y="120"/>
                    <a:pt x="17" y="137"/>
                  </a:cubicBezTo>
                  <a:cubicBezTo>
                    <a:pt x="17" y="153"/>
                    <a:pt x="17" y="153"/>
                    <a:pt x="33" y="170"/>
                  </a:cubicBezTo>
                  <a:cubicBezTo>
                    <a:pt x="50" y="186"/>
                    <a:pt x="66" y="207"/>
                    <a:pt x="103" y="207"/>
                  </a:cubicBezTo>
                  <a:cubicBezTo>
                    <a:pt x="110" y="209"/>
                    <a:pt x="116" y="210"/>
                    <a:pt x="122" y="210"/>
                  </a:cubicBezTo>
                  <a:cubicBezTo>
                    <a:pt x="166" y="210"/>
                    <a:pt x="209" y="163"/>
                    <a:pt x="223" y="120"/>
                  </a:cubicBezTo>
                  <a:cubicBezTo>
                    <a:pt x="223" y="83"/>
                    <a:pt x="207" y="67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5" name="Google Shape;12565;p31"/>
            <p:cNvSpPr/>
            <p:nvPr/>
          </p:nvSpPr>
          <p:spPr>
            <a:xfrm>
              <a:off x="4016250" y="3146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0" y="0"/>
                    <a:pt x="1" y="33"/>
                    <a:pt x="1" y="83"/>
                  </a:cubicBezTo>
                  <a:lnTo>
                    <a:pt x="1" y="136"/>
                  </a:lnTo>
                  <a:cubicBezTo>
                    <a:pt x="1" y="153"/>
                    <a:pt x="17" y="153"/>
                    <a:pt x="17" y="169"/>
                  </a:cubicBezTo>
                  <a:cubicBezTo>
                    <a:pt x="34" y="186"/>
                    <a:pt x="50" y="206"/>
                    <a:pt x="83" y="206"/>
                  </a:cubicBezTo>
                  <a:cubicBezTo>
                    <a:pt x="90" y="209"/>
                    <a:pt x="97" y="209"/>
                    <a:pt x="103" y="209"/>
                  </a:cubicBezTo>
                  <a:cubicBezTo>
                    <a:pt x="149" y="209"/>
                    <a:pt x="189" y="163"/>
                    <a:pt x="207" y="120"/>
                  </a:cubicBezTo>
                  <a:cubicBezTo>
                    <a:pt x="207" y="83"/>
                    <a:pt x="207" y="66"/>
                    <a:pt x="186" y="50"/>
                  </a:cubicBezTo>
                  <a:cubicBezTo>
                    <a:pt x="170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6" name="Google Shape;12566;p31"/>
            <p:cNvSpPr/>
            <p:nvPr/>
          </p:nvSpPr>
          <p:spPr>
            <a:xfrm>
              <a:off x="4017075" y="31321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21"/>
                    <a:pt x="1" y="91"/>
                    <a:pt x="34" y="145"/>
                  </a:cubicBezTo>
                  <a:cubicBezTo>
                    <a:pt x="46" y="181"/>
                    <a:pt x="77" y="208"/>
                    <a:pt x="112" y="208"/>
                  </a:cubicBezTo>
                  <a:cubicBezTo>
                    <a:pt x="125" y="208"/>
                    <a:pt x="139" y="204"/>
                    <a:pt x="153" y="194"/>
                  </a:cubicBezTo>
                  <a:cubicBezTo>
                    <a:pt x="223" y="178"/>
                    <a:pt x="240" y="124"/>
                    <a:pt x="223" y="75"/>
                  </a:cubicBezTo>
                  <a:cubicBezTo>
                    <a:pt x="210" y="31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7" name="Google Shape;12567;p31"/>
            <p:cNvSpPr/>
            <p:nvPr/>
          </p:nvSpPr>
          <p:spPr>
            <a:xfrm>
              <a:off x="4178600" y="31477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3" y="0"/>
                    <a:pt x="50" y="17"/>
                    <a:pt x="33" y="37"/>
                  </a:cubicBezTo>
                  <a:cubicBezTo>
                    <a:pt x="17" y="54"/>
                    <a:pt x="0" y="70"/>
                    <a:pt x="0" y="87"/>
                  </a:cubicBezTo>
                  <a:lnTo>
                    <a:pt x="0" y="157"/>
                  </a:lnTo>
                  <a:cubicBezTo>
                    <a:pt x="17" y="173"/>
                    <a:pt x="50" y="206"/>
                    <a:pt x="83" y="206"/>
                  </a:cubicBezTo>
                  <a:lnTo>
                    <a:pt x="103" y="206"/>
                  </a:lnTo>
                  <a:cubicBezTo>
                    <a:pt x="110" y="209"/>
                    <a:pt x="117" y="210"/>
                    <a:pt x="123" y="210"/>
                  </a:cubicBezTo>
                  <a:cubicBezTo>
                    <a:pt x="166" y="210"/>
                    <a:pt x="206" y="166"/>
                    <a:pt x="206" y="120"/>
                  </a:cubicBezTo>
                  <a:cubicBezTo>
                    <a:pt x="206" y="103"/>
                    <a:pt x="206" y="70"/>
                    <a:pt x="186" y="54"/>
                  </a:cubicBezTo>
                  <a:cubicBezTo>
                    <a:pt x="169" y="3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8" name="Google Shape;12568;p31"/>
            <p:cNvSpPr/>
            <p:nvPr/>
          </p:nvSpPr>
          <p:spPr>
            <a:xfrm>
              <a:off x="4275175" y="316667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1"/>
                  </a:moveTo>
                  <a:cubicBezTo>
                    <a:pt x="33" y="34"/>
                    <a:pt x="0" y="83"/>
                    <a:pt x="17" y="137"/>
                  </a:cubicBezTo>
                  <a:cubicBezTo>
                    <a:pt x="48" y="178"/>
                    <a:pt x="88" y="211"/>
                    <a:pt x="131" y="211"/>
                  </a:cubicBezTo>
                  <a:cubicBezTo>
                    <a:pt x="140" y="211"/>
                    <a:pt x="148" y="210"/>
                    <a:pt x="157" y="207"/>
                  </a:cubicBezTo>
                  <a:cubicBezTo>
                    <a:pt x="174" y="186"/>
                    <a:pt x="190" y="186"/>
                    <a:pt x="207" y="170"/>
                  </a:cubicBezTo>
                  <a:cubicBezTo>
                    <a:pt x="223" y="137"/>
                    <a:pt x="240" y="104"/>
                    <a:pt x="223" y="67"/>
                  </a:cubicBezTo>
                  <a:cubicBezTo>
                    <a:pt x="207" y="34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9" name="Google Shape;12569;p31"/>
            <p:cNvSpPr/>
            <p:nvPr/>
          </p:nvSpPr>
          <p:spPr>
            <a:xfrm>
              <a:off x="4274350" y="318022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107" y="0"/>
                  </a:moveTo>
                  <a:cubicBezTo>
                    <a:pt x="84" y="0"/>
                    <a:pt x="62" y="12"/>
                    <a:pt x="50" y="24"/>
                  </a:cubicBezTo>
                  <a:cubicBezTo>
                    <a:pt x="33" y="40"/>
                    <a:pt x="17" y="57"/>
                    <a:pt x="17" y="94"/>
                  </a:cubicBezTo>
                  <a:cubicBezTo>
                    <a:pt x="1" y="110"/>
                    <a:pt x="17" y="127"/>
                    <a:pt x="17" y="143"/>
                  </a:cubicBezTo>
                  <a:cubicBezTo>
                    <a:pt x="17" y="143"/>
                    <a:pt x="17" y="160"/>
                    <a:pt x="33" y="160"/>
                  </a:cubicBezTo>
                  <a:cubicBezTo>
                    <a:pt x="50" y="180"/>
                    <a:pt x="66" y="197"/>
                    <a:pt x="104" y="197"/>
                  </a:cubicBezTo>
                  <a:cubicBezTo>
                    <a:pt x="112" y="200"/>
                    <a:pt x="121" y="201"/>
                    <a:pt x="129" y="201"/>
                  </a:cubicBezTo>
                  <a:cubicBezTo>
                    <a:pt x="170" y="201"/>
                    <a:pt x="209" y="168"/>
                    <a:pt x="223" y="110"/>
                  </a:cubicBezTo>
                  <a:cubicBezTo>
                    <a:pt x="223" y="94"/>
                    <a:pt x="223" y="57"/>
                    <a:pt x="207" y="40"/>
                  </a:cubicBezTo>
                  <a:cubicBezTo>
                    <a:pt x="190" y="24"/>
                    <a:pt x="153" y="7"/>
                    <a:pt x="137" y="7"/>
                  </a:cubicBez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0" name="Google Shape;12570;p31"/>
            <p:cNvSpPr/>
            <p:nvPr/>
          </p:nvSpPr>
          <p:spPr>
            <a:xfrm>
              <a:off x="4269600" y="31428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6" y="1"/>
                  </a:moveTo>
                  <a:cubicBezTo>
                    <a:pt x="54" y="1"/>
                    <a:pt x="15" y="33"/>
                    <a:pt x="1" y="75"/>
                  </a:cubicBezTo>
                  <a:lnTo>
                    <a:pt x="1" y="91"/>
                  </a:lnTo>
                  <a:lnTo>
                    <a:pt x="1" y="145"/>
                  </a:lnTo>
                  <a:cubicBezTo>
                    <a:pt x="17" y="161"/>
                    <a:pt x="34" y="194"/>
                    <a:pt x="50" y="194"/>
                  </a:cubicBezTo>
                  <a:cubicBezTo>
                    <a:pt x="71" y="211"/>
                    <a:pt x="87" y="211"/>
                    <a:pt x="87" y="211"/>
                  </a:cubicBezTo>
                  <a:cubicBezTo>
                    <a:pt x="137" y="211"/>
                    <a:pt x="207" y="178"/>
                    <a:pt x="207" y="128"/>
                  </a:cubicBezTo>
                  <a:cubicBezTo>
                    <a:pt x="207" y="91"/>
                    <a:pt x="207" y="75"/>
                    <a:pt x="191" y="42"/>
                  </a:cubicBezTo>
                  <a:cubicBezTo>
                    <a:pt x="174" y="25"/>
                    <a:pt x="153" y="5"/>
                    <a:pt x="120" y="5"/>
                  </a:cubicBezTo>
                  <a:cubicBezTo>
                    <a:pt x="112" y="2"/>
                    <a:pt x="104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1" name="Google Shape;12571;p31"/>
            <p:cNvSpPr/>
            <p:nvPr/>
          </p:nvSpPr>
          <p:spPr>
            <a:xfrm>
              <a:off x="4270025" y="32082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0"/>
                  </a:moveTo>
                  <a:cubicBezTo>
                    <a:pt x="57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lnTo>
                    <a:pt x="17" y="156"/>
                  </a:lnTo>
                  <a:cubicBezTo>
                    <a:pt x="33" y="193"/>
                    <a:pt x="70" y="210"/>
                    <a:pt x="87" y="210"/>
                  </a:cubicBezTo>
                  <a:cubicBezTo>
                    <a:pt x="120" y="210"/>
                    <a:pt x="157" y="210"/>
                    <a:pt x="174" y="193"/>
                  </a:cubicBezTo>
                  <a:cubicBezTo>
                    <a:pt x="190" y="173"/>
                    <a:pt x="206" y="140"/>
                    <a:pt x="206" y="123"/>
                  </a:cubicBezTo>
                  <a:cubicBezTo>
                    <a:pt x="223" y="90"/>
                    <a:pt x="206" y="70"/>
                    <a:pt x="190" y="37"/>
                  </a:cubicBezTo>
                  <a:cubicBezTo>
                    <a:pt x="174" y="20"/>
                    <a:pt x="157" y="4"/>
                    <a:pt x="120" y="4"/>
                  </a:cubicBezTo>
                  <a:cubicBezTo>
                    <a:pt x="113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2" name="Google Shape;12572;p31"/>
            <p:cNvSpPr/>
            <p:nvPr/>
          </p:nvSpPr>
          <p:spPr>
            <a:xfrm>
              <a:off x="4287650" y="31737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11" y="0"/>
                  </a:moveTo>
                  <a:cubicBezTo>
                    <a:pt x="82" y="0"/>
                    <a:pt x="54" y="13"/>
                    <a:pt x="33" y="43"/>
                  </a:cubicBezTo>
                  <a:cubicBezTo>
                    <a:pt x="17" y="59"/>
                    <a:pt x="0" y="92"/>
                    <a:pt x="0" y="109"/>
                  </a:cubicBezTo>
                  <a:cubicBezTo>
                    <a:pt x="17" y="129"/>
                    <a:pt x="17" y="129"/>
                    <a:pt x="17" y="146"/>
                  </a:cubicBezTo>
                  <a:cubicBezTo>
                    <a:pt x="17" y="162"/>
                    <a:pt x="33" y="179"/>
                    <a:pt x="50" y="179"/>
                  </a:cubicBezTo>
                  <a:cubicBezTo>
                    <a:pt x="70" y="195"/>
                    <a:pt x="103" y="212"/>
                    <a:pt x="120" y="212"/>
                  </a:cubicBezTo>
                  <a:cubicBezTo>
                    <a:pt x="153" y="212"/>
                    <a:pt x="174" y="195"/>
                    <a:pt x="190" y="179"/>
                  </a:cubicBezTo>
                  <a:cubicBezTo>
                    <a:pt x="207" y="146"/>
                    <a:pt x="223" y="129"/>
                    <a:pt x="223" y="92"/>
                  </a:cubicBezTo>
                  <a:cubicBezTo>
                    <a:pt x="207" y="76"/>
                    <a:pt x="207" y="43"/>
                    <a:pt x="174" y="26"/>
                  </a:cubicBezTo>
                  <a:cubicBezTo>
                    <a:pt x="157" y="9"/>
                    <a:pt x="134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3" name="Google Shape;12573;p31"/>
            <p:cNvSpPr/>
            <p:nvPr/>
          </p:nvSpPr>
          <p:spPr>
            <a:xfrm>
              <a:off x="4285475" y="31855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7" y="0"/>
                    <a:pt x="54" y="17"/>
                    <a:pt x="34" y="33"/>
                  </a:cubicBezTo>
                  <a:cubicBezTo>
                    <a:pt x="17" y="50"/>
                    <a:pt x="1" y="70"/>
                    <a:pt x="1" y="87"/>
                  </a:cubicBezTo>
                  <a:lnTo>
                    <a:pt x="1" y="136"/>
                  </a:lnTo>
                  <a:cubicBezTo>
                    <a:pt x="17" y="174"/>
                    <a:pt x="54" y="207"/>
                    <a:pt x="87" y="207"/>
                  </a:cubicBezTo>
                  <a:lnTo>
                    <a:pt x="104" y="207"/>
                  </a:lnTo>
                  <a:cubicBezTo>
                    <a:pt x="157" y="207"/>
                    <a:pt x="207" y="174"/>
                    <a:pt x="207" y="120"/>
                  </a:cubicBezTo>
                  <a:cubicBezTo>
                    <a:pt x="207" y="87"/>
                    <a:pt x="207" y="70"/>
                    <a:pt x="190" y="50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4" name="Google Shape;12574;p31"/>
            <p:cNvSpPr/>
            <p:nvPr/>
          </p:nvSpPr>
          <p:spPr>
            <a:xfrm>
              <a:off x="4265275" y="31574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16" y="1"/>
                  </a:moveTo>
                  <a:cubicBezTo>
                    <a:pt x="85" y="1"/>
                    <a:pt x="56" y="13"/>
                    <a:pt x="38" y="40"/>
                  </a:cubicBezTo>
                  <a:cubicBezTo>
                    <a:pt x="17" y="61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4"/>
                    <a:pt x="38" y="180"/>
                    <a:pt x="54" y="180"/>
                  </a:cubicBezTo>
                  <a:cubicBezTo>
                    <a:pt x="71" y="197"/>
                    <a:pt x="104" y="213"/>
                    <a:pt x="120" y="213"/>
                  </a:cubicBezTo>
                  <a:cubicBezTo>
                    <a:pt x="157" y="197"/>
                    <a:pt x="174" y="197"/>
                    <a:pt x="207" y="164"/>
                  </a:cubicBezTo>
                  <a:cubicBezTo>
                    <a:pt x="223" y="143"/>
                    <a:pt x="223" y="127"/>
                    <a:pt x="223" y="94"/>
                  </a:cubicBezTo>
                  <a:cubicBezTo>
                    <a:pt x="223" y="61"/>
                    <a:pt x="207" y="40"/>
                    <a:pt x="190" y="24"/>
                  </a:cubicBezTo>
                  <a:cubicBezTo>
                    <a:pt x="168" y="9"/>
                    <a:pt x="14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5" name="Google Shape;12575;p31"/>
            <p:cNvSpPr/>
            <p:nvPr/>
          </p:nvSpPr>
          <p:spPr>
            <a:xfrm>
              <a:off x="4279100" y="315327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20" y="1"/>
                  </a:moveTo>
                  <a:cubicBezTo>
                    <a:pt x="103" y="1"/>
                    <a:pt x="66" y="22"/>
                    <a:pt x="50" y="38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41"/>
                    <a:pt x="17" y="158"/>
                  </a:cubicBezTo>
                  <a:lnTo>
                    <a:pt x="17" y="174"/>
                  </a:lnTo>
                  <a:cubicBezTo>
                    <a:pt x="33" y="191"/>
                    <a:pt x="66" y="207"/>
                    <a:pt x="83" y="207"/>
                  </a:cubicBezTo>
                  <a:cubicBezTo>
                    <a:pt x="96" y="211"/>
                    <a:pt x="108" y="213"/>
                    <a:pt x="120" y="213"/>
                  </a:cubicBezTo>
                  <a:cubicBezTo>
                    <a:pt x="171" y="213"/>
                    <a:pt x="206" y="178"/>
                    <a:pt x="206" y="125"/>
                  </a:cubicBezTo>
                  <a:cubicBezTo>
                    <a:pt x="223" y="104"/>
                    <a:pt x="206" y="71"/>
                    <a:pt x="186" y="55"/>
                  </a:cubicBezTo>
                  <a:cubicBezTo>
                    <a:pt x="169" y="38"/>
                    <a:pt x="153" y="2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6" name="Google Shape;12576;p31"/>
            <p:cNvSpPr/>
            <p:nvPr/>
          </p:nvSpPr>
          <p:spPr>
            <a:xfrm>
              <a:off x="4283725" y="313690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00" y="0"/>
                  </a:moveTo>
                  <a:cubicBezTo>
                    <a:pt x="90" y="0"/>
                    <a:pt x="80" y="2"/>
                    <a:pt x="71" y="4"/>
                  </a:cubicBezTo>
                  <a:cubicBezTo>
                    <a:pt x="21" y="21"/>
                    <a:pt x="1" y="91"/>
                    <a:pt x="21" y="141"/>
                  </a:cubicBezTo>
                  <a:cubicBezTo>
                    <a:pt x="33" y="179"/>
                    <a:pt x="71" y="207"/>
                    <a:pt x="111" y="207"/>
                  </a:cubicBezTo>
                  <a:cubicBezTo>
                    <a:pt x="127" y="207"/>
                    <a:pt x="143" y="203"/>
                    <a:pt x="157" y="194"/>
                  </a:cubicBezTo>
                  <a:cubicBezTo>
                    <a:pt x="207" y="178"/>
                    <a:pt x="227" y="124"/>
                    <a:pt x="207" y="75"/>
                  </a:cubicBezTo>
                  <a:cubicBezTo>
                    <a:pt x="193" y="30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7" name="Google Shape;12577;p31"/>
            <p:cNvSpPr/>
            <p:nvPr/>
          </p:nvSpPr>
          <p:spPr>
            <a:xfrm>
              <a:off x="4255375" y="3147300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5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38" y="34"/>
                    <a:pt x="22" y="71"/>
                    <a:pt x="22" y="87"/>
                  </a:cubicBezTo>
                  <a:cubicBezTo>
                    <a:pt x="1" y="104"/>
                    <a:pt x="1" y="120"/>
                    <a:pt x="22" y="137"/>
                  </a:cubicBezTo>
                  <a:cubicBezTo>
                    <a:pt x="22" y="157"/>
                    <a:pt x="22" y="157"/>
                    <a:pt x="38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58" y="207"/>
                    <a:pt x="207" y="174"/>
                    <a:pt x="228" y="120"/>
                  </a:cubicBezTo>
                  <a:cubicBezTo>
                    <a:pt x="228" y="87"/>
                    <a:pt x="207" y="71"/>
                    <a:pt x="191" y="34"/>
                  </a:cubicBezTo>
                  <a:cubicBezTo>
                    <a:pt x="191" y="17"/>
                    <a:pt x="158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8" name="Google Shape;12578;p31"/>
            <p:cNvSpPr/>
            <p:nvPr/>
          </p:nvSpPr>
          <p:spPr>
            <a:xfrm>
              <a:off x="4249825" y="31750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4"/>
                    <a:pt x="0" y="94"/>
                    <a:pt x="37" y="143"/>
                  </a:cubicBezTo>
                  <a:cubicBezTo>
                    <a:pt x="37" y="160"/>
                    <a:pt x="54" y="160"/>
                    <a:pt x="54" y="180"/>
                  </a:cubicBezTo>
                  <a:cubicBezTo>
                    <a:pt x="73" y="200"/>
                    <a:pt x="92" y="208"/>
                    <a:pt x="113" y="208"/>
                  </a:cubicBezTo>
                  <a:cubicBezTo>
                    <a:pt x="127" y="208"/>
                    <a:pt x="142" y="204"/>
                    <a:pt x="157" y="197"/>
                  </a:cubicBezTo>
                  <a:cubicBezTo>
                    <a:pt x="206" y="180"/>
                    <a:pt x="223" y="143"/>
                    <a:pt x="223" y="110"/>
                  </a:cubicBezTo>
                  <a:lnTo>
                    <a:pt x="223" y="57"/>
                  </a:lnTo>
                  <a:cubicBezTo>
                    <a:pt x="211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9" name="Google Shape;12579;p31"/>
            <p:cNvSpPr/>
            <p:nvPr/>
          </p:nvSpPr>
          <p:spPr>
            <a:xfrm>
              <a:off x="4249825" y="31881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3" y="0"/>
                  </a:moveTo>
                  <a:cubicBezTo>
                    <a:pt x="70" y="17"/>
                    <a:pt x="37" y="17"/>
                    <a:pt x="17" y="50"/>
                  </a:cubicBezTo>
                  <a:cubicBezTo>
                    <a:pt x="0" y="71"/>
                    <a:pt x="0" y="87"/>
                    <a:pt x="0" y="120"/>
                  </a:cubicBezTo>
                  <a:lnTo>
                    <a:pt x="0" y="153"/>
                  </a:lnTo>
                  <a:cubicBezTo>
                    <a:pt x="17" y="153"/>
                    <a:pt x="17" y="174"/>
                    <a:pt x="37" y="190"/>
                  </a:cubicBezTo>
                  <a:cubicBezTo>
                    <a:pt x="60" y="205"/>
                    <a:pt x="86" y="213"/>
                    <a:pt x="111" y="213"/>
                  </a:cubicBezTo>
                  <a:cubicBezTo>
                    <a:pt x="142" y="213"/>
                    <a:pt x="172" y="201"/>
                    <a:pt x="190" y="174"/>
                  </a:cubicBezTo>
                  <a:cubicBezTo>
                    <a:pt x="206" y="153"/>
                    <a:pt x="206" y="120"/>
                    <a:pt x="206" y="104"/>
                  </a:cubicBezTo>
                  <a:cubicBezTo>
                    <a:pt x="206" y="71"/>
                    <a:pt x="190" y="50"/>
                    <a:pt x="173" y="33"/>
                  </a:cubicBezTo>
                  <a:cubicBezTo>
                    <a:pt x="157" y="17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0" name="Google Shape;12580;p31"/>
            <p:cNvSpPr/>
            <p:nvPr/>
          </p:nvSpPr>
          <p:spPr>
            <a:xfrm>
              <a:off x="4245600" y="312582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7" y="1"/>
                  </a:moveTo>
                  <a:cubicBezTo>
                    <a:pt x="72" y="1"/>
                    <a:pt x="37" y="15"/>
                    <a:pt x="17" y="35"/>
                  </a:cubicBezTo>
                  <a:cubicBezTo>
                    <a:pt x="0" y="68"/>
                    <a:pt x="0" y="89"/>
                    <a:pt x="0" y="122"/>
                  </a:cubicBezTo>
                  <a:lnTo>
                    <a:pt x="0" y="138"/>
                  </a:lnTo>
                  <a:cubicBezTo>
                    <a:pt x="17" y="155"/>
                    <a:pt x="17" y="171"/>
                    <a:pt x="33" y="192"/>
                  </a:cubicBezTo>
                  <a:cubicBezTo>
                    <a:pt x="50" y="208"/>
                    <a:pt x="83" y="208"/>
                    <a:pt x="120" y="208"/>
                  </a:cubicBezTo>
                  <a:cubicBezTo>
                    <a:pt x="136" y="208"/>
                    <a:pt x="169" y="192"/>
                    <a:pt x="186" y="171"/>
                  </a:cubicBezTo>
                  <a:cubicBezTo>
                    <a:pt x="206" y="155"/>
                    <a:pt x="206" y="122"/>
                    <a:pt x="206" y="89"/>
                  </a:cubicBezTo>
                  <a:cubicBezTo>
                    <a:pt x="206" y="68"/>
                    <a:pt x="186" y="35"/>
                    <a:pt x="169" y="19"/>
                  </a:cubicBezTo>
                  <a:cubicBezTo>
                    <a:pt x="150" y="6"/>
                    <a:pt x="128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1" name="Google Shape;12581;p31"/>
            <p:cNvSpPr/>
            <p:nvPr/>
          </p:nvSpPr>
          <p:spPr>
            <a:xfrm>
              <a:off x="4253325" y="3163600"/>
              <a:ext cx="5600" cy="5375"/>
            </a:xfrm>
            <a:custGeom>
              <a:avLst/>
              <a:gdLst/>
              <a:ahLst/>
              <a:cxnLst/>
              <a:rect l="l" t="t" r="r" b="b"/>
              <a:pathLst>
                <a:path w="224" h="215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40"/>
                    <a:pt x="17" y="157"/>
                  </a:cubicBezTo>
                  <a:lnTo>
                    <a:pt x="33" y="173"/>
                  </a:lnTo>
                  <a:cubicBezTo>
                    <a:pt x="50" y="190"/>
                    <a:pt x="66" y="206"/>
                    <a:pt x="104" y="206"/>
                  </a:cubicBezTo>
                  <a:cubicBezTo>
                    <a:pt x="108" y="213"/>
                    <a:pt x="115" y="215"/>
                    <a:pt x="122" y="215"/>
                  </a:cubicBezTo>
                  <a:cubicBezTo>
                    <a:pt x="138" y="215"/>
                    <a:pt x="158" y="201"/>
                    <a:pt x="169" y="190"/>
                  </a:cubicBezTo>
                  <a:cubicBezTo>
                    <a:pt x="186" y="173"/>
                    <a:pt x="207" y="157"/>
                    <a:pt x="223" y="124"/>
                  </a:cubicBezTo>
                  <a:cubicBezTo>
                    <a:pt x="223" y="103"/>
                    <a:pt x="207" y="70"/>
                    <a:pt x="186" y="54"/>
                  </a:cubicBezTo>
                  <a:cubicBezTo>
                    <a:pt x="169" y="37"/>
                    <a:pt x="153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2" name="Google Shape;12582;p31"/>
            <p:cNvSpPr/>
            <p:nvPr/>
          </p:nvSpPr>
          <p:spPr>
            <a:xfrm>
              <a:off x="4264050" y="31697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1" y="1"/>
                  </a:moveTo>
                  <a:cubicBezTo>
                    <a:pt x="116" y="1"/>
                    <a:pt x="101" y="5"/>
                    <a:pt x="87" y="14"/>
                  </a:cubicBezTo>
                  <a:cubicBezTo>
                    <a:pt x="33" y="30"/>
                    <a:pt x="0" y="84"/>
                    <a:pt x="17" y="134"/>
                  </a:cubicBezTo>
                  <a:cubicBezTo>
                    <a:pt x="33" y="150"/>
                    <a:pt x="33" y="166"/>
                    <a:pt x="50" y="187"/>
                  </a:cubicBezTo>
                  <a:cubicBezTo>
                    <a:pt x="76" y="199"/>
                    <a:pt x="100" y="210"/>
                    <a:pt x="124" y="210"/>
                  </a:cubicBezTo>
                  <a:cubicBezTo>
                    <a:pt x="133" y="210"/>
                    <a:pt x="143" y="208"/>
                    <a:pt x="153" y="204"/>
                  </a:cubicBezTo>
                  <a:cubicBezTo>
                    <a:pt x="206" y="187"/>
                    <a:pt x="223" y="150"/>
                    <a:pt x="223" y="117"/>
                  </a:cubicBezTo>
                  <a:lnTo>
                    <a:pt x="223" y="63"/>
                  </a:lnTo>
                  <a:cubicBezTo>
                    <a:pt x="211" y="28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3" name="Google Shape;12583;p31"/>
            <p:cNvSpPr/>
            <p:nvPr/>
          </p:nvSpPr>
          <p:spPr>
            <a:xfrm>
              <a:off x="4261875" y="31851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34" y="170"/>
                    <a:pt x="50" y="207"/>
                    <a:pt x="104" y="207"/>
                  </a:cubicBezTo>
                  <a:cubicBezTo>
                    <a:pt x="110" y="209"/>
                    <a:pt x="116" y="210"/>
                    <a:pt x="122" y="210"/>
                  </a:cubicBezTo>
                  <a:cubicBezTo>
                    <a:pt x="166" y="210"/>
                    <a:pt x="207" y="164"/>
                    <a:pt x="207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4" name="Google Shape;12584;p31"/>
            <p:cNvSpPr/>
            <p:nvPr/>
          </p:nvSpPr>
          <p:spPr>
            <a:xfrm>
              <a:off x="4289400" y="31600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8" y="0"/>
                    <a:pt x="95" y="2"/>
                    <a:pt x="83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17" y="163"/>
                    <a:pt x="33" y="179"/>
                    <a:pt x="50" y="179"/>
                  </a:cubicBezTo>
                  <a:cubicBezTo>
                    <a:pt x="60" y="199"/>
                    <a:pt x="82" y="207"/>
                    <a:pt x="106" y="207"/>
                  </a:cubicBezTo>
                  <a:cubicBezTo>
                    <a:pt x="122" y="207"/>
                    <a:pt x="139" y="203"/>
                    <a:pt x="153" y="196"/>
                  </a:cubicBezTo>
                  <a:cubicBezTo>
                    <a:pt x="186" y="196"/>
                    <a:pt x="223" y="163"/>
                    <a:pt x="223" y="109"/>
                  </a:cubicBezTo>
                  <a:lnTo>
                    <a:pt x="223" y="76"/>
                  </a:lnTo>
                  <a:cubicBezTo>
                    <a:pt x="195" y="22"/>
                    <a:pt x="15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5" name="Google Shape;12585;p31"/>
            <p:cNvSpPr/>
            <p:nvPr/>
          </p:nvSpPr>
          <p:spPr>
            <a:xfrm>
              <a:off x="4257125" y="3133500"/>
              <a:ext cx="5200" cy="4950"/>
            </a:xfrm>
            <a:custGeom>
              <a:avLst/>
              <a:gdLst/>
              <a:ahLst/>
              <a:cxnLst/>
              <a:rect l="l" t="t" r="r" b="b"/>
              <a:pathLst>
                <a:path w="208" h="198" extrusionOk="0">
                  <a:moveTo>
                    <a:pt x="95" y="0"/>
                  </a:moveTo>
                  <a:cubicBezTo>
                    <a:pt x="54" y="0"/>
                    <a:pt x="15" y="33"/>
                    <a:pt x="1" y="91"/>
                  </a:cubicBezTo>
                  <a:lnTo>
                    <a:pt x="1" y="140"/>
                  </a:lnTo>
                  <a:cubicBezTo>
                    <a:pt x="17" y="140"/>
                    <a:pt x="17" y="157"/>
                    <a:pt x="17" y="157"/>
                  </a:cubicBezTo>
                  <a:cubicBezTo>
                    <a:pt x="34" y="173"/>
                    <a:pt x="71" y="194"/>
                    <a:pt x="88" y="194"/>
                  </a:cubicBezTo>
                  <a:cubicBezTo>
                    <a:pt x="95" y="197"/>
                    <a:pt x="104" y="198"/>
                    <a:pt x="112" y="198"/>
                  </a:cubicBezTo>
                  <a:cubicBezTo>
                    <a:pt x="158" y="198"/>
                    <a:pt x="207" y="163"/>
                    <a:pt x="207" y="108"/>
                  </a:cubicBezTo>
                  <a:cubicBezTo>
                    <a:pt x="207" y="91"/>
                    <a:pt x="207" y="54"/>
                    <a:pt x="191" y="37"/>
                  </a:cubicBezTo>
                  <a:cubicBezTo>
                    <a:pt x="174" y="21"/>
                    <a:pt x="158" y="4"/>
                    <a:pt x="121" y="4"/>
                  </a:cubicBezTo>
                  <a:cubicBezTo>
                    <a:pt x="112" y="2"/>
                    <a:pt x="10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6" name="Google Shape;12586;p31"/>
            <p:cNvSpPr/>
            <p:nvPr/>
          </p:nvSpPr>
          <p:spPr>
            <a:xfrm>
              <a:off x="4243425" y="3155850"/>
              <a:ext cx="5600" cy="5425"/>
            </a:xfrm>
            <a:custGeom>
              <a:avLst/>
              <a:gdLst/>
              <a:ahLst/>
              <a:cxnLst/>
              <a:rect l="l" t="t" r="r" b="b"/>
              <a:pathLst>
                <a:path w="224" h="217" extrusionOk="0">
                  <a:moveTo>
                    <a:pt x="87" y="1"/>
                  </a:moveTo>
                  <a:cubicBezTo>
                    <a:pt x="67" y="1"/>
                    <a:pt x="34" y="22"/>
                    <a:pt x="17" y="38"/>
                  </a:cubicBezTo>
                  <a:cubicBezTo>
                    <a:pt x="1" y="71"/>
                    <a:pt x="1" y="88"/>
                    <a:pt x="1" y="125"/>
                  </a:cubicBezTo>
                  <a:lnTo>
                    <a:pt x="1" y="141"/>
                  </a:lnTo>
                  <a:cubicBezTo>
                    <a:pt x="17" y="158"/>
                    <a:pt x="17" y="174"/>
                    <a:pt x="34" y="191"/>
                  </a:cubicBezTo>
                  <a:cubicBezTo>
                    <a:pt x="58" y="207"/>
                    <a:pt x="85" y="217"/>
                    <a:pt x="110" y="217"/>
                  </a:cubicBezTo>
                  <a:cubicBezTo>
                    <a:pt x="141" y="217"/>
                    <a:pt x="170" y="203"/>
                    <a:pt x="190" y="174"/>
                  </a:cubicBezTo>
                  <a:cubicBezTo>
                    <a:pt x="223" y="125"/>
                    <a:pt x="207" y="71"/>
                    <a:pt x="170" y="22"/>
                  </a:cubicBezTo>
                  <a:cubicBezTo>
                    <a:pt x="153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7" name="Google Shape;12587;p31"/>
            <p:cNvSpPr/>
            <p:nvPr/>
          </p:nvSpPr>
          <p:spPr>
            <a:xfrm>
              <a:off x="4316000" y="31649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20" y="1"/>
                  </a:moveTo>
                  <a:cubicBezTo>
                    <a:pt x="70" y="1"/>
                    <a:pt x="17" y="34"/>
                    <a:pt x="0" y="87"/>
                  </a:cubicBezTo>
                  <a:cubicBezTo>
                    <a:pt x="0" y="120"/>
                    <a:pt x="0" y="137"/>
                    <a:pt x="17" y="153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8" y="210"/>
                    <a:pt x="109" y="211"/>
                    <a:pt x="119" y="211"/>
                  </a:cubicBezTo>
                  <a:cubicBezTo>
                    <a:pt x="169" y="211"/>
                    <a:pt x="206" y="179"/>
                    <a:pt x="206" y="120"/>
                  </a:cubicBezTo>
                  <a:cubicBezTo>
                    <a:pt x="223" y="104"/>
                    <a:pt x="206" y="71"/>
                    <a:pt x="190" y="50"/>
                  </a:cubicBezTo>
                  <a:cubicBezTo>
                    <a:pt x="173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8" name="Google Shape;12588;p31"/>
            <p:cNvSpPr/>
            <p:nvPr/>
          </p:nvSpPr>
          <p:spPr>
            <a:xfrm>
              <a:off x="4323725" y="31838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70" y="0"/>
                    <a:pt x="17" y="37"/>
                    <a:pt x="0" y="103"/>
                  </a:cubicBezTo>
                  <a:lnTo>
                    <a:pt x="0" y="157"/>
                  </a:lnTo>
                  <a:cubicBezTo>
                    <a:pt x="17" y="157"/>
                    <a:pt x="17" y="173"/>
                    <a:pt x="17" y="173"/>
                  </a:cubicBezTo>
                  <a:cubicBezTo>
                    <a:pt x="33" y="190"/>
                    <a:pt x="70" y="206"/>
                    <a:pt x="87" y="206"/>
                  </a:cubicBezTo>
                  <a:cubicBezTo>
                    <a:pt x="95" y="209"/>
                    <a:pt x="104" y="211"/>
                    <a:pt x="114" y="211"/>
                  </a:cubicBezTo>
                  <a:cubicBezTo>
                    <a:pt x="158" y="211"/>
                    <a:pt x="207" y="178"/>
                    <a:pt x="207" y="120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3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9" name="Google Shape;12589;p31"/>
            <p:cNvSpPr/>
            <p:nvPr/>
          </p:nvSpPr>
          <p:spPr>
            <a:xfrm>
              <a:off x="4323300" y="312545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04" y="1"/>
                  </a:moveTo>
                  <a:cubicBezTo>
                    <a:pt x="67" y="1"/>
                    <a:pt x="50" y="17"/>
                    <a:pt x="34" y="34"/>
                  </a:cubicBezTo>
                  <a:cubicBezTo>
                    <a:pt x="17" y="50"/>
                    <a:pt x="1" y="83"/>
                    <a:pt x="1" y="120"/>
                  </a:cubicBezTo>
                  <a:cubicBezTo>
                    <a:pt x="17" y="120"/>
                    <a:pt x="17" y="137"/>
                    <a:pt x="17" y="137"/>
                  </a:cubicBezTo>
                  <a:cubicBezTo>
                    <a:pt x="17" y="153"/>
                    <a:pt x="34" y="170"/>
                    <a:pt x="50" y="186"/>
                  </a:cubicBezTo>
                  <a:cubicBezTo>
                    <a:pt x="65" y="201"/>
                    <a:pt x="84" y="207"/>
                    <a:pt x="104" y="207"/>
                  </a:cubicBezTo>
                  <a:cubicBezTo>
                    <a:pt x="135" y="207"/>
                    <a:pt x="168" y="192"/>
                    <a:pt x="191" y="170"/>
                  </a:cubicBezTo>
                  <a:cubicBezTo>
                    <a:pt x="224" y="120"/>
                    <a:pt x="224" y="50"/>
                    <a:pt x="170" y="17"/>
                  </a:cubicBezTo>
                  <a:cubicBezTo>
                    <a:pt x="153" y="1"/>
                    <a:pt x="137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0" name="Google Shape;12590;p31"/>
            <p:cNvSpPr/>
            <p:nvPr/>
          </p:nvSpPr>
          <p:spPr>
            <a:xfrm>
              <a:off x="4316825" y="3151225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20" y="0"/>
                  </a:moveTo>
                  <a:cubicBezTo>
                    <a:pt x="70" y="0"/>
                    <a:pt x="17" y="33"/>
                    <a:pt x="0" y="83"/>
                  </a:cubicBezTo>
                  <a:cubicBezTo>
                    <a:pt x="0" y="104"/>
                    <a:pt x="0" y="120"/>
                    <a:pt x="17" y="137"/>
                  </a:cubicBezTo>
                  <a:lnTo>
                    <a:pt x="17" y="153"/>
                  </a:lnTo>
                  <a:cubicBezTo>
                    <a:pt x="17" y="153"/>
                    <a:pt x="17" y="169"/>
                    <a:pt x="37" y="169"/>
                  </a:cubicBezTo>
                  <a:cubicBezTo>
                    <a:pt x="54" y="186"/>
                    <a:pt x="70" y="207"/>
                    <a:pt x="103" y="207"/>
                  </a:cubicBezTo>
                  <a:cubicBezTo>
                    <a:pt x="108" y="211"/>
                    <a:pt x="114" y="213"/>
                    <a:pt x="121" y="213"/>
                  </a:cubicBezTo>
                  <a:cubicBezTo>
                    <a:pt x="139" y="213"/>
                    <a:pt x="162" y="201"/>
                    <a:pt x="173" y="186"/>
                  </a:cubicBezTo>
                  <a:cubicBezTo>
                    <a:pt x="190" y="169"/>
                    <a:pt x="206" y="153"/>
                    <a:pt x="223" y="120"/>
                  </a:cubicBezTo>
                  <a:cubicBezTo>
                    <a:pt x="223" y="104"/>
                    <a:pt x="206" y="83"/>
                    <a:pt x="206" y="50"/>
                  </a:cubicBezTo>
                  <a:cubicBezTo>
                    <a:pt x="190" y="33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1" name="Google Shape;12591;p31"/>
            <p:cNvSpPr/>
            <p:nvPr/>
          </p:nvSpPr>
          <p:spPr>
            <a:xfrm>
              <a:off x="4318150" y="31372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34" y="44"/>
                    <a:pt x="17" y="61"/>
                    <a:pt x="17" y="94"/>
                  </a:cubicBezTo>
                  <a:cubicBezTo>
                    <a:pt x="1" y="110"/>
                    <a:pt x="1" y="127"/>
                    <a:pt x="17" y="147"/>
                  </a:cubicBezTo>
                  <a:cubicBezTo>
                    <a:pt x="17" y="147"/>
                    <a:pt x="17" y="164"/>
                    <a:pt x="34" y="164"/>
                  </a:cubicBezTo>
                  <a:cubicBezTo>
                    <a:pt x="50" y="180"/>
                    <a:pt x="67" y="197"/>
                    <a:pt x="104" y="213"/>
                  </a:cubicBezTo>
                  <a:cubicBezTo>
                    <a:pt x="153" y="213"/>
                    <a:pt x="207" y="180"/>
                    <a:pt x="223" y="127"/>
                  </a:cubicBezTo>
                  <a:cubicBezTo>
                    <a:pt x="223" y="94"/>
                    <a:pt x="207" y="61"/>
                    <a:pt x="207" y="44"/>
                  </a:cubicBezTo>
                  <a:cubicBezTo>
                    <a:pt x="190" y="23"/>
                    <a:pt x="153" y="7"/>
                    <a:pt x="137" y="7"/>
                  </a:cubicBez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2" name="Google Shape;12592;p31"/>
            <p:cNvSpPr/>
            <p:nvPr/>
          </p:nvSpPr>
          <p:spPr>
            <a:xfrm>
              <a:off x="4330100" y="3144575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26" y="1"/>
                  </a:moveTo>
                  <a:cubicBezTo>
                    <a:pt x="114" y="1"/>
                    <a:pt x="101" y="3"/>
                    <a:pt x="88" y="7"/>
                  </a:cubicBezTo>
                  <a:cubicBezTo>
                    <a:pt x="22" y="23"/>
                    <a:pt x="1" y="93"/>
                    <a:pt x="22" y="143"/>
                  </a:cubicBezTo>
                  <a:cubicBezTo>
                    <a:pt x="22" y="163"/>
                    <a:pt x="38" y="163"/>
                    <a:pt x="55" y="180"/>
                  </a:cubicBezTo>
                  <a:cubicBezTo>
                    <a:pt x="66" y="192"/>
                    <a:pt x="96" y="203"/>
                    <a:pt x="125" y="203"/>
                  </a:cubicBezTo>
                  <a:cubicBezTo>
                    <a:pt x="137" y="203"/>
                    <a:pt x="148" y="201"/>
                    <a:pt x="158" y="196"/>
                  </a:cubicBezTo>
                  <a:cubicBezTo>
                    <a:pt x="191" y="180"/>
                    <a:pt x="228" y="143"/>
                    <a:pt x="228" y="110"/>
                  </a:cubicBezTo>
                  <a:cubicBezTo>
                    <a:pt x="228" y="93"/>
                    <a:pt x="228" y="77"/>
                    <a:pt x="207" y="60"/>
                  </a:cubicBezTo>
                  <a:cubicBezTo>
                    <a:pt x="195" y="20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3" name="Google Shape;12593;p31"/>
            <p:cNvSpPr/>
            <p:nvPr/>
          </p:nvSpPr>
          <p:spPr>
            <a:xfrm>
              <a:off x="4329700" y="31576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4" y="0"/>
                  </a:moveTo>
                  <a:cubicBezTo>
                    <a:pt x="71" y="0"/>
                    <a:pt x="54" y="17"/>
                    <a:pt x="38" y="33"/>
                  </a:cubicBezTo>
                  <a:cubicBezTo>
                    <a:pt x="17" y="70"/>
                    <a:pt x="1" y="87"/>
                    <a:pt x="17" y="120"/>
                  </a:cubicBezTo>
                  <a:lnTo>
                    <a:pt x="17" y="136"/>
                  </a:lnTo>
                  <a:cubicBezTo>
                    <a:pt x="17" y="157"/>
                    <a:pt x="38" y="173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3" y="213"/>
                    <a:pt x="172" y="200"/>
                    <a:pt x="190" y="173"/>
                  </a:cubicBezTo>
                  <a:cubicBezTo>
                    <a:pt x="207" y="157"/>
                    <a:pt x="223" y="120"/>
                    <a:pt x="223" y="103"/>
                  </a:cubicBezTo>
                  <a:cubicBezTo>
                    <a:pt x="223" y="70"/>
                    <a:pt x="207" y="54"/>
                    <a:pt x="190" y="33"/>
                  </a:cubicBezTo>
                  <a:cubicBezTo>
                    <a:pt x="157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4" name="Google Shape;12594;p31"/>
            <p:cNvSpPr/>
            <p:nvPr/>
          </p:nvSpPr>
          <p:spPr>
            <a:xfrm>
              <a:off x="4327525" y="317122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109" y="1"/>
                  </a:moveTo>
                  <a:cubicBezTo>
                    <a:pt x="56" y="1"/>
                    <a:pt x="22" y="36"/>
                    <a:pt x="22" y="91"/>
                  </a:cubicBezTo>
                  <a:cubicBezTo>
                    <a:pt x="1" y="107"/>
                    <a:pt x="22" y="128"/>
                    <a:pt x="22" y="145"/>
                  </a:cubicBezTo>
                  <a:cubicBezTo>
                    <a:pt x="22" y="145"/>
                    <a:pt x="22" y="161"/>
                    <a:pt x="38" y="161"/>
                  </a:cubicBezTo>
                  <a:cubicBezTo>
                    <a:pt x="55" y="178"/>
                    <a:pt x="71" y="194"/>
                    <a:pt x="104" y="194"/>
                  </a:cubicBezTo>
                  <a:cubicBezTo>
                    <a:pt x="110" y="199"/>
                    <a:pt x="117" y="201"/>
                    <a:pt x="125" y="201"/>
                  </a:cubicBezTo>
                  <a:cubicBezTo>
                    <a:pt x="143" y="201"/>
                    <a:pt x="162" y="189"/>
                    <a:pt x="174" y="178"/>
                  </a:cubicBezTo>
                  <a:cubicBezTo>
                    <a:pt x="207" y="161"/>
                    <a:pt x="207" y="145"/>
                    <a:pt x="228" y="107"/>
                  </a:cubicBezTo>
                  <a:cubicBezTo>
                    <a:pt x="228" y="58"/>
                    <a:pt x="191" y="4"/>
                    <a:pt x="141" y="4"/>
                  </a:cubicBezTo>
                  <a:cubicBezTo>
                    <a:pt x="130" y="2"/>
                    <a:pt x="119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5" name="Google Shape;12595;p31"/>
            <p:cNvSpPr/>
            <p:nvPr/>
          </p:nvSpPr>
          <p:spPr>
            <a:xfrm>
              <a:off x="4296625" y="3196750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112" y="0"/>
                  </a:moveTo>
                  <a:cubicBezTo>
                    <a:pt x="84" y="0"/>
                    <a:pt x="55" y="15"/>
                    <a:pt x="37" y="35"/>
                  </a:cubicBezTo>
                  <a:cubicBezTo>
                    <a:pt x="21" y="68"/>
                    <a:pt x="0" y="84"/>
                    <a:pt x="0" y="117"/>
                  </a:cubicBezTo>
                  <a:cubicBezTo>
                    <a:pt x="0" y="117"/>
                    <a:pt x="0" y="138"/>
                    <a:pt x="21" y="138"/>
                  </a:cubicBezTo>
                  <a:cubicBezTo>
                    <a:pt x="21" y="154"/>
                    <a:pt x="37" y="171"/>
                    <a:pt x="54" y="187"/>
                  </a:cubicBezTo>
                  <a:cubicBezTo>
                    <a:pt x="68" y="202"/>
                    <a:pt x="91" y="210"/>
                    <a:pt x="114" y="210"/>
                  </a:cubicBezTo>
                  <a:cubicBezTo>
                    <a:pt x="142" y="210"/>
                    <a:pt x="172" y="198"/>
                    <a:pt x="190" y="171"/>
                  </a:cubicBezTo>
                  <a:cubicBezTo>
                    <a:pt x="206" y="154"/>
                    <a:pt x="227" y="117"/>
                    <a:pt x="206" y="101"/>
                  </a:cubicBezTo>
                  <a:cubicBezTo>
                    <a:pt x="206" y="68"/>
                    <a:pt x="190" y="51"/>
                    <a:pt x="173" y="35"/>
                  </a:cubicBezTo>
                  <a:cubicBezTo>
                    <a:pt x="158" y="10"/>
                    <a:pt x="13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6" name="Google Shape;12596;p31"/>
            <p:cNvSpPr/>
            <p:nvPr/>
          </p:nvSpPr>
          <p:spPr>
            <a:xfrm>
              <a:off x="4303525" y="315802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1"/>
                  </a:moveTo>
                  <a:cubicBezTo>
                    <a:pt x="54" y="17"/>
                    <a:pt x="33" y="38"/>
                    <a:pt x="17" y="54"/>
                  </a:cubicBezTo>
                  <a:cubicBezTo>
                    <a:pt x="17" y="87"/>
                    <a:pt x="0" y="104"/>
                    <a:pt x="17" y="141"/>
                  </a:cubicBezTo>
                  <a:cubicBezTo>
                    <a:pt x="30" y="181"/>
                    <a:pt x="80" y="211"/>
                    <a:pt x="127" y="211"/>
                  </a:cubicBezTo>
                  <a:cubicBezTo>
                    <a:pt x="137" y="211"/>
                    <a:pt x="147" y="210"/>
                    <a:pt x="157" y="207"/>
                  </a:cubicBezTo>
                  <a:cubicBezTo>
                    <a:pt x="206" y="174"/>
                    <a:pt x="239" y="120"/>
                    <a:pt x="206" y="71"/>
                  </a:cubicBezTo>
                  <a:cubicBezTo>
                    <a:pt x="206" y="38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7" name="Google Shape;12597;p31"/>
            <p:cNvSpPr/>
            <p:nvPr/>
          </p:nvSpPr>
          <p:spPr>
            <a:xfrm>
              <a:off x="4298775" y="3183875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24" y="1"/>
                  </a:moveTo>
                  <a:cubicBezTo>
                    <a:pt x="108" y="1"/>
                    <a:pt x="90" y="5"/>
                    <a:pt x="71" y="14"/>
                  </a:cubicBezTo>
                  <a:cubicBezTo>
                    <a:pt x="17" y="34"/>
                    <a:pt x="1" y="84"/>
                    <a:pt x="17" y="137"/>
                  </a:cubicBezTo>
                  <a:cubicBezTo>
                    <a:pt x="34" y="178"/>
                    <a:pt x="82" y="208"/>
                    <a:pt x="128" y="208"/>
                  </a:cubicBezTo>
                  <a:cubicBezTo>
                    <a:pt x="138" y="208"/>
                    <a:pt x="148" y="206"/>
                    <a:pt x="157" y="203"/>
                  </a:cubicBezTo>
                  <a:cubicBezTo>
                    <a:pt x="207" y="187"/>
                    <a:pt x="244" y="117"/>
                    <a:pt x="207" y="67"/>
                  </a:cubicBezTo>
                  <a:cubicBezTo>
                    <a:pt x="195" y="29"/>
                    <a:pt x="166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8" name="Google Shape;12598;p31"/>
            <p:cNvSpPr/>
            <p:nvPr/>
          </p:nvSpPr>
          <p:spPr>
            <a:xfrm>
              <a:off x="4299700" y="3169575"/>
              <a:ext cx="5600" cy="5375"/>
            </a:xfrm>
            <a:custGeom>
              <a:avLst/>
              <a:gdLst/>
              <a:ahLst/>
              <a:cxnLst/>
              <a:rect l="l" t="t" r="r" b="b"/>
              <a:pathLst>
                <a:path w="224" h="215" extrusionOk="0">
                  <a:moveTo>
                    <a:pt x="96" y="0"/>
                  </a:moveTo>
                  <a:cubicBezTo>
                    <a:pt x="86" y="0"/>
                    <a:pt x="76" y="2"/>
                    <a:pt x="67" y="4"/>
                  </a:cubicBezTo>
                  <a:cubicBezTo>
                    <a:pt x="17" y="37"/>
                    <a:pt x="1" y="91"/>
                    <a:pt x="17" y="141"/>
                  </a:cubicBezTo>
                  <a:cubicBezTo>
                    <a:pt x="31" y="185"/>
                    <a:pt x="81" y="215"/>
                    <a:pt x="126" y="215"/>
                  </a:cubicBezTo>
                  <a:cubicBezTo>
                    <a:pt x="135" y="215"/>
                    <a:pt x="145" y="213"/>
                    <a:pt x="153" y="211"/>
                  </a:cubicBezTo>
                  <a:cubicBezTo>
                    <a:pt x="207" y="173"/>
                    <a:pt x="223" y="124"/>
                    <a:pt x="207" y="70"/>
                  </a:cubicBezTo>
                  <a:cubicBezTo>
                    <a:pt x="190" y="30"/>
                    <a:pt x="14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9" name="Google Shape;12599;p31"/>
            <p:cNvSpPr/>
            <p:nvPr/>
          </p:nvSpPr>
          <p:spPr>
            <a:xfrm>
              <a:off x="4293200" y="31480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2" y="1"/>
                  </a:moveTo>
                  <a:cubicBezTo>
                    <a:pt x="58" y="1"/>
                    <a:pt x="15" y="47"/>
                    <a:pt x="1" y="90"/>
                  </a:cubicBezTo>
                  <a:cubicBezTo>
                    <a:pt x="1" y="107"/>
                    <a:pt x="1" y="127"/>
                    <a:pt x="17" y="144"/>
                  </a:cubicBezTo>
                  <a:lnTo>
                    <a:pt x="17" y="160"/>
                  </a:lnTo>
                  <a:cubicBezTo>
                    <a:pt x="34" y="193"/>
                    <a:pt x="71" y="210"/>
                    <a:pt x="88" y="210"/>
                  </a:cubicBezTo>
                  <a:cubicBezTo>
                    <a:pt x="158" y="210"/>
                    <a:pt x="207" y="177"/>
                    <a:pt x="207" y="127"/>
                  </a:cubicBezTo>
                  <a:cubicBezTo>
                    <a:pt x="224" y="90"/>
                    <a:pt x="207" y="74"/>
                    <a:pt x="191" y="41"/>
                  </a:cubicBezTo>
                  <a:cubicBezTo>
                    <a:pt x="174" y="24"/>
                    <a:pt x="158" y="4"/>
                    <a:pt x="121" y="4"/>
                  </a:cubicBezTo>
                  <a:cubicBezTo>
                    <a:pt x="114" y="2"/>
                    <a:pt x="10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0" name="Google Shape;12600;p31"/>
            <p:cNvSpPr/>
            <p:nvPr/>
          </p:nvSpPr>
          <p:spPr>
            <a:xfrm>
              <a:off x="4311250" y="3176850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8" y="0"/>
                  </a:moveTo>
                  <a:cubicBezTo>
                    <a:pt x="107" y="0"/>
                    <a:pt x="97" y="2"/>
                    <a:pt x="87" y="6"/>
                  </a:cubicBezTo>
                  <a:cubicBezTo>
                    <a:pt x="33" y="39"/>
                    <a:pt x="1" y="89"/>
                    <a:pt x="17" y="142"/>
                  </a:cubicBezTo>
                  <a:cubicBezTo>
                    <a:pt x="48" y="184"/>
                    <a:pt x="88" y="216"/>
                    <a:pt x="131" y="216"/>
                  </a:cubicBezTo>
                  <a:cubicBezTo>
                    <a:pt x="140" y="216"/>
                    <a:pt x="148" y="215"/>
                    <a:pt x="157" y="212"/>
                  </a:cubicBezTo>
                  <a:cubicBezTo>
                    <a:pt x="207" y="192"/>
                    <a:pt x="240" y="126"/>
                    <a:pt x="223" y="72"/>
                  </a:cubicBezTo>
                  <a:cubicBezTo>
                    <a:pt x="210" y="32"/>
                    <a:pt x="162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1" name="Google Shape;12601;p31"/>
            <p:cNvSpPr/>
            <p:nvPr/>
          </p:nvSpPr>
          <p:spPr>
            <a:xfrm>
              <a:off x="4304350" y="3141575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3" y="1"/>
                  </a:moveTo>
                  <a:cubicBezTo>
                    <a:pt x="85" y="1"/>
                    <a:pt x="56" y="13"/>
                    <a:pt x="37" y="40"/>
                  </a:cubicBezTo>
                  <a:cubicBezTo>
                    <a:pt x="21" y="57"/>
                    <a:pt x="0" y="77"/>
                    <a:pt x="0" y="110"/>
                  </a:cubicBezTo>
                  <a:cubicBezTo>
                    <a:pt x="0" y="127"/>
                    <a:pt x="0" y="127"/>
                    <a:pt x="21" y="143"/>
                  </a:cubicBezTo>
                  <a:cubicBezTo>
                    <a:pt x="21" y="160"/>
                    <a:pt x="37" y="160"/>
                    <a:pt x="54" y="180"/>
                  </a:cubicBezTo>
                  <a:cubicBezTo>
                    <a:pt x="68" y="195"/>
                    <a:pt x="90" y="203"/>
                    <a:pt x="113" y="203"/>
                  </a:cubicBezTo>
                  <a:cubicBezTo>
                    <a:pt x="141" y="203"/>
                    <a:pt x="171" y="190"/>
                    <a:pt x="190" y="160"/>
                  </a:cubicBezTo>
                  <a:cubicBezTo>
                    <a:pt x="227" y="127"/>
                    <a:pt x="227" y="57"/>
                    <a:pt x="173" y="24"/>
                  </a:cubicBezTo>
                  <a:cubicBezTo>
                    <a:pt x="159" y="9"/>
                    <a:pt x="13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2" name="Google Shape;12602;p31"/>
            <p:cNvSpPr/>
            <p:nvPr/>
          </p:nvSpPr>
          <p:spPr>
            <a:xfrm>
              <a:off x="4310025" y="31907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66" y="1"/>
                    <a:pt x="17" y="34"/>
                    <a:pt x="17" y="87"/>
                  </a:cubicBezTo>
                  <a:cubicBezTo>
                    <a:pt x="0" y="104"/>
                    <a:pt x="17" y="137"/>
                    <a:pt x="17" y="153"/>
                  </a:cubicBezTo>
                  <a:lnTo>
                    <a:pt x="33" y="174"/>
                  </a:lnTo>
                  <a:cubicBezTo>
                    <a:pt x="50" y="190"/>
                    <a:pt x="66" y="207"/>
                    <a:pt x="103" y="207"/>
                  </a:cubicBezTo>
                  <a:cubicBezTo>
                    <a:pt x="112" y="209"/>
                    <a:pt x="120" y="211"/>
                    <a:pt x="129" y="211"/>
                  </a:cubicBezTo>
                  <a:cubicBezTo>
                    <a:pt x="170" y="211"/>
                    <a:pt x="209" y="178"/>
                    <a:pt x="223" y="120"/>
                  </a:cubicBezTo>
                  <a:cubicBezTo>
                    <a:pt x="223" y="104"/>
                    <a:pt x="223" y="71"/>
                    <a:pt x="206" y="50"/>
                  </a:cubicBezTo>
                  <a:cubicBezTo>
                    <a:pt x="186" y="34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3" name="Google Shape;12603;p31"/>
            <p:cNvSpPr/>
            <p:nvPr/>
          </p:nvSpPr>
          <p:spPr>
            <a:xfrm>
              <a:off x="4307425" y="31275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1" y="0"/>
                  </a:moveTo>
                  <a:cubicBezTo>
                    <a:pt x="67" y="0"/>
                    <a:pt x="17" y="37"/>
                    <a:pt x="1" y="87"/>
                  </a:cubicBezTo>
                  <a:cubicBezTo>
                    <a:pt x="1" y="103"/>
                    <a:pt x="1" y="124"/>
                    <a:pt x="17" y="140"/>
                  </a:cubicBezTo>
                  <a:lnTo>
                    <a:pt x="17" y="173"/>
                  </a:lnTo>
                  <a:cubicBezTo>
                    <a:pt x="34" y="190"/>
                    <a:pt x="67" y="206"/>
                    <a:pt x="83" y="206"/>
                  </a:cubicBezTo>
                  <a:cubicBezTo>
                    <a:pt x="94" y="209"/>
                    <a:pt x="104" y="211"/>
                    <a:pt x="114" y="211"/>
                  </a:cubicBezTo>
                  <a:cubicBezTo>
                    <a:pt x="168" y="211"/>
                    <a:pt x="207" y="166"/>
                    <a:pt x="207" y="124"/>
                  </a:cubicBezTo>
                  <a:cubicBezTo>
                    <a:pt x="224" y="103"/>
                    <a:pt x="207" y="70"/>
                    <a:pt x="186" y="54"/>
                  </a:cubicBezTo>
                  <a:cubicBezTo>
                    <a:pt x="170" y="21"/>
                    <a:pt x="154" y="21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4" name="Google Shape;12604;p31"/>
            <p:cNvSpPr/>
            <p:nvPr/>
          </p:nvSpPr>
          <p:spPr>
            <a:xfrm>
              <a:off x="4163125" y="31705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lnTo>
                    <a:pt x="1" y="136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4" y="190"/>
                    <a:pt x="67" y="207"/>
                    <a:pt x="83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86" y="174"/>
                    <a:pt x="207" y="157"/>
                    <a:pt x="207" y="120"/>
                  </a:cubicBezTo>
                  <a:cubicBezTo>
                    <a:pt x="207" y="87"/>
                    <a:pt x="207" y="71"/>
                    <a:pt x="186" y="54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5" name="Google Shape;12605;p31"/>
            <p:cNvSpPr/>
            <p:nvPr/>
          </p:nvSpPr>
          <p:spPr>
            <a:xfrm>
              <a:off x="4176850" y="31639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01" y="0"/>
                  </a:moveTo>
                  <a:cubicBezTo>
                    <a:pt x="52" y="0"/>
                    <a:pt x="17" y="35"/>
                    <a:pt x="17" y="88"/>
                  </a:cubicBezTo>
                  <a:cubicBezTo>
                    <a:pt x="0" y="109"/>
                    <a:pt x="0" y="125"/>
                    <a:pt x="17" y="142"/>
                  </a:cubicBezTo>
                  <a:cubicBezTo>
                    <a:pt x="17" y="142"/>
                    <a:pt x="17" y="158"/>
                    <a:pt x="33" y="158"/>
                  </a:cubicBezTo>
                  <a:cubicBezTo>
                    <a:pt x="50" y="175"/>
                    <a:pt x="70" y="191"/>
                    <a:pt x="103" y="212"/>
                  </a:cubicBezTo>
                  <a:cubicBezTo>
                    <a:pt x="153" y="212"/>
                    <a:pt x="206" y="175"/>
                    <a:pt x="223" y="125"/>
                  </a:cubicBezTo>
                  <a:cubicBezTo>
                    <a:pt x="223" y="88"/>
                    <a:pt x="206" y="55"/>
                    <a:pt x="206" y="39"/>
                  </a:cubicBezTo>
                  <a:cubicBezTo>
                    <a:pt x="190" y="22"/>
                    <a:pt x="153" y="6"/>
                    <a:pt x="136" y="6"/>
                  </a:cubicBezTo>
                  <a:cubicBezTo>
                    <a:pt x="124" y="2"/>
                    <a:pt x="112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6" name="Google Shape;12606;p31"/>
            <p:cNvSpPr/>
            <p:nvPr/>
          </p:nvSpPr>
          <p:spPr>
            <a:xfrm>
              <a:off x="4180650" y="313615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24" y="0"/>
                  </a:moveTo>
                  <a:cubicBezTo>
                    <a:pt x="93" y="0"/>
                    <a:pt x="58" y="14"/>
                    <a:pt x="38" y="34"/>
                  </a:cubicBezTo>
                  <a:cubicBezTo>
                    <a:pt x="21" y="67"/>
                    <a:pt x="1" y="88"/>
                    <a:pt x="1" y="121"/>
                  </a:cubicBezTo>
                  <a:lnTo>
                    <a:pt x="21" y="138"/>
                  </a:lnTo>
                  <a:cubicBezTo>
                    <a:pt x="21" y="154"/>
                    <a:pt x="38" y="171"/>
                    <a:pt x="54" y="191"/>
                  </a:cubicBezTo>
                  <a:cubicBezTo>
                    <a:pt x="71" y="208"/>
                    <a:pt x="87" y="208"/>
                    <a:pt x="124" y="208"/>
                  </a:cubicBezTo>
                  <a:cubicBezTo>
                    <a:pt x="157" y="208"/>
                    <a:pt x="174" y="191"/>
                    <a:pt x="190" y="171"/>
                  </a:cubicBezTo>
                  <a:cubicBezTo>
                    <a:pt x="207" y="154"/>
                    <a:pt x="228" y="121"/>
                    <a:pt x="207" y="88"/>
                  </a:cubicBezTo>
                  <a:cubicBezTo>
                    <a:pt x="207" y="67"/>
                    <a:pt x="207" y="34"/>
                    <a:pt x="174" y="18"/>
                  </a:cubicBezTo>
                  <a:cubicBezTo>
                    <a:pt x="161" y="5"/>
                    <a:pt x="143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7" name="Google Shape;12607;p31"/>
            <p:cNvSpPr/>
            <p:nvPr/>
          </p:nvSpPr>
          <p:spPr>
            <a:xfrm>
              <a:off x="4333625" y="31331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20" y="1"/>
                  </a:moveTo>
                  <a:cubicBezTo>
                    <a:pt x="66" y="1"/>
                    <a:pt x="0" y="34"/>
                    <a:pt x="0" y="83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0"/>
                  </a:cubicBezTo>
                  <a:cubicBezTo>
                    <a:pt x="33" y="186"/>
                    <a:pt x="50" y="207"/>
                    <a:pt x="87" y="207"/>
                  </a:cubicBezTo>
                  <a:cubicBezTo>
                    <a:pt x="120" y="207"/>
                    <a:pt x="136" y="207"/>
                    <a:pt x="169" y="186"/>
                  </a:cubicBezTo>
                  <a:cubicBezTo>
                    <a:pt x="190" y="170"/>
                    <a:pt x="206" y="153"/>
                    <a:pt x="206" y="121"/>
                  </a:cubicBezTo>
                  <a:cubicBezTo>
                    <a:pt x="206" y="104"/>
                    <a:pt x="206" y="67"/>
                    <a:pt x="190" y="50"/>
                  </a:cubicBezTo>
                  <a:cubicBezTo>
                    <a:pt x="169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8" name="Google Shape;12608;p31"/>
            <p:cNvSpPr/>
            <p:nvPr/>
          </p:nvSpPr>
          <p:spPr>
            <a:xfrm>
              <a:off x="4175500" y="31778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87" y="0"/>
                    <a:pt x="71" y="0"/>
                    <a:pt x="38" y="17"/>
                  </a:cubicBezTo>
                  <a:cubicBezTo>
                    <a:pt x="21" y="33"/>
                    <a:pt x="1" y="70"/>
                    <a:pt x="1" y="87"/>
                  </a:cubicBezTo>
                  <a:lnTo>
                    <a:pt x="1" y="136"/>
                  </a:lnTo>
                  <a:cubicBezTo>
                    <a:pt x="21" y="153"/>
                    <a:pt x="21" y="153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94" y="209"/>
                    <a:pt x="102" y="210"/>
                    <a:pt x="109" y="210"/>
                  </a:cubicBezTo>
                  <a:cubicBezTo>
                    <a:pt x="157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0" y="50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9" name="Google Shape;12609;p31"/>
            <p:cNvSpPr/>
            <p:nvPr/>
          </p:nvSpPr>
          <p:spPr>
            <a:xfrm>
              <a:off x="4191900" y="3146325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08" y="1"/>
                  </a:moveTo>
                  <a:cubicBezTo>
                    <a:pt x="94" y="1"/>
                    <a:pt x="80" y="3"/>
                    <a:pt x="66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3"/>
                    <a:pt x="114" y="203"/>
                  </a:cubicBezTo>
                  <a:cubicBezTo>
                    <a:pt x="127" y="203"/>
                    <a:pt x="141" y="201"/>
                    <a:pt x="153" y="196"/>
                  </a:cubicBezTo>
                  <a:cubicBezTo>
                    <a:pt x="206" y="176"/>
                    <a:pt x="223" y="110"/>
                    <a:pt x="206" y="56"/>
                  </a:cubicBezTo>
                  <a:cubicBezTo>
                    <a:pt x="194" y="19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0" name="Google Shape;12610;p31"/>
            <p:cNvSpPr/>
            <p:nvPr/>
          </p:nvSpPr>
          <p:spPr>
            <a:xfrm>
              <a:off x="4182400" y="3122275"/>
              <a:ext cx="5600" cy="5475"/>
            </a:xfrm>
            <a:custGeom>
              <a:avLst/>
              <a:gdLst/>
              <a:ahLst/>
              <a:cxnLst/>
              <a:rect l="l" t="t" r="r" b="b"/>
              <a:pathLst>
                <a:path w="224" h="219" extrusionOk="0">
                  <a:moveTo>
                    <a:pt x="102" y="0"/>
                  </a:moveTo>
                  <a:cubicBezTo>
                    <a:pt x="92" y="0"/>
                    <a:pt x="82" y="1"/>
                    <a:pt x="71" y="4"/>
                  </a:cubicBezTo>
                  <a:cubicBezTo>
                    <a:pt x="17" y="41"/>
                    <a:pt x="1" y="91"/>
                    <a:pt x="17" y="144"/>
                  </a:cubicBezTo>
                  <a:cubicBezTo>
                    <a:pt x="17" y="161"/>
                    <a:pt x="34" y="177"/>
                    <a:pt x="54" y="177"/>
                  </a:cubicBezTo>
                  <a:cubicBezTo>
                    <a:pt x="66" y="201"/>
                    <a:pt x="96" y="218"/>
                    <a:pt x="125" y="218"/>
                  </a:cubicBezTo>
                  <a:cubicBezTo>
                    <a:pt x="136" y="218"/>
                    <a:pt x="147" y="216"/>
                    <a:pt x="158" y="210"/>
                  </a:cubicBezTo>
                  <a:cubicBezTo>
                    <a:pt x="191" y="194"/>
                    <a:pt x="224" y="161"/>
                    <a:pt x="224" y="128"/>
                  </a:cubicBezTo>
                  <a:cubicBezTo>
                    <a:pt x="224" y="107"/>
                    <a:pt x="224" y="91"/>
                    <a:pt x="207" y="74"/>
                  </a:cubicBezTo>
                  <a:cubicBezTo>
                    <a:pt x="193" y="33"/>
                    <a:pt x="15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1" name="Google Shape;12611;p31"/>
            <p:cNvSpPr/>
            <p:nvPr/>
          </p:nvSpPr>
          <p:spPr>
            <a:xfrm>
              <a:off x="4189325" y="31734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0" y="1"/>
                  </a:moveTo>
                  <a:cubicBezTo>
                    <a:pt x="87" y="1"/>
                    <a:pt x="33" y="17"/>
                    <a:pt x="17" y="71"/>
                  </a:cubicBezTo>
                  <a:cubicBezTo>
                    <a:pt x="17" y="71"/>
                    <a:pt x="17" y="88"/>
                    <a:pt x="0" y="88"/>
                  </a:cubicBezTo>
                  <a:cubicBezTo>
                    <a:pt x="0" y="104"/>
                    <a:pt x="0" y="121"/>
                    <a:pt x="17" y="141"/>
                  </a:cubicBezTo>
                  <a:cubicBezTo>
                    <a:pt x="17" y="174"/>
                    <a:pt x="33" y="191"/>
                    <a:pt x="66" y="191"/>
                  </a:cubicBezTo>
                  <a:cubicBezTo>
                    <a:pt x="66" y="207"/>
                    <a:pt x="87" y="207"/>
                    <a:pt x="103" y="207"/>
                  </a:cubicBezTo>
                  <a:cubicBezTo>
                    <a:pt x="153" y="207"/>
                    <a:pt x="206" y="174"/>
                    <a:pt x="223" y="121"/>
                  </a:cubicBezTo>
                  <a:cubicBezTo>
                    <a:pt x="223" y="88"/>
                    <a:pt x="206" y="71"/>
                    <a:pt x="190" y="38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2" name="Google Shape;12612;p31"/>
            <p:cNvSpPr/>
            <p:nvPr/>
          </p:nvSpPr>
          <p:spPr>
            <a:xfrm>
              <a:off x="4189725" y="315920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03" y="1"/>
                  </a:moveTo>
                  <a:cubicBezTo>
                    <a:pt x="75" y="1"/>
                    <a:pt x="47" y="13"/>
                    <a:pt x="17" y="40"/>
                  </a:cubicBezTo>
                  <a:cubicBezTo>
                    <a:pt x="1" y="57"/>
                    <a:pt x="1" y="94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34" y="176"/>
                    <a:pt x="34" y="176"/>
                  </a:cubicBezTo>
                  <a:cubicBezTo>
                    <a:pt x="58" y="193"/>
                    <a:pt x="85" y="202"/>
                    <a:pt x="110" y="202"/>
                  </a:cubicBezTo>
                  <a:cubicBezTo>
                    <a:pt x="141" y="202"/>
                    <a:pt x="170" y="189"/>
                    <a:pt x="190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3" name="Google Shape;12613;p31"/>
            <p:cNvSpPr/>
            <p:nvPr/>
          </p:nvSpPr>
          <p:spPr>
            <a:xfrm>
              <a:off x="4186325" y="31104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lnTo>
                    <a:pt x="17" y="170"/>
                  </a:lnTo>
                  <a:cubicBezTo>
                    <a:pt x="34" y="190"/>
                    <a:pt x="67" y="207"/>
                    <a:pt x="83" y="207"/>
                  </a:cubicBezTo>
                  <a:cubicBezTo>
                    <a:pt x="92" y="209"/>
                    <a:pt x="100" y="210"/>
                    <a:pt x="109" y="210"/>
                  </a:cubicBezTo>
                  <a:cubicBezTo>
                    <a:pt x="166" y="210"/>
                    <a:pt x="207" y="164"/>
                    <a:pt x="207" y="120"/>
                  </a:cubicBezTo>
                  <a:cubicBezTo>
                    <a:pt x="223" y="104"/>
                    <a:pt x="207" y="67"/>
                    <a:pt x="186" y="50"/>
                  </a:cubicBezTo>
                  <a:cubicBezTo>
                    <a:pt x="170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4" name="Google Shape;12614;p31"/>
            <p:cNvSpPr/>
            <p:nvPr/>
          </p:nvSpPr>
          <p:spPr>
            <a:xfrm>
              <a:off x="4172100" y="31158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2" y="1"/>
                  </a:moveTo>
                  <a:cubicBezTo>
                    <a:pt x="86" y="1"/>
                    <a:pt x="66" y="12"/>
                    <a:pt x="54" y="24"/>
                  </a:cubicBezTo>
                  <a:cubicBezTo>
                    <a:pt x="17" y="40"/>
                    <a:pt x="1" y="57"/>
                    <a:pt x="1" y="94"/>
                  </a:cubicBezTo>
                  <a:cubicBezTo>
                    <a:pt x="1" y="110"/>
                    <a:pt x="1" y="127"/>
                    <a:pt x="17" y="143"/>
                  </a:cubicBezTo>
                  <a:lnTo>
                    <a:pt x="17" y="160"/>
                  </a:lnTo>
                  <a:cubicBezTo>
                    <a:pt x="34" y="181"/>
                    <a:pt x="71" y="197"/>
                    <a:pt x="87" y="214"/>
                  </a:cubicBezTo>
                  <a:cubicBezTo>
                    <a:pt x="157" y="214"/>
                    <a:pt x="207" y="181"/>
                    <a:pt x="207" y="127"/>
                  </a:cubicBezTo>
                  <a:cubicBezTo>
                    <a:pt x="223" y="94"/>
                    <a:pt x="207" y="57"/>
                    <a:pt x="190" y="40"/>
                  </a:cubicBezTo>
                  <a:cubicBezTo>
                    <a:pt x="174" y="24"/>
                    <a:pt x="157" y="7"/>
                    <a:pt x="120" y="7"/>
                  </a:cubicBezTo>
                  <a:cubicBezTo>
                    <a:pt x="115" y="3"/>
                    <a:pt x="109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5" name="Google Shape;12615;p31"/>
            <p:cNvSpPr/>
            <p:nvPr/>
          </p:nvSpPr>
          <p:spPr>
            <a:xfrm>
              <a:off x="4154900" y="3147625"/>
              <a:ext cx="5675" cy="4975"/>
            </a:xfrm>
            <a:custGeom>
              <a:avLst/>
              <a:gdLst/>
              <a:ahLst/>
              <a:cxnLst/>
              <a:rect l="l" t="t" r="r" b="b"/>
              <a:pathLst>
                <a:path w="227" h="199" extrusionOk="0">
                  <a:moveTo>
                    <a:pt x="97" y="0"/>
                  </a:moveTo>
                  <a:cubicBezTo>
                    <a:pt x="54" y="0"/>
                    <a:pt x="17" y="33"/>
                    <a:pt x="0" y="91"/>
                  </a:cubicBezTo>
                  <a:cubicBezTo>
                    <a:pt x="0" y="107"/>
                    <a:pt x="0" y="124"/>
                    <a:pt x="21" y="144"/>
                  </a:cubicBezTo>
                  <a:cubicBezTo>
                    <a:pt x="21" y="177"/>
                    <a:pt x="54" y="194"/>
                    <a:pt x="87" y="194"/>
                  </a:cubicBezTo>
                  <a:cubicBezTo>
                    <a:pt x="99" y="197"/>
                    <a:pt x="110" y="198"/>
                    <a:pt x="121" y="198"/>
                  </a:cubicBezTo>
                  <a:cubicBezTo>
                    <a:pt x="172" y="198"/>
                    <a:pt x="206" y="165"/>
                    <a:pt x="206" y="107"/>
                  </a:cubicBezTo>
                  <a:cubicBezTo>
                    <a:pt x="227" y="91"/>
                    <a:pt x="206" y="58"/>
                    <a:pt x="190" y="41"/>
                  </a:cubicBezTo>
                  <a:cubicBezTo>
                    <a:pt x="173" y="21"/>
                    <a:pt x="157" y="4"/>
                    <a:pt x="124" y="4"/>
                  </a:cubicBezTo>
                  <a:cubicBezTo>
                    <a:pt x="115" y="1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6" name="Google Shape;12616;p31"/>
            <p:cNvSpPr/>
            <p:nvPr/>
          </p:nvSpPr>
          <p:spPr>
            <a:xfrm>
              <a:off x="4157050" y="31321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26" y="1"/>
                  </a:moveTo>
                  <a:cubicBezTo>
                    <a:pt x="113" y="1"/>
                    <a:pt x="100" y="3"/>
                    <a:pt x="87" y="7"/>
                  </a:cubicBezTo>
                  <a:cubicBezTo>
                    <a:pt x="38" y="23"/>
                    <a:pt x="1" y="93"/>
                    <a:pt x="17" y="147"/>
                  </a:cubicBezTo>
                  <a:cubicBezTo>
                    <a:pt x="38" y="164"/>
                    <a:pt x="38" y="164"/>
                    <a:pt x="54" y="180"/>
                  </a:cubicBezTo>
                  <a:cubicBezTo>
                    <a:pt x="66" y="192"/>
                    <a:pt x="94" y="203"/>
                    <a:pt x="123" y="203"/>
                  </a:cubicBezTo>
                  <a:cubicBezTo>
                    <a:pt x="135" y="203"/>
                    <a:pt x="146" y="201"/>
                    <a:pt x="157" y="196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198" y="20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7" name="Google Shape;12617;p31"/>
            <p:cNvSpPr/>
            <p:nvPr/>
          </p:nvSpPr>
          <p:spPr>
            <a:xfrm>
              <a:off x="4158400" y="31197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8" y="1"/>
                  </a:moveTo>
                  <a:cubicBezTo>
                    <a:pt x="87" y="1"/>
                    <a:pt x="53" y="16"/>
                    <a:pt x="33" y="38"/>
                  </a:cubicBezTo>
                  <a:cubicBezTo>
                    <a:pt x="17" y="55"/>
                    <a:pt x="0" y="88"/>
                    <a:pt x="0" y="125"/>
                  </a:cubicBezTo>
                  <a:cubicBezTo>
                    <a:pt x="17" y="125"/>
                    <a:pt x="17" y="141"/>
                    <a:pt x="17" y="141"/>
                  </a:cubicBezTo>
                  <a:cubicBezTo>
                    <a:pt x="17" y="158"/>
                    <a:pt x="33" y="174"/>
                    <a:pt x="50" y="191"/>
                  </a:cubicBezTo>
                  <a:cubicBezTo>
                    <a:pt x="66" y="207"/>
                    <a:pt x="103" y="207"/>
                    <a:pt x="120" y="207"/>
                  </a:cubicBezTo>
                  <a:cubicBezTo>
                    <a:pt x="153" y="207"/>
                    <a:pt x="169" y="191"/>
                    <a:pt x="190" y="174"/>
                  </a:cubicBezTo>
                  <a:cubicBezTo>
                    <a:pt x="206" y="141"/>
                    <a:pt x="223" y="125"/>
                    <a:pt x="223" y="88"/>
                  </a:cubicBezTo>
                  <a:cubicBezTo>
                    <a:pt x="206" y="71"/>
                    <a:pt x="206" y="38"/>
                    <a:pt x="169" y="22"/>
                  </a:cubicBezTo>
                  <a:cubicBezTo>
                    <a:pt x="156" y="7"/>
                    <a:pt x="138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8" name="Google Shape;12618;p31"/>
            <p:cNvSpPr/>
            <p:nvPr/>
          </p:nvSpPr>
          <p:spPr>
            <a:xfrm>
              <a:off x="4153250" y="31626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2" y="0"/>
                  </a:moveTo>
                  <a:cubicBezTo>
                    <a:pt x="46" y="0"/>
                    <a:pt x="0" y="33"/>
                    <a:pt x="0" y="91"/>
                  </a:cubicBezTo>
                  <a:lnTo>
                    <a:pt x="0" y="140"/>
                  </a:lnTo>
                  <a:lnTo>
                    <a:pt x="17" y="161"/>
                  </a:lnTo>
                  <a:cubicBezTo>
                    <a:pt x="33" y="177"/>
                    <a:pt x="50" y="194"/>
                    <a:pt x="87" y="210"/>
                  </a:cubicBezTo>
                  <a:cubicBezTo>
                    <a:pt x="120" y="210"/>
                    <a:pt x="136" y="194"/>
                    <a:pt x="169" y="177"/>
                  </a:cubicBezTo>
                  <a:cubicBezTo>
                    <a:pt x="190" y="177"/>
                    <a:pt x="206" y="140"/>
                    <a:pt x="206" y="124"/>
                  </a:cubicBezTo>
                  <a:cubicBezTo>
                    <a:pt x="206" y="91"/>
                    <a:pt x="206" y="58"/>
                    <a:pt x="190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1"/>
                    <a:pt x="101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9" name="Google Shape;12619;p31"/>
            <p:cNvSpPr/>
            <p:nvPr/>
          </p:nvSpPr>
          <p:spPr>
            <a:xfrm>
              <a:off x="4165200" y="31563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14" y="1"/>
                  </a:moveTo>
                  <a:cubicBezTo>
                    <a:pt x="86" y="1"/>
                    <a:pt x="56" y="15"/>
                    <a:pt x="37" y="34"/>
                  </a:cubicBezTo>
                  <a:cubicBezTo>
                    <a:pt x="21" y="67"/>
                    <a:pt x="0" y="83"/>
                    <a:pt x="0" y="120"/>
                  </a:cubicBezTo>
                  <a:cubicBezTo>
                    <a:pt x="0" y="120"/>
                    <a:pt x="0" y="137"/>
                    <a:pt x="21" y="137"/>
                  </a:cubicBezTo>
                  <a:cubicBezTo>
                    <a:pt x="21" y="153"/>
                    <a:pt x="37" y="170"/>
                    <a:pt x="54" y="186"/>
                  </a:cubicBezTo>
                  <a:cubicBezTo>
                    <a:pt x="70" y="207"/>
                    <a:pt x="87" y="207"/>
                    <a:pt x="124" y="207"/>
                  </a:cubicBezTo>
                  <a:cubicBezTo>
                    <a:pt x="157" y="207"/>
                    <a:pt x="174" y="186"/>
                    <a:pt x="190" y="170"/>
                  </a:cubicBezTo>
                  <a:cubicBezTo>
                    <a:pt x="206" y="153"/>
                    <a:pt x="227" y="120"/>
                    <a:pt x="206" y="104"/>
                  </a:cubicBezTo>
                  <a:cubicBezTo>
                    <a:pt x="206" y="67"/>
                    <a:pt x="190" y="50"/>
                    <a:pt x="174" y="34"/>
                  </a:cubicBezTo>
                  <a:cubicBezTo>
                    <a:pt x="159" y="10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0" name="Google Shape;12620;p31"/>
            <p:cNvSpPr/>
            <p:nvPr/>
          </p:nvSpPr>
          <p:spPr>
            <a:xfrm>
              <a:off x="4149725" y="3176550"/>
              <a:ext cx="5200" cy="5350"/>
            </a:xfrm>
            <a:custGeom>
              <a:avLst/>
              <a:gdLst/>
              <a:ahLst/>
              <a:cxnLst/>
              <a:rect l="l" t="t" r="r" b="b"/>
              <a:pathLst>
                <a:path w="208" h="214" extrusionOk="0">
                  <a:moveTo>
                    <a:pt x="99" y="0"/>
                  </a:moveTo>
                  <a:cubicBezTo>
                    <a:pt x="68" y="0"/>
                    <a:pt x="39" y="14"/>
                    <a:pt x="22" y="35"/>
                  </a:cubicBezTo>
                  <a:cubicBezTo>
                    <a:pt x="1" y="68"/>
                    <a:pt x="1" y="84"/>
                    <a:pt x="1" y="121"/>
                  </a:cubicBezTo>
                  <a:lnTo>
                    <a:pt x="1" y="138"/>
                  </a:lnTo>
                  <a:cubicBezTo>
                    <a:pt x="1" y="154"/>
                    <a:pt x="22" y="171"/>
                    <a:pt x="38" y="187"/>
                  </a:cubicBezTo>
                  <a:cubicBezTo>
                    <a:pt x="60" y="204"/>
                    <a:pt x="84" y="213"/>
                    <a:pt x="107" y="213"/>
                  </a:cubicBezTo>
                  <a:cubicBezTo>
                    <a:pt x="135" y="213"/>
                    <a:pt x="164" y="200"/>
                    <a:pt x="191" y="171"/>
                  </a:cubicBezTo>
                  <a:cubicBezTo>
                    <a:pt x="207" y="154"/>
                    <a:pt x="207" y="121"/>
                    <a:pt x="207" y="101"/>
                  </a:cubicBezTo>
                  <a:cubicBezTo>
                    <a:pt x="207" y="68"/>
                    <a:pt x="191" y="51"/>
                    <a:pt x="174" y="35"/>
                  </a:cubicBezTo>
                  <a:cubicBezTo>
                    <a:pt x="152" y="10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1" name="Google Shape;12621;p31"/>
            <p:cNvSpPr/>
            <p:nvPr/>
          </p:nvSpPr>
          <p:spPr>
            <a:xfrm>
              <a:off x="4167350" y="31425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37"/>
                    <a:pt x="17" y="54"/>
                    <a:pt x="1" y="87"/>
                  </a:cubicBezTo>
                  <a:cubicBezTo>
                    <a:pt x="1" y="103"/>
                    <a:pt x="1" y="120"/>
                    <a:pt x="17" y="140"/>
                  </a:cubicBezTo>
                  <a:cubicBezTo>
                    <a:pt x="17" y="140"/>
                    <a:pt x="17" y="157"/>
                    <a:pt x="38" y="157"/>
                  </a:cubicBezTo>
                  <a:cubicBezTo>
                    <a:pt x="38" y="190"/>
                    <a:pt x="71" y="206"/>
                    <a:pt x="104" y="206"/>
                  </a:cubicBezTo>
                  <a:cubicBezTo>
                    <a:pt x="158" y="206"/>
                    <a:pt x="207" y="173"/>
                    <a:pt x="224" y="120"/>
                  </a:cubicBezTo>
                  <a:cubicBezTo>
                    <a:pt x="224" y="87"/>
                    <a:pt x="207" y="70"/>
                    <a:pt x="191" y="37"/>
                  </a:cubicBezTo>
                  <a:cubicBezTo>
                    <a:pt x="174" y="17"/>
                    <a:pt x="15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2" name="Google Shape;12622;p31"/>
            <p:cNvSpPr/>
            <p:nvPr/>
          </p:nvSpPr>
          <p:spPr>
            <a:xfrm>
              <a:off x="4168300" y="3128850"/>
              <a:ext cx="6000" cy="5350"/>
            </a:xfrm>
            <a:custGeom>
              <a:avLst/>
              <a:gdLst/>
              <a:ahLst/>
              <a:cxnLst/>
              <a:rect l="l" t="t" r="r" b="b"/>
              <a:pathLst>
                <a:path w="240" h="214" extrusionOk="0">
                  <a:moveTo>
                    <a:pt x="136" y="1"/>
                  </a:moveTo>
                  <a:cubicBezTo>
                    <a:pt x="120" y="1"/>
                    <a:pt x="103" y="1"/>
                    <a:pt x="82" y="17"/>
                  </a:cubicBezTo>
                  <a:cubicBezTo>
                    <a:pt x="33" y="34"/>
                    <a:pt x="0" y="87"/>
                    <a:pt x="17" y="153"/>
                  </a:cubicBezTo>
                  <a:cubicBezTo>
                    <a:pt x="29" y="194"/>
                    <a:pt x="72" y="213"/>
                    <a:pt x="113" y="213"/>
                  </a:cubicBezTo>
                  <a:cubicBezTo>
                    <a:pt x="127" y="213"/>
                    <a:pt x="140" y="211"/>
                    <a:pt x="153" y="207"/>
                  </a:cubicBezTo>
                  <a:cubicBezTo>
                    <a:pt x="169" y="207"/>
                    <a:pt x="186" y="190"/>
                    <a:pt x="206" y="174"/>
                  </a:cubicBezTo>
                  <a:cubicBezTo>
                    <a:pt x="223" y="153"/>
                    <a:pt x="239" y="104"/>
                    <a:pt x="223" y="71"/>
                  </a:cubicBezTo>
                  <a:cubicBezTo>
                    <a:pt x="206" y="34"/>
                    <a:pt x="169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3" name="Google Shape;12623;p31"/>
            <p:cNvSpPr/>
            <p:nvPr/>
          </p:nvSpPr>
          <p:spPr>
            <a:xfrm>
              <a:off x="4196625" y="312040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10" y="1"/>
                  </a:moveTo>
                  <a:cubicBezTo>
                    <a:pt x="99" y="1"/>
                    <a:pt x="85" y="5"/>
                    <a:pt x="67" y="13"/>
                  </a:cubicBezTo>
                  <a:cubicBezTo>
                    <a:pt x="50" y="13"/>
                    <a:pt x="34" y="30"/>
                    <a:pt x="17" y="46"/>
                  </a:cubicBezTo>
                  <a:cubicBezTo>
                    <a:pt x="1" y="79"/>
                    <a:pt x="1" y="116"/>
                    <a:pt x="17" y="149"/>
                  </a:cubicBezTo>
                  <a:cubicBezTo>
                    <a:pt x="30" y="190"/>
                    <a:pt x="73" y="209"/>
                    <a:pt x="114" y="209"/>
                  </a:cubicBezTo>
                  <a:cubicBezTo>
                    <a:pt x="128" y="209"/>
                    <a:pt x="141" y="207"/>
                    <a:pt x="153" y="203"/>
                  </a:cubicBezTo>
                  <a:cubicBezTo>
                    <a:pt x="207" y="182"/>
                    <a:pt x="240" y="116"/>
                    <a:pt x="207" y="63"/>
                  </a:cubicBezTo>
                  <a:cubicBezTo>
                    <a:pt x="207" y="30"/>
                    <a:pt x="170" y="13"/>
                    <a:pt x="137" y="13"/>
                  </a:cubicBezTo>
                  <a:cubicBezTo>
                    <a:pt x="129" y="5"/>
                    <a:pt x="120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4" name="Google Shape;12624;p31"/>
            <p:cNvSpPr/>
            <p:nvPr/>
          </p:nvSpPr>
          <p:spPr>
            <a:xfrm>
              <a:off x="4220650" y="31335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0" y="0"/>
                  </a:moveTo>
                  <a:cubicBezTo>
                    <a:pt x="57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39"/>
                  </a:cubicBezTo>
                  <a:cubicBezTo>
                    <a:pt x="17" y="139"/>
                    <a:pt x="17" y="156"/>
                    <a:pt x="33" y="156"/>
                  </a:cubicBezTo>
                  <a:cubicBezTo>
                    <a:pt x="50" y="193"/>
                    <a:pt x="71" y="193"/>
                    <a:pt x="104" y="210"/>
                  </a:cubicBezTo>
                  <a:cubicBezTo>
                    <a:pt x="120" y="210"/>
                    <a:pt x="153" y="210"/>
                    <a:pt x="174" y="193"/>
                  </a:cubicBezTo>
                  <a:cubicBezTo>
                    <a:pt x="190" y="172"/>
                    <a:pt x="207" y="139"/>
                    <a:pt x="223" y="123"/>
                  </a:cubicBezTo>
                  <a:cubicBezTo>
                    <a:pt x="223" y="53"/>
                    <a:pt x="190" y="3"/>
                    <a:pt x="120" y="3"/>
                  </a:cubicBezTo>
                  <a:cubicBezTo>
                    <a:pt x="113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5" name="Google Shape;12625;p31"/>
            <p:cNvSpPr/>
            <p:nvPr/>
          </p:nvSpPr>
          <p:spPr>
            <a:xfrm>
              <a:off x="4229625" y="3146000"/>
              <a:ext cx="5675" cy="5250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17" y="0"/>
                  </a:moveTo>
                  <a:cubicBezTo>
                    <a:pt x="86" y="0"/>
                    <a:pt x="58" y="16"/>
                    <a:pt x="37" y="36"/>
                  </a:cubicBezTo>
                  <a:cubicBezTo>
                    <a:pt x="0" y="69"/>
                    <a:pt x="0" y="86"/>
                    <a:pt x="0" y="123"/>
                  </a:cubicBezTo>
                  <a:cubicBezTo>
                    <a:pt x="0" y="123"/>
                    <a:pt x="0" y="139"/>
                    <a:pt x="21" y="139"/>
                  </a:cubicBezTo>
                  <a:cubicBezTo>
                    <a:pt x="21" y="156"/>
                    <a:pt x="37" y="172"/>
                    <a:pt x="37" y="189"/>
                  </a:cubicBezTo>
                  <a:cubicBezTo>
                    <a:pt x="57" y="203"/>
                    <a:pt x="79" y="210"/>
                    <a:pt x="102" y="210"/>
                  </a:cubicBezTo>
                  <a:cubicBezTo>
                    <a:pt x="136" y="210"/>
                    <a:pt x="170" y="195"/>
                    <a:pt x="190" y="172"/>
                  </a:cubicBezTo>
                  <a:cubicBezTo>
                    <a:pt x="206" y="156"/>
                    <a:pt x="227" y="123"/>
                    <a:pt x="206" y="86"/>
                  </a:cubicBezTo>
                  <a:cubicBezTo>
                    <a:pt x="206" y="69"/>
                    <a:pt x="190" y="36"/>
                    <a:pt x="173" y="20"/>
                  </a:cubicBezTo>
                  <a:cubicBezTo>
                    <a:pt x="155" y="6"/>
                    <a:pt x="135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6" name="Google Shape;12626;p31"/>
            <p:cNvSpPr/>
            <p:nvPr/>
          </p:nvSpPr>
          <p:spPr>
            <a:xfrm>
              <a:off x="4224475" y="3172100"/>
              <a:ext cx="5675" cy="5050"/>
            </a:xfrm>
            <a:custGeom>
              <a:avLst/>
              <a:gdLst/>
              <a:ahLst/>
              <a:cxnLst/>
              <a:rect l="l" t="t" r="r" b="b"/>
              <a:pathLst>
                <a:path w="227" h="202" extrusionOk="0">
                  <a:moveTo>
                    <a:pt x="99" y="0"/>
                  </a:moveTo>
                  <a:cubicBezTo>
                    <a:pt x="68" y="0"/>
                    <a:pt x="39" y="12"/>
                    <a:pt x="21" y="40"/>
                  </a:cubicBezTo>
                  <a:cubicBezTo>
                    <a:pt x="0" y="56"/>
                    <a:pt x="0" y="93"/>
                    <a:pt x="0" y="110"/>
                  </a:cubicBezTo>
                  <a:lnTo>
                    <a:pt x="0" y="143"/>
                  </a:lnTo>
                  <a:cubicBezTo>
                    <a:pt x="21" y="159"/>
                    <a:pt x="21" y="176"/>
                    <a:pt x="37" y="176"/>
                  </a:cubicBezTo>
                  <a:cubicBezTo>
                    <a:pt x="60" y="192"/>
                    <a:pt x="86" y="202"/>
                    <a:pt x="112" y="202"/>
                  </a:cubicBezTo>
                  <a:cubicBezTo>
                    <a:pt x="143" y="202"/>
                    <a:pt x="172" y="188"/>
                    <a:pt x="190" y="159"/>
                  </a:cubicBezTo>
                  <a:cubicBezTo>
                    <a:pt x="227" y="126"/>
                    <a:pt x="206" y="56"/>
                    <a:pt x="173" y="23"/>
                  </a:cubicBezTo>
                  <a:cubicBezTo>
                    <a:pt x="151" y="8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7" name="Google Shape;12627;p31"/>
            <p:cNvSpPr/>
            <p:nvPr/>
          </p:nvSpPr>
          <p:spPr>
            <a:xfrm>
              <a:off x="4192300" y="313192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31" y="1"/>
                  </a:moveTo>
                  <a:cubicBezTo>
                    <a:pt x="116" y="1"/>
                    <a:pt x="101" y="5"/>
                    <a:pt x="87" y="14"/>
                  </a:cubicBezTo>
                  <a:cubicBezTo>
                    <a:pt x="34" y="30"/>
                    <a:pt x="1" y="84"/>
                    <a:pt x="34" y="133"/>
                  </a:cubicBezTo>
                  <a:cubicBezTo>
                    <a:pt x="46" y="187"/>
                    <a:pt x="81" y="209"/>
                    <a:pt x="128" y="209"/>
                  </a:cubicBezTo>
                  <a:cubicBezTo>
                    <a:pt x="142" y="209"/>
                    <a:pt x="158" y="207"/>
                    <a:pt x="174" y="203"/>
                  </a:cubicBezTo>
                  <a:cubicBezTo>
                    <a:pt x="223" y="187"/>
                    <a:pt x="240" y="117"/>
                    <a:pt x="223" y="67"/>
                  </a:cubicBezTo>
                  <a:cubicBezTo>
                    <a:pt x="211" y="29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8" name="Google Shape;12628;p31"/>
            <p:cNvSpPr/>
            <p:nvPr/>
          </p:nvSpPr>
          <p:spPr>
            <a:xfrm>
              <a:off x="4216725" y="31464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2" y="1"/>
                  </a:moveTo>
                  <a:cubicBezTo>
                    <a:pt x="53" y="1"/>
                    <a:pt x="1" y="44"/>
                    <a:pt x="1" y="90"/>
                  </a:cubicBezTo>
                  <a:lnTo>
                    <a:pt x="1" y="140"/>
                  </a:lnTo>
                  <a:lnTo>
                    <a:pt x="21" y="156"/>
                  </a:lnTo>
                  <a:cubicBezTo>
                    <a:pt x="38" y="193"/>
                    <a:pt x="54" y="193"/>
                    <a:pt x="87" y="210"/>
                  </a:cubicBezTo>
                  <a:cubicBezTo>
                    <a:pt x="141" y="210"/>
                    <a:pt x="190" y="173"/>
                    <a:pt x="207" y="123"/>
                  </a:cubicBezTo>
                  <a:cubicBezTo>
                    <a:pt x="207" y="90"/>
                    <a:pt x="207" y="53"/>
                    <a:pt x="190" y="37"/>
                  </a:cubicBezTo>
                  <a:cubicBezTo>
                    <a:pt x="174" y="20"/>
                    <a:pt x="141" y="4"/>
                    <a:pt x="124" y="4"/>
                  </a:cubicBezTo>
                  <a:cubicBezTo>
                    <a:pt x="117" y="2"/>
                    <a:pt x="110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9" name="Google Shape;12629;p31"/>
            <p:cNvSpPr/>
            <p:nvPr/>
          </p:nvSpPr>
          <p:spPr>
            <a:xfrm>
              <a:off x="4236925" y="3182000"/>
              <a:ext cx="5200" cy="5025"/>
            </a:xfrm>
            <a:custGeom>
              <a:avLst/>
              <a:gdLst/>
              <a:ahLst/>
              <a:cxnLst/>
              <a:rect l="l" t="t" r="r" b="b"/>
              <a:pathLst>
                <a:path w="208" h="201" extrusionOk="0">
                  <a:moveTo>
                    <a:pt x="91" y="1"/>
                  </a:moveTo>
                  <a:cubicBezTo>
                    <a:pt x="47" y="1"/>
                    <a:pt x="1" y="35"/>
                    <a:pt x="1" y="89"/>
                  </a:cubicBezTo>
                  <a:lnTo>
                    <a:pt x="1" y="126"/>
                  </a:lnTo>
                  <a:lnTo>
                    <a:pt x="1" y="142"/>
                  </a:lnTo>
                  <a:lnTo>
                    <a:pt x="17" y="159"/>
                  </a:lnTo>
                  <a:cubicBezTo>
                    <a:pt x="38" y="175"/>
                    <a:pt x="54" y="192"/>
                    <a:pt x="87" y="192"/>
                  </a:cubicBezTo>
                  <a:cubicBezTo>
                    <a:pt x="97" y="198"/>
                    <a:pt x="106" y="200"/>
                    <a:pt x="114" y="200"/>
                  </a:cubicBezTo>
                  <a:cubicBezTo>
                    <a:pt x="134" y="200"/>
                    <a:pt x="151" y="187"/>
                    <a:pt x="174" y="175"/>
                  </a:cubicBezTo>
                  <a:cubicBezTo>
                    <a:pt x="191" y="159"/>
                    <a:pt x="207" y="142"/>
                    <a:pt x="207" y="109"/>
                  </a:cubicBezTo>
                  <a:cubicBezTo>
                    <a:pt x="207" y="89"/>
                    <a:pt x="207" y="72"/>
                    <a:pt x="191" y="39"/>
                  </a:cubicBezTo>
                  <a:cubicBezTo>
                    <a:pt x="174" y="23"/>
                    <a:pt x="158" y="6"/>
                    <a:pt x="120" y="6"/>
                  </a:cubicBezTo>
                  <a:cubicBezTo>
                    <a:pt x="111" y="2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0" name="Google Shape;12630;p31"/>
            <p:cNvSpPr/>
            <p:nvPr/>
          </p:nvSpPr>
          <p:spPr>
            <a:xfrm>
              <a:off x="4233125" y="3132150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93" y="1"/>
                  </a:moveTo>
                  <a:cubicBezTo>
                    <a:pt x="50" y="1"/>
                    <a:pt x="14" y="33"/>
                    <a:pt x="0" y="91"/>
                  </a:cubicBezTo>
                  <a:cubicBezTo>
                    <a:pt x="0" y="108"/>
                    <a:pt x="0" y="124"/>
                    <a:pt x="17" y="145"/>
                  </a:cubicBezTo>
                  <a:cubicBezTo>
                    <a:pt x="17" y="145"/>
                    <a:pt x="17" y="162"/>
                    <a:pt x="33" y="162"/>
                  </a:cubicBezTo>
                  <a:cubicBezTo>
                    <a:pt x="50" y="178"/>
                    <a:pt x="66" y="194"/>
                    <a:pt x="103" y="194"/>
                  </a:cubicBezTo>
                  <a:cubicBezTo>
                    <a:pt x="108" y="199"/>
                    <a:pt x="114" y="201"/>
                    <a:pt x="121" y="201"/>
                  </a:cubicBezTo>
                  <a:cubicBezTo>
                    <a:pt x="138" y="201"/>
                    <a:pt x="158" y="190"/>
                    <a:pt x="169" y="178"/>
                  </a:cubicBezTo>
                  <a:cubicBezTo>
                    <a:pt x="190" y="162"/>
                    <a:pt x="206" y="145"/>
                    <a:pt x="223" y="108"/>
                  </a:cubicBezTo>
                  <a:cubicBezTo>
                    <a:pt x="223" y="91"/>
                    <a:pt x="206" y="58"/>
                    <a:pt x="190" y="42"/>
                  </a:cubicBezTo>
                  <a:cubicBezTo>
                    <a:pt x="169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1" name="Google Shape;12631;p31"/>
            <p:cNvSpPr/>
            <p:nvPr/>
          </p:nvSpPr>
          <p:spPr>
            <a:xfrm>
              <a:off x="4236100" y="3195750"/>
              <a:ext cx="5200" cy="4975"/>
            </a:xfrm>
            <a:custGeom>
              <a:avLst/>
              <a:gdLst/>
              <a:ahLst/>
              <a:cxnLst/>
              <a:rect l="l" t="t" r="r" b="b"/>
              <a:pathLst>
                <a:path w="208" h="199" extrusionOk="0">
                  <a:moveTo>
                    <a:pt x="87" y="0"/>
                  </a:moveTo>
                  <a:cubicBezTo>
                    <a:pt x="35" y="0"/>
                    <a:pt x="1" y="33"/>
                    <a:pt x="1" y="91"/>
                  </a:cubicBezTo>
                  <a:lnTo>
                    <a:pt x="1" y="141"/>
                  </a:lnTo>
                  <a:lnTo>
                    <a:pt x="17" y="157"/>
                  </a:lnTo>
                  <a:cubicBezTo>
                    <a:pt x="34" y="178"/>
                    <a:pt x="50" y="194"/>
                    <a:pt x="87" y="194"/>
                  </a:cubicBezTo>
                  <a:cubicBezTo>
                    <a:pt x="96" y="197"/>
                    <a:pt x="104" y="199"/>
                    <a:pt x="113" y="199"/>
                  </a:cubicBezTo>
                  <a:cubicBezTo>
                    <a:pt x="154" y="199"/>
                    <a:pt x="193" y="166"/>
                    <a:pt x="207" y="108"/>
                  </a:cubicBezTo>
                  <a:cubicBezTo>
                    <a:pt x="207" y="91"/>
                    <a:pt x="207" y="54"/>
                    <a:pt x="191" y="38"/>
                  </a:cubicBezTo>
                  <a:cubicBezTo>
                    <a:pt x="174" y="21"/>
                    <a:pt x="137" y="5"/>
                    <a:pt x="120" y="5"/>
                  </a:cubicBezTo>
                  <a:cubicBezTo>
                    <a:pt x="109" y="2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2" name="Google Shape;12632;p31"/>
            <p:cNvSpPr/>
            <p:nvPr/>
          </p:nvSpPr>
          <p:spPr>
            <a:xfrm>
              <a:off x="4214150" y="315967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5" y="0"/>
                  </a:moveTo>
                  <a:cubicBezTo>
                    <a:pt x="106" y="0"/>
                    <a:pt x="97" y="2"/>
                    <a:pt x="87" y="5"/>
                  </a:cubicBezTo>
                  <a:cubicBezTo>
                    <a:pt x="21" y="38"/>
                    <a:pt x="1" y="91"/>
                    <a:pt x="21" y="141"/>
                  </a:cubicBezTo>
                  <a:cubicBezTo>
                    <a:pt x="35" y="185"/>
                    <a:pt x="82" y="215"/>
                    <a:pt x="128" y="215"/>
                  </a:cubicBezTo>
                  <a:cubicBezTo>
                    <a:pt x="138" y="215"/>
                    <a:pt x="148" y="214"/>
                    <a:pt x="157" y="211"/>
                  </a:cubicBezTo>
                  <a:cubicBezTo>
                    <a:pt x="207" y="178"/>
                    <a:pt x="244" y="124"/>
                    <a:pt x="207" y="75"/>
                  </a:cubicBezTo>
                  <a:cubicBezTo>
                    <a:pt x="193" y="31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3" name="Google Shape;12633;p31"/>
            <p:cNvSpPr/>
            <p:nvPr/>
          </p:nvSpPr>
          <p:spPr>
            <a:xfrm>
              <a:off x="4203025" y="3153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6" y="0"/>
                  </a:moveTo>
                  <a:cubicBezTo>
                    <a:pt x="54" y="0"/>
                    <a:pt x="14" y="35"/>
                    <a:pt x="0" y="90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17" y="144"/>
                    <a:pt x="17" y="161"/>
                    <a:pt x="33" y="161"/>
                  </a:cubicBezTo>
                  <a:cubicBezTo>
                    <a:pt x="33" y="177"/>
                    <a:pt x="71" y="194"/>
                    <a:pt x="104" y="210"/>
                  </a:cubicBezTo>
                  <a:cubicBezTo>
                    <a:pt x="157" y="210"/>
                    <a:pt x="207" y="177"/>
                    <a:pt x="223" y="128"/>
                  </a:cubicBezTo>
                  <a:cubicBezTo>
                    <a:pt x="223" y="90"/>
                    <a:pt x="207" y="58"/>
                    <a:pt x="190" y="41"/>
                  </a:cubicBezTo>
                  <a:cubicBezTo>
                    <a:pt x="174" y="25"/>
                    <a:pt x="157" y="4"/>
                    <a:pt x="120" y="4"/>
                  </a:cubicBezTo>
                  <a:cubicBezTo>
                    <a:pt x="112" y="1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4" name="Google Shape;12634;p31"/>
            <p:cNvSpPr/>
            <p:nvPr/>
          </p:nvSpPr>
          <p:spPr>
            <a:xfrm>
              <a:off x="4197450" y="310375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5" y="1"/>
                  </a:moveTo>
                  <a:cubicBezTo>
                    <a:pt x="76" y="1"/>
                    <a:pt x="47" y="14"/>
                    <a:pt x="17" y="44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27"/>
                    <a:pt x="1" y="127"/>
                    <a:pt x="17" y="147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4"/>
                  </a:cubicBezTo>
                  <a:cubicBezTo>
                    <a:pt x="223" y="127"/>
                    <a:pt x="223" y="61"/>
                    <a:pt x="174" y="24"/>
                  </a:cubicBezTo>
                  <a:cubicBezTo>
                    <a:pt x="150" y="9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5" name="Google Shape;12635;p31"/>
            <p:cNvSpPr/>
            <p:nvPr/>
          </p:nvSpPr>
          <p:spPr>
            <a:xfrm>
              <a:off x="4200450" y="309010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5" y="1"/>
                  </a:moveTo>
                  <a:cubicBezTo>
                    <a:pt x="53" y="1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17" y="141"/>
                    <a:pt x="17" y="157"/>
                    <a:pt x="17" y="157"/>
                  </a:cubicBezTo>
                  <a:cubicBezTo>
                    <a:pt x="33" y="178"/>
                    <a:pt x="70" y="194"/>
                    <a:pt x="87" y="194"/>
                  </a:cubicBezTo>
                  <a:cubicBezTo>
                    <a:pt x="95" y="197"/>
                    <a:pt x="104" y="199"/>
                    <a:pt x="114" y="199"/>
                  </a:cubicBezTo>
                  <a:cubicBezTo>
                    <a:pt x="158" y="199"/>
                    <a:pt x="207" y="166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6" name="Google Shape;12636;p31"/>
            <p:cNvSpPr/>
            <p:nvPr/>
          </p:nvSpPr>
          <p:spPr>
            <a:xfrm>
              <a:off x="4238275" y="31679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7" y="0"/>
                    <a:pt x="66" y="0"/>
                    <a:pt x="33" y="17"/>
                  </a:cubicBezTo>
                  <a:cubicBezTo>
                    <a:pt x="17" y="33"/>
                    <a:pt x="0" y="54"/>
                    <a:pt x="0" y="87"/>
                  </a:cubicBezTo>
                  <a:lnTo>
                    <a:pt x="0" y="136"/>
                  </a:lnTo>
                  <a:cubicBezTo>
                    <a:pt x="17" y="136"/>
                    <a:pt x="17" y="157"/>
                    <a:pt x="17" y="157"/>
                  </a:cubicBezTo>
                  <a:cubicBezTo>
                    <a:pt x="33" y="190"/>
                    <a:pt x="66" y="190"/>
                    <a:pt x="87" y="207"/>
                  </a:cubicBezTo>
                  <a:cubicBezTo>
                    <a:pt x="137" y="207"/>
                    <a:pt x="207" y="174"/>
                    <a:pt x="207" y="120"/>
                  </a:cubicBezTo>
                  <a:cubicBezTo>
                    <a:pt x="207" y="87"/>
                    <a:pt x="207" y="54"/>
                    <a:pt x="190" y="33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7" name="Google Shape;12637;p31"/>
            <p:cNvSpPr/>
            <p:nvPr/>
          </p:nvSpPr>
          <p:spPr>
            <a:xfrm>
              <a:off x="4204375" y="31394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1" y="0"/>
                  </a:moveTo>
                  <a:cubicBezTo>
                    <a:pt x="109" y="0"/>
                    <a:pt x="96" y="3"/>
                    <a:pt x="83" y="7"/>
                  </a:cubicBezTo>
                  <a:cubicBezTo>
                    <a:pt x="33" y="23"/>
                    <a:pt x="0" y="77"/>
                    <a:pt x="17" y="143"/>
                  </a:cubicBezTo>
                  <a:cubicBezTo>
                    <a:pt x="29" y="183"/>
                    <a:pt x="72" y="202"/>
                    <a:pt x="113" y="202"/>
                  </a:cubicBezTo>
                  <a:cubicBezTo>
                    <a:pt x="127" y="202"/>
                    <a:pt x="140" y="200"/>
                    <a:pt x="153" y="196"/>
                  </a:cubicBezTo>
                  <a:cubicBezTo>
                    <a:pt x="206" y="180"/>
                    <a:pt x="239" y="110"/>
                    <a:pt x="223" y="60"/>
                  </a:cubicBezTo>
                  <a:cubicBezTo>
                    <a:pt x="195" y="20"/>
                    <a:pt x="160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8" name="Google Shape;12638;p31"/>
            <p:cNvSpPr/>
            <p:nvPr/>
          </p:nvSpPr>
          <p:spPr>
            <a:xfrm>
              <a:off x="4209000" y="319060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16" y="0"/>
                  </a:moveTo>
                  <a:cubicBezTo>
                    <a:pt x="106" y="0"/>
                    <a:pt x="97" y="2"/>
                    <a:pt x="87" y="5"/>
                  </a:cubicBezTo>
                  <a:cubicBezTo>
                    <a:pt x="38" y="38"/>
                    <a:pt x="1" y="91"/>
                    <a:pt x="38" y="141"/>
                  </a:cubicBezTo>
                  <a:cubicBezTo>
                    <a:pt x="38" y="157"/>
                    <a:pt x="54" y="178"/>
                    <a:pt x="54" y="178"/>
                  </a:cubicBezTo>
                  <a:cubicBezTo>
                    <a:pt x="87" y="211"/>
                    <a:pt x="124" y="211"/>
                    <a:pt x="174" y="211"/>
                  </a:cubicBezTo>
                  <a:cubicBezTo>
                    <a:pt x="207" y="194"/>
                    <a:pt x="227" y="157"/>
                    <a:pt x="227" y="108"/>
                  </a:cubicBezTo>
                  <a:lnTo>
                    <a:pt x="227" y="75"/>
                  </a:lnTo>
                  <a:cubicBezTo>
                    <a:pt x="210" y="30"/>
                    <a:pt x="16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9" name="Google Shape;12639;p31"/>
            <p:cNvSpPr/>
            <p:nvPr/>
          </p:nvSpPr>
          <p:spPr>
            <a:xfrm>
              <a:off x="4213325" y="31786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1" y="0"/>
                    <a:pt x="1" y="37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4" y="190"/>
                    <a:pt x="54" y="206"/>
                    <a:pt x="87" y="206"/>
                  </a:cubicBezTo>
                  <a:cubicBezTo>
                    <a:pt x="94" y="208"/>
                    <a:pt x="101" y="210"/>
                    <a:pt x="107" y="210"/>
                  </a:cubicBezTo>
                  <a:cubicBezTo>
                    <a:pt x="150" y="210"/>
                    <a:pt x="193" y="166"/>
                    <a:pt x="207" y="120"/>
                  </a:cubicBezTo>
                  <a:cubicBezTo>
                    <a:pt x="207" y="87"/>
                    <a:pt x="207" y="70"/>
                    <a:pt x="190" y="54"/>
                  </a:cubicBezTo>
                  <a:cubicBezTo>
                    <a:pt x="174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0" name="Google Shape;12640;p31"/>
            <p:cNvSpPr/>
            <p:nvPr/>
          </p:nvSpPr>
          <p:spPr>
            <a:xfrm>
              <a:off x="4203425" y="3167400"/>
              <a:ext cx="6125" cy="5400"/>
            </a:xfrm>
            <a:custGeom>
              <a:avLst/>
              <a:gdLst/>
              <a:ahLst/>
              <a:cxnLst/>
              <a:rect l="l" t="t" r="r" b="b"/>
              <a:pathLst>
                <a:path w="245" h="216" extrusionOk="0">
                  <a:moveTo>
                    <a:pt x="115" y="1"/>
                  </a:moveTo>
                  <a:cubicBezTo>
                    <a:pt x="106" y="1"/>
                    <a:pt x="97" y="2"/>
                    <a:pt x="88" y="5"/>
                  </a:cubicBezTo>
                  <a:cubicBezTo>
                    <a:pt x="38" y="38"/>
                    <a:pt x="1" y="91"/>
                    <a:pt x="17" y="141"/>
                  </a:cubicBezTo>
                  <a:cubicBezTo>
                    <a:pt x="48" y="185"/>
                    <a:pt x="87" y="215"/>
                    <a:pt x="130" y="215"/>
                  </a:cubicBezTo>
                  <a:cubicBezTo>
                    <a:pt x="139" y="215"/>
                    <a:pt x="148" y="214"/>
                    <a:pt x="158" y="211"/>
                  </a:cubicBezTo>
                  <a:cubicBezTo>
                    <a:pt x="207" y="178"/>
                    <a:pt x="244" y="124"/>
                    <a:pt x="224" y="75"/>
                  </a:cubicBezTo>
                  <a:cubicBezTo>
                    <a:pt x="196" y="31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4">
    <p:spTree>
      <p:nvGrpSpPr>
        <p:cNvPr id="1" name="Shape 12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42" name="Google Shape;12642;p32"/>
          <p:cNvSpPr/>
          <p:nvPr/>
        </p:nvSpPr>
        <p:spPr>
          <a:xfrm>
            <a:off x="-1861550" y="4232062"/>
            <a:ext cx="3544899" cy="2900477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43" name="Google Shape;12643;p32"/>
          <p:cNvSpPr/>
          <p:nvPr/>
        </p:nvSpPr>
        <p:spPr>
          <a:xfrm rot="10800000">
            <a:off x="7414322" y="-446052"/>
            <a:ext cx="2703633" cy="1416321"/>
          </a:xfrm>
          <a:custGeom>
            <a:avLst/>
            <a:gdLst/>
            <a:ahLst/>
            <a:cxnLst/>
            <a:rect l="l" t="t" r="r" b="b"/>
            <a:pathLst>
              <a:path w="6391" h="3348" extrusionOk="0">
                <a:moveTo>
                  <a:pt x="4246" y="1"/>
                </a:moveTo>
                <a:cubicBezTo>
                  <a:pt x="3652" y="1"/>
                  <a:pt x="3094" y="381"/>
                  <a:pt x="2523" y="581"/>
                </a:cubicBezTo>
                <a:cubicBezTo>
                  <a:pt x="2085" y="748"/>
                  <a:pt x="1627" y="811"/>
                  <a:pt x="1165" y="811"/>
                </a:cubicBezTo>
                <a:cubicBezTo>
                  <a:pt x="776" y="811"/>
                  <a:pt x="385" y="767"/>
                  <a:pt x="0" y="704"/>
                </a:cubicBezTo>
                <a:lnTo>
                  <a:pt x="0" y="3347"/>
                </a:lnTo>
                <a:lnTo>
                  <a:pt x="6391" y="3347"/>
                </a:lnTo>
                <a:cubicBezTo>
                  <a:pt x="6288" y="2696"/>
                  <a:pt x="6098" y="2044"/>
                  <a:pt x="5822" y="1426"/>
                </a:cubicBezTo>
                <a:cubicBezTo>
                  <a:pt x="5566" y="787"/>
                  <a:pt x="5117" y="135"/>
                  <a:pt x="4449" y="16"/>
                </a:cubicBezTo>
                <a:cubicBezTo>
                  <a:pt x="4381" y="5"/>
                  <a:pt x="4313" y="1"/>
                  <a:pt x="424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44" name="Google Shape;12644;p32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2645" name="Google Shape;12645;p32"/>
          <p:cNvGrpSpPr/>
          <p:nvPr/>
        </p:nvGrpSpPr>
        <p:grpSpPr>
          <a:xfrm flipH="1">
            <a:off x="7478411" y="4134886"/>
            <a:ext cx="1777950" cy="1118873"/>
            <a:chOff x="4560800" y="2780575"/>
            <a:chExt cx="421775" cy="265425"/>
          </a:xfrm>
        </p:grpSpPr>
        <p:sp>
          <p:nvSpPr>
            <p:cNvPr id="12646" name="Google Shape;12646;p32"/>
            <p:cNvSpPr/>
            <p:nvPr/>
          </p:nvSpPr>
          <p:spPr>
            <a:xfrm>
              <a:off x="4696950" y="28175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7" y="0"/>
                  </a:moveTo>
                  <a:cubicBezTo>
                    <a:pt x="87" y="0"/>
                    <a:pt x="45" y="32"/>
                    <a:pt x="33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3" y="256"/>
                    <a:pt x="120" y="273"/>
                    <a:pt x="136" y="273"/>
                  </a:cubicBezTo>
                  <a:cubicBezTo>
                    <a:pt x="169" y="256"/>
                    <a:pt x="223" y="236"/>
                    <a:pt x="240" y="186"/>
                  </a:cubicBezTo>
                  <a:cubicBezTo>
                    <a:pt x="240" y="133"/>
                    <a:pt x="240" y="83"/>
                    <a:pt x="207" y="50"/>
                  </a:cubicBezTo>
                  <a:cubicBezTo>
                    <a:pt x="207" y="30"/>
                    <a:pt x="190" y="13"/>
                    <a:pt x="169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7" name="Google Shape;12647;p32"/>
            <p:cNvSpPr/>
            <p:nvPr/>
          </p:nvSpPr>
          <p:spPr>
            <a:xfrm>
              <a:off x="4693950" y="2831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3" y="1"/>
                  </a:moveTo>
                  <a:cubicBezTo>
                    <a:pt x="79" y="1"/>
                    <a:pt x="31" y="33"/>
                    <a:pt x="17" y="72"/>
                  </a:cubicBezTo>
                  <a:cubicBezTo>
                    <a:pt x="17" y="110"/>
                    <a:pt x="1" y="126"/>
                    <a:pt x="17" y="143"/>
                  </a:cubicBezTo>
                  <a:cubicBezTo>
                    <a:pt x="17" y="192"/>
                    <a:pt x="34" y="229"/>
                    <a:pt x="83" y="246"/>
                  </a:cubicBezTo>
                  <a:cubicBezTo>
                    <a:pt x="99" y="252"/>
                    <a:pt x="113" y="256"/>
                    <a:pt x="128" y="256"/>
                  </a:cubicBezTo>
                  <a:cubicBezTo>
                    <a:pt x="148" y="256"/>
                    <a:pt x="167" y="248"/>
                    <a:pt x="186" y="229"/>
                  </a:cubicBezTo>
                  <a:cubicBezTo>
                    <a:pt x="207" y="213"/>
                    <a:pt x="223" y="192"/>
                    <a:pt x="223" y="176"/>
                  </a:cubicBezTo>
                  <a:cubicBezTo>
                    <a:pt x="240" y="110"/>
                    <a:pt x="223" y="39"/>
                    <a:pt x="153" y="6"/>
                  </a:cubicBezTo>
                  <a:cubicBezTo>
                    <a:pt x="144" y="2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8" name="Google Shape;12648;p32"/>
            <p:cNvSpPr/>
            <p:nvPr/>
          </p:nvSpPr>
          <p:spPr>
            <a:xfrm>
              <a:off x="4704675" y="28762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3" y="1"/>
                  </a:moveTo>
                  <a:cubicBezTo>
                    <a:pt x="98" y="1"/>
                    <a:pt x="47" y="33"/>
                    <a:pt x="34" y="91"/>
                  </a:cubicBezTo>
                  <a:cubicBezTo>
                    <a:pt x="1" y="141"/>
                    <a:pt x="34" y="227"/>
                    <a:pt x="87" y="244"/>
                  </a:cubicBezTo>
                  <a:cubicBezTo>
                    <a:pt x="105" y="254"/>
                    <a:pt x="122" y="259"/>
                    <a:pt x="138" y="259"/>
                  </a:cubicBezTo>
                  <a:cubicBezTo>
                    <a:pt x="181" y="259"/>
                    <a:pt x="216" y="226"/>
                    <a:pt x="240" y="178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61" y="2"/>
                    <a:pt x="152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9" name="Google Shape;12649;p32"/>
            <p:cNvSpPr/>
            <p:nvPr/>
          </p:nvSpPr>
          <p:spPr>
            <a:xfrm>
              <a:off x="4701700" y="28466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0"/>
                  </a:moveTo>
                  <a:cubicBezTo>
                    <a:pt x="103" y="0"/>
                    <a:pt x="66" y="0"/>
                    <a:pt x="50" y="3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44"/>
                    <a:pt x="66" y="260"/>
                    <a:pt x="103" y="260"/>
                  </a:cubicBezTo>
                  <a:cubicBezTo>
                    <a:pt x="136" y="260"/>
                    <a:pt x="153" y="260"/>
                    <a:pt x="186" y="227"/>
                  </a:cubicBezTo>
                  <a:cubicBezTo>
                    <a:pt x="206" y="206"/>
                    <a:pt x="223" y="173"/>
                    <a:pt x="223" y="14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86" y="37"/>
                    <a:pt x="169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0" name="Google Shape;12650;p32"/>
            <p:cNvSpPr/>
            <p:nvPr/>
          </p:nvSpPr>
          <p:spPr>
            <a:xfrm>
              <a:off x="4713650" y="2814475"/>
              <a:ext cx="5575" cy="6650"/>
            </a:xfrm>
            <a:custGeom>
              <a:avLst/>
              <a:gdLst/>
              <a:ahLst/>
              <a:cxnLst/>
              <a:rect l="l" t="t" r="r" b="b"/>
              <a:pathLst>
                <a:path w="223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7" y="224"/>
                    <a:pt x="54" y="240"/>
                  </a:cubicBezTo>
                  <a:cubicBezTo>
                    <a:pt x="77" y="252"/>
                    <a:pt x="92" y="265"/>
                    <a:pt x="112" y="265"/>
                  </a:cubicBezTo>
                  <a:cubicBezTo>
                    <a:pt x="120" y="265"/>
                    <a:pt x="129" y="263"/>
                    <a:pt x="140" y="257"/>
                  </a:cubicBezTo>
                  <a:cubicBezTo>
                    <a:pt x="190" y="257"/>
                    <a:pt x="223" y="224"/>
                    <a:pt x="223" y="174"/>
                  </a:cubicBezTo>
                  <a:cubicBezTo>
                    <a:pt x="206" y="121"/>
                    <a:pt x="173" y="71"/>
                    <a:pt x="157" y="17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1" name="Google Shape;12651;p32"/>
            <p:cNvSpPr/>
            <p:nvPr/>
          </p:nvSpPr>
          <p:spPr>
            <a:xfrm>
              <a:off x="4702925" y="28001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1" y="0"/>
                  </a:moveTo>
                  <a:cubicBezTo>
                    <a:pt x="83" y="0"/>
                    <a:pt x="31" y="35"/>
                    <a:pt x="17" y="91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87" y="264"/>
                    <a:pt x="120" y="264"/>
                    <a:pt x="120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7" y="4"/>
                  </a:cubicBezTo>
                  <a:cubicBezTo>
                    <a:pt x="149" y="1"/>
                    <a:pt x="140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2" name="Google Shape;12652;p32"/>
            <p:cNvSpPr/>
            <p:nvPr/>
          </p:nvSpPr>
          <p:spPr>
            <a:xfrm>
              <a:off x="4712400" y="2890975"/>
              <a:ext cx="3025" cy="5575"/>
            </a:xfrm>
            <a:custGeom>
              <a:avLst/>
              <a:gdLst/>
              <a:ahLst/>
              <a:cxnLst/>
              <a:rect l="l" t="t" r="r" b="b"/>
              <a:pathLst>
                <a:path w="121" h="223" extrusionOk="0">
                  <a:moveTo>
                    <a:pt x="104" y="0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06"/>
                    <a:pt x="34" y="223"/>
                  </a:cubicBezTo>
                  <a:cubicBezTo>
                    <a:pt x="67" y="153"/>
                    <a:pt x="104" y="83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3" name="Google Shape;12653;p32"/>
            <p:cNvSpPr/>
            <p:nvPr/>
          </p:nvSpPr>
          <p:spPr>
            <a:xfrm>
              <a:off x="4686650" y="2848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6" y="1"/>
                  </a:moveTo>
                  <a:cubicBezTo>
                    <a:pt x="85" y="1"/>
                    <a:pt x="41" y="32"/>
                    <a:pt x="17" y="83"/>
                  </a:cubicBezTo>
                  <a:cubicBezTo>
                    <a:pt x="0" y="154"/>
                    <a:pt x="33" y="220"/>
                    <a:pt x="87" y="257"/>
                  </a:cubicBezTo>
                  <a:lnTo>
                    <a:pt x="136" y="257"/>
                  </a:lnTo>
                  <a:cubicBezTo>
                    <a:pt x="169" y="257"/>
                    <a:pt x="223" y="220"/>
                    <a:pt x="223" y="170"/>
                  </a:cubicBezTo>
                  <a:cubicBezTo>
                    <a:pt x="239" y="137"/>
                    <a:pt x="239" y="83"/>
                    <a:pt x="206" y="50"/>
                  </a:cubicBezTo>
                  <a:cubicBezTo>
                    <a:pt x="206" y="34"/>
                    <a:pt x="190" y="13"/>
                    <a:pt x="169" y="13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4" name="Google Shape;12654;p32"/>
            <p:cNvSpPr/>
            <p:nvPr/>
          </p:nvSpPr>
          <p:spPr>
            <a:xfrm>
              <a:off x="4690875" y="2804175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21" y="174"/>
                    <a:pt x="37" y="207"/>
                    <a:pt x="54" y="223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57" y="240"/>
                    <a:pt x="190" y="223"/>
                    <a:pt x="206" y="207"/>
                  </a:cubicBezTo>
                  <a:cubicBezTo>
                    <a:pt x="227" y="174"/>
                    <a:pt x="227" y="137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5" name="Google Shape;12655;p32"/>
            <p:cNvSpPr/>
            <p:nvPr/>
          </p:nvSpPr>
          <p:spPr>
            <a:xfrm>
              <a:off x="4669850" y="28994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45" y="0"/>
                  </a:moveTo>
                  <a:cubicBezTo>
                    <a:pt x="99" y="0"/>
                    <a:pt x="51" y="33"/>
                    <a:pt x="37" y="91"/>
                  </a:cubicBezTo>
                  <a:cubicBezTo>
                    <a:pt x="0" y="157"/>
                    <a:pt x="37" y="227"/>
                    <a:pt x="87" y="243"/>
                  </a:cubicBezTo>
                  <a:cubicBezTo>
                    <a:pt x="103" y="260"/>
                    <a:pt x="120" y="260"/>
                    <a:pt x="140" y="260"/>
                  </a:cubicBezTo>
                  <a:cubicBezTo>
                    <a:pt x="190" y="260"/>
                    <a:pt x="223" y="227"/>
                    <a:pt x="243" y="178"/>
                  </a:cubicBezTo>
                  <a:cubicBezTo>
                    <a:pt x="260" y="124"/>
                    <a:pt x="243" y="74"/>
                    <a:pt x="206" y="37"/>
                  </a:cubicBezTo>
                  <a:lnTo>
                    <a:pt x="173" y="4"/>
                  </a:lnTo>
                  <a:cubicBezTo>
                    <a:pt x="164" y="2"/>
                    <a:pt x="155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6" name="Google Shape;12656;p32"/>
            <p:cNvSpPr/>
            <p:nvPr/>
          </p:nvSpPr>
          <p:spPr>
            <a:xfrm>
              <a:off x="4681075" y="2913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3" y="10"/>
                    <a:pt x="0" y="76"/>
                    <a:pt x="17" y="146"/>
                  </a:cubicBezTo>
                  <a:cubicBezTo>
                    <a:pt x="17" y="179"/>
                    <a:pt x="33" y="216"/>
                    <a:pt x="50" y="232"/>
                  </a:cubicBezTo>
                  <a:cubicBezTo>
                    <a:pt x="66" y="249"/>
                    <a:pt x="104" y="265"/>
                    <a:pt x="137" y="265"/>
                  </a:cubicBezTo>
                  <a:cubicBezTo>
                    <a:pt x="186" y="249"/>
                    <a:pt x="240" y="179"/>
                    <a:pt x="223" y="113"/>
                  </a:cubicBezTo>
                  <a:cubicBezTo>
                    <a:pt x="223" y="59"/>
                    <a:pt x="186" y="26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7" name="Google Shape;12657;p32"/>
            <p:cNvSpPr/>
            <p:nvPr/>
          </p:nvSpPr>
          <p:spPr>
            <a:xfrm>
              <a:off x="4681475" y="29429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67" y="17"/>
                    <a:pt x="50" y="17"/>
                    <a:pt x="34" y="33"/>
                  </a:cubicBezTo>
                  <a:cubicBezTo>
                    <a:pt x="17" y="66"/>
                    <a:pt x="1" y="120"/>
                    <a:pt x="1" y="153"/>
                  </a:cubicBezTo>
                  <a:cubicBezTo>
                    <a:pt x="17" y="190"/>
                    <a:pt x="34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91" y="256"/>
                    <a:pt x="224" y="190"/>
                    <a:pt x="224" y="120"/>
                  </a:cubicBezTo>
                  <a:cubicBezTo>
                    <a:pt x="224" y="66"/>
                    <a:pt x="191" y="33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8" name="Google Shape;12658;p32"/>
            <p:cNvSpPr/>
            <p:nvPr/>
          </p:nvSpPr>
          <p:spPr>
            <a:xfrm>
              <a:off x="4666850" y="28672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"/>
                    <a:pt x="54" y="38"/>
                  </a:cubicBezTo>
                  <a:cubicBezTo>
                    <a:pt x="1" y="71"/>
                    <a:pt x="1" y="158"/>
                    <a:pt x="33" y="207"/>
                  </a:cubicBezTo>
                  <a:cubicBezTo>
                    <a:pt x="54" y="245"/>
                    <a:pt x="82" y="263"/>
                    <a:pt x="113" y="263"/>
                  </a:cubicBezTo>
                  <a:cubicBezTo>
                    <a:pt x="139" y="263"/>
                    <a:pt x="166" y="250"/>
                    <a:pt x="190" y="228"/>
                  </a:cubicBezTo>
                  <a:cubicBezTo>
                    <a:pt x="240" y="191"/>
                    <a:pt x="240" y="104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cubicBezTo>
                    <a:pt x="157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9" name="Google Shape;12659;p32"/>
            <p:cNvSpPr/>
            <p:nvPr/>
          </p:nvSpPr>
          <p:spPr>
            <a:xfrm>
              <a:off x="4664275" y="29170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7" y="0"/>
                  </a:moveTo>
                  <a:cubicBezTo>
                    <a:pt x="81" y="0"/>
                    <a:pt x="45" y="2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4" y="262"/>
                    <a:pt x="120" y="262"/>
                    <a:pt x="136" y="262"/>
                  </a:cubicBezTo>
                  <a:cubicBezTo>
                    <a:pt x="174" y="245"/>
                    <a:pt x="207" y="229"/>
                    <a:pt x="223" y="175"/>
                  </a:cubicBezTo>
                  <a:cubicBezTo>
                    <a:pt x="240" y="126"/>
                    <a:pt x="240" y="72"/>
                    <a:pt x="207" y="39"/>
                  </a:cubicBezTo>
                  <a:cubicBezTo>
                    <a:pt x="190" y="23"/>
                    <a:pt x="190" y="6"/>
                    <a:pt x="174" y="6"/>
                  </a:cubicBezTo>
                  <a:cubicBezTo>
                    <a:pt x="157" y="2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0" name="Google Shape;12660;p32"/>
            <p:cNvSpPr/>
            <p:nvPr/>
          </p:nvSpPr>
          <p:spPr>
            <a:xfrm>
              <a:off x="4675925" y="29296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66"/>
                    <a:pt x="0" y="103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6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1" name="Google Shape;12661;p32"/>
            <p:cNvSpPr/>
            <p:nvPr/>
          </p:nvSpPr>
          <p:spPr>
            <a:xfrm>
              <a:off x="4662525" y="288447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70" y="0"/>
                    <a:pt x="37" y="17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07"/>
                    <a:pt x="54" y="240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0"/>
                    <a:pt x="227" y="174"/>
                    <a:pt x="227" y="103"/>
                  </a:cubicBezTo>
                  <a:cubicBezTo>
                    <a:pt x="227" y="70"/>
                    <a:pt x="206" y="54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2" name="Google Shape;12662;p32"/>
            <p:cNvSpPr/>
            <p:nvPr/>
          </p:nvSpPr>
          <p:spPr>
            <a:xfrm>
              <a:off x="4684475" y="28989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2" y="0"/>
                  </a:moveTo>
                  <a:cubicBezTo>
                    <a:pt x="84" y="0"/>
                    <a:pt x="60" y="12"/>
                    <a:pt x="34" y="23"/>
                  </a:cubicBezTo>
                  <a:cubicBezTo>
                    <a:pt x="17" y="40"/>
                    <a:pt x="1" y="73"/>
                    <a:pt x="1" y="110"/>
                  </a:cubicBezTo>
                  <a:cubicBezTo>
                    <a:pt x="1" y="143"/>
                    <a:pt x="1" y="176"/>
                    <a:pt x="17" y="213"/>
                  </a:cubicBezTo>
                  <a:cubicBezTo>
                    <a:pt x="50" y="229"/>
                    <a:pt x="71" y="246"/>
                    <a:pt x="104" y="262"/>
                  </a:cubicBezTo>
                  <a:cubicBezTo>
                    <a:pt x="137" y="262"/>
                    <a:pt x="153" y="246"/>
                    <a:pt x="190" y="229"/>
                  </a:cubicBezTo>
                  <a:cubicBezTo>
                    <a:pt x="223" y="176"/>
                    <a:pt x="240" y="110"/>
                    <a:pt x="207" y="40"/>
                  </a:cubicBezTo>
                  <a:cubicBezTo>
                    <a:pt x="190" y="23"/>
                    <a:pt x="174" y="7"/>
                    <a:pt x="153" y="7"/>
                  </a:cubicBezTo>
                  <a:lnTo>
                    <a:pt x="120" y="7"/>
                  </a:lnTo>
                  <a:cubicBezTo>
                    <a:pt x="115" y="2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3" name="Google Shape;12663;p32"/>
            <p:cNvSpPr/>
            <p:nvPr/>
          </p:nvSpPr>
          <p:spPr>
            <a:xfrm>
              <a:off x="4881550" y="29845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50"/>
                  </a:cubicBezTo>
                  <a:cubicBezTo>
                    <a:pt x="21" y="87"/>
                    <a:pt x="1" y="120"/>
                    <a:pt x="21" y="153"/>
                  </a:cubicBezTo>
                  <a:cubicBezTo>
                    <a:pt x="21" y="19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40"/>
                    <a:pt x="244" y="174"/>
                    <a:pt x="227" y="104"/>
                  </a:cubicBezTo>
                  <a:cubicBezTo>
                    <a:pt x="227" y="71"/>
                    <a:pt x="207" y="3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4" name="Google Shape;12664;p32"/>
            <p:cNvSpPr/>
            <p:nvPr/>
          </p:nvSpPr>
          <p:spPr>
            <a:xfrm>
              <a:off x="4673350" y="2806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4"/>
                    <a:pt x="223" y="104"/>
                  </a:cubicBezTo>
                  <a:cubicBezTo>
                    <a:pt x="223" y="71"/>
                    <a:pt x="206" y="50"/>
                    <a:pt x="169" y="17"/>
                  </a:cubicBezTo>
                  <a:cubicBezTo>
                    <a:pt x="169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5" name="Google Shape;12665;p32"/>
            <p:cNvSpPr/>
            <p:nvPr/>
          </p:nvSpPr>
          <p:spPr>
            <a:xfrm>
              <a:off x="4641500" y="29528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6" name="Google Shape;12666;p32"/>
            <p:cNvSpPr/>
            <p:nvPr/>
          </p:nvSpPr>
          <p:spPr>
            <a:xfrm>
              <a:off x="4628600" y="3029975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6" y="0"/>
                  </a:moveTo>
                  <a:cubicBezTo>
                    <a:pt x="80" y="0"/>
                    <a:pt x="31" y="35"/>
                    <a:pt x="1" y="89"/>
                  </a:cubicBezTo>
                  <a:lnTo>
                    <a:pt x="1" y="142"/>
                  </a:lnTo>
                  <a:cubicBezTo>
                    <a:pt x="1" y="192"/>
                    <a:pt x="38" y="229"/>
                    <a:pt x="71" y="262"/>
                  </a:cubicBezTo>
                  <a:cubicBezTo>
                    <a:pt x="84" y="266"/>
                    <a:pt x="97" y="268"/>
                    <a:pt x="108" y="268"/>
                  </a:cubicBezTo>
                  <a:cubicBezTo>
                    <a:pt x="140" y="268"/>
                    <a:pt x="166" y="253"/>
                    <a:pt x="191" y="229"/>
                  </a:cubicBezTo>
                  <a:cubicBezTo>
                    <a:pt x="207" y="212"/>
                    <a:pt x="207" y="192"/>
                    <a:pt x="224" y="175"/>
                  </a:cubicBezTo>
                  <a:cubicBezTo>
                    <a:pt x="244" y="109"/>
                    <a:pt x="207" y="39"/>
                    <a:pt x="158" y="6"/>
                  </a:cubicBezTo>
                  <a:cubicBezTo>
                    <a:pt x="148" y="2"/>
                    <a:pt x="137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7" name="Google Shape;12667;p32"/>
            <p:cNvSpPr/>
            <p:nvPr/>
          </p:nvSpPr>
          <p:spPr>
            <a:xfrm>
              <a:off x="4881150" y="29418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25" y="0"/>
                  </a:moveTo>
                  <a:cubicBezTo>
                    <a:pt x="75" y="0"/>
                    <a:pt x="32" y="22"/>
                    <a:pt x="17" y="76"/>
                  </a:cubicBezTo>
                  <a:cubicBezTo>
                    <a:pt x="0" y="146"/>
                    <a:pt x="37" y="233"/>
                    <a:pt x="87" y="249"/>
                  </a:cubicBezTo>
                  <a:cubicBezTo>
                    <a:pt x="101" y="258"/>
                    <a:pt x="116" y="262"/>
                    <a:pt x="131" y="262"/>
                  </a:cubicBezTo>
                  <a:cubicBezTo>
                    <a:pt x="172" y="262"/>
                    <a:pt x="211" y="231"/>
                    <a:pt x="223" y="179"/>
                  </a:cubicBezTo>
                  <a:cubicBezTo>
                    <a:pt x="243" y="109"/>
                    <a:pt x="223" y="43"/>
                    <a:pt x="173" y="6"/>
                  </a:cubicBezTo>
                  <a:cubicBezTo>
                    <a:pt x="157" y="2"/>
                    <a:pt x="141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8" name="Google Shape;12668;p32"/>
            <p:cNvSpPr/>
            <p:nvPr/>
          </p:nvSpPr>
          <p:spPr>
            <a:xfrm>
              <a:off x="4631600" y="30162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0" y="145"/>
                    <a:pt x="21" y="227"/>
                    <a:pt x="87" y="248"/>
                  </a:cubicBezTo>
                  <a:cubicBezTo>
                    <a:pt x="104" y="264"/>
                    <a:pt x="124" y="264"/>
                    <a:pt x="141" y="264"/>
                  </a:cubicBezTo>
                  <a:cubicBezTo>
                    <a:pt x="174" y="264"/>
                    <a:pt x="207" y="227"/>
                    <a:pt x="227" y="178"/>
                  </a:cubicBezTo>
                  <a:cubicBezTo>
                    <a:pt x="244" y="124"/>
                    <a:pt x="227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9" name="Google Shape;12669;p32"/>
            <p:cNvSpPr/>
            <p:nvPr/>
          </p:nvSpPr>
          <p:spPr>
            <a:xfrm>
              <a:off x="4634175" y="29665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0" name="Google Shape;12670;p32"/>
            <p:cNvSpPr/>
            <p:nvPr/>
          </p:nvSpPr>
          <p:spPr>
            <a:xfrm>
              <a:off x="4637275" y="29985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1"/>
                  </a:moveTo>
                  <a:cubicBezTo>
                    <a:pt x="87" y="1"/>
                    <a:pt x="44" y="36"/>
                    <a:pt x="17" y="91"/>
                  </a:cubicBezTo>
                  <a:cubicBezTo>
                    <a:pt x="0" y="161"/>
                    <a:pt x="33" y="231"/>
                    <a:pt x="83" y="264"/>
                  </a:cubicBezTo>
                  <a:lnTo>
                    <a:pt x="136" y="264"/>
                  </a:lnTo>
                  <a:cubicBezTo>
                    <a:pt x="169" y="264"/>
                    <a:pt x="223" y="231"/>
                    <a:pt x="223" y="178"/>
                  </a:cubicBezTo>
                  <a:cubicBezTo>
                    <a:pt x="239" y="145"/>
                    <a:pt x="239" y="91"/>
                    <a:pt x="206" y="58"/>
                  </a:cubicBezTo>
                  <a:cubicBezTo>
                    <a:pt x="206" y="42"/>
                    <a:pt x="186" y="25"/>
                    <a:pt x="169" y="5"/>
                  </a:cubicBezTo>
                  <a:cubicBezTo>
                    <a:pt x="159" y="2"/>
                    <a:pt x="149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1" name="Google Shape;12671;p32"/>
            <p:cNvSpPr/>
            <p:nvPr/>
          </p:nvSpPr>
          <p:spPr>
            <a:xfrm>
              <a:off x="4696950" y="286137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0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0" y="265"/>
                    <a:pt x="115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56" y="116"/>
                    <a:pt x="223" y="50"/>
                    <a:pt x="169" y="13"/>
                  </a:cubicBezTo>
                  <a:cubicBezTo>
                    <a:pt x="152" y="4"/>
                    <a:pt x="135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2" name="Google Shape;12672;p32"/>
            <p:cNvSpPr/>
            <p:nvPr/>
          </p:nvSpPr>
          <p:spPr>
            <a:xfrm>
              <a:off x="4690450" y="29265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41" y="1"/>
                  </a:moveTo>
                  <a:cubicBezTo>
                    <a:pt x="104" y="1"/>
                    <a:pt x="71" y="21"/>
                    <a:pt x="54" y="38"/>
                  </a:cubicBezTo>
                  <a:cubicBezTo>
                    <a:pt x="1" y="87"/>
                    <a:pt x="1" y="157"/>
                    <a:pt x="38" y="227"/>
                  </a:cubicBezTo>
                  <a:cubicBezTo>
                    <a:pt x="54" y="244"/>
                    <a:pt x="87" y="260"/>
                    <a:pt x="104" y="260"/>
                  </a:cubicBezTo>
                  <a:cubicBezTo>
                    <a:pt x="115" y="265"/>
                    <a:pt x="125" y="267"/>
                    <a:pt x="135" y="267"/>
                  </a:cubicBezTo>
                  <a:cubicBezTo>
                    <a:pt x="159" y="267"/>
                    <a:pt x="179" y="255"/>
                    <a:pt x="190" y="244"/>
                  </a:cubicBezTo>
                  <a:cubicBezTo>
                    <a:pt x="207" y="227"/>
                    <a:pt x="223" y="190"/>
                    <a:pt x="223" y="157"/>
                  </a:cubicBezTo>
                  <a:cubicBezTo>
                    <a:pt x="244" y="124"/>
                    <a:pt x="223" y="87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lnTo>
                    <a:pt x="1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3" name="Google Shape;12673;p32"/>
            <p:cNvSpPr/>
            <p:nvPr/>
          </p:nvSpPr>
          <p:spPr>
            <a:xfrm>
              <a:off x="4714050" y="284365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87" y="1"/>
                    <a:pt x="54" y="17"/>
                    <a:pt x="54" y="38"/>
                  </a:cubicBezTo>
                  <a:cubicBezTo>
                    <a:pt x="21" y="71"/>
                    <a:pt x="1" y="104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8" y="256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8" y="120"/>
                  </a:cubicBezTo>
                  <a:cubicBezTo>
                    <a:pt x="228" y="71"/>
                    <a:pt x="190" y="38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4" name="Google Shape;12674;p32"/>
            <p:cNvSpPr/>
            <p:nvPr/>
          </p:nvSpPr>
          <p:spPr>
            <a:xfrm>
              <a:off x="4712400" y="2860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5" y="257"/>
                  </a:cubicBezTo>
                  <a:cubicBezTo>
                    <a:pt x="160" y="257"/>
                    <a:pt x="210" y="227"/>
                    <a:pt x="223" y="186"/>
                  </a:cubicBezTo>
                  <a:cubicBezTo>
                    <a:pt x="240" y="116"/>
                    <a:pt x="223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5" name="Google Shape;12675;p32"/>
            <p:cNvSpPr/>
            <p:nvPr/>
          </p:nvSpPr>
          <p:spPr>
            <a:xfrm>
              <a:off x="4720150" y="2875500"/>
              <a:ext cx="425" cy="2100"/>
            </a:xfrm>
            <a:custGeom>
              <a:avLst/>
              <a:gdLst/>
              <a:ahLst/>
              <a:cxnLst/>
              <a:rect l="l" t="t" r="r" b="b"/>
              <a:pathLst>
                <a:path w="17" h="84" extrusionOk="0">
                  <a:moveTo>
                    <a:pt x="17" y="1"/>
                  </a:moveTo>
                  <a:cubicBezTo>
                    <a:pt x="0" y="34"/>
                    <a:pt x="0" y="50"/>
                    <a:pt x="0" y="83"/>
                  </a:cubicBezTo>
                  <a:cubicBezTo>
                    <a:pt x="0" y="67"/>
                    <a:pt x="17" y="34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6" name="Google Shape;12676;p32"/>
            <p:cNvSpPr/>
            <p:nvPr/>
          </p:nvSpPr>
          <p:spPr>
            <a:xfrm>
              <a:off x="4697350" y="29115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5" y="252"/>
                    <a:pt x="86" y="263"/>
                    <a:pt x="102" y="263"/>
                  </a:cubicBezTo>
                  <a:cubicBezTo>
                    <a:pt x="109" y="263"/>
                    <a:pt x="116" y="261"/>
                    <a:pt x="120" y="256"/>
                  </a:cubicBezTo>
                  <a:cubicBezTo>
                    <a:pt x="153" y="256"/>
                    <a:pt x="191" y="240"/>
                    <a:pt x="207" y="207"/>
                  </a:cubicBezTo>
                  <a:cubicBezTo>
                    <a:pt x="224" y="186"/>
                    <a:pt x="224" y="153"/>
                    <a:pt x="224" y="120"/>
                  </a:cubicBezTo>
                  <a:cubicBezTo>
                    <a:pt x="224" y="83"/>
                    <a:pt x="207" y="50"/>
                    <a:pt x="174" y="34"/>
                  </a:cubicBezTo>
                  <a:cubicBezTo>
                    <a:pt x="174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7" name="Google Shape;12677;p32"/>
            <p:cNvSpPr/>
            <p:nvPr/>
          </p:nvSpPr>
          <p:spPr>
            <a:xfrm>
              <a:off x="4708500" y="28301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70" y="8"/>
                    <a:pt x="37" y="24"/>
                    <a:pt x="17" y="61"/>
                  </a:cubicBezTo>
                  <a:cubicBezTo>
                    <a:pt x="0" y="78"/>
                    <a:pt x="0" y="111"/>
                    <a:pt x="0" y="144"/>
                  </a:cubicBezTo>
                  <a:cubicBezTo>
                    <a:pt x="0" y="181"/>
                    <a:pt x="1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8" name="Google Shape;12678;p32"/>
            <p:cNvSpPr/>
            <p:nvPr/>
          </p:nvSpPr>
          <p:spPr>
            <a:xfrm>
              <a:off x="4698600" y="28961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83"/>
                    <a:pt x="21" y="153"/>
                  </a:cubicBezTo>
                  <a:cubicBezTo>
                    <a:pt x="21" y="214"/>
                    <a:pt x="71" y="259"/>
                    <a:pt x="119" y="259"/>
                  </a:cubicBezTo>
                  <a:cubicBezTo>
                    <a:pt x="126" y="259"/>
                    <a:pt x="134" y="258"/>
                    <a:pt x="141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7" y="186"/>
                    <a:pt x="244" y="153"/>
                    <a:pt x="227" y="120"/>
                  </a:cubicBezTo>
                  <a:cubicBezTo>
                    <a:pt x="227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9" name="Google Shape;12679;p32"/>
            <p:cNvSpPr/>
            <p:nvPr/>
          </p:nvSpPr>
          <p:spPr>
            <a:xfrm>
              <a:off x="4692200" y="28814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92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0" name="Google Shape;12680;p32"/>
            <p:cNvSpPr/>
            <p:nvPr/>
          </p:nvSpPr>
          <p:spPr>
            <a:xfrm>
              <a:off x="4672825" y="3023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7" y="174"/>
                    <a:pt x="244" y="137"/>
                    <a:pt x="227" y="104"/>
                  </a:cubicBezTo>
                  <a:cubicBezTo>
                    <a:pt x="227" y="71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1" name="Google Shape;12681;p32"/>
            <p:cNvSpPr/>
            <p:nvPr/>
          </p:nvSpPr>
          <p:spPr>
            <a:xfrm>
              <a:off x="4672000" y="297540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142" y="0"/>
                  </a:moveTo>
                  <a:cubicBezTo>
                    <a:pt x="88" y="0"/>
                    <a:pt x="48" y="35"/>
                    <a:pt x="17" y="90"/>
                  </a:cubicBezTo>
                  <a:cubicBezTo>
                    <a:pt x="1" y="161"/>
                    <a:pt x="34" y="231"/>
                    <a:pt x="87" y="247"/>
                  </a:cubicBezTo>
                  <a:cubicBezTo>
                    <a:pt x="104" y="264"/>
                    <a:pt x="120" y="264"/>
                    <a:pt x="120" y="264"/>
                  </a:cubicBezTo>
                  <a:cubicBezTo>
                    <a:pt x="120" y="247"/>
                    <a:pt x="120" y="231"/>
                    <a:pt x="137" y="210"/>
                  </a:cubicBezTo>
                  <a:cubicBezTo>
                    <a:pt x="137" y="144"/>
                    <a:pt x="157" y="74"/>
                    <a:pt x="174" y="25"/>
                  </a:cubicBezTo>
                  <a:lnTo>
                    <a:pt x="174" y="4"/>
                  </a:lnTo>
                  <a:cubicBezTo>
                    <a:pt x="163" y="1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2" name="Google Shape;12682;p32"/>
            <p:cNvSpPr/>
            <p:nvPr/>
          </p:nvSpPr>
          <p:spPr>
            <a:xfrm>
              <a:off x="4653550" y="28549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8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103" y="259"/>
                    <a:pt x="117" y="261"/>
                    <a:pt x="131" y="261"/>
                  </a:cubicBezTo>
                  <a:cubicBezTo>
                    <a:pt x="177" y="261"/>
                    <a:pt x="214" y="238"/>
                    <a:pt x="240" y="185"/>
                  </a:cubicBezTo>
                  <a:cubicBezTo>
                    <a:pt x="256" y="119"/>
                    <a:pt x="223" y="32"/>
                    <a:pt x="174" y="16"/>
                  </a:cubicBezTo>
                  <a:cubicBezTo>
                    <a:pt x="159" y="6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3" name="Google Shape;12683;p32"/>
            <p:cNvSpPr/>
            <p:nvPr/>
          </p:nvSpPr>
          <p:spPr>
            <a:xfrm>
              <a:off x="4668600" y="2945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20" y="1"/>
                    <a:pt x="87" y="1"/>
                    <a:pt x="67" y="34"/>
                  </a:cubicBezTo>
                  <a:cubicBezTo>
                    <a:pt x="17" y="71"/>
                    <a:pt x="1" y="153"/>
                    <a:pt x="50" y="207"/>
                  </a:cubicBezTo>
                  <a:cubicBezTo>
                    <a:pt x="67" y="240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23"/>
                  </a:cubicBezTo>
                  <a:cubicBezTo>
                    <a:pt x="223" y="207"/>
                    <a:pt x="240" y="174"/>
                    <a:pt x="240" y="137"/>
                  </a:cubicBezTo>
                  <a:cubicBezTo>
                    <a:pt x="240" y="104"/>
                    <a:pt x="240" y="71"/>
                    <a:pt x="223" y="50"/>
                  </a:cubicBezTo>
                  <a:cubicBezTo>
                    <a:pt x="207" y="34"/>
                    <a:pt x="190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4" name="Google Shape;12684;p32"/>
            <p:cNvSpPr/>
            <p:nvPr/>
          </p:nvSpPr>
          <p:spPr>
            <a:xfrm>
              <a:off x="4664275" y="29608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7" y="0"/>
                  </a:moveTo>
                  <a:cubicBezTo>
                    <a:pt x="80" y="0"/>
                    <a:pt x="31" y="30"/>
                    <a:pt x="17" y="71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2"/>
                    <a:pt x="115" y="257"/>
                    <a:pt x="129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40" y="108"/>
                    <a:pt x="223" y="38"/>
                    <a:pt x="157" y="5"/>
                  </a:cubicBezTo>
                  <a:cubicBezTo>
                    <a:pt x="148" y="2"/>
                    <a:pt x="13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5" name="Google Shape;12685;p32"/>
            <p:cNvSpPr/>
            <p:nvPr/>
          </p:nvSpPr>
          <p:spPr>
            <a:xfrm>
              <a:off x="4766925" y="30209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6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0"/>
                    <a:pt x="34" y="227"/>
                    <a:pt x="87" y="243"/>
                  </a:cubicBezTo>
                  <a:cubicBezTo>
                    <a:pt x="105" y="253"/>
                    <a:pt x="122" y="258"/>
                    <a:pt x="138" y="258"/>
                  </a:cubicBezTo>
                  <a:cubicBezTo>
                    <a:pt x="181" y="258"/>
                    <a:pt x="216" y="225"/>
                    <a:pt x="240" y="177"/>
                  </a:cubicBezTo>
                  <a:cubicBezTo>
                    <a:pt x="256" y="107"/>
                    <a:pt x="223" y="37"/>
                    <a:pt x="174" y="4"/>
                  </a:cubicBezTo>
                  <a:cubicBezTo>
                    <a:pt x="165" y="1"/>
                    <a:pt x="155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6" name="Google Shape;12686;p32"/>
            <p:cNvSpPr/>
            <p:nvPr/>
          </p:nvSpPr>
          <p:spPr>
            <a:xfrm>
              <a:off x="4658300" y="2903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3" y="22"/>
                    <a:pt x="0" y="71"/>
                    <a:pt x="0" y="158"/>
                  </a:cubicBezTo>
                  <a:cubicBezTo>
                    <a:pt x="0" y="191"/>
                    <a:pt x="17" y="207"/>
                    <a:pt x="50" y="228"/>
                  </a:cubicBezTo>
                  <a:cubicBezTo>
                    <a:pt x="66" y="261"/>
                    <a:pt x="103" y="261"/>
                    <a:pt x="120" y="261"/>
                  </a:cubicBezTo>
                  <a:cubicBezTo>
                    <a:pt x="153" y="261"/>
                    <a:pt x="190" y="228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69" y="22"/>
                  </a:cubicBezTo>
                  <a:cubicBezTo>
                    <a:pt x="169" y="22"/>
                    <a:pt x="153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7" name="Google Shape;12687;p32"/>
            <p:cNvSpPr/>
            <p:nvPr/>
          </p:nvSpPr>
          <p:spPr>
            <a:xfrm>
              <a:off x="4661275" y="2930750"/>
              <a:ext cx="6025" cy="6450"/>
            </a:xfrm>
            <a:custGeom>
              <a:avLst/>
              <a:gdLst/>
              <a:ahLst/>
              <a:cxnLst/>
              <a:rect l="l" t="t" r="r" b="b"/>
              <a:pathLst>
                <a:path w="241" h="258" extrusionOk="0">
                  <a:moveTo>
                    <a:pt x="127" y="1"/>
                  </a:moveTo>
                  <a:cubicBezTo>
                    <a:pt x="82" y="1"/>
                    <a:pt x="31" y="33"/>
                    <a:pt x="17" y="91"/>
                  </a:cubicBezTo>
                  <a:cubicBezTo>
                    <a:pt x="1" y="108"/>
                    <a:pt x="1" y="124"/>
                    <a:pt x="1" y="141"/>
                  </a:cubicBezTo>
                  <a:cubicBezTo>
                    <a:pt x="17" y="194"/>
                    <a:pt x="34" y="227"/>
                    <a:pt x="71" y="244"/>
                  </a:cubicBezTo>
                  <a:cubicBezTo>
                    <a:pt x="92" y="253"/>
                    <a:pt x="110" y="258"/>
                    <a:pt x="127" y="258"/>
                  </a:cubicBezTo>
                  <a:cubicBezTo>
                    <a:pt x="149" y="258"/>
                    <a:pt x="169" y="249"/>
                    <a:pt x="191" y="227"/>
                  </a:cubicBezTo>
                  <a:cubicBezTo>
                    <a:pt x="207" y="211"/>
                    <a:pt x="207" y="194"/>
                    <a:pt x="224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8" name="Google Shape;12688;p32"/>
            <p:cNvSpPr/>
            <p:nvPr/>
          </p:nvSpPr>
          <p:spPr>
            <a:xfrm>
              <a:off x="4679725" y="2960025"/>
              <a:ext cx="2200" cy="4350"/>
            </a:xfrm>
            <a:custGeom>
              <a:avLst/>
              <a:gdLst/>
              <a:ahLst/>
              <a:cxnLst/>
              <a:rect l="l" t="t" r="r" b="b"/>
              <a:pathLst>
                <a:path w="88" h="174" extrusionOk="0">
                  <a:moveTo>
                    <a:pt x="87" y="0"/>
                  </a:moveTo>
                  <a:cubicBezTo>
                    <a:pt x="54" y="0"/>
                    <a:pt x="17" y="38"/>
                    <a:pt x="17" y="71"/>
                  </a:cubicBezTo>
                  <a:cubicBezTo>
                    <a:pt x="1" y="104"/>
                    <a:pt x="1" y="141"/>
                    <a:pt x="17" y="174"/>
                  </a:cubicBezTo>
                  <a:cubicBezTo>
                    <a:pt x="34" y="104"/>
                    <a:pt x="71" y="54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9" name="Google Shape;12689;p32"/>
            <p:cNvSpPr/>
            <p:nvPr/>
          </p:nvSpPr>
          <p:spPr>
            <a:xfrm>
              <a:off x="4827025" y="2980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8" y="206"/>
                    <a:pt x="54" y="227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207" y="243"/>
                    <a:pt x="244" y="173"/>
                    <a:pt x="244" y="103"/>
                  </a:cubicBezTo>
                  <a:cubicBezTo>
                    <a:pt x="223" y="54"/>
                    <a:pt x="207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0" name="Google Shape;12690;p32"/>
            <p:cNvSpPr/>
            <p:nvPr/>
          </p:nvSpPr>
          <p:spPr>
            <a:xfrm>
              <a:off x="4810325" y="2983600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8"/>
                    <a:pt x="34" y="228"/>
                    <a:pt x="87" y="245"/>
                  </a:cubicBezTo>
                  <a:cubicBezTo>
                    <a:pt x="104" y="261"/>
                    <a:pt x="120" y="261"/>
                    <a:pt x="137" y="261"/>
                  </a:cubicBezTo>
                  <a:cubicBezTo>
                    <a:pt x="190" y="261"/>
                    <a:pt x="223" y="228"/>
                    <a:pt x="240" y="175"/>
                  </a:cubicBezTo>
                  <a:cubicBezTo>
                    <a:pt x="256" y="125"/>
                    <a:pt x="240" y="72"/>
                    <a:pt x="207" y="39"/>
                  </a:cubicBezTo>
                  <a:cubicBezTo>
                    <a:pt x="207" y="22"/>
                    <a:pt x="190" y="22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1" name="Google Shape;12691;p32"/>
            <p:cNvSpPr/>
            <p:nvPr/>
          </p:nvSpPr>
          <p:spPr>
            <a:xfrm>
              <a:off x="4823625" y="2949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71" y="244"/>
                  </a:cubicBezTo>
                  <a:cubicBezTo>
                    <a:pt x="82" y="256"/>
                    <a:pt x="94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lnTo>
                    <a:pt x="137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2" name="Google Shape;12692;p32"/>
            <p:cNvSpPr/>
            <p:nvPr/>
          </p:nvSpPr>
          <p:spPr>
            <a:xfrm>
              <a:off x="4797450" y="2984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69" y="260"/>
                    <a:pt x="190" y="239"/>
                  </a:cubicBezTo>
                  <a:cubicBezTo>
                    <a:pt x="206" y="206"/>
                    <a:pt x="223" y="173"/>
                    <a:pt x="223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33"/>
                    <a:pt x="169" y="17"/>
                    <a:pt x="153" y="17"/>
                  </a:cubicBezTo>
                  <a:cubicBezTo>
                    <a:pt x="153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3" name="Google Shape;12693;p32"/>
            <p:cNvSpPr/>
            <p:nvPr/>
          </p:nvSpPr>
          <p:spPr>
            <a:xfrm>
              <a:off x="4781975" y="29899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lnTo>
                    <a:pt x="67" y="7"/>
                  </a:lnTo>
                  <a:cubicBezTo>
                    <a:pt x="34" y="24"/>
                    <a:pt x="1" y="94"/>
                    <a:pt x="17" y="143"/>
                  </a:cubicBezTo>
                  <a:cubicBezTo>
                    <a:pt x="17" y="181"/>
                    <a:pt x="34" y="214"/>
                    <a:pt x="50" y="230"/>
                  </a:cubicBezTo>
                  <a:cubicBezTo>
                    <a:pt x="67" y="246"/>
                    <a:pt x="104" y="267"/>
                    <a:pt x="137" y="267"/>
                  </a:cubicBezTo>
                  <a:cubicBezTo>
                    <a:pt x="190" y="246"/>
                    <a:pt x="240" y="181"/>
                    <a:pt x="223" y="110"/>
                  </a:cubicBezTo>
                  <a:lnTo>
                    <a:pt x="223" y="77"/>
                  </a:lnTo>
                  <a:cubicBezTo>
                    <a:pt x="207" y="40"/>
                    <a:pt x="190" y="24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4" name="Google Shape;12694;p32"/>
            <p:cNvSpPr/>
            <p:nvPr/>
          </p:nvSpPr>
          <p:spPr>
            <a:xfrm>
              <a:off x="4766525" y="2990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7"/>
                    <a:pt x="50" y="54"/>
                    <a:pt x="17" y="87"/>
                  </a:cubicBezTo>
                  <a:cubicBezTo>
                    <a:pt x="0" y="120"/>
                    <a:pt x="17" y="174"/>
                    <a:pt x="33" y="207"/>
                  </a:cubicBezTo>
                  <a:cubicBezTo>
                    <a:pt x="50" y="223"/>
                    <a:pt x="87" y="244"/>
                    <a:pt x="103" y="261"/>
                  </a:cubicBezTo>
                  <a:cubicBezTo>
                    <a:pt x="136" y="261"/>
                    <a:pt x="169" y="244"/>
                    <a:pt x="190" y="223"/>
                  </a:cubicBezTo>
                  <a:cubicBezTo>
                    <a:pt x="239" y="174"/>
                    <a:pt x="239" y="87"/>
                    <a:pt x="207" y="38"/>
                  </a:cubicBezTo>
                  <a:cubicBezTo>
                    <a:pt x="190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5" name="Google Shape;12695;p32"/>
            <p:cNvSpPr/>
            <p:nvPr/>
          </p:nvSpPr>
          <p:spPr>
            <a:xfrm>
              <a:off x="4775500" y="3007850"/>
              <a:ext cx="6100" cy="6450"/>
            </a:xfrm>
            <a:custGeom>
              <a:avLst/>
              <a:gdLst/>
              <a:ahLst/>
              <a:cxnLst/>
              <a:rect l="l" t="t" r="r" b="b"/>
              <a:pathLst>
                <a:path w="244" h="258" extrusionOk="0">
                  <a:moveTo>
                    <a:pt x="113" y="0"/>
                  </a:moveTo>
                  <a:cubicBezTo>
                    <a:pt x="71" y="0"/>
                    <a:pt x="32" y="31"/>
                    <a:pt x="17" y="83"/>
                  </a:cubicBezTo>
                  <a:cubicBezTo>
                    <a:pt x="0" y="149"/>
                    <a:pt x="17" y="219"/>
                    <a:pt x="70" y="252"/>
                  </a:cubicBezTo>
                  <a:cubicBezTo>
                    <a:pt x="83" y="256"/>
                    <a:pt x="96" y="258"/>
                    <a:pt x="109" y="258"/>
                  </a:cubicBezTo>
                  <a:cubicBezTo>
                    <a:pt x="163" y="258"/>
                    <a:pt x="209" y="223"/>
                    <a:pt x="223" y="170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42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6" name="Google Shape;12696;p32"/>
            <p:cNvSpPr/>
            <p:nvPr/>
          </p:nvSpPr>
          <p:spPr>
            <a:xfrm>
              <a:off x="4780225" y="30331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4" y="250"/>
                    <a:pt x="83" y="263"/>
                    <a:pt x="114" y="263"/>
                  </a:cubicBezTo>
                  <a:cubicBezTo>
                    <a:pt x="140" y="263"/>
                    <a:pt x="166" y="255"/>
                    <a:pt x="190" y="240"/>
                  </a:cubicBezTo>
                  <a:cubicBezTo>
                    <a:pt x="240" y="190"/>
                    <a:pt x="240" y="104"/>
                    <a:pt x="207" y="50"/>
                  </a:cubicBezTo>
                  <a:cubicBezTo>
                    <a:pt x="190" y="34"/>
                    <a:pt x="190" y="17"/>
                    <a:pt x="174" y="17"/>
                  </a:cubicBezTo>
                  <a:cubicBezTo>
                    <a:pt x="15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7" name="Google Shape;12697;p32"/>
            <p:cNvSpPr/>
            <p:nvPr/>
          </p:nvSpPr>
          <p:spPr>
            <a:xfrm>
              <a:off x="4679725" y="28359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71" y="1"/>
                    <a:pt x="54" y="17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07"/>
                    <a:pt x="54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1" y="244"/>
                    <a:pt x="240" y="174"/>
                    <a:pt x="224" y="104"/>
                  </a:cubicBezTo>
                  <a:cubicBezTo>
                    <a:pt x="224" y="71"/>
                    <a:pt x="207" y="54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8" name="Google Shape;12698;p32"/>
            <p:cNvSpPr/>
            <p:nvPr/>
          </p:nvSpPr>
          <p:spPr>
            <a:xfrm>
              <a:off x="4668600" y="28239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87" y="0"/>
                    <a:pt x="87" y="17"/>
                    <a:pt x="67" y="17"/>
                  </a:cubicBezTo>
                  <a:cubicBezTo>
                    <a:pt x="34" y="33"/>
                    <a:pt x="1" y="83"/>
                    <a:pt x="1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40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9" name="Google Shape;12699;p32"/>
            <p:cNvSpPr/>
            <p:nvPr/>
          </p:nvSpPr>
          <p:spPr>
            <a:xfrm>
              <a:off x="4652225" y="28710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23" y="0"/>
                  </a:moveTo>
                  <a:cubicBezTo>
                    <a:pt x="116" y="0"/>
                    <a:pt x="110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0"/>
                  </a:cubicBezTo>
                  <a:cubicBezTo>
                    <a:pt x="70" y="247"/>
                    <a:pt x="103" y="263"/>
                    <a:pt x="140" y="263"/>
                  </a:cubicBezTo>
                  <a:cubicBezTo>
                    <a:pt x="190" y="247"/>
                    <a:pt x="227" y="181"/>
                    <a:pt x="227" y="111"/>
                  </a:cubicBezTo>
                  <a:cubicBezTo>
                    <a:pt x="227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0" name="Google Shape;12700;p32"/>
            <p:cNvSpPr/>
            <p:nvPr/>
          </p:nvSpPr>
          <p:spPr>
            <a:xfrm>
              <a:off x="4674175" y="285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73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1" name="Google Shape;12701;p32"/>
            <p:cNvSpPr/>
            <p:nvPr/>
          </p:nvSpPr>
          <p:spPr>
            <a:xfrm>
              <a:off x="4665100" y="27913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174" y="256"/>
                    <a:pt x="207" y="239"/>
                    <a:pt x="227" y="206"/>
                  </a:cubicBezTo>
                  <a:cubicBezTo>
                    <a:pt x="244" y="190"/>
                    <a:pt x="244" y="153"/>
                    <a:pt x="244" y="120"/>
                  </a:cubicBezTo>
                  <a:cubicBezTo>
                    <a:pt x="227" y="87"/>
                    <a:pt x="22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2" name="Google Shape;12702;p32"/>
            <p:cNvSpPr/>
            <p:nvPr/>
          </p:nvSpPr>
          <p:spPr>
            <a:xfrm>
              <a:off x="4682725" y="27915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91" y="1"/>
                  </a:moveTo>
                  <a:cubicBezTo>
                    <a:pt x="69" y="1"/>
                    <a:pt x="49" y="13"/>
                    <a:pt x="38" y="24"/>
                  </a:cubicBezTo>
                  <a:cubicBezTo>
                    <a:pt x="17" y="61"/>
                    <a:pt x="0" y="78"/>
                    <a:pt x="0" y="111"/>
                  </a:cubicBezTo>
                  <a:cubicBezTo>
                    <a:pt x="0" y="144"/>
                    <a:pt x="0" y="181"/>
                    <a:pt x="17" y="214"/>
                  </a:cubicBezTo>
                  <a:cubicBezTo>
                    <a:pt x="38" y="245"/>
                    <a:pt x="69" y="263"/>
                    <a:pt x="102" y="263"/>
                  </a:cubicBezTo>
                  <a:cubicBezTo>
                    <a:pt x="126" y="263"/>
                    <a:pt x="151" y="253"/>
                    <a:pt x="174" y="230"/>
                  </a:cubicBezTo>
                  <a:cubicBezTo>
                    <a:pt x="223" y="181"/>
                    <a:pt x="223" y="111"/>
                    <a:pt x="190" y="41"/>
                  </a:cubicBezTo>
                  <a:cubicBezTo>
                    <a:pt x="174" y="24"/>
                    <a:pt x="174" y="24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3" name="Google Shape;12703;p32"/>
            <p:cNvSpPr/>
            <p:nvPr/>
          </p:nvSpPr>
          <p:spPr>
            <a:xfrm>
              <a:off x="4684900" y="28664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7" y="1"/>
                  </a:moveTo>
                  <a:cubicBezTo>
                    <a:pt x="120" y="1"/>
                    <a:pt x="87" y="1"/>
                    <a:pt x="54" y="17"/>
                  </a:cubicBezTo>
                  <a:cubicBezTo>
                    <a:pt x="33" y="34"/>
                    <a:pt x="17" y="54"/>
                    <a:pt x="0" y="87"/>
                  </a:cubicBezTo>
                  <a:lnTo>
                    <a:pt x="0" y="174"/>
                  </a:lnTo>
                  <a:cubicBezTo>
                    <a:pt x="17" y="207"/>
                    <a:pt x="33" y="240"/>
                    <a:pt x="70" y="261"/>
                  </a:cubicBezTo>
                  <a:cubicBezTo>
                    <a:pt x="78" y="263"/>
                    <a:pt x="86" y="265"/>
                    <a:pt x="95" y="265"/>
                  </a:cubicBezTo>
                  <a:cubicBezTo>
                    <a:pt x="141" y="265"/>
                    <a:pt x="192" y="229"/>
                    <a:pt x="206" y="174"/>
                  </a:cubicBezTo>
                  <a:cubicBezTo>
                    <a:pt x="239" y="104"/>
                    <a:pt x="206" y="34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4" name="Google Shape;12704;p32"/>
            <p:cNvSpPr/>
            <p:nvPr/>
          </p:nvSpPr>
          <p:spPr>
            <a:xfrm>
              <a:off x="4793125" y="3001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70" y="17"/>
                    <a:pt x="54" y="33"/>
                    <a:pt x="33" y="50"/>
                  </a:cubicBezTo>
                  <a:cubicBezTo>
                    <a:pt x="17" y="83"/>
                    <a:pt x="0" y="120"/>
                    <a:pt x="17" y="153"/>
                  </a:cubicBezTo>
                  <a:cubicBezTo>
                    <a:pt x="17" y="186"/>
                    <a:pt x="33" y="223"/>
                    <a:pt x="54" y="239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206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5" name="Google Shape;12705;p32"/>
            <p:cNvSpPr/>
            <p:nvPr/>
          </p:nvSpPr>
          <p:spPr>
            <a:xfrm>
              <a:off x="4661700" y="28418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96" y="1"/>
                    <a:pt x="50" y="33"/>
                    <a:pt x="33" y="73"/>
                  </a:cubicBezTo>
                  <a:cubicBezTo>
                    <a:pt x="0" y="143"/>
                    <a:pt x="33" y="229"/>
                    <a:pt x="87" y="246"/>
                  </a:cubicBezTo>
                  <a:cubicBezTo>
                    <a:pt x="106" y="255"/>
                    <a:pt x="123" y="259"/>
                    <a:pt x="138" y="259"/>
                  </a:cubicBezTo>
                  <a:cubicBezTo>
                    <a:pt x="182" y="259"/>
                    <a:pt x="215" y="227"/>
                    <a:pt x="239" y="176"/>
                  </a:cubicBezTo>
                  <a:cubicBezTo>
                    <a:pt x="260" y="110"/>
                    <a:pt x="223" y="40"/>
                    <a:pt x="174" y="7"/>
                  </a:cubicBezTo>
                  <a:cubicBezTo>
                    <a:pt x="163" y="3"/>
                    <a:pt x="15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6" name="Google Shape;12706;p32"/>
            <p:cNvSpPr/>
            <p:nvPr/>
          </p:nvSpPr>
          <p:spPr>
            <a:xfrm>
              <a:off x="4677575" y="28827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17" y="190"/>
                    <a:pt x="37" y="227"/>
                    <a:pt x="54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54"/>
                    <a:pt x="173" y="37"/>
                  </a:cubicBezTo>
                  <a:cubicBezTo>
                    <a:pt x="173" y="21"/>
                    <a:pt x="173" y="21"/>
                    <a:pt x="157" y="21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7" name="Google Shape;12707;p32"/>
            <p:cNvSpPr/>
            <p:nvPr/>
          </p:nvSpPr>
          <p:spPr>
            <a:xfrm>
              <a:off x="4658300" y="28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6"/>
                  </a:cubicBezTo>
                  <a:cubicBezTo>
                    <a:pt x="190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8" name="Google Shape;12708;p32"/>
            <p:cNvSpPr/>
            <p:nvPr/>
          </p:nvSpPr>
          <p:spPr>
            <a:xfrm>
              <a:off x="4650975" y="29183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23"/>
                  </a:cubicBezTo>
                  <a:cubicBezTo>
                    <a:pt x="223" y="207"/>
                    <a:pt x="240" y="174"/>
                    <a:pt x="240" y="141"/>
                  </a:cubicBezTo>
                  <a:cubicBezTo>
                    <a:pt x="240" y="104"/>
                    <a:pt x="240" y="71"/>
                    <a:pt x="223" y="54"/>
                  </a:cubicBezTo>
                  <a:cubicBezTo>
                    <a:pt x="207" y="38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9" name="Google Shape;12709;p32"/>
            <p:cNvSpPr/>
            <p:nvPr/>
          </p:nvSpPr>
          <p:spPr>
            <a:xfrm>
              <a:off x="4649625" y="2890975"/>
              <a:ext cx="6125" cy="6325"/>
            </a:xfrm>
            <a:custGeom>
              <a:avLst/>
              <a:gdLst/>
              <a:ahLst/>
              <a:cxnLst/>
              <a:rect l="l" t="t" r="r" b="b"/>
              <a:pathLst>
                <a:path w="245" h="253" extrusionOk="0">
                  <a:moveTo>
                    <a:pt x="141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50"/>
                    <a:pt x="22" y="66"/>
                    <a:pt x="22" y="103"/>
                  </a:cubicBezTo>
                  <a:cubicBezTo>
                    <a:pt x="1" y="136"/>
                    <a:pt x="22" y="169"/>
                    <a:pt x="38" y="206"/>
                  </a:cubicBezTo>
                  <a:cubicBezTo>
                    <a:pt x="57" y="235"/>
                    <a:pt x="89" y="253"/>
                    <a:pt x="122" y="253"/>
                  </a:cubicBezTo>
                  <a:cubicBezTo>
                    <a:pt x="146" y="253"/>
                    <a:pt x="170" y="244"/>
                    <a:pt x="191" y="223"/>
                  </a:cubicBezTo>
                  <a:cubicBezTo>
                    <a:pt x="244" y="186"/>
                    <a:pt x="244" y="103"/>
                    <a:pt x="207" y="50"/>
                  </a:cubicBezTo>
                  <a:cubicBezTo>
                    <a:pt x="191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0" name="Google Shape;12710;p32"/>
            <p:cNvSpPr/>
            <p:nvPr/>
          </p:nvSpPr>
          <p:spPr>
            <a:xfrm>
              <a:off x="4647050" y="293517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22" y="87"/>
                    <a:pt x="1" y="120"/>
                    <a:pt x="1" y="153"/>
                  </a:cubicBezTo>
                  <a:cubicBezTo>
                    <a:pt x="22" y="191"/>
                    <a:pt x="38" y="207"/>
                    <a:pt x="55" y="240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1" y="240"/>
                    <a:pt x="244" y="191"/>
                    <a:pt x="228" y="104"/>
                  </a:cubicBezTo>
                  <a:cubicBezTo>
                    <a:pt x="228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1" name="Google Shape;12711;p32"/>
            <p:cNvSpPr/>
            <p:nvPr/>
          </p:nvSpPr>
          <p:spPr>
            <a:xfrm>
              <a:off x="46531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90" y="34"/>
                    <a:pt x="169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2" name="Google Shape;12712;p32"/>
            <p:cNvSpPr/>
            <p:nvPr/>
          </p:nvSpPr>
          <p:spPr>
            <a:xfrm>
              <a:off x="4650150" y="2794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1" y="77"/>
                    <a:pt x="1" y="164"/>
                    <a:pt x="34" y="213"/>
                  </a:cubicBezTo>
                  <a:cubicBezTo>
                    <a:pt x="50" y="230"/>
                    <a:pt x="83" y="246"/>
                    <a:pt x="104" y="267"/>
                  </a:cubicBezTo>
                  <a:cubicBezTo>
                    <a:pt x="137" y="267"/>
                    <a:pt x="170" y="246"/>
                    <a:pt x="186" y="230"/>
                  </a:cubicBezTo>
                  <a:cubicBezTo>
                    <a:pt x="223" y="213"/>
                    <a:pt x="223" y="180"/>
                    <a:pt x="240" y="143"/>
                  </a:cubicBezTo>
                  <a:cubicBezTo>
                    <a:pt x="240" y="110"/>
                    <a:pt x="223" y="77"/>
                    <a:pt x="207" y="40"/>
                  </a:cubicBezTo>
                  <a:cubicBezTo>
                    <a:pt x="186" y="23"/>
                    <a:pt x="186" y="23"/>
                    <a:pt x="153" y="7"/>
                  </a:cubicBezTo>
                  <a:lnTo>
                    <a:pt x="137" y="7"/>
                  </a:ln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3" name="Google Shape;12713;p32"/>
            <p:cNvSpPr/>
            <p:nvPr/>
          </p:nvSpPr>
          <p:spPr>
            <a:xfrm>
              <a:off x="4646650" y="284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8" y="207"/>
                    <a:pt x="54" y="22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207" y="244"/>
                    <a:pt x="244" y="174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4" name="Google Shape;12714;p32"/>
            <p:cNvSpPr/>
            <p:nvPr/>
          </p:nvSpPr>
          <p:spPr>
            <a:xfrm>
              <a:off x="4684075" y="28190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47"/>
                    <a:pt x="66" y="263"/>
                    <a:pt x="103" y="263"/>
                  </a:cubicBezTo>
                  <a:cubicBezTo>
                    <a:pt x="136" y="263"/>
                    <a:pt x="169" y="247"/>
                    <a:pt x="190" y="230"/>
                  </a:cubicBezTo>
                  <a:cubicBezTo>
                    <a:pt x="206" y="214"/>
                    <a:pt x="223" y="177"/>
                    <a:pt x="223" y="144"/>
                  </a:cubicBezTo>
                  <a:cubicBezTo>
                    <a:pt x="223" y="111"/>
                    <a:pt x="223" y="74"/>
                    <a:pt x="206" y="41"/>
                  </a:cubicBezTo>
                  <a:cubicBezTo>
                    <a:pt x="190" y="24"/>
                    <a:pt x="169" y="24"/>
                    <a:pt x="153" y="8"/>
                  </a:cubicBezTo>
                  <a:lnTo>
                    <a:pt x="136" y="8"/>
                  </a:lnTo>
                  <a:cubicBezTo>
                    <a:pt x="126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5" name="Google Shape;12715;p32"/>
            <p:cNvSpPr/>
            <p:nvPr/>
          </p:nvSpPr>
          <p:spPr>
            <a:xfrm>
              <a:off x="4589550" y="28509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7" y="0"/>
                  </a:moveTo>
                  <a:cubicBezTo>
                    <a:pt x="70" y="17"/>
                    <a:pt x="33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2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06" y="87"/>
                    <a:pt x="206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6" name="Google Shape;12716;p32"/>
            <p:cNvSpPr/>
            <p:nvPr/>
          </p:nvSpPr>
          <p:spPr>
            <a:xfrm>
              <a:off x="4586550" y="294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67"/>
                    <a:pt x="1" y="153"/>
                  </a:cubicBezTo>
                  <a:cubicBezTo>
                    <a:pt x="1" y="186"/>
                    <a:pt x="17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7" name="Google Shape;12717;p32"/>
            <p:cNvSpPr/>
            <p:nvPr/>
          </p:nvSpPr>
          <p:spPr>
            <a:xfrm>
              <a:off x="4591300" y="29273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5" y="263"/>
                    <a:pt x="104" y="264"/>
                    <a:pt x="114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8" name="Google Shape;12718;p32"/>
            <p:cNvSpPr/>
            <p:nvPr/>
          </p:nvSpPr>
          <p:spPr>
            <a:xfrm>
              <a:off x="4591300" y="2977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50" y="0"/>
                    <a:pt x="0" y="71"/>
                    <a:pt x="17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69" y="244"/>
                    <a:pt x="190" y="223"/>
                    <a:pt x="207" y="207"/>
                  </a:cubicBezTo>
                  <a:cubicBezTo>
                    <a:pt x="223" y="174"/>
                    <a:pt x="240" y="141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9" name="Google Shape;12719;p32"/>
            <p:cNvSpPr/>
            <p:nvPr/>
          </p:nvSpPr>
          <p:spPr>
            <a:xfrm>
              <a:off x="4765600" y="30369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06"/>
                    <a:pt x="54" y="243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43"/>
                    <a:pt x="244" y="173"/>
                    <a:pt x="227" y="103"/>
                  </a:cubicBezTo>
                  <a:cubicBezTo>
                    <a:pt x="227" y="70"/>
                    <a:pt x="206" y="54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0" name="Google Shape;12720;p32"/>
            <p:cNvSpPr/>
            <p:nvPr/>
          </p:nvSpPr>
          <p:spPr>
            <a:xfrm>
              <a:off x="4625200" y="30026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174" y="256"/>
                    <a:pt x="191" y="239"/>
                    <a:pt x="207" y="206"/>
                  </a:cubicBezTo>
                  <a:cubicBezTo>
                    <a:pt x="223" y="173"/>
                    <a:pt x="240" y="136"/>
                    <a:pt x="240" y="103"/>
                  </a:cubicBezTo>
                  <a:cubicBezTo>
                    <a:pt x="223" y="70"/>
                    <a:pt x="207" y="50"/>
                    <a:pt x="191" y="17"/>
                  </a:cubicBezTo>
                  <a:cubicBezTo>
                    <a:pt x="191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1" name="Google Shape;12721;p32"/>
            <p:cNvSpPr/>
            <p:nvPr/>
          </p:nvSpPr>
          <p:spPr>
            <a:xfrm>
              <a:off x="4752700" y="302362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04" y="0"/>
                  </a:moveTo>
                  <a:cubicBezTo>
                    <a:pt x="54" y="17"/>
                    <a:pt x="1" y="87"/>
                    <a:pt x="22" y="157"/>
                  </a:cubicBezTo>
                  <a:cubicBezTo>
                    <a:pt x="22" y="190"/>
                    <a:pt x="38" y="223"/>
                    <a:pt x="54" y="239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2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8" y="120"/>
                  </a:cubicBezTo>
                  <a:cubicBezTo>
                    <a:pt x="228" y="87"/>
                    <a:pt x="207" y="54"/>
                    <a:pt x="191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2" name="Google Shape;12722;p32"/>
            <p:cNvSpPr/>
            <p:nvPr/>
          </p:nvSpPr>
          <p:spPr>
            <a:xfrm>
              <a:off x="4645000" y="2981975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33" y="223"/>
                    <a:pt x="50" y="240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3" name="Google Shape;12723;p32"/>
            <p:cNvSpPr/>
            <p:nvPr/>
          </p:nvSpPr>
          <p:spPr>
            <a:xfrm>
              <a:off x="4614075" y="2940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39"/>
                    <a:pt x="240" y="169"/>
                    <a:pt x="223" y="103"/>
                  </a:cubicBezTo>
                  <a:cubicBezTo>
                    <a:pt x="223" y="66"/>
                    <a:pt x="207" y="49"/>
                    <a:pt x="186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4" name="Google Shape;12724;p32"/>
            <p:cNvSpPr/>
            <p:nvPr/>
          </p:nvSpPr>
          <p:spPr>
            <a:xfrm>
              <a:off x="4595525" y="29124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21" y="87"/>
                    <a:pt x="0" y="153"/>
                    <a:pt x="38" y="223"/>
                  </a:cubicBezTo>
                  <a:cubicBezTo>
                    <a:pt x="54" y="240"/>
                    <a:pt x="87" y="256"/>
                    <a:pt x="124" y="256"/>
                  </a:cubicBezTo>
                  <a:cubicBezTo>
                    <a:pt x="129" y="262"/>
                    <a:pt x="135" y="265"/>
                    <a:pt x="143" y="265"/>
                  </a:cubicBezTo>
                  <a:cubicBezTo>
                    <a:pt x="159" y="265"/>
                    <a:pt x="179" y="251"/>
                    <a:pt x="190" y="240"/>
                  </a:cubicBezTo>
                  <a:cubicBezTo>
                    <a:pt x="227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5" name="Google Shape;12725;p32"/>
            <p:cNvSpPr/>
            <p:nvPr/>
          </p:nvSpPr>
          <p:spPr>
            <a:xfrm>
              <a:off x="4599025" y="29421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96" y="258"/>
                    <a:pt x="105" y="259"/>
                    <a:pt x="115" y="259"/>
                  </a:cubicBezTo>
                  <a:cubicBezTo>
                    <a:pt x="160" y="259"/>
                    <a:pt x="210" y="229"/>
                    <a:pt x="223" y="185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6" name="Google Shape;12726;p32"/>
            <p:cNvSpPr/>
            <p:nvPr/>
          </p:nvSpPr>
          <p:spPr>
            <a:xfrm>
              <a:off x="4591300" y="288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33" y="227"/>
                    <a:pt x="87" y="260"/>
                  </a:cubicBezTo>
                  <a:lnTo>
                    <a:pt x="136" y="260"/>
                  </a:lnTo>
                  <a:cubicBezTo>
                    <a:pt x="169" y="260"/>
                    <a:pt x="207" y="227"/>
                    <a:pt x="223" y="173"/>
                  </a:cubicBezTo>
                  <a:cubicBezTo>
                    <a:pt x="240" y="124"/>
                    <a:pt x="223" y="70"/>
                    <a:pt x="207" y="37"/>
                  </a:cubicBezTo>
                  <a:cubicBezTo>
                    <a:pt x="190" y="37"/>
                    <a:pt x="169" y="21"/>
                    <a:pt x="153" y="4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7" name="Google Shape;12727;p32"/>
            <p:cNvSpPr/>
            <p:nvPr/>
          </p:nvSpPr>
          <p:spPr>
            <a:xfrm>
              <a:off x="4592950" y="2962200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21" y="223"/>
                    <a:pt x="70" y="260"/>
                    <a:pt x="141" y="260"/>
                  </a:cubicBezTo>
                  <a:cubicBezTo>
                    <a:pt x="157" y="243"/>
                    <a:pt x="190" y="223"/>
                    <a:pt x="207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7" y="37"/>
                    <a:pt x="174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8" name="Google Shape;12728;p32"/>
            <p:cNvSpPr/>
            <p:nvPr/>
          </p:nvSpPr>
          <p:spPr>
            <a:xfrm>
              <a:off x="4602850" y="28961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70" y="0"/>
                    <a:pt x="37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37" y="239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39"/>
                    <a:pt x="223" y="186"/>
                    <a:pt x="223" y="103"/>
                  </a:cubicBezTo>
                  <a:cubicBezTo>
                    <a:pt x="206" y="66"/>
                    <a:pt x="190" y="50"/>
                    <a:pt x="173" y="17"/>
                  </a:cubicBezTo>
                  <a:lnTo>
                    <a:pt x="157" y="17"/>
                  </a:ln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9" name="Google Shape;12729;p32"/>
            <p:cNvSpPr/>
            <p:nvPr/>
          </p:nvSpPr>
          <p:spPr>
            <a:xfrm>
              <a:off x="4588300" y="2897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0"/>
                  </a:moveTo>
                  <a:cubicBezTo>
                    <a:pt x="71" y="0"/>
                    <a:pt x="29" y="32"/>
                    <a:pt x="17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1" y="186"/>
                    <a:pt x="34" y="236"/>
                    <a:pt x="67" y="257"/>
                  </a:cubicBezTo>
                  <a:cubicBezTo>
                    <a:pt x="81" y="261"/>
                    <a:pt x="94" y="263"/>
                    <a:pt x="105" y="263"/>
                  </a:cubicBezTo>
                  <a:cubicBezTo>
                    <a:pt x="138" y="263"/>
                    <a:pt x="162" y="247"/>
                    <a:pt x="186" y="219"/>
                  </a:cubicBezTo>
                  <a:cubicBezTo>
                    <a:pt x="207" y="219"/>
                    <a:pt x="207" y="203"/>
                    <a:pt x="223" y="170"/>
                  </a:cubicBezTo>
                  <a:cubicBezTo>
                    <a:pt x="240" y="116"/>
                    <a:pt x="207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0" name="Google Shape;12730;p32"/>
            <p:cNvSpPr/>
            <p:nvPr/>
          </p:nvSpPr>
          <p:spPr>
            <a:xfrm>
              <a:off x="4592525" y="30071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17" y="1"/>
                    <a:pt x="109" y="2"/>
                    <a:pt x="104" y="8"/>
                  </a:cubicBezTo>
                  <a:cubicBezTo>
                    <a:pt x="54" y="8"/>
                    <a:pt x="1" y="74"/>
                    <a:pt x="17" y="144"/>
                  </a:cubicBezTo>
                  <a:cubicBezTo>
                    <a:pt x="17" y="177"/>
                    <a:pt x="38" y="214"/>
                    <a:pt x="71" y="231"/>
                  </a:cubicBezTo>
                  <a:cubicBezTo>
                    <a:pt x="87" y="247"/>
                    <a:pt x="120" y="264"/>
                    <a:pt x="141" y="264"/>
                  </a:cubicBezTo>
                  <a:cubicBezTo>
                    <a:pt x="207" y="247"/>
                    <a:pt x="244" y="177"/>
                    <a:pt x="244" y="111"/>
                  </a:cubicBezTo>
                  <a:cubicBezTo>
                    <a:pt x="224" y="74"/>
                    <a:pt x="224" y="41"/>
                    <a:pt x="191" y="24"/>
                  </a:cubicBezTo>
                  <a:lnTo>
                    <a:pt x="174" y="8"/>
                  </a:lnTo>
                  <a:cubicBezTo>
                    <a:pt x="163" y="8"/>
                    <a:pt x="14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1" name="Google Shape;12731;p32"/>
            <p:cNvSpPr/>
            <p:nvPr/>
          </p:nvSpPr>
          <p:spPr>
            <a:xfrm>
              <a:off x="4587375" y="3022800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1" y="0"/>
                  </a:moveTo>
                  <a:cubicBezTo>
                    <a:pt x="104" y="0"/>
                    <a:pt x="87" y="17"/>
                    <a:pt x="54" y="33"/>
                  </a:cubicBezTo>
                  <a:cubicBezTo>
                    <a:pt x="17" y="87"/>
                    <a:pt x="1" y="153"/>
                    <a:pt x="38" y="223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26" y="261"/>
                    <a:pt x="133" y="263"/>
                    <a:pt x="141" y="263"/>
                  </a:cubicBezTo>
                  <a:cubicBezTo>
                    <a:pt x="159" y="263"/>
                    <a:pt x="179" y="251"/>
                    <a:pt x="190" y="239"/>
                  </a:cubicBezTo>
                  <a:cubicBezTo>
                    <a:pt x="244" y="190"/>
                    <a:pt x="260" y="103"/>
                    <a:pt x="207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2" name="Google Shape;12732;p32"/>
            <p:cNvSpPr/>
            <p:nvPr/>
          </p:nvSpPr>
          <p:spPr>
            <a:xfrm>
              <a:off x="4732600" y="3014150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34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3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86" y="260"/>
                    <a:pt x="240" y="190"/>
                    <a:pt x="224" y="124"/>
                  </a:cubicBezTo>
                  <a:cubicBezTo>
                    <a:pt x="224" y="87"/>
                    <a:pt x="207" y="54"/>
                    <a:pt x="186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3" name="Google Shape;12733;p32"/>
            <p:cNvSpPr/>
            <p:nvPr/>
          </p:nvSpPr>
          <p:spPr>
            <a:xfrm>
              <a:off x="4717975" y="30154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20" y="1"/>
                  </a:moveTo>
                  <a:cubicBezTo>
                    <a:pt x="104" y="1"/>
                    <a:pt x="87" y="17"/>
                    <a:pt x="5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17" y="190"/>
                    <a:pt x="33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53" y="256"/>
                    <a:pt x="190" y="240"/>
                    <a:pt x="207" y="207"/>
                  </a:cubicBezTo>
                  <a:cubicBezTo>
                    <a:pt x="223" y="174"/>
                    <a:pt x="223" y="137"/>
                    <a:pt x="223" y="104"/>
                  </a:cubicBezTo>
                  <a:cubicBezTo>
                    <a:pt x="223" y="71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4" name="Google Shape;12734;p32"/>
            <p:cNvSpPr/>
            <p:nvPr/>
          </p:nvSpPr>
          <p:spPr>
            <a:xfrm>
              <a:off x="4702925" y="3017650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54" y="0"/>
                  </a:moveTo>
                  <a:cubicBezTo>
                    <a:pt x="34" y="0"/>
                    <a:pt x="34" y="17"/>
                    <a:pt x="17" y="33"/>
                  </a:cubicBezTo>
                  <a:cubicBezTo>
                    <a:pt x="1" y="50"/>
                    <a:pt x="1" y="87"/>
                    <a:pt x="1" y="120"/>
                  </a:cubicBezTo>
                  <a:cubicBezTo>
                    <a:pt x="1" y="153"/>
                    <a:pt x="17" y="190"/>
                    <a:pt x="54" y="206"/>
                  </a:cubicBezTo>
                  <a:cubicBezTo>
                    <a:pt x="71" y="239"/>
                    <a:pt x="104" y="239"/>
                    <a:pt x="120" y="239"/>
                  </a:cubicBezTo>
                  <a:cubicBezTo>
                    <a:pt x="190" y="223"/>
                    <a:pt x="223" y="153"/>
                    <a:pt x="223" y="87"/>
                  </a:cubicBezTo>
                  <a:cubicBezTo>
                    <a:pt x="223" y="50"/>
                    <a:pt x="207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5" name="Google Shape;12735;p32"/>
            <p:cNvSpPr/>
            <p:nvPr/>
          </p:nvSpPr>
          <p:spPr>
            <a:xfrm>
              <a:off x="4608000" y="28806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37" y="17"/>
                    <a:pt x="0" y="67"/>
                    <a:pt x="0" y="153"/>
                  </a:cubicBezTo>
                  <a:cubicBezTo>
                    <a:pt x="17" y="186"/>
                    <a:pt x="37" y="207"/>
                    <a:pt x="54" y="240"/>
                  </a:cubicBezTo>
                  <a:cubicBezTo>
                    <a:pt x="70" y="256"/>
                    <a:pt x="103" y="256"/>
                    <a:pt x="141" y="256"/>
                  </a:cubicBezTo>
                  <a:cubicBezTo>
                    <a:pt x="190" y="240"/>
                    <a:pt x="244" y="170"/>
                    <a:pt x="223" y="104"/>
                  </a:cubicBezTo>
                  <a:cubicBezTo>
                    <a:pt x="223" y="6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6" name="Google Shape;12736;p32"/>
            <p:cNvSpPr/>
            <p:nvPr/>
          </p:nvSpPr>
          <p:spPr>
            <a:xfrm>
              <a:off x="4710250" y="30320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46" y="1"/>
                  </a:moveTo>
                  <a:cubicBezTo>
                    <a:pt x="98" y="1"/>
                    <a:pt x="47" y="33"/>
                    <a:pt x="33" y="75"/>
                  </a:cubicBezTo>
                  <a:cubicBezTo>
                    <a:pt x="0" y="145"/>
                    <a:pt x="33" y="231"/>
                    <a:pt x="87" y="248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90" y="248"/>
                    <a:pt x="223" y="231"/>
                    <a:pt x="239" y="178"/>
                  </a:cubicBezTo>
                  <a:cubicBezTo>
                    <a:pt x="239" y="128"/>
                    <a:pt x="239" y="75"/>
                    <a:pt x="206" y="42"/>
                  </a:cubicBezTo>
                  <a:cubicBezTo>
                    <a:pt x="206" y="25"/>
                    <a:pt x="190" y="25"/>
                    <a:pt x="173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7" name="Google Shape;12737;p32"/>
            <p:cNvSpPr/>
            <p:nvPr/>
          </p:nvSpPr>
          <p:spPr>
            <a:xfrm>
              <a:off x="4724875" y="30313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83" y="1"/>
                    <a:pt x="67" y="17"/>
                    <a:pt x="34" y="34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23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08" y="265"/>
                    <a:pt x="115" y="267"/>
                    <a:pt x="122" y="267"/>
                  </a:cubicBezTo>
                  <a:cubicBezTo>
                    <a:pt x="139" y="267"/>
                    <a:pt x="163" y="254"/>
                    <a:pt x="186" y="240"/>
                  </a:cubicBezTo>
                  <a:cubicBezTo>
                    <a:pt x="223" y="190"/>
                    <a:pt x="240" y="104"/>
                    <a:pt x="186" y="54"/>
                  </a:cubicBezTo>
                  <a:cubicBezTo>
                    <a:pt x="186" y="34"/>
                    <a:pt x="170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8" name="Google Shape;12738;p32"/>
            <p:cNvSpPr/>
            <p:nvPr/>
          </p:nvSpPr>
          <p:spPr>
            <a:xfrm>
              <a:off x="4580075" y="2793050"/>
              <a:ext cx="6100" cy="4425"/>
            </a:xfrm>
            <a:custGeom>
              <a:avLst/>
              <a:gdLst/>
              <a:ahLst/>
              <a:cxnLst/>
              <a:rect l="l" t="t" r="r" b="b"/>
              <a:pathLst>
                <a:path w="244" h="177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57" y="17"/>
                    <a:pt x="70" y="33"/>
                    <a:pt x="0" y="50"/>
                  </a:cubicBezTo>
                  <a:cubicBezTo>
                    <a:pt x="0" y="83"/>
                    <a:pt x="21" y="103"/>
                    <a:pt x="37" y="136"/>
                  </a:cubicBezTo>
                  <a:cubicBezTo>
                    <a:pt x="54" y="153"/>
                    <a:pt x="70" y="169"/>
                    <a:pt x="103" y="169"/>
                  </a:cubicBezTo>
                  <a:cubicBezTo>
                    <a:pt x="114" y="174"/>
                    <a:pt x="123" y="176"/>
                    <a:pt x="131" y="176"/>
                  </a:cubicBezTo>
                  <a:cubicBezTo>
                    <a:pt x="151" y="176"/>
                    <a:pt x="166" y="165"/>
                    <a:pt x="190" y="153"/>
                  </a:cubicBezTo>
                  <a:cubicBezTo>
                    <a:pt x="227" y="120"/>
                    <a:pt x="243" y="5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9" name="Google Shape;12739;p32"/>
            <p:cNvSpPr/>
            <p:nvPr/>
          </p:nvSpPr>
          <p:spPr>
            <a:xfrm>
              <a:off x="4939175" y="29742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0" name="Google Shape;12740;p32"/>
            <p:cNvSpPr/>
            <p:nvPr/>
          </p:nvSpPr>
          <p:spPr>
            <a:xfrm>
              <a:off x="4969675" y="3016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90"/>
                    <a:pt x="34" y="223"/>
                    <a:pt x="67" y="244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4"/>
                    <a:pt x="186" y="223"/>
                    <a:pt x="223" y="207"/>
                  </a:cubicBezTo>
                  <a:cubicBezTo>
                    <a:pt x="240" y="174"/>
                    <a:pt x="240" y="141"/>
                    <a:pt x="240" y="104"/>
                  </a:cubicBezTo>
                  <a:cubicBezTo>
                    <a:pt x="223" y="71"/>
                    <a:pt x="207" y="38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1" name="Google Shape;12741;p32"/>
            <p:cNvSpPr/>
            <p:nvPr/>
          </p:nvSpPr>
          <p:spPr>
            <a:xfrm>
              <a:off x="4787550" y="30193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3" y="21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2" name="Google Shape;12742;p32"/>
            <p:cNvSpPr/>
            <p:nvPr/>
          </p:nvSpPr>
          <p:spPr>
            <a:xfrm>
              <a:off x="4866100" y="2941150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0" y="174"/>
                    <a:pt x="21" y="207"/>
                    <a:pt x="54" y="224"/>
                  </a:cubicBezTo>
                  <a:cubicBezTo>
                    <a:pt x="70" y="261"/>
                    <a:pt x="103" y="261"/>
                    <a:pt x="124" y="261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27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3" name="Google Shape;12743;p32"/>
            <p:cNvSpPr/>
            <p:nvPr/>
          </p:nvSpPr>
          <p:spPr>
            <a:xfrm>
              <a:off x="4787550" y="2974650"/>
              <a:ext cx="5175" cy="4525"/>
            </a:xfrm>
            <a:custGeom>
              <a:avLst/>
              <a:gdLst/>
              <a:ahLst/>
              <a:cxnLst/>
              <a:rect l="l" t="t" r="r" b="b"/>
              <a:pathLst>
                <a:path w="207" h="181" extrusionOk="0">
                  <a:moveTo>
                    <a:pt x="190" y="1"/>
                  </a:moveTo>
                  <a:cubicBezTo>
                    <a:pt x="120" y="55"/>
                    <a:pt x="71" y="88"/>
                    <a:pt x="0" y="137"/>
                  </a:cubicBezTo>
                  <a:lnTo>
                    <a:pt x="17" y="158"/>
                  </a:lnTo>
                  <a:cubicBezTo>
                    <a:pt x="29" y="169"/>
                    <a:pt x="51" y="181"/>
                    <a:pt x="74" y="181"/>
                  </a:cubicBezTo>
                  <a:cubicBezTo>
                    <a:pt x="84" y="181"/>
                    <a:pt x="94" y="179"/>
                    <a:pt x="104" y="174"/>
                  </a:cubicBezTo>
                  <a:cubicBezTo>
                    <a:pt x="153" y="174"/>
                    <a:pt x="207" y="104"/>
                    <a:pt x="190" y="34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4" name="Google Shape;12744;p32"/>
            <p:cNvSpPr/>
            <p:nvPr/>
          </p:nvSpPr>
          <p:spPr>
            <a:xfrm>
              <a:off x="4896600" y="2982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23"/>
                    <a:pt x="71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5" name="Google Shape;12745;p32"/>
            <p:cNvSpPr/>
            <p:nvPr/>
          </p:nvSpPr>
          <p:spPr>
            <a:xfrm>
              <a:off x="4567700" y="28724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66" y="21"/>
                    <a:pt x="33" y="37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27"/>
                    <a:pt x="33" y="243"/>
                  </a:cubicBezTo>
                  <a:cubicBezTo>
                    <a:pt x="57" y="255"/>
                    <a:pt x="82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4"/>
                  </a:cubicBezTo>
                  <a:cubicBezTo>
                    <a:pt x="206" y="87"/>
                    <a:pt x="186" y="54"/>
                    <a:pt x="169" y="37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03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6" name="Google Shape;12746;p32"/>
            <p:cNvSpPr/>
            <p:nvPr/>
          </p:nvSpPr>
          <p:spPr>
            <a:xfrm>
              <a:off x="4690050" y="3023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8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3" y="40"/>
                    <a:pt x="17" y="77"/>
                    <a:pt x="17" y="110"/>
                  </a:cubicBezTo>
                  <a:cubicBezTo>
                    <a:pt x="0" y="143"/>
                    <a:pt x="17" y="180"/>
                    <a:pt x="33" y="213"/>
                  </a:cubicBezTo>
                  <a:cubicBezTo>
                    <a:pt x="54" y="244"/>
                    <a:pt x="85" y="263"/>
                    <a:pt x="118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39" y="180"/>
                    <a:pt x="239" y="110"/>
                    <a:pt x="206" y="40"/>
                  </a:cubicBezTo>
                  <a:cubicBezTo>
                    <a:pt x="190" y="24"/>
                    <a:pt x="173" y="7"/>
                    <a:pt x="157" y="7"/>
                  </a:cubicBezTo>
                  <a:lnTo>
                    <a:pt x="136" y="7"/>
                  </a:lnTo>
                  <a:cubicBezTo>
                    <a:pt x="127" y="2"/>
                    <a:pt x="117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7" name="Google Shape;12747;p32"/>
            <p:cNvSpPr/>
            <p:nvPr/>
          </p:nvSpPr>
          <p:spPr>
            <a:xfrm>
              <a:off x="4606750" y="2802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1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1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8" name="Google Shape;12748;p32"/>
            <p:cNvSpPr/>
            <p:nvPr/>
          </p:nvSpPr>
          <p:spPr>
            <a:xfrm>
              <a:off x="4954225" y="297517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3" y="256"/>
                  </a:cubicBezTo>
                  <a:cubicBezTo>
                    <a:pt x="92" y="259"/>
                    <a:pt x="101" y="260"/>
                    <a:pt x="111" y="260"/>
                  </a:cubicBezTo>
                  <a:cubicBezTo>
                    <a:pt x="159" y="260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4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9" name="Google Shape;12749;p32"/>
            <p:cNvSpPr/>
            <p:nvPr/>
          </p:nvSpPr>
          <p:spPr>
            <a:xfrm>
              <a:off x="4760025" y="3006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54" y="17"/>
                    <a:pt x="1" y="83"/>
                    <a:pt x="17" y="153"/>
                  </a:cubicBezTo>
                  <a:cubicBezTo>
                    <a:pt x="17" y="186"/>
                    <a:pt x="38" y="223"/>
                    <a:pt x="54" y="240"/>
                  </a:cubicBezTo>
                  <a:cubicBezTo>
                    <a:pt x="78" y="251"/>
                    <a:pt x="93" y="263"/>
                    <a:pt x="113" y="263"/>
                  </a:cubicBezTo>
                  <a:cubicBezTo>
                    <a:pt x="121" y="263"/>
                    <a:pt x="130" y="261"/>
                    <a:pt x="141" y="256"/>
                  </a:cubicBezTo>
                  <a:cubicBezTo>
                    <a:pt x="207" y="256"/>
                    <a:pt x="244" y="186"/>
                    <a:pt x="223" y="120"/>
                  </a:cubicBezTo>
                  <a:cubicBezTo>
                    <a:pt x="223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0" name="Google Shape;12750;p32"/>
            <p:cNvSpPr/>
            <p:nvPr/>
          </p:nvSpPr>
          <p:spPr>
            <a:xfrm>
              <a:off x="4623875" y="27842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39" y="1"/>
                  </a:moveTo>
                  <a:cubicBezTo>
                    <a:pt x="87" y="1"/>
                    <a:pt x="48" y="33"/>
                    <a:pt x="21" y="92"/>
                  </a:cubicBezTo>
                  <a:cubicBezTo>
                    <a:pt x="0" y="162"/>
                    <a:pt x="37" y="228"/>
                    <a:pt x="87" y="248"/>
                  </a:cubicBezTo>
                  <a:cubicBezTo>
                    <a:pt x="103" y="265"/>
                    <a:pt x="124" y="265"/>
                    <a:pt x="140" y="265"/>
                  </a:cubicBezTo>
                  <a:cubicBezTo>
                    <a:pt x="173" y="265"/>
                    <a:pt x="206" y="228"/>
                    <a:pt x="227" y="178"/>
                  </a:cubicBezTo>
                  <a:cubicBezTo>
                    <a:pt x="244" y="125"/>
                    <a:pt x="244" y="75"/>
                    <a:pt x="206" y="42"/>
                  </a:cubicBezTo>
                  <a:cubicBezTo>
                    <a:pt x="190" y="22"/>
                    <a:pt x="190" y="22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1" name="Google Shape;12751;p32"/>
            <p:cNvSpPr/>
            <p:nvPr/>
          </p:nvSpPr>
          <p:spPr>
            <a:xfrm>
              <a:off x="4631600" y="28429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0"/>
                  </a:moveTo>
                  <a:cubicBezTo>
                    <a:pt x="78" y="0"/>
                    <a:pt x="45" y="32"/>
                    <a:pt x="21" y="83"/>
                  </a:cubicBezTo>
                  <a:cubicBezTo>
                    <a:pt x="0" y="149"/>
                    <a:pt x="38" y="219"/>
                    <a:pt x="87" y="252"/>
                  </a:cubicBezTo>
                  <a:cubicBezTo>
                    <a:pt x="97" y="256"/>
                    <a:pt x="108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00"/>
                    <a:pt x="227" y="30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2" name="Google Shape;12752;p32"/>
            <p:cNvSpPr/>
            <p:nvPr/>
          </p:nvSpPr>
          <p:spPr>
            <a:xfrm>
              <a:off x="4628200" y="28131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20" y="0"/>
                    <a:pt x="87" y="21"/>
                    <a:pt x="71" y="37"/>
                  </a:cubicBezTo>
                  <a:cubicBezTo>
                    <a:pt x="17" y="87"/>
                    <a:pt x="0" y="157"/>
                    <a:pt x="54" y="22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31" y="265"/>
                    <a:pt x="140" y="267"/>
                    <a:pt x="148" y="267"/>
                  </a:cubicBezTo>
                  <a:cubicBezTo>
                    <a:pt x="168" y="267"/>
                    <a:pt x="183" y="255"/>
                    <a:pt x="207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40" y="87"/>
                    <a:pt x="223" y="54"/>
                  </a:cubicBezTo>
                  <a:cubicBezTo>
                    <a:pt x="207" y="37"/>
                    <a:pt x="190" y="21"/>
                    <a:pt x="174" y="21"/>
                  </a:cubicBezTo>
                  <a:cubicBezTo>
                    <a:pt x="157" y="21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3" name="Google Shape;12753;p32"/>
            <p:cNvSpPr/>
            <p:nvPr/>
          </p:nvSpPr>
          <p:spPr>
            <a:xfrm>
              <a:off x="4638925" y="2827275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44" y="0"/>
                  </a:moveTo>
                  <a:cubicBezTo>
                    <a:pt x="98" y="0"/>
                    <a:pt x="51" y="30"/>
                    <a:pt x="37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6" y="254"/>
                    <a:pt x="123" y="258"/>
                    <a:pt x="140" y="258"/>
                  </a:cubicBezTo>
                  <a:cubicBezTo>
                    <a:pt x="183" y="258"/>
                    <a:pt x="216" y="225"/>
                    <a:pt x="243" y="177"/>
                  </a:cubicBezTo>
                  <a:cubicBezTo>
                    <a:pt x="260" y="107"/>
                    <a:pt x="223" y="37"/>
                    <a:pt x="173" y="4"/>
                  </a:cubicBezTo>
                  <a:cubicBezTo>
                    <a:pt x="164" y="1"/>
                    <a:pt x="154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4" name="Google Shape;12754;p32"/>
            <p:cNvSpPr/>
            <p:nvPr/>
          </p:nvSpPr>
          <p:spPr>
            <a:xfrm>
              <a:off x="4635525" y="27968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17"/>
                    <a:pt x="17" y="55"/>
                  </a:cubicBezTo>
                  <a:cubicBezTo>
                    <a:pt x="0" y="88"/>
                    <a:pt x="0" y="121"/>
                    <a:pt x="0" y="158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5"/>
                    <a:pt x="173" y="17"/>
                  </a:cubicBezTo>
                  <a:cubicBezTo>
                    <a:pt x="17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5" name="Google Shape;12755;p32"/>
            <p:cNvSpPr/>
            <p:nvPr/>
          </p:nvSpPr>
          <p:spPr>
            <a:xfrm>
              <a:off x="4638925" y="28737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40" y="1"/>
                  </a:moveTo>
                  <a:cubicBezTo>
                    <a:pt x="103" y="1"/>
                    <a:pt x="87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26" y="262"/>
                    <a:pt x="133" y="265"/>
                    <a:pt x="141" y="265"/>
                  </a:cubicBezTo>
                  <a:cubicBezTo>
                    <a:pt x="159" y="265"/>
                    <a:pt x="178" y="251"/>
                    <a:pt x="190" y="240"/>
                  </a:cubicBezTo>
                  <a:cubicBezTo>
                    <a:pt x="243" y="190"/>
                    <a:pt x="260" y="104"/>
                    <a:pt x="206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6" name="Google Shape;12756;p32"/>
            <p:cNvSpPr/>
            <p:nvPr/>
          </p:nvSpPr>
          <p:spPr>
            <a:xfrm>
              <a:off x="4640675" y="29059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38"/>
                    <a:pt x="17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0" y="191"/>
                    <a:pt x="17" y="228"/>
                    <a:pt x="50" y="244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4"/>
                    <a:pt x="223" y="191"/>
                    <a:pt x="223" y="104"/>
                  </a:cubicBezTo>
                  <a:cubicBezTo>
                    <a:pt x="223" y="71"/>
                    <a:pt x="206" y="55"/>
                    <a:pt x="173" y="22"/>
                  </a:cubicBezTo>
                  <a:lnTo>
                    <a:pt x="153" y="22"/>
                  </a:ln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7" name="Google Shape;12757;p32"/>
            <p:cNvSpPr/>
            <p:nvPr/>
          </p:nvSpPr>
          <p:spPr>
            <a:xfrm>
              <a:off x="4641075" y="2810375"/>
              <a:ext cx="5600" cy="6725"/>
            </a:xfrm>
            <a:custGeom>
              <a:avLst/>
              <a:gdLst/>
              <a:ahLst/>
              <a:cxnLst/>
              <a:rect l="l" t="t" r="r" b="b"/>
              <a:pathLst>
                <a:path w="224" h="269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87" y="8"/>
                    <a:pt x="54" y="29"/>
                    <a:pt x="34" y="45"/>
                  </a:cubicBezTo>
                  <a:cubicBezTo>
                    <a:pt x="17" y="62"/>
                    <a:pt x="1" y="111"/>
                    <a:pt x="17" y="148"/>
                  </a:cubicBezTo>
                  <a:cubicBezTo>
                    <a:pt x="17" y="181"/>
                    <a:pt x="34" y="214"/>
                    <a:pt x="54" y="235"/>
                  </a:cubicBezTo>
                  <a:cubicBezTo>
                    <a:pt x="71" y="252"/>
                    <a:pt x="104" y="268"/>
                    <a:pt x="137" y="268"/>
                  </a:cubicBezTo>
                  <a:cubicBezTo>
                    <a:pt x="190" y="252"/>
                    <a:pt x="223" y="198"/>
                    <a:pt x="223" y="132"/>
                  </a:cubicBezTo>
                  <a:lnTo>
                    <a:pt x="223" y="111"/>
                  </a:lnTo>
                  <a:cubicBezTo>
                    <a:pt x="223" y="62"/>
                    <a:pt x="190" y="29"/>
                    <a:pt x="157" y="8"/>
                  </a:cubicBezTo>
                  <a:cubicBezTo>
                    <a:pt x="144" y="8"/>
                    <a:pt x="132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8" name="Google Shape;12758;p32"/>
            <p:cNvSpPr/>
            <p:nvPr/>
          </p:nvSpPr>
          <p:spPr>
            <a:xfrm>
              <a:off x="4620875" y="295412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1" y="154"/>
                    <a:pt x="38" y="236"/>
                    <a:pt x="87" y="257"/>
                  </a:cubicBezTo>
                  <a:cubicBezTo>
                    <a:pt x="102" y="266"/>
                    <a:pt x="117" y="270"/>
                    <a:pt x="131" y="270"/>
                  </a:cubicBezTo>
                  <a:cubicBezTo>
                    <a:pt x="172" y="270"/>
                    <a:pt x="211" y="238"/>
                    <a:pt x="223" y="187"/>
                  </a:cubicBezTo>
                  <a:cubicBezTo>
                    <a:pt x="260" y="117"/>
                    <a:pt x="223" y="30"/>
                    <a:pt x="174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9" name="Google Shape;12759;p32"/>
            <p:cNvSpPr/>
            <p:nvPr/>
          </p:nvSpPr>
          <p:spPr>
            <a:xfrm>
              <a:off x="4618300" y="30176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87" y="0"/>
                    <a:pt x="54" y="33"/>
                  </a:cubicBezTo>
                  <a:cubicBezTo>
                    <a:pt x="17" y="66"/>
                    <a:pt x="1" y="153"/>
                    <a:pt x="38" y="206"/>
                  </a:cubicBezTo>
                  <a:cubicBezTo>
                    <a:pt x="54" y="239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6"/>
                    <a:pt x="244" y="169"/>
                    <a:pt x="244" y="136"/>
                  </a:cubicBezTo>
                  <a:cubicBezTo>
                    <a:pt x="244" y="103"/>
                    <a:pt x="244" y="66"/>
                    <a:pt x="207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0" name="Google Shape;12760;p32"/>
            <p:cNvSpPr/>
            <p:nvPr/>
          </p:nvSpPr>
          <p:spPr>
            <a:xfrm>
              <a:off x="4639325" y="28578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38" y="1"/>
                    <a:pt x="1" y="67"/>
                    <a:pt x="21" y="137"/>
                  </a:cubicBezTo>
                  <a:cubicBezTo>
                    <a:pt x="21" y="17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90" y="240"/>
                    <a:pt x="244" y="170"/>
                    <a:pt x="227" y="104"/>
                  </a:cubicBezTo>
                  <a:cubicBezTo>
                    <a:pt x="227" y="67"/>
                    <a:pt x="207" y="34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1" name="Google Shape;12761;p32"/>
            <p:cNvSpPr/>
            <p:nvPr/>
          </p:nvSpPr>
          <p:spPr>
            <a:xfrm>
              <a:off x="4614500" y="303435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66" y="17"/>
                    <a:pt x="33" y="3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0" y="24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7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2" name="Google Shape;12762;p32"/>
            <p:cNvSpPr/>
            <p:nvPr/>
          </p:nvSpPr>
          <p:spPr>
            <a:xfrm>
              <a:off x="4617475" y="28935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" y="66"/>
                    <a:pt x="1" y="153"/>
                    <a:pt x="34" y="206"/>
                  </a:cubicBezTo>
                  <a:cubicBezTo>
                    <a:pt x="50" y="239"/>
                    <a:pt x="87" y="256"/>
                    <a:pt x="104" y="256"/>
                  </a:cubicBezTo>
                  <a:cubicBezTo>
                    <a:pt x="137" y="256"/>
                    <a:pt x="174" y="239"/>
                    <a:pt x="190" y="223"/>
                  </a:cubicBezTo>
                  <a:cubicBezTo>
                    <a:pt x="207" y="206"/>
                    <a:pt x="223" y="169"/>
                    <a:pt x="223" y="136"/>
                  </a:cubicBezTo>
                  <a:cubicBezTo>
                    <a:pt x="240" y="103"/>
                    <a:pt x="223" y="66"/>
                    <a:pt x="207" y="50"/>
                  </a:cubicBezTo>
                  <a:cubicBezTo>
                    <a:pt x="190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3" name="Google Shape;12763;p32"/>
            <p:cNvSpPr/>
            <p:nvPr/>
          </p:nvSpPr>
          <p:spPr>
            <a:xfrm>
              <a:off x="4617075" y="29901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17" y="54"/>
                    <a:pt x="17" y="87"/>
                    <a:pt x="0" y="120"/>
                  </a:cubicBezTo>
                  <a:cubicBezTo>
                    <a:pt x="0" y="157"/>
                    <a:pt x="17" y="190"/>
                    <a:pt x="33" y="207"/>
                  </a:cubicBezTo>
                  <a:cubicBezTo>
                    <a:pt x="52" y="237"/>
                    <a:pt x="83" y="256"/>
                    <a:pt x="117" y="256"/>
                  </a:cubicBezTo>
                  <a:cubicBezTo>
                    <a:pt x="141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4" name="Google Shape;12764;p32"/>
            <p:cNvSpPr/>
            <p:nvPr/>
          </p:nvSpPr>
          <p:spPr>
            <a:xfrm>
              <a:off x="4619225" y="2848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86" y="240"/>
                    <a:pt x="240" y="174"/>
                    <a:pt x="223" y="103"/>
                  </a:cubicBezTo>
                  <a:cubicBezTo>
                    <a:pt x="223" y="70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5" name="Google Shape;12765;p32"/>
            <p:cNvSpPr/>
            <p:nvPr/>
          </p:nvSpPr>
          <p:spPr>
            <a:xfrm>
              <a:off x="4620875" y="2798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12" y="0"/>
                  </a:moveTo>
                  <a:cubicBezTo>
                    <a:pt x="71" y="0"/>
                    <a:pt x="32" y="33"/>
                    <a:pt x="17" y="81"/>
                  </a:cubicBezTo>
                  <a:cubicBezTo>
                    <a:pt x="1" y="102"/>
                    <a:pt x="1" y="118"/>
                    <a:pt x="1" y="135"/>
                  </a:cubicBezTo>
                  <a:cubicBezTo>
                    <a:pt x="17" y="184"/>
                    <a:pt x="38" y="238"/>
                    <a:pt x="71" y="254"/>
                  </a:cubicBezTo>
                  <a:cubicBezTo>
                    <a:pt x="84" y="259"/>
                    <a:pt x="96" y="261"/>
                    <a:pt x="108" y="261"/>
                  </a:cubicBezTo>
                  <a:cubicBezTo>
                    <a:pt x="140" y="261"/>
                    <a:pt x="166" y="245"/>
                    <a:pt x="190" y="221"/>
                  </a:cubicBezTo>
                  <a:cubicBezTo>
                    <a:pt x="207" y="205"/>
                    <a:pt x="207" y="184"/>
                    <a:pt x="223" y="168"/>
                  </a:cubicBezTo>
                  <a:cubicBezTo>
                    <a:pt x="244" y="102"/>
                    <a:pt x="207" y="32"/>
                    <a:pt x="157" y="15"/>
                  </a:cubicBezTo>
                  <a:cubicBezTo>
                    <a:pt x="143" y="5"/>
                    <a:pt x="127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6" name="Google Shape;12766;p32"/>
            <p:cNvSpPr/>
            <p:nvPr/>
          </p:nvSpPr>
          <p:spPr>
            <a:xfrm>
              <a:off x="4606350" y="297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6" y="1"/>
                  </a:moveTo>
                  <a:cubicBezTo>
                    <a:pt x="83" y="1"/>
                    <a:pt x="61" y="14"/>
                    <a:pt x="50" y="26"/>
                  </a:cubicBezTo>
                  <a:cubicBezTo>
                    <a:pt x="0" y="75"/>
                    <a:pt x="0" y="162"/>
                    <a:pt x="33" y="216"/>
                  </a:cubicBezTo>
                  <a:cubicBezTo>
                    <a:pt x="50" y="232"/>
                    <a:pt x="83" y="249"/>
                    <a:pt x="103" y="265"/>
                  </a:cubicBezTo>
                  <a:cubicBezTo>
                    <a:pt x="136" y="265"/>
                    <a:pt x="169" y="249"/>
                    <a:pt x="186" y="232"/>
                  </a:cubicBezTo>
                  <a:cubicBezTo>
                    <a:pt x="239" y="178"/>
                    <a:pt x="239" y="113"/>
                    <a:pt x="207" y="42"/>
                  </a:cubicBezTo>
                  <a:cubicBezTo>
                    <a:pt x="186" y="26"/>
                    <a:pt x="169" y="9"/>
                    <a:pt x="153" y="9"/>
                  </a:cubicBezTo>
                  <a:lnTo>
                    <a:pt x="136" y="9"/>
                  </a:lnTo>
                  <a:cubicBezTo>
                    <a:pt x="127" y="3"/>
                    <a:pt x="116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7" name="Google Shape;12767;p32"/>
            <p:cNvSpPr/>
            <p:nvPr/>
          </p:nvSpPr>
          <p:spPr>
            <a:xfrm>
              <a:off x="4629950" y="29837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90" y="240"/>
                    <a:pt x="223" y="186"/>
                    <a:pt x="223" y="104"/>
                  </a:cubicBezTo>
                  <a:cubicBezTo>
                    <a:pt x="207" y="67"/>
                    <a:pt x="207" y="50"/>
                    <a:pt x="170" y="17"/>
                  </a:cubicBezTo>
                  <a:lnTo>
                    <a:pt x="153" y="17"/>
                  </a:lnTo>
                  <a:cubicBezTo>
                    <a:pt x="137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8" name="Google Shape;12768;p32"/>
            <p:cNvSpPr/>
            <p:nvPr/>
          </p:nvSpPr>
          <p:spPr>
            <a:xfrm>
              <a:off x="4608400" y="29098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21" y="50"/>
                    <a:pt x="1" y="104"/>
                    <a:pt x="1" y="137"/>
                  </a:cubicBezTo>
                  <a:cubicBezTo>
                    <a:pt x="21" y="174"/>
                    <a:pt x="21" y="207"/>
                    <a:pt x="54" y="223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40"/>
                    <a:pt x="228" y="190"/>
                    <a:pt x="228" y="120"/>
                  </a:cubicBezTo>
                  <a:lnTo>
                    <a:pt x="228" y="104"/>
                  </a:lnTo>
                  <a:cubicBezTo>
                    <a:pt x="228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9" name="Google Shape;12769;p32"/>
            <p:cNvSpPr/>
            <p:nvPr/>
          </p:nvSpPr>
          <p:spPr>
            <a:xfrm>
              <a:off x="4608000" y="300517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7" y="0"/>
                  </a:moveTo>
                  <a:cubicBezTo>
                    <a:pt x="70" y="17"/>
                    <a:pt x="37" y="33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7" y="239"/>
                  </a:cubicBezTo>
                  <a:cubicBezTo>
                    <a:pt x="61" y="251"/>
                    <a:pt x="76" y="265"/>
                    <a:pt x="94" y="265"/>
                  </a:cubicBezTo>
                  <a:cubicBezTo>
                    <a:pt x="102" y="265"/>
                    <a:pt x="110" y="262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06" y="87"/>
                    <a:pt x="190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0" name="Google Shape;12770;p32"/>
            <p:cNvSpPr/>
            <p:nvPr/>
          </p:nvSpPr>
          <p:spPr>
            <a:xfrm>
              <a:off x="4611500" y="28656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3" y="1"/>
                    <a:pt x="66" y="1"/>
                    <a:pt x="33" y="34"/>
                  </a:cubicBezTo>
                  <a:cubicBezTo>
                    <a:pt x="17" y="50"/>
                    <a:pt x="1" y="87"/>
                    <a:pt x="1" y="120"/>
                  </a:cubicBezTo>
                  <a:cubicBezTo>
                    <a:pt x="1" y="153"/>
                    <a:pt x="1" y="191"/>
                    <a:pt x="17" y="207"/>
                  </a:cubicBezTo>
                  <a:cubicBezTo>
                    <a:pt x="33" y="240"/>
                    <a:pt x="66" y="257"/>
                    <a:pt x="104" y="257"/>
                  </a:cubicBezTo>
                  <a:cubicBezTo>
                    <a:pt x="120" y="257"/>
                    <a:pt x="153" y="257"/>
                    <a:pt x="170" y="224"/>
                  </a:cubicBezTo>
                  <a:cubicBezTo>
                    <a:pt x="223" y="191"/>
                    <a:pt x="240" y="104"/>
                    <a:pt x="186" y="50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1" name="Google Shape;12771;p32"/>
            <p:cNvSpPr/>
            <p:nvPr/>
          </p:nvSpPr>
          <p:spPr>
            <a:xfrm>
              <a:off x="4603250" y="30223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87" y="1"/>
                  </a:moveTo>
                  <a:cubicBezTo>
                    <a:pt x="87" y="17"/>
                    <a:pt x="71" y="17"/>
                    <a:pt x="71" y="17"/>
                  </a:cubicBezTo>
                  <a:cubicBezTo>
                    <a:pt x="21" y="34"/>
                    <a:pt x="1" y="104"/>
                    <a:pt x="1" y="153"/>
                  </a:cubicBezTo>
                  <a:cubicBezTo>
                    <a:pt x="1" y="186"/>
                    <a:pt x="21" y="223"/>
                    <a:pt x="54" y="240"/>
                  </a:cubicBezTo>
                  <a:cubicBezTo>
                    <a:pt x="66" y="252"/>
                    <a:pt x="86" y="263"/>
                    <a:pt x="104" y="263"/>
                  </a:cubicBezTo>
                  <a:cubicBezTo>
                    <a:pt x="111" y="263"/>
                    <a:pt x="118" y="261"/>
                    <a:pt x="124" y="256"/>
                  </a:cubicBezTo>
                  <a:cubicBezTo>
                    <a:pt x="190" y="256"/>
                    <a:pt x="227" y="186"/>
                    <a:pt x="227" y="120"/>
                  </a:cubicBezTo>
                  <a:cubicBezTo>
                    <a:pt x="227" y="104"/>
                    <a:pt x="207" y="83"/>
                    <a:pt x="207" y="83"/>
                  </a:cubicBezTo>
                  <a:cubicBezTo>
                    <a:pt x="207" y="50"/>
                    <a:pt x="174" y="34"/>
                    <a:pt x="157" y="17"/>
                  </a:cubicBezTo>
                  <a:cubicBezTo>
                    <a:pt x="141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2" name="Google Shape;12772;p32"/>
            <p:cNvSpPr/>
            <p:nvPr/>
          </p:nvSpPr>
          <p:spPr>
            <a:xfrm>
              <a:off x="4599850" y="29897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1"/>
                    <a:pt x="34" y="224"/>
                    <a:pt x="54" y="240"/>
                  </a:cubicBezTo>
                  <a:cubicBezTo>
                    <a:pt x="77" y="252"/>
                    <a:pt x="92" y="265"/>
                    <a:pt x="111" y="265"/>
                  </a:cubicBezTo>
                  <a:cubicBezTo>
                    <a:pt x="118" y="265"/>
                    <a:pt x="127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3" name="Google Shape;12773;p32"/>
            <p:cNvSpPr/>
            <p:nvPr/>
          </p:nvSpPr>
          <p:spPr>
            <a:xfrm>
              <a:off x="4606750" y="2957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34" y="17"/>
                    <a:pt x="1" y="87"/>
                    <a:pt x="1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1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91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4" name="Google Shape;12774;p32"/>
            <p:cNvSpPr/>
            <p:nvPr/>
          </p:nvSpPr>
          <p:spPr>
            <a:xfrm>
              <a:off x="4606350" y="292642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4" y="1"/>
                  </a:moveTo>
                  <a:cubicBezTo>
                    <a:pt x="99" y="1"/>
                    <a:pt x="47" y="36"/>
                    <a:pt x="33" y="91"/>
                  </a:cubicBezTo>
                  <a:cubicBezTo>
                    <a:pt x="0" y="145"/>
                    <a:pt x="33" y="231"/>
                    <a:pt x="83" y="248"/>
                  </a:cubicBezTo>
                  <a:cubicBezTo>
                    <a:pt x="97" y="257"/>
                    <a:pt x="112" y="261"/>
                    <a:pt x="128" y="261"/>
                  </a:cubicBezTo>
                  <a:cubicBezTo>
                    <a:pt x="171" y="261"/>
                    <a:pt x="215" y="229"/>
                    <a:pt x="239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62" y="2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5" name="Google Shape;12775;p32"/>
            <p:cNvSpPr/>
            <p:nvPr/>
          </p:nvSpPr>
          <p:spPr>
            <a:xfrm>
              <a:off x="4632525" y="2890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6" name="Google Shape;12776;p32"/>
            <p:cNvSpPr/>
            <p:nvPr/>
          </p:nvSpPr>
          <p:spPr>
            <a:xfrm>
              <a:off x="4620050" y="29235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44"/>
                  </a:cubicBezTo>
                  <a:cubicBezTo>
                    <a:pt x="240" y="191"/>
                    <a:pt x="256" y="104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7" name="Google Shape;12777;p32"/>
            <p:cNvSpPr/>
            <p:nvPr/>
          </p:nvSpPr>
          <p:spPr>
            <a:xfrm>
              <a:off x="4629025" y="294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7" y="1"/>
                  </a:moveTo>
                  <a:cubicBezTo>
                    <a:pt x="101" y="1"/>
                    <a:pt x="48" y="33"/>
                    <a:pt x="21" y="92"/>
                  </a:cubicBezTo>
                  <a:cubicBezTo>
                    <a:pt x="0" y="162"/>
                    <a:pt x="38" y="228"/>
                    <a:pt x="87" y="244"/>
                  </a:cubicBezTo>
                  <a:cubicBezTo>
                    <a:pt x="102" y="254"/>
                    <a:pt x="117" y="259"/>
                    <a:pt x="133" y="259"/>
                  </a:cubicBezTo>
                  <a:cubicBezTo>
                    <a:pt x="174" y="259"/>
                    <a:pt x="217" y="226"/>
                    <a:pt x="244" y="178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8" name="Google Shape;12778;p32"/>
            <p:cNvSpPr/>
            <p:nvPr/>
          </p:nvSpPr>
          <p:spPr>
            <a:xfrm>
              <a:off x="4635925" y="2923125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17" y="33"/>
                    <a:pt x="1" y="104"/>
                    <a:pt x="1" y="157"/>
                  </a:cubicBezTo>
                  <a:cubicBezTo>
                    <a:pt x="1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104"/>
                    <a:pt x="223" y="87"/>
                    <a:pt x="207" y="87"/>
                  </a:cubicBezTo>
                  <a:cubicBezTo>
                    <a:pt x="207" y="54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9" name="Google Shape;12779;p32"/>
            <p:cNvSpPr/>
            <p:nvPr/>
          </p:nvSpPr>
          <p:spPr>
            <a:xfrm>
              <a:off x="4625625" y="290777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29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33" y="13"/>
                    <a:pt x="0" y="83"/>
                    <a:pt x="0" y="153"/>
                  </a:cubicBezTo>
                  <a:cubicBezTo>
                    <a:pt x="0" y="186"/>
                    <a:pt x="17" y="219"/>
                    <a:pt x="54" y="235"/>
                  </a:cubicBezTo>
                  <a:cubicBezTo>
                    <a:pt x="70" y="256"/>
                    <a:pt x="103" y="272"/>
                    <a:pt x="136" y="272"/>
                  </a:cubicBezTo>
                  <a:cubicBezTo>
                    <a:pt x="190" y="256"/>
                    <a:pt x="223" y="186"/>
                    <a:pt x="223" y="116"/>
                  </a:cubicBezTo>
                  <a:cubicBezTo>
                    <a:pt x="223" y="83"/>
                    <a:pt x="206" y="50"/>
                    <a:pt x="174" y="29"/>
                  </a:cubicBezTo>
                  <a:lnTo>
                    <a:pt x="157" y="13"/>
                  </a:lnTo>
                  <a:cubicBezTo>
                    <a:pt x="147" y="4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0" name="Google Shape;12780;p32"/>
            <p:cNvSpPr/>
            <p:nvPr/>
          </p:nvSpPr>
          <p:spPr>
            <a:xfrm>
              <a:off x="4623875" y="28783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7" y="1"/>
                  </a:moveTo>
                  <a:cubicBezTo>
                    <a:pt x="118" y="1"/>
                    <a:pt x="110" y="3"/>
                    <a:pt x="103" y="8"/>
                  </a:cubicBezTo>
                  <a:cubicBezTo>
                    <a:pt x="54" y="8"/>
                    <a:pt x="0" y="74"/>
                    <a:pt x="21" y="144"/>
                  </a:cubicBezTo>
                  <a:cubicBezTo>
                    <a:pt x="21" y="177"/>
                    <a:pt x="37" y="214"/>
                    <a:pt x="70" y="231"/>
                  </a:cubicBezTo>
                  <a:cubicBezTo>
                    <a:pt x="87" y="247"/>
                    <a:pt x="124" y="264"/>
                    <a:pt x="140" y="264"/>
                  </a:cubicBezTo>
                  <a:cubicBezTo>
                    <a:pt x="173" y="247"/>
                    <a:pt x="206" y="231"/>
                    <a:pt x="227" y="214"/>
                  </a:cubicBezTo>
                  <a:cubicBezTo>
                    <a:pt x="244" y="177"/>
                    <a:pt x="244" y="144"/>
                    <a:pt x="244" y="111"/>
                  </a:cubicBezTo>
                  <a:cubicBezTo>
                    <a:pt x="227" y="74"/>
                    <a:pt x="227" y="41"/>
                    <a:pt x="190" y="25"/>
                  </a:cubicBezTo>
                  <a:lnTo>
                    <a:pt x="173" y="8"/>
                  </a:lnTo>
                  <a:cubicBezTo>
                    <a:pt x="162" y="8"/>
                    <a:pt x="144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1" name="Google Shape;12781;p32"/>
            <p:cNvSpPr/>
            <p:nvPr/>
          </p:nvSpPr>
          <p:spPr>
            <a:xfrm>
              <a:off x="4623875" y="2828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2" y="0"/>
                    <a:pt x="35" y="33"/>
                    <a:pt x="21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57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2" name="Google Shape;12782;p32"/>
            <p:cNvSpPr/>
            <p:nvPr/>
          </p:nvSpPr>
          <p:spPr>
            <a:xfrm>
              <a:off x="4625625" y="28628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4"/>
                    <a:pt x="17" y="144"/>
                  </a:cubicBezTo>
                  <a:cubicBezTo>
                    <a:pt x="17" y="214"/>
                    <a:pt x="70" y="263"/>
                    <a:pt x="136" y="263"/>
                  </a:cubicBezTo>
                  <a:cubicBezTo>
                    <a:pt x="174" y="247"/>
                    <a:pt x="190" y="230"/>
                    <a:pt x="206" y="214"/>
                  </a:cubicBezTo>
                  <a:cubicBezTo>
                    <a:pt x="223" y="177"/>
                    <a:pt x="239" y="144"/>
                    <a:pt x="223" y="111"/>
                  </a:cubicBezTo>
                  <a:cubicBezTo>
                    <a:pt x="223" y="74"/>
                    <a:pt x="206" y="41"/>
                    <a:pt x="190" y="24"/>
                  </a:cubicBezTo>
                  <a:cubicBezTo>
                    <a:pt x="174" y="24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3" name="Google Shape;12783;p32"/>
            <p:cNvSpPr/>
            <p:nvPr/>
          </p:nvSpPr>
          <p:spPr>
            <a:xfrm>
              <a:off x="4619225" y="2970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74"/>
                    <a:pt x="34" y="207"/>
                    <a:pt x="67" y="228"/>
                  </a:cubicBezTo>
                  <a:cubicBezTo>
                    <a:pt x="83" y="261"/>
                    <a:pt x="120" y="261"/>
                    <a:pt x="137" y="261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23" y="38"/>
                    <a:pt x="186" y="21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4" name="Google Shape;12784;p32"/>
            <p:cNvSpPr/>
            <p:nvPr/>
          </p:nvSpPr>
          <p:spPr>
            <a:xfrm>
              <a:off x="4818475" y="3042150"/>
              <a:ext cx="5575" cy="3450"/>
            </a:xfrm>
            <a:custGeom>
              <a:avLst/>
              <a:gdLst/>
              <a:ahLst/>
              <a:cxnLst/>
              <a:rect l="l" t="t" r="r" b="b"/>
              <a:pathLst>
                <a:path w="223" h="13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00"/>
                    <a:pt x="0" y="117"/>
                    <a:pt x="0" y="117"/>
                  </a:cubicBezTo>
                  <a:lnTo>
                    <a:pt x="223" y="137"/>
                  </a:lnTo>
                  <a:cubicBezTo>
                    <a:pt x="223" y="84"/>
                    <a:pt x="206" y="34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5" name="Google Shape;12785;p32"/>
            <p:cNvSpPr/>
            <p:nvPr/>
          </p:nvSpPr>
          <p:spPr>
            <a:xfrm>
              <a:off x="4739000" y="3028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6" name="Google Shape;12786;p32"/>
            <p:cNvSpPr/>
            <p:nvPr/>
          </p:nvSpPr>
          <p:spPr>
            <a:xfrm>
              <a:off x="4664275" y="30107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8" y="255"/>
                    <a:pt x="101" y="267"/>
                    <a:pt x="119" y="267"/>
                  </a:cubicBezTo>
                  <a:cubicBezTo>
                    <a:pt x="126" y="267"/>
                    <a:pt x="132" y="265"/>
                    <a:pt x="136" y="261"/>
                  </a:cubicBezTo>
                  <a:cubicBezTo>
                    <a:pt x="174" y="261"/>
                    <a:pt x="190" y="240"/>
                    <a:pt x="207" y="207"/>
                  </a:cubicBezTo>
                  <a:cubicBezTo>
                    <a:pt x="223" y="191"/>
                    <a:pt x="240" y="158"/>
                    <a:pt x="240" y="121"/>
                  </a:cubicBezTo>
                  <a:cubicBezTo>
                    <a:pt x="223" y="88"/>
                    <a:pt x="207" y="55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7" name="Google Shape;12787;p32"/>
            <p:cNvSpPr/>
            <p:nvPr/>
          </p:nvSpPr>
          <p:spPr>
            <a:xfrm>
              <a:off x="4752300" y="30399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41" y="1"/>
                  </a:moveTo>
                  <a:cubicBezTo>
                    <a:pt x="103" y="1"/>
                    <a:pt x="87" y="1"/>
                    <a:pt x="54" y="21"/>
                  </a:cubicBezTo>
                  <a:cubicBezTo>
                    <a:pt x="17" y="71"/>
                    <a:pt x="0" y="141"/>
                    <a:pt x="38" y="190"/>
                  </a:cubicBezTo>
                  <a:lnTo>
                    <a:pt x="223" y="190"/>
                  </a:lnTo>
                  <a:cubicBezTo>
                    <a:pt x="244" y="157"/>
                    <a:pt x="244" y="87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8" name="Google Shape;12788;p32"/>
            <p:cNvSpPr/>
            <p:nvPr/>
          </p:nvSpPr>
          <p:spPr>
            <a:xfrm>
              <a:off x="4744975" y="3008650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1" y="1"/>
                  </a:moveTo>
                  <a:cubicBezTo>
                    <a:pt x="91" y="1"/>
                    <a:pt x="50" y="32"/>
                    <a:pt x="38" y="84"/>
                  </a:cubicBezTo>
                  <a:cubicBezTo>
                    <a:pt x="1" y="154"/>
                    <a:pt x="38" y="241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7" y="239"/>
                    <a:pt x="244" y="187"/>
                  </a:cubicBezTo>
                  <a:cubicBezTo>
                    <a:pt x="260" y="117"/>
                    <a:pt x="227" y="34"/>
                    <a:pt x="174" y="14"/>
                  </a:cubicBezTo>
                  <a:cubicBezTo>
                    <a:pt x="161" y="5"/>
                    <a:pt x="146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9" name="Google Shape;12789;p32"/>
            <p:cNvSpPr/>
            <p:nvPr/>
          </p:nvSpPr>
          <p:spPr>
            <a:xfrm>
              <a:off x="4698600" y="30359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09" y="1"/>
                    <a:pt x="99" y="3"/>
                    <a:pt x="87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1"/>
                  </a:cubicBezTo>
                  <a:cubicBezTo>
                    <a:pt x="70" y="247"/>
                    <a:pt x="103" y="264"/>
                    <a:pt x="124" y="264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7" y="181"/>
                    <a:pt x="227" y="144"/>
                    <a:pt x="227" y="111"/>
                  </a:cubicBezTo>
                  <a:cubicBezTo>
                    <a:pt x="227" y="78"/>
                    <a:pt x="207" y="41"/>
                    <a:pt x="174" y="25"/>
                  </a:cubicBezTo>
                  <a:lnTo>
                    <a:pt x="157" y="8"/>
                  </a:ln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0" name="Google Shape;12790;p32"/>
            <p:cNvSpPr/>
            <p:nvPr/>
          </p:nvSpPr>
          <p:spPr>
            <a:xfrm>
              <a:off x="4666025" y="29952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7"/>
                    <a:pt x="1" y="157"/>
                  </a:cubicBezTo>
                  <a:cubicBezTo>
                    <a:pt x="15" y="215"/>
                    <a:pt x="55" y="263"/>
                    <a:pt x="111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0" y="260"/>
                    <a:pt x="190" y="240"/>
                    <a:pt x="207" y="207"/>
                  </a:cubicBezTo>
                  <a:cubicBezTo>
                    <a:pt x="223" y="190"/>
                    <a:pt x="223" y="157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1" name="Google Shape;12791;p32"/>
            <p:cNvSpPr/>
            <p:nvPr/>
          </p:nvSpPr>
          <p:spPr>
            <a:xfrm>
              <a:off x="4679325" y="3006925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70" y="0"/>
                  </a:moveTo>
                  <a:cubicBezTo>
                    <a:pt x="70" y="17"/>
                    <a:pt x="50" y="17"/>
                    <a:pt x="50" y="17"/>
                  </a:cubicBezTo>
                  <a:cubicBezTo>
                    <a:pt x="0" y="50"/>
                    <a:pt x="0" y="136"/>
                    <a:pt x="33" y="186"/>
                  </a:cubicBezTo>
                  <a:cubicBezTo>
                    <a:pt x="50" y="223"/>
                    <a:pt x="87" y="240"/>
                    <a:pt x="120" y="240"/>
                  </a:cubicBezTo>
                  <a:cubicBezTo>
                    <a:pt x="136" y="240"/>
                    <a:pt x="174" y="240"/>
                    <a:pt x="190" y="223"/>
                  </a:cubicBezTo>
                  <a:cubicBezTo>
                    <a:pt x="207" y="207"/>
                    <a:pt x="223" y="186"/>
                    <a:pt x="223" y="169"/>
                  </a:cubicBezTo>
                  <a:cubicBezTo>
                    <a:pt x="174" y="120"/>
                    <a:pt x="120" y="66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2" name="Google Shape;12792;p32"/>
            <p:cNvSpPr/>
            <p:nvPr/>
          </p:nvSpPr>
          <p:spPr>
            <a:xfrm>
              <a:off x="4755800" y="2998275"/>
              <a:ext cx="2100" cy="1350"/>
            </a:xfrm>
            <a:custGeom>
              <a:avLst/>
              <a:gdLst/>
              <a:ahLst/>
              <a:cxnLst/>
              <a:rect l="l" t="t" r="r" b="b"/>
              <a:pathLst>
                <a:path w="84" h="54" extrusionOk="0">
                  <a:moveTo>
                    <a:pt x="83" y="0"/>
                  </a:moveTo>
                  <a:cubicBezTo>
                    <a:pt x="50" y="17"/>
                    <a:pt x="34" y="37"/>
                    <a:pt x="1" y="54"/>
                  </a:cubicBezTo>
                  <a:cubicBezTo>
                    <a:pt x="34" y="54"/>
                    <a:pt x="67" y="37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3" name="Google Shape;12793;p32"/>
            <p:cNvSpPr/>
            <p:nvPr/>
          </p:nvSpPr>
          <p:spPr>
            <a:xfrm>
              <a:off x="4911650" y="298157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4" name="Google Shape;12794;p32"/>
            <p:cNvSpPr/>
            <p:nvPr/>
          </p:nvSpPr>
          <p:spPr>
            <a:xfrm>
              <a:off x="4903500" y="2998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71" y="21"/>
                    <a:pt x="50" y="38"/>
                  </a:cubicBezTo>
                  <a:cubicBezTo>
                    <a:pt x="34" y="54"/>
                    <a:pt x="17" y="87"/>
                    <a:pt x="17" y="124"/>
                  </a:cubicBezTo>
                  <a:cubicBezTo>
                    <a:pt x="1" y="157"/>
                    <a:pt x="17" y="190"/>
                    <a:pt x="34" y="227"/>
                  </a:cubicBezTo>
                  <a:cubicBezTo>
                    <a:pt x="50" y="244"/>
                    <a:pt x="87" y="260"/>
                    <a:pt x="104" y="260"/>
                  </a:cubicBezTo>
                  <a:cubicBezTo>
                    <a:pt x="113" y="265"/>
                    <a:pt x="123" y="267"/>
                    <a:pt x="133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8"/>
                    <a:pt x="174" y="21"/>
                    <a:pt x="153" y="21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5" name="Google Shape;12795;p32"/>
            <p:cNvSpPr/>
            <p:nvPr/>
          </p:nvSpPr>
          <p:spPr>
            <a:xfrm>
              <a:off x="4903925" y="29665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57" y="0"/>
                  </a:moveTo>
                  <a:cubicBezTo>
                    <a:pt x="120" y="0"/>
                    <a:pt x="87" y="0"/>
                    <a:pt x="70" y="17"/>
                  </a:cubicBezTo>
                  <a:cubicBezTo>
                    <a:pt x="54" y="33"/>
                    <a:pt x="33" y="50"/>
                    <a:pt x="17" y="87"/>
                  </a:cubicBezTo>
                  <a:cubicBezTo>
                    <a:pt x="0" y="103"/>
                    <a:pt x="0" y="136"/>
                    <a:pt x="17" y="173"/>
                  </a:cubicBezTo>
                  <a:cubicBezTo>
                    <a:pt x="17" y="206"/>
                    <a:pt x="54" y="239"/>
                    <a:pt x="87" y="239"/>
                  </a:cubicBezTo>
                  <a:cubicBezTo>
                    <a:pt x="100" y="249"/>
                    <a:pt x="115" y="254"/>
                    <a:pt x="130" y="254"/>
                  </a:cubicBezTo>
                  <a:cubicBezTo>
                    <a:pt x="170" y="254"/>
                    <a:pt x="211" y="221"/>
                    <a:pt x="223" y="173"/>
                  </a:cubicBezTo>
                  <a:cubicBezTo>
                    <a:pt x="239" y="103"/>
                    <a:pt x="223" y="33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6" name="Google Shape;12796;p32"/>
            <p:cNvSpPr/>
            <p:nvPr/>
          </p:nvSpPr>
          <p:spPr>
            <a:xfrm>
              <a:off x="4909475" y="30266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41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7"/>
                    <a:pt x="1" y="158"/>
                    <a:pt x="54" y="224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31" y="265"/>
                    <a:pt x="140" y="267"/>
                    <a:pt x="149" y="267"/>
                  </a:cubicBezTo>
                  <a:cubicBezTo>
                    <a:pt x="169" y="267"/>
                    <a:pt x="184" y="256"/>
                    <a:pt x="207" y="244"/>
                  </a:cubicBezTo>
                  <a:cubicBezTo>
                    <a:pt x="223" y="207"/>
                    <a:pt x="244" y="191"/>
                    <a:pt x="244" y="158"/>
                  </a:cubicBezTo>
                  <a:cubicBezTo>
                    <a:pt x="244" y="120"/>
                    <a:pt x="244" y="87"/>
                    <a:pt x="223" y="54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7" name="Google Shape;12797;p32"/>
            <p:cNvSpPr/>
            <p:nvPr/>
          </p:nvSpPr>
          <p:spPr>
            <a:xfrm>
              <a:off x="4906075" y="29489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37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0" y="133"/>
                    <a:pt x="223" y="84"/>
                    <a:pt x="207" y="51"/>
                  </a:cubicBezTo>
                  <a:cubicBezTo>
                    <a:pt x="190" y="30"/>
                    <a:pt x="174" y="14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8" name="Google Shape;12798;p32"/>
            <p:cNvSpPr/>
            <p:nvPr/>
          </p:nvSpPr>
          <p:spPr>
            <a:xfrm>
              <a:off x="4848575" y="3041150"/>
              <a:ext cx="6000" cy="4450"/>
            </a:xfrm>
            <a:custGeom>
              <a:avLst/>
              <a:gdLst/>
              <a:ahLst/>
              <a:cxnLst/>
              <a:rect l="l" t="t" r="r" b="b"/>
              <a:pathLst>
                <a:path w="240" h="178" extrusionOk="0">
                  <a:moveTo>
                    <a:pt x="126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07"/>
                    <a:pt x="0" y="140"/>
                    <a:pt x="17" y="177"/>
                  </a:cubicBezTo>
                  <a:lnTo>
                    <a:pt x="223" y="177"/>
                  </a:lnTo>
                  <a:cubicBezTo>
                    <a:pt x="239" y="107"/>
                    <a:pt x="223" y="37"/>
                    <a:pt x="153" y="4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9" name="Google Shape;12799;p32"/>
            <p:cNvSpPr/>
            <p:nvPr/>
          </p:nvSpPr>
          <p:spPr>
            <a:xfrm>
              <a:off x="4894950" y="3029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6" y="7"/>
                    <a:pt x="50" y="28"/>
                    <a:pt x="33" y="61"/>
                  </a:cubicBezTo>
                  <a:cubicBezTo>
                    <a:pt x="17" y="78"/>
                    <a:pt x="0" y="111"/>
                    <a:pt x="0" y="148"/>
                  </a:cubicBezTo>
                  <a:cubicBezTo>
                    <a:pt x="17" y="181"/>
                    <a:pt x="33" y="214"/>
                    <a:pt x="50" y="234"/>
                  </a:cubicBezTo>
                  <a:cubicBezTo>
                    <a:pt x="66" y="251"/>
                    <a:pt x="104" y="267"/>
                    <a:pt x="137" y="267"/>
                  </a:cubicBezTo>
                  <a:cubicBezTo>
                    <a:pt x="186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86" y="28"/>
                  </a:cubicBezTo>
                  <a:cubicBezTo>
                    <a:pt x="170" y="28"/>
                    <a:pt x="170" y="7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0" name="Google Shape;12800;p32"/>
            <p:cNvSpPr/>
            <p:nvPr/>
          </p:nvSpPr>
          <p:spPr>
            <a:xfrm>
              <a:off x="4900100" y="30138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3" y="1"/>
                  </a:moveTo>
                  <a:cubicBezTo>
                    <a:pt x="133" y="1"/>
                    <a:pt x="120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67" y="240"/>
                  </a:cubicBezTo>
                  <a:cubicBezTo>
                    <a:pt x="78" y="251"/>
                    <a:pt x="100" y="263"/>
                    <a:pt x="118" y="263"/>
                  </a:cubicBezTo>
                  <a:cubicBezTo>
                    <a:pt x="125" y="263"/>
                    <a:pt x="132" y="261"/>
                    <a:pt x="137" y="256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3" y="67"/>
                    <a:pt x="207" y="34"/>
                    <a:pt x="170" y="13"/>
                  </a:cubicBezTo>
                  <a:cubicBezTo>
                    <a:pt x="161" y="5"/>
                    <a:pt x="153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1" name="Google Shape;12801;p32"/>
            <p:cNvSpPr/>
            <p:nvPr/>
          </p:nvSpPr>
          <p:spPr>
            <a:xfrm>
              <a:off x="4833100" y="30404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04" y="0"/>
                  </a:moveTo>
                  <a:cubicBezTo>
                    <a:pt x="50" y="17"/>
                    <a:pt x="1" y="66"/>
                    <a:pt x="17" y="153"/>
                  </a:cubicBezTo>
                  <a:cubicBezTo>
                    <a:pt x="17" y="169"/>
                    <a:pt x="17" y="186"/>
                    <a:pt x="34" y="206"/>
                  </a:cubicBezTo>
                  <a:lnTo>
                    <a:pt x="223" y="206"/>
                  </a:lnTo>
                  <a:cubicBezTo>
                    <a:pt x="223" y="169"/>
                    <a:pt x="240" y="136"/>
                    <a:pt x="240" y="103"/>
                  </a:cubicBezTo>
                  <a:cubicBezTo>
                    <a:pt x="223" y="66"/>
                    <a:pt x="207" y="33"/>
                    <a:pt x="186" y="17"/>
                  </a:cubicBezTo>
                  <a:cubicBezTo>
                    <a:pt x="186" y="17"/>
                    <a:pt x="17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2" name="Google Shape;12802;p32"/>
            <p:cNvSpPr/>
            <p:nvPr/>
          </p:nvSpPr>
          <p:spPr>
            <a:xfrm>
              <a:off x="4578825" y="29647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20" y="0"/>
                  </a:moveTo>
                  <a:cubicBezTo>
                    <a:pt x="87" y="0"/>
                    <a:pt x="50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71" y="260"/>
                    <a:pt x="87" y="260"/>
                  </a:cubicBezTo>
                  <a:cubicBezTo>
                    <a:pt x="120" y="260"/>
                    <a:pt x="153" y="260"/>
                    <a:pt x="174" y="223"/>
                  </a:cubicBezTo>
                  <a:cubicBezTo>
                    <a:pt x="223" y="190"/>
                    <a:pt x="223" y="103"/>
                    <a:pt x="190" y="54"/>
                  </a:cubicBezTo>
                  <a:cubicBezTo>
                    <a:pt x="174" y="37"/>
                    <a:pt x="174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3" name="Google Shape;12803;p32"/>
            <p:cNvSpPr/>
            <p:nvPr/>
          </p:nvSpPr>
          <p:spPr>
            <a:xfrm>
              <a:off x="4575825" y="30089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8" y="1"/>
                  </a:moveTo>
                  <a:cubicBezTo>
                    <a:pt x="67" y="1"/>
                    <a:pt x="50" y="21"/>
                    <a:pt x="34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07"/>
                    <a:pt x="50" y="228"/>
                  </a:cubicBezTo>
                  <a:cubicBezTo>
                    <a:pt x="67" y="261"/>
                    <a:pt x="104" y="261"/>
                    <a:pt x="121" y="261"/>
                  </a:cubicBezTo>
                  <a:cubicBezTo>
                    <a:pt x="191" y="244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07" y="54"/>
                    <a:pt x="191" y="2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4" name="Google Shape;12804;p32"/>
            <p:cNvSpPr/>
            <p:nvPr/>
          </p:nvSpPr>
          <p:spPr>
            <a:xfrm>
              <a:off x="4579250" y="2932325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8" y="1"/>
                  </a:moveTo>
                  <a:cubicBezTo>
                    <a:pt x="92" y="1"/>
                    <a:pt x="73" y="9"/>
                    <a:pt x="54" y="28"/>
                  </a:cubicBezTo>
                  <a:cubicBezTo>
                    <a:pt x="33" y="28"/>
                    <a:pt x="17" y="61"/>
                    <a:pt x="0" y="78"/>
                  </a:cubicBezTo>
                  <a:lnTo>
                    <a:pt x="0" y="164"/>
                  </a:lnTo>
                  <a:cubicBezTo>
                    <a:pt x="17" y="201"/>
                    <a:pt x="33" y="234"/>
                    <a:pt x="70" y="251"/>
                  </a:cubicBezTo>
                  <a:cubicBezTo>
                    <a:pt x="83" y="260"/>
                    <a:pt x="98" y="264"/>
                    <a:pt x="112" y="264"/>
                  </a:cubicBezTo>
                  <a:cubicBezTo>
                    <a:pt x="153" y="264"/>
                    <a:pt x="194" y="232"/>
                    <a:pt x="206" y="181"/>
                  </a:cubicBezTo>
                  <a:cubicBezTo>
                    <a:pt x="223" y="115"/>
                    <a:pt x="206" y="28"/>
                    <a:pt x="136" y="12"/>
                  </a:cubicBezTo>
                  <a:cubicBezTo>
                    <a:pt x="129" y="5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5" name="Google Shape;12805;p32"/>
            <p:cNvSpPr/>
            <p:nvPr/>
          </p:nvSpPr>
          <p:spPr>
            <a:xfrm>
              <a:off x="4584400" y="29927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20" y="0"/>
                    <a:pt x="87" y="0"/>
                    <a:pt x="70" y="33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0" y="240"/>
                    <a:pt x="87" y="260"/>
                    <a:pt x="120" y="260"/>
                  </a:cubicBezTo>
                  <a:cubicBezTo>
                    <a:pt x="157" y="260"/>
                    <a:pt x="173" y="260"/>
                    <a:pt x="206" y="223"/>
                  </a:cubicBezTo>
                  <a:cubicBezTo>
                    <a:pt x="223" y="207"/>
                    <a:pt x="239" y="174"/>
                    <a:pt x="239" y="136"/>
                  </a:cubicBezTo>
                  <a:cubicBezTo>
                    <a:pt x="239" y="104"/>
                    <a:pt x="239" y="71"/>
                    <a:pt x="223" y="54"/>
                  </a:cubicBezTo>
                  <a:cubicBezTo>
                    <a:pt x="206" y="33"/>
                    <a:pt x="190" y="17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6" name="Google Shape;12806;p32"/>
            <p:cNvSpPr/>
            <p:nvPr/>
          </p:nvSpPr>
          <p:spPr>
            <a:xfrm>
              <a:off x="4581000" y="291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06" y="227"/>
                    <a:pt x="223" y="178"/>
                  </a:cubicBezTo>
                  <a:cubicBezTo>
                    <a:pt x="239" y="124"/>
                    <a:pt x="223" y="75"/>
                    <a:pt x="206" y="38"/>
                  </a:cubicBezTo>
                  <a:cubicBezTo>
                    <a:pt x="190" y="21"/>
                    <a:pt x="169" y="21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7" name="Google Shape;12807;p32"/>
            <p:cNvSpPr/>
            <p:nvPr/>
          </p:nvSpPr>
          <p:spPr>
            <a:xfrm>
              <a:off x="4564200" y="29653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20" y="1"/>
                  </a:moveTo>
                  <a:cubicBezTo>
                    <a:pt x="77" y="1"/>
                    <a:pt x="44" y="33"/>
                    <a:pt x="17" y="81"/>
                  </a:cubicBezTo>
                  <a:cubicBezTo>
                    <a:pt x="0" y="151"/>
                    <a:pt x="37" y="221"/>
                    <a:pt x="87" y="254"/>
                  </a:cubicBezTo>
                  <a:cubicBezTo>
                    <a:pt x="98" y="254"/>
                    <a:pt x="109" y="262"/>
                    <a:pt x="121" y="262"/>
                  </a:cubicBezTo>
                  <a:cubicBezTo>
                    <a:pt x="127" y="262"/>
                    <a:pt x="133" y="260"/>
                    <a:pt x="140" y="254"/>
                  </a:cubicBezTo>
                  <a:cubicBezTo>
                    <a:pt x="173" y="254"/>
                    <a:pt x="206" y="221"/>
                    <a:pt x="223" y="184"/>
                  </a:cubicBezTo>
                  <a:cubicBezTo>
                    <a:pt x="243" y="135"/>
                    <a:pt x="243" y="81"/>
                    <a:pt x="206" y="48"/>
                  </a:cubicBezTo>
                  <a:cubicBezTo>
                    <a:pt x="190" y="32"/>
                    <a:pt x="190" y="15"/>
                    <a:pt x="173" y="15"/>
                  </a:cubicBezTo>
                  <a:cubicBezTo>
                    <a:pt x="154" y="5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8" name="Google Shape;12808;p32"/>
            <p:cNvSpPr/>
            <p:nvPr/>
          </p:nvSpPr>
          <p:spPr>
            <a:xfrm>
              <a:off x="4573675" y="30256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9" y="1"/>
                  </a:moveTo>
                  <a:cubicBezTo>
                    <a:pt x="86" y="1"/>
                    <a:pt x="44" y="33"/>
                    <a:pt x="17" y="91"/>
                  </a:cubicBezTo>
                  <a:cubicBezTo>
                    <a:pt x="0" y="157"/>
                    <a:pt x="33" y="228"/>
                    <a:pt x="87" y="261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10" y="232"/>
                    <a:pt x="223" y="178"/>
                  </a:cubicBezTo>
                  <a:cubicBezTo>
                    <a:pt x="256" y="108"/>
                    <a:pt x="223" y="38"/>
                    <a:pt x="174" y="5"/>
                  </a:cubicBezTo>
                  <a:cubicBezTo>
                    <a:pt x="162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9" name="Google Shape;12809;p32"/>
            <p:cNvSpPr/>
            <p:nvPr/>
          </p:nvSpPr>
          <p:spPr>
            <a:xfrm>
              <a:off x="4562950" y="30118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6"/>
                    <a:pt x="1" y="162"/>
                    <a:pt x="34" y="216"/>
                  </a:cubicBezTo>
                  <a:cubicBezTo>
                    <a:pt x="50" y="232"/>
                    <a:pt x="87" y="249"/>
                    <a:pt x="120" y="265"/>
                  </a:cubicBezTo>
                  <a:cubicBezTo>
                    <a:pt x="137" y="265"/>
                    <a:pt x="170" y="249"/>
                    <a:pt x="190" y="232"/>
                  </a:cubicBezTo>
                  <a:cubicBezTo>
                    <a:pt x="223" y="216"/>
                    <a:pt x="223" y="179"/>
                    <a:pt x="240" y="146"/>
                  </a:cubicBezTo>
                  <a:cubicBezTo>
                    <a:pt x="240" y="113"/>
                    <a:pt x="223" y="76"/>
                    <a:pt x="207" y="43"/>
                  </a:cubicBezTo>
                  <a:cubicBezTo>
                    <a:pt x="207" y="26"/>
                    <a:pt x="190" y="26"/>
                    <a:pt x="170" y="10"/>
                  </a:cubicBezTo>
                  <a:lnTo>
                    <a:pt x="137" y="10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0" name="Google Shape;12810;p32"/>
            <p:cNvSpPr/>
            <p:nvPr/>
          </p:nvSpPr>
          <p:spPr>
            <a:xfrm>
              <a:off x="4651800" y="29981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95" y="0"/>
                  </a:moveTo>
                  <a:cubicBezTo>
                    <a:pt x="76" y="0"/>
                    <a:pt x="61" y="12"/>
                    <a:pt x="38" y="24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7"/>
                    <a:pt x="1" y="180"/>
                    <a:pt x="17" y="213"/>
                  </a:cubicBezTo>
                  <a:cubicBezTo>
                    <a:pt x="38" y="230"/>
                    <a:pt x="71" y="250"/>
                    <a:pt x="104" y="267"/>
                  </a:cubicBezTo>
                  <a:cubicBezTo>
                    <a:pt x="120" y="267"/>
                    <a:pt x="157" y="250"/>
                    <a:pt x="174" y="230"/>
                  </a:cubicBezTo>
                  <a:cubicBezTo>
                    <a:pt x="223" y="180"/>
                    <a:pt x="244" y="110"/>
                    <a:pt x="190" y="44"/>
                  </a:cubicBezTo>
                  <a:cubicBezTo>
                    <a:pt x="190" y="24"/>
                    <a:pt x="174" y="24"/>
                    <a:pt x="157" y="7"/>
                  </a:cubicBezTo>
                  <a:lnTo>
                    <a:pt x="120" y="7"/>
                  </a:lnTo>
                  <a:cubicBezTo>
                    <a:pt x="110" y="2"/>
                    <a:pt x="102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1" name="Google Shape;12811;p32"/>
            <p:cNvSpPr/>
            <p:nvPr/>
          </p:nvSpPr>
          <p:spPr>
            <a:xfrm>
              <a:off x="4653975" y="29481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73" y="253"/>
                    <a:pt x="206" y="220"/>
                    <a:pt x="223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190" y="30"/>
                    <a:pt x="190" y="14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2" name="Google Shape;12812;p32"/>
            <p:cNvSpPr/>
            <p:nvPr/>
          </p:nvSpPr>
          <p:spPr>
            <a:xfrm>
              <a:off x="4657875" y="30260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7" y="1"/>
                  </a:moveTo>
                  <a:cubicBezTo>
                    <a:pt x="84" y="1"/>
                    <a:pt x="62" y="12"/>
                    <a:pt x="50" y="24"/>
                  </a:cubicBezTo>
                  <a:cubicBezTo>
                    <a:pt x="1" y="77"/>
                    <a:pt x="1" y="164"/>
                    <a:pt x="34" y="214"/>
                  </a:cubicBezTo>
                  <a:cubicBezTo>
                    <a:pt x="50" y="230"/>
                    <a:pt x="67" y="247"/>
                    <a:pt x="104" y="267"/>
                  </a:cubicBezTo>
                  <a:cubicBezTo>
                    <a:pt x="137" y="267"/>
                    <a:pt x="170" y="247"/>
                    <a:pt x="186" y="230"/>
                  </a:cubicBezTo>
                  <a:cubicBezTo>
                    <a:pt x="207" y="214"/>
                    <a:pt x="223" y="181"/>
                    <a:pt x="223" y="143"/>
                  </a:cubicBezTo>
                  <a:cubicBezTo>
                    <a:pt x="223" y="110"/>
                    <a:pt x="223" y="77"/>
                    <a:pt x="207" y="40"/>
                  </a:cubicBezTo>
                  <a:cubicBezTo>
                    <a:pt x="186" y="24"/>
                    <a:pt x="170" y="7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3" name="Google Shape;12813;p32"/>
            <p:cNvSpPr/>
            <p:nvPr/>
          </p:nvSpPr>
          <p:spPr>
            <a:xfrm>
              <a:off x="4596875" y="3040275"/>
              <a:ext cx="5575" cy="3575"/>
            </a:xfrm>
            <a:custGeom>
              <a:avLst/>
              <a:gdLst/>
              <a:ahLst/>
              <a:cxnLst/>
              <a:rect l="l" t="t" r="r" b="b"/>
              <a:pathLst>
                <a:path w="223" h="143" extrusionOk="0">
                  <a:moveTo>
                    <a:pt x="117" y="1"/>
                  </a:moveTo>
                  <a:cubicBezTo>
                    <a:pt x="67" y="1"/>
                    <a:pt x="27" y="35"/>
                    <a:pt x="0" y="89"/>
                  </a:cubicBezTo>
                  <a:lnTo>
                    <a:pt x="0" y="142"/>
                  </a:lnTo>
                  <a:lnTo>
                    <a:pt x="223" y="142"/>
                  </a:lnTo>
                  <a:cubicBezTo>
                    <a:pt x="223" y="89"/>
                    <a:pt x="190" y="39"/>
                    <a:pt x="153" y="6"/>
                  </a:cubicBezTo>
                  <a:cubicBezTo>
                    <a:pt x="140" y="2"/>
                    <a:pt x="128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4" name="Google Shape;12814;p32"/>
            <p:cNvSpPr/>
            <p:nvPr/>
          </p:nvSpPr>
          <p:spPr>
            <a:xfrm>
              <a:off x="4652225" y="29658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5" y="0"/>
                  </a:moveTo>
                  <a:cubicBezTo>
                    <a:pt x="88" y="0"/>
                    <a:pt x="70" y="4"/>
                    <a:pt x="54" y="13"/>
                  </a:cubicBezTo>
                  <a:cubicBezTo>
                    <a:pt x="37" y="29"/>
                    <a:pt x="21" y="46"/>
                    <a:pt x="0" y="79"/>
                  </a:cubicBezTo>
                  <a:lnTo>
                    <a:pt x="0" y="165"/>
                  </a:lnTo>
                  <a:cubicBezTo>
                    <a:pt x="21" y="202"/>
                    <a:pt x="37" y="235"/>
                    <a:pt x="70" y="252"/>
                  </a:cubicBezTo>
                  <a:cubicBezTo>
                    <a:pt x="79" y="255"/>
                    <a:pt x="89" y="256"/>
                    <a:pt x="98" y="256"/>
                  </a:cubicBezTo>
                  <a:cubicBezTo>
                    <a:pt x="145" y="256"/>
                    <a:pt x="193" y="223"/>
                    <a:pt x="206" y="165"/>
                  </a:cubicBezTo>
                  <a:cubicBezTo>
                    <a:pt x="243" y="116"/>
                    <a:pt x="206" y="29"/>
                    <a:pt x="157" y="13"/>
                  </a:cubicBezTo>
                  <a:cubicBezTo>
                    <a:pt x="140" y="4"/>
                    <a:pt x="123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5" name="Google Shape;12815;p32"/>
            <p:cNvSpPr/>
            <p:nvPr/>
          </p:nvSpPr>
          <p:spPr>
            <a:xfrm>
              <a:off x="4659525" y="2980925"/>
              <a:ext cx="6125" cy="6650"/>
            </a:xfrm>
            <a:custGeom>
              <a:avLst/>
              <a:gdLst/>
              <a:ahLst/>
              <a:cxnLst/>
              <a:rect l="l" t="t" r="r" b="b"/>
              <a:pathLst>
                <a:path w="245" h="266" extrusionOk="0">
                  <a:moveTo>
                    <a:pt x="121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8" y="10"/>
                    <a:pt x="1" y="76"/>
                    <a:pt x="1" y="146"/>
                  </a:cubicBezTo>
                  <a:cubicBezTo>
                    <a:pt x="17" y="179"/>
                    <a:pt x="38" y="216"/>
                    <a:pt x="54" y="232"/>
                  </a:cubicBezTo>
                  <a:cubicBezTo>
                    <a:pt x="71" y="249"/>
                    <a:pt x="104" y="265"/>
                    <a:pt x="141" y="265"/>
                  </a:cubicBezTo>
                  <a:cubicBezTo>
                    <a:pt x="190" y="249"/>
                    <a:pt x="244" y="179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4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6" name="Google Shape;12816;p32"/>
            <p:cNvSpPr/>
            <p:nvPr/>
          </p:nvSpPr>
          <p:spPr>
            <a:xfrm>
              <a:off x="4643250" y="3028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0"/>
                  </a:moveTo>
                  <a:cubicBezTo>
                    <a:pt x="5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3" y="17"/>
                    <a:pt x="153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7" name="Google Shape;12817;p32"/>
            <p:cNvSpPr/>
            <p:nvPr/>
          </p:nvSpPr>
          <p:spPr>
            <a:xfrm>
              <a:off x="4648400" y="30133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1" y="70"/>
                    <a:pt x="1" y="136"/>
                  </a:cubicBezTo>
                  <a:cubicBezTo>
                    <a:pt x="17" y="173"/>
                    <a:pt x="17" y="206"/>
                    <a:pt x="50" y="223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39"/>
                    <a:pt x="240" y="173"/>
                    <a:pt x="223" y="103"/>
                  </a:cubicBezTo>
                  <a:cubicBezTo>
                    <a:pt x="223" y="54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8" name="Google Shape;12818;p32"/>
            <p:cNvSpPr/>
            <p:nvPr/>
          </p:nvSpPr>
          <p:spPr>
            <a:xfrm>
              <a:off x="4569750" y="29952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1"/>
                  </a:moveTo>
                  <a:cubicBezTo>
                    <a:pt x="71" y="17"/>
                    <a:pt x="54" y="33"/>
                    <a:pt x="38" y="54"/>
                  </a:cubicBezTo>
                  <a:cubicBezTo>
                    <a:pt x="21" y="87"/>
                    <a:pt x="1" y="120"/>
                    <a:pt x="21" y="157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9" name="Google Shape;12819;p32"/>
            <p:cNvSpPr/>
            <p:nvPr/>
          </p:nvSpPr>
          <p:spPr>
            <a:xfrm>
              <a:off x="4958850" y="300067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22" y="0"/>
                  </a:moveTo>
                  <a:cubicBezTo>
                    <a:pt x="104" y="0"/>
                    <a:pt x="82" y="12"/>
                    <a:pt x="71" y="24"/>
                  </a:cubicBezTo>
                  <a:cubicBezTo>
                    <a:pt x="21" y="77"/>
                    <a:pt x="1" y="164"/>
                    <a:pt x="54" y="213"/>
                  </a:cubicBezTo>
                  <a:cubicBezTo>
                    <a:pt x="73" y="244"/>
                    <a:pt x="105" y="263"/>
                    <a:pt x="137" y="263"/>
                  </a:cubicBezTo>
                  <a:cubicBezTo>
                    <a:pt x="161" y="263"/>
                    <a:pt x="186" y="253"/>
                    <a:pt x="207" y="230"/>
                  </a:cubicBezTo>
                  <a:cubicBezTo>
                    <a:pt x="260" y="180"/>
                    <a:pt x="260" y="110"/>
                    <a:pt x="227" y="44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41" y="7"/>
                  </a:lnTo>
                  <a:cubicBezTo>
                    <a:pt x="136" y="2"/>
                    <a:pt x="129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0" name="Google Shape;12820;p32"/>
            <p:cNvSpPr/>
            <p:nvPr/>
          </p:nvSpPr>
          <p:spPr>
            <a:xfrm>
              <a:off x="4566350" y="2796025"/>
              <a:ext cx="5600" cy="4400"/>
            </a:xfrm>
            <a:custGeom>
              <a:avLst/>
              <a:gdLst/>
              <a:ahLst/>
              <a:cxnLst/>
              <a:rect l="l" t="t" r="r" b="b"/>
              <a:pathLst>
                <a:path w="224" h="176" extrusionOk="0">
                  <a:moveTo>
                    <a:pt x="223" y="1"/>
                  </a:moveTo>
                  <a:cubicBezTo>
                    <a:pt x="174" y="17"/>
                    <a:pt x="104" y="34"/>
                    <a:pt x="54" y="34"/>
                  </a:cubicBezTo>
                  <a:cubicBezTo>
                    <a:pt x="34" y="34"/>
                    <a:pt x="17" y="50"/>
                    <a:pt x="1" y="50"/>
                  </a:cubicBezTo>
                  <a:cubicBezTo>
                    <a:pt x="1" y="104"/>
                    <a:pt x="34" y="154"/>
                    <a:pt x="71" y="170"/>
                  </a:cubicBezTo>
                  <a:cubicBezTo>
                    <a:pt x="83" y="174"/>
                    <a:pt x="95" y="176"/>
                    <a:pt x="106" y="176"/>
                  </a:cubicBezTo>
                  <a:cubicBezTo>
                    <a:pt x="156" y="176"/>
                    <a:pt x="197" y="141"/>
                    <a:pt x="223" y="88"/>
                  </a:cubicBezTo>
                  <a:lnTo>
                    <a:pt x="2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1" name="Google Shape;12821;p32"/>
            <p:cNvSpPr/>
            <p:nvPr/>
          </p:nvSpPr>
          <p:spPr>
            <a:xfrm>
              <a:off x="4561200" y="3026600"/>
              <a:ext cx="3425" cy="6625"/>
            </a:xfrm>
            <a:custGeom>
              <a:avLst/>
              <a:gdLst/>
              <a:ahLst/>
              <a:cxnLst/>
              <a:rect l="l" t="t" r="r" b="b"/>
              <a:pathLst>
                <a:path w="137" h="265" extrusionOk="0">
                  <a:moveTo>
                    <a:pt x="1" y="1"/>
                  </a:moveTo>
                  <a:lnTo>
                    <a:pt x="1" y="261"/>
                  </a:lnTo>
                  <a:cubicBezTo>
                    <a:pt x="10" y="263"/>
                    <a:pt x="19" y="265"/>
                    <a:pt x="27" y="265"/>
                  </a:cubicBezTo>
                  <a:cubicBezTo>
                    <a:pt x="70" y="265"/>
                    <a:pt x="106" y="232"/>
                    <a:pt x="120" y="174"/>
                  </a:cubicBezTo>
                  <a:cubicBezTo>
                    <a:pt x="137" y="120"/>
                    <a:pt x="104" y="38"/>
                    <a:pt x="54" y="17"/>
                  </a:cubicBezTo>
                  <a:cubicBezTo>
                    <a:pt x="34" y="1"/>
                    <a:pt x="1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2" name="Google Shape;12822;p32"/>
            <p:cNvSpPr/>
            <p:nvPr/>
          </p:nvSpPr>
          <p:spPr>
            <a:xfrm>
              <a:off x="4977400" y="3003000"/>
              <a:ext cx="1675" cy="3025"/>
            </a:xfrm>
            <a:custGeom>
              <a:avLst/>
              <a:gdLst/>
              <a:ahLst/>
              <a:cxnLst/>
              <a:rect l="l" t="t" r="r" b="b"/>
              <a:pathLst>
                <a:path w="67" h="121" extrusionOk="0">
                  <a:moveTo>
                    <a:pt x="1" y="1"/>
                  </a:moveTo>
                  <a:lnTo>
                    <a:pt x="1" y="34"/>
                  </a:lnTo>
                  <a:cubicBezTo>
                    <a:pt x="17" y="71"/>
                    <a:pt x="34" y="104"/>
                    <a:pt x="67" y="120"/>
                  </a:cubicBezTo>
                  <a:cubicBezTo>
                    <a:pt x="34" y="71"/>
                    <a:pt x="17" y="3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3" name="Google Shape;12823;p32"/>
            <p:cNvSpPr/>
            <p:nvPr/>
          </p:nvSpPr>
          <p:spPr>
            <a:xfrm>
              <a:off x="4566775" y="3041325"/>
              <a:ext cx="5175" cy="2100"/>
            </a:xfrm>
            <a:custGeom>
              <a:avLst/>
              <a:gdLst/>
              <a:ahLst/>
              <a:cxnLst/>
              <a:rect l="l" t="t" r="r" b="b"/>
              <a:pathLst>
                <a:path w="207" h="84" extrusionOk="0">
                  <a:moveTo>
                    <a:pt x="96" y="1"/>
                  </a:moveTo>
                  <a:cubicBezTo>
                    <a:pt x="53" y="1"/>
                    <a:pt x="12" y="32"/>
                    <a:pt x="0" y="84"/>
                  </a:cubicBezTo>
                  <a:lnTo>
                    <a:pt x="206" y="84"/>
                  </a:lnTo>
                  <a:cubicBezTo>
                    <a:pt x="190" y="47"/>
                    <a:pt x="173" y="30"/>
                    <a:pt x="140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4" name="Google Shape;12824;p32"/>
            <p:cNvSpPr/>
            <p:nvPr/>
          </p:nvSpPr>
          <p:spPr>
            <a:xfrm>
              <a:off x="4962350" y="3032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6" y="262"/>
                    <a:pt x="131" y="260"/>
                    <a:pt x="137" y="255"/>
                  </a:cubicBezTo>
                  <a:cubicBezTo>
                    <a:pt x="170" y="255"/>
                    <a:pt x="207" y="222"/>
                    <a:pt x="224" y="185"/>
                  </a:cubicBezTo>
                  <a:cubicBezTo>
                    <a:pt x="240" y="135"/>
                    <a:pt x="240" y="82"/>
                    <a:pt x="207" y="49"/>
                  </a:cubicBezTo>
                  <a:cubicBezTo>
                    <a:pt x="191" y="32"/>
                    <a:pt x="191" y="16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5" name="Google Shape;12825;p32"/>
            <p:cNvSpPr/>
            <p:nvPr/>
          </p:nvSpPr>
          <p:spPr>
            <a:xfrm>
              <a:off x="4966175" y="2987125"/>
              <a:ext cx="5175" cy="6175"/>
            </a:xfrm>
            <a:custGeom>
              <a:avLst/>
              <a:gdLst/>
              <a:ahLst/>
              <a:cxnLst/>
              <a:rect l="l" t="t" r="r" b="b"/>
              <a:pathLst>
                <a:path w="207" h="247" extrusionOk="0">
                  <a:moveTo>
                    <a:pt x="87" y="1"/>
                  </a:moveTo>
                  <a:cubicBezTo>
                    <a:pt x="38" y="17"/>
                    <a:pt x="0" y="71"/>
                    <a:pt x="17" y="137"/>
                  </a:cubicBezTo>
                  <a:cubicBezTo>
                    <a:pt x="17" y="174"/>
                    <a:pt x="38" y="207"/>
                    <a:pt x="71" y="223"/>
                  </a:cubicBezTo>
                  <a:cubicBezTo>
                    <a:pt x="82" y="235"/>
                    <a:pt x="102" y="247"/>
                    <a:pt x="120" y="247"/>
                  </a:cubicBezTo>
                  <a:cubicBezTo>
                    <a:pt x="127" y="247"/>
                    <a:pt x="135" y="245"/>
                    <a:pt x="141" y="240"/>
                  </a:cubicBezTo>
                  <a:cubicBezTo>
                    <a:pt x="174" y="240"/>
                    <a:pt x="190" y="223"/>
                    <a:pt x="207" y="207"/>
                  </a:cubicBezTo>
                  <a:cubicBezTo>
                    <a:pt x="174" y="137"/>
                    <a:pt x="141" y="7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6" name="Google Shape;12826;p32"/>
            <p:cNvSpPr/>
            <p:nvPr/>
          </p:nvSpPr>
          <p:spPr>
            <a:xfrm>
              <a:off x="4976900" y="3032175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24" y="1"/>
                  </a:moveTo>
                  <a:cubicBezTo>
                    <a:pt x="87" y="1"/>
                    <a:pt x="54" y="1"/>
                    <a:pt x="37" y="38"/>
                  </a:cubicBezTo>
                  <a:cubicBezTo>
                    <a:pt x="21" y="54"/>
                    <a:pt x="0" y="87"/>
                    <a:pt x="0" y="124"/>
                  </a:cubicBezTo>
                  <a:cubicBezTo>
                    <a:pt x="0" y="157"/>
                    <a:pt x="0" y="190"/>
                    <a:pt x="21" y="207"/>
                  </a:cubicBezTo>
                  <a:cubicBezTo>
                    <a:pt x="37" y="244"/>
                    <a:pt x="70" y="260"/>
                    <a:pt x="87" y="260"/>
                  </a:cubicBezTo>
                  <a:cubicBezTo>
                    <a:pt x="124" y="260"/>
                    <a:pt x="157" y="260"/>
                    <a:pt x="173" y="227"/>
                  </a:cubicBezTo>
                  <a:cubicBezTo>
                    <a:pt x="227" y="190"/>
                    <a:pt x="227" y="104"/>
                    <a:pt x="190" y="54"/>
                  </a:cubicBezTo>
                  <a:cubicBezTo>
                    <a:pt x="173" y="38"/>
                    <a:pt x="173" y="21"/>
                    <a:pt x="157" y="21"/>
                  </a:cubicBezTo>
                  <a:cubicBezTo>
                    <a:pt x="140" y="1"/>
                    <a:pt x="12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7" name="Google Shape;12827;p32"/>
            <p:cNvSpPr/>
            <p:nvPr/>
          </p:nvSpPr>
          <p:spPr>
            <a:xfrm>
              <a:off x="4610975" y="2786550"/>
              <a:ext cx="5700" cy="5600"/>
            </a:xfrm>
            <a:custGeom>
              <a:avLst/>
              <a:gdLst/>
              <a:ahLst/>
              <a:cxnLst/>
              <a:rect l="l" t="t" r="r" b="b"/>
              <a:pathLst>
                <a:path w="228" h="224" extrusionOk="0">
                  <a:moveTo>
                    <a:pt x="191" y="1"/>
                  </a:moveTo>
                  <a:cubicBezTo>
                    <a:pt x="125" y="1"/>
                    <a:pt x="71" y="17"/>
                    <a:pt x="22" y="17"/>
                  </a:cubicBezTo>
                  <a:cubicBezTo>
                    <a:pt x="1" y="71"/>
                    <a:pt x="1" y="137"/>
                    <a:pt x="38" y="174"/>
                  </a:cubicBezTo>
                  <a:cubicBezTo>
                    <a:pt x="54" y="207"/>
                    <a:pt x="71" y="223"/>
                    <a:pt x="104" y="223"/>
                  </a:cubicBezTo>
                  <a:cubicBezTo>
                    <a:pt x="141" y="223"/>
                    <a:pt x="158" y="223"/>
                    <a:pt x="191" y="190"/>
                  </a:cubicBezTo>
                  <a:cubicBezTo>
                    <a:pt x="207" y="174"/>
                    <a:pt x="228" y="137"/>
                    <a:pt x="228" y="104"/>
                  </a:cubicBezTo>
                  <a:cubicBezTo>
                    <a:pt x="228" y="71"/>
                    <a:pt x="228" y="34"/>
                    <a:pt x="207" y="17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8" name="Google Shape;12828;p32"/>
            <p:cNvSpPr/>
            <p:nvPr/>
          </p:nvSpPr>
          <p:spPr>
            <a:xfrm>
              <a:off x="4900925" y="3043000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87" y="0"/>
                  </a:moveTo>
                  <a:cubicBezTo>
                    <a:pt x="71" y="17"/>
                    <a:pt x="50" y="17"/>
                    <a:pt x="34" y="33"/>
                  </a:cubicBezTo>
                  <a:cubicBezTo>
                    <a:pt x="17" y="66"/>
                    <a:pt x="1" y="83"/>
                    <a:pt x="1" y="120"/>
                  </a:cubicBezTo>
                  <a:lnTo>
                    <a:pt x="223" y="120"/>
                  </a:lnTo>
                  <a:cubicBezTo>
                    <a:pt x="207" y="66"/>
                    <a:pt x="190" y="33"/>
                    <a:pt x="153" y="17"/>
                  </a:cubicBezTo>
                  <a:cubicBezTo>
                    <a:pt x="137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9" name="Google Shape;12829;p32"/>
            <p:cNvSpPr/>
            <p:nvPr/>
          </p:nvSpPr>
          <p:spPr>
            <a:xfrm>
              <a:off x="4739000" y="3044225"/>
              <a:ext cx="3025" cy="450"/>
            </a:xfrm>
            <a:custGeom>
              <a:avLst/>
              <a:gdLst/>
              <a:ahLst/>
              <a:cxnLst/>
              <a:rect l="l" t="t" r="r" b="b"/>
              <a:pathLst>
                <a:path w="121" h="18" extrusionOk="0">
                  <a:moveTo>
                    <a:pt x="34" y="1"/>
                  </a:moveTo>
                  <a:cubicBezTo>
                    <a:pt x="34" y="1"/>
                    <a:pt x="17" y="17"/>
                    <a:pt x="1" y="17"/>
                  </a:cubicBezTo>
                  <a:lnTo>
                    <a:pt x="120" y="17"/>
                  </a:lnTo>
                  <a:cubicBezTo>
                    <a:pt x="104" y="17"/>
                    <a:pt x="104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0" name="Google Shape;12830;p32"/>
            <p:cNvSpPr/>
            <p:nvPr/>
          </p:nvSpPr>
          <p:spPr>
            <a:xfrm>
              <a:off x="4581400" y="3039500"/>
              <a:ext cx="5600" cy="3925"/>
            </a:xfrm>
            <a:custGeom>
              <a:avLst/>
              <a:gdLst/>
              <a:ahLst/>
              <a:cxnLst/>
              <a:rect l="l" t="t" r="r" b="b"/>
              <a:pathLst>
                <a:path w="224" h="157" extrusionOk="0">
                  <a:moveTo>
                    <a:pt x="104" y="0"/>
                  </a:moveTo>
                  <a:cubicBezTo>
                    <a:pt x="34" y="17"/>
                    <a:pt x="1" y="87"/>
                    <a:pt x="1" y="157"/>
                  </a:cubicBezTo>
                  <a:lnTo>
                    <a:pt x="223" y="157"/>
                  </a:lnTo>
                  <a:lnTo>
                    <a:pt x="223" y="103"/>
                  </a:lnTo>
                  <a:cubicBezTo>
                    <a:pt x="223" y="70"/>
                    <a:pt x="207" y="54"/>
                    <a:pt x="174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1" name="Google Shape;12831;p32"/>
            <p:cNvSpPr/>
            <p:nvPr/>
          </p:nvSpPr>
          <p:spPr>
            <a:xfrm>
              <a:off x="4916400" y="2961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36"/>
                    <a:pt x="70" y="253"/>
                  </a:cubicBezTo>
                  <a:cubicBezTo>
                    <a:pt x="88" y="263"/>
                    <a:pt x="106" y="267"/>
                    <a:pt x="124" y="267"/>
                  </a:cubicBezTo>
                  <a:cubicBezTo>
                    <a:pt x="170" y="267"/>
                    <a:pt x="211" y="235"/>
                    <a:pt x="223" y="187"/>
                  </a:cubicBezTo>
                  <a:cubicBezTo>
                    <a:pt x="239" y="117"/>
                    <a:pt x="206" y="30"/>
                    <a:pt x="153" y="14"/>
                  </a:cubicBezTo>
                  <a:cubicBezTo>
                    <a:pt x="139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2" name="Google Shape;12832;p32"/>
            <p:cNvSpPr/>
            <p:nvPr/>
          </p:nvSpPr>
          <p:spPr>
            <a:xfrm>
              <a:off x="4649225" y="30421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12" y="0"/>
                  </a:moveTo>
                  <a:cubicBezTo>
                    <a:pt x="104" y="0"/>
                    <a:pt x="95" y="5"/>
                    <a:pt x="87" y="13"/>
                  </a:cubicBezTo>
                  <a:cubicBezTo>
                    <a:pt x="54" y="13"/>
                    <a:pt x="38" y="33"/>
                    <a:pt x="17" y="50"/>
                  </a:cubicBezTo>
                  <a:lnTo>
                    <a:pt x="0" y="66"/>
                  </a:lnTo>
                  <a:lnTo>
                    <a:pt x="190" y="83"/>
                  </a:lnTo>
                  <a:cubicBezTo>
                    <a:pt x="190" y="50"/>
                    <a:pt x="157" y="33"/>
                    <a:pt x="141" y="13"/>
                  </a:cubicBezTo>
                  <a:cubicBezTo>
                    <a:pt x="130" y="5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3" name="Google Shape;12833;p32"/>
            <p:cNvSpPr/>
            <p:nvPr/>
          </p:nvSpPr>
          <p:spPr>
            <a:xfrm>
              <a:off x="4681075" y="3038675"/>
              <a:ext cx="5600" cy="5575"/>
            </a:xfrm>
            <a:custGeom>
              <a:avLst/>
              <a:gdLst/>
              <a:ahLst/>
              <a:cxnLst/>
              <a:rect l="l" t="t" r="r" b="b"/>
              <a:pathLst>
                <a:path w="224" h="223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73"/>
                    <a:pt x="17" y="206"/>
                    <a:pt x="33" y="223"/>
                  </a:cubicBezTo>
                  <a:lnTo>
                    <a:pt x="186" y="223"/>
                  </a:lnTo>
                  <a:cubicBezTo>
                    <a:pt x="207" y="190"/>
                    <a:pt x="223" y="153"/>
                    <a:pt x="223" y="103"/>
                  </a:cubicBezTo>
                  <a:cubicBezTo>
                    <a:pt x="207" y="70"/>
                    <a:pt x="207" y="33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4" name="Google Shape;12834;p32"/>
            <p:cNvSpPr/>
            <p:nvPr/>
          </p:nvSpPr>
          <p:spPr>
            <a:xfrm>
              <a:off x="4666025" y="3040425"/>
              <a:ext cx="5600" cy="3825"/>
            </a:xfrm>
            <a:custGeom>
              <a:avLst/>
              <a:gdLst/>
              <a:ahLst/>
              <a:cxnLst/>
              <a:rect l="l" t="t" r="r" b="b"/>
              <a:pathLst>
                <a:path w="224" h="153" extrusionOk="0">
                  <a:moveTo>
                    <a:pt x="104" y="0"/>
                  </a:moveTo>
                  <a:cubicBezTo>
                    <a:pt x="34" y="17"/>
                    <a:pt x="1" y="83"/>
                    <a:pt x="1" y="153"/>
                  </a:cubicBezTo>
                  <a:lnTo>
                    <a:pt x="223" y="153"/>
                  </a:lnTo>
                  <a:lnTo>
                    <a:pt x="223" y="120"/>
                  </a:lnTo>
                  <a:cubicBezTo>
                    <a:pt x="223" y="83"/>
                    <a:pt x="207" y="50"/>
                    <a:pt x="170" y="33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5" name="Google Shape;12835;p32"/>
            <p:cNvSpPr/>
            <p:nvPr/>
          </p:nvSpPr>
          <p:spPr>
            <a:xfrm>
              <a:off x="4917625" y="3041250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73"/>
                    <a:pt x="21" y="173"/>
                    <a:pt x="38" y="190"/>
                  </a:cubicBezTo>
                  <a:lnTo>
                    <a:pt x="227" y="190"/>
                  </a:lnTo>
                  <a:cubicBezTo>
                    <a:pt x="227" y="173"/>
                    <a:pt x="244" y="136"/>
                    <a:pt x="244" y="103"/>
                  </a:cubicBezTo>
                  <a:cubicBezTo>
                    <a:pt x="227" y="70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6" name="Google Shape;12836;p32"/>
            <p:cNvSpPr/>
            <p:nvPr/>
          </p:nvSpPr>
          <p:spPr>
            <a:xfrm>
              <a:off x="4924950" y="30240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17"/>
                    <a:pt x="0" y="71"/>
                    <a:pt x="0" y="157"/>
                  </a:cubicBezTo>
                  <a:cubicBezTo>
                    <a:pt x="17" y="190"/>
                    <a:pt x="37" y="207"/>
                    <a:pt x="54" y="223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23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7" name="Google Shape;12837;p32"/>
            <p:cNvSpPr/>
            <p:nvPr/>
          </p:nvSpPr>
          <p:spPr>
            <a:xfrm>
              <a:off x="4924125" y="29763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5" y="1"/>
                  </a:moveTo>
                  <a:cubicBezTo>
                    <a:pt x="80" y="1"/>
                    <a:pt x="30" y="30"/>
                    <a:pt x="17" y="71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3"/>
                    <a:pt x="115" y="257"/>
                    <a:pt x="129" y="257"/>
                  </a:cubicBezTo>
                  <a:cubicBezTo>
                    <a:pt x="170" y="257"/>
                    <a:pt x="211" y="226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8" name="Google Shape;12838;p32"/>
            <p:cNvSpPr/>
            <p:nvPr/>
          </p:nvSpPr>
          <p:spPr>
            <a:xfrm>
              <a:off x="4931425" y="2960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8" y="255"/>
                  </a:cubicBezTo>
                  <a:cubicBezTo>
                    <a:pt x="96" y="258"/>
                    <a:pt x="105" y="259"/>
                    <a:pt x="114" y="259"/>
                  </a:cubicBezTo>
                  <a:cubicBezTo>
                    <a:pt x="159" y="259"/>
                    <a:pt x="210" y="226"/>
                    <a:pt x="224" y="168"/>
                  </a:cubicBezTo>
                  <a:cubicBezTo>
                    <a:pt x="257" y="119"/>
                    <a:pt x="224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9" name="Google Shape;12839;p32"/>
            <p:cNvSpPr/>
            <p:nvPr/>
          </p:nvSpPr>
          <p:spPr>
            <a:xfrm>
              <a:off x="4931850" y="29909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17" y="227"/>
                    <a:pt x="50" y="244"/>
                  </a:cubicBezTo>
                  <a:cubicBezTo>
                    <a:pt x="65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21"/>
                    <a:pt x="153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0" name="Google Shape;12840;p32"/>
            <p:cNvSpPr/>
            <p:nvPr/>
          </p:nvSpPr>
          <p:spPr>
            <a:xfrm>
              <a:off x="4913400" y="2933850"/>
              <a:ext cx="5175" cy="4200"/>
            </a:xfrm>
            <a:custGeom>
              <a:avLst/>
              <a:gdLst/>
              <a:ahLst/>
              <a:cxnLst/>
              <a:rect l="l" t="t" r="r" b="b"/>
              <a:pathLst>
                <a:path w="207" h="168" extrusionOk="0">
                  <a:moveTo>
                    <a:pt x="0" y="0"/>
                  </a:moveTo>
                  <a:lnTo>
                    <a:pt x="0" y="54"/>
                  </a:lnTo>
                  <a:cubicBezTo>
                    <a:pt x="0" y="103"/>
                    <a:pt x="33" y="140"/>
                    <a:pt x="66" y="157"/>
                  </a:cubicBezTo>
                  <a:cubicBezTo>
                    <a:pt x="82" y="164"/>
                    <a:pt x="99" y="168"/>
                    <a:pt x="117" y="168"/>
                  </a:cubicBezTo>
                  <a:cubicBezTo>
                    <a:pt x="142" y="168"/>
                    <a:pt x="168" y="160"/>
                    <a:pt x="190" y="140"/>
                  </a:cubicBezTo>
                  <a:cubicBezTo>
                    <a:pt x="190" y="120"/>
                    <a:pt x="207" y="120"/>
                    <a:pt x="207" y="103"/>
                  </a:cubicBezTo>
                  <a:cubicBezTo>
                    <a:pt x="137" y="70"/>
                    <a:pt x="66" y="3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1" name="Google Shape;12841;p32"/>
            <p:cNvSpPr/>
            <p:nvPr/>
          </p:nvSpPr>
          <p:spPr>
            <a:xfrm>
              <a:off x="4955050" y="3017750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14" y="0"/>
                  </a:moveTo>
                  <a:cubicBezTo>
                    <a:pt x="103" y="0"/>
                    <a:pt x="95" y="4"/>
                    <a:pt x="87" y="13"/>
                  </a:cubicBezTo>
                  <a:cubicBezTo>
                    <a:pt x="70" y="13"/>
                    <a:pt x="33" y="29"/>
                    <a:pt x="17" y="62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33" y="235"/>
                  </a:cubicBezTo>
                  <a:cubicBezTo>
                    <a:pt x="59" y="247"/>
                    <a:pt x="75" y="259"/>
                    <a:pt x="94" y="259"/>
                  </a:cubicBezTo>
                  <a:cubicBezTo>
                    <a:pt x="102" y="259"/>
                    <a:pt x="110" y="257"/>
                    <a:pt x="120" y="252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6" y="83"/>
                    <a:pt x="190" y="46"/>
                    <a:pt x="173" y="29"/>
                  </a:cubicBezTo>
                  <a:cubicBezTo>
                    <a:pt x="173" y="13"/>
                    <a:pt x="153" y="13"/>
                    <a:pt x="153" y="13"/>
                  </a:cubicBezTo>
                  <a:cubicBezTo>
                    <a:pt x="136" y="4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2" name="Google Shape;12842;p32"/>
            <p:cNvSpPr/>
            <p:nvPr/>
          </p:nvSpPr>
          <p:spPr>
            <a:xfrm>
              <a:off x="4920725" y="29467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3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7"/>
                    <a:pt x="223" y="174"/>
                    <a:pt x="239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206" y="38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3" name="Google Shape;12843;p32"/>
            <p:cNvSpPr/>
            <p:nvPr/>
          </p:nvSpPr>
          <p:spPr>
            <a:xfrm>
              <a:off x="4918150" y="29961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4" y="218"/>
                    <a:pt x="54" y="263"/>
                    <a:pt x="110" y="263"/>
                  </a:cubicBezTo>
                  <a:cubicBezTo>
                    <a:pt x="118" y="263"/>
                    <a:pt x="127" y="262"/>
                    <a:pt x="136" y="260"/>
                  </a:cubicBezTo>
                  <a:cubicBezTo>
                    <a:pt x="153" y="260"/>
                    <a:pt x="186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4" name="Google Shape;12844;p32"/>
            <p:cNvSpPr/>
            <p:nvPr/>
          </p:nvSpPr>
          <p:spPr>
            <a:xfrm>
              <a:off x="4916400" y="3011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22"/>
                    <a:pt x="0" y="88"/>
                    <a:pt x="17" y="158"/>
                  </a:cubicBezTo>
                  <a:cubicBezTo>
                    <a:pt x="17" y="191"/>
                    <a:pt x="33" y="228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73" y="261"/>
                    <a:pt x="190" y="244"/>
                    <a:pt x="206" y="207"/>
                  </a:cubicBezTo>
                  <a:cubicBezTo>
                    <a:pt x="223" y="174"/>
                    <a:pt x="239" y="141"/>
                    <a:pt x="223" y="104"/>
                  </a:cubicBezTo>
                  <a:cubicBezTo>
                    <a:pt x="223" y="71"/>
                    <a:pt x="206" y="55"/>
                    <a:pt x="190" y="38"/>
                  </a:cubicBezTo>
                  <a:cubicBezTo>
                    <a:pt x="173" y="22"/>
                    <a:pt x="173" y="22"/>
                    <a:pt x="153" y="22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5" name="Google Shape;12845;p32"/>
            <p:cNvSpPr/>
            <p:nvPr/>
          </p:nvSpPr>
          <p:spPr>
            <a:xfrm>
              <a:off x="4931425" y="30073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34"/>
                  </a:cubicBezTo>
                  <a:cubicBezTo>
                    <a:pt x="1" y="67"/>
                    <a:pt x="1" y="153"/>
                    <a:pt x="34" y="207"/>
                  </a:cubicBezTo>
                  <a:cubicBezTo>
                    <a:pt x="50" y="240"/>
                    <a:pt x="88" y="257"/>
                    <a:pt x="104" y="257"/>
                  </a:cubicBezTo>
                  <a:cubicBezTo>
                    <a:pt x="137" y="257"/>
                    <a:pt x="170" y="257"/>
                    <a:pt x="191" y="224"/>
                  </a:cubicBezTo>
                  <a:cubicBezTo>
                    <a:pt x="240" y="191"/>
                    <a:pt x="240" y="104"/>
                    <a:pt x="207" y="50"/>
                  </a:cubicBezTo>
                  <a:cubicBezTo>
                    <a:pt x="191" y="34"/>
                    <a:pt x="170" y="17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6" name="Google Shape;12846;p32"/>
            <p:cNvSpPr/>
            <p:nvPr/>
          </p:nvSpPr>
          <p:spPr>
            <a:xfrm>
              <a:off x="4950300" y="30365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8" y="255"/>
                    <a:pt x="93" y="267"/>
                    <a:pt x="112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7" name="Google Shape;12847;p32"/>
            <p:cNvSpPr/>
            <p:nvPr/>
          </p:nvSpPr>
          <p:spPr>
            <a:xfrm>
              <a:off x="4944325" y="3004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39"/>
                    <a:pt x="239" y="186"/>
                    <a:pt x="239" y="103"/>
                  </a:cubicBezTo>
                  <a:cubicBezTo>
                    <a:pt x="223" y="66"/>
                    <a:pt x="207" y="50"/>
                    <a:pt x="190" y="33"/>
                  </a:cubicBezTo>
                  <a:cubicBezTo>
                    <a:pt x="190" y="17"/>
                    <a:pt x="169" y="1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8" name="Google Shape;12848;p32"/>
            <p:cNvSpPr/>
            <p:nvPr/>
          </p:nvSpPr>
          <p:spPr>
            <a:xfrm>
              <a:off x="4945975" y="29882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84" y="0"/>
                    <a:pt x="35" y="35"/>
                    <a:pt x="21" y="91"/>
                  </a:cubicBezTo>
                  <a:cubicBezTo>
                    <a:pt x="0" y="161"/>
                    <a:pt x="37" y="231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73" y="4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9" name="Google Shape;12849;p32"/>
            <p:cNvSpPr/>
            <p:nvPr/>
          </p:nvSpPr>
          <p:spPr>
            <a:xfrm>
              <a:off x="4932675" y="303930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71" y="8"/>
                    <a:pt x="54" y="25"/>
                    <a:pt x="38" y="62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8" y="214"/>
                    <a:pt x="54" y="231"/>
                  </a:cubicBezTo>
                  <a:cubicBezTo>
                    <a:pt x="87" y="251"/>
                    <a:pt x="104" y="268"/>
                    <a:pt x="141" y="268"/>
                  </a:cubicBezTo>
                  <a:cubicBezTo>
                    <a:pt x="207" y="251"/>
                    <a:pt x="244" y="181"/>
                    <a:pt x="223" y="111"/>
                  </a:cubicBezTo>
                  <a:cubicBezTo>
                    <a:pt x="223" y="78"/>
                    <a:pt x="207" y="45"/>
                    <a:pt x="190" y="25"/>
                  </a:cubicBezTo>
                  <a:cubicBezTo>
                    <a:pt x="174" y="25"/>
                    <a:pt x="174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0" name="Google Shape;12850;p32"/>
            <p:cNvSpPr/>
            <p:nvPr/>
          </p:nvSpPr>
          <p:spPr>
            <a:xfrm>
              <a:off x="4942150" y="30240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104" y="1"/>
                    <a:pt x="71" y="17"/>
                    <a:pt x="50" y="38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7" y="190"/>
                    <a:pt x="34" y="223"/>
                  </a:cubicBezTo>
                  <a:cubicBezTo>
                    <a:pt x="55" y="253"/>
                    <a:pt x="84" y="267"/>
                    <a:pt x="116" y="267"/>
                  </a:cubicBezTo>
                  <a:cubicBezTo>
                    <a:pt x="141" y="267"/>
                    <a:pt x="167" y="259"/>
                    <a:pt x="190" y="244"/>
                  </a:cubicBezTo>
                  <a:cubicBezTo>
                    <a:pt x="223" y="190"/>
                    <a:pt x="240" y="104"/>
                    <a:pt x="207" y="54"/>
                  </a:cubicBezTo>
                  <a:cubicBezTo>
                    <a:pt x="190" y="38"/>
                    <a:pt x="174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1" name="Google Shape;12851;p32"/>
            <p:cNvSpPr/>
            <p:nvPr/>
          </p:nvSpPr>
          <p:spPr>
            <a:xfrm>
              <a:off x="4933600" y="2946325"/>
              <a:ext cx="4250" cy="3925"/>
            </a:xfrm>
            <a:custGeom>
              <a:avLst/>
              <a:gdLst/>
              <a:ahLst/>
              <a:cxnLst/>
              <a:rect l="l" t="t" r="r" b="b"/>
              <a:pathLst>
                <a:path w="170" h="157" extrusionOk="0">
                  <a:moveTo>
                    <a:pt x="1" y="0"/>
                  </a:moveTo>
                  <a:lnTo>
                    <a:pt x="1" y="54"/>
                  </a:lnTo>
                  <a:cubicBezTo>
                    <a:pt x="1" y="87"/>
                    <a:pt x="17" y="120"/>
                    <a:pt x="50" y="136"/>
                  </a:cubicBezTo>
                  <a:cubicBezTo>
                    <a:pt x="67" y="157"/>
                    <a:pt x="104" y="157"/>
                    <a:pt x="137" y="157"/>
                  </a:cubicBezTo>
                  <a:cubicBezTo>
                    <a:pt x="137" y="157"/>
                    <a:pt x="153" y="157"/>
                    <a:pt x="170" y="136"/>
                  </a:cubicBezTo>
                  <a:cubicBezTo>
                    <a:pt x="120" y="103"/>
                    <a:pt x="50" y="5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2" name="Google Shape;12852;p32"/>
            <p:cNvSpPr/>
            <p:nvPr/>
          </p:nvSpPr>
          <p:spPr>
            <a:xfrm>
              <a:off x="4656950" y="27805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7" y="1"/>
                  </a:moveTo>
                  <a:cubicBezTo>
                    <a:pt x="1" y="34"/>
                    <a:pt x="1" y="50"/>
                    <a:pt x="1" y="87"/>
                  </a:cubicBezTo>
                  <a:cubicBezTo>
                    <a:pt x="1" y="120"/>
                    <a:pt x="17" y="153"/>
                    <a:pt x="54" y="170"/>
                  </a:cubicBezTo>
                  <a:cubicBezTo>
                    <a:pt x="66" y="184"/>
                    <a:pt x="86" y="197"/>
                    <a:pt x="110" y="197"/>
                  </a:cubicBezTo>
                  <a:cubicBezTo>
                    <a:pt x="120" y="197"/>
                    <a:pt x="130" y="195"/>
                    <a:pt x="141" y="190"/>
                  </a:cubicBezTo>
                  <a:cubicBezTo>
                    <a:pt x="157" y="190"/>
                    <a:pt x="190" y="170"/>
                    <a:pt x="207" y="137"/>
                  </a:cubicBezTo>
                  <a:cubicBezTo>
                    <a:pt x="223" y="120"/>
                    <a:pt x="223" y="87"/>
                    <a:pt x="223" y="50"/>
                  </a:cubicBezTo>
                  <a:cubicBezTo>
                    <a:pt x="223" y="34"/>
                    <a:pt x="223" y="17"/>
                    <a:pt x="207" y="17"/>
                  </a:cubicBezTo>
                  <a:cubicBezTo>
                    <a:pt x="141" y="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3" name="Google Shape;12853;p32"/>
            <p:cNvSpPr/>
            <p:nvPr/>
          </p:nvSpPr>
          <p:spPr>
            <a:xfrm>
              <a:off x="4851975" y="29905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17" y="191"/>
                    <a:pt x="17" y="223"/>
                    <a:pt x="50" y="244"/>
                  </a:cubicBezTo>
                  <a:cubicBezTo>
                    <a:pt x="64" y="256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1"/>
                  </a:cubicBezTo>
                  <a:cubicBezTo>
                    <a:pt x="153" y="261"/>
                    <a:pt x="190" y="244"/>
                    <a:pt x="206" y="207"/>
                  </a:cubicBezTo>
                  <a:cubicBezTo>
                    <a:pt x="223" y="191"/>
                    <a:pt x="223" y="158"/>
                    <a:pt x="223" y="120"/>
                  </a:cubicBezTo>
                  <a:cubicBezTo>
                    <a:pt x="223" y="87"/>
                    <a:pt x="206" y="54"/>
                    <a:pt x="173" y="38"/>
                  </a:cubicBezTo>
                  <a:cubicBezTo>
                    <a:pt x="173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4" name="Google Shape;12854;p32"/>
            <p:cNvSpPr/>
            <p:nvPr/>
          </p:nvSpPr>
          <p:spPr>
            <a:xfrm>
              <a:off x="4859700" y="3006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0" y="17"/>
                    <a:pt x="33" y="54"/>
                  </a:cubicBezTo>
                  <a:cubicBezTo>
                    <a:pt x="17" y="87"/>
                    <a:pt x="0" y="120"/>
                    <a:pt x="17" y="157"/>
                  </a:cubicBezTo>
                  <a:cubicBezTo>
                    <a:pt x="17" y="190"/>
                    <a:pt x="33" y="206"/>
                    <a:pt x="50" y="244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44"/>
                    <a:pt x="240" y="173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5" name="Google Shape;12855;p32"/>
            <p:cNvSpPr/>
            <p:nvPr/>
          </p:nvSpPr>
          <p:spPr>
            <a:xfrm>
              <a:off x="4854950" y="302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87" y="1"/>
                    <a:pt x="87" y="17"/>
                    <a:pt x="87" y="17"/>
                  </a:cubicBezTo>
                  <a:cubicBezTo>
                    <a:pt x="34" y="34"/>
                    <a:pt x="1" y="87"/>
                    <a:pt x="17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8" y="252"/>
                    <a:pt x="93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6" name="Google Shape;12856;p32"/>
            <p:cNvSpPr/>
            <p:nvPr/>
          </p:nvSpPr>
          <p:spPr>
            <a:xfrm>
              <a:off x="4872575" y="2925700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207" y="1"/>
                  </a:moveTo>
                  <a:cubicBezTo>
                    <a:pt x="137" y="1"/>
                    <a:pt x="71" y="1"/>
                    <a:pt x="17" y="17"/>
                  </a:cubicBezTo>
                  <a:cubicBezTo>
                    <a:pt x="1" y="54"/>
                    <a:pt x="1" y="120"/>
                    <a:pt x="17" y="157"/>
                  </a:cubicBezTo>
                  <a:cubicBezTo>
                    <a:pt x="34" y="190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74"/>
                  </a:cubicBezTo>
                  <a:cubicBezTo>
                    <a:pt x="223" y="137"/>
                    <a:pt x="240" y="54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7" name="Google Shape;12857;p32"/>
            <p:cNvSpPr/>
            <p:nvPr/>
          </p:nvSpPr>
          <p:spPr>
            <a:xfrm>
              <a:off x="4858350" y="2927875"/>
              <a:ext cx="6125" cy="5900"/>
            </a:xfrm>
            <a:custGeom>
              <a:avLst/>
              <a:gdLst/>
              <a:ahLst/>
              <a:cxnLst/>
              <a:rect l="l" t="t" r="r" b="b"/>
              <a:pathLst>
                <a:path w="245" h="236" extrusionOk="0">
                  <a:moveTo>
                    <a:pt x="191" y="0"/>
                  </a:moveTo>
                  <a:cubicBezTo>
                    <a:pt x="141" y="17"/>
                    <a:pt x="87" y="33"/>
                    <a:pt x="38" y="50"/>
                  </a:cubicBezTo>
                  <a:lnTo>
                    <a:pt x="21" y="50"/>
                  </a:lnTo>
                  <a:cubicBezTo>
                    <a:pt x="1" y="120"/>
                    <a:pt x="38" y="206"/>
                    <a:pt x="87" y="223"/>
                  </a:cubicBezTo>
                  <a:cubicBezTo>
                    <a:pt x="102" y="232"/>
                    <a:pt x="117" y="236"/>
                    <a:pt x="132" y="236"/>
                  </a:cubicBezTo>
                  <a:cubicBezTo>
                    <a:pt x="173" y="236"/>
                    <a:pt x="212" y="204"/>
                    <a:pt x="228" y="153"/>
                  </a:cubicBezTo>
                  <a:cubicBezTo>
                    <a:pt x="244" y="103"/>
                    <a:pt x="228" y="33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8" name="Google Shape;12858;p32"/>
            <p:cNvSpPr/>
            <p:nvPr/>
          </p:nvSpPr>
          <p:spPr>
            <a:xfrm>
              <a:off x="4851150" y="29428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1"/>
                  </a:moveTo>
                  <a:cubicBezTo>
                    <a:pt x="81" y="1"/>
                    <a:pt x="30" y="34"/>
                    <a:pt x="17" y="92"/>
                  </a:cubicBezTo>
                  <a:cubicBezTo>
                    <a:pt x="0" y="158"/>
                    <a:pt x="17" y="228"/>
                    <a:pt x="83" y="261"/>
                  </a:cubicBezTo>
                  <a:cubicBezTo>
                    <a:pt x="92" y="264"/>
                    <a:pt x="101" y="265"/>
                    <a:pt x="111" y="265"/>
                  </a:cubicBezTo>
                  <a:cubicBezTo>
                    <a:pt x="159" y="265"/>
                    <a:pt x="209" y="232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9" name="Google Shape;12859;p32"/>
            <p:cNvSpPr/>
            <p:nvPr/>
          </p:nvSpPr>
          <p:spPr>
            <a:xfrm>
              <a:off x="4858875" y="29579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0" name="Google Shape;12860;p32"/>
            <p:cNvSpPr/>
            <p:nvPr/>
          </p:nvSpPr>
          <p:spPr>
            <a:xfrm>
              <a:off x="4858350" y="29738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5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8"/>
                    <a:pt x="1" y="153"/>
                    <a:pt x="38" y="224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15" y="261"/>
                    <a:pt x="124" y="263"/>
                    <a:pt x="132" y="263"/>
                  </a:cubicBezTo>
                  <a:cubicBezTo>
                    <a:pt x="152" y="263"/>
                    <a:pt x="167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1" name="Google Shape;12861;p32"/>
            <p:cNvSpPr/>
            <p:nvPr/>
          </p:nvSpPr>
          <p:spPr>
            <a:xfrm>
              <a:off x="4880725" y="3030825"/>
              <a:ext cx="5600" cy="6375"/>
            </a:xfrm>
            <a:custGeom>
              <a:avLst/>
              <a:gdLst/>
              <a:ahLst/>
              <a:cxnLst/>
              <a:rect l="l" t="t" r="r" b="b"/>
              <a:pathLst>
                <a:path w="224" h="255" extrusionOk="0">
                  <a:moveTo>
                    <a:pt x="122" y="1"/>
                  </a:moveTo>
                  <a:cubicBezTo>
                    <a:pt x="65" y="1"/>
                    <a:pt x="14" y="33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2" y="255"/>
                    <a:pt x="164" y="247"/>
                    <a:pt x="174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23" y="108"/>
                    <a:pt x="207" y="38"/>
                    <a:pt x="157" y="5"/>
                  </a:cubicBezTo>
                  <a:cubicBezTo>
                    <a:pt x="145" y="2"/>
                    <a:pt x="133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2" name="Google Shape;12862;p32"/>
            <p:cNvSpPr/>
            <p:nvPr/>
          </p:nvSpPr>
          <p:spPr>
            <a:xfrm>
              <a:off x="4877325" y="3003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0" y="70"/>
                    <a:pt x="17" y="140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70" y="243"/>
                    <a:pt x="190" y="223"/>
                    <a:pt x="207" y="206"/>
                  </a:cubicBezTo>
                  <a:cubicBezTo>
                    <a:pt x="223" y="173"/>
                    <a:pt x="240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3" name="Google Shape;12863;p32"/>
            <p:cNvSpPr/>
            <p:nvPr/>
          </p:nvSpPr>
          <p:spPr>
            <a:xfrm>
              <a:off x="4846000" y="2933425"/>
              <a:ext cx="2600" cy="1375"/>
            </a:xfrm>
            <a:custGeom>
              <a:avLst/>
              <a:gdLst/>
              <a:ahLst/>
              <a:cxnLst/>
              <a:rect l="l" t="t" r="r" b="b"/>
              <a:pathLst>
                <a:path w="104" h="55" extrusionOk="0">
                  <a:moveTo>
                    <a:pt x="103" y="1"/>
                  </a:moveTo>
                  <a:lnTo>
                    <a:pt x="103" y="1"/>
                  </a:lnTo>
                  <a:cubicBezTo>
                    <a:pt x="66" y="17"/>
                    <a:pt x="33" y="34"/>
                    <a:pt x="0" y="54"/>
                  </a:cubicBezTo>
                  <a:cubicBezTo>
                    <a:pt x="33" y="54"/>
                    <a:pt x="66" y="34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4" name="Google Shape;12864;p32"/>
            <p:cNvSpPr/>
            <p:nvPr/>
          </p:nvSpPr>
          <p:spPr>
            <a:xfrm>
              <a:off x="4873000" y="29550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21"/>
                    <a:pt x="87" y="254"/>
                  </a:cubicBezTo>
                  <a:cubicBezTo>
                    <a:pt x="96" y="257"/>
                    <a:pt x="105" y="258"/>
                    <a:pt x="114" y="258"/>
                  </a:cubicBezTo>
                  <a:cubicBezTo>
                    <a:pt x="159" y="258"/>
                    <a:pt x="209" y="228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5" name="Google Shape;12865;p32"/>
            <p:cNvSpPr/>
            <p:nvPr/>
          </p:nvSpPr>
          <p:spPr>
            <a:xfrm>
              <a:off x="4883725" y="3016850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11" y="1"/>
                  </a:moveTo>
                  <a:cubicBezTo>
                    <a:pt x="71" y="1"/>
                    <a:pt x="32" y="34"/>
                    <a:pt x="17" y="82"/>
                  </a:cubicBezTo>
                  <a:cubicBezTo>
                    <a:pt x="0" y="152"/>
                    <a:pt x="17" y="238"/>
                    <a:pt x="70" y="255"/>
                  </a:cubicBezTo>
                  <a:cubicBezTo>
                    <a:pt x="87" y="271"/>
                    <a:pt x="103" y="271"/>
                    <a:pt x="120" y="271"/>
                  </a:cubicBezTo>
                  <a:cubicBezTo>
                    <a:pt x="173" y="255"/>
                    <a:pt x="206" y="238"/>
                    <a:pt x="223" y="185"/>
                  </a:cubicBezTo>
                  <a:cubicBezTo>
                    <a:pt x="243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6" name="Google Shape;12866;p32"/>
            <p:cNvSpPr/>
            <p:nvPr/>
          </p:nvSpPr>
          <p:spPr>
            <a:xfrm>
              <a:off x="4870425" y="30184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17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7" name="Google Shape;12867;p32"/>
            <p:cNvSpPr/>
            <p:nvPr/>
          </p:nvSpPr>
          <p:spPr>
            <a:xfrm>
              <a:off x="4871250" y="29709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2" y="1"/>
                  </a:moveTo>
                  <a:cubicBezTo>
                    <a:pt x="123" y="1"/>
                    <a:pt x="114" y="5"/>
                    <a:pt x="103" y="13"/>
                  </a:cubicBezTo>
                  <a:cubicBezTo>
                    <a:pt x="54" y="13"/>
                    <a:pt x="0" y="79"/>
                    <a:pt x="21" y="149"/>
                  </a:cubicBezTo>
                  <a:cubicBezTo>
                    <a:pt x="21" y="182"/>
                    <a:pt x="37" y="219"/>
                    <a:pt x="54" y="236"/>
                  </a:cubicBezTo>
                  <a:cubicBezTo>
                    <a:pt x="77" y="247"/>
                    <a:pt x="92" y="259"/>
                    <a:pt x="112" y="259"/>
                  </a:cubicBezTo>
                  <a:cubicBezTo>
                    <a:pt x="120" y="259"/>
                    <a:pt x="130" y="257"/>
                    <a:pt x="140" y="252"/>
                  </a:cubicBezTo>
                  <a:cubicBezTo>
                    <a:pt x="206" y="252"/>
                    <a:pt x="243" y="182"/>
                    <a:pt x="227" y="116"/>
                  </a:cubicBezTo>
                  <a:cubicBezTo>
                    <a:pt x="227" y="79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5"/>
                    <a:pt x="140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8" name="Google Shape;12868;p32"/>
            <p:cNvSpPr/>
            <p:nvPr/>
          </p:nvSpPr>
          <p:spPr>
            <a:xfrm>
              <a:off x="4866600" y="30352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67" y="0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06"/>
                    <a:pt x="34" y="239"/>
                  </a:cubicBezTo>
                  <a:cubicBezTo>
                    <a:pt x="67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7" y="66"/>
                    <a:pt x="186" y="50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9" name="Google Shape;12869;p32"/>
            <p:cNvSpPr/>
            <p:nvPr/>
          </p:nvSpPr>
          <p:spPr>
            <a:xfrm>
              <a:off x="4869175" y="2990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3" y="1"/>
                  </a:moveTo>
                  <a:cubicBezTo>
                    <a:pt x="72" y="1"/>
                    <a:pt x="57" y="13"/>
                    <a:pt x="34" y="28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8"/>
                    <a:pt x="1" y="181"/>
                    <a:pt x="17" y="213"/>
                  </a:cubicBezTo>
                  <a:cubicBezTo>
                    <a:pt x="46" y="245"/>
                    <a:pt x="83" y="264"/>
                    <a:pt x="118" y="264"/>
                  </a:cubicBezTo>
                  <a:cubicBezTo>
                    <a:pt x="142" y="264"/>
                    <a:pt x="166" y="255"/>
                    <a:pt x="186" y="234"/>
                  </a:cubicBezTo>
                  <a:cubicBezTo>
                    <a:pt x="223" y="181"/>
                    <a:pt x="240" y="110"/>
                    <a:pt x="186" y="44"/>
                  </a:cubicBezTo>
                  <a:cubicBezTo>
                    <a:pt x="186" y="28"/>
                    <a:pt x="170" y="28"/>
                    <a:pt x="153" y="7"/>
                  </a:cubicBezTo>
                  <a:lnTo>
                    <a:pt x="120" y="7"/>
                  </a:lnTo>
                  <a:cubicBezTo>
                    <a:pt x="110" y="3"/>
                    <a:pt x="101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0" name="Google Shape;12870;p32"/>
            <p:cNvSpPr/>
            <p:nvPr/>
          </p:nvSpPr>
          <p:spPr>
            <a:xfrm>
              <a:off x="4839500" y="30236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4" y="260"/>
                    <a:pt x="190" y="239"/>
                  </a:cubicBezTo>
                  <a:cubicBezTo>
                    <a:pt x="239" y="190"/>
                    <a:pt x="239" y="103"/>
                    <a:pt x="207" y="54"/>
                  </a:cubicBezTo>
                  <a:cubicBezTo>
                    <a:pt x="190" y="33"/>
                    <a:pt x="190" y="17"/>
                    <a:pt x="174" y="17"/>
                  </a:cubicBezTo>
                  <a:cubicBezTo>
                    <a:pt x="157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1" name="Google Shape;12871;p32"/>
            <p:cNvSpPr/>
            <p:nvPr/>
          </p:nvSpPr>
          <p:spPr>
            <a:xfrm>
              <a:off x="4816300" y="29662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90" y="30"/>
                    <a:pt x="174" y="13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2" name="Google Shape;12872;p32"/>
            <p:cNvSpPr/>
            <p:nvPr/>
          </p:nvSpPr>
          <p:spPr>
            <a:xfrm>
              <a:off x="4815075" y="3012500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39"/>
                    <a:pt x="83" y="256"/>
                    <a:pt x="103" y="256"/>
                  </a:cubicBezTo>
                  <a:cubicBezTo>
                    <a:pt x="113" y="260"/>
                    <a:pt x="123" y="262"/>
                    <a:pt x="132" y="262"/>
                  </a:cubicBezTo>
                  <a:cubicBezTo>
                    <a:pt x="154" y="262"/>
                    <a:pt x="174" y="251"/>
                    <a:pt x="186" y="239"/>
                  </a:cubicBezTo>
                  <a:cubicBezTo>
                    <a:pt x="206" y="206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3" name="Google Shape;12873;p32"/>
            <p:cNvSpPr/>
            <p:nvPr/>
          </p:nvSpPr>
          <p:spPr>
            <a:xfrm>
              <a:off x="4825800" y="30265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5"/>
                    <a:pt x="17" y="228"/>
                    <a:pt x="87" y="248"/>
                  </a:cubicBezTo>
                  <a:cubicBezTo>
                    <a:pt x="100" y="257"/>
                    <a:pt x="114" y="261"/>
                    <a:pt x="129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39" y="108"/>
                    <a:pt x="223" y="42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4" name="Google Shape;12874;p32"/>
            <p:cNvSpPr/>
            <p:nvPr/>
          </p:nvSpPr>
          <p:spPr>
            <a:xfrm>
              <a:off x="4810325" y="3027400"/>
              <a:ext cx="6425" cy="6650"/>
            </a:xfrm>
            <a:custGeom>
              <a:avLst/>
              <a:gdLst/>
              <a:ahLst/>
              <a:cxnLst/>
              <a:rect l="l" t="t" r="r" b="b"/>
              <a:pathLst>
                <a:path w="257" h="266" extrusionOk="0">
                  <a:moveTo>
                    <a:pt x="134" y="0"/>
                  </a:moveTo>
                  <a:cubicBezTo>
                    <a:pt x="84" y="0"/>
                    <a:pt x="44" y="35"/>
                    <a:pt x="17" y="88"/>
                  </a:cubicBezTo>
                  <a:cubicBezTo>
                    <a:pt x="1" y="159"/>
                    <a:pt x="34" y="229"/>
                    <a:pt x="87" y="262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3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57" y="2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5" name="Google Shape;12875;p32"/>
            <p:cNvSpPr/>
            <p:nvPr/>
          </p:nvSpPr>
          <p:spPr>
            <a:xfrm>
              <a:off x="4821875" y="2996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0" y="0"/>
                    <a:pt x="54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4"/>
                    <a:pt x="244" y="174"/>
                    <a:pt x="223" y="104"/>
                  </a:cubicBezTo>
                  <a:cubicBezTo>
                    <a:pt x="223" y="71"/>
                    <a:pt x="207" y="54"/>
                    <a:pt x="174" y="21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6" name="Google Shape;12876;p32"/>
            <p:cNvSpPr/>
            <p:nvPr/>
          </p:nvSpPr>
          <p:spPr>
            <a:xfrm>
              <a:off x="4800025" y="3014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2" y="1"/>
                  </a:moveTo>
                  <a:cubicBezTo>
                    <a:pt x="97" y="1"/>
                    <a:pt x="47" y="30"/>
                    <a:pt x="33" y="71"/>
                  </a:cubicBezTo>
                  <a:cubicBezTo>
                    <a:pt x="0" y="141"/>
                    <a:pt x="33" y="228"/>
                    <a:pt x="87" y="244"/>
                  </a:cubicBezTo>
                  <a:cubicBezTo>
                    <a:pt x="103" y="261"/>
                    <a:pt x="120" y="261"/>
                    <a:pt x="136" y="261"/>
                  </a:cubicBezTo>
                  <a:cubicBezTo>
                    <a:pt x="190" y="244"/>
                    <a:pt x="223" y="228"/>
                    <a:pt x="239" y="174"/>
                  </a:cubicBezTo>
                  <a:cubicBezTo>
                    <a:pt x="256" y="125"/>
                    <a:pt x="239" y="71"/>
                    <a:pt x="206" y="38"/>
                  </a:cubicBezTo>
                  <a:cubicBezTo>
                    <a:pt x="206" y="22"/>
                    <a:pt x="190" y="22"/>
                    <a:pt x="169" y="5"/>
                  </a:cubicBezTo>
                  <a:cubicBezTo>
                    <a:pt x="161" y="2"/>
                    <a:pt x="151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7" name="Google Shape;12877;p32"/>
            <p:cNvSpPr/>
            <p:nvPr/>
          </p:nvSpPr>
          <p:spPr>
            <a:xfrm>
              <a:off x="4807750" y="29975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94" y="1"/>
                  </a:moveTo>
                  <a:cubicBezTo>
                    <a:pt x="54" y="1"/>
                    <a:pt x="13" y="32"/>
                    <a:pt x="1" y="84"/>
                  </a:cubicBezTo>
                  <a:lnTo>
                    <a:pt x="1" y="133"/>
                  </a:lnTo>
                  <a:cubicBezTo>
                    <a:pt x="1" y="187"/>
                    <a:pt x="17" y="236"/>
                    <a:pt x="66" y="253"/>
                  </a:cubicBezTo>
                  <a:cubicBezTo>
                    <a:pt x="77" y="258"/>
                    <a:pt x="88" y="261"/>
                    <a:pt x="99" y="261"/>
                  </a:cubicBezTo>
                  <a:cubicBezTo>
                    <a:pt x="128" y="261"/>
                    <a:pt x="158" y="244"/>
                    <a:pt x="170" y="220"/>
                  </a:cubicBezTo>
                  <a:cubicBezTo>
                    <a:pt x="190" y="203"/>
                    <a:pt x="207" y="203"/>
                    <a:pt x="207" y="170"/>
                  </a:cubicBezTo>
                  <a:cubicBezTo>
                    <a:pt x="223" y="100"/>
                    <a:pt x="207" y="30"/>
                    <a:pt x="137" y="14"/>
                  </a:cubicBezTo>
                  <a:cubicBezTo>
                    <a:pt x="123" y="5"/>
                    <a:pt x="109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8" name="Google Shape;12878;p32"/>
            <p:cNvSpPr/>
            <p:nvPr/>
          </p:nvSpPr>
          <p:spPr>
            <a:xfrm>
              <a:off x="4804250" y="29699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6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9" name="Google Shape;12879;p32"/>
            <p:cNvSpPr/>
            <p:nvPr/>
          </p:nvSpPr>
          <p:spPr>
            <a:xfrm>
              <a:off x="4885875" y="2967350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37"/>
                  </a:cubicBezTo>
                  <a:cubicBezTo>
                    <a:pt x="17" y="70"/>
                    <a:pt x="1" y="157"/>
                    <a:pt x="54" y="206"/>
                  </a:cubicBezTo>
                  <a:cubicBezTo>
                    <a:pt x="73" y="237"/>
                    <a:pt x="104" y="256"/>
                    <a:pt x="137" y="256"/>
                  </a:cubicBezTo>
                  <a:cubicBezTo>
                    <a:pt x="161" y="256"/>
                    <a:pt x="186" y="246"/>
                    <a:pt x="207" y="223"/>
                  </a:cubicBezTo>
                  <a:cubicBezTo>
                    <a:pt x="240" y="190"/>
                    <a:pt x="260" y="103"/>
                    <a:pt x="223" y="54"/>
                  </a:cubicBezTo>
                  <a:cubicBezTo>
                    <a:pt x="207" y="37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0" name="Google Shape;12880;p32"/>
            <p:cNvSpPr/>
            <p:nvPr/>
          </p:nvSpPr>
          <p:spPr>
            <a:xfrm>
              <a:off x="4836500" y="29933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2" y="1"/>
                  </a:moveTo>
                  <a:cubicBezTo>
                    <a:pt x="93" y="1"/>
                    <a:pt x="77" y="13"/>
                    <a:pt x="50" y="28"/>
                  </a:cubicBezTo>
                  <a:cubicBezTo>
                    <a:pt x="17" y="78"/>
                    <a:pt x="1" y="164"/>
                    <a:pt x="34" y="214"/>
                  </a:cubicBezTo>
                  <a:cubicBezTo>
                    <a:pt x="50" y="251"/>
                    <a:pt x="87" y="267"/>
                    <a:pt x="120" y="267"/>
                  </a:cubicBezTo>
                  <a:cubicBezTo>
                    <a:pt x="137" y="267"/>
                    <a:pt x="174" y="251"/>
                    <a:pt x="190" y="234"/>
                  </a:cubicBezTo>
                  <a:cubicBezTo>
                    <a:pt x="223" y="214"/>
                    <a:pt x="240" y="181"/>
                    <a:pt x="240" y="148"/>
                  </a:cubicBezTo>
                  <a:cubicBezTo>
                    <a:pt x="240" y="110"/>
                    <a:pt x="223" y="78"/>
                    <a:pt x="207" y="45"/>
                  </a:cubicBezTo>
                  <a:cubicBezTo>
                    <a:pt x="207" y="28"/>
                    <a:pt x="190" y="28"/>
                    <a:pt x="174" y="7"/>
                  </a:cubicBezTo>
                  <a:lnTo>
                    <a:pt x="137" y="7"/>
                  </a:lnTo>
                  <a:cubicBezTo>
                    <a:pt x="127" y="3"/>
                    <a:pt x="11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1" name="Google Shape;12881;p32"/>
            <p:cNvSpPr/>
            <p:nvPr/>
          </p:nvSpPr>
          <p:spPr>
            <a:xfrm>
              <a:off x="4844650" y="3007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5"/>
                    <a:pt x="111" y="265"/>
                  </a:cubicBezTo>
                  <a:cubicBezTo>
                    <a:pt x="118" y="265"/>
                    <a:pt x="127" y="262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2" name="Google Shape;12882;p32"/>
            <p:cNvSpPr/>
            <p:nvPr/>
          </p:nvSpPr>
          <p:spPr>
            <a:xfrm>
              <a:off x="4843425" y="297820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28" y="0"/>
                  </a:moveTo>
                  <a:cubicBezTo>
                    <a:pt x="120" y="0"/>
                    <a:pt x="111" y="5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7" y="185"/>
                    <a:pt x="33" y="222"/>
                    <a:pt x="50" y="238"/>
                  </a:cubicBezTo>
                  <a:cubicBezTo>
                    <a:pt x="61" y="250"/>
                    <a:pt x="83" y="262"/>
                    <a:pt x="107" y="262"/>
                  </a:cubicBezTo>
                  <a:cubicBezTo>
                    <a:pt x="116" y="262"/>
                    <a:pt x="126" y="260"/>
                    <a:pt x="136" y="255"/>
                  </a:cubicBezTo>
                  <a:cubicBezTo>
                    <a:pt x="169" y="255"/>
                    <a:pt x="186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86" y="32"/>
                  </a:cubicBezTo>
                  <a:cubicBezTo>
                    <a:pt x="169" y="16"/>
                    <a:pt x="169" y="16"/>
                    <a:pt x="153" y="16"/>
                  </a:cubicBezTo>
                  <a:cubicBezTo>
                    <a:pt x="144" y="5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3" name="Google Shape;12883;p32"/>
            <p:cNvSpPr/>
            <p:nvPr/>
          </p:nvSpPr>
          <p:spPr>
            <a:xfrm>
              <a:off x="4838250" y="294847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56"/>
                    <a:pt x="120" y="256"/>
                    <a:pt x="137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4" y="71"/>
                    <a:pt x="207" y="34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4" name="Google Shape;12884;p32"/>
            <p:cNvSpPr/>
            <p:nvPr/>
          </p:nvSpPr>
          <p:spPr>
            <a:xfrm>
              <a:off x="4844650" y="29629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3" y="0"/>
                  </a:moveTo>
                  <a:cubicBezTo>
                    <a:pt x="124" y="0"/>
                    <a:pt x="115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33" y="215"/>
                    <a:pt x="87" y="265"/>
                    <a:pt x="137" y="265"/>
                  </a:cubicBezTo>
                  <a:cubicBezTo>
                    <a:pt x="174" y="248"/>
                    <a:pt x="207" y="232"/>
                    <a:pt x="223" y="215"/>
                  </a:cubicBezTo>
                  <a:cubicBezTo>
                    <a:pt x="240" y="178"/>
                    <a:pt x="240" y="145"/>
                    <a:pt x="240" y="112"/>
                  </a:cubicBezTo>
                  <a:cubicBezTo>
                    <a:pt x="223" y="75"/>
                    <a:pt x="223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50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5" name="Google Shape;12885;p32"/>
            <p:cNvSpPr/>
            <p:nvPr/>
          </p:nvSpPr>
          <p:spPr>
            <a:xfrm>
              <a:off x="4830525" y="29657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66"/>
                    <a:pt x="1" y="103"/>
                  </a:cubicBezTo>
                  <a:cubicBezTo>
                    <a:pt x="1" y="153"/>
                    <a:pt x="17" y="169"/>
                    <a:pt x="34" y="206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37" y="256"/>
                    <a:pt x="170" y="239"/>
                    <a:pt x="186" y="223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86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6" name="Google Shape;12886;p32"/>
            <p:cNvSpPr/>
            <p:nvPr/>
          </p:nvSpPr>
          <p:spPr>
            <a:xfrm>
              <a:off x="4827425" y="30097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3" y="1"/>
                  </a:moveTo>
                  <a:cubicBezTo>
                    <a:pt x="117" y="1"/>
                    <a:pt x="111" y="2"/>
                    <a:pt x="104" y="8"/>
                  </a:cubicBezTo>
                  <a:cubicBezTo>
                    <a:pt x="88" y="8"/>
                    <a:pt x="71" y="24"/>
                    <a:pt x="55" y="41"/>
                  </a:cubicBezTo>
                  <a:cubicBezTo>
                    <a:pt x="22" y="57"/>
                    <a:pt x="1" y="111"/>
                    <a:pt x="22" y="144"/>
                  </a:cubicBezTo>
                  <a:cubicBezTo>
                    <a:pt x="22" y="177"/>
                    <a:pt x="38" y="214"/>
                    <a:pt x="55" y="231"/>
                  </a:cubicBezTo>
                  <a:cubicBezTo>
                    <a:pt x="88" y="247"/>
                    <a:pt x="104" y="264"/>
                    <a:pt x="141" y="264"/>
                  </a:cubicBezTo>
                  <a:cubicBezTo>
                    <a:pt x="191" y="247"/>
                    <a:pt x="244" y="198"/>
                    <a:pt x="244" y="128"/>
                  </a:cubicBezTo>
                  <a:lnTo>
                    <a:pt x="244" y="111"/>
                  </a:lnTo>
                  <a:cubicBezTo>
                    <a:pt x="228" y="57"/>
                    <a:pt x="207" y="24"/>
                    <a:pt x="158" y="8"/>
                  </a:cubicBezTo>
                  <a:cubicBezTo>
                    <a:pt x="147" y="8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7" name="Google Shape;12887;p32"/>
            <p:cNvSpPr/>
            <p:nvPr/>
          </p:nvSpPr>
          <p:spPr>
            <a:xfrm>
              <a:off x="4595525" y="27907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23" y="0"/>
                  </a:moveTo>
                  <a:cubicBezTo>
                    <a:pt x="117" y="0"/>
                    <a:pt x="110" y="2"/>
                    <a:pt x="104" y="8"/>
                  </a:cubicBezTo>
                  <a:lnTo>
                    <a:pt x="71" y="8"/>
                  </a:lnTo>
                  <a:cubicBezTo>
                    <a:pt x="21" y="24"/>
                    <a:pt x="0" y="94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1" y="247"/>
                    <a:pt x="104" y="263"/>
                    <a:pt x="141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94"/>
                    <a:pt x="227" y="94"/>
                    <a:pt x="207" y="74"/>
                  </a:cubicBezTo>
                  <a:cubicBezTo>
                    <a:pt x="207" y="41"/>
                    <a:pt x="174" y="24"/>
                    <a:pt x="157" y="8"/>
                  </a:cubicBez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8" name="Google Shape;12888;p32"/>
            <p:cNvSpPr/>
            <p:nvPr/>
          </p:nvSpPr>
          <p:spPr>
            <a:xfrm>
              <a:off x="4561625" y="2857250"/>
              <a:ext cx="3925" cy="6625"/>
            </a:xfrm>
            <a:custGeom>
              <a:avLst/>
              <a:gdLst/>
              <a:ahLst/>
              <a:cxnLst/>
              <a:rect l="l" t="t" r="r" b="b"/>
              <a:pathLst>
                <a:path w="157" h="265" extrusionOk="0">
                  <a:moveTo>
                    <a:pt x="36" y="0"/>
                  </a:moveTo>
                  <a:cubicBezTo>
                    <a:pt x="30" y="0"/>
                    <a:pt x="23" y="2"/>
                    <a:pt x="17" y="9"/>
                  </a:cubicBezTo>
                  <a:lnTo>
                    <a:pt x="0" y="9"/>
                  </a:lnTo>
                  <a:lnTo>
                    <a:pt x="0" y="248"/>
                  </a:lnTo>
                  <a:cubicBezTo>
                    <a:pt x="17" y="265"/>
                    <a:pt x="37" y="265"/>
                    <a:pt x="54" y="265"/>
                  </a:cubicBezTo>
                  <a:cubicBezTo>
                    <a:pt x="87" y="248"/>
                    <a:pt x="103" y="232"/>
                    <a:pt x="120" y="215"/>
                  </a:cubicBezTo>
                  <a:cubicBezTo>
                    <a:pt x="140" y="178"/>
                    <a:pt x="157" y="145"/>
                    <a:pt x="140" y="112"/>
                  </a:cubicBezTo>
                  <a:cubicBezTo>
                    <a:pt x="140" y="75"/>
                    <a:pt x="120" y="42"/>
                    <a:pt x="103" y="26"/>
                  </a:cubicBezTo>
                  <a:cubicBezTo>
                    <a:pt x="87" y="26"/>
                    <a:pt x="87" y="9"/>
                    <a:pt x="70" y="9"/>
                  </a:cubicBezTo>
                  <a:cubicBezTo>
                    <a:pt x="59" y="9"/>
                    <a:pt x="48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9" name="Google Shape;12889;p32"/>
            <p:cNvSpPr/>
            <p:nvPr/>
          </p:nvSpPr>
          <p:spPr>
            <a:xfrm>
              <a:off x="4578000" y="288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83" y="17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7" y="244"/>
                    <a:pt x="83" y="261"/>
                    <a:pt x="120" y="261"/>
                  </a:cubicBezTo>
                  <a:cubicBezTo>
                    <a:pt x="153" y="261"/>
                    <a:pt x="170" y="261"/>
                    <a:pt x="207" y="244"/>
                  </a:cubicBezTo>
                  <a:cubicBezTo>
                    <a:pt x="223" y="207"/>
                    <a:pt x="240" y="191"/>
                    <a:pt x="240" y="158"/>
                  </a:cubicBezTo>
                  <a:cubicBezTo>
                    <a:pt x="240" y="120"/>
                    <a:pt x="240" y="87"/>
                    <a:pt x="207" y="54"/>
                  </a:cubicBezTo>
                  <a:cubicBezTo>
                    <a:pt x="207" y="38"/>
                    <a:pt x="186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0" name="Google Shape;12890;p32"/>
            <p:cNvSpPr/>
            <p:nvPr/>
          </p:nvSpPr>
          <p:spPr>
            <a:xfrm>
              <a:off x="4568100" y="2919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24"/>
                    <a:pt x="67" y="240"/>
                  </a:cubicBezTo>
                  <a:cubicBezTo>
                    <a:pt x="81" y="252"/>
                    <a:pt x="102" y="263"/>
                    <a:pt x="119" y="263"/>
                  </a:cubicBezTo>
                  <a:cubicBezTo>
                    <a:pt x="126" y="263"/>
                    <a:pt x="132" y="261"/>
                    <a:pt x="137" y="257"/>
                  </a:cubicBezTo>
                  <a:cubicBezTo>
                    <a:pt x="207" y="257"/>
                    <a:pt x="240" y="186"/>
                    <a:pt x="240" y="121"/>
                  </a:cubicBezTo>
                  <a:cubicBezTo>
                    <a:pt x="223" y="83"/>
                    <a:pt x="223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1" name="Google Shape;12891;p32"/>
            <p:cNvSpPr/>
            <p:nvPr/>
          </p:nvSpPr>
          <p:spPr>
            <a:xfrm>
              <a:off x="4576650" y="2857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0"/>
                    <a:pt x="55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6" y="245"/>
                    <a:pt x="87" y="261"/>
                    <a:pt x="121" y="261"/>
                  </a:cubicBezTo>
                  <a:cubicBezTo>
                    <a:pt x="144" y="261"/>
                    <a:pt x="168" y="253"/>
                    <a:pt x="191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1" y="33"/>
                    <a:pt x="174" y="17"/>
                    <a:pt x="158" y="17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2" name="Google Shape;12892;p32"/>
            <p:cNvSpPr/>
            <p:nvPr/>
          </p:nvSpPr>
          <p:spPr>
            <a:xfrm>
              <a:off x="4573675" y="2807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3" name="Google Shape;12893;p32"/>
            <p:cNvSpPr/>
            <p:nvPr/>
          </p:nvSpPr>
          <p:spPr>
            <a:xfrm>
              <a:off x="4571500" y="29489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0"/>
                    <a:pt x="1" y="70"/>
                    <a:pt x="17" y="136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7" y="239"/>
                    <a:pt x="120" y="260"/>
                    <a:pt x="137" y="260"/>
                  </a:cubicBezTo>
                  <a:cubicBezTo>
                    <a:pt x="174" y="239"/>
                    <a:pt x="190" y="223"/>
                    <a:pt x="207" y="206"/>
                  </a:cubicBezTo>
                  <a:cubicBezTo>
                    <a:pt x="240" y="173"/>
                    <a:pt x="240" y="136"/>
                    <a:pt x="240" y="103"/>
                  </a:cubicBezTo>
                  <a:cubicBezTo>
                    <a:pt x="223" y="70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4" name="Google Shape;12894;p32"/>
            <p:cNvSpPr/>
            <p:nvPr/>
          </p:nvSpPr>
          <p:spPr>
            <a:xfrm>
              <a:off x="4574075" y="290167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34" y="34"/>
                    <a:pt x="17" y="50"/>
                  </a:cubicBezTo>
                  <a:cubicBezTo>
                    <a:pt x="1" y="88"/>
                    <a:pt x="1" y="120"/>
                    <a:pt x="1" y="153"/>
                  </a:cubicBezTo>
                  <a:cubicBezTo>
                    <a:pt x="17" y="191"/>
                    <a:pt x="17" y="224"/>
                    <a:pt x="54" y="240"/>
                  </a:cubicBezTo>
                  <a:cubicBezTo>
                    <a:pt x="66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8"/>
                    <a:pt x="207" y="50"/>
                    <a:pt x="174" y="34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5" name="Google Shape;12895;p32"/>
            <p:cNvSpPr/>
            <p:nvPr/>
          </p:nvSpPr>
          <p:spPr>
            <a:xfrm>
              <a:off x="4575425" y="297982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6" y="260"/>
                    <a:pt x="104" y="260"/>
                    <a:pt x="137" y="260"/>
                  </a:cubicBezTo>
                  <a:cubicBezTo>
                    <a:pt x="186" y="239"/>
                    <a:pt x="223" y="190"/>
                    <a:pt x="223" y="103"/>
                  </a:cubicBezTo>
                  <a:cubicBezTo>
                    <a:pt x="223" y="7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6" name="Google Shape;12896;p32"/>
            <p:cNvSpPr/>
            <p:nvPr/>
          </p:nvSpPr>
          <p:spPr>
            <a:xfrm>
              <a:off x="4561625" y="2909000"/>
              <a:ext cx="425" cy="3025"/>
            </a:xfrm>
            <a:custGeom>
              <a:avLst/>
              <a:gdLst/>
              <a:ahLst/>
              <a:cxnLst/>
              <a:rect l="l" t="t" r="r" b="b"/>
              <a:pathLst>
                <a:path w="17" h="121" extrusionOk="0">
                  <a:moveTo>
                    <a:pt x="0" y="1"/>
                  </a:moveTo>
                  <a:lnTo>
                    <a:pt x="0" y="120"/>
                  </a:lnTo>
                  <a:cubicBezTo>
                    <a:pt x="17" y="83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7" name="Google Shape;12897;p32"/>
            <p:cNvSpPr/>
            <p:nvPr/>
          </p:nvSpPr>
          <p:spPr>
            <a:xfrm>
              <a:off x="45663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8" name="Google Shape;12898;p32"/>
            <p:cNvSpPr/>
            <p:nvPr/>
          </p:nvSpPr>
          <p:spPr>
            <a:xfrm>
              <a:off x="4565950" y="28406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9" name="Google Shape;12899;p32"/>
            <p:cNvSpPr/>
            <p:nvPr/>
          </p:nvSpPr>
          <p:spPr>
            <a:xfrm>
              <a:off x="4560800" y="2809425"/>
              <a:ext cx="4350" cy="6475"/>
            </a:xfrm>
            <a:custGeom>
              <a:avLst/>
              <a:gdLst/>
              <a:ahLst/>
              <a:cxnLst/>
              <a:rect l="l" t="t" r="r" b="b"/>
              <a:pathLst>
                <a:path w="174" h="259" extrusionOk="0">
                  <a:moveTo>
                    <a:pt x="42" y="1"/>
                  </a:moveTo>
                  <a:cubicBezTo>
                    <a:pt x="29" y="1"/>
                    <a:pt x="17" y="5"/>
                    <a:pt x="0" y="13"/>
                  </a:cubicBezTo>
                  <a:cubicBezTo>
                    <a:pt x="17" y="100"/>
                    <a:pt x="17" y="186"/>
                    <a:pt x="33" y="252"/>
                  </a:cubicBezTo>
                  <a:cubicBezTo>
                    <a:pt x="40" y="256"/>
                    <a:pt x="48" y="258"/>
                    <a:pt x="56" y="258"/>
                  </a:cubicBezTo>
                  <a:cubicBezTo>
                    <a:pt x="88" y="258"/>
                    <a:pt x="123" y="226"/>
                    <a:pt x="136" y="186"/>
                  </a:cubicBezTo>
                  <a:cubicBezTo>
                    <a:pt x="173" y="116"/>
                    <a:pt x="136" y="30"/>
                    <a:pt x="87" y="13"/>
                  </a:cubicBezTo>
                  <a:cubicBezTo>
                    <a:pt x="68" y="5"/>
                    <a:pt x="55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0" name="Google Shape;12900;p32"/>
            <p:cNvSpPr/>
            <p:nvPr/>
          </p:nvSpPr>
          <p:spPr>
            <a:xfrm>
              <a:off x="4562950" y="2889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1"/>
                  </a:moveTo>
                  <a:cubicBezTo>
                    <a:pt x="107" y="1"/>
                    <a:pt x="98" y="3"/>
                    <a:pt x="87" y="8"/>
                  </a:cubicBezTo>
                  <a:lnTo>
                    <a:pt x="67" y="8"/>
                  </a:lnTo>
                  <a:cubicBezTo>
                    <a:pt x="17" y="45"/>
                    <a:pt x="1" y="95"/>
                    <a:pt x="1" y="148"/>
                  </a:cubicBezTo>
                  <a:cubicBezTo>
                    <a:pt x="1" y="181"/>
                    <a:pt x="17" y="214"/>
                    <a:pt x="50" y="231"/>
                  </a:cubicBezTo>
                  <a:cubicBezTo>
                    <a:pt x="67" y="268"/>
                    <a:pt x="104" y="268"/>
                    <a:pt x="120" y="268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95"/>
                    <a:pt x="207" y="95"/>
                    <a:pt x="207" y="78"/>
                  </a:cubicBezTo>
                  <a:cubicBezTo>
                    <a:pt x="207" y="45"/>
                    <a:pt x="170" y="25"/>
                    <a:pt x="153" y="8"/>
                  </a:cubicBezTo>
                  <a:cubicBezTo>
                    <a:pt x="142" y="8"/>
                    <a:pt x="13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1" name="Google Shape;12901;p32"/>
            <p:cNvSpPr/>
            <p:nvPr/>
          </p:nvSpPr>
          <p:spPr>
            <a:xfrm>
              <a:off x="4561625" y="2951050"/>
              <a:ext cx="950" cy="5175"/>
            </a:xfrm>
            <a:custGeom>
              <a:avLst/>
              <a:gdLst/>
              <a:ahLst/>
              <a:cxnLst/>
              <a:rect l="l" t="t" r="r" b="b"/>
              <a:pathLst>
                <a:path w="38" h="207" extrusionOk="0">
                  <a:moveTo>
                    <a:pt x="0" y="1"/>
                  </a:moveTo>
                  <a:lnTo>
                    <a:pt x="0" y="207"/>
                  </a:lnTo>
                  <a:cubicBezTo>
                    <a:pt x="17" y="174"/>
                    <a:pt x="37" y="120"/>
                    <a:pt x="37" y="87"/>
                  </a:cubicBezTo>
                  <a:cubicBezTo>
                    <a:pt x="17" y="50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2" name="Google Shape;12902;p32"/>
            <p:cNvSpPr/>
            <p:nvPr/>
          </p:nvSpPr>
          <p:spPr>
            <a:xfrm>
              <a:off x="4561625" y="29332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85" y="1"/>
                  </a:moveTo>
                  <a:cubicBezTo>
                    <a:pt x="69" y="1"/>
                    <a:pt x="49" y="13"/>
                    <a:pt x="37" y="24"/>
                  </a:cubicBezTo>
                  <a:cubicBezTo>
                    <a:pt x="17" y="41"/>
                    <a:pt x="0" y="61"/>
                    <a:pt x="0" y="94"/>
                  </a:cubicBezTo>
                  <a:lnTo>
                    <a:pt x="0" y="164"/>
                  </a:lnTo>
                  <a:cubicBezTo>
                    <a:pt x="0" y="181"/>
                    <a:pt x="0" y="197"/>
                    <a:pt x="17" y="214"/>
                  </a:cubicBezTo>
                  <a:cubicBezTo>
                    <a:pt x="38" y="245"/>
                    <a:pt x="69" y="263"/>
                    <a:pt x="101" y="263"/>
                  </a:cubicBezTo>
                  <a:cubicBezTo>
                    <a:pt x="125" y="263"/>
                    <a:pt x="150" y="253"/>
                    <a:pt x="173" y="230"/>
                  </a:cubicBezTo>
                  <a:cubicBezTo>
                    <a:pt x="206" y="181"/>
                    <a:pt x="223" y="111"/>
                    <a:pt x="190" y="41"/>
                  </a:cubicBezTo>
                  <a:cubicBezTo>
                    <a:pt x="173" y="24"/>
                    <a:pt x="157" y="8"/>
                    <a:pt x="140" y="8"/>
                  </a:cubicBezTo>
                  <a:lnTo>
                    <a:pt x="103" y="8"/>
                  </a:lnTo>
                  <a:cubicBezTo>
                    <a:pt x="98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3" name="Google Shape;12903;p32"/>
            <p:cNvSpPr/>
            <p:nvPr/>
          </p:nvSpPr>
          <p:spPr>
            <a:xfrm>
              <a:off x="4579250" y="28376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4" name="Google Shape;12904;p32"/>
            <p:cNvSpPr/>
            <p:nvPr/>
          </p:nvSpPr>
          <p:spPr>
            <a:xfrm>
              <a:off x="4613550" y="281557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28" y="1"/>
                  </a:moveTo>
                  <a:cubicBezTo>
                    <a:pt x="82" y="1"/>
                    <a:pt x="47" y="23"/>
                    <a:pt x="22" y="77"/>
                  </a:cubicBezTo>
                  <a:cubicBezTo>
                    <a:pt x="1" y="147"/>
                    <a:pt x="38" y="233"/>
                    <a:pt x="88" y="250"/>
                  </a:cubicBezTo>
                  <a:cubicBezTo>
                    <a:pt x="104" y="266"/>
                    <a:pt x="125" y="266"/>
                    <a:pt x="141" y="266"/>
                  </a:cubicBezTo>
                  <a:cubicBezTo>
                    <a:pt x="174" y="250"/>
                    <a:pt x="207" y="233"/>
                    <a:pt x="228" y="180"/>
                  </a:cubicBezTo>
                  <a:cubicBezTo>
                    <a:pt x="244" y="130"/>
                    <a:pt x="244" y="77"/>
                    <a:pt x="207" y="44"/>
                  </a:cubicBezTo>
                  <a:cubicBezTo>
                    <a:pt x="191" y="27"/>
                    <a:pt x="191" y="6"/>
                    <a:pt x="174" y="6"/>
                  </a:cubicBezTo>
                  <a:cubicBezTo>
                    <a:pt x="158" y="3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5" name="Google Shape;12905;p32"/>
            <p:cNvSpPr/>
            <p:nvPr/>
          </p:nvSpPr>
          <p:spPr>
            <a:xfrm>
              <a:off x="4640675" y="2781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120" y="1"/>
                    <a:pt x="87" y="17"/>
                    <a:pt x="70" y="17"/>
                  </a:cubicBezTo>
                  <a:cubicBezTo>
                    <a:pt x="17" y="33"/>
                    <a:pt x="0" y="87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6" name="Google Shape;12906;p32"/>
            <p:cNvSpPr/>
            <p:nvPr/>
          </p:nvSpPr>
          <p:spPr>
            <a:xfrm>
              <a:off x="4611925" y="2833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03" y="0"/>
                  </a:moveTo>
                  <a:cubicBezTo>
                    <a:pt x="86" y="0"/>
                    <a:pt x="68" y="4"/>
                    <a:pt x="49" y="12"/>
                  </a:cubicBezTo>
                  <a:cubicBezTo>
                    <a:pt x="33" y="29"/>
                    <a:pt x="16" y="50"/>
                    <a:pt x="0" y="83"/>
                  </a:cubicBezTo>
                  <a:lnTo>
                    <a:pt x="0" y="169"/>
                  </a:lnTo>
                  <a:cubicBezTo>
                    <a:pt x="16" y="202"/>
                    <a:pt x="33" y="235"/>
                    <a:pt x="66" y="256"/>
                  </a:cubicBezTo>
                  <a:cubicBezTo>
                    <a:pt x="78" y="260"/>
                    <a:pt x="92" y="262"/>
                    <a:pt x="105" y="262"/>
                  </a:cubicBezTo>
                  <a:cubicBezTo>
                    <a:pt x="149" y="262"/>
                    <a:pt x="194" y="239"/>
                    <a:pt x="206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7" name="Google Shape;12907;p32"/>
            <p:cNvSpPr/>
            <p:nvPr/>
          </p:nvSpPr>
          <p:spPr>
            <a:xfrm>
              <a:off x="4798275" y="30323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04" y="1"/>
                  </a:moveTo>
                  <a:cubicBezTo>
                    <a:pt x="87" y="1"/>
                    <a:pt x="70" y="6"/>
                    <a:pt x="54" y="16"/>
                  </a:cubicBezTo>
                  <a:cubicBezTo>
                    <a:pt x="33" y="33"/>
                    <a:pt x="17" y="66"/>
                    <a:pt x="17" y="82"/>
                  </a:cubicBezTo>
                  <a:cubicBezTo>
                    <a:pt x="0" y="119"/>
                    <a:pt x="0" y="152"/>
                    <a:pt x="0" y="169"/>
                  </a:cubicBezTo>
                  <a:cubicBezTo>
                    <a:pt x="17" y="202"/>
                    <a:pt x="33" y="239"/>
                    <a:pt x="70" y="255"/>
                  </a:cubicBezTo>
                  <a:cubicBezTo>
                    <a:pt x="88" y="264"/>
                    <a:pt x="104" y="268"/>
                    <a:pt x="120" y="268"/>
                  </a:cubicBezTo>
                  <a:cubicBezTo>
                    <a:pt x="163" y="268"/>
                    <a:pt x="199" y="237"/>
                    <a:pt x="223" y="185"/>
                  </a:cubicBezTo>
                  <a:cubicBezTo>
                    <a:pt x="239" y="119"/>
                    <a:pt x="206" y="33"/>
                    <a:pt x="157" y="16"/>
                  </a:cubicBezTo>
                  <a:cubicBezTo>
                    <a:pt x="138" y="6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8" name="Google Shape;12908;p32"/>
            <p:cNvSpPr/>
            <p:nvPr/>
          </p:nvSpPr>
          <p:spPr>
            <a:xfrm>
              <a:off x="4580575" y="28217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36" y="0"/>
                  </a:moveTo>
                  <a:cubicBezTo>
                    <a:pt x="85" y="0"/>
                    <a:pt x="44" y="30"/>
                    <a:pt x="17" y="71"/>
                  </a:cubicBezTo>
                  <a:cubicBezTo>
                    <a:pt x="1" y="141"/>
                    <a:pt x="34" y="227"/>
                    <a:pt x="83" y="244"/>
                  </a:cubicBezTo>
                  <a:cubicBezTo>
                    <a:pt x="97" y="253"/>
                    <a:pt x="113" y="257"/>
                    <a:pt x="128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9" name="Google Shape;12909;p32"/>
            <p:cNvSpPr/>
            <p:nvPr/>
          </p:nvSpPr>
          <p:spPr>
            <a:xfrm>
              <a:off x="4945150" y="2958375"/>
              <a:ext cx="5575" cy="6000"/>
            </a:xfrm>
            <a:custGeom>
              <a:avLst/>
              <a:gdLst/>
              <a:ahLst/>
              <a:cxnLst/>
              <a:rect l="l" t="t" r="r" b="b"/>
              <a:pathLst>
                <a:path w="223" h="240" extrusionOk="0">
                  <a:moveTo>
                    <a:pt x="54" y="1"/>
                  </a:moveTo>
                  <a:cubicBezTo>
                    <a:pt x="17" y="50"/>
                    <a:pt x="0" y="137"/>
                    <a:pt x="54" y="190"/>
                  </a:cubicBezTo>
                  <a:cubicBezTo>
                    <a:pt x="70" y="207"/>
                    <a:pt x="87" y="223"/>
                    <a:pt x="120" y="240"/>
                  </a:cubicBezTo>
                  <a:cubicBezTo>
                    <a:pt x="157" y="240"/>
                    <a:pt x="174" y="223"/>
                    <a:pt x="206" y="207"/>
                  </a:cubicBezTo>
                  <a:cubicBezTo>
                    <a:pt x="206" y="190"/>
                    <a:pt x="223" y="190"/>
                    <a:pt x="223" y="170"/>
                  </a:cubicBezTo>
                  <a:cubicBezTo>
                    <a:pt x="174" y="120"/>
                    <a:pt x="120" y="50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0" name="Google Shape;12910;p32"/>
            <p:cNvSpPr/>
            <p:nvPr/>
          </p:nvSpPr>
          <p:spPr>
            <a:xfrm>
              <a:off x="4893200" y="29536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90" y="17"/>
                    <a:pt x="17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1" name="Google Shape;12911;p32"/>
            <p:cNvSpPr/>
            <p:nvPr/>
          </p:nvSpPr>
          <p:spPr>
            <a:xfrm>
              <a:off x="4899175" y="29360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8" y="17"/>
                    <a:pt x="17" y="54"/>
                  </a:cubicBezTo>
                  <a:cubicBezTo>
                    <a:pt x="1" y="71"/>
                    <a:pt x="1" y="104"/>
                    <a:pt x="1" y="137"/>
                  </a:cubicBezTo>
                  <a:cubicBezTo>
                    <a:pt x="1" y="174"/>
                    <a:pt x="17" y="207"/>
                    <a:pt x="54" y="223"/>
                  </a:cubicBezTo>
                  <a:cubicBezTo>
                    <a:pt x="71" y="261"/>
                    <a:pt x="104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2" name="Google Shape;12912;p32"/>
            <p:cNvSpPr/>
            <p:nvPr/>
          </p:nvSpPr>
          <p:spPr>
            <a:xfrm>
              <a:off x="4888050" y="2926525"/>
              <a:ext cx="5575" cy="3950"/>
            </a:xfrm>
            <a:custGeom>
              <a:avLst/>
              <a:gdLst/>
              <a:ahLst/>
              <a:cxnLst/>
              <a:rect l="l" t="t" r="r" b="b"/>
              <a:pathLst>
                <a:path w="223" h="158" extrusionOk="0">
                  <a:moveTo>
                    <a:pt x="0" y="1"/>
                  </a:moveTo>
                  <a:lnTo>
                    <a:pt x="0" y="54"/>
                  </a:lnTo>
                  <a:cubicBezTo>
                    <a:pt x="0" y="87"/>
                    <a:pt x="17" y="124"/>
                    <a:pt x="33" y="141"/>
                  </a:cubicBezTo>
                  <a:cubicBezTo>
                    <a:pt x="70" y="157"/>
                    <a:pt x="103" y="157"/>
                    <a:pt x="120" y="157"/>
                  </a:cubicBezTo>
                  <a:cubicBezTo>
                    <a:pt x="173" y="157"/>
                    <a:pt x="223" y="87"/>
                    <a:pt x="223" y="38"/>
                  </a:cubicBezTo>
                  <a:cubicBezTo>
                    <a:pt x="153" y="2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3" name="Google Shape;12913;p32"/>
            <p:cNvSpPr/>
            <p:nvPr/>
          </p:nvSpPr>
          <p:spPr>
            <a:xfrm>
              <a:off x="4889275" y="2999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1" y="141"/>
                    <a:pt x="21" y="227"/>
                    <a:pt x="87" y="244"/>
                  </a:cubicBezTo>
                  <a:cubicBezTo>
                    <a:pt x="104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4"/>
                  </a:cubicBezTo>
                  <a:cubicBezTo>
                    <a:pt x="244" y="124"/>
                    <a:pt x="227" y="71"/>
                    <a:pt x="207" y="38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4" name="Google Shape;12914;p32"/>
            <p:cNvSpPr/>
            <p:nvPr/>
          </p:nvSpPr>
          <p:spPr>
            <a:xfrm>
              <a:off x="4588725" y="2808550"/>
              <a:ext cx="6400" cy="6475"/>
            </a:xfrm>
            <a:custGeom>
              <a:avLst/>
              <a:gdLst/>
              <a:ahLst/>
              <a:cxnLst/>
              <a:rect l="l" t="t" r="r" b="b"/>
              <a:pathLst>
                <a:path w="256" h="259" extrusionOk="0">
                  <a:moveTo>
                    <a:pt x="126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8" y="257"/>
                    <a:pt x="109" y="259"/>
                    <a:pt x="120" y="259"/>
                  </a:cubicBezTo>
                  <a:cubicBezTo>
                    <a:pt x="171" y="259"/>
                    <a:pt x="212" y="226"/>
                    <a:pt x="239" y="168"/>
                  </a:cubicBezTo>
                  <a:cubicBezTo>
                    <a:pt x="256" y="102"/>
                    <a:pt x="223" y="32"/>
                    <a:pt x="169" y="15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5" name="Google Shape;12915;p32"/>
            <p:cNvSpPr/>
            <p:nvPr/>
          </p:nvSpPr>
          <p:spPr>
            <a:xfrm>
              <a:off x="4584800" y="28698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54" y="22"/>
                    <a:pt x="1" y="88"/>
                    <a:pt x="17" y="158"/>
                  </a:cubicBezTo>
                  <a:cubicBezTo>
                    <a:pt x="17" y="191"/>
                    <a:pt x="38" y="228"/>
                    <a:pt x="71" y="244"/>
                  </a:cubicBezTo>
                  <a:cubicBezTo>
                    <a:pt x="82" y="256"/>
                    <a:pt x="102" y="268"/>
                    <a:pt x="120" y="268"/>
                  </a:cubicBezTo>
                  <a:cubicBezTo>
                    <a:pt x="128" y="268"/>
                    <a:pt x="135" y="266"/>
                    <a:pt x="141" y="261"/>
                  </a:cubicBezTo>
                  <a:cubicBezTo>
                    <a:pt x="174" y="261"/>
                    <a:pt x="207" y="244"/>
                    <a:pt x="223" y="207"/>
                  </a:cubicBezTo>
                  <a:cubicBezTo>
                    <a:pt x="244" y="191"/>
                    <a:pt x="244" y="158"/>
                    <a:pt x="244" y="125"/>
                  </a:cubicBezTo>
                  <a:cubicBezTo>
                    <a:pt x="223" y="88"/>
                    <a:pt x="223" y="55"/>
                    <a:pt x="190" y="38"/>
                  </a:cubicBezTo>
                  <a:cubicBezTo>
                    <a:pt x="190" y="22"/>
                    <a:pt x="174" y="22"/>
                    <a:pt x="174" y="22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6" name="Google Shape;12916;p32"/>
            <p:cNvSpPr/>
            <p:nvPr/>
          </p:nvSpPr>
          <p:spPr>
            <a:xfrm>
              <a:off x="4593875" y="283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66" y="22"/>
                    <a:pt x="50" y="38"/>
                  </a:cubicBezTo>
                  <a:cubicBezTo>
                    <a:pt x="0" y="88"/>
                    <a:pt x="0" y="158"/>
                    <a:pt x="33" y="228"/>
                  </a:cubicBezTo>
                  <a:cubicBezTo>
                    <a:pt x="52" y="255"/>
                    <a:pt x="81" y="267"/>
                    <a:pt x="113" y="267"/>
                  </a:cubicBezTo>
                  <a:cubicBezTo>
                    <a:pt x="139" y="267"/>
                    <a:pt x="166" y="259"/>
                    <a:pt x="190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190" y="38"/>
                    <a:pt x="170" y="22"/>
                    <a:pt x="153" y="22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7" name="Google Shape;12917;p32"/>
            <p:cNvSpPr/>
            <p:nvPr/>
          </p:nvSpPr>
          <p:spPr>
            <a:xfrm>
              <a:off x="4604600" y="284935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14" y="1"/>
                  </a:moveTo>
                  <a:cubicBezTo>
                    <a:pt x="107" y="1"/>
                    <a:pt x="103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33" y="222"/>
                    <a:pt x="50" y="239"/>
                  </a:cubicBezTo>
                  <a:cubicBezTo>
                    <a:pt x="64" y="250"/>
                    <a:pt x="85" y="262"/>
                    <a:pt x="102" y="262"/>
                  </a:cubicBezTo>
                  <a:cubicBezTo>
                    <a:pt x="109" y="262"/>
                    <a:pt x="115" y="260"/>
                    <a:pt x="120" y="255"/>
                  </a:cubicBezTo>
                  <a:cubicBezTo>
                    <a:pt x="153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cubicBezTo>
                    <a:pt x="173" y="16"/>
                    <a:pt x="153" y="16"/>
                    <a:pt x="153" y="16"/>
                  </a:cubicBezTo>
                  <a:lnTo>
                    <a:pt x="136" y="16"/>
                  </a:lnTo>
                  <a:cubicBezTo>
                    <a:pt x="128" y="6"/>
                    <a:pt x="12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8" name="Google Shape;12918;p32"/>
            <p:cNvSpPr/>
            <p:nvPr/>
          </p:nvSpPr>
          <p:spPr>
            <a:xfrm>
              <a:off x="4561625" y="2982800"/>
              <a:ext cx="3000" cy="6525"/>
            </a:xfrm>
            <a:custGeom>
              <a:avLst/>
              <a:gdLst/>
              <a:ahLst/>
              <a:cxnLst/>
              <a:rect l="l" t="t" r="r" b="b"/>
              <a:pathLst>
                <a:path w="120" h="261" extrusionOk="0">
                  <a:moveTo>
                    <a:pt x="0" y="1"/>
                  </a:moveTo>
                  <a:lnTo>
                    <a:pt x="0" y="260"/>
                  </a:lnTo>
                  <a:cubicBezTo>
                    <a:pt x="54" y="260"/>
                    <a:pt x="87" y="223"/>
                    <a:pt x="103" y="174"/>
                  </a:cubicBezTo>
                  <a:cubicBezTo>
                    <a:pt x="120" y="141"/>
                    <a:pt x="103" y="87"/>
                    <a:pt x="87" y="38"/>
                  </a:cubicBezTo>
                  <a:cubicBezTo>
                    <a:pt x="70" y="38"/>
                    <a:pt x="54" y="17"/>
                    <a:pt x="37" y="17"/>
                  </a:cubicBezTo>
                  <a:cubicBezTo>
                    <a:pt x="17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9" name="Google Shape;12919;p32"/>
            <p:cNvSpPr/>
            <p:nvPr/>
          </p:nvSpPr>
          <p:spPr>
            <a:xfrm>
              <a:off x="4601200" y="28200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4"/>
                    <a:pt x="84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0" name="Google Shape;12920;p32"/>
            <p:cNvSpPr/>
            <p:nvPr/>
          </p:nvSpPr>
          <p:spPr>
            <a:xfrm>
              <a:off x="4596875" y="28661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1" y="0"/>
                  </a:moveTo>
                  <a:cubicBezTo>
                    <a:pt x="76" y="0"/>
                    <a:pt x="41" y="31"/>
                    <a:pt x="17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73" y="252"/>
                    <a:pt x="223" y="219"/>
                    <a:pt x="223" y="186"/>
                  </a:cubicBezTo>
                  <a:cubicBezTo>
                    <a:pt x="239" y="132"/>
                    <a:pt x="239" y="83"/>
                    <a:pt x="206" y="46"/>
                  </a:cubicBezTo>
                  <a:cubicBezTo>
                    <a:pt x="206" y="29"/>
                    <a:pt x="190" y="13"/>
                    <a:pt x="173" y="13"/>
                  </a:cubicBezTo>
                  <a:cubicBezTo>
                    <a:pt x="155" y="4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CUSTOM_5">
    <p:spTree>
      <p:nvGrpSpPr>
        <p:cNvPr id="1" name="Shape 129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22" name="Google Shape;12922;p33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2923" name="Google Shape;12923;p33"/>
          <p:cNvGrpSpPr/>
          <p:nvPr/>
        </p:nvGrpSpPr>
        <p:grpSpPr>
          <a:xfrm rot="-5400000">
            <a:off x="184362" y="3905064"/>
            <a:ext cx="901674" cy="1575190"/>
            <a:chOff x="5052950" y="2452900"/>
            <a:chExt cx="213900" cy="373675"/>
          </a:xfrm>
        </p:grpSpPr>
        <p:sp>
          <p:nvSpPr>
            <p:cNvPr id="12924" name="Google Shape;12924;p33"/>
            <p:cNvSpPr/>
            <p:nvPr/>
          </p:nvSpPr>
          <p:spPr>
            <a:xfrm>
              <a:off x="5133675" y="262597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70" y="17"/>
                    <a:pt x="54" y="33"/>
                    <a:pt x="3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37" y="223"/>
                    <a:pt x="54" y="239"/>
                  </a:cubicBezTo>
                  <a:cubicBezTo>
                    <a:pt x="65" y="251"/>
                    <a:pt x="85" y="263"/>
                    <a:pt x="109" y="263"/>
                  </a:cubicBezTo>
                  <a:cubicBezTo>
                    <a:pt x="119" y="263"/>
                    <a:pt x="129" y="261"/>
                    <a:pt x="140" y="256"/>
                  </a:cubicBezTo>
                  <a:cubicBezTo>
                    <a:pt x="190" y="256"/>
                    <a:pt x="243" y="190"/>
                    <a:pt x="223" y="120"/>
                  </a:cubicBezTo>
                  <a:cubicBezTo>
                    <a:pt x="223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5" name="Google Shape;12925;p33"/>
            <p:cNvSpPr/>
            <p:nvPr/>
          </p:nvSpPr>
          <p:spPr>
            <a:xfrm>
              <a:off x="5133675" y="25013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21"/>
                    <a:pt x="0" y="71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0" y="260"/>
                  </a:cubicBezTo>
                  <a:cubicBezTo>
                    <a:pt x="206" y="244"/>
                    <a:pt x="243" y="174"/>
                    <a:pt x="243" y="104"/>
                  </a:cubicBezTo>
                  <a:cubicBezTo>
                    <a:pt x="223" y="71"/>
                    <a:pt x="206" y="2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6" name="Google Shape;12926;p33"/>
            <p:cNvSpPr/>
            <p:nvPr/>
          </p:nvSpPr>
          <p:spPr>
            <a:xfrm>
              <a:off x="5132025" y="259395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18" y="0"/>
                  </a:moveTo>
                  <a:cubicBezTo>
                    <a:pt x="100" y="0"/>
                    <a:pt x="78" y="13"/>
                    <a:pt x="66" y="28"/>
                  </a:cubicBezTo>
                  <a:cubicBezTo>
                    <a:pt x="17" y="77"/>
                    <a:pt x="0" y="164"/>
                    <a:pt x="50" y="213"/>
                  </a:cubicBezTo>
                  <a:cubicBezTo>
                    <a:pt x="66" y="234"/>
                    <a:pt x="83" y="250"/>
                    <a:pt x="120" y="267"/>
                  </a:cubicBezTo>
                  <a:cubicBezTo>
                    <a:pt x="153" y="267"/>
                    <a:pt x="169" y="250"/>
                    <a:pt x="206" y="234"/>
                  </a:cubicBezTo>
                  <a:cubicBezTo>
                    <a:pt x="239" y="180"/>
                    <a:pt x="256" y="110"/>
                    <a:pt x="223" y="44"/>
                  </a:cubicBezTo>
                  <a:cubicBezTo>
                    <a:pt x="206" y="28"/>
                    <a:pt x="186" y="7"/>
                    <a:pt x="169" y="7"/>
                  </a:cubicBezTo>
                  <a:lnTo>
                    <a:pt x="136" y="7"/>
                  </a:lnTo>
                  <a:cubicBezTo>
                    <a:pt x="132" y="2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7" name="Google Shape;12927;p33"/>
            <p:cNvSpPr/>
            <p:nvPr/>
          </p:nvSpPr>
          <p:spPr>
            <a:xfrm>
              <a:off x="5134075" y="25306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87" y="1"/>
                    <a:pt x="71" y="17"/>
                    <a:pt x="54" y="33"/>
                  </a:cubicBezTo>
                  <a:cubicBezTo>
                    <a:pt x="21" y="50"/>
                    <a:pt x="1" y="104"/>
                    <a:pt x="21" y="137"/>
                  </a:cubicBezTo>
                  <a:cubicBezTo>
                    <a:pt x="21" y="17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90" y="240"/>
                    <a:pt x="244" y="190"/>
                    <a:pt x="244" y="120"/>
                  </a:cubicBezTo>
                  <a:lnTo>
                    <a:pt x="244" y="104"/>
                  </a:lnTo>
                  <a:cubicBezTo>
                    <a:pt x="227" y="50"/>
                    <a:pt x="20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8" name="Google Shape;12928;p33"/>
            <p:cNvSpPr/>
            <p:nvPr/>
          </p:nvSpPr>
          <p:spPr>
            <a:xfrm>
              <a:off x="5132425" y="25472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0" y="256"/>
                    <a:pt x="115" y="261"/>
                    <a:pt x="130" y="261"/>
                  </a:cubicBezTo>
                  <a:cubicBezTo>
                    <a:pt x="170" y="261"/>
                    <a:pt x="211" y="229"/>
                    <a:pt x="223" y="178"/>
                  </a:cubicBezTo>
                  <a:cubicBezTo>
                    <a:pt x="240" y="107"/>
                    <a:pt x="223" y="42"/>
                    <a:pt x="153" y="4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9" name="Google Shape;12929;p33"/>
            <p:cNvSpPr/>
            <p:nvPr/>
          </p:nvSpPr>
          <p:spPr>
            <a:xfrm>
              <a:off x="5125925" y="26105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87" y="1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1" y="190"/>
                    <a:pt x="17" y="223"/>
                    <a:pt x="55" y="240"/>
                  </a:cubicBezTo>
                  <a:cubicBezTo>
                    <a:pt x="66" y="252"/>
                    <a:pt x="86" y="263"/>
                    <a:pt x="103" y="263"/>
                  </a:cubicBezTo>
                  <a:cubicBezTo>
                    <a:pt x="109" y="263"/>
                    <a:pt x="116" y="261"/>
                    <a:pt x="120" y="256"/>
                  </a:cubicBezTo>
                  <a:cubicBezTo>
                    <a:pt x="158" y="256"/>
                    <a:pt x="191" y="240"/>
                    <a:pt x="207" y="207"/>
                  </a:cubicBezTo>
                  <a:cubicBezTo>
                    <a:pt x="224" y="190"/>
                    <a:pt x="224" y="153"/>
                    <a:pt x="224" y="120"/>
                  </a:cubicBezTo>
                  <a:cubicBezTo>
                    <a:pt x="224" y="87"/>
                    <a:pt x="207" y="50"/>
                    <a:pt x="174" y="34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41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0" name="Google Shape;12930;p33"/>
            <p:cNvSpPr/>
            <p:nvPr/>
          </p:nvSpPr>
          <p:spPr>
            <a:xfrm>
              <a:off x="5128925" y="264307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87" y="21"/>
                    <a:pt x="87" y="21"/>
                    <a:pt x="71" y="21"/>
                  </a:cubicBezTo>
                  <a:cubicBezTo>
                    <a:pt x="38" y="38"/>
                    <a:pt x="0" y="104"/>
                    <a:pt x="0" y="157"/>
                  </a:cubicBezTo>
                  <a:cubicBezTo>
                    <a:pt x="21" y="190"/>
                    <a:pt x="38" y="227"/>
                    <a:pt x="54" y="244"/>
                  </a:cubicBezTo>
                  <a:cubicBezTo>
                    <a:pt x="66" y="255"/>
                    <a:pt x="86" y="267"/>
                    <a:pt x="109" y="267"/>
                  </a:cubicBezTo>
                  <a:cubicBezTo>
                    <a:pt x="119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4"/>
                  </a:cubicBezTo>
                  <a:lnTo>
                    <a:pt x="227" y="87"/>
                  </a:lnTo>
                  <a:cubicBezTo>
                    <a:pt x="207" y="54"/>
                    <a:pt x="190" y="38"/>
                    <a:pt x="157" y="21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1" name="Google Shape;12931;p33"/>
            <p:cNvSpPr/>
            <p:nvPr/>
          </p:nvSpPr>
          <p:spPr>
            <a:xfrm>
              <a:off x="5132425" y="25778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07"/>
                    <a:pt x="50" y="240"/>
                  </a:cubicBezTo>
                  <a:cubicBezTo>
                    <a:pt x="87" y="261"/>
                    <a:pt x="120" y="261"/>
                    <a:pt x="137" y="261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0" y="17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2" name="Google Shape;12932;p33"/>
            <p:cNvSpPr/>
            <p:nvPr/>
          </p:nvSpPr>
          <p:spPr>
            <a:xfrm>
              <a:off x="5130275" y="247012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6" y="0"/>
                  </a:moveTo>
                  <a:cubicBezTo>
                    <a:pt x="120" y="0"/>
                    <a:pt x="111" y="4"/>
                    <a:pt x="103" y="13"/>
                  </a:cubicBezTo>
                  <a:cubicBezTo>
                    <a:pt x="50" y="13"/>
                    <a:pt x="0" y="83"/>
                    <a:pt x="17" y="153"/>
                  </a:cubicBezTo>
                  <a:cubicBezTo>
                    <a:pt x="17" y="186"/>
                    <a:pt x="33" y="219"/>
                    <a:pt x="70" y="239"/>
                  </a:cubicBezTo>
                  <a:cubicBezTo>
                    <a:pt x="87" y="256"/>
                    <a:pt x="103" y="272"/>
                    <a:pt x="136" y="272"/>
                  </a:cubicBezTo>
                  <a:cubicBezTo>
                    <a:pt x="173" y="256"/>
                    <a:pt x="190" y="239"/>
                    <a:pt x="206" y="202"/>
                  </a:cubicBezTo>
                  <a:cubicBezTo>
                    <a:pt x="223" y="186"/>
                    <a:pt x="239" y="153"/>
                    <a:pt x="223" y="116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3"/>
                    <a:pt x="173" y="13"/>
                    <a:pt x="153" y="13"/>
                  </a:cubicBezTo>
                  <a:lnTo>
                    <a:pt x="136" y="13"/>
                  </a:lnTo>
                  <a:cubicBezTo>
                    <a:pt x="136" y="4"/>
                    <a:pt x="132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3" name="Google Shape;12933;p33"/>
            <p:cNvSpPr/>
            <p:nvPr/>
          </p:nvSpPr>
          <p:spPr>
            <a:xfrm>
              <a:off x="5116975" y="2504300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40" y="1"/>
                  </a:moveTo>
                  <a:cubicBezTo>
                    <a:pt x="95" y="1"/>
                    <a:pt x="47" y="35"/>
                    <a:pt x="33" y="89"/>
                  </a:cubicBezTo>
                  <a:cubicBezTo>
                    <a:pt x="0" y="159"/>
                    <a:pt x="33" y="229"/>
                    <a:pt x="87" y="262"/>
                  </a:cubicBezTo>
                  <a:lnTo>
                    <a:pt x="136" y="262"/>
                  </a:lnTo>
                  <a:cubicBezTo>
                    <a:pt x="190" y="262"/>
                    <a:pt x="223" y="229"/>
                    <a:pt x="239" y="175"/>
                  </a:cubicBezTo>
                  <a:cubicBezTo>
                    <a:pt x="256" y="126"/>
                    <a:pt x="239" y="72"/>
                    <a:pt x="206" y="39"/>
                  </a:cubicBezTo>
                  <a:cubicBezTo>
                    <a:pt x="206" y="39"/>
                    <a:pt x="190" y="23"/>
                    <a:pt x="169" y="6"/>
                  </a:cubicBezTo>
                  <a:cubicBezTo>
                    <a:pt x="160" y="2"/>
                    <a:pt x="150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4" name="Google Shape;12934;p33"/>
            <p:cNvSpPr/>
            <p:nvPr/>
          </p:nvSpPr>
          <p:spPr>
            <a:xfrm>
              <a:off x="5106650" y="25356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2" y="0"/>
                  </a:moveTo>
                  <a:cubicBezTo>
                    <a:pt x="97" y="0"/>
                    <a:pt x="47" y="30"/>
                    <a:pt x="34" y="71"/>
                  </a:cubicBezTo>
                  <a:cubicBezTo>
                    <a:pt x="1" y="141"/>
                    <a:pt x="34" y="227"/>
                    <a:pt x="88" y="244"/>
                  </a:cubicBezTo>
                  <a:cubicBezTo>
                    <a:pt x="104" y="260"/>
                    <a:pt x="120" y="260"/>
                    <a:pt x="137" y="260"/>
                  </a:cubicBezTo>
                  <a:cubicBezTo>
                    <a:pt x="191" y="244"/>
                    <a:pt x="224" y="227"/>
                    <a:pt x="240" y="174"/>
                  </a:cubicBezTo>
                  <a:cubicBezTo>
                    <a:pt x="257" y="124"/>
                    <a:pt x="240" y="71"/>
                    <a:pt x="207" y="38"/>
                  </a:cubicBezTo>
                  <a:cubicBezTo>
                    <a:pt x="207" y="21"/>
                    <a:pt x="191" y="21"/>
                    <a:pt x="170" y="5"/>
                  </a:cubicBezTo>
                  <a:cubicBezTo>
                    <a:pt x="161" y="2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5" name="Google Shape;12935;p33"/>
            <p:cNvSpPr/>
            <p:nvPr/>
          </p:nvSpPr>
          <p:spPr>
            <a:xfrm>
              <a:off x="5110875" y="2490625"/>
              <a:ext cx="5700" cy="6700"/>
            </a:xfrm>
            <a:custGeom>
              <a:avLst/>
              <a:gdLst/>
              <a:ahLst/>
              <a:cxnLst/>
              <a:rect l="l" t="t" r="r" b="b"/>
              <a:pathLst>
                <a:path w="228" h="268" extrusionOk="0">
                  <a:moveTo>
                    <a:pt x="104" y="1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2" y="190"/>
                    <a:pt x="38" y="223"/>
                    <a:pt x="55" y="244"/>
                  </a:cubicBezTo>
                  <a:cubicBezTo>
                    <a:pt x="66" y="256"/>
                    <a:pt x="86" y="267"/>
                    <a:pt x="110" y="267"/>
                  </a:cubicBezTo>
                  <a:cubicBezTo>
                    <a:pt x="120" y="267"/>
                    <a:pt x="130" y="265"/>
                    <a:pt x="141" y="261"/>
                  </a:cubicBezTo>
                  <a:cubicBezTo>
                    <a:pt x="174" y="261"/>
                    <a:pt x="191" y="244"/>
                    <a:pt x="207" y="207"/>
                  </a:cubicBezTo>
                  <a:cubicBezTo>
                    <a:pt x="228" y="190"/>
                    <a:pt x="228" y="157"/>
                    <a:pt x="228" y="120"/>
                  </a:cubicBezTo>
                  <a:cubicBezTo>
                    <a:pt x="228" y="87"/>
                    <a:pt x="207" y="54"/>
                    <a:pt x="191" y="38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6" name="Google Shape;12936;p33"/>
            <p:cNvSpPr/>
            <p:nvPr/>
          </p:nvSpPr>
          <p:spPr>
            <a:xfrm>
              <a:off x="5099750" y="26771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4" y="17"/>
                    <a:pt x="1" y="83"/>
                    <a:pt x="17" y="153"/>
                  </a:cubicBezTo>
                  <a:cubicBezTo>
                    <a:pt x="17" y="186"/>
                    <a:pt x="34" y="223"/>
                    <a:pt x="54" y="239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207" y="239"/>
                    <a:pt x="240" y="186"/>
                    <a:pt x="223" y="103"/>
                  </a:cubicBezTo>
                  <a:cubicBezTo>
                    <a:pt x="223" y="66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7" name="Google Shape;12937;p33"/>
            <p:cNvSpPr/>
            <p:nvPr/>
          </p:nvSpPr>
          <p:spPr>
            <a:xfrm>
              <a:off x="5122950" y="24869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12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lnTo>
                    <a:pt x="136" y="253"/>
                  </a:lnTo>
                  <a:cubicBezTo>
                    <a:pt x="174" y="253"/>
                    <a:pt x="206" y="220"/>
                    <a:pt x="223" y="187"/>
                  </a:cubicBezTo>
                  <a:cubicBezTo>
                    <a:pt x="239" y="133"/>
                    <a:pt x="223" y="84"/>
                    <a:pt x="206" y="47"/>
                  </a:cubicBezTo>
                  <a:cubicBezTo>
                    <a:pt x="190" y="30"/>
                    <a:pt x="174" y="14"/>
                    <a:pt x="157" y="14"/>
                  </a:cubicBezTo>
                  <a:cubicBezTo>
                    <a:pt x="143" y="5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8" name="Google Shape;12938;p33"/>
            <p:cNvSpPr/>
            <p:nvPr/>
          </p:nvSpPr>
          <p:spPr>
            <a:xfrm>
              <a:off x="5099350" y="2693200"/>
              <a:ext cx="6400" cy="6600"/>
            </a:xfrm>
            <a:custGeom>
              <a:avLst/>
              <a:gdLst/>
              <a:ahLst/>
              <a:cxnLst/>
              <a:rect l="l" t="t" r="r" b="b"/>
              <a:pathLst>
                <a:path w="256" h="264" extrusionOk="0">
                  <a:moveTo>
                    <a:pt x="111" y="1"/>
                  </a:moveTo>
                  <a:cubicBezTo>
                    <a:pt x="92" y="1"/>
                    <a:pt x="76" y="12"/>
                    <a:pt x="50" y="24"/>
                  </a:cubicBezTo>
                  <a:cubicBezTo>
                    <a:pt x="17" y="78"/>
                    <a:pt x="0" y="160"/>
                    <a:pt x="33" y="214"/>
                  </a:cubicBezTo>
                  <a:cubicBezTo>
                    <a:pt x="50" y="247"/>
                    <a:pt x="87" y="263"/>
                    <a:pt x="120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39" y="181"/>
                    <a:pt x="256" y="111"/>
                    <a:pt x="206" y="41"/>
                  </a:cubicBezTo>
                  <a:cubicBezTo>
                    <a:pt x="206" y="24"/>
                    <a:pt x="190" y="24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9" name="Google Shape;12939;p33"/>
            <p:cNvSpPr/>
            <p:nvPr/>
          </p:nvSpPr>
          <p:spPr>
            <a:xfrm>
              <a:off x="5124700" y="25628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7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4"/>
                    <a:pt x="33" y="219"/>
                    <a:pt x="87" y="257"/>
                  </a:cubicBezTo>
                  <a:cubicBezTo>
                    <a:pt x="99" y="259"/>
                    <a:pt x="110" y="261"/>
                    <a:pt x="121" y="261"/>
                  </a:cubicBezTo>
                  <a:cubicBezTo>
                    <a:pt x="171" y="261"/>
                    <a:pt x="212" y="231"/>
                    <a:pt x="240" y="186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6" y="5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0" name="Google Shape;12940;p33"/>
            <p:cNvSpPr/>
            <p:nvPr/>
          </p:nvSpPr>
          <p:spPr>
            <a:xfrm>
              <a:off x="5121700" y="25332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7" y="1"/>
                  </a:moveTo>
                  <a:cubicBezTo>
                    <a:pt x="104" y="1"/>
                    <a:pt x="67" y="17"/>
                    <a:pt x="50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0" y="240"/>
                    <a:pt x="83" y="256"/>
                    <a:pt x="104" y="256"/>
                  </a:cubicBezTo>
                  <a:cubicBezTo>
                    <a:pt x="114" y="261"/>
                    <a:pt x="123" y="263"/>
                    <a:pt x="133" y="263"/>
                  </a:cubicBezTo>
                  <a:cubicBezTo>
                    <a:pt x="155" y="263"/>
                    <a:pt x="175" y="251"/>
                    <a:pt x="186" y="240"/>
                  </a:cubicBezTo>
                  <a:cubicBezTo>
                    <a:pt x="207" y="223"/>
                    <a:pt x="224" y="190"/>
                    <a:pt x="224" y="153"/>
                  </a:cubicBezTo>
                  <a:cubicBezTo>
                    <a:pt x="240" y="120"/>
                    <a:pt x="224" y="87"/>
                    <a:pt x="207" y="50"/>
                  </a:cubicBezTo>
                  <a:cubicBezTo>
                    <a:pt x="186" y="34"/>
                    <a:pt x="170" y="17"/>
                    <a:pt x="153" y="17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1" name="Google Shape;12941;p33"/>
            <p:cNvSpPr/>
            <p:nvPr/>
          </p:nvSpPr>
          <p:spPr>
            <a:xfrm>
              <a:off x="5128500" y="251682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04" y="0"/>
                  </a:moveTo>
                  <a:cubicBezTo>
                    <a:pt x="71" y="0"/>
                    <a:pt x="55" y="21"/>
                    <a:pt x="38" y="54"/>
                  </a:cubicBezTo>
                  <a:cubicBezTo>
                    <a:pt x="17" y="87"/>
                    <a:pt x="1" y="124"/>
                    <a:pt x="1" y="157"/>
                  </a:cubicBezTo>
                  <a:cubicBezTo>
                    <a:pt x="17" y="190"/>
                    <a:pt x="38" y="227"/>
                    <a:pt x="55" y="243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1" y="243"/>
                    <a:pt x="244" y="190"/>
                    <a:pt x="224" y="103"/>
                  </a:cubicBezTo>
                  <a:cubicBezTo>
                    <a:pt x="224" y="70"/>
                    <a:pt x="207" y="54"/>
                    <a:pt x="191" y="21"/>
                  </a:cubicBezTo>
                  <a:lnTo>
                    <a:pt x="158" y="21"/>
                  </a:lnTo>
                  <a:cubicBezTo>
                    <a:pt x="141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2" name="Google Shape;12942;p33"/>
            <p:cNvSpPr/>
            <p:nvPr/>
          </p:nvSpPr>
          <p:spPr>
            <a:xfrm>
              <a:off x="5143150" y="25142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4" y="1"/>
                    <a:pt x="87" y="1"/>
                    <a:pt x="50" y="22"/>
                  </a:cubicBezTo>
                  <a:cubicBezTo>
                    <a:pt x="17" y="71"/>
                    <a:pt x="0" y="158"/>
                    <a:pt x="33" y="207"/>
                  </a:cubicBezTo>
                  <a:cubicBezTo>
                    <a:pt x="50" y="244"/>
                    <a:pt x="87" y="261"/>
                    <a:pt x="120" y="261"/>
                  </a:cubicBezTo>
                  <a:cubicBezTo>
                    <a:pt x="136" y="261"/>
                    <a:pt x="174" y="244"/>
                    <a:pt x="190" y="228"/>
                  </a:cubicBezTo>
                  <a:cubicBezTo>
                    <a:pt x="223" y="207"/>
                    <a:pt x="240" y="174"/>
                    <a:pt x="240" y="141"/>
                  </a:cubicBezTo>
                  <a:cubicBezTo>
                    <a:pt x="240" y="104"/>
                    <a:pt x="240" y="71"/>
                    <a:pt x="207" y="55"/>
                  </a:cubicBezTo>
                  <a:cubicBezTo>
                    <a:pt x="207" y="22"/>
                    <a:pt x="190" y="22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3" name="Google Shape;12943;p33"/>
            <p:cNvSpPr/>
            <p:nvPr/>
          </p:nvSpPr>
          <p:spPr>
            <a:xfrm>
              <a:off x="5139750" y="2561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07"/>
                    <a:pt x="66" y="240"/>
                  </a:cubicBezTo>
                  <a:cubicBezTo>
                    <a:pt x="83" y="256"/>
                    <a:pt x="120" y="256"/>
                    <a:pt x="136" y="256"/>
                  </a:cubicBezTo>
                  <a:cubicBezTo>
                    <a:pt x="207" y="240"/>
                    <a:pt x="240" y="170"/>
                    <a:pt x="240" y="104"/>
                  </a:cubicBezTo>
                  <a:cubicBezTo>
                    <a:pt x="223" y="67"/>
                    <a:pt x="207" y="50"/>
                    <a:pt x="186" y="17"/>
                  </a:cubicBezTo>
                  <a:cubicBezTo>
                    <a:pt x="186" y="17"/>
                    <a:pt x="169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4" name="Google Shape;12944;p33"/>
            <p:cNvSpPr/>
            <p:nvPr/>
          </p:nvSpPr>
          <p:spPr>
            <a:xfrm>
              <a:off x="5081300" y="26174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0" y="1"/>
                  </a:moveTo>
                  <a:cubicBezTo>
                    <a:pt x="70" y="1"/>
                    <a:pt x="29" y="33"/>
                    <a:pt x="17" y="81"/>
                  </a:cubicBezTo>
                  <a:cubicBezTo>
                    <a:pt x="1" y="98"/>
                    <a:pt x="1" y="119"/>
                    <a:pt x="1" y="152"/>
                  </a:cubicBezTo>
                  <a:cubicBezTo>
                    <a:pt x="17" y="185"/>
                    <a:pt x="34" y="238"/>
                    <a:pt x="87" y="255"/>
                  </a:cubicBezTo>
                  <a:cubicBezTo>
                    <a:pt x="96" y="259"/>
                    <a:pt x="105" y="261"/>
                    <a:pt x="114" y="261"/>
                  </a:cubicBezTo>
                  <a:cubicBezTo>
                    <a:pt x="138" y="261"/>
                    <a:pt x="163" y="246"/>
                    <a:pt x="190" y="222"/>
                  </a:cubicBezTo>
                  <a:cubicBezTo>
                    <a:pt x="207" y="222"/>
                    <a:pt x="207" y="201"/>
                    <a:pt x="223" y="185"/>
                  </a:cubicBezTo>
                  <a:cubicBezTo>
                    <a:pt x="240" y="119"/>
                    <a:pt x="207" y="32"/>
                    <a:pt x="153" y="15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5" name="Google Shape;12945;p33"/>
            <p:cNvSpPr/>
            <p:nvPr/>
          </p:nvSpPr>
          <p:spPr>
            <a:xfrm>
              <a:off x="5166350" y="2483825"/>
              <a:ext cx="2175" cy="1275"/>
            </a:xfrm>
            <a:custGeom>
              <a:avLst/>
              <a:gdLst/>
              <a:ahLst/>
              <a:cxnLst/>
              <a:rect l="l" t="t" r="r" b="b"/>
              <a:pathLst>
                <a:path w="87" h="51" extrusionOk="0">
                  <a:moveTo>
                    <a:pt x="0" y="1"/>
                  </a:moveTo>
                  <a:cubicBezTo>
                    <a:pt x="0" y="17"/>
                    <a:pt x="0" y="17"/>
                    <a:pt x="17" y="17"/>
                  </a:cubicBezTo>
                  <a:cubicBezTo>
                    <a:pt x="33" y="34"/>
                    <a:pt x="50" y="50"/>
                    <a:pt x="87" y="50"/>
                  </a:cubicBezTo>
                  <a:cubicBezTo>
                    <a:pt x="50" y="34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6" name="Google Shape;12946;p33"/>
            <p:cNvSpPr/>
            <p:nvPr/>
          </p:nvSpPr>
          <p:spPr>
            <a:xfrm>
              <a:off x="5118625" y="262790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7" y="10"/>
                    <a:pt x="0" y="76"/>
                    <a:pt x="0" y="146"/>
                  </a:cubicBezTo>
                  <a:cubicBezTo>
                    <a:pt x="21" y="179"/>
                    <a:pt x="37" y="216"/>
                    <a:pt x="54" y="232"/>
                  </a:cubicBezTo>
                  <a:cubicBezTo>
                    <a:pt x="70" y="249"/>
                    <a:pt x="103" y="265"/>
                    <a:pt x="140" y="265"/>
                  </a:cubicBezTo>
                  <a:cubicBezTo>
                    <a:pt x="190" y="249"/>
                    <a:pt x="243" y="179"/>
                    <a:pt x="227" y="113"/>
                  </a:cubicBezTo>
                  <a:cubicBezTo>
                    <a:pt x="227" y="76"/>
                    <a:pt x="206" y="43"/>
                    <a:pt x="190" y="26"/>
                  </a:cubicBezTo>
                  <a:cubicBezTo>
                    <a:pt x="173" y="26"/>
                    <a:pt x="173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7" name="Google Shape;12947;p33"/>
            <p:cNvSpPr/>
            <p:nvPr/>
          </p:nvSpPr>
          <p:spPr>
            <a:xfrm>
              <a:off x="5223025" y="25322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23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21"/>
                    <a:pt x="174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8" name="Google Shape;12948;p33"/>
            <p:cNvSpPr/>
            <p:nvPr/>
          </p:nvSpPr>
          <p:spPr>
            <a:xfrm>
              <a:off x="5122950" y="27036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70" y="17"/>
                    <a:pt x="33" y="34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23"/>
                    <a:pt x="54" y="240"/>
                  </a:cubicBezTo>
                  <a:cubicBezTo>
                    <a:pt x="66" y="252"/>
                    <a:pt x="85" y="265"/>
                    <a:pt x="107" y="265"/>
                  </a:cubicBezTo>
                  <a:cubicBezTo>
                    <a:pt x="117" y="265"/>
                    <a:pt x="127" y="263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74" y="34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9" name="Google Shape;12949;p33"/>
            <p:cNvSpPr/>
            <p:nvPr/>
          </p:nvSpPr>
          <p:spPr>
            <a:xfrm>
              <a:off x="5231575" y="25447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17" y="190"/>
                    <a:pt x="38" y="206"/>
                    <a:pt x="54" y="244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74" y="260"/>
                    <a:pt x="191" y="244"/>
                    <a:pt x="207" y="206"/>
                  </a:cubicBezTo>
                  <a:cubicBezTo>
                    <a:pt x="224" y="174"/>
                    <a:pt x="224" y="141"/>
                    <a:pt x="224" y="103"/>
                  </a:cubicBezTo>
                  <a:cubicBezTo>
                    <a:pt x="224" y="70"/>
                    <a:pt x="207" y="54"/>
                    <a:pt x="191" y="17"/>
                  </a:cubicBezTo>
                  <a:cubicBezTo>
                    <a:pt x="174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0" name="Google Shape;12950;p33"/>
            <p:cNvSpPr/>
            <p:nvPr/>
          </p:nvSpPr>
          <p:spPr>
            <a:xfrm>
              <a:off x="5224275" y="25619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1"/>
                    <a:pt x="37" y="223"/>
                    <a:pt x="54" y="240"/>
                  </a:cubicBezTo>
                  <a:cubicBezTo>
                    <a:pt x="87" y="256"/>
                    <a:pt x="124" y="256"/>
                    <a:pt x="140" y="256"/>
                  </a:cubicBezTo>
                  <a:cubicBezTo>
                    <a:pt x="206" y="256"/>
                    <a:pt x="243" y="191"/>
                    <a:pt x="243" y="104"/>
                  </a:cubicBezTo>
                  <a:cubicBezTo>
                    <a:pt x="227" y="87"/>
                    <a:pt x="206" y="50"/>
                    <a:pt x="190" y="34"/>
                  </a:cubicBezTo>
                  <a:cubicBezTo>
                    <a:pt x="190" y="17"/>
                    <a:pt x="173" y="17"/>
                    <a:pt x="173" y="17"/>
                  </a:cubicBez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1" name="Google Shape;12951;p33"/>
            <p:cNvSpPr/>
            <p:nvPr/>
          </p:nvSpPr>
          <p:spPr>
            <a:xfrm>
              <a:off x="5110475" y="26135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87" y="0"/>
                    <a:pt x="54" y="33"/>
                  </a:cubicBezTo>
                  <a:cubicBezTo>
                    <a:pt x="0" y="70"/>
                    <a:pt x="0" y="153"/>
                    <a:pt x="38" y="206"/>
                  </a:cubicBezTo>
                  <a:cubicBezTo>
                    <a:pt x="54" y="239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6"/>
                    <a:pt x="223" y="173"/>
                    <a:pt x="244" y="136"/>
                  </a:cubicBezTo>
                  <a:cubicBezTo>
                    <a:pt x="244" y="103"/>
                    <a:pt x="223" y="70"/>
                    <a:pt x="207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2" name="Google Shape;12952;p33"/>
            <p:cNvSpPr/>
            <p:nvPr/>
          </p:nvSpPr>
          <p:spPr>
            <a:xfrm>
              <a:off x="5112225" y="2568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50" y="21"/>
                    <a:pt x="1" y="71"/>
                    <a:pt x="17" y="157"/>
                  </a:cubicBezTo>
                  <a:cubicBezTo>
                    <a:pt x="17" y="190"/>
                    <a:pt x="34" y="207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207" y="244"/>
                    <a:pt x="240" y="174"/>
                    <a:pt x="223" y="104"/>
                  </a:cubicBezTo>
                  <a:cubicBezTo>
                    <a:pt x="223" y="71"/>
                    <a:pt x="207" y="54"/>
                    <a:pt x="190" y="21"/>
                  </a:cubicBezTo>
                  <a:cubicBezTo>
                    <a:pt x="174" y="21"/>
                    <a:pt x="174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3" name="Google Shape;12953;p33"/>
            <p:cNvSpPr/>
            <p:nvPr/>
          </p:nvSpPr>
          <p:spPr>
            <a:xfrm>
              <a:off x="5113475" y="26436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0" y="83"/>
                    <a:pt x="0" y="153"/>
                    <a:pt x="37" y="223"/>
                  </a:cubicBezTo>
                  <a:cubicBezTo>
                    <a:pt x="54" y="239"/>
                    <a:pt x="87" y="256"/>
                    <a:pt x="103" y="256"/>
                  </a:cubicBezTo>
                  <a:cubicBezTo>
                    <a:pt x="114" y="261"/>
                    <a:pt x="124" y="263"/>
                    <a:pt x="134" y="263"/>
                  </a:cubicBezTo>
                  <a:cubicBezTo>
                    <a:pt x="158" y="263"/>
                    <a:pt x="178" y="251"/>
                    <a:pt x="190" y="239"/>
                  </a:cubicBezTo>
                  <a:cubicBezTo>
                    <a:pt x="243" y="186"/>
                    <a:pt x="243" y="103"/>
                    <a:pt x="206" y="50"/>
                  </a:cubicBezTo>
                  <a:cubicBezTo>
                    <a:pt x="190" y="33"/>
                    <a:pt x="173" y="17"/>
                    <a:pt x="157" y="17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4" name="Google Shape;12954;p33"/>
            <p:cNvSpPr/>
            <p:nvPr/>
          </p:nvSpPr>
          <p:spPr>
            <a:xfrm>
              <a:off x="5122525" y="26610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8" y="0"/>
                  </a:moveTo>
                  <a:cubicBezTo>
                    <a:pt x="83" y="0"/>
                    <a:pt x="31" y="35"/>
                    <a:pt x="17" y="91"/>
                  </a:cubicBezTo>
                  <a:cubicBezTo>
                    <a:pt x="1" y="161"/>
                    <a:pt x="17" y="231"/>
                    <a:pt x="71" y="264"/>
                  </a:cubicBezTo>
                  <a:cubicBezTo>
                    <a:pt x="82" y="267"/>
                    <a:pt x="94" y="268"/>
                    <a:pt x="105" y="268"/>
                  </a:cubicBezTo>
                  <a:cubicBezTo>
                    <a:pt x="159" y="268"/>
                    <a:pt x="210" y="235"/>
                    <a:pt x="223" y="177"/>
                  </a:cubicBezTo>
                  <a:cubicBezTo>
                    <a:pt x="240" y="107"/>
                    <a:pt x="207" y="41"/>
                    <a:pt x="153" y="4"/>
                  </a:cubicBezTo>
                  <a:cubicBezTo>
                    <a:pt x="146" y="1"/>
                    <a:pt x="137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5" name="Google Shape;12955;p33"/>
            <p:cNvSpPr/>
            <p:nvPr/>
          </p:nvSpPr>
          <p:spPr>
            <a:xfrm>
              <a:off x="5114400" y="2518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94" y="0"/>
                  </a:moveTo>
                  <a:cubicBezTo>
                    <a:pt x="53" y="0"/>
                    <a:pt x="12" y="32"/>
                    <a:pt x="0" y="83"/>
                  </a:cubicBezTo>
                  <a:lnTo>
                    <a:pt x="0" y="133"/>
                  </a:lnTo>
                  <a:cubicBezTo>
                    <a:pt x="0" y="186"/>
                    <a:pt x="17" y="236"/>
                    <a:pt x="66" y="252"/>
                  </a:cubicBezTo>
                  <a:cubicBezTo>
                    <a:pt x="76" y="258"/>
                    <a:pt x="88" y="261"/>
                    <a:pt x="99" y="261"/>
                  </a:cubicBezTo>
                  <a:cubicBezTo>
                    <a:pt x="128" y="261"/>
                    <a:pt x="157" y="243"/>
                    <a:pt x="169" y="219"/>
                  </a:cubicBezTo>
                  <a:cubicBezTo>
                    <a:pt x="190" y="219"/>
                    <a:pt x="206" y="203"/>
                    <a:pt x="206" y="170"/>
                  </a:cubicBezTo>
                  <a:cubicBezTo>
                    <a:pt x="223" y="116"/>
                    <a:pt x="206" y="30"/>
                    <a:pt x="136" y="13"/>
                  </a:cubicBezTo>
                  <a:cubicBezTo>
                    <a:pt x="123" y="4"/>
                    <a:pt x="108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6" name="Google Shape;12956;p33"/>
            <p:cNvSpPr/>
            <p:nvPr/>
          </p:nvSpPr>
          <p:spPr>
            <a:xfrm>
              <a:off x="5116975" y="254810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34" y="1"/>
                  </a:moveTo>
                  <a:cubicBezTo>
                    <a:pt x="84" y="1"/>
                    <a:pt x="44" y="35"/>
                    <a:pt x="17" y="89"/>
                  </a:cubicBezTo>
                  <a:cubicBezTo>
                    <a:pt x="0" y="159"/>
                    <a:pt x="33" y="229"/>
                    <a:pt x="87" y="262"/>
                  </a:cubicBezTo>
                  <a:cubicBezTo>
                    <a:pt x="95" y="265"/>
                    <a:pt x="104" y="266"/>
                    <a:pt x="114" y="266"/>
                  </a:cubicBezTo>
                  <a:cubicBezTo>
                    <a:pt x="159" y="266"/>
                    <a:pt x="209" y="234"/>
                    <a:pt x="223" y="176"/>
                  </a:cubicBezTo>
                  <a:cubicBezTo>
                    <a:pt x="256" y="110"/>
                    <a:pt x="223" y="40"/>
                    <a:pt x="169" y="7"/>
                  </a:cubicBezTo>
                  <a:cubicBezTo>
                    <a:pt x="157" y="3"/>
                    <a:pt x="145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7" name="Google Shape;12957;p33"/>
            <p:cNvSpPr/>
            <p:nvPr/>
          </p:nvSpPr>
          <p:spPr>
            <a:xfrm>
              <a:off x="5118625" y="25829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"/>
                    <a:pt x="0" y="71"/>
                    <a:pt x="21" y="137"/>
                  </a:cubicBezTo>
                  <a:cubicBezTo>
                    <a:pt x="21" y="224"/>
                    <a:pt x="87" y="261"/>
                    <a:pt x="140" y="261"/>
                  </a:cubicBezTo>
                  <a:cubicBezTo>
                    <a:pt x="173" y="240"/>
                    <a:pt x="190" y="224"/>
                    <a:pt x="206" y="207"/>
                  </a:cubicBezTo>
                  <a:cubicBezTo>
                    <a:pt x="227" y="174"/>
                    <a:pt x="243" y="137"/>
                    <a:pt x="243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90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8" name="Google Shape;12958;p33"/>
            <p:cNvSpPr/>
            <p:nvPr/>
          </p:nvSpPr>
          <p:spPr>
            <a:xfrm>
              <a:off x="5117375" y="25984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7" y="174"/>
                    <a:pt x="17" y="207"/>
                    <a:pt x="50" y="223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53" y="239"/>
                    <a:pt x="190" y="223"/>
                    <a:pt x="207" y="207"/>
                  </a:cubicBezTo>
                  <a:cubicBezTo>
                    <a:pt x="223" y="174"/>
                    <a:pt x="223" y="136"/>
                    <a:pt x="223" y="103"/>
                  </a:cubicBezTo>
                  <a:cubicBezTo>
                    <a:pt x="223" y="70"/>
                    <a:pt x="207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9" name="Google Shape;12959;p33"/>
            <p:cNvSpPr/>
            <p:nvPr/>
          </p:nvSpPr>
          <p:spPr>
            <a:xfrm>
              <a:off x="5093375" y="24932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66" y="17"/>
                    <a:pt x="50" y="38"/>
                    <a:pt x="33" y="54"/>
                  </a:cubicBezTo>
                  <a:cubicBezTo>
                    <a:pt x="17" y="87"/>
                    <a:pt x="0" y="120"/>
                    <a:pt x="0" y="158"/>
                  </a:cubicBezTo>
                  <a:cubicBezTo>
                    <a:pt x="17" y="191"/>
                    <a:pt x="33" y="224"/>
                    <a:pt x="50" y="244"/>
                  </a:cubicBezTo>
                  <a:cubicBezTo>
                    <a:pt x="61" y="256"/>
                    <a:pt x="83" y="267"/>
                    <a:pt x="107" y="267"/>
                  </a:cubicBezTo>
                  <a:cubicBezTo>
                    <a:pt x="116" y="267"/>
                    <a:pt x="126" y="265"/>
                    <a:pt x="136" y="261"/>
                  </a:cubicBezTo>
                  <a:cubicBezTo>
                    <a:pt x="186" y="261"/>
                    <a:pt x="239" y="191"/>
                    <a:pt x="223" y="120"/>
                  </a:cubicBezTo>
                  <a:cubicBezTo>
                    <a:pt x="223" y="87"/>
                    <a:pt x="206" y="54"/>
                    <a:pt x="186" y="38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0" name="Google Shape;12960;p33"/>
            <p:cNvSpPr/>
            <p:nvPr/>
          </p:nvSpPr>
          <p:spPr>
            <a:xfrm>
              <a:off x="5078325" y="24953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17"/>
                    <a:pt x="0" y="71"/>
                    <a:pt x="17" y="157"/>
                  </a:cubicBezTo>
                  <a:cubicBezTo>
                    <a:pt x="17" y="190"/>
                    <a:pt x="33" y="207"/>
                    <a:pt x="50" y="240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3"/>
                    <a:pt x="190" y="17"/>
                  </a:cubicBezTo>
                  <a:cubicBezTo>
                    <a:pt x="169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1" name="Google Shape;12961;p33"/>
            <p:cNvSpPr/>
            <p:nvPr/>
          </p:nvSpPr>
          <p:spPr>
            <a:xfrm>
              <a:off x="5085625" y="24781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34" y="1"/>
                    <a:pt x="1" y="71"/>
                    <a:pt x="1" y="141"/>
                  </a:cubicBezTo>
                  <a:cubicBezTo>
                    <a:pt x="1" y="174"/>
                    <a:pt x="17" y="207"/>
                    <a:pt x="50" y="228"/>
                  </a:cubicBezTo>
                  <a:cubicBezTo>
                    <a:pt x="67" y="261"/>
                    <a:pt x="104" y="261"/>
                    <a:pt x="120" y="261"/>
                  </a:cubicBezTo>
                  <a:cubicBezTo>
                    <a:pt x="153" y="244"/>
                    <a:pt x="186" y="228"/>
                    <a:pt x="207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7" y="38"/>
                    <a:pt x="170" y="22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2" name="Google Shape;12962;p33"/>
            <p:cNvSpPr/>
            <p:nvPr/>
          </p:nvSpPr>
          <p:spPr>
            <a:xfrm>
              <a:off x="5088625" y="25106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lnTo>
                    <a:pt x="66" y="8"/>
                  </a:lnTo>
                  <a:cubicBezTo>
                    <a:pt x="33" y="41"/>
                    <a:pt x="0" y="94"/>
                    <a:pt x="17" y="144"/>
                  </a:cubicBezTo>
                  <a:cubicBezTo>
                    <a:pt x="17" y="181"/>
                    <a:pt x="33" y="214"/>
                    <a:pt x="50" y="231"/>
                  </a:cubicBezTo>
                  <a:cubicBezTo>
                    <a:pt x="66" y="268"/>
                    <a:pt x="103" y="268"/>
                    <a:pt x="136" y="268"/>
                  </a:cubicBezTo>
                  <a:cubicBezTo>
                    <a:pt x="190" y="247"/>
                    <a:pt x="240" y="181"/>
                    <a:pt x="223" y="111"/>
                  </a:cubicBezTo>
                  <a:lnTo>
                    <a:pt x="223" y="78"/>
                  </a:lnTo>
                  <a:cubicBezTo>
                    <a:pt x="207" y="41"/>
                    <a:pt x="190" y="24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3" name="Google Shape;12963;p33"/>
            <p:cNvSpPr/>
            <p:nvPr/>
          </p:nvSpPr>
          <p:spPr>
            <a:xfrm>
              <a:off x="5064100" y="24529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17" y="186"/>
                    <a:pt x="37" y="223"/>
                  </a:cubicBezTo>
                  <a:cubicBezTo>
                    <a:pt x="54" y="240"/>
                    <a:pt x="70" y="256"/>
                    <a:pt x="103" y="256"/>
                  </a:cubicBezTo>
                  <a:cubicBezTo>
                    <a:pt x="114" y="261"/>
                    <a:pt x="123" y="263"/>
                    <a:pt x="131" y="263"/>
                  </a:cubicBezTo>
                  <a:cubicBezTo>
                    <a:pt x="151" y="263"/>
                    <a:pt x="167" y="252"/>
                    <a:pt x="190" y="240"/>
                  </a:cubicBezTo>
                  <a:cubicBezTo>
                    <a:pt x="223" y="186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cubicBezTo>
                    <a:pt x="157" y="1"/>
                    <a:pt x="140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4" name="Google Shape;12964;p33"/>
            <p:cNvSpPr/>
            <p:nvPr/>
          </p:nvSpPr>
          <p:spPr>
            <a:xfrm>
              <a:off x="5082125" y="25285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3" y="1"/>
                  </a:moveTo>
                  <a:cubicBezTo>
                    <a:pt x="72" y="1"/>
                    <a:pt x="32" y="32"/>
                    <a:pt x="17" y="84"/>
                  </a:cubicBezTo>
                  <a:cubicBezTo>
                    <a:pt x="1" y="149"/>
                    <a:pt x="17" y="220"/>
                    <a:pt x="87" y="253"/>
                  </a:cubicBezTo>
                  <a:cubicBezTo>
                    <a:pt x="97" y="256"/>
                    <a:pt x="108" y="258"/>
                    <a:pt x="118" y="258"/>
                  </a:cubicBezTo>
                  <a:cubicBezTo>
                    <a:pt x="164" y="258"/>
                    <a:pt x="210" y="224"/>
                    <a:pt x="223" y="170"/>
                  </a:cubicBezTo>
                  <a:cubicBezTo>
                    <a:pt x="244" y="116"/>
                    <a:pt x="207" y="30"/>
                    <a:pt x="157" y="13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5" name="Google Shape;12965;p33"/>
            <p:cNvSpPr/>
            <p:nvPr/>
          </p:nvSpPr>
          <p:spPr>
            <a:xfrm>
              <a:off x="5097600" y="256970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7" y="0"/>
                    <a:pt x="0" y="70"/>
                    <a:pt x="0" y="136"/>
                  </a:cubicBezTo>
                  <a:cubicBezTo>
                    <a:pt x="17" y="190"/>
                    <a:pt x="37" y="223"/>
                    <a:pt x="70" y="239"/>
                  </a:cubicBezTo>
                  <a:cubicBezTo>
                    <a:pt x="87" y="239"/>
                    <a:pt x="103" y="256"/>
                    <a:pt x="140" y="256"/>
                  </a:cubicBezTo>
                  <a:cubicBezTo>
                    <a:pt x="157" y="239"/>
                    <a:pt x="190" y="223"/>
                    <a:pt x="206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6" y="33"/>
                    <a:pt x="190" y="17"/>
                  </a:cubicBezTo>
                  <a:cubicBezTo>
                    <a:pt x="173" y="17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6" name="Google Shape;12966;p33"/>
            <p:cNvSpPr/>
            <p:nvPr/>
          </p:nvSpPr>
          <p:spPr>
            <a:xfrm>
              <a:off x="5219125" y="2577825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0" y="1"/>
                  </a:moveTo>
                  <a:cubicBezTo>
                    <a:pt x="103" y="1"/>
                    <a:pt x="87" y="1"/>
                    <a:pt x="54" y="17"/>
                  </a:cubicBezTo>
                  <a:cubicBezTo>
                    <a:pt x="21" y="71"/>
                    <a:pt x="0" y="157"/>
                    <a:pt x="37" y="207"/>
                  </a:cubicBezTo>
                  <a:cubicBezTo>
                    <a:pt x="54" y="240"/>
                    <a:pt x="87" y="261"/>
                    <a:pt x="124" y="261"/>
                  </a:cubicBezTo>
                  <a:cubicBezTo>
                    <a:pt x="140" y="261"/>
                    <a:pt x="173" y="261"/>
                    <a:pt x="190" y="223"/>
                  </a:cubicBezTo>
                  <a:cubicBezTo>
                    <a:pt x="243" y="190"/>
                    <a:pt x="260" y="104"/>
                    <a:pt x="206" y="54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7" name="Google Shape;12967;p33"/>
            <p:cNvSpPr/>
            <p:nvPr/>
          </p:nvSpPr>
          <p:spPr>
            <a:xfrm>
              <a:off x="5091600" y="246147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37" y="0"/>
                  </a:moveTo>
                  <a:cubicBezTo>
                    <a:pt x="121" y="0"/>
                    <a:pt x="88" y="0"/>
                    <a:pt x="71" y="17"/>
                  </a:cubicBezTo>
                  <a:cubicBezTo>
                    <a:pt x="17" y="70"/>
                    <a:pt x="1" y="153"/>
                    <a:pt x="50" y="206"/>
                  </a:cubicBezTo>
                  <a:cubicBezTo>
                    <a:pt x="71" y="239"/>
                    <a:pt x="88" y="256"/>
                    <a:pt x="121" y="256"/>
                  </a:cubicBezTo>
                  <a:cubicBezTo>
                    <a:pt x="154" y="256"/>
                    <a:pt x="174" y="239"/>
                    <a:pt x="207" y="223"/>
                  </a:cubicBezTo>
                  <a:cubicBezTo>
                    <a:pt x="240" y="190"/>
                    <a:pt x="257" y="103"/>
                    <a:pt x="224" y="50"/>
                  </a:cubicBezTo>
                  <a:cubicBezTo>
                    <a:pt x="207" y="33"/>
                    <a:pt x="191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8" name="Google Shape;12968;p33"/>
            <p:cNvSpPr/>
            <p:nvPr/>
          </p:nvSpPr>
          <p:spPr>
            <a:xfrm>
              <a:off x="5094200" y="25400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4" y="256"/>
                    <a:pt x="85" y="267"/>
                    <a:pt x="107" y="267"/>
                  </a:cubicBezTo>
                  <a:cubicBezTo>
                    <a:pt x="117" y="267"/>
                    <a:pt x="126" y="265"/>
                    <a:pt x="136" y="260"/>
                  </a:cubicBezTo>
                  <a:cubicBezTo>
                    <a:pt x="190" y="260"/>
                    <a:pt x="239" y="190"/>
                    <a:pt x="223" y="124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73" y="21"/>
                    <a:pt x="173" y="21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9" name="Google Shape;12969;p33"/>
            <p:cNvSpPr/>
            <p:nvPr/>
          </p:nvSpPr>
          <p:spPr>
            <a:xfrm>
              <a:off x="5082550" y="25709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3" y="1"/>
                  </a:moveTo>
                  <a:cubicBezTo>
                    <a:pt x="70" y="21"/>
                    <a:pt x="37" y="38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21" y="190"/>
                    <a:pt x="21" y="227"/>
                    <a:pt x="54" y="244"/>
                  </a:cubicBezTo>
                  <a:cubicBezTo>
                    <a:pt x="65" y="255"/>
                    <a:pt x="85" y="267"/>
                    <a:pt x="109" y="267"/>
                  </a:cubicBezTo>
                  <a:cubicBezTo>
                    <a:pt x="119" y="267"/>
                    <a:pt x="129" y="265"/>
                    <a:pt x="140" y="260"/>
                  </a:cubicBezTo>
                  <a:cubicBezTo>
                    <a:pt x="190" y="260"/>
                    <a:pt x="243" y="190"/>
                    <a:pt x="227" y="124"/>
                  </a:cubicBezTo>
                  <a:cubicBezTo>
                    <a:pt x="227" y="87"/>
                    <a:pt x="206" y="54"/>
                    <a:pt x="173" y="38"/>
                  </a:cubicBezTo>
                  <a:cubicBezTo>
                    <a:pt x="173" y="21"/>
                    <a:pt x="173" y="21"/>
                    <a:pt x="157" y="21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0" name="Google Shape;12970;p33"/>
            <p:cNvSpPr/>
            <p:nvPr/>
          </p:nvSpPr>
          <p:spPr>
            <a:xfrm>
              <a:off x="5072225" y="255762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1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1" y="244"/>
                    <a:pt x="244" y="190"/>
                    <a:pt x="228" y="104"/>
                  </a:cubicBezTo>
                  <a:cubicBezTo>
                    <a:pt x="228" y="71"/>
                    <a:pt x="207" y="54"/>
                    <a:pt x="191" y="17"/>
                  </a:cubicBezTo>
                  <a:lnTo>
                    <a:pt x="158" y="17"/>
                  </a:ln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1" name="Google Shape;12971;p33"/>
            <p:cNvSpPr/>
            <p:nvPr/>
          </p:nvSpPr>
          <p:spPr>
            <a:xfrm>
              <a:off x="5073575" y="25416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5" y="1"/>
                  </a:moveTo>
                  <a:cubicBezTo>
                    <a:pt x="98" y="1"/>
                    <a:pt x="47" y="33"/>
                    <a:pt x="33" y="91"/>
                  </a:cubicBezTo>
                  <a:cubicBezTo>
                    <a:pt x="0" y="161"/>
                    <a:pt x="33" y="227"/>
                    <a:pt x="87" y="244"/>
                  </a:cubicBezTo>
                  <a:cubicBezTo>
                    <a:pt x="105" y="254"/>
                    <a:pt x="122" y="259"/>
                    <a:pt x="138" y="259"/>
                  </a:cubicBezTo>
                  <a:cubicBezTo>
                    <a:pt x="181" y="259"/>
                    <a:pt x="216" y="226"/>
                    <a:pt x="240" y="178"/>
                  </a:cubicBezTo>
                  <a:cubicBezTo>
                    <a:pt x="256" y="108"/>
                    <a:pt x="223" y="38"/>
                    <a:pt x="174" y="5"/>
                  </a:cubicBezTo>
                  <a:cubicBezTo>
                    <a:pt x="165" y="2"/>
                    <a:pt x="15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2" name="Google Shape;12972;p33"/>
            <p:cNvSpPr/>
            <p:nvPr/>
          </p:nvSpPr>
          <p:spPr>
            <a:xfrm>
              <a:off x="5071400" y="26049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20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1" y="83"/>
                    <a:pt x="1" y="153"/>
                    <a:pt x="34" y="223"/>
                  </a:cubicBezTo>
                  <a:cubicBezTo>
                    <a:pt x="54" y="239"/>
                    <a:pt x="71" y="256"/>
                    <a:pt x="104" y="256"/>
                  </a:cubicBezTo>
                  <a:cubicBezTo>
                    <a:pt x="114" y="261"/>
                    <a:pt x="122" y="263"/>
                    <a:pt x="130" y="263"/>
                  </a:cubicBezTo>
                  <a:cubicBezTo>
                    <a:pt x="150" y="263"/>
                    <a:pt x="167" y="251"/>
                    <a:pt x="191" y="239"/>
                  </a:cubicBezTo>
                  <a:cubicBezTo>
                    <a:pt x="207" y="206"/>
                    <a:pt x="224" y="186"/>
                    <a:pt x="224" y="153"/>
                  </a:cubicBezTo>
                  <a:cubicBezTo>
                    <a:pt x="224" y="120"/>
                    <a:pt x="224" y="83"/>
                    <a:pt x="207" y="50"/>
                  </a:cubicBezTo>
                  <a:cubicBezTo>
                    <a:pt x="191" y="33"/>
                    <a:pt x="174" y="17"/>
                    <a:pt x="158" y="17"/>
                  </a:cubicBezTo>
                  <a:cubicBezTo>
                    <a:pt x="158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3" name="Google Shape;12973;p33"/>
            <p:cNvSpPr/>
            <p:nvPr/>
          </p:nvSpPr>
          <p:spPr>
            <a:xfrm>
              <a:off x="5078325" y="2589900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39"/>
                  </a:cubicBezTo>
                  <a:cubicBezTo>
                    <a:pt x="61" y="251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6"/>
                  </a:cubicBezTo>
                  <a:cubicBezTo>
                    <a:pt x="153" y="256"/>
                    <a:pt x="190" y="239"/>
                    <a:pt x="206" y="206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4" name="Google Shape;12974;p33"/>
            <p:cNvSpPr/>
            <p:nvPr/>
          </p:nvSpPr>
          <p:spPr>
            <a:xfrm>
              <a:off x="5070175" y="2577425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20" y="0"/>
                  </a:moveTo>
                  <a:cubicBezTo>
                    <a:pt x="83" y="0"/>
                    <a:pt x="50" y="17"/>
                    <a:pt x="33" y="33"/>
                  </a:cubicBezTo>
                  <a:cubicBezTo>
                    <a:pt x="17" y="50"/>
                    <a:pt x="0" y="87"/>
                    <a:pt x="0" y="120"/>
                  </a:cubicBezTo>
                  <a:cubicBezTo>
                    <a:pt x="0" y="153"/>
                    <a:pt x="0" y="190"/>
                    <a:pt x="17" y="223"/>
                  </a:cubicBezTo>
                  <a:cubicBezTo>
                    <a:pt x="35" y="252"/>
                    <a:pt x="64" y="265"/>
                    <a:pt x="95" y="265"/>
                  </a:cubicBezTo>
                  <a:cubicBezTo>
                    <a:pt x="120" y="265"/>
                    <a:pt x="147" y="256"/>
                    <a:pt x="169" y="239"/>
                  </a:cubicBezTo>
                  <a:cubicBezTo>
                    <a:pt x="223" y="190"/>
                    <a:pt x="223" y="103"/>
                    <a:pt x="186" y="50"/>
                  </a:cubicBezTo>
                  <a:cubicBezTo>
                    <a:pt x="169" y="33"/>
                    <a:pt x="153" y="17"/>
                    <a:pt x="136" y="17"/>
                  </a:cubicBezTo>
                  <a:cubicBezTo>
                    <a:pt x="136" y="0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5" name="Google Shape;12975;p33"/>
            <p:cNvSpPr/>
            <p:nvPr/>
          </p:nvSpPr>
          <p:spPr>
            <a:xfrm>
              <a:off x="5073150" y="2511075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08" y="1"/>
                  </a:moveTo>
                  <a:cubicBezTo>
                    <a:pt x="84" y="1"/>
                    <a:pt x="62" y="12"/>
                    <a:pt x="50" y="24"/>
                  </a:cubicBezTo>
                  <a:cubicBezTo>
                    <a:pt x="1" y="77"/>
                    <a:pt x="1" y="164"/>
                    <a:pt x="34" y="214"/>
                  </a:cubicBezTo>
                  <a:cubicBezTo>
                    <a:pt x="50" y="230"/>
                    <a:pt x="88" y="251"/>
                    <a:pt x="104" y="267"/>
                  </a:cubicBezTo>
                  <a:cubicBezTo>
                    <a:pt x="137" y="267"/>
                    <a:pt x="170" y="251"/>
                    <a:pt x="191" y="230"/>
                  </a:cubicBezTo>
                  <a:cubicBezTo>
                    <a:pt x="240" y="181"/>
                    <a:pt x="240" y="110"/>
                    <a:pt x="207" y="45"/>
                  </a:cubicBezTo>
                  <a:cubicBezTo>
                    <a:pt x="191" y="24"/>
                    <a:pt x="170" y="7"/>
                    <a:pt x="154" y="7"/>
                  </a:cubicBezTo>
                  <a:lnTo>
                    <a:pt x="137" y="7"/>
                  </a:lnTo>
                  <a:cubicBezTo>
                    <a:pt x="127" y="3"/>
                    <a:pt x="117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6" name="Google Shape;12976;p33"/>
            <p:cNvSpPr/>
            <p:nvPr/>
          </p:nvSpPr>
          <p:spPr>
            <a:xfrm>
              <a:off x="5076975" y="24658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4" y="0"/>
                  </a:moveTo>
                  <a:cubicBezTo>
                    <a:pt x="38" y="17"/>
                    <a:pt x="1" y="66"/>
                    <a:pt x="1" y="153"/>
                  </a:cubicBezTo>
                  <a:cubicBezTo>
                    <a:pt x="17" y="186"/>
                    <a:pt x="17" y="206"/>
                    <a:pt x="54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57" y="256"/>
                    <a:pt x="190" y="239"/>
                    <a:pt x="207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7" y="50"/>
                    <a:pt x="174" y="17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7" name="Google Shape;12977;p33"/>
            <p:cNvSpPr/>
            <p:nvPr/>
          </p:nvSpPr>
          <p:spPr>
            <a:xfrm>
              <a:off x="5070175" y="24807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3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43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43"/>
                  </a:cubicBezTo>
                  <a:cubicBezTo>
                    <a:pt x="223" y="206"/>
                    <a:pt x="223" y="173"/>
                    <a:pt x="240" y="140"/>
                  </a:cubicBezTo>
                  <a:cubicBezTo>
                    <a:pt x="240" y="103"/>
                    <a:pt x="223" y="70"/>
                    <a:pt x="207" y="54"/>
                  </a:cubicBezTo>
                  <a:cubicBezTo>
                    <a:pt x="207" y="37"/>
                    <a:pt x="186" y="21"/>
                    <a:pt x="169" y="21"/>
                  </a:cubicBezTo>
                  <a:cubicBezTo>
                    <a:pt x="153" y="0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8" name="Google Shape;12978;p33"/>
            <p:cNvSpPr/>
            <p:nvPr/>
          </p:nvSpPr>
          <p:spPr>
            <a:xfrm>
              <a:off x="5060700" y="25927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70" y="8"/>
                    <a:pt x="33" y="24"/>
                    <a:pt x="17" y="57"/>
                  </a:cubicBezTo>
                  <a:cubicBezTo>
                    <a:pt x="0" y="78"/>
                    <a:pt x="0" y="111"/>
                    <a:pt x="0" y="144"/>
                  </a:cubicBezTo>
                  <a:cubicBezTo>
                    <a:pt x="0" y="181"/>
                    <a:pt x="17" y="214"/>
                    <a:pt x="50" y="230"/>
                  </a:cubicBezTo>
                  <a:cubicBezTo>
                    <a:pt x="70" y="247"/>
                    <a:pt x="103" y="263"/>
                    <a:pt x="136" y="263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9" name="Google Shape;12979;p33"/>
            <p:cNvSpPr/>
            <p:nvPr/>
          </p:nvSpPr>
          <p:spPr>
            <a:xfrm>
              <a:off x="5058950" y="25606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40" y="0"/>
                  </a:moveTo>
                  <a:cubicBezTo>
                    <a:pt x="103" y="0"/>
                    <a:pt x="87" y="0"/>
                    <a:pt x="54" y="37"/>
                  </a:cubicBezTo>
                  <a:cubicBezTo>
                    <a:pt x="17" y="70"/>
                    <a:pt x="0" y="157"/>
                    <a:pt x="37" y="206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40" y="260"/>
                    <a:pt x="173" y="260"/>
                    <a:pt x="190" y="227"/>
                  </a:cubicBezTo>
                  <a:cubicBezTo>
                    <a:pt x="243" y="190"/>
                    <a:pt x="260" y="103"/>
                    <a:pt x="206" y="54"/>
                  </a:cubicBezTo>
                  <a:cubicBezTo>
                    <a:pt x="206" y="37"/>
                    <a:pt x="190" y="21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0" name="Google Shape;12980;p33"/>
            <p:cNvSpPr/>
            <p:nvPr/>
          </p:nvSpPr>
          <p:spPr>
            <a:xfrm>
              <a:off x="5060700" y="24678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50" y="21"/>
                    <a:pt x="0" y="87"/>
                    <a:pt x="17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76" y="256"/>
                    <a:pt x="92" y="267"/>
                    <a:pt x="111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206" y="260"/>
                    <a:pt x="239" y="190"/>
                    <a:pt x="223" y="124"/>
                  </a:cubicBezTo>
                  <a:cubicBezTo>
                    <a:pt x="223" y="71"/>
                    <a:pt x="190" y="38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1" name="Google Shape;12981;p33"/>
            <p:cNvSpPr/>
            <p:nvPr/>
          </p:nvSpPr>
          <p:spPr>
            <a:xfrm>
              <a:off x="5055525" y="2483325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71" y="21"/>
                    <a:pt x="34" y="37"/>
                    <a:pt x="17" y="54"/>
                  </a:cubicBezTo>
                  <a:cubicBezTo>
                    <a:pt x="1" y="87"/>
                    <a:pt x="1" y="124"/>
                    <a:pt x="1" y="157"/>
                  </a:cubicBezTo>
                  <a:cubicBezTo>
                    <a:pt x="1" y="190"/>
                    <a:pt x="17" y="227"/>
                    <a:pt x="50" y="243"/>
                  </a:cubicBezTo>
                  <a:cubicBezTo>
                    <a:pt x="65" y="255"/>
                    <a:pt x="86" y="267"/>
                    <a:pt x="108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1" y="260"/>
                    <a:pt x="224" y="190"/>
                    <a:pt x="224" y="124"/>
                  </a:cubicBezTo>
                  <a:cubicBezTo>
                    <a:pt x="224" y="87"/>
                    <a:pt x="207" y="54"/>
                    <a:pt x="174" y="37"/>
                  </a:cubicBezTo>
                  <a:cubicBezTo>
                    <a:pt x="174" y="21"/>
                    <a:pt x="154" y="21"/>
                    <a:pt x="154" y="21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2" name="Google Shape;12982;p33"/>
            <p:cNvSpPr/>
            <p:nvPr/>
          </p:nvSpPr>
          <p:spPr>
            <a:xfrm>
              <a:off x="5059350" y="25443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54" y="17"/>
                    <a:pt x="1" y="87"/>
                    <a:pt x="21" y="158"/>
                  </a:cubicBezTo>
                  <a:cubicBezTo>
                    <a:pt x="21" y="191"/>
                    <a:pt x="38" y="223"/>
                    <a:pt x="54" y="240"/>
                  </a:cubicBezTo>
                  <a:cubicBezTo>
                    <a:pt x="78" y="255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1"/>
                  </a:cubicBezTo>
                  <a:cubicBezTo>
                    <a:pt x="207" y="261"/>
                    <a:pt x="244" y="191"/>
                    <a:pt x="227" y="120"/>
                  </a:cubicBezTo>
                  <a:cubicBezTo>
                    <a:pt x="227" y="87"/>
                    <a:pt x="207" y="54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3" name="Google Shape;12983;p33"/>
            <p:cNvSpPr/>
            <p:nvPr/>
          </p:nvSpPr>
          <p:spPr>
            <a:xfrm>
              <a:off x="5052950" y="2670600"/>
              <a:ext cx="2600" cy="6525"/>
            </a:xfrm>
            <a:custGeom>
              <a:avLst/>
              <a:gdLst/>
              <a:ahLst/>
              <a:cxnLst/>
              <a:rect l="l" t="t" r="r" b="b"/>
              <a:pathLst>
                <a:path w="104" h="261" extrusionOk="0">
                  <a:moveTo>
                    <a:pt x="1" y="0"/>
                  </a:moveTo>
                  <a:lnTo>
                    <a:pt x="1" y="260"/>
                  </a:lnTo>
                  <a:cubicBezTo>
                    <a:pt x="71" y="240"/>
                    <a:pt x="104" y="174"/>
                    <a:pt x="104" y="103"/>
                  </a:cubicBezTo>
                  <a:cubicBezTo>
                    <a:pt x="104" y="70"/>
                    <a:pt x="87" y="33"/>
                    <a:pt x="50" y="17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4" name="Google Shape;12984;p33"/>
            <p:cNvSpPr/>
            <p:nvPr/>
          </p:nvSpPr>
          <p:spPr>
            <a:xfrm>
              <a:off x="5095950" y="261607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103" y="0"/>
                  </a:moveTo>
                  <a:cubicBezTo>
                    <a:pt x="66" y="17"/>
                    <a:pt x="33" y="33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0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86" y="256"/>
                    <a:pt x="223" y="190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5" name="Google Shape;12985;p33"/>
            <p:cNvSpPr/>
            <p:nvPr/>
          </p:nvSpPr>
          <p:spPr>
            <a:xfrm>
              <a:off x="5079550" y="26676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38" y="17"/>
                    <a:pt x="1" y="87"/>
                    <a:pt x="17" y="153"/>
                  </a:cubicBezTo>
                  <a:cubicBezTo>
                    <a:pt x="17" y="190"/>
                    <a:pt x="38" y="223"/>
                    <a:pt x="54" y="240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40"/>
                    <a:pt x="244" y="190"/>
                    <a:pt x="223" y="104"/>
                  </a:cubicBezTo>
                  <a:cubicBezTo>
                    <a:pt x="223" y="71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6" name="Google Shape;12986;p33"/>
            <p:cNvSpPr/>
            <p:nvPr/>
          </p:nvSpPr>
          <p:spPr>
            <a:xfrm>
              <a:off x="5066675" y="25276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3" y="1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17" y="186"/>
                    <a:pt x="37" y="224"/>
                    <a:pt x="54" y="240"/>
                  </a:cubicBezTo>
                  <a:cubicBezTo>
                    <a:pt x="77" y="252"/>
                    <a:pt x="92" y="263"/>
                    <a:pt x="112" y="263"/>
                  </a:cubicBezTo>
                  <a:cubicBezTo>
                    <a:pt x="120" y="263"/>
                    <a:pt x="130" y="261"/>
                    <a:pt x="140" y="257"/>
                  </a:cubicBezTo>
                  <a:cubicBezTo>
                    <a:pt x="206" y="257"/>
                    <a:pt x="243" y="186"/>
                    <a:pt x="243" y="121"/>
                  </a:cubicBezTo>
                  <a:cubicBezTo>
                    <a:pt x="223" y="83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7" name="Google Shape;12987;p33"/>
            <p:cNvSpPr/>
            <p:nvPr/>
          </p:nvSpPr>
          <p:spPr>
            <a:xfrm>
              <a:off x="5059350" y="25139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13" y="0"/>
                  </a:moveTo>
                  <a:cubicBezTo>
                    <a:pt x="72" y="0"/>
                    <a:pt x="33" y="32"/>
                    <a:pt x="21" y="83"/>
                  </a:cubicBezTo>
                  <a:cubicBezTo>
                    <a:pt x="1" y="153"/>
                    <a:pt x="21" y="219"/>
                    <a:pt x="87" y="256"/>
                  </a:cubicBezTo>
                  <a:cubicBezTo>
                    <a:pt x="96" y="259"/>
                    <a:pt x="106" y="260"/>
                    <a:pt x="115" y="260"/>
                  </a:cubicBezTo>
                  <a:cubicBezTo>
                    <a:pt x="162" y="260"/>
                    <a:pt x="210" y="228"/>
                    <a:pt x="227" y="170"/>
                  </a:cubicBezTo>
                  <a:cubicBezTo>
                    <a:pt x="244" y="116"/>
                    <a:pt x="207" y="34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8" name="Google Shape;12988;p33"/>
            <p:cNvSpPr/>
            <p:nvPr/>
          </p:nvSpPr>
          <p:spPr>
            <a:xfrm>
              <a:off x="5052950" y="2628125"/>
              <a:ext cx="2600" cy="6000"/>
            </a:xfrm>
            <a:custGeom>
              <a:avLst/>
              <a:gdLst/>
              <a:ahLst/>
              <a:cxnLst/>
              <a:rect l="l" t="t" r="r" b="b"/>
              <a:pathLst>
                <a:path w="104" h="240" extrusionOk="0">
                  <a:moveTo>
                    <a:pt x="1" y="1"/>
                  </a:moveTo>
                  <a:lnTo>
                    <a:pt x="1" y="240"/>
                  </a:lnTo>
                  <a:cubicBezTo>
                    <a:pt x="34" y="240"/>
                    <a:pt x="71" y="207"/>
                    <a:pt x="87" y="170"/>
                  </a:cubicBezTo>
                  <a:cubicBezTo>
                    <a:pt x="104" y="104"/>
                    <a:pt x="71" y="17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9" name="Google Shape;12989;p33"/>
            <p:cNvSpPr/>
            <p:nvPr/>
          </p:nvSpPr>
          <p:spPr>
            <a:xfrm>
              <a:off x="5055950" y="26101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71" y="0"/>
                  </a:moveTo>
                  <a:cubicBezTo>
                    <a:pt x="33" y="33"/>
                    <a:pt x="0" y="83"/>
                    <a:pt x="0" y="136"/>
                  </a:cubicBezTo>
                  <a:cubicBezTo>
                    <a:pt x="17" y="169"/>
                    <a:pt x="17" y="206"/>
                    <a:pt x="54" y="223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39"/>
                    <a:pt x="240" y="169"/>
                    <a:pt x="223" y="103"/>
                  </a:cubicBezTo>
                  <a:lnTo>
                    <a:pt x="223" y="66"/>
                  </a:lnTo>
                  <a:cubicBezTo>
                    <a:pt x="207" y="33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0" name="Google Shape;12990;p33"/>
            <p:cNvSpPr/>
            <p:nvPr/>
          </p:nvSpPr>
          <p:spPr>
            <a:xfrm>
              <a:off x="5052950" y="257742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50" y="0"/>
                    <a:pt x="17" y="33"/>
                    <a:pt x="1" y="87"/>
                  </a:cubicBezTo>
                  <a:lnTo>
                    <a:pt x="1" y="173"/>
                  </a:lnTo>
                  <a:cubicBezTo>
                    <a:pt x="17" y="190"/>
                    <a:pt x="17" y="223"/>
                    <a:pt x="3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3" y="256"/>
                    <a:pt x="174" y="223"/>
                    <a:pt x="191" y="206"/>
                  </a:cubicBezTo>
                  <a:cubicBezTo>
                    <a:pt x="224" y="173"/>
                    <a:pt x="224" y="136"/>
                    <a:pt x="224" y="103"/>
                  </a:cubicBezTo>
                  <a:cubicBezTo>
                    <a:pt x="207" y="70"/>
                    <a:pt x="191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1" name="Google Shape;12991;p33"/>
            <p:cNvSpPr/>
            <p:nvPr/>
          </p:nvSpPr>
          <p:spPr>
            <a:xfrm>
              <a:off x="5099750" y="26464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9" y="1"/>
                  </a:moveTo>
                  <a:cubicBezTo>
                    <a:pt x="81" y="1"/>
                    <a:pt x="31" y="33"/>
                    <a:pt x="17" y="91"/>
                  </a:cubicBezTo>
                  <a:cubicBezTo>
                    <a:pt x="1" y="157"/>
                    <a:pt x="17" y="227"/>
                    <a:pt x="71" y="260"/>
                  </a:cubicBezTo>
                  <a:cubicBezTo>
                    <a:pt x="82" y="263"/>
                    <a:pt x="93" y="265"/>
                    <a:pt x="105" y="265"/>
                  </a:cubicBezTo>
                  <a:cubicBezTo>
                    <a:pt x="159" y="265"/>
                    <a:pt x="210" y="232"/>
                    <a:pt x="223" y="174"/>
                  </a:cubicBezTo>
                  <a:cubicBezTo>
                    <a:pt x="240" y="108"/>
                    <a:pt x="207" y="38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2" name="Google Shape;12992;p33"/>
            <p:cNvSpPr/>
            <p:nvPr/>
          </p:nvSpPr>
          <p:spPr>
            <a:xfrm>
              <a:off x="5052950" y="2500525"/>
              <a:ext cx="1275" cy="5600"/>
            </a:xfrm>
            <a:custGeom>
              <a:avLst/>
              <a:gdLst/>
              <a:ahLst/>
              <a:cxnLst/>
              <a:rect l="l" t="t" r="r" b="b"/>
              <a:pathLst>
                <a:path w="51" h="224" extrusionOk="0">
                  <a:moveTo>
                    <a:pt x="1" y="1"/>
                  </a:moveTo>
                  <a:lnTo>
                    <a:pt x="1" y="223"/>
                  </a:lnTo>
                  <a:lnTo>
                    <a:pt x="17" y="207"/>
                  </a:lnTo>
                  <a:cubicBezTo>
                    <a:pt x="34" y="190"/>
                    <a:pt x="50" y="157"/>
                    <a:pt x="50" y="120"/>
                  </a:cubicBezTo>
                  <a:cubicBezTo>
                    <a:pt x="50" y="87"/>
                    <a:pt x="50" y="54"/>
                    <a:pt x="34" y="34"/>
                  </a:cubicBezTo>
                  <a:cubicBezTo>
                    <a:pt x="17" y="17"/>
                    <a:pt x="1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3" name="Google Shape;12993;p33"/>
            <p:cNvSpPr/>
            <p:nvPr/>
          </p:nvSpPr>
          <p:spPr>
            <a:xfrm>
              <a:off x="5052950" y="2717400"/>
              <a:ext cx="1775" cy="5175"/>
            </a:xfrm>
            <a:custGeom>
              <a:avLst/>
              <a:gdLst/>
              <a:ahLst/>
              <a:cxnLst/>
              <a:rect l="l" t="t" r="r" b="b"/>
              <a:pathLst>
                <a:path w="71" h="207" extrusionOk="0">
                  <a:moveTo>
                    <a:pt x="1" y="0"/>
                  </a:moveTo>
                  <a:lnTo>
                    <a:pt x="1" y="206"/>
                  </a:lnTo>
                  <a:lnTo>
                    <a:pt x="17" y="206"/>
                  </a:lnTo>
                  <a:cubicBezTo>
                    <a:pt x="34" y="190"/>
                    <a:pt x="34" y="173"/>
                    <a:pt x="50" y="157"/>
                  </a:cubicBezTo>
                  <a:cubicBezTo>
                    <a:pt x="71" y="87"/>
                    <a:pt x="50" y="3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4" name="Google Shape;12994;p33"/>
            <p:cNvSpPr/>
            <p:nvPr/>
          </p:nvSpPr>
          <p:spPr>
            <a:xfrm>
              <a:off x="5052950" y="2529550"/>
              <a:ext cx="5200" cy="6575"/>
            </a:xfrm>
            <a:custGeom>
              <a:avLst/>
              <a:gdLst/>
              <a:ahLst/>
              <a:cxnLst/>
              <a:rect l="l" t="t" r="r" b="b"/>
              <a:pathLst>
                <a:path w="208" h="263" extrusionOk="0">
                  <a:moveTo>
                    <a:pt x="91" y="0"/>
                  </a:moveTo>
                  <a:cubicBezTo>
                    <a:pt x="61" y="0"/>
                    <a:pt x="25" y="16"/>
                    <a:pt x="1" y="44"/>
                  </a:cubicBezTo>
                  <a:lnTo>
                    <a:pt x="1" y="233"/>
                  </a:lnTo>
                  <a:cubicBezTo>
                    <a:pt x="17" y="233"/>
                    <a:pt x="17" y="250"/>
                    <a:pt x="34" y="250"/>
                  </a:cubicBezTo>
                  <a:cubicBezTo>
                    <a:pt x="52" y="258"/>
                    <a:pt x="70" y="263"/>
                    <a:pt x="85" y="263"/>
                  </a:cubicBezTo>
                  <a:cubicBezTo>
                    <a:pt x="129" y="263"/>
                    <a:pt x="163" y="231"/>
                    <a:pt x="191" y="180"/>
                  </a:cubicBezTo>
                  <a:cubicBezTo>
                    <a:pt x="207" y="109"/>
                    <a:pt x="174" y="44"/>
                    <a:pt x="120" y="6"/>
                  </a:cubicBezTo>
                  <a:cubicBezTo>
                    <a:pt x="112" y="2"/>
                    <a:pt x="102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5" name="Google Shape;12995;p33"/>
            <p:cNvSpPr/>
            <p:nvPr/>
          </p:nvSpPr>
          <p:spPr>
            <a:xfrm>
              <a:off x="5061100" y="2497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87" y="1"/>
                    <a:pt x="54" y="17"/>
                    <a:pt x="54" y="34"/>
                  </a:cubicBezTo>
                  <a:cubicBezTo>
                    <a:pt x="17" y="67"/>
                    <a:pt x="1" y="104"/>
                    <a:pt x="17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90" y="240"/>
                    <a:pt x="240" y="190"/>
                    <a:pt x="223" y="120"/>
                  </a:cubicBezTo>
                  <a:lnTo>
                    <a:pt x="223" y="104"/>
                  </a:lnTo>
                  <a:cubicBezTo>
                    <a:pt x="223" y="67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6" name="Google Shape;12996;p33"/>
            <p:cNvSpPr/>
            <p:nvPr/>
          </p:nvSpPr>
          <p:spPr>
            <a:xfrm>
              <a:off x="5137175" y="24864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17" y="50"/>
                    <a:pt x="17" y="83"/>
                    <a:pt x="0" y="120"/>
                  </a:cubicBezTo>
                  <a:cubicBezTo>
                    <a:pt x="0" y="153"/>
                    <a:pt x="17" y="186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86" y="223"/>
                  </a:cubicBezTo>
                  <a:cubicBezTo>
                    <a:pt x="239" y="186"/>
                    <a:pt x="239" y="104"/>
                    <a:pt x="206" y="50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7" name="Google Shape;12997;p33"/>
            <p:cNvSpPr/>
            <p:nvPr/>
          </p:nvSpPr>
          <p:spPr>
            <a:xfrm>
              <a:off x="5185200" y="260167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5" y="0"/>
                  </a:moveTo>
                  <a:cubicBezTo>
                    <a:pt x="117" y="0"/>
                    <a:pt x="109" y="2"/>
                    <a:pt x="104" y="7"/>
                  </a:cubicBezTo>
                  <a:cubicBezTo>
                    <a:pt x="54" y="7"/>
                    <a:pt x="1" y="78"/>
                    <a:pt x="17" y="148"/>
                  </a:cubicBezTo>
                  <a:cubicBezTo>
                    <a:pt x="17" y="181"/>
                    <a:pt x="38" y="214"/>
                    <a:pt x="54" y="234"/>
                  </a:cubicBezTo>
                  <a:cubicBezTo>
                    <a:pt x="87" y="251"/>
                    <a:pt x="120" y="267"/>
                    <a:pt x="141" y="267"/>
                  </a:cubicBezTo>
                  <a:cubicBezTo>
                    <a:pt x="207" y="251"/>
                    <a:pt x="244" y="181"/>
                    <a:pt x="244" y="110"/>
                  </a:cubicBezTo>
                  <a:cubicBezTo>
                    <a:pt x="223" y="78"/>
                    <a:pt x="207" y="45"/>
                    <a:pt x="190" y="28"/>
                  </a:cubicBezTo>
                  <a:lnTo>
                    <a:pt x="174" y="7"/>
                  </a:lnTo>
                  <a:cubicBezTo>
                    <a:pt x="163" y="7"/>
                    <a:pt x="143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8" name="Google Shape;12998;p33"/>
            <p:cNvSpPr/>
            <p:nvPr/>
          </p:nvSpPr>
          <p:spPr>
            <a:xfrm>
              <a:off x="5228175" y="25951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1" y="150"/>
                    <a:pt x="34" y="236"/>
                    <a:pt x="87" y="253"/>
                  </a:cubicBezTo>
                  <a:cubicBezTo>
                    <a:pt x="101" y="263"/>
                    <a:pt x="116" y="268"/>
                    <a:pt x="131" y="268"/>
                  </a:cubicBezTo>
                  <a:cubicBezTo>
                    <a:pt x="171" y="268"/>
                    <a:pt x="211" y="235"/>
                    <a:pt x="223" y="187"/>
                  </a:cubicBezTo>
                  <a:cubicBezTo>
                    <a:pt x="240" y="117"/>
                    <a:pt x="223" y="30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9" name="Google Shape;12999;p33"/>
            <p:cNvSpPr/>
            <p:nvPr/>
          </p:nvSpPr>
          <p:spPr>
            <a:xfrm>
              <a:off x="5177875" y="249197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0"/>
                  </a:moveTo>
                  <a:cubicBezTo>
                    <a:pt x="38" y="17"/>
                    <a:pt x="1" y="66"/>
                    <a:pt x="21" y="136"/>
                  </a:cubicBezTo>
                  <a:cubicBezTo>
                    <a:pt x="21" y="169"/>
                    <a:pt x="38" y="207"/>
                    <a:pt x="54" y="223"/>
                  </a:cubicBezTo>
                  <a:cubicBezTo>
                    <a:pt x="87" y="240"/>
                    <a:pt x="104" y="256"/>
                    <a:pt x="141" y="256"/>
                  </a:cubicBezTo>
                  <a:cubicBezTo>
                    <a:pt x="207" y="240"/>
                    <a:pt x="244" y="169"/>
                    <a:pt x="228" y="103"/>
                  </a:cubicBezTo>
                  <a:lnTo>
                    <a:pt x="228" y="66"/>
                  </a:lnTo>
                  <a:cubicBezTo>
                    <a:pt x="191" y="50"/>
                    <a:pt x="141" y="17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0" name="Google Shape;13000;p33"/>
            <p:cNvSpPr/>
            <p:nvPr/>
          </p:nvSpPr>
          <p:spPr>
            <a:xfrm>
              <a:off x="5228600" y="26379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70" y="0"/>
                    <a:pt x="54" y="21"/>
                    <a:pt x="33" y="54"/>
                  </a:cubicBezTo>
                  <a:cubicBezTo>
                    <a:pt x="17" y="71"/>
                    <a:pt x="0" y="104"/>
                    <a:pt x="17" y="141"/>
                  </a:cubicBezTo>
                  <a:cubicBezTo>
                    <a:pt x="17" y="174"/>
                    <a:pt x="33" y="207"/>
                    <a:pt x="54" y="227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4"/>
                  </a:cubicBezTo>
                  <a:cubicBezTo>
                    <a:pt x="223" y="71"/>
                    <a:pt x="206" y="38"/>
                    <a:pt x="190" y="21"/>
                  </a:cubicBezTo>
                  <a:cubicBezTo>
                    <a:pt x="173" y="21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1" name="Google Shape;13001;p33"/>
            <p:cNvSpPr/>
            <p:nvPr/>
          </p:nvSpPr>
          <p:spPr>
            <a:xfrm>
              <a:off x="5152625" y="2701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40"/>
                    <a:pt x="240" y="174"/>
                    <a:pt x="223" y="104"/>
                  </a:cubicBezTo>
                  <a:cubicBezTo>
                    <a:pt x="223" y="71"/>
                    <a:pt x="207" y="34"/>
                    <a:pt x="186" y="17"/>
                  </a:cubicBezTo>
                  <a:cubicBezTo>
                    <a:pt x="170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2" name="Google Shape;13002;p33"/>
            <p:cNvSpPr/>
            <p:nvPr/>
          </p:nvSpPr>
          <p:spPr>
            <a:xfrm>
              <a:off x="5138000" y="27019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6" y="256"/>
                    <a:pt x="92" y="267"/>
                    <a:pt x="111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0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73" y="17"/>
                    <a:pt x="173" y="17"/>
                    <a:pt x="153" y="17"/>
                  </a:cubicBezTo>
                  <a:lnTo>
                    <a:pt x="136" y="17"/>
                  </a:lnTo>
                  <a:cubicBezTo>
                    <a:pt x="12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3" name="Google Shape;13003;p33"/>
            <p:cNvSpPr/>
            <p:nvPr/>
          </p:nvSpPr>
          <p:spPr>
            <a:xfrm>
              <a:off x="5107075" y="26603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50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207" y="239"/>
                    <a:pt x="240" y="19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lnTo>
                    <a:pt x="153" y="17"/>
                  </a:ln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4" name="Google Shape;13004;p33"/>
            <p:cNvSpPr/>
            <p:nvPr/>
          </p:nvSpPr>
          <p:spPr>
            <a:xfrm>
              <a:off x="5170675" y="2602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1"/>
                  </a:moveTo>
                  <a:cubicBezTo>
                    <a:pt x="33" y="17"/>
                    <a:pt x="0" y="87"/>
                    <a:pt x="17" y="153"/>
                  </a:cubicBezTo>
                  <a:cubicBezTo>
                    <a:pt x="17" y="190"/>
                    <a:pt x="33" y="223"/>
                    <a:pt x="66" y="240"/>
                  </a:cubicBezTo>
                  <a:cubicBezTo>
                    <a:pt x="78" y="251"/>
                    <a:pt x="92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69" y="256"/>
                    <a:pt x="186" y="240"/>
                    <a:pt x="206" y="207"/>
                  </a:cubicBezTo>
                  <a:cubicBezTo>
                    <a:pt x="223" y="190"/>
                    <a:pt x="239" y="153"/>
                    <a:pt x="223" y="120"/>
                  </a:cubicBezTo>
                  <a:cubicBezTo>
                    <a:pt x="223" y="87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lnTo>
                    <a:pt x="1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5" name="Google Shape;13005;p33"/>
            <p:cNvSpPr/>
            <p:nvPr/>
          </p:nvSpPr>
          <p:spPr>
            <a:xfrm>
              <a:off x="5115225" y="24717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70" y="17"/>
                    <a:pt x="54" y="33"/>
                    <a:pt x="33" y="50"/>
                  </a:cubicBezTo>
                  <a:cubicBezTo>
                    <a:pt x="17" y="87"/>
                    <a:pt x="0" y="120"/>
                    <a:pt x="17" y="153"/>
                  </a:cubicBezTo>
                  <a:cubicBezTo>
                    <a:pt x="17" y="190"/>
                    <a:pt x="33" y="223"/>
                    <a:pt x="54" y="239"/>
                  </a:cubicBezTo>
                  <a:cubicBezTo>
                    <a:pt x="65" y="251"/>
                    <a:pt x="85" y="265"/>
                    <a:pt x="107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6" name="Google Shape;13006;p33"/>
            <p:cNvSpPr/>
            <p:nvPr/>
          </p:nvSpPr>
          <p:spPr>
            <a:xfrm>
              <a:off x="5065025" y="26688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0"/>
                    <a:pt x="0" y="70"/>
                    <a:pt x="0" y="140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83" y="260"/>
                    <a:pt x="103" y="260"/>
                    <a:pt x="136" y="260"/>
                  </a:cubicBezTo>
                  <a:cubicBezTo>
                    <a:pt x="153" y="244"/>
                    <a:pt x="186" y="227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37"/>
                    <a:pt x="169" y="21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7" name="Google Shape;13007;p33"/>
            <p:cNvSpPr/>
            <p:nvPr/>
          </p:nvSpPr>
          <p:spPr>
            <a:xfrm>
              <a:off x="5165000" y="24945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24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0" y="87"/>
                    <a:pt x="0" y="153"/>
                    <a:pt x="38" y="223"/>
                  </a:cubicBezTo>
                  <a:cubicBezTo>
                    <a:pt x="54" y="240"/>
                    <a:pt x="71" y="256"/>
                    <a:pt x="104" y="256"/>
                  </a:cubicBezTo>
                  <a:cubicBezTo>
                    <a:pt x="114" y="261"/>
                    <a:pt x="124" y="263"/>
                    <a:pt x="132" y="263"/>
                  </a:cubicBezTo>
                  <a:cubicBezTo>
                    <a:pt x="152" y="263"/>
                    <a:pt x="167" y="251"/>
                    <a:pt x="190" y="240"/>
                  </a:cubicBezTo>
                  <a:cubicBezTo>
                    <a:pt x="244" y="190"/>
                    <a:pt x="244" y="104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17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8" name="Google Shape;13008;p33"/>
            <p:cNvSpPr/>
            <p:nvPr/>
          </p:nvSpPr>
          <p:spPr>
            <a:xfrm>
              <a:off x="5166350" y="25267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70" y="1"/>
                    <a:pt x="50" y="38"/>
                    <a:pt x="33" y="54"/>
                  </a:cubicBezTo>
                  <a:cubicBezTo>
                    <a:pt x="17" y="87"/>
                    <a:pt x="0" y="120"/>
                    <a:pt x="17" y="158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0" y="261"/>
                    <a:pt x="103" y="261"/>
                    <a:pt x="136" y="261"/>
                  </a:cubicBezTo>
                  <a:cubicBezTo>
                    <a:pt x="190" y="244"/>
                    <a:pt x="239" y="190"/>
                    <a:pt x="223" y="104"/>
                  </a:cubicBezTo>
                  <a:cubicBezTo>
                    <a:pt x="223" y="71"/>
                    <a:pt x="206" y="54"/>
                    <a:pt x="190" y="17"/>
                  </a:cubicBezTo>
                  <a:lnTo>
                    <a:pt x="153" y="17"/>
                  </a:ln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9" name="Google Shape;13009;p33"/>
            <p:cNvSpPr/>
            <p:nvPr/>
          </p:nvSpPr>
          <p:spPr>
            <a:xfrm>
              <a:off x="5161600" y="25439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lnTo>
                    <a:pt x="87" y="17"/>
                  </a:lnTo>
                  <a:cubicBezTo>
                    <a:pt x="33" y="33"/>
                    <a:pt x="0" y="103"/>
                    <a:pt x="17" y="153"/>
                  </a:cubicBezTo>
                  <a:cubicBezTo>
                    <a:pt x="17" y="190"/>
                    <a:pt x="33" y="223"/>
                    <a:pt x="54" y="239"/>
                  </a:cubicBezTo>
                  <a:cubicBezTo>
                    <a:pt x="77" y="251"/>
                    <a:pt x="92" y="265"/>
                    <a:pt x="110" y="265"/>
                  </a:cubicBezTo>
                  <a:cubicBezTo>
                    <a:pt x="118" y="265"/>
                    <a:pt x="127" y="262"/>
                    <a:pt x="136" y="256"/>
                  </a:cubicBezTo>
                  <a:cubicBezTo>
                    <a:pt x="207" y="256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0" name="Google Shape;13010;p33"/>
            <p:cNvSpPr/>
            <p:nvPr/>
          </p:nvSpPr>
          <p:spPr>
            <a:xfrm>
              <a:off x="5158600" y="2511250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34" y="17"/>
                    <a:pt x="1" y="87"/>
                    <a:pt x="1" y="157"/>
                  </a:cubicBezTo>
                  <a:cubicBezTo>
                    <a:pt x="17" y="190"/>
                    <a:pt x="17" y="223"/>
                    <a:pt x="50" y="244"/>
                  </a:cubicBezTo>
                  <a:cubicBezTo>
                    <a:pt x="65" y="255"/>
                    <a:pt x="86" y="267"/>
                    <a:pt x="108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53" y="260"/>
                    <a:pt x="191" y="244"/>
                    <a:pt x="207" y="207"/>
                  </a:cubicBezTo>
                  <a:cubicBezTo>
                    <a:pt x="224" y="190"/>
                    <a:pt x="224" y="157"/>
                    <a:pt x="224" y="120"/>
                  </a:cubicBezTo>
                  <a:cubicBezTo>
                    <a:pt x="224" y="87"/>
                    <a:pt x="207" y="54"/>
                    <a:pt x="174" y="38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1" name="Google Shape;13011;p33"/>
            <p:cNvSpPr/>
            <p:nvPr/>
          </p:nvSpPr>
          <p:spPr>
            <a:xfrm>
              <a:off x="5145325" y="25911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17" y="141"/>
                  </a:cubicBezTo>
                  <a:cubicBezTo>
                    <a:pt x="17" y="174"/>
                    <a:pt x="33" y="207"/>
                    <a:pt x="49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2" name="Google Shape;13012;p33"/>
            <p:cNvSpPr/>
            <p:nvPr/>
          </p:nvSpPr>
          <p:spPr>
            <a:xfrm>
              <a:off x="5144375" y="2638450"/>
              <a:ext cx="6125" cy="6400"/>
            </a:xfrm>
            <a:custGeom>
              <a:avLst/>
              <a:gdLst/>
              <a:ahLst/>
              <a:cxnLst/>
              <a:rect l="l" t="t" r="r" b="b"/>
              <a:pathLst>
                <a:path w="245" h="256" extrusionOk="0">
                  <a:moveTo>
                    <a:pt x="141" y="0"/>
                  </a:moveTo>
                  <a:cubicBezTo>
                    <a:pt x="104" y="0"/>
                    <a:pt x="71" y="0"/>
                    <a:pt x="55" y="33"/>
                  </a:cubicBezTo>
                  <a:cubicBezTo>
                    <a:pt x="1" y="66"/>
                    <a:pt x="1" y="153"/>
                    <a:pt x="38" y="206"/>
                  </a:cubicBezTo>
                  <a:cubicBezTo>
                    <a:pt x="55" y="239"/>
                    <a:pt x="87" y="256"/>
                    <a:pt x="104" y="256"/>
                  </a:cubicBezTo>
                  <a:cubicBezTo>
                    <a:pt x="141" y="256"/>
                    <a:pt x="174" y="256"/>
                    <a:pt x="191" y="223"/>
                  </a:cubicBezTo>
                  <a:cubicBezTo>
                    <a:pt x="207" y="206"/>
                    <a:pt x="228" y="169"/>
                    <a:pt x="228" y="136"/>
                  </a:cubicBezTo>
                  <a:cubicBezTo>
                    <a:pt x="244" y="103"/>
                    <a:pt x="228" y="66"/>
                    <a:pt x="207" y="50"/>
                  </a:cubicBezTo>
                  <a:cubicBezTo>
                    <a:pt x="191" y="33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3" name="Google Shape;13013;p33"/>
            <p:cNvSpPr/>
            <p:nvPr/>
          </p:nvSpPr>
          <p:spPr>
            <a:xfrm>
              <a:off x="5143150" y="26109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0" y="0"/>
                  </a:moveTo>
                  <a:cubicBezTo>
                    <a:pt x="87" y="0"/>
                    <a:pt x="71" y="0"/>
                    <a:pt x="33" y="33"/>
                  </a:cubicBezTo>
                  <a:cubicBezTo>
                    <a:pt x="17" y="50"/>
                    <a:pt x="0" y="87"/>
                    <a:pt x="0" y="120"/>
                  </a:cubicBezTo>
                  <a:cubicBezTo>
                    <a:pt x="0" y="153"/>
                    <a:pt x="0" y="190"/>
                    <a:pt x="17" y="206"/>
                  </a:cubicBezTo>
                  <a:cubicBezTo>
                    <a:pt x="36" y="235"/>
                    <a:pt x="74" y="255"/>
                    <a:pt x="110" y="255"/>
                  </a:cubicBezTo>
                  <a:cubicBezTo>
                    <a:pt x="134" y="255"/>
                    <a:pt x="158" y="245"/>
                    <a:pt x="174" y="223"/>
                  </a:cubicBezTo>
                  <a:cubicBezTo>
                    <a:pt x="223" y="190"/>
                    <a:pt x="240" y="103"/>
                    <a:pt x="190" y="50"/>
                  </a:cubicBezTo>
                  <a:cubicBezTo>
                    <a:pt x="190" y="33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4" name="Google Shape;13014;p33"/>
            <p:cNvSpPr/>
            <p:nvPr/>
          </p:nvSpPr>
          <p:spPr>
            <a:xfrm>
              <a:off x="5167175" y="2573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21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90" y="244"/>
                    <a:pt x="243" y="174"/>
                    <a:pt x="223" y="104"/>
                  </a:cubicBezTo>
                  <a:cubicBezTo>
                    <a:pt x="223" y="71"/>
                    <a:pt x="206" y="54"/>
                    <a:pt x="190" y="21"/>
                  </a:cubicBezTo>
                  <a:cubicBezTo>
                    <a:pt x="173" y="21"/>
                    <a:pt x="173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5" name="Google Shape;13015;p33"/>
            <p:cNvSpPr/>
            <p:nvPr/>
          </p:nvSpPr>
          <p:spPr>
            <a:xfrm>
              <a:off x="5247975" y="26963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3" y="0"/>
                  </a:moveTo>
                  <a:cubicBezTo>
                    <a:pt x="66" y="0"/>
                    <a:pt x="50" y="17"/>
                    <a:pt x="33" y="33"/>
                  </a:cubicBezTo>
                  <a:cubicBezTo>
                    <a:pt x="0" y="70"/>
                    <a:pt x="0" y="103"/>
                    <a:pt x="0" y="157"/>
                  </a:cubicBezTo>
                  <a:cubicBezTo>
                    <a:pt x="0" y="190"/>
                    <a:pt x="17" y="223"/>
                    <a:pt x="33" y="239"/>
                  </a:cubicBezTo>
                  <a:cubicBezTo>
                    <a:pt x="66" y="260"/>
                    <a:pt x="104" y="260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07" y="70"/>
                    <a:pt x="186" y="33"/>
                    <a:pt x="153" y="17"/>
                  </a:cubicBezTo>
                  <a:cubicBezTo>
                    <a:pt x="136" y="0"/>
                    <a:pt x="104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6" name="Google Shape;13016;p33"/>
            <p:cNvSpPr/>
            <p:nvPr/>
          </p:nvSpPr>
          <p:spPr>
            <a:xfrm>
              <a:off x="5180050" y="269380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0"/>
                    <a:pt x="0" y="70"/>
                    <a:pt x="17" y="136"/>
                  </a:cubicBezTo>
                  <a:cubicBezTo>
                    <a:pt x="17" y="173"/>
                    <a:pt x="38" y="206"/>
                    <a:pt x="54" y="223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207" y="239"/>
                    <a:pt x="244" y="173"/>
                    <a:pt x="244" y="103"/>
                  </a:cubicBezTo>
                  <a:cubicBezTo>
                    <a:pt x="223" y="70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7" name="Google Shape;13017;p33"/>
            <p:cNvSpPr/>
            <p:nvPr/>
          </p:nvSpPr>
          <p:spPr>
            <a:xfrm>
              <a:off x="5225600" y="27342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39"/>
                  </a:cubicBezTo>
                  <a:cubicBezTo>
                    <a:pt x="76" y="251"/>
                    <a:pt x="101" y="263"/>
                    <a:pt x="118" y="263"/>
                  </a:cubicBezTo>
                  <a:cubicBezTo>
                    <a:pt x="126" y="263"/>
                    <a:pt x="132" y="261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8" name="Google Shape;13018;p33"/>
            <p:cNvSpPr/>
            <p:nvPr/>
          </p:nvSpPr>
          <p:spPr>
            <a:xfrm>
              <a:off x="5147475" y="27930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0" y="17"/>
                    <a:pt x="1" y="66"/>
                    <a:pt x="17" y="153"/>
                  </a:cubicBezTo>
                  <a:cubicBezTo>
                    <a:pt x="17" y="186"/>
                    <a:pt x="34" y="207"/>
                    <a:pt x="50" y="223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40"/>
                    <a:pt x="240" y="169"/>
                    <a:pt x="223" y="103"/>
                  </a:cubicBezTo>
                  <a:cubicBezTo>
                    <a:pt x="223" y="66"/>
                    <a:pt x="207" y="33"/>
                    <a:pt x="186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9" name="Google Shape;13019;p33"/>
            <p:cNvSpPr/>
            <p:nvPr/>
          </p:nvSpPr>
          <p:spPr>
            <a:xfrm>
              <a:off x="5119950" y="28002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34" y="22"/>
                    <a:pt x="1" y="71"/>
                    <a:pt x="1" y="158"/>
                  </a:cubicBezTo>
                  <a:cubicBezTo>
                    <a:pt x="17" y="191"/>
                    <a:pt x="34" y="207"/>
                    <a:pt x="50" y="228"/>
                  </a:cubicBezTo>
                  <a:cubicBezTo>
                    <a:pt x="71" y="261"/>
                    <a:pt x="104" y="261"/>
                    <a:pt x="137" y="261"/>
                  </a:cubicBezTo>
                  <a:cubicBezTo>
                    <a:pt x="190" y="244"/>
                    <a:pt x="240" y="174"/>
                    <a:pt x="223" y="104"/>
                  </a:cubicBezTo>
                  <a:cubicBezTo>
                    <a:pt x="223" y="71"/>
                    <a:pt x="207" y="38"/>
                    <a:pt x="190" y="22"/>
                  </a:cubicBezTo>
                  <a:cubicBezTo>
                    <a:pt x="174" y="22"/>
                    <a:pt x="174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0" name="Google Shape;13020;p33"/>
            <p:cNvSpPr/>
            <p:nvPr/>
          </p:nvSpPr>
          <p:spPr>
            <a:xfrm>
              <a:off x="5105325" y="2801425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8" y="0"/>
                  </a:moveTo>
                  <a:cubicBezTo>
                    <a:pt x="105" y="0"/>
                    <a:pt x="103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97"/>
                    <a:pt x="37" y="214"/>
                    <a:pt x="54" y="247"/>
                  </a:cubicBezTo>
                  <a:cubicBezTo>
                    <a:pt x="87" y="247"/>
                    <a:pt x="103" y="263"/>
                    <a:pt x="141" y="263"/>
                  </a:cubicBezTo>
                  <a:cubicBezTo>
                    <a:pt x="157" y="247"/>
                    <a:pt x="190" y="230"/>
                    <a:pt x="206" y="214"/>
                  </a:cubicBezTo>
                  <a:cubicBezTo>
                    <a:pt x="223" y="181"/>
                    <a:pt x="223" y="144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lnTo>
                    <a:pt x="141" y="8"/>
                  </a:lnTo>
                  <a:cubicBezTo>
                    <a:pt x="127" y="8"/>
                    <a:pt x="115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1" name="Google Shape;13021;p33"/>
            <p:cNvSpPr/>
            <p:nvPr/>
          </p:nvSpPr>
          <p:spPr>
            <a:xfrm>
              <a:off x="5258700" y="26349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0" y="191"/>
                    <a:pt x="17" y="224"/>
                    <a:pt x="50" y="244"/>
                  </a:cubicBezTo>
                  <a:cubicBezTo>
                    <a:pt x="61" y="256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1"/>
                  </a:cubicBezTo>
                  <a:cubicBezTo>
                    <a:pt x="190" y="261"/>
                    <a:pt x="223" y="191"/>
                    <a:pt x="223" y="120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2" name="Google Shape;13022;p33"/>
            <p:cNvSpPr/>
            <p:nvPr/>
          </p:nvSpPr>
          <p:spPr>
            <a:xfrm>
              <a:off x="5155200" y="256185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7" y="1"/>
                  </a:moveTo>
                  <a:cubicBezTo>
                    <a:pt x="82" y="1"/>
                    <a:pt x="31" y="33"/>
                    <a:pt x="17" y="91"/>
                  </a:cubicBezTo>
                  <a:cubicBezTo>
                    <a:pt x="1" y="157"/>
                    <a:pt x="17" y="227"/>
                    <a:pt x="83" y="244"/>
                  </a:cubicBezTo>
                  <a:cubicBezTo>
                    <a:pt x="98" y="254"/>
                    <a:pt x="114" y="259"/>
                    <a:pt x="129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3" name="Google Shape;13023;p33"/>
            <p:cNvSpPr/>
            <p:nvPr/>
          </p:nvSpPr>
          <p:spPr>
            <a:xfrm>
              <a:off x="5241900" y="26827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30" y="1"/>
                  </a:moveTo>
                  <a:cubicBezTo>
                    <a:pt x="121" y="1"/>
                    <a:pt x="111" y="5"/>
                    <a:pt x="103" y="13"/>
                  </a:cubicBezTo>
                  <a:cubicBezTo>
                    <a:pt x="70" y="13"/>
                    <a:pt x="54" y="30"/>
                    <a:pt x="37" y="63"/>
                  </a:cubicBezTo>
                  <a:cubicBezTo>
                    <a:pt x="17" y="83"/>
                    <a:pt x="0" y="116"/>
                    <a:pt x="0" y="149"/>
                  </a:cubicBezTo>
                  <a:cubicBezTo>
                    <a:pt x="17" y="186"/>
                    <a:pt x="37" y="219"/>
                    <a:pt x="54" y="236"/>
                  </a:cubicBezTo>
                  <a:cubicBezTo>
                    <a:pt x="65" y="248"/>
                    <a:pt x="85" y="259"/>
                    <a:pt x="109" y="259"/>
                  </a:cubicBezTo>
                  <a:cubicBezTo>
                    <a:pt x="119" y="259"/>
                    <a:pt x="129" y="257"/>
                    <a:pt x="140" y="25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90" y="30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5"/>
                    <a:pt x="139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4" name="Google Shape;13024;p33"/>
            <p:cNvSpPr/>
            <p:nvPr/>
          </p:nvSpPr>
          <p:spPr>
            <a:xfrm>
              <a:off x="5074400" y="27595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38" y="17"/>
                    <a:pt x="0" y="83"/>
                    <a:pt x="17" y="153"/>
                  </a:cubicBezTo>
                  <a:cubicBezTo>
                    <a:pt x="17" y="186"/>
                    <a:pt x="38" y="223"/>
                    <a:pt x="54" y="240"/>
                  </a:cubicBezTo>
                  <a:cubicBezTo>
                    <a:pt x="66" y="251"/>
                    <a:pt x="86" y="263"/>
                    <a:pt x="109" y="263"/>
                  </a:cubicBezTo>
                  <a:cubicBezTo>
                    <a:pt x="119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3" y="120"/>
                  </a:cubicBezTo>
                  <a:cubicBezTo>
                    <a:pt x="223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5" name="Google Shape;13025;p33"/>
            <p:cNvSpPr/>
            <p:nvPr/>
          </p:nvSpPr>
          <p:spPr>
            <a:xfrm>
              <a:off x="5172325" y="2726475"/>
              <a:ext cx="6500" cy="6575"/>
            </a:xfrm>
            <a:custGeom>
              <a:avLst/>
              <a:gdLst/>
              <a:ahLst/>
              <a:cxnLst/>
              <a:rect l="l" t="t" r="r" b="b"/>
              <a:pathLst>
                <a:path w="260" h="263" extrusionOk="0">
                  <a:moveTo>
                    <a:pt x="140" y="0"/>
                  </a:moveTo>
                  <a:cubicBezTo>
                    <a:pt x="120" y="0"/>
                    <a:pt x="87" y="16"/>
                    <a:pt x="54" y="33"/>
                  </a:cubicBezTo>
                  <a:cubicBezTo>
                    <a:pt x="17" y="87"/>
                    <a:pt x="0" y="153"/>
                    <a:pt x="54" y="223"/>
                  </a:cubicBezTo>
                  <a:cubicBezTo>
                    <a:pt x="70" y="239"/>
                    <a:pt x="87" y="256"/>
                    <a:pt x="120" y="256"/>
                  </a:cubicBezTo>
                  <a:cubicBezTo>
                    <a:pt x="131" y="260"/>
                    <a:pt x="140" y="262"/>
                    <a:pt x="148" y="262"/>
                  </a:cubicBezTo>
                  <a:cubicBezTo>
                    <a:pt x="168" y="262"/>
                    <a:pt x="183" y="251"/>
                    <a:pt x="206" y="239"/>
                  </a:cubicBezTo>
                  <a:cubicBezTo>
                    <a:pt x="243" y="190"/>
                    <a:pt x="260" y="103"/>
                    <a:pt x="223" y="49"/>
                  </a:cubicBezTo>
                  <a:cubicBezTo>
                    <a:pt x="206" y="33"/>
                    <a:pt x="190" y="16"/>
                    <a:pt x="173" y="16"/>
                  </a:cubicBezTo>
                  <a:cubicBezTo>
                    <a:pt x="157" y="16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6" name="Google Shape;13026;p33"/>
            <p:cNvSpPr/>
            <p:nvPr/>
          </p:nvSpPr>
          <p:spPr>
            <a:xfrm>
              <a:off x="5090275" y="2802850"/>
              <a:ext cx="5700" cy="6675"/>
            </a:xfrm>
            <a:custGeom>
              <a:avLst/>
              <a:gdLst/>
              <a:ahLst/>
              <a:cxnLst/>
              <a:rect l="l" t="t" r="r" b="b"/>
              <a:pathLst>
                <a:path w="228" h="267" extrusionOk="0">
                  <a:moveTo>
                    <a:pt x="87" y="0"/>
                  </a:moveTo>
                  <a:cubicBezTo>
                    <a:pt x="70" y="21"/>
                    <a:pt x="37" y="37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21" y="227"/>
                    <a:pt x="54" y="243"/>
                  </a:cubicBezTo>
                  <a:cubicBezTo>
                    <a:pt x="66" y="255"/>
                    <a:pt x="86" y="267"/>
                    <a:pt x="104" y="267"/>
                  </a:cubicBezTo>
                  <a:cubicBezTo>
                    <a:pt x="111" y="267"/>
                    <a:pt x="118" y="265"/>
                    <a:pt x="124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87"/>
                    <a:pt x="207" y="54"/>
                    <a:pt x="174" y="37"/>
                  </a:cubicBezTo>
                  <a:cubicBezTo>
                    <a:pt x="174" y="21"/>
                    <a:pt x="157" y="21"/>
                    <a:pt x="157" y="21"/>
                  </a:cubicBezTo>
                  <a:cubicBezTo>
                    <a:pt x="141" y="0"/>
                    <a:pt x="12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7" name="Google Shape;13027;p33"/>
            <p:cNvSpPr/>
            <p:nvPr/>
          </p:nvSpPr>
          <p:spPr>
            <a:xfrm>
              <a:off x="5172725" y="26799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8" y="1"/>
                  </a:moveTo>
                  <a:cubicBezTo>
                    <a:pt x="75" y="1"/>
                    <a:pt x="34" y="22"/>
                    <a:pt x="21" y="73"/>
                  </a:cubicBezTo>
                  <a:cubicBezTo>
                    <a:pt x="1" y="143"/>
                    <a:pt x="21" y="229"/>
                    <a:pt x="87" y="246"/>
                  </a:cubicBezTo>
                  <a:cubicBezTo>
                    <a:pt x="102" y="255"/>
                    <a:pt x="117" y="259"/>
                    <a:pt x="132" y="259"/>
                  </a:cubicBezTo>
                  <a:cubicBezTo>
                    <a:pt x="173" y="259"/>
                    <a:pt x="212" y="227"/>
                    <a:pt x="227" y="176"/>
                  </a:cubicBezTo>
                  <a:cubicBezTo>
                    <a:pt x="244" y="110"/>
                    <a:pt x="227" y="40"/>
                    <a:pt x="157" y="7"/>
                  </a:cubicBezTo>
                  <a:cubicBezTo>
                    <a:pt x="145" y="3"/>
                    <a:pt x="131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8" name="Google Shape;13028;p33"/>
            <p:cNvSpPr/>
            <p:nvPr/>
          </p:nvSpPr>
          <p:spPr>
            <a:xfrm>
              <a:off x="5240250" y="26068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50" y="234"/>
                  </a:cubicBezTo>
                  <a:cubicBezTo>
                    <a:pt x="83" y="251"/>
                    <a:pt x="103" y="267"/>
                    <a:pt x="136" y="267"/>
                  </a:cubicBezTo>
                  <a:cubicBezTo>
                    <a:pt x="206" y="251"/>
                    <a:pt x="239" y="181"/>
                    <a:pt x="239" y="111"/>
                  </a:cubicBezTo>
                  <a:cubicBezTo>
                    <a:pt x="223" y="78"/>
                    <a:pt x="206" y="45"/>
                    <a:pt x="186" y="28"/>
                  </a:cubicBezTo>
                  <a:cubicBezTo>
                    <a:pt x="169" y="28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9" name="Google Shape;13029;p33"/>
            <p:cNvSpPr/>
            <p:nvPr/>
          </p:nvSpPr>
          <p:spPr>
            <a:xfrm>
              <a:off x="5172725" y="27106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0"/>
                    <a:pt x="1" y="66"/>
                    <a:pt x="21" y="136"/>
                  </a:cubicBezTo>
                  <a:cubicBezTo>
                    <a:pt x="21" y="169"/>
                    <a:pt x="38" y="206"/>
                    <a:pt x="54" y="223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207" y="239"/>
                    <a:pt x="244" y="169"/>
                    <a:pt x="244" y="103"/>
                  </a:cubicBezTo>
                  <a:cubicBezTo>
                    <a:pt x="227" y="66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0" name="Google Shape;13030;p33"/>
            <p:cNvSpPr/>
            <p:nvPr/>
          </p:nvSpPr>
          <p:spPr>
            <a:xfrm>
              <a:off x="5243650" y="26362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0"/>
                  </a:moveTo>
                  <a:cubicBezTo>
                    <a:pt x="50" y="17"/>
                    <a:pt x="0" y="66"/>
                    <a:pt x="17" y="153"/>
                  </a:cubicBezTo>
                  <a:cubicBezTo>
                    <a:pt x="17" y="190"/>
                    <a:pt x="33" y="223"/>
                    <a:pt x="70" y="240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173" y="256"/>
                    <a:pt x="190" y="240"/>
                    <a:pt x="206" y="207"/>
                  </a:cubicBezTo>
                  <a:cubicBezTo>
                    <a:pt x="223" y="170"/>
                    <a:pt x="239" y="137"/>
                    <a:pt x="223" y="104"/>
                  </a:cubicBezTo>
                  <a:cubicBezTo>
                    <a:pt x="223" y="66"/>
                    <a:pt x="206" y="50"/>
                    <a:pt x="190" y="17"/>
                  </a:cubicBezTo>
                  <a:cubicBezTo>
                    <a:pt x="173" y="17"/>
                    <a:pt x="17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1" name="Google Shape;13031;p33"/>
            <p:cNvSpPr/>
            <p:nvPr/>
          </p:nvSpPr>
          <p:spPr>
            <a:xfrm>
              <a:off x="5168925" y="26495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70" y="0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06"/>
                    <a:pt x="50" y="223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39"/>
                    <a:pt x="239" y="173"/>
                    <a:pt x="223" y="103"/>
                  </a:cubicBezTo>
                  <a:cubicBezTo>
                    <a:pt x="223" y="70"/>
                    <a:pt x="206" y="33"/>
                    <a:pt x="173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2" name="Google Shape;13032;p33"/>
            <p:cNvSpPr/>
            <p:nvPr/>
          </p:nvSpPr>
          <p:spPr>
            <a:xfrm>
              <a:off x="5265075" y="2649575"/>
              <a:ext cx="1775" cy="6000"/>
            </a:xfrm>
            <a:custGeom>
              <a:avLst/>
              <a:gdLst/>
              <a:ahLst/>
              <a:cxnLst/>
              <a:rect l="l" t="t" r="r" b="b"/>
              <a:pathLst>
                <a:path w="71" h="240" extrusionOk="0">
                  <a:moveTo>
                    <a:pt x="71" y="0"/>
                  </a:moveTo>
                  <a:cubicBezTo>
                    <a:pt x="17" y="33"/>
                    <a:pt x="1" y="87"/>
                    <a:pt x="1" y="153"/>
                  </a:cubicBezTo>
                  <a:cubicBezTo>
                    <a:pt x="1" y="190"/>
                    <a:pt x="38" y="223"/>
                    <a:pt x="54" y="239"/>
                  </a:cubicBezTo>
                  <a:cubicBezTo>
                    <a:pt x="71" y="173"/>
                    <a:pt x="71" y="87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3" name="Google Shape;13033;p33"/>
            <p:cNvSpPr/>
            <p:nvPr/>
          </p:nvSpPr>
          <p:spPr>
            <a:xfrm>
              <a:off x="5201600" y="2550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22"/>
                    <a:pt x="33" y="55"/>
                  </a:cubicBezTo>
                  <a:cubicBezTo>
                    <a:pt x="17" y="71"/>
                    <a:pt x="0" y="104"/>
                    <a:pt x="17" y="141"/>
                  </a:cubicBezTo>
                  <a:cubicBezTo>
                    <a:pt x="17" y="174"/>
                    <a:pt x="33" y="207"/>
                    <a:pt x="50" y="228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86" y="244"/>
                    <a:pt x="239" y="174"/>
                    <a:pt x="223" y="104"/>
                  </a:cubicBezTo>
                  <a:cubicBezTo>
                    <a:pt x="223" y="71"/>
                    <a:pt x="206" y="38"/>
                    <a:pt x="186" y="22"/>
                  </a:cubicBezTo>
                  <a:cubicBezTo>
                    <a:pt x="169" y="22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4" name="Google Shape;13034;p33"/>
            <p:cNvSpPr/>
            <p:nvPr/>
          </p:nvSpPr>
          <p:spPr>
            <a:xfrm>
              <a:off x="5187375" y="25515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1" y="0"/>
                  </a:moveTo>
                  <a:cubicBezTo>
                    <a:pt x="64" y="0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0" y="194"/>
                    <a:pt x="33" y="227"/>
                    <a:pt x="70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1" y="255"/>
                    <a:pt x="164" y="247"/>
                    <a:pt x="173" y="227"/>
                  </a:cubicBezTo>
                  <a:cubicBezTo>
                    <a:pt x="190" y="211"/>
                    <a:pt x="206" y="194"/>
                    <a:pt x="206" y="178"/>
                  </a:cubicBezTo>
                  <a:cubicBezTo>
                    <a:pt x="239" y="108"/>
                    <a:pt x="206" y="38"/>
                    <a:pt x="157" y="5"/>
                  </a:cubicBezTo>
                  <a:cubicBezTo>
                    <a:pt x="145" y="2"/>
                    <a:pt x="133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5" name="Google Shape;13035;p33"/>
            <p:cNvSpPr/>
            <p:nvPr/>
          </p:nvSpPr>
          <p:spPr>
            <a:xfrm>
              <a:off x="5190350" y="253775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16" y="1"/>
                  </a:moveTo>
                  <a:cubicBezTo>
                    <a:pt x="74" y="1"/>
                    <a:pt x="33" y="25"/>
                    <a:pt x="17" y="74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87" y="264"/>
                    <a:pt x="104" y="264"/>
                    <a:pt x="120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4" y="128"/>
                    <a:pt x="223" y="74"/>
                    <a:pt x="207" y="41"/>
                  </a:cubicBezTo>
                  <a:cubicBezTo>
                    <a:pt x="190" y="25"/>
                    <a:pt x="174" y="8"/>
                    <a:pt x="157" y="8"/>
                  </a:cubicBezTo>
                  <a:cubicBezTo>
                    <a:pt x="144" y="3"/>
                    <a:pt x="130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6" name="Google Shape;13036;p33"/>
            <p:cNvSpPr/>
            <p:nvPr/>
          </p:nvSpPr>
          <p:spPr>
            <a:xfrm>
              <a:off x="5155625" y="26044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66" y="0"/>
                    <a:pt x="50" y="21"/>
                    <a:pt x="33" y="54"/>
                  </a:cubicBezTo>
                  <a:cubicBezTo>
                    <a:pt x="17" y="87"/>
                    <a:pt x="0" y="124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4"/>
                    <a:pt x="239" y="190"/>
                    <a:pt x="223" y="104"/>
                  </a:cubicBezTo>
                  <a:cubicBezTo>
                    <a:pt x="223" y="71"/>
                    <a:pt x="206" y="54"/>
                    <a:pt x="190" y="21"/>
                  </a:cubicBezTo>
                  <a:lnTo>
                    <a:pt x="153" y="21"/>
                  </a:ln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7" name="Google Shape;13037;p33"/>
            <p:cNvSpPr/>
            <p:nvPr/>
          </p:nvSpPr>
          <p:spPr>
            <a:xfrm>
              <a:off x="5190350" y="2631525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04" y="1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17" y="190"/>
                    <a:pt x="38" y="223"/>
                    <a:pt x="54" y="240"/>
                  </a:cubicBezTo>
                  <a:cubicBezTo>
                    <a:pt x="66" y="252"/>
                    <a:pt x="86" y="265"/>
                    <a:pt x="109" y="265"/>
                  </a:cubicBezTo>
                  <a:cubicBezTo>
                    <a:pt x="119" y="265"/>
                    <a:pt x="130" y="263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8" name="Google Shape;13038;p33"/>
            <p:cNvSpPr/>
            <p:nvPr/>
          </p:nvSpPr>
          <p:spPr>
            <a:xfrm>
              <a:off x="5188200" y="250527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70" y="0"/>
                    <a:pt x="54" y="17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06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206" y="239"/>
                    <a:pt x="243" y="173"/>
                    <a:pt x="227" y="103"/>
                  </a:cubicBezTo>
                  <a:cubicBezTo>
                    <a:pt x="227" y="70"/>
                    <a:pt x="206" y="50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9" name="Google Shape;13039;p33"/>
            <p:cNvSpPr/>
            <p:nvPr/>
          </p:nvSpPr>
          <p:spPr>
            <a:xfrm>
              <a:off x="5195925" y="25202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29" y="0"/>
                  </a:moveTo>
                  <a:cubicBezTo>
                    <a:pt x="82" y="0"/>
                    <a:pt x="35" y="33"/>
                    <a:pt x="21" y="91"/>
                  </a:cubicBezTo>
                  <a:cubicBezTo>
                    <a:pt x="0" y="157"/>
                    <a:pt x="21" y="227"/>
                    <a:pt x="87" y="243"/>
                  </a:cubicBezTo>
                  <a:cubicBezTo>
                    <a:pt x="103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3"/>
                  </a:cubicBezTo>
                  <a:cubicBezTo>
                    <a:pt x="244" y="124"/>
                    <a:pt x="227" y="70"/>
                    <a:pt x="207" y="37"/>
                  </a:cubicBezTo>
                  <a:cubicBezTo>
                    <a:pt x="190" y="37"/>
                    <a:pt x="174" y="21"/>
                    <a:pt x="157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0" name="Google Shape;13040;p33"/>
            <p:cNvSpPr/>
            <p:nvPr/>
          </p:nvSpPr>
          <p:spPr>
            <a:xfrm>
              <a:off x="5205400" y="2580500"/>
              <a:ext cx="6000" cy="6750"/>
            </a:xfrm>
            <a:custGeom>
              <a:avLst/>
              <a:gdLst/>
              <a:ahLst/>
              <a:cxnLst/>
              <a:rect l="l" t="t" r="r" b="b"/>
              <a:pathLst>
                <a:path w="240" h="270" extrusionOk="0">
                  <a:moveTo>
                    <a:pt x="119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54"/>
                    <a:pt x="34" y="236"/>
                    <a:pt x="87" y="257"/>
                  </a:cubicBezTo>
                  <a:cubicBezTo>
                    <a:pt x="100" y="265"/>
                    <a:pt x="115" y="269"/>
                    <a:pt x="130" y="269"/>
                  </a:cubicBezTo>
                  <a:cubicBezTo>
                    <a:pt x="170" y="269"/>
                    <a:pt x="211" y="238"/>
                    <a:pt x="223" y="187"/>
                  </a:cubicBezTo>
                  <a:cubicBezTo>
                    <a:pt x="240" y="116"/>
                    <a:pt x="223" y="30"/>
                    <a:pt x="174" y="13"/>
                  </a:cubicBezTo>
                  <a:cubicBezTo>
                    <a:pt x="155" y="5"/>
                    <a:pt x="137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1" name="Google Shape;13041;p33"/>
            <p:cNvSpPr/>
            <p:nvPr/>
          </p:nvSpPr>
          <p:spPr>
            <a:xfrm>
              <a:off x="5191700" y="2616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50" y="17"/>
                    <a:pt x="0" y="87"/>
                    <a:pt x="17" y="153"/>
                  </a:cubicBezTo>
                  <a:cubicBezTo>
                    <a:pt x="31" y="213"/>
                    <a:pt x="72" y="260"/>
                    <a:pt x="114" y="260"/>
                  </a:cubicBezTo>
                  <a:cubicBezTo>
                    <a:pt x="122" y="260"/>
                    <a:pt x="129" y="259"/>
                    <a:pt x="136" y="256"/>
                  </a:cubicBezTo>
                  <a:cubicBezTo>
                    <a:pt x="169" y="256"/>
                    <a:pt x="206" y="240"/>
                    <a:pt x="223" y="207"/>
                  </a:cubicBezTo>
                  <a:cubicBezTo>
                    <a:pt x="239" y="190"/>
                    <a:pt x="239" y="153"/>
                    <a:pt x="239" y="120"/>
                  </a:cubicBezTo>
                  <a:cubicBezTo>
                    <a:pt x="223" y="87"/>
                    <a:pt x="223" y="50"/>
                    <a:pt x="190" y="33"/>
                  </a:cubicBezTo>
                  <a:cubicBezTo>
                    <a:pt x="190" y="17"/>
                    <a:pt x="169" y="1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2" name="Google Shape;13042;p33"/>
            <p:cNvSpPr/>
            <p:nvPr/>
          </p:nvSpPr>
          <p:spPr>
            <a:xfrm>
              <a:off x="5189950" y="258160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41" y="1"/>
                  </a:moveTo>
                  <a:cubicBezTo>
                    <a:pt x="96" y="1"/>
                    <a:pt x="50" y="33"/>
                    <a:pt x="33" y="72"/>
                  </a:cubicBezTo>
                  <a:cubicBezTo>
                    <a:pt x="0" y="143"/>
                    <a:pt x="33" y="229"/>
                    <a:pt x="87" y="246"/>
                  </a:cubicBezTo>
                  <a:cubicBezTo>
                    <a:pt x="105" y="254"/>
                    <a:pt x="123" y="258"/>
                    <a:pt x="138" y="258"/>
                  </a:cubicBezTo>
                  <a:cubicBezTo>
                    <a:pt x="182" y="258"/>
                    <a:pt x="215" y="227"/>
                    <a:pt x="239" y="175"/>
                  </a:cubicBezTo>
                  <a:cubicBezTo>
                    <a:pt x="260" y="110"/>
                    <a:pt x="223" y="39"/>
                    <a:pt x="173" y="6"/>
                  </a:cubicBezTo>
                  <a:cubicBezTo>
                    <a:pt x="163" y="2"/>
                    <a:pt x="15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3" name="Google Shape;13043;p33"/>
            <p:cNvSpPr/>
            <p:nvPr/>
          </p:nvSpPr>
          <p:spPr>
            <a:xfrm>
              <a:off x="5206750" y="26594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66" y="0"/>
                    <a:pt x="50" y="17"/>
                    <a:pt x="33" y="50"/>
                  </a:cubicBezTo>
                  <a:cubicBezTo>
                    <a:pt x="17" y="87"/>
                    <a:pt x="0" y="120"/>
                    <a:pt x="0" y="153"/>
                  </a:cubicBezTo>
                  <a:cubicBezTo>
                    <a:pt x="17" y="190"/>
                    <a:pt x="33" y="206"/>
                    <a:pt x="50" y="239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39"/>
                    <a:pt x="239" y="169"/>
                    <a:pt x="223" y="103"/>
                  </a:cubicBezTo>
                  <a:cubicBezTo>
                    <a:pt x="223" y="66"/>
                    <a:pt x="206" y="33"/>
                    <a:pt x="186" y="17"/>
                  </a:cubicBezTo>
                  <a:cubicBezTo>
                    <a:pt x="169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4" name="Google Shape;13044;p33"/>
            <p:cNvSpPr/>
            <p:nvPr/>
          </p:nvSpPr>
          <p:spPr>
            <a:xfrm>
              <a:off x="5210150" y="25197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7" y="0"/>
                  </a:moveTo>
                  <a:cubicBezTo>
                    <a:pt x="85" y="0"/>
                    <a:pt x="64" y="14"/>
                    <a:pt x="50" y="25"/>
                  </a:cubicBezTo>
                  <a:cubicBezTo>
                    <a:pt x="33" y="42"/>
                    <a:pt x="17" y="75"/>
                    <a:pt x="17" y="112"/>
                  </a:cubicBezTo>
                  <a:cubicBezTo>
                    <a:pt x="0" y="145"/>
                    <a:pt x="17" y="178"/>
                    <a:pt x="33" y="215"/>
                  </a:cubicBezTo>
                  <a:cubicBezTo>
                    <a:pt x="50" y="231"/>
                    <a:pt x="87" y="248"/>
                    <a:pt x="103" y="264"/>
                  </a:cubicBezTo>
                  <a:cubicBezTo>
                    <a:pt x="136" y="264"/>
                    <a:pt x="173" y="248"/>
                    <a:pt x="190" y="231"/>
                  </a:cubicBezTo>
                  <a:cubicBezTo>
                    <a:pt x="239" y="178"/>
                    <a:pt x="239" y="112"/>
                    <a:pt x="206" y="42"/>
                  </a:cubicBezTo>
                  <a:cubicBezTo>
                    <a:pt x="190" y="25"/>
                    <a:pt x="173" y="9"/>
                    <a:pt x="153" y="9"/>
                  </a:cubicBezTo>
                  <a:lnTo>
                    <a:pt x="136" y="9"/>
                  </a:lnTo>
                  <a:cubicBezTo>
                    <a:pt x="127" y="3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5" name="Google Shape;13045;p33"/>
            <p:cNvSpPr/>
            <p:nvPr/>
          </p:nvSpPr>
          <p:spPr>
            <a:xfrm>
              <a:off x="5207575" y="25637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87" y="1"/>
                  </a:moveTo>
                  <a:cubicBezTo>
                    <a:pt x="70" y="17"/>
                    <a:pt x="50" y="17"/>
                    <a:pt x="33" y="34"/>
                  </a:cubicBezTo>
                  <a:cubicBezTo>
                    <a:pt x="0" y="67"/>
                    <a:pt x="0" y="121"/>
                    <a:pt x="0" y="153"/>
                  </a:cubicBezTo>
                  <a:cubicBezTo>
                    <a:pt x="0" y="186"/>
                    <a:pt x="17" y="224"/>
                    <a:pt x="50" y="240"/>
                  </a:cubicBezTo>
                  <a:cubicBezTo>
                    <a:pt x="64" y="252"/>
                    <a:pt x="85" y="263"/>
                    <a:pt x="102" y="263"/>
                  </a:cubicBezTo>
                  <a:cubicBezTo>
                    <a:pt x="109" y="263"/>
                    <a:pt x="115" y="261"/>
                    <a:pt x="120" y="257"/>
                  </a:cubicBezTo>
                  <a:cubicBezTo>
                    <a:pt x="190" y="257"/>
                    <a:pt x="223" y="186"/>
                    <a:pt x="223" y="121"/>
                  </a:cubicBezTo>
                  <a:cubicBezTo>
                    <a:pt x="206" y="67"/>
                    <a:pt x="190" y="34"/>
                    <a:pt x="153" y="17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6" name="Google Shape;13046;p33"/>
            <p:cNvSpPr/>
            <p:nvPr/>
          </p:nvSpPr>
          <p:spPr>
            <a:xfrm>
              <a:off x="5203650" y="2507850"/>
              <a:ext cx="2600" cy="2175"/>
            </a:xfrm>
            <a:custGeom>
              <a:avLst/>
              <a:gdLst/>
              <a:ahLst/>
              <a:cxnLst/>
              <a:rect l="l" t="t" r="r" b="b"/>
              <a:pathLst>
                <a:path w="104" h="87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33"/>
                    <a:pt x="38" y="50"/>
                    <a:pt x="54" y="70"/>
                  </a:cubicBezTo>
                  <a:cubicBezTo>
                    <a:pt x="71" y="87"/>
                    <a:pt x="87" y="87"/>
                    <a:pt x="104" y="87"/>
                  </a:cubicBezTo>
                  <a:cubicBezTo>
                    <a:pt x="71" y="70"/>
                    <a:pt x="38" y="33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7" name="Google Shape;13047;p33"/>
            <p:cNvSpPr/>
            <p:nvPr/>
          </p:nvSpPr>
          <p:spPr>
            <a:xfrm>
              <a:off x="5198075" y="25961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29" y="1"/>
                  </a:moveTo>
                  <a:cubicBezTo>
                    <a:pt x="83" y="1"/>
                    <a:pt x="35" y="33"/>
                    <a:pt x="17" y="91"/>
                  </a:cubicBezTo>
                  <a:cubicBezTo>
                    <a:pt x="1" y="161"/>
                    <a:pt x="17" y="227"/>
                    <a:pt x="88" y="248"/>
                  </a:cubicBezTo>
                  <a:cubicBezTo>
                    <a:pt x="102" y="257"/>
                    <a:pt x="117" y="261"/>
                    <a:pt x="132" y="261"/>
                  </a:cubicBezTo>
                  <a:cubicBezTo>
                    <a:pt x="173" y="261"/>
                    <a:pt x="211" y="229"/>
                    <a:pt x="224" y="178"/>
                  </a:cubicBezTo>
                  <a:cubicBezTo>
                    <a:pt x="244" y="108"/>
                    <a:pt x="224" y="42"/>
                    <a:pt x="158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8" name="Google Shape;13048;p33"/>
            <p:cNvSpPr/>
            <p:nvPr/>
          </p:nvSpPr>
          <p:spPr>
            <a:xfrm>
              <a:off x="5194675" y="256670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37" y="1"/>
                  </a:moveTo>
                  <a:cubicBezTo>
                    <a:pt x="104" y="1"/>
                    <a:pt x="71" y="1"/>
                    <a:pt x="50" y="33"/>
                  </a:cubicBezTo>
                  <a:cubicBezTo>
                    <a:pt x="1" y="66"/>
                    <a:pt x="1" y="153"/>
                    <a:pt x="34" y="207"/>
                  </a:cubicBezTo>
                  <a:cubicBezTo>
                    <a:pt x="50" y="240"/>
                    <a:pt x="87" y="256"/>
                    <a:pt x="104" y="256"/>
                  </a:cubicBezTo>
                  <a:cubicBezTo>
                    <a:pt x="137" y="256"/>
                    <a:pt x="174" y="256"/>
                    <a:pt x="191" y="223"/>
                  </a:cubicBezTo>
                  <a:cubicBezTo>
                    <a:pt x="207" y="207"/>
                    <a:pt x="224" y="170"/>
                    <a:pt x="224" y="137"/>
                  </a:cubicBezTo>
                  <a:cubicBezTo>
                    <a:pt x="240" y="104"/>
                    <a:pt x="224" y="66"/>
                    <a:pt x="207" y="50"/>
                  </a:cubicBezTo>
                  <a:cubicBezTo>
                    <a:pt x="191" y="33"/>
                    <a:pt x="174" y="17"/>
                    <a:pt x="153" y="17"/>
                  </a:cubicBezTo>
                  <a:cubicBezTo>
                    <a:pt x="153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9" name="Google Shape;13049;p33"/>
            <p:cNvSpPr/>
            <p:nvPr/>
          </p:nvSpPr>
          <p:spPr>
            <a:xfrm>
              <a:off x="5199025" y="26440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53" y="256"/>
                    <a:pt x="186" y="240"/>
                    <a:pt x="206" y="207"/>
                  </a:cubicBezTo>
                  <a:cubicBezTo>
                    <a:pt x="223" y="170"/>
                    <a:pt x="223" y="137"/>
                    <a:pt x="223" y="104"/>
                  </a:cubicBezTo>
                  <a:cubicBezTo>
                    <a:pt x="223" y="67"/>
                    <a:pt x="206" y="50"/>
                    <a:pt x="169" y="17"/>
                  </a:cubicBezTo>
                  <a:lnTo>
                    <a:pt x="153" y="17"/>
                  </a:ln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0" name="Google Shape;13050;p33"/>
            <p:cNvSpPr/>
            <p:nvPr/>
          </p:nvSpPr>
          <p:spPr>
            <a:xfrm>
              <a:off x="5202000" y="2676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87" y="1"/>
                    <a:pt x="87" y="1"/>
                    <a:pt x="67" y="21"/>
                  </a:cubicBezTo>
                  <a:cubicBezTo>
                    <a:pt x="34" y="38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4"/>
                    <a:pt x="240" y="190"/>
                    <a:pt x="223" y="104"/>
                  </a:cubicBezTo>
                  <a:lnTo>
                    <a:pt x="223" y="71"/>
                  </a:lnTo>
                  <a:cubicBezTo>
                    <a:pt x="207" y="54"/>
                    <a:pt x="190" y="21"/>
                    <a:pt x="153" y="21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1" name="Google Shape;13051;p33"/>
            <p:cNvSpPr/>
            <p:nvPr/>
          </p:nvSpPr>
          <p:spPr>
            <a:xfrm>
              <a:off x="5183975" y="25241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50" y="17"/>
                    <a:pt x="0" y="71"/>
                    <a:pt x="17" y="157"/>
                  </a:cubicBezTo>
                  <a:cubicBezTo>
                    <a:pt x="17" y="190"/>
                    <a:pt x="33" y="207"/>
                    <a:pt x="50" y="223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69" y="261"/>
                    <a:pt x="190" y="223"/>
                    <a:pt x="206" y="207"/>
                  </a:cubicBezTo>
                  <a:cubicBezTo>
                    <a:pt x="223" y="174"/>
                    <a:pt x="239" y="141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2" name="Google Shape;13052;p33"/>
            <p:cNvSpPr/>
            <p:nvPr/>
          </p:nvSpPr>
          <p:spPr>
            <a:xfrm>
              <a:off x="5157275" y="268080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39" y="1"/>
                  </a:moveTo>
                  <a:cubicBezTo>
                    <a:pt x="87" y="1"/>
                    <a:pt x="48" y="33"/>
                    <a:pt x="21" y="91"/>
                  </a:cubicBezTo>
                  <a:cubicBezTo>
                    <a:pt x="0" y="141"/>
                    <a:pt x="37" y="227"/>
                    <a:pt x="87" y="244"/>
                  </a:cubicBezTo>
                  <a:cubicBezTo>
                    <a:pt x="101" y="254"/>
                    <a:pt x="117" y="259"/>
                    <a:pt x="132" y="259"/>
                  </a:cubicBezTo>
                  <a:cubicBezTo>
                    <a:pt x="173" y="259"/>
                    <a:pt x="212" y="226"/>
                    <a:pt x="227" y="178"/>
                  </a:cubicBezTo>
                  <a:cubicBezTo>
                    <a:pt x="260" y="108"/>
                    <a:pt x="227" y="38"/>
                    <a:pt x="173" y="5"/>
                  </a:cubicBezTo>
                  <a:cubicBezTo>
                    <a:pt x="162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3" name="Google Shape;13053;p33"/>
            <p:cNvSpPr/>
            <p:nvPr/>
          </p:nvSpPr>
          <p:spPr>
            <a:xfrm>
              <a:off x="5146950" y="2574925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14" y="1"/>
                  </a:moveTo>
                  <a:cubicBezTo>
                    <a:pt x="73" y="1"/>
                    <a:pt x="34" y="32"/>
                    <a:pt x="22" y="84"/>
                  </a:cubicBezTo>
                  <a:cubicBezTo>
                    <a:pt x="1" y="150"/>
                    <a:pt x="22" y="236"/>
                    <a:pt x="88" y="253"/>
                  </a:cubicBezTo>
                  <a:cubicBezTo>
                    <a:pt x="102" y="263"/>
                    <a:pt x="118" y="268"/>
                    <a:pt x="133" y="268"/>
                  </a:cubicBezTo>
                  <a:cubicBezTo>
                    <a:pt x="174" y="268"/>
                    <a:pt x="213" y="235"/>
                    <a:pt x="228" y="187"/>
                  </a:cubicBezTo>
                  <a:cubicBezTo>
                    <a:pt x="244" y="117"/>
                    <a:pt x="207" y="30"/>
                    <a:pt x="158" y="14"/>
                  </a:cubicBezTo>
                  <a:cubicBezTo>
                    <a:pt x="143" y="5"/>
                    <a:pt x="128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4" name="Google Shape;13054;p33"/>
            <p:cNvSpPr/>
            <p:nvPr/>
          </p:nvSpPr>
          <p:spPr>
            <a:xfrm>
              <a:off x="5151300" y="262340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33" y="206"/>
                    <a:pt x="54" y="239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57" y="256"/>
                    <a:pt x="190" y="239"/>
                    <a:pt x="206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6" y="50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5" name="Google Shape;13055;p33"/>
            <p:cNvSpPr/>
            <p:nvPr/>
          </p:nvSpPr>
          <p:spPr>
            <a:xfrm>
              <a:off x="5154700" y="2650700"/>
              <a:ext cx="5675" cy="6775"/>
            </a:xfrm>
            <a:custGeom>
              <a:avLst/>
              <a:gdLst/>
              <a:ahLst/>
              <a:cxnLst/>
              <a:rect l="l" t="t" r="r" b="b"/>
              <a:pathLst>
                <a:path w="227" h="271" extrusionOk="0">
                  <a:moveTo>
                    <a:pt x="114" y="1"/>
                  </a:moveTo>
                  <a:cubicBezTo>
                    <a:pt x="67" y="1"/>
                    <a:pt x="18" y="36"/>
                    <a:pt x="0" y="91"/>
                  </a:cubicBezTo>
                  <a:lnTo>
                    <a:pt x="0" y="145"/>
                  </a:lnTo>
                  <a:cubicBezTo>
                    <a:pt x="0" y="194"/>
                    <a:pt x="21" y="232"/>
                    <a:pt x="70" y="265"/>
                  </a:cubicBezTo>
                  <a:cubicBezTo>
                    <a:pt x="79" y="269"/>
                    <a:pt x="89" y="271"/>
                    <a:pt x="100" y="271"/>
                  </a:cubicBezTo>
                  <a:cubicBezTo>
                    <a:pt x="129" y="271"/>
                    <a:pt x="161" y="256"/>
                    <a:pt x="173" y="232"/>
                  </a:cubicBezTo>
                  <a:cubicBezTo>
                    <a:pt x="190" y="211"/>
                    <a:pt x="206" y="194"/>
                    <a:pt x="206" y="178"/>
                  </a:cubicBezTo>
                  <a:cubicBezTo>
                    <a:pt x="227" y="108"/>
                    <a:pt x="206" y="42"/>
                    <a:pt x="140" y="5"/>
                  </a:cubicBezTo>
                  <a:cubicBezTo>
                    <a:pt x="132" y="2"/>
                    <a:pt x="123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6" name="Google Shape;13056;p33"/>
            <p:cNvSpPr/>
            <p:nvPr/>
          </p:nvSpPr>
          <p:spPr>
            <a:xfrm>
              <a:off x="5146150" y="2544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4" y="240"/>
                    <a:pt x="87" y="261"/>
                    <a:pt x="103" y="261"/>
                  </a:cubicBezTo>
                  <a:cubicBezTo>
                    <a:pt x="136" y="261"/>
                    <a:pt x="173" y="261"/>
                    <a:pt x="190" y="240"/>
                  </a:cubicBezTo>
                  <a:cubicBezTo>
                    <a:pt x="239" y="191"/>
                    <a:pt x="239" y="104"/>
                    <a:pt x="206" y="54"/>
                  </a:cubicBezTo>
                  <a:cubicBezTo>
                    <a:pt x="190" y="34"/>
                    <a:pt x="190" y="17"/>
                    <a:pt x="173" y="17"/>
                  </a:cubicBezTo>
                  <a:cubicBezTo>
                    <a:pt x="157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7" name="Google Shape;13057;p33"/>
            <p:cNvSpPr/>
            <p:nvPr/>
          </p:nvSpPr>
          <p:spPr>
            <a:xfrm>
              <a:off x="5151300" y="25285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8" y="0"/>
                  </a:moveTo>
                  <a:cubicBezTo>
                    <a:pt x="120" y="0"/>
                    <a:pt x="111" y="4"/>
                    <a:pt x="103" y="12"/>
                  </a:cubicBezTo>
                  <a:cubicBezTo>
                    <a:pt x="54" y="12"/>
                    <a:pt x="0" y="83"/>
                    <a:pt x="17" y="148"/>
                  </a:cubicBezTo>
                  <a:cubicBezTo>
                    <a:pt x="17" y="186"/>
                    <a:pt x="33" y="219"/>
                    <a:pt x="54" y="235"/>
                  </a:cubicBezTo>
                  <a:cubicBezTo>
                    <a:pt x="87" y="252"/>
                    <a:pt x="103" y="272"/>
                    <a:pt x="136" y="272"/>
                  </a:cubicBezTo>
                  <a:cubicBezTo>
                    <a:pt x="206" y="252"/>
                    <a:pt x="239" y="186"/>
                    <a:pt x="223" y="115"/>
                  </a:cubicBezTo>
                  <a:cubicBezTo>
                    <a:pt x="223" y="83"/>
                    <a:pt x="206" y="45"/>
                    <a:pt x="190" y="29"/>
                  </a:cubicBezTo>
                  <a:cubicBezTo>
                    <a:pt x="173" y="29"/>
                    <a:pt x="173" y="12"/>
                    <a:pt x="157" y="12"/>
                  </a:cubicBezTo>
                  <a:cubicBezTo>
                    <a:pt x="147" y="4"/>
                    <a:pt x="137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8" name="Google Shape;13058;p33"/>
            <p:cNvSpPr/>
            <p:nvPr/>
          </p:nvSpPr>
          <p:spPr>
            <a:xfrm>
              <a:off x="5151300" y="24836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32" y="1"/>
                  </a:moveTo>
                  <a:cubicBezTo>
                    <a:pt x="124" y="1"/>
                    <a:pt x="114" y="3"/>
                    <a:pt x="103" y="10"/>
                  </a:cubicBezTo>
                  <a:cubicBezTo>
                    <a:pt x="54" y="10"/>
                    <a:pt x="0" y="76"/>
                    <a:pt x="17" y="146"/>
                  </a:cubicBezTo>
                  <a:cubicBezTo>
                    <a:pt x="33" y="216"/>
                    <a:pt x="87" y="265"/>
                    <a:pt x="136" y="265"/>
                  </a:cubicBezTo>
                  <a:cubicBezTo>
                    <a:pt x="173" y="249"/>
                    <a:pt x="206" y="232"/>
                    <a:pt x="223" y="216"/>
                  </a:cubicBezTo>
                  <a:cubicBezTo>
                    <a:pt x="239" y="179"/>
                    <a:pt x="239" y="146"/>
                    <a:pt x="239" y="113"/>
                  </a:cubicBezTo>
                  <a:cubicBezTo>
                    <a:pt x="223" y="76"/>
                    <a:pt x="223" y="43"/>
                    <a:pt x="190" y="26"/>
                  </a:cubicBezTo>
                  <a:lnTo>
                    <a:pt x="173" y="10"/>
                  </a:lnTo>
                  <a:cubicBezTo>
                    <a:pt x="162" y="10"/>
                    <a:pt x="149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9" name="Google Shape;13059;p33"/>
            <p:cNvSpPr/>
            <p:nvPr/>
          </p:nvSpPr>
          <p:spPr>
            <a:xfrm>
              <a:off x="5150050" y="2499050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4" y="10"/>
                    <a:pt x="1" y="76"/>
                    <a:pt x="1" y="146"/>
                  </a:cubicBezTo>
                  <a:cubicBezTo>
                    <a:pt x="17" y="179"/>
                    <a:pt x="34" y="216"/>
                    <a:pt x="50" y="233"/>
                  </a:cubicBezTo>
                  <a:cubicBezTo>
                    <a:pt x="67" y="249"/>
                    <a:pt x="104" y="266"/>
                    <a:pt x="137" y="266"/>
                  </a:cubicBezTo>
                  <a:cubicBezTo>
                    <a:pt x="170" y="249"/>
                    <a:pt x="186" y="233"/>
                    <a:pt x="207" y="216"/>
                  </a:cubicBezTo>
                  <a:cubicBezTo>
                    <a:pt x="223" y="179"/>
                    <a:pt x="223" y="146"/>
                    <a:pt x="223" y="113"/>
                  </a:cubicBezTo>
                  <a:cubicBezTo>
                    <a:pt x="223" y="76"/>
                    <a:pt x="207" y="43"/>
                    <a:pt x="186" y="27"/>
                  </a:cubicBezTo>
                  <a:cubicBezTo>
                    <a:pt x="170" y="27"/>
                    <a:pt x="170" y="10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0" name="Google Shape;13060;p33"/>
            <p:cNvSpPr/>
            <p:nvPr/>
          </p:nvSpPr>
          <p:spPr>
            <a:xfrm>
              <a:off x="5206750" y="2534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1" y="0"/>
                  </a:moveTo>
                  <a:cubicBezTo>
                    <a:pt x="123" y="0"/>
                    <a:pt x="114" y="2"/>
                    <a:pt x="103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66" y="234"/>
                  </a:cubicBezTo>
                  <a:cubicBezTo>
                    <a:pt x="83" y="251"/>
                    <a:pt x="120" y="267"/>
                    <a:pt x="136" y="267"/>
                  </a:cubicBezTo>
                  <a:cubicBezTo>
                    <a:pt x="206" y="251"/>
                    <a:pt x="239" y="181"/>
                    <a:pt x="239" y="111"/>
                  </a:cubicBezTo>
                  <a:cubicBezTo>
                    <a:pt x="223" y="61"/>
                    <a:pt x="206" y="28"/>
                    <a:pt x="169" y="8"/>
                  </a:cubicBezTo>
                  <a:cubicBezTo>
                    <a:pt x="158" y="8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1" name="Google Shape;13061;p33"/>
            <p:cNvSpPr/>
            <p:nvPr/>
          </p:nvSpPr>
          <p:spPr>
            <a:xfrm>
              <a:off x="5177050" y="2539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4" y="240"/>
                    <a:pt x="87" y="260"/>
                    <a:pt x="104" y="260"/>
                  </a:cubicBezTo>
                  <a:cubicBezTo>
                    <a:pt x="137" y="260"/>
                    <a:pt x="174" y="260"/>
                    <a:pt x="191" y="223"/>
                  </a:cubicBezTo>
                  <a:cubicBezTo>
                    <a:pt x="224" y="207"/>
                    <a:pt x="224" y="174"/>
                    <a:pt x="240" y="137"/>
                  </a:cubicBezTo>
                  <a:cubicBezTo>
                    <a:pt x="240" y="104"/>
                    <a:pt x="224" y="71"/>
                    <a:pt x="207" y="54"/>
                  </a:cubicBezTo>
                  <a:cubicBezTo>
                    <a:pt x="191" y="34"/>
                    <a:pt x="191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2" name="Google Shape;13062;p33"/>
            <p:cNvSpPr/>
            <p:nvPr/>
          </p:nvSpPr>
          <p:spPr>
            <a:xfrm>
              <a:off x="5216125" y="25473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1" y="0"/>
                  </a:moveTo>
                  <a:cubicBezTo>
                    <a:pt x="120" y="0"/>
                    <a:pt x="87" y="17"/>
                    <a:pt x="71" y="38"/>
                  </a:cubicBezTo>
                  <a:cubicBezTo>
                    <a:pt x="17" y="87"/>
                    <a:pt x="0" y="157"/>
                    <a:pt x="54" y="223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31" y="265"/>
                    <a:pt x="140" y="267"/>
                    <a:pt x="148" y="267"/>
                  </a:cubicBezTo>
                  <a:cubicBezTo>
                    <a:pt x="168" y="267"/>
                    <a:pt x="183" y="255"/>
                    <a:pt x="207" y="244"/>
                  </a:cubicBezTo>
                  <a:cubicBezTo>
                    <a:pt x="223" y="223"/>
                    <a:pt x="244" y="190"/>
                    <a:pt x="244" y="157"/>
                  </a:cubicBezTo>
                  <a:cubicBezTo>
                    <a:pt x="244" y="120"/>
                    <a:pt x="244" y="87"/>
                    <a:pt x="223" y="54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3" name="Google Shape;13063;p33"/>
            <p:cNvSpPr/>
            <p:nvPr/>
          </p:nvSpPr>
          <p:spPr>
            <a:xfrm>
              <a:off x="5205000" y="262720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120" y="1"/>
                    <a:pt x="87" y="17"/>
                    <a:pt x="70" y="38"/>
                  </a:cubicBezTo>
                  <a:cubicBezTo>
                    <a:pt x="17" y="71"/>
                    <a:pt x="0" y="157"/>
                    <a:pt x="50" y="207"/>
                  </a:cubicBezTo>
                  <a:cubicBezTo>
                    <a:pt x="70" y="244"/>
                    <a:pt x="87" y="260"/>
                    <a:pt x="120" y="260"/>
                  </a:cubicBezTo>
                  <a:cubicBezTo>
                    <a:pt x="153" y="260"/>
                    <a:pt x="173" y="260"/>
                    <a:pt x="206" y="244"/>
                  </a:cubicBezTo>
                  <a:cubicBezTo>
                    <a:pt x="256" y="190"/>
                    <a:pt x="256" y="104"/>
                    <a:pt x="223" y="54"/>
                  </a:cubicBezTo>
                  <a:cubicBezTo>
                    <a:pt x="206" y="38"/>
                    <a:pt x="190" y="17"/>
                    <a:pt x="173" y="17"/>
                  </a:cubicBezTo>
                  <a:cubicBezTo>
                    <a:pt x="173" y="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4" name="Google Shape;13064;p33"/>
            <p:cNvSpPr/>
            <p:nvPr/>
          </p:nvSpPr>
          <p:spPr>
            <a:xfrm>
              <a:off x="5205825" y="26111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16" y="0"/>
                  </a:moveTo>
                  <a:cubicBezTo>
                    <a:pt x="107" y="0"/>
                    <a:pt x="98" y="2"/>
                    <a:pt x="87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17" y="214"/>
                    <a:pt x="54" y="230"/>
                  </a:cubicBezTo>
                  <a:cubicBezTo>
                    <a:pt x="70" y="247"/>
                    <a:pt x="103" y="267"/>
                    <a:pt x="120" y="267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5" name="Google Shape;13065;p33"/>
            <p:cNvSpPr/>
            <p:nvPr/>
          </p:nvSpPr>
          <p:spPr>
            <a:xfrm>
              <a:off x="5159850" y="2587325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41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21" y="66"/>
                    <a:pt x="0" y="153"/>
                    <a:pt x="37" y="206"/>
                  </a:cubicBezTo>
                  <a:cubicBezTo>
                    <a:pt x="66" y="245"/>
                    <a:pt x="102" y="261"/>
                    <a:pt x="134" y="261"/>
                  </a:cubicBezTo>
                  <a:cubicBezTo>
                    <a:pt x="156" y="261"/>
                    <a:pt x="176" y="253"/>
                    <a:pt x="190" y="239"/>
                  </a:cubicBezTo>
                  <a:cubicBezTo>
                    <a:pt x="244" y="190"/>
                    <a:pt x="260" y="103"/>
                    <a:pt x="206" y="50"/>
                  </a:cubicBezTo>
                  <a:cubicBezTo>
                    <a:pt x="206" y="33"/>
                    <a:pt x="190" y="17"/>
                    <a:pt x="174" y="17"/>
                  </a:cubicBezTo>
                  <a:cubicBezTo>
                    <a:pt x="157" y="0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6" name="Google Shape;13066;p33"/>
            <p:cNvSpPr/>
            <p:nvPr/>
          </p:nvSpPr>
          <p:spPr>
            <a:xfrm>
              <a:off x="5157275" y="2637000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47" y="0"/>
                  </a:moveTo>
                  <a:cubicBezTo>
                    <a:pt x="102" y="0"/>
                    <a:pt x="51" y="33"/>
                    <a:pt x="37" y="91"/>
                  </a:cubicBezTo>
                  <a:cubicBezTo>
                    <a:pt x="0" y="141"/>
                    <a:pt x="37" y="227"/>
                    <a:pt x="87" y="244"/>
                  </a:cubicBezTo>
                  <a:cubicBezTo>
                    <a:pt x="103" y="264"/>
                    <a:pt x="124" y="264"/>
                    <a:pt x="140" y="264"/>
                  </a:cubicBezTo>
                  <a:cubicBezTo>
                    <a:pt x="190" y="264"/>
                    <a:pt x="227" y="227"/>
                    <a:pt x="244" y="178"/>
                  </a:cubicBezTo>
                  <a:cubicBezTo>
                    <a:pt x="260" y="124"/>
                    <a:pt x="244" y="75"/>
                    <a:pt x="206" y="37"/>
                  </a:cubicBezTo>
                  <a:cubicBezTo>
                    <a:pt x="206" y="21"/>
                    <a:pt x="190" y="21"/>
                    <a:pt x="173" y="4"/>
                  </a:cubicBezTo>
                  <a:cubicBezTo>
                    <a:pt x="165" y="2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7" name="Google Shape;13067;p33"/>
            <p:cNvSpPr/>
            <p:nvPr/>
          </p:nvSpPr>
          <p:spPr>
            <a:xfrm>
              <a:off x="5163350" y="26193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1" y="161"/>
                    <a:pt x="17" y="227"/>
                    <a:pt x="87" y="264"/>
                  </a:cubicBezTo>
                  <a:lnTo>
                    <a:pt x="137" y="264"/>
                  </a:lnTo>
                  <a:cubicBezTo>
                    <a:pt x="170" y="264"/>
                    <a:pt x="207" y="227"/>
                    <a:pt x="223" y="178"/>
                  </a:cubicBezTo>
                  <a:cubicBezTo>
                    <a:pt x="240" y="145"/>
                    <a:pt x="223" y="91"/>
                    <a:pt x="207" y="58"/>
                  </a:cubicBezTo>
                  <a:lnTo>
                    <a:pt x="153" y="4"/>
                  </a:ln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8" name="Google Shape;13068;p33"/>
            <p:cNvSpPr/>
            <p:nvPr/>
          </p:nvSpPr>
          <p:spPr>
            <a:xfrm>
              <a:off x="5175825" y="25116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20" y="1"/>
                  </a:moveTo>
                  <a:cubicBezTo>
                    <a:pt x="83" y="1"/>
                    <a:pt x="66" y="1"/>
                    <a:pt x="33" y="22"/>
                  </a:cubicBezTo>
                  <a:cubicBezTo>
                    <a:pt x="17" y="54"/>
                    <a:pt x="0" y="71"/>
                    <a:pt x="0" y="104"/>
                  </a:cubicBezTo>
                  <a:cubicBezTo>
                    <a:pt x="0" y="141"/>
                    <a:pt x="0" y="174"/>
                    <a:pt x="17" y="207"/>
                  </a:cubicBezTo>
                  <a:cubicBezTo>
                    <a:pt x="46" y="239"/>
                    <a:pt x="82" y="257"/>
                    <a:pt x="117" y="257"/>
                  </a:cubicBezTo>
                  <a:cubicBezTo>
                    <a:pt x="142" y="257"/>
                    <a:pt x="166" y="248"/>
                    <a:pt x="186" y="228"/>
                  </a:cubicBezTo>
                  <a:cubicBezTo>
                    <a:pt x="223" y="191"/>
                    <a:pt x="240" y="104"/>
                    <a:pt x="207" y="54"/>
                  </a:cubicBezTo>
                  <a:cubicBezTo>
                    <a:pt x="186" y="22"/>
                    <a:pt x="169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9" name="Google Shape;13069;p33"/>
            <p:cNvSpPr/>
            <p:nvPr/>
          </p:nvSpPr>
          <p:spPr>
            <a:xfrm>
              <a:off x="5128925" y="27651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1" y="0"/>
                  </a:moveTo>
                  <a:cubicBezTo>
                    <a:pt x="124" y="0"/>
                    <a:pt x="87" y="17"/>
                    <a:pt x="71" y="33"/>
                  </a:cubicBezTo>
                  <a:cubicBezTo>
                    <a:pt x="21" y="87"/>
                    <a:pt x="0" y="153"/>
                    <a:pt x="54" y="223"/>
                  </a:cubicBezTo>
                  <a:cubicBezTo>
                    <a:pt x="71" y="239"/>
                    <a:pt x="87" y="256"/>
                    <a:pt x="124" y="256"/>
                  </a:cubicBezTo>
                  <a:cubicBezTo>
                    <a:pt x="134" y="261"/>
                    <a:pt x="142" y="263"/>
                    <a:pt x="150" y="263"/>
                  </a:cubicBezTo>
                  <a:cubicBezTo>
                    <a:pt x="168" y="263"/>
                    <a:pt x="183" y="251"/>
                    <a:pt x="207" y="239"/>
                  </a:cubicBezTo>
                  <a:cubicBezTo>
                    <a:pt x="227" y="206"/>
                    <a:pt x="244" y="190"/>
                    <a:pt x="244" y="153"/>
                  </a:cubicBezTo>
                  <a:cubicBezTo>
                    <a:pt x="244" y="120"/>
                    <a:pt x="244" y="87"/>
                    <a:pt x="227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0" name="Google Shape;13070;p33"/>
            <p:cNvSpPr/>
            <p:nvPr/>
          </p:nvSpPr>
          <p:spPr>
            <a:xfrm>
              <a:off x="5262925" y="2614725"/>
              <a:ext cx="3525" cy="6525"/>
            </a:xfrm>
            <a:custGeom>
              <a:avLst/>
              <a:gdLst/>
              <a:ahLst/>
              <a:cxnLst/>
              <a:rect l="l" t="t" r="r" b="b"/>
              <a:pathLst>
                <a:path w="141" h="261" extrusionOk="0">
                  <a:moveTo>
                    <a:pt x="103" y="1"/>
                  </a:moveTo>
                  <a:cubicBezTo>
                    <a:pt x="70" y="21"/>
                    <a:pt x="54" y="54"/>
                    <a:pt x="37" y="87"/>
                  </a:cubicBezTo>
                  <a:cubicBezTo>
                    <a:pt x="0" y="157"/>
                    <a:pt x="37" y="228"/>
                    <a:pt x="87" y="261"/>
                  </a:cubicBezTo>
                  <a:lnTo>
                    <a:pt x="140" y="261"/>
                  </a:lnTo>
                  <a:cubicBezTo>
                    <a:pt x="140" y="174"/>
                    <a:pt x="124" y="87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1" name="Google Shape;13071;p33"/>
            <p:cNvSpPr/>
            <p:nvPr/>
          </p:nvSpPr>
          <p:spPr>
            <a:xfrm>
              <a:off x="5114400" y="27675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5" y="0"/>
                  </a:moveTo>
                  <a:cubicBezTo>
                    <a:pt x="79" y="0"/>
                    <a:pt x="42" y="2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3" y="262"/>
                    <a:pt x="120" y="262"/>
                    <a:pt x="136" y="262"/>
                  </a:cubicBezTo>
                  <a:cubicBezTo>
                    <a:pt x="169" y="245"/>
                    <a:pt x="206" y="229"/>
                    <a:pt x="223" y="175"/>
                  </a:cubicBezTo>
                  <a:cubicBezTo>
                    <a:pt x="239" y="126"/>
                    <a:pt x="239" y="72"/>
                    <a:pt x="206" y="39"/>
                  </a:cubicBezTo>
                  <a:cubicBezTo>
                    <a:pt x="190" y="23"/>
                    <a:pt x="190" y="23"/>
                    <a:pt x="169" y="6"/>
                  </a:cubicBezTo>
                  <a:cubicBezTo>
                    <a:pt x="154" y="2"/>
                    <a:pt x="139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2" name="Google Shape;13072;p33"/>
            <p:cNvSpPr/>
            <p:nvPr/>
          </p:nvSpPr>
          <p:spPr>
            <a:xfrm>
              <a:off x="5169325" y="27758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87" y="1"/>
                    <a:pt x="87" y="17"/>
                    <a:pt x="71" y="17"/>
                  </a:cubicBezTo>
                  <a:cubicBezTo>
                    <a:pt x="34" y="34"/>
                    <a:pt x="1" y="87"/>
                    <a:pt x="1" y="153"/>
                  </a:cubicBezTo>
                  <a:cubicBezTo>
                    <a:pt x="17" y="191"/>
                    <a:pt x="34" y="224"/>
                    <a:pt x="54" y="240"/>
                  </a:cubicBezTo>
                  <a:cubicBezTo>
                    <a:pt x="66" y="252"/>
                    <a:pt x="85" y="265"/>
                    <a:pt x="108" y="265"/>
                  </a:cubicBezTo>
                  <a:cubicBezTo>
                    <a:pt x="117" y="265"/>
                    <a:pt x="127" y="263"/>
                    <a:pt x="137" y="256"/>
                  </a:cubicBezTo>
                  <a:cubicBezTo>
                    <a:pt x="190" y="256"/>
                    <a:pt x="240" y="191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3" name="Google Shape;13073;p33"/>
            <p:cNvSpPr/>
            <p:nvPr/>
          </p:nvSpPr>
          <p:spPr>
            <a:xfrm>
              <a:off x="5132425" y="2794775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27" y="1"/>
                  </a:moveTo>
                  <a:cubicBezTo>
                    <a:pt x="87" y="1"/>
                    <a:pt x="46" y="32"/>
                    <a:pt x="34" y="84"/>
                  </a:cubicBezTo>
                  <a:cubicBezTo>
                    <a:pt x="1" y="154"/>
                    <a:pt x="34" y="220"/>
                    <a:pt x="87" y="257"/>
                  </a:cubicBezTo>
                  <a:cubicBezTo>
                    <a:pt x="96" y="260"/>
                    <a:pt x="105" y="261"/>
                    <a:pt x="114" y="261"/>
                  </a:cubicBezTo>
                  <a:cubicBezTo>
                    <a:pt x="160" y="261"/>
                    <a:pt x="212" y="229"/>
                    <a:pt x="240" y="171"/>
                  </a:cubicBezTo>
                  <a:cubicBezTo>
                    <a:pt x="256" y="117"/>
                    <a:pt x="223" y="34"/>
                    <a:pt x="170" y="14"/>
                  </a:cubicBezTo>
                  <a:cubicBezTo>
                    <a:pt x="157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4" name="Google Shape;13074;p33"/>
            <p:cNvSpPr/>
            <p:nvPr/>
          </p:nvSpPr>
          <p:spPr>
            <a:xfrm>
              <a:off x="5094600" y="2785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4" y="251"/>
                    <a:pt x="83" y="263"/>
                    <a:pt x="114" y="263"/>
                  </a:cubicBezTo>
                  <a:cubicBezTo>
                    <a:pt x="140" y="263"/>
                    <a:pt x="166" y="255"/>
                    <a:pt x="190" y="240"/>
                  </a:cubicBezTo>
                  <a:cubicBezTo>
                    <a:pt x="240" y="190"/>
                    <a:pt x="240" y="104"/>
                    <a:pt x="207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5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5" name="Google Shape;13075;p33"/>
            <p:cNvSpPr/>
            <p:nvPr/>
          </p:nvSpPr>
          <p:spPr>
            <a:xfrm>
              <a:off x="5089450" y="2760475"/>
              <a:ext cx="6525" cy="6450"/>
            </a:xfrm>
            <a:custGeom>
              <a:avLst/>
              <a:gdLst/>
              <a:ahLst/>
              <a:cxnLst/>
              <a:rect l="l" t="t" r="r" b="b"/>
              <a:pathLst>
                <a:path w="261" h="258" extrusionOk="0">
                  <a:moveTo>
                    <a:pt x="129" y="0"/>
                  </a:moveTo>
                  <a:cubicBezTo>
                    <a:pt x="88" y="0"/>
                    <a:pt x="49" y="32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cubicBezTo>
                    <a:pt x="100" y="256"/>
                    <a:pt x="113" y="258"/>
                    <a:pt x="124" y="258"/>
                  </a:cubicBezTo>
                  <a:cubicBezTo>
                    <a:pt x="175" y="258"/>
                    <a:pt x="213" y="223"/>
                    <a:pt x="240" y="170"/>
                  </a:cubicBezTo>
                  <a:cubicBezTo>
                    <a:pt x="260" y="100"/>
                    <a:pt x="223" y="29"/>
                    <a:pt x="174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6" name="Google Shape;13076;p33"/>
            <p:cNvSpPr/>
            <p:nvPr/>
          </p:nvSpPr>
          <p:spPr>
            <a:xfrm>
              <a:off x="5107475" y="275440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04" y="0"/>
                  </a:moveTo>
                  <a:cubicBezTo>
                    <a:pt x="71" y="17"/>
                    <a:pt x="55" y="33"/>
                    <a:pt x="34" y="50"/>
                  </a:cubicBezTo>
                  <a:cubicBezTo>
                    <a:pt x="17" y="83"/>
                    <a:pt x="1" y="120"/>
                    <a:pt x="1" y="153"/>
                  </a:cubicBezTo>
                  <a:cubicBezTo>
                    <a:pt x="17" y="186"/>
                    <a:pt x="34" y="223"/>
                    <a:pt x="55" y="239"/>
                  </a:cubicBezTo>
                  <a:cubicBezTo>
                    <a:pt x="66" y="251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6"/>
                  </a:cubicBezTo>
                  <a:cubicBezTo>
                    <a:pt x="191" y="256"/>
                    <a:pt x="240" y="186"/>
                    <a:pt x="224" y="120"/>
                  </a:cubicBezTo>
                  <a:cubicBezTo>
                    <a:pt x="224" y="83"/>
                    <a:pt x="207" y="50"/>
                    <a:pt x="191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7" name="Google Shape;13077;p33"/>
            <p:cNvSpPr/>
            <p:nvPr/>
          </p:nvSpPr>
          <p:spPr>
            <a:xfrm>
              <a:off x="5136250" y="27487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7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23" y="71"/>
                    <a:pt x="206" y="54"/>
                    <a:pt x="173" y="21"/>
                  </a:cubicBezTo>
                  <a:cubicBezTo>
                    <a:pt x="173" y="21"/>
                    <a:pt x="157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8" name="Google Shape;13078;p33"/>
            <p:cNvSpPr/>
            <p:nvPr/>
          </p:nvSpPr>
          <p:spPr>
            <a:xfrm>
              <a:off x="5101925" y="27719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23" y="190"/>
                    <a:pt x="223" y="124"/>
                  </a:cubicBezTo>
                  <a:cubicBezTo>
                    <a:pt x="223" y="87"/>
                    <a:pt x="206" y="54"/>
                    <a:pt x="173" y="37"/>
                  </a:cubicBezTo>
                  <a:cubicBezTo>
                    <a:pt x="173" y="21"/>
                    <a:pt x="153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9" name="Google Shape;13079;p33"/>
            <p:cNvSpPr/>
            <p:nvPr/>
          </p:nvSpPr>
          <p:spPr>
            <a:xfrm>
              <a:off x="5097600" y="28179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9" y="1"/>
                  </a:moveTo>
                  <a:cubicBezTo>
                    <a:pt x="87" y="1"/>
                    <a:pt x="44" y="32"/>
                    <a:pt x="17" y="84"/>
                  </a:cubicBezTo>
                  <a:cubicBezTo>
                    <a:pt x="0" y="154"/>
                    <a:pt x="37" y="220"/>
                    <a:pt x="87" y="257"/>
                  </a:cubicBezTo>
                  <a:lnTo>
                    <a:pt x="140" y="257"/>
                  </a:lnTo>
                  <a:cubicBezTo>
                    <a:pt x="173" y="257"/>
                    <a:pt x="223" y="220"/>
                    <a:pt x="243" y="187"/>
                  </a:cubicBezTo>
                  <a:cubicBezTo>
                    <a:pt x="243" y="137"/>
                    <a:pt x="243" y="84"/>
                    <a:pt x="206" y="51"/>
                  </a:cubicBezTo>
                  <a:cubicBezTo>
                    <a:pt x="206" y="34"/>
                    <a:pt x="190" y="14"/>
                    <a:pt x="173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0" name="Google Shape;13080;p33"/>
            <p:cNvSpPr/>
            <p:nvPr/>
          </p:nvSpPr>
          <p:spPr>
            <a:xfrm>
              <a:off x="5139750" y="2779125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42" y="1"/>
                  </a:moveTo>
                  <a:cubicBezTo>
                    <a:pt x="97" y="1"/>
                    <a:pt x="47" y="31"/>
                    <a:pt x="33" y="75"/>
                  </a:cubicBezTo>
                  <a:cubicBezTo>
                    <a:pt x="0" y="145"/>
                    <a:pt x="33" y="228"/>
                    <a:pt x="83" y="248"/>
                  </a:cubicBezTo>
                  <a:cubicBezTo>
                    <a:pt x="101" y="257"/>
                    <a:pt x="119" y="261"/>
                    <a:pt x="135" y="261"/>
                  </a:cubicBezTo>
                  <a:cubicBezTo>
                    <a:pt x="180" y="261"/>
                    <a:pt x="215" y="230"/>
                    <a:pt x="240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61" y="2"/>
                    <a:pt x="151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1" name="Google Shape;13081;p33"/>
            <p:cNvSpPr/>
            <p:nvPr/>
          </p:nvSpPr>
          <p:spPr>
            <a:xfrm>
              <a:off x="5162425" y="279377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7" y="0"/>
                  </a:moveTo>
                  <a:cubicBezTo>
                    <a:pt x="102" y="0"/>
                    <a:pt x="51" y="33"/>
                    <a:pt x="38" y="91"/>
                  </a:cubicBezTo>
                  <a:cubicBezTo>
                    <a:pt x="0" y="140"/>
                    <a:pt x="38" y="227"/>
                    <a:pt x="87" y="244"/>
                  </a:cubicBezTo>
                  <a:cubicBezTo>
                    <a:pt x="106" y="254"/>
                    <a:pt x="124" y="258"/>
                    <a:pt x="140" y="258"/>
                  </a:cubicBezTo>
                  <a:cubicBezTo>
                    <a:pt x="183" y="258"/>
                    <a:pt x="217" y="226"/>
                    <a:pt x="244" y="178"/>
                  </a:cubicBezTo>
                  <a:cubicBezTo>
                    <a:pt x="260" y="107"/>
                    <a:pt x="227" y="37"/>
                    <a:pt x="174" y="4"/>
                  </a:cubicBezTo>
                  <a:cubicBezTo>
                    <a:pt x="165" y="2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2" name="Google Shape;13082;p33"/>
            <p:cNvSpPr/>
            <p:nvPr/>
          </p:nvSpPr>
          <p:spPr>
            <a:xfrm>
              <a:off x="5166350" y="27431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0" y="191"/>
                    <a:pt x="17" y="224"/>
                    <a:pt x="50" y="244"/>
                  </a:cubicBezTo>
                  <a:cubicBezTo>
                    <a:pt x="64" y="256"/>
                    <a:pt x="85" y="267"/>
                    <a:pt x="102" y="267"/>
                  </a:cubicBezTo>
                  <a:cubicBezTo>
                    <a:pt x="109" y="267"/>
                    <a:pt x="115" y="265"/>
                    <a:pt x="120" y="261"/>
                  </a:cubicBezTo>
                  <a:cubicBezTo>
                    <a:pt x="153" y="261"/>
                    <a:pt x="190" y="244"/>
                    <a:pt x="206" y="207"/>
                  </a:cubicBezTo>
                  <a:cubicBezTo>
                    <a:pt x="223" y="191"/>
                    <a:pt x="223" y="158"/>
                    <a:pt x="223" y="120"/>
                  </a:cubicBezTo>
                  <a:cubicBezTo>
                    <a:pt x="223" y="87"/>
                    <a:pt x="206" y="55"/>
                    <a:pt x="173" y="38"/>
                  </a:cubicBezTo>
                  <a:cubicBezTo>
                    <a:pt x="173" y="17"/>
                    <a:pt x="153" y="17"/>
                    <a:pt x="153" y="17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3" name="Google Shape;13083;p33"/>
            <p:cNvSpPr/>
            <p:nvPr/>
          </p:nvSpPr>
          <p:spPr>
            <a:xfrm>
              <a:off x="5153875" y="27762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70"/>
                    <a:pt x="0" y="157"/>
                    <a:pt x="33" y="207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3" y="260"/>
                    <a:pt x="190" y="239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4" name="Google Shape;13084;p33"/>
            <p:cNvSpPr/>
            <p:nvPr/>
          </p:nvSpPr>
          <p:spPr>
            <a:xfrm>
              <a:off x="5159025" y="27603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66" y="251"/>
                    <a:pt x="85" y="265"/>
                    <a:pt x="107" y="265"/>
                  </a:cubicBezTo>
                  <a:cubicBezTo>
                    <a:pt x="117" y="265"/>
                    <a:pt x="127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5" name="Google Shape;13085;p33"/>
            <p:cNvSpPr/>
            <p:nvPr/>
          </p:nvSpPr>
          <p:spPr>
            <a:xfrm>
              <a:off x="5150875" y="27459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9" y="1"/>
                  </a:moveTo>
                  <a:cubicBezTo>
                    <a:pt x="86" y="1"/>
                    <a:pt x="65" y="13"/>
                    <a:pt x="50" y="28"/>
                  </a:cubicBezTo>
                  <a:cubicBezTo>
                    <a:pt x="1" y="78"/>
                    <a:pt x="1" y="164"/>
                    <a:pt x="34" y="214"/>
                  </a:cubicBezTo>
                  <a:cubicBezTo>
                    <a:pt x="50" y="251"/>
                    <a:pt x="87" y="267"/>
                    <a:pt x="104" y="267"/>
                  </a:cubicBezTo>
                  <a:cubicBezTo>
                    <a:pt x="137" y="267"/>
                    <a:pt x="174" y="251"/>
                    <a:pt x="190" y="234"/>
                  </a:cubicBezTo>
                  <a:cubicBezTo>
                    <a:pt x="223" y="214"/>
                    <a:pt x="223" y="181"/>
                    <a:pt x="240" y="148"/>
                  </a:cubicBezTo>
                  <a:cubicBezTo>
                    <a:pt x="240" y="111"/>
                    <a:pt x="223" y="78"/>
                    <a:pt x="207" y="45"/>
                  </a:cubicBezTo>
                  <a:cubicBezTo>
                    <a:pt x="190" y="28"/>
                    <a:pt x="190" y="28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8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6" name="Google Shape;13086;p33"/>
            <p:cNvSpPr/>
            <p:nvPr/>
          </p:nvSpPr>
          <p:spPr>
            <a:xfrm>
              <a:off x="5141800" y="276235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23" y="1"/>
                  </a:moveTo>
                  <a:cubicBezTo>
                    <a:pt x="117" y="1"/>
                    <a:pt x="111" y="3"/>
                    <a:pt x="104" y="8"/>
                  </a:cubicBezTo>
                  <a:cubicBezTo>
                    <a:pt x="87" y="8"/>
                    <a:pt x="54" y="25"/>
                    <a:pt x="38" y="41"/>
                  </a:cubicBezTo>
                  <a:cubicBezTo>
                    <a:pt x="21" y="57"/>
                    <a:pt x="1" y="111"/>
                    <a:pt x="21" y="144"/>
                  </a:cubicBezTo>
                  <a:cubicBezTo>
                    <a:pt x="21" y="177"/>
                    <a:pt x="38" y="214"/>
                    <a:pt x="54" y="231"/>
                  </a:cubicBezTo>
                  <a:cubicBezTo>
                    <a:pt x="87" y="247"/>
                    <a:pt x="104" y="264"/>
                    <a:pt x="141" y="264"/>
                  </a:cubicBezTo>
                  <a:cubicBezTo>
                    <a:pt x="190" y="247"/>
                    <a:pt x="228" y="198"/>
                    <a:pt x="228" y="128"/>
                  </a:cubicBezTo>
                  <a:lnTo>
                    <a:pt x="228" y="111"/>
                  </a:lnTo>
                  <a:cubicBezTo>
                    <a:pt x="228" y="57"/>
                    <a:pt x="190" y="25"/>
                    <a:pt x="158" y="8"/>
                  </a:cubicBezTo>
                  <a:cubicBezTo>
                    <a:pt x="147" y="8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7" name="Google Shape;13087;p33"/>
            <p:cNvSpPr/>
            <p:nvPr/>
          </p:nvSpPr>
          <p:spPr>
            <a:xfrm>
              <a:off x="5144900" y="27183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104" y="0"/>
                    <a:pt x="66" y="0"/>
                    <a:pt x="50" y="17"/>
                  </a:cubicBezTo>
                  <a:cubicBezTo>
                    <a:pt x="17" y="50"/>
                    <a:pt x="1" y="66"/>
                    <a:pt x="1" y="103"/>
                  </a:cubicBezTo>
                  <a:cubicBezTo>
                    <a:pt x="1" y="153"/>
                    <a:pt x="17" y="169"/>
                    <a:pt x="34" y="206"/>
                  </a:cubicBezTo>
                  <a:cubicBezTo>
                    <a:pt x="50" y="239"/>
                    <a:pt x="66" y="256"/>
                    <a:pt x="104" y="256"/>
                  </a:cubicBezTo>
                  <a:cubicBezTo>
                    <a:pt x="137" y="256"/>
                    <a:pt x="153" y="239"/>
                    <a:pt x="186" y="223"/>
                  </a:cubicBezTo>
                  <a:cubicBezTo>
                    <a:pt x="223" y="186"/>
                    <a:pt x="240" y="103"/>
                    <a:pt x="207" y="50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8" name="Google Shape;13088;p33"/>
            <p:cNvSpPr/>
            <p:nvPr/>
          </p:nvSpPr>
          <p:spPr>
            <a:xfrm>
              <a:off x="5112650" y="278492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04" y="1"/>
                  </a:moveTo>
                  <a:cubicBezTo>
                    <a:pt x="87" y="1"/>
                    <a:pt x="70" y="6"/>
                    <a:pt x="54" y="16"/>
                  </a:cubicBezTo>
                  <a:cubicBezTo>
                    <a:pt x="33" y="33"/>
                    <a:pt x="17" y="66"/>
                    <a:pt x="0" y="82"/>
                  </a:cubicBezTo>
                  <a:lnTo>
                    <a:pt x="0" y="169"/>
                  </a:lnTo>
                  <a:cubicBezTo>
                    <a:pt x="17" y="202"/>
                    <a:pt x="33" y="239"/>
                    <a:pt x="70" y="255"/>
                  </a:cubicBezTo>
                  <a:cubicBezTo>
                    <a:pt x="83" y="264"/>
                    <a:pt x="98" y="268"/>
                    <a:pt x="113" y="268"/>
                  </a:cubicBezTo>
                  <a:cubicBezTo>
                    <a:pt x="153" y="268"/>
                    <a:pt x="194" y="237"/>
                    <a:pt x="206" y="185"/>
                  </a:cubicBezTo>
                  <a:cubicBezTo>
                    <a:pt x="239" y="119"/>
                    <a:pt x="206" y="33"/>
                    <a:pt x="157" y="16"/>
                  </a:cubicBezTo>
                  <a:cubicBezTo>
                    <a:pt x="138" y="6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9" name="Google Shape;13089;p33"/>
            <p:cNvSpPr/>
            <p:nvPr/>
          </p:nvSpPr>
          <p:spPr>
            <a:xfrm>
              <a:off x="5059350" y="2761300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22" y="0"/>
                  </a:moveTo>
                  <a:cubicBezTo>
                    <a:pt x="78" y="0"/>
                    <a:pt x="45" y="32"/>
                    <a:pt x="21" y="83"/>
                  </a:cubicBezTo>
                  <a:cubicBezTo>
                    <a:pt x="1" y="153"/>
                    <a:pt x="38" y="240"/>
                    <a:pt x="87" y="256"/>
                  </a:cubicBezTo>
                  <a:cubicBezTo>
                    <a:pt x="101" y="265"/>
                    <a:pt x="116" y="269"/>
                    <a:pt x="131" y="269"/>
                  </a:cubicBezTo>
                  <a:cubicBezTo>
                    <a:pt x="173" y="269"/>
                    <a:pt x="212" y="238"/>
                    <a:pt x="227" y="186"/>
                  </a:cubicBezTo>
                  <a:cubicBezTo>
                    <a:pt x="260" y="116"/>
                    <a:pt x="227" y="34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0" name="Google Shape;13090;p33"/>
            <p:cNvSpPr/>
            <p:nvPr/>
          </p:nvSpPr>
          <p:spPr>
            <a:xfrm>
              <a:off x="5055950" y="27318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1" y="1"/>
                  </a:moveTo>
                  <a:cubicBezTo>
                    <a:pt x="92" y="1"/>
                    <a:pt x="77" y="12"/>
                    <a:pt x="54" y="24"/>
                  </a:cubicBezTo>
                  <a:cubicBezTo>
                    <a:pt x="17" y="78"/>
                    <a:pt x="0" y="160"/>
                    <a:pt x="33" y="214"/>
                  </a:cubicBezTo>
                  <a:cubicBezTo>
                    <a:pt x="71" y="247"/>
                    <a:pt x="87" y="263"/>
                    <a:pt x="120" y="263"/>
                  </a:cubicBezTo>
                  <a:cubicBezTo>
                    <a:pt x="157" y="263"/>
                    <a:pt x="174" y="247"/>
                    <a:pt x="207" y="230"/>
                  </a:cubicBezTo>
                  <a:cubicBezTo>
                    <a:pt x="223" y="214"/>
                    <a:pt x="240" y="181"/>
                    <a:pt x="240" y="144"/>
                  </a:cubicBezTo>
                  <a:cubicBezTo>
                    <a:pt x="240" y="111"/>
                    <a:pt x="240" y="78"/>
                    <a:pt x="223" y="41"/>
                  </a:cubicBezTo>
                  <a:cubicBezTo>
                    <a:pt x="207" y="24"/>
                    <a:pt x="190" y="24"/>
                    <a:pt x="174" y="8"/>
                  </a:cubicBezTo>
                  <a:lnTo>
                    <a:pt x="137" y="8"/>
                  </a:ln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1" name="Google Shape;13091;p33"/>
            <p:cNvSpPr/>
            <p:nvPr/>
          </p:nvSpPr>
          <p:spPr>
            <a:xfrm>
              <a:off x="5060275" y="28093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70" y="240"/>
                    <a:pt x="190" y="223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70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2" name="Google Shape;13092;p33"/>
            <p:cNvSpPr/>
            <p:nvPr/>
          </p:nvSpPr>
          <p:spPr>
            <a:xfrm>
              <a:off x="5063275" y="27152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70" y="21"/>
                    <a:pt x="33" y="38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27"/>
                    <a:pt x="33" y="244"/>
                  </a:cubicBezTo>
                  <a:cubicBezTo>
                    <a:pt x="59" y="256"/>
                    <a:pt x="84" y="267"/>
                    <a:pt x="101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90" y="260"/>
                    <a:pt x="223" y="190"/>
                    <a:pt x="223" y="124"/>
                  </a:cubicBezTo>
                  <a:cubicBezTo>
                    <a:pt x="206" y="87"/>
                    <a:pt x="190" y="54"/>
                    <a:pt x="173" y="38"/>
                  </a:cubicBezTo>
                  <a:cubicBezTo>
                    <a:pt x="173" y="21"/>
                    <a:pt x="153" y="21"/>
                    <a:pt x="153" y="21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3" name="Google Shape;13093;p33"/>
            <p:cNvSpPr/>
            <p:nvPr/>
          </p:nvSpPr>
          <p:spPr>
            <a:xfrm>
              <a:off x="5053375" y="27814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5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6" y="260"/>
                  </a:cubicBezTo>
                  <a:cubicBezTo>
                    <a:pt x="157" y="260"/>
                    <a:pt x="190" y="240"/>
                    <a:pt x="207" y="207"/>
                  </a:cubicBezTo>
                  <a:cubicBezTo>
                    <a:pt x="223" y="174"/>
                    <a:pt x="223" y="137"/>
                    <a:pt x="223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4" name="Google Shape;13094;p33"/>
            <p:cNvSpPr/>
            <p:nvPr/>
          </p:nvSpPr>
          <p:spPr>
            <a:xfrm>
              <a:off x="5086050" y="2727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0" y="137"/>
                  </a:cubicBezTo>
                  <a:cubicBezTo>
                    <a:pt x="17" y="174"/>
                    <a:pt x="17" y="207"/>
                    <a:pt x="50" y="224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69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5" name="Google Shape;13095;p33"/>
            <p:cNvSpPr/>
            <p:nvPr/>
          </p:nvSpPr>
          <p:spPr>
            <a:xfrm>
              <a:off x="5146150" y="2474750"/>
              <a:ext cx="2175" cy="850"/>
            </a:xfrm>
            <a:custGeom>
              <a:avLst/>
              <a:gdLst/>
              <a:ahLst/>
              <a:cxnLst/>
              <a:rect l="l" t="t" r="r" b="b"/>
              <a:pathLst>
                <a:path w="87" h="34" extrusionOk="0">
                  <a:moveTo>
                    <a:pt x="0" y="1"/>
                  </a:moveTo>
                  <a:cubicBezTo>
                    <a:pt x="5" y="1"/>
                    <a:pt x="11" y="2"/>
                    <a:pt x="18" y="4"/>
                  </a:cubicBezTo>
                  <a:lnTo>
                    <a:pt x="18" y="4"/>
                  </a:lnTo>
                  <a:cubicBezTo>
                    <a:pt x="18" y="3"/>
                    <a:pt x="17" y="2"/>
                    <a:pt x="16" y="1"/>
                  </a:cubicBezTo>
                  <a:close/>
                  <a:moveTo>
                    <a:pt x="18" y="4"/>
                  </a:moveTo>
                  <a:cubicBezTo>
                    <a:pt x="35" y="34"/>
                    <a:pt x="55" y="34"/>
                    <a:pt x="87" y="34"/>
                  </a:cubicBezTo>
                  <a:cubicBezTo>
                    <a:pt x="63" y="22"/>
                    <a:pt x="37" y="10"/>
                    <a:pt x="18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6" name="Google Shape;13096;p33"/>
            <p:cNvSpPr/>
            <p:nvPr/>
          </p:nvSpPr>
          <p:spPr>
            <a:xfrm>
              <a:off x="5104900" y="2460650"/>
              <a:ext cx="5600" cy="4250"/>
            </a:xfrm>
            <a:custGeom>
              <a:avLst/>
              <a:gdLst/>
              <a:ahLst/>
              <a:cxnLst/>
              <a:rect l="l" t="t" r="r" b="b"/>
              <a:pathLst>
                <a:path w="224" h="170" extrusionOk="0">
                  <a:moveTo>
                    <a:pt x="17" y="0"/>
                  </a:moveTo>
                  <a:cubicBezTo>
                    <a:pt x="17" y="17"/>
                    <a:pt x="1" y="33"/>
                    <a:pt x="17" y="66"/>
                  </a:cubicBezTo>
                  <a:cubicBezTo>
                    <a:pt x="17" y="103"/>
                    <a:pt x="34" y="120"/>
                    <a:pt x="54" y="153"/>
                  </a:cubicBezTo>
                  <a:cubicBezTo>
                    <a:pt x="87" y="169"/>
                    <a:pt x="104" y="169"/>
                    <a:pt x="137" y="169"/>
                  </a:cubicBezTo>
                  <a:cubicBezTo>
                    <a:pt x="190" y="153"/>
                    <a:pt x="223" y="120"/>
                    <a:pt x="223" y="50"/>
                  </a:cubicBezTo>
                  <a:cubicBezTo>
                    <a:pt x="158" y="33"/>
                    <a:pt x="87" y="17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7" name="Google Shape;13097;p33"/>
            <p:cNvSpPr/>
            <p:nvPr/>
          </p:nvSpPr>
          <p:spPr>
            <a:xfrm>
              <a:off x="5052950" y="2796850"/>
              <a:ext cx="4775" cy="6525"/>
            </a:xfrm>
            <a:custGeom>
              <a:avLst/>
              <a:gdLst/>
              <a:ahLst/>
              <a:cxnLst/>
              <a:rect l="l" t="t" r="r" b="b"/>
              <a:pathLst>
                <a:path w="191" h="261" extrusionOk="0">
                  <a:moveTo>
                    <a:pt x="50" y="1"/>
                  </a:moveTo>
                  <a:cubicBezTo>
                    <a:pt x="34" y="1"/>
                    <a:pt x="17" y="17"/>
                    <a:pt x="1" y="34"/>
                  </a:cubicBezTo>
                  <a:lnTo>
                    <a:pt x="1" y="224"/>
                  </a:lnTo>
                  <a:lnTo>
                    <a:pt x="1" y="240"/>
                  </a:lnTo>
                  <a:cubicBezTo>
                    <a:pt x="34" y="261"/>
                    <a:pt x="50" y="261"/>
                    <a:pt x="87" y="261"/>
                  </a:cubicBezTo>
                  <a:cubicBezTo>
                    <a:pt x="120" y="261"/>
                    <a:pt x="137" y="240"/>
                    <a:pt x="153" y="207"/>
                  </a:cubicBezTo>
                  <a:cubicBezTo>
                    <a:pt x="174" y="174"/>
                    <a:pt x="191" y="137"/>
                    <a:pt x="191" y="104"/>
                  </a:cubicBezTo>
                  <a:cubicBezTo>
                    <a:pt x="174" y="71"/>
                    <a:pt x="153" y="55"/>
                    <a:pt x="137" y="17"/>
                  </a:cubicBezTo>
                  <a:cubicBezTo>
                    <a:pt x="137" y="17"/>
                    <a:pt x="120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8" name="Google Shape;13098;p33"/>
            <p:cNvSpPr/>
            <p:nvPr/>
          </p:nvSpPr>
          <p:spPr>
            <a:xfrm>
              <a:off x="5079975" y="2789550"/>
              <a:ext cx="5675" cy="6500"/>
            </a:xfrm>
            <a:custGeom>
              <a:avLst/>
              <a:gdLst/>
              <a:ahLst/>
              <a:cxnLst/>
              <a:rect l="l" t="t" r="r" b="b"/>
              <a:pathLst>
                <a:path w="227" h="260" extrusionOk="0">
                  <a:moveTo>
                    <a:pt x="87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21" y="206"/>
                    <a:pt x="54" y="243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43"/>
                    <a:pt x="227" y="173"/>
                    <a:pt x="227" y="103"/>
                  </a:cubicBezTo>
                  <a:cubicBezTo>
                    <a:pt x="227" y="70"/>
                    <a:pt x="206" y="54"/>
                    <a:pt x="173" y="17"/>
                  </a:cubicBezTo>
                  <a:cubicBezTo>
                    <a:pt x="173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9" name="Google Shape;13099;p33"/>
            <p:cNvSpPr/>
            <p:nvPr/>
          </p:nvSpPr>
          <p:spPr>
            <a:xfrm>
              <a:off x="5071825" y="268482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20" y="0"/>
                  </a:moveTo>
                  <a:cubicBezTo>
                    <a:pt x="87" y="0"/>
                    <a:pt x="70" y="17"/>
                    <a:pt x="37" y="33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0" y="186"/>
                    <a:pt x="17" y="206"/>
                  </a:cubicBezTo>
                  <a:cubicBezTo>
                    <a:pt x="37" y="239"/>
                    <a:pt x="70" y="256"/>
                    <a:pt x="103" y="256"/>
                  </a:cubicBezTo>
                  <a:cubicBezTo>
                    <a:pt x="120" y="256"/>
                    <a:pt x="157" y="256"/>
                    <a:pt x="174" y="239"/>
                  </a:cubicBezTo>
                  <a:cubicBezTo>
                    <a:pt x="223" y="186"/>
                    <a:pt x="244" y="103"/>
                    <a:pt x="190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41" y="0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0" name="Google Shape;13100;p33"/>
            <p:cNvSpPr/>
            <p:nvPr/>
          </p:nvSpPr>
          <p:spPr>
            <a:xfrm>
              <a:off x="5077400" y="28093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21" y="50"/>
                    <a:pt x="21" y="87"/>
                    <a:pt x="0" y="120"/>
                  </a:cubicBezTo>
                  <a:cubicBezTo>
                    <a:pt x="0" y="153"/>
                    <a:pt x="21" y="190"/>
                    <a:pt x="37" y="207"/>
                  </a:cubicBezTo>
                  <a:cubicBezTo>
                    <a:pt x="56" y="248"/>
                    <a:pt x="88" y="265"/>
                    <a:pt x="121" y="265"/>
                  </a:cubicBezTo>
                  <a:cubicBezTo>
                    <a:pt x="144" y="265"/>
                    <a:pt x="169" y="256"/>
                    <a:pt x="190" y="240"/>
                  </a:cubicBezTo>
                  <a:cubicBezTo>
                    <a:pt x="243" y="190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cubicBezTo>
                    <a:pt x="157" y="1"/>
                    <a:pt x="140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1" name="Google Shape;13101;p33"/>
            <p:cNvSpPr/>
            <p:nvPr/>
          </p:nvSpPr>
          <p:spPr>
            <a:xfrm>
              <a:off x="5081300" y="2773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0" y="0"/>
                  </a:moveTo>
                  <a:cubicBezTo>
                    <a:pt x="86" y="0"/>
                    <a:pt x="45" y="33"/>
                    <a:pt x="17" y="91"/>
                  </a:cubicBezTo>
                  <a:cubicBezTo>
                    <a:pt x="1" y="140"/>
                    <a:pt x="34" y="227"/>
                    <a:pt x="87" y="243"/>
                  </a:cubicBezTo>
                  <a:cubicBezTo>
                    <a:pt x="101" y="254"/>
                    <a:pt x="116" y="258"/>
                    <a:pt x="131" y="258"/>
                  </a:cubicBezTo>
                  <a:cubicBezTo>
                    <a:pt x="171" y="258"/>
                    <a:pt x="211" y="225"/>
                    <a:pt x="223" y="177"/>
                  </a:cubicBezTo>
                  <a:cubicBezTo>
                    <a:pt x="256" y="107"/>
                    <a:pt x="223" y="37"/>
                    <a:pt x="174" y="4"/>
                  </a:cubicBezTo>
                  <a:cubicBezTo>
                    <a:pt x="162" y="1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2" name="Google Shape;13102;p33"/>
            <p:cNvSpPr/>
            <p:nvPr/>
          </p:nvSpPr>
          <p:spPr>
            <a:xfrm>
              <a:off x="5067075" y="27762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39"/>
                  </a:cubicBezTo>
                  <a:cubicBezTo>
                    <a:pt x="66" y="254"/>
                    <a:pt x="86" y="267"/>
                    <a:pt x="110" y="267"/>
                  </a:cubicBezTo>
                  <a:cubicBezTo>
                    <a:pt x="120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3" name="Google Shape;13103;p33"/>
            <p:cNvSpPr/>
            <p:nvPr/>
          </p:nvSpPr>
          <p:spPr>
            <a:xfrm>
              <a:off x="5068825" y="27290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4" y="0"/>
                  </a:moveTo>
                  <a:cubicBezTo>
                    <a:pt x="71" y="0"/>
                    <a:pt x="54" y="17"/>
                    <a:pt x="34" y="33"/>
                  </a:cubicBezTo>
                  <a:cubicBezTo>
                    <a:pt x="17" y="66"/>
                    <a:pt x="1" y="103"/>
                    <a:pt x="1" y="153"/>
                  </a:cubicBezTo>
                  <a:cubicBezTo>
                    <a:pt x="17" y="190"/>
                    <a:pt x="34" y="206"/>
                    <a:pt x="54" y="239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39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23" y="66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4" name="Google Shape;13104;p33"/>
            <p:cNvSpPr/>
            <p:nvPr/>
          </p:nvSpPr>
          <p:spPr>
            <a:xfrm>
              <a:off x="5066675" y="27925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03" y="1"/>
                    <a:pt x="70" y="1"/>
                    <a:pt x="54" y="21"/>
                  </a:cubicBezTo>
                  <a:cubicBezTo>
                    <a:pt x="0" y="71"/>
                    <a:pt x="0" y="157"/>
                    <a:pt x="37" y="207"/>
                  </a:cubicBezTo>
                  <a:cubicBezTo>
                    <a:pt x="54" y="244"/>
                    <a:pt x="87" y="261"/>
                    <a:pt x="103" y="261"/>
                  </a:cubicBezTo>
                  <a:cubicBezTo>
                    <a:pt x="140" y="261"/>
                    <a:pt x="173" y="261"/>
                    <a:pt x="190" y="228"/>
                  </a:cubicBezTo>
                  <a:cubicBezTo>
                    <a:pt x="243" y="190"/>
                    <a:pt x="243" y="104"/>
                    <a:pt x="206" y="54"/>
                  </a:cubicBezTo>
                  <a:cubicBezTo>
                    <a:pt x="190" y="38"/>
                    <a:pt x="190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5" name="Google Shape;13105;p33"/>
            <p:cNvSpPr/>
            <p:nvPr/>
          </p:nvSpPr>
          <p:spPr>
            <a:xfrm>
              <a:off x="5066675" y="2745825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29" y="1"/>
                  </a:moveTo>
                  <a:cubicBezTo>
                    <a:pt x="88" y="1"/>
                    <a:pt x="49" y="32"/>
                    <a:pt x="37" y="84"/>
                  </a:cubicBezTo>
                  <a:cubicBezTo>
                    <a:pt x="0" y="154"/>
                    <a:pt x="37" y="220"/>
                    <a:pt x="87" y="257"/>
                  </a:cubicBezTo>
                  <a:cubicBezTo>
                    <a:pt x="99" y="260"/>
                    <a:pt x="110" y="261"/>
                    <a:pt x="121" y="261"/>
                  </a:cubicBezTo>
                  <a:cubicBezTo>
                    <a:pt x="173" y="261"/>
                    <a:pt x="213" y="228"/>
                    <a:pt x="243" y="170"/>
                  </a:cubicBezTo>
                  <a:cubicBezTo>
                    <a:pt x="260" y="100"/>
                    <a:pt x="223" y="34"/>
                    <a:pt x="173" y="13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6" name="Google Shape;13106;p33"/>
            <p:cNvSpPr/>
            <p:nvPr/>
          </p:nvSpPr>
          <p:spPr>
            <a:xfrm>
              <a:off x="5124700" y="27800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32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0" y="159"/>
                    <a:pt x="33" y="229"/>
                    <a:pt x="87" y="262"/>
                  </a:cubicBezTo>
                  <a:cubicBezTo>
                    <a:pt x="95" y="264"/>
                    <a:pt x="104" y="266"/>
                    <a:pt x="114" y="266"/>
                  </a:cubicBezTo>
                  <a:cubicBezTo>
                    <a:pt x="159" y="266"/>
                    <a:pt x="209" y="233"/>
                    <a:pt x="223" y="175"/>
                  </a:cubicBezTo>
                  <a:cubicBezTo>
                    <a:pt x="240" y="109"/>
                    <a:pt x="223" y="39"/>
                    <a:pt x="169" y="6"/>
                  </a:cubicBezTo>
                  <a:cubicBezTo>
                    <a:pt x="157" y="2"/>
                    <a:pt x="14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7" name="Google Shape;13107;p33"/>
            <p:cNvSpPr/>
            <p:nvPr/>
          </p:nvSpPr>
          <p:spPr>
            <a:xfrm>
              <a:off x="5068425" y="2824475"/>
              <a:ext cx="5175" cy="2100"/>
            </a:xfrm>
            <a:custGeom>
              <a:avLst/>
              <a:gdLst/>
              <a:ahLst/>
              <a:cxnLst/>
              <a:rect l="l" t="t" r="r" b="b"/>
              <a:pathLst>
                <a:path w="207" h="84" extrusionOk="0">
                  <a:moveTo>
                    <a:pt x="120" y="1"/>
                  </a:moveTo>
                  <a:cubicBezTo>
                    <a:pt x="108" y="1"/>
                    <a:pt x="95" y="5"/>
                    <a:pt x="87" y="13"/>
                  </a:cubicBezTo>
                  <a:cubicBezTo>
                    <a:pt x="70" y="13"/>
                    <a:pt x="33" y="30"/>
                    <a:pt x="17" y="63"/>
                  </a:cubicBezTo>
                  <a:lnTo>
                    <a:pt x="0" y="83"/>
                  </a:lnTo>
                  <a:lnTo>
                    <a:pt x="206" y="83"/>
                  </a:lnTo>
                  <a:cubicBezTo>
                    <a:pt x="206" y="63"/>
                    <a:pt x="190" y="46"/>
                    <a:pt x="173" y="30"/>
                  </a:cubicBezTo>
                  <a:lnTo>
                    <a:pt x="153" y="13"/>
                  </a:lnTo>
                  <a:cubicBezTo>
                    <a:pt x="145" y="5"/>
                    <a:pt x="132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8" name="Google Shape;13108;p33"/>
            <p:cNvSpPr/>
            <p:nvPr/>
          </p:nvSpPr>
          <p:spPr>
            <a:xfrm>
              <a:off x="5263425" y="2665025"/>
              <a:ext cx="2100" cy="5600"/>
            </a:xfrm>
            <a:custGeom>
              <a:avLst/>
              <a:gdLst/>
              <a:ahLst/>
              <a:cxnLst/>
              <a:rect l="l" t="t" r="r" b="b"/>
              <a:pathLst>
                <a:path w="84" h="224" extrusionOk="0">
                  <a:moveTo>
                    <a:pt x="83" y="1"/>
                  </a:moveTo>
                  <a:lnTo>
                    <a:pt x="83" y="1"/>
                  </a:lnTo>
                  <a:cubicBezTo>
                    <a:pt x="34" y="34"/>
                    <a:pt x="1" y="87"/>
                    <a:pt x="17" y="153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50" y="153"/>
                    <a:pt x="67" y="87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9" name="Google Shape;13109;p33"/>
            <p:cNvSpPr/>
            <p:nvPr/>
          </p:nvSpPr>
          <p:spPr>
            <a:xfrm>
              <a:off x="5085625" y="2821800"/>
              <a:ext cx="6000" cy="4250"/>
            </a:xfrm>
            <a:custGeom>
              <a:avLst/>
              <a:gdLst/>
              <a:ahLst/>
              <a:cxnLst/>
              <a:rect l="l" t="t" r="r" b="b"/>
              <a:pathLst>
                <a:path w="240" h="170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lnTo>
                    <a:pt x="17" y="170"/>
                  </a:lnTo>
                  <a:cubicBezTo>
                    <a:pt x="83" y="170"/>
                    <a:pt x="170" y="153"/>
                    <a:pt x="240" y="153"/>
                  </a:cubicBezTo>
                  <a:lnTo>
                    <a:pt x="240" y="120"/>
                  </a:lnTo>
                  <a:cubicBezTo>
                    <a:pt x="223" y="87"/>
                    <a:pt x="223" y="50"/>
                    <a:pt x="186" y="34"/>
                  </a:cubicBezTo>
                  <a:cubicBezTo>
                    <a:pt x="186" y="17"/>
                    <a:pt x="170" y="17"/>
                    <a:pt x="170" y="17"/>
                  </a:cubicBezTo>
                  <a:cubicBezTo>
                    <a:pt x="153" y="1"/>
                    <a:pt x="137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0" name="Google Shape;13110;p33"/>
            <p:cNvSpPr/>
            <p:nvPr/>
          </p:nvSpPr>
          <p:spPr>
            <a:xfrm>
              <a:off x="5253125" y="26022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4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1" y="159"/>
                    <a:pt x="17" y="229"/>
                    <a:pt x="83" y="262"/>
                  </a:cubicBezTo>
                  <a:lnTo>
                    <a:pt x="137" y="262"/>
                  </a:lnTo>
                  <a:cubicBezTo>
                    <a:pt x="170" y="262"/>
                    <a:pt x="207" y="229"/>
                    <a:pt x="223" y="175"/>
                  </a:cubicBezTo>
                  <a:cubicBezTo>
                    <a:pt x="240" y="126"/>
                    <a:pt x="223" y="72"/>
                    <a:pt x="207" y="39"/>
                  </a:cubicBezTo>
                  <a:cubicBezTo>
                    <a:pt x="186" y="39"/>
                    <a:pt x="170" y="23"/>
                    <a:pt x="153" y="6"/>
                  </a:cubicBezTo>
                  <a:cubicBezTo>
                    <a:pt x="144" y="2"/>
                    <a:pt x="13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1" name="Google Shape;13111;p33"/>
            <p:cNvSpPr/>
            <p:nvPr/>
          </p:nvSpPr>
          <p:spPr>
            <a:xfrm>
              <a:off x="5250950" y="26197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26" y="0"/>
                  </a:moveTo>
                  <a:cubicBezTo>
                    <a:pt x="103" y="0"/>
                    <a:pt x="82" y="13"/>
                    <a:pt x="67" y="28"/>
                  </a:cubicBezTo>
                  <a:cubicBezTo>
                    <a:pt x="34" y="44"/>
                    <a:pt x="17" y="61"/>
                    <a:pt x="17" y="94"/>
                  </a:cubicBezTo>
                  <a:cubicBezTo>
                    <a:pt x="1" y="110"/>
                    <a:pt x="1" y="147"/>
                    <a:pt x="17" y="180"/>
                  </a:cubicBezTo>
                  <a:cubicBezTo>
                    <a:pt x="17" y="213"/>
                    <a:pt x="50" y="234"/>
                    <a:pt x="88" y="250"/>
                  </a:cubicBezTo>
                  <a:cubicBezTo>
                    <a:pt x="101" y="259"/>
                    <a:pt x="115" y="263"/>
                    <a:pt x="130" y="263"/>
                  </a:cubicBezTo>
                  <a:cubicBezTo>
                    <a:pt x="170" y="263"/>
                    <a:pt x="212" y="232"/>
                    <a:pt x="224" y="180"/>
                  </a:cubicBezTo>
                  <a:cubicBezTo>
                    <a:pt x="240" y="110"/>
                    <a:pt x="224" y="44"/>
                    <a:pt x="154" y="7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2" name="Google Shape;13112;p33"/>
            <p:cNvSpPr/>
            <p:nvPr/>
          </p:nvSpPr>
          <p:spPr>
            <a:xfrm>
              <a:off x="5112225" y="28174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87" y="1"/>
                    <a:pt x="71" y="1"/>
                    <a:pt x="34" y="34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7"/>
                  </a:cubicBezTo>
                  <a:cubicBezTo>
                    <a:pt x="87" y="190"/>
                    <a:pt x="153" y="190"/>
                    <a:pt x="207" y="174"/>
                  </a:cubicBezTo>
                  <a:cubicBezTo>
                    <a:pt x="223" y="137"/>
                    <a:pt x="223" y="87"/>
                    <a:pt x="190" y="54"/>
                  </a:cubicBezTo>
                  <a:cubicBezTo>
                    <a:pt x="190" y="34"/>
                    <a:pt x="174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3" name="Google Shape;13113;p33"/>
            <p:cNvSpPr/>
            <p:nvPr/>
          </p:nvSpPr>
          <p:spPr>
            <a:xfrm>
              <a:off x="5247050" y="26672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54" y="17"/>
                    <a:pt x="0" y="87"/>
                    <a:pt x="17" y="153"/>
                  </a:cubicBezTo>
                  <a:cubicBezTo>
                    <a:pt x="17" y="190"/>
                    <a:pt x="37" y="223"/>
                    <a:pt x="70" y="239"/>
                  </a:cubicBezTo>
                  <a:cubicBezTo>
                    <a:pt x="82" y="251"/>
                    <a:pt x="102" y="263"/>
                    <a:pt x="120" y="263"/>
                  </a:cubicBezTo>
                  <a:cubicBezTo>
                    <a:pt x="127" y="263"/>
                    <a:pt x="134" y="261"/>
                    <a:pt x="141" y="256"/>
                  </a:cubicBezTo>
                  <a:cubicBezTo>
                    <a:pt x="206" y="256"/>
                    <a:pt x="244" y="190"/>
                    <a:pt x="244" y="120"/>
                  </a:cubicBezTo>
                  <a:cubicBezTo>
                    <a:pt x="223" y="66"/>
                    <a:pt x="206" y="33"/>
                    <a:pt x="173" y="17"/>
                  </a:cubicBezTo>
                  <a:cubicBezTo>
                    <a:pt x="157" y="0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4" name="Google Shape;13114;p33"/>
            <p:cNvSpPr/>
            <p:nvPr/>
          </p:nvSpPr>
          <p:spPr>
            <a:xfrm>
              <a:off x="5250550" y="26521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7" y="0"/>
                  </a:moveTo>
                  <a:cubicBezTo>
                    <a:pt x="104" y="0"/>
                    <a:pt x="66" y="17"/>
                    <a:pt x="50" y="33"/>
                  </a:cubicBezTo>
                  <a:cubicBezTo>
                    <a:pt x="33" y="50"/>
                    <a:pt x="17" y="87"/>
                    <a:pt x="17" y="120"/>
                  </a:cubicBezTo>
                  <a:cubicBezTo>
                    <a:pt x="1" y="153"/>
                    <a:pt x="17" y="190"/>
                    <a:pt x="33" y="223"/>
                  </a:cubicBezTo>
                  <a:cubicBezTo>
                    <a:pt x="50" y="240"/>
                    <a:pt x="83" y="256"/>
                    <a:pt x="104" y="256"/>
                  </a:cubicBezTo>
                  <a:cubicBezTo>
                    <a:pt x="113" y="262"/>
                    <a:pt x="123" y="265"/>
                    <a:pt x="133" y="265"/>
                  </a:cubicBezTo>
                  <a:cubicBezTo>
                    <a:pt x="155" y="265"/>
                    <a:pt x="174" y="251"/>
                    <a:pt x="186" y="240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86" y="33"/>
                    <a:pt x="170" y="17"/>
                    <a:pt x="153" y="17"/>
                  </a:cubicBezTo>
                  <a:lnTo>
                    <a:pt x="1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5" name="Google Shape;13115;p33"/>
            <p:cNvSpPr/>
            <p:nvPr/>
          </p:nvSpPr>
          <p:spPr>
            <a:xfrm>
              <a:off x="5236325" y="26528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8" y="0"/>
                  </a:moveTo>
                  <a:cubicBezTo>
                    <a:pt x="81" y="0"/>
                    <a:pt x="31" y="30"/>
                    <a:pt x="17" y="74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4" y="264"/>
                    <a:pt x="120" y="264"/>
                    <a:pt x="137" y="264"/>
                  </a:cubicBezTo>
                  <a:cubicBezTo>
                    <a:pt x="174" y="248"/>
                    <a:pt x="207" y="227"/>
                    <a:pt x="223" y="178"/>
                  </a:cubicBezTo>
                  <a:cubicBezTo>
                    <a:pt x="240" y="124"/>
                    <a:pt x="223" y="74"/>
                    <a:pt x="207" y="41"/>
                  </a:cubicBezTo>
                  <a:cubicBezTo>
                    <a:pt x="190" y="21"/>
                    <a:pt x="174" y="21"/>
                    <a:pt x="157" y="4"/>
                  </a:cubicBezTo>
                  <a:cubicBezTo>
                    <a:pt x="148" y="1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6" name="Google Shape;13116;p33"/>
            <p:cNvSpPr/>
            <p:nvPr/>
          </p:nvSpPr>
          <p:spPr>
            <a:xfrm>
              <a:off x="5214875" y="2766350"/>
              <a:ext cx="3025" cy="3525"/>
            </a:xfrm>
            <a:custGeom>
              <a:avLst/>
              <a:gdLst/>
              <a:ahLst/>
              <a:cxnLst/>
              <a:rect l="l" t="t" r="r" b="b"/>
              <a:pathLst>
                <a:path w="121" h="141" extrusionOk="0">
                  <a:moveTo>
                    <a:pt x="121" y="1"/>
                  </a:moveTo>
                  <a:cubicBezTo>
                    <a:pt x="104" y="1"/>
                    <a:pt x="104" y="1"/>
                    <a:pt x="88" y="17"/>
                  </a:cubicBezTo>
                  <a:cubicBezTo>
                    <a:pt x="34" y="17"/>
                    <a:pt x="1" y="71"/>
                    <a:pt x="1" y="141"/>
                  </a:cubicBezTo>
                  <a:cubicBezTo>
                    <a:pt x="34" y="87"/>
                    <a:pt x="67" y="54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7" name="Google Shape;13117;p33"/>
            <p:cNvSpPr/>
            <p:nvPr/>
          </p:nvSpPr>
          <p:spPr>
            <a:xfrm>
              <a:off x="5238500" y="2728925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25" y="1"/>
                  </a:moveTo>
                  <a:cubicBezTo>
                    <a:pt x="80" y="1"/>
                    <a:pt x="30" y="30"/>
                    <a:pt x="17" y="71"/>
                  </a:cubicBezTo>
                  <a:cubicBezTo>
                    <a:pt x="0" y="141"/>
                    <a:pt x="17" y="228"/>
                    <a:pt x="87" y="244"/>
                  </a:cubicBezTo>
                  <a:lnTo>
                    <a:pt x="103" y="261"/>
                  </a:lnTo>
                  <a:lnTo>
                    <a:pt x="103" y="228"/>
                  </a:lnTo>
                  <a:cubicBezTo>
                    <a:pt x="136" y="174"/>
                    <a:pt x="173" y="108"/>
                    <a:pt x="206" y="55"/>
                  </a:cubicBezTo>
                  <a:cubicBezTo>
                    <a:pt x="190" y="38"/>
                    <a:pt x="173" y="22"/>
                    <a:pt x="153" y="5"/>
                  </a:cubicBezTo>
                  <a:cubicBezTo>
                    <a:pt x="144" y="2"/>
                    <a:pt x="134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8" name="Google Shape;13118;p33"/>
            <p:cNvSpPr/>
            <p:nvPr/>
          </p:nvSpPr>
          <p:spPr>
            <a:xfrm>
              <a:off x="5245800" y="2713200"/>
              <a:ext cx="5600" cy="6375"/>
            </a:xfrm>
            <a:custGeom>
              <a:avLst/>
              <a:gdLst/>
              <a:ahLst/>
              <a:cxnLst/>
              <a:rect l="l" t="t" r="r" b="b"/>
              <a:pathLst>
                <a:path w="224" h="255" extrusionOk="0">
                  <a:moveTo>
                    <a:pt x="110" y="1"/>
                  </a:moveTo>
                  <a:cubicBezTo>
                    <a:pt x="70" y="1"/>
                    <a:pt x="29" y="34"/>
                    <a:pt x="17" y="82"/>
                  </a:cubicBezTo>
                  <a:cubicBezTo>
                    <a:pt x="1" y="152"/>
                    <a:pt x="17" y="222"/>
                    <a:pt x="87" y="255"/>
                  </a:cubicBezTo>
                  <a:lnTo>
                    <a:pt x="137" y="255"/>
                  </a:lnTo>
                  <a:cubicBezTo>
                    <a:pt x="153" y="205"/>
                    <a:pt x="191" y="135"/>
                    <a:pt x="223" y="65"/>
                  </a:cubicBezTo>
                  <a:cubicBezTo>
                    <a:pt x="207" y="49"/>
                    <a:pt x="191" y="16"/>
                    <a:pt x="153" y="16"/>
                  </a:cubicBezTo>
                  <a:cubicBezTo>
                    <a:pt x="140" y="6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9" name="Google Shape;13119;p33"/>
            <p:cNvSpPr/>
            <p:nvPr/>
          </p:nvSpPr>
          <p:spPr>
            <a:xfrm>
              <a:off x="5256525" y="26800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37" y="1"/>
                  </a:moveTo>
                  <a:cubicBezTo>
                    <a:pt x="120" y="1"/>
                    <a:pt x="87" y="17"/>
                    <a:pt x="50" y="34"/>
                  </a:cubicBezTo>
                  <a:cubicBezTo>
                    <a:pt x="17" y="67"/>
                    <a:pt x="1" y="153"/>
                    <a:pt x="50" y="207"/>
                  </a:cubicBezTo>
                  <a:cubicBezTo>
                    <a:pt x="71" y="240"/>
                    <a:pt x="87" y="256"/>
                    <a:pt x="120" y="256"/>
                  </a:cubicBezTo>
                  <a:cubicBezTo>
                    <a:pt x="137" y="256"/>
                    <a:pt x="174" y="256"/>
                    <a:pt x="190" y="240"/>
                  </a:cubicBezTo>
                  <a:cubicBezTo>
                    <a:pt x="207" y="190"/>
                    <a:pt x="207" y="137"/>
                    <a:pt x="223" y="67"/>
                  </a:cubicBezTo>
                  <a:lnTo>
                    <a:pt x="223" y="50"/>
                  </a:lnTo>
                  <a:cubicBezTo>
                    <a:pt x="207" y="34"/>
                    <a:pt x="190" y="17"/>
                    <a:pt x="174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0" name="Google Shape;13120;p33"/>
            <p:cNvSpPr/>
            <p:nvPr/>
          </p:nvSpPr>
          <p:spPr>
            <a:xfrm>
              <a:off x="5140150" y="2809750"/>
              <a:ext cx="5600" cy="5575"/>
            </a:xfrm>
            <a:custGeom>
              <a:avLst/>
              <a:gdLst/>
              <a:ahLst/>
              <a:cxnLst/>
              <a:rect l="l" t="t" r="r" b="b"/>
              <a:pathLst>
                <a:path w="224" h="223" extrusionOk="0">
                  <a:moveTo>
                    <a:pt x="104" y="0"/>
                  </a:moveTo>
                  <a:cubicBezTo>
                    <a:pt x="50" y="17"/>
                    <a:pt x="1" y="70"/>
                    <a:pt x="17" y="157"/>
                  </a:cubicBezTo>
                  <a:cubicBezTo>
                    <a:pt x="17" y="173"/>
                    <a:pt x="34" y="206"/>
                    <a:pt x="50" y="223"/>
                  </a:cubicBezTo>
                  <a:cubicBezTo>
                    <a:pt x="104" y="206"/>
                    <a:pt x="170" y="173"/>
                    <a:pt x="224" y="157"/>
                  </a:cubicBezTo>
                  <a:lnTo>
                    <a:pt x="224" y="103"/>
                  </a:lnTo>
                  <a:cubicBezTo>
                    <a:pt x="224" y="70"/>
                    <a:pt x="207" y="33"/>
                    <a:pt x="191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1" name="Google Shape;13121;p33"/>
            <p:cNvSpPr/>
            <p:nvPr/>
          </p:nvSpPr>
          <p:spPr>
            <a:xfrm>
              <a:off x="5194675" y="2783450"/>
              <a:ext cx="4375" cy="3550"/>
            </a:xfrm>
            <a:custGeom>
              <a:avLst/>
              <a:gdLst/>
              <a:ahLst/>
              <a:cxnLst/>
              <a:rect l="l" t="t" r="r" b="b"/>
              <a:pathLst>
                <a:path w="175" h="142" extrusionOk="0">
                  <a:moveTo>
                    <a:pt x="127" y="1"/>
                  </a:moveTo>
                  <a:cubicBezTo>
                    <a:pt x="82" y="1"/>
                    <a:pt x="31" y="34"/>
                    <a:pt x="17" y="92"/>
                  </a:cubicBezTo>
                  <a:cubicBezTo>
                    <a:pt x="17" y="108"/>
                    <a:pt x="1" y="125"/>
                    <a:pt x="17" y="141"/>
                  </a:cubicBezTo>
                  <a:cubicBezTo>
                    <a:pt x="71" y="108"/>
                    <a:pt x="120" y="55"/>
                    <a:pt x="174" y="22"/>
                  </a:cubicBezTo>
                  <a:cubicBezTo>
                    <a:pt x="174" y="22"/>
                    <a:pt x="174" y="5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2" name="Google Shape;13122;p33"/>
            <p:cNvSpPr/>
            <p:nvPr/>
          </p:nvSpPr>
          <p:spPr>
            <a:xfrm>
              <a:off x="5126350" y="2814900"/>
              <a:ext cx="5700" cy="4775"/>
            </a:xfrm>
            <a:custGeom>
              <a:avLst/>
              <a:gdLst/>
              <a:ahLst/>
              <a:cxnLst/>
              <a:rect l="l" t="t" r="r" b="b"/>
              <a:pathLst>
                <a:path w="228" h="191" extrusionOk="0">
                  <a:moveTo>
                    <a:pt x="103" y="0"/>
                  </a:moveTo>
                  <a:cubicBezTo>
                    <a:pt x="38" y="0"/>
                    <a:pt x="0" y="71"/>
                    <a:pt x="21" y="137"/>
                  </a:cubicBezTo>
                  <a:lnTo>
                    <a:pt x="21" y="190"/>
                  </a:lnTo>
                  <a:cubicBezTo>
                    <a:pt x="87" y="174"/>
                    <a:pt x="157" y="157"/>
                    <a:pt x="227" y="120"/>
                  </a:cubicBezTo>
                  <a:lnTo>
                    <a:pt x="227" y="104"/>
                  </a:lnTo>
                  <a:cubicBezTo>
                    <a:pt x="227" y="71"/>
                    <a:pt x="207" y="33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3" name="Google Shape;13123;p33"/>
            <p:cNvSpPr/>
            <p:nvPr/>
          </p:nvSpPr>
          <p:spPr>
            <a:xfrm>
              <a:off x="5154700" y="2806850"/>
              <a:ext cx="4750" cy="3325"/>
            </a:xfrm>
            <a:custGeom>
              <a:avLst/>
              <a:gdLst/>
              <a:ahLst/>
              <a:cxnLst/>
              <a:rect l="l" t="t" r="r" b="b"/>
              <a:pathLst>
                <a:path w="190" h="133" extrusionOk="0">
                  <a:moveTo>
                    <a:pt x="113" y="0"/>
                  </a:moveTo>
                  <a:cubicBezTo>
                    <a:pt x="72" y="0"/>
                    <a:pt x="33" y="32"/>
                    <a:pt x="21" y="83"/>
                  </a:cubicBezTo>
                  <a:cubicBezTo>
                    <a:pt x="0" y="100"/>
                    <a:pt x="0" y="116"/>
                    <a:pt x="0" y="133"/>
                  </a:cubicBezTo>
                  <a:cubicBezTo>
                    <a:pt x="70" y="100"/>
                    <a:pt x="140" y="83"/>
                    <a:pt x="190" y="46"/>
                  </a:cubicBezTo>
                  <a:cubicBezTo>
                    <a:pt x="190" y="30"/>
                    <a:pt x="173" y="13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4" name="Google Shape;13124;p33"/>
            <p:cNvSpPr/>
            <p:nvPr/>
          </p:nvSpPr>
          <p:spPr>
            <a:xfrm>
              <a:off x="5174075" y="27586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7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17" y="190"/>
                    <a:pt x="17" y="206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3"/>
                  </a:cubicBezTo>
                  <a:cubicBezTo>
                    <a:pt x="223" y="70"/>
                    <a:pt x="206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5" name="Google Shape;13125;p33"/>
            <p:cNvSpPr/>
            <p:nvPr/>
          </p:nvSpPr>
          <p:spPr>
            <a:xfrm>
              <a:off x="5180450" y="2787900"/>
              <a:ext cx="6125" cy="6400"/>
            </a:xfrm>
            <a:custGeom>
              <a:avLst/>
              <a:gdLst/>
              <a:ahLst/>
              <a:cxnLst/>
              <a:rect l="l" t="t" r="r" b="b"/>
              <a:pathLst>
                <a:path w="245" h="256" extrusionOk="0">
                  <a:moveTo>
                    <a:pt x="104" y="0"/>
                  </a:moveTo>
                  <a:cubicBezTo>
                    <a:pt x="71" y="0"/>
                    <a:pt x="55" y="17"/>
                    <a:pt x="38" y="50"/>
                  </a:cubicBezTo>
                  <a:cubicBezTo>
                    <a:pt x="22" y="83"/>
                    <a:pt x="1" y="120"/>
                    <a:pt x="22" y="153"/>
                  </a:cubicBezTo>
                  <a:cubicBezTo>
                    <a:pt x="22" y="186"/>
                    <a:pt x="38" y="206"/>
                    <a:pt x="55" y="239"/>
                  </a:cubicBezTo>
                  <a:cubicBezTo>
                    <a:pt x="88" y="256"/>
                    <a:pt x="104" y="256"/>
                    <a:pt x="141" y="256"/>
                  </a:cubicBezTo>
                  <a:cubicBezTo>
                    <a:pt x="207" y="239"/>
                    <a:pt x="244" y="169"/>
                    <a:pt x="228" y="103"/>
                  </a:cubicBezTo>
                  <a:cubicBezTo>
                    <a:pt x="228" y="66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6" name="Google Shape;13126;p33"/>
            <p:cNvSpPr/>
            <p:nvPr/>
          </p:nvSpPr>
          <p:spPr>
            <a:xfrm>
              <a:off x="5185625" y="27235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1" y="1"/>
                  </a:moveTo>
                  <a:cubicBezTo>
                    <a:pt x="123" y="1"/>
                    <a:pt x="113" y="5"/>
                    <a:pt x="103" y="13"/>
                  </a:cubicBezTo>
                  <a:cubicBezTo>
                    <a:pt x="37" y="13"/>
                    <a:pt x="0" y="79"/>
                    <a:pt x="0" y="149"/>
                  </a:cubicBezTo>
                  <a:cubicBezTo>
                    <a:pt x="21" y="182"/>
                    <a:pt x="37" y="219"/>
                    <a:pt x="54" y="236"/>
                  </a:cubicBezTo>
                  <a:cubicBezTo>
                    <a:pt x="65" y="247"/>
                    <a:pt x="85" y="259"/>
                    <a:pt x="109" y="259"/>
                  </a:cubicBezTo>
                  <a:cubicBezTo>
                    <a:pt x="119" y="259"/>
                    <a:pt x="129" y="257"/>
                    <a:pt x="140" y="252"/>
                  </a:cubicBezTo>
                  <a:cubicBezTo>
                    <a:pt x="190" y="252"/>
                    <a:pt x="243" y="182"/>
                    <a:pt x="227" y="116"/>
                  </a:cubicBezTo>
                  <a:cubicBezTo>
                    <a:pt x="227" y="79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8" y="5"/>
                    <a:pt x="140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7" name="Google Shape;13127;p33"/>
            <p:cNvSpPr/>
            <p:nvPr/>
          </p:nvSpPr>
          <p:spPr>
            <a:xfrm>
              <a:off x="5184800" y="27711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70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06" y="206"/>
                    <a:pt x="223" y="173"/>
                    <a:pt x="223" y="136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90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8" name="Google Shape;13128;p33"/>
            <p:cNvSpPr/>
            <p:nvPr/>
          </p:nvSpPr>
          <p:spPr>
            <a:xfrm>
              <a:off x="5187375" y="270765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21"/>
                    <a:pt x="70" y="254"/>
                  </a:cubicBezTo>
                  <a:cubicBezTo>
                    <a:pt x="82" y="257"/>
                    <a:pt x="94" y="258"/>
                    <a:pt x="105" y="258"/>
                  </a:cubicBezTo>
                  <a:cubicBezTo>
                    <a:pt x="159" y="258"/>
                    <a:pt x="209" y="228"/>
                    <a:pt x="223" y="184"/>
                  </a:cubicBezTo>
                  <a:cubicBezTo>
                    <a:pt x="239" y="118"/>
                    <a:pt x="206" y="31"/>
                    <a:pt x="157" y="15"/>
                  </a:cubicBezTo>
                  <a:cubicBezTo>
                    <a:pt x="142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9" name="Google Shape;13129;p33"/>
            <p:cNvSpPr/>
            <p:nvPr/>
          </p:nvSpPr>
          <p:spPr>
            <a:xfrm>
              <a:off x="5084300" y="2647500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53"/>
                    <a:pt x="33" y="219"/>
                    <a:pt x="87" y="256"/>
                  </a:cubicBezTo>
                  <a:cubicBezTo>
                    <a:pt x="95" y="259"/>
                    <a:pt x="103" y="260"/>
                    <a:pt x="112" y="260"/>
                  </a:cubicBezTo>
                  <a:cubicBezTo>
                    <a:pt x="157" y="260"/>
                    <a:pt x="209" y="225"/>
                    <a:pt x="223" y="170"/>
                  </a:cubicBezTo>
                  <a:cubicBezTo>
                    <a:pt x="260" y="116"/>
                    <a:pt x="223" y="30"/>
                    <a:pt x="173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0" name="Google Shape;13130;p33"/>
            <p:cNvSpPr/>
            <p:nvPr/>
          </p:nvSpPr>
          <p:spPr>
            <a:xfrm>
              <a:off x="5183550" y="27434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93" y="1"/>
                  </a:moveTo>
                  <a:cubicBezTo>
                    <a:pt x="72" y="1"/>
                    <a:pt x="57" y="13"/>
                    <a:pt x="34" y="28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8"/>
                    <a:pt x="1" y="181"/>
                    <a:pt x="17" y="214"/>
                  </a:cubicBezTo>
                  <a:cubicBezTo>
                    <a:pt x="36" y="245"/>
                    <a:pt x="69" y="264"/>
                    <a:pt x="102" y="264"/>
                  </a:cubicBezTo>
                  <a:cubicBezTo>
                    <a:pt x="125" y="264"/>
                    <a:pt x="149" y="255"/>
                    <a:pt x="170" y="234"/>
                  </a:cubicBezTo>
                  <a:cubicBezTo>
                    <a:pt x="223" y="181"/>
                    <a:pt x="223" y="110"/>
                    <a:pt x="186" y="45"/>
                  </a:cubicBezTo>
                  <a:cubicBezTo>
                    <a:pt x="186" y="28"/>
                    <a:pt x="170" y="28"/>
                    <a:pt x="153" y="7"/>
                  </a:cubicBezTo>
                  <a:lnTo>
                    <a:pt x="120" y="7"/>
                  </a:lnTo>
                  <a:cubicBezTo>
                    <a:pt x="110" y="3"/>
                    <a:pt x="101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1" name="Google Shape;13131;p33"/>
            <p:cNvSpPr/>
            <p:nvPr/>
          </p:nvSpPr>
          <p:spPr>
            <a:xfrm>
              <a:off x="5174475" y="26629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9" y="0"/>
                  </a:moveTo>
                  <a:cubicBezTo>
                    <a:pt x="120" y="0"/>
                    <a:pt x="112" y="4"/>
                    <a:pt x="104" y="13"/>
                  </a:cubicBezTo>
                  <a:cubicBezTo>
                    <a:pt x="87" y="13"/>
                    <a:pt x="71" y="29"/>
                    <a:pt x="54" y="50"/>
                  </a:cubicBezTo>
                  <a:cubicBezTo>
                    <a:pt x="17" y="66"/>
                    <a:pt x="1" y="116"/>
                    <a:pt x="17" y="153"/>
                  </a:cubicBezTo>
                  <a:cubicBezTo>
                    <a:pt x="17" y="186"/>
                    <a:pt x="34" y="219"/>
                    <a:pt x="54" y="235"/>
                  </a:cubicBezTo>
                  <a:cubicBezTo>
                    <a:pt x="78" y="250"/>
                    <a:pt x="93" y="263"/>
                    <a:pt x="112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90" y="256"/>
                    <a:pt x="240" y="186"/>
                    <a:pt x="240" y="132"/>
                  </a:cubicBezTo>
                  <a:cubicBezTo>
                    <a:pt x="240" y="116"/>
                    <a:pt x="240" y="116"/>
                    <a:pt x="223" y="116"/>
                  </a:cubicBezTo>
                  <a:cubicBezTo>
                    <a:pt x="223" y="66"/>
                    <a:pt x="207" y="29"/>
                    <a:pt x="157" y="13"/>
                  </a:cubicBezTo>
                  <a:cubicBezTo>
                    <a:pt x="147" y="4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2" name="Google Shape;13132;p33"/>
            <p:cNvSpPr/>
            <p:nvPr/>
          </p:nvSpPr>
          <p:spPr>
            <a:xfrm>
              <a:off x="5177475" y="26189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9" y="0"/>
                  </a:moveTo>
                  <a:cubicBezTo>
                    <a:pt x="86" y="0"/>
                    <a:pt x="66" y="12"/>
                    <a:pt x="54" y="23"/>
                  </a:cubicBezTo>
                  <a:cubicBezTo>
                    <a:pt x="17" y="61"/>
                    <a:pt x="17" y="77"/>
                    <a:pt x="0" y="110"/>
                  </a:cubicBezTo>
                  <a:cubicBezTo>
                    <a:pt x="0" y="143"/>
                    <a:pt x="17" y="180"/>
                    <a:pt x="37" y="213"/>
                  </a:cubicBezTo>
                  <a:cubicBezTo>
                    <a:pt x="54" y="230"/>
                    <a:pt x="70" y="246"/>
                    <a:pt x="103" y="267"/>
                  </a:cubicBezTo>
                  <a:cubicBezTo>
                    <a:pt x="141" y="267"/>
                    <a:pt x="174" y="246"/>
                    <a:pt x="190" y="230"/>
                  </a:cubicBezTo>
                  <a:cubicBezTo>
                    <a:pt x="244" y="180"/>
                    <a:pt x="244" y="110"/>
                    <a:pt x="207" y="40"/>
                  </a:cubicBezTo>
                  <a:cubicBezTo>
                    <a:pt x="190" y="23"/>
                    <a:pt x="174" y="23"/>
                    <a:pt x="157" y="7"/>
                  </a:cubicBezTo>
                  <a:lnTo>
                    <a:pt x="141" y="7"/>
                  </a:lnTo>
                  <a:cubicBezTo>
                    <a:pt x="130" y="2"/>
                    <a:pt x="119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3" name="Google Shape;13133;p33"/>
            <p:cNvSpPr/>
            <p:nvPr/>
          </p:nvSpPr>
          <p:spPr>
            <a:xfrm>
              <a:off x="5213550" y="26886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0" y="1"/>
                    <a:pt x="37" y="17"/>
                    <a:pt x="17" y="54"/>
                  </a:cubicBezTo>
                  <a:cubicBezTo>
                    <a:pt x="0" y="71"/>
                    <a:pt x="0" y="104"/>
                    <a:pt x="0" y="137"/>
                  </a:cubicBezTo>
                  <a:cubicBezTo>
                    <a:pt x="0" y="174"/>
                    <a:pt x="17" y="207"/>
                    <a:pt x="37" y="224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07" y="71"/>
                    <a:pt x="190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4" name="Google Shape;13134;p33"/>
            <p:cNvSpPr/>
            <p:nvPr/>
          </p:nvSpPr>
          <p:spPr>
            <a:xfrm>
              <a:off x="5217875" y="2751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04" y="1"/>
                    <a:pt x="71" y="21"/>
                    <a:pt x="50" y="38"/>
                  </a:cubicBezTo>
                  <a:cubicBezTo>
                    <a:pt x="17" y="54"/>
                    <a:pt x="17" y="87"/>
                    <a:pt x="1" y="124"/>
                  </a:cubicBezTo>
                  <a:cubicBezTo>
                    <a:pt x="1" y="157"/>
                    <a:pt x="17" y="190"/>
                    <a:pt x="34" y="227"/>
                  </a:cubicBezTo>
                  <a:cubicBezTo>
                    <a:pt x="50" y="244"/>
                    <a:pt x="71" y="260"/>
                    <a:pt x="104" y="260"/>
                  </a:cubicBezTo>
                  <a:cubicBezTo>
                    <a:pt x="113" y="265"/>
                    <a:pt x="122" y="267"/>
                    <a:pt x="129" y="267"/>
                  </a:cubicBezTo>
                  <a:cubicBezTo>
                    <a:pt x="148" y="267"/>
                    <a:pt x="164" y="256"/>
                    <a:pt x="190" y="244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8"/>
                    <a:pt x="174" y="21"/>
                    <a:pt x="153" y="21"/>
                  </a:cubicBezTo>
                  <a:cubicBezTo>
                    <a:pt x="153" y="21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5" name="Google Shape;13135;p33"/>
            <p:cNvSpPr/>
            <p:nvPr/>
          </p:nvSpPr>
          <p:spPr>
            <a:xfrm>
              <a:off x="5195925" y="27371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21" y="87"/>
                    <a:pt x="0" y="120"/>
                    <a:pt x="0" y="153"/>
                  </a:cubicBezTo>
                  <a:cubicBezTo>
                    <a:pt x="21" y="190"/>
                    <a:pt x="37" y="207"/>
                    <a:pt x="54" y="223"/>
                  </a:cubicBezTo>
                  <a:cubicBezTo>
                    <a:pt x="70" y="256"/>
                    <a:pt x="103" y="256"/>
                    <a:pt x="141" y="256"/>
                  </a:cubicBezTo>
                  <a:cubicBezTo>
                    <a:pt x="190" y="240"/>
                    <a:pt x="244" y="174"/>
                    <a:pt x="227" y="104"/>
                  </a:cubicBezTo>
                  <a:cubicBezTo>
                    <a:pt x="227" y="71"/>
                    <a:pt x="207" y="3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6" name="Google Shape;13136;p33"/>
            <p:cNvSpPr/>
            <p:nvPr/>
          </p:nvSpPr>
          <p:spPr>
            <a:xfrm>
              <a:off x="5220050" y="2701600"/>
              <a:ext cx="6400" cy="6425"/>
            </a:xfrm>
            <a:custGeom>
              <a:avLst/>
              <a:gdLst/>
              <a:ahLst/>
              <a:cxnLst/>
              <a:rect l="l" t="t" r="r" b="b"/>
              <a:pathLst>
                <a:path w="256" h="257" extrusionOk="0">
                  <a:moveTo>
                    <a:pt x="127" y="1"/>
                  </a:moveTo>
                  <a:cubicBezTo>
                    <a:pt x="86" y="1"/>
                    <a:pt x="45" y="32"/>
                    <a:pt x="33" y="84"/>
                  </a:cubicBezTo>
                  <a:cubicBezTo>
                    <a:pt x="0" y="154"/>
                    <a:pt x="33" y="220"/>
                    <a:pt x="87" y="257"/>
                  </a:cubicBezTo>
                  <a:lnTo>
                    <a:pt x="136" y="257"/>
                  </a:lnTo>
                  <a:cubicBezTo>
                    <a:pt x="190" y="257"/>
                    <a:pt x="223" y="220"/>
                    <a:pt x="239" y="170"/>
                  </a:cubicBezTo>
                  <a:cubicBezTo>
                    <a:pt x="256" y="133"/>
                    <a:pt x="239" y="84"/>
                    <a:pt x="206" y="51"/>
                  </a:cubicBezTo>
                  <a:cubicBezTo>
                    <a:pt x="206" y="30"/>
                    <a:pt x="190" y="14"/>
                    <a:pt x="169" y="14"/>
                  </a:cubicBezTo>
                  <a:cubicBezTo>
                    <a:pt x="156" y="5"/>
                    <a:pt x="141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7" name="Google Shape;13137;p33"/>
            <p:cNvSpPr/>
            <p:nvPr/>
          </p:nvSpPr>
          <p:spPr>
            <a:xfrm>
              <a:off x="5230350" y="2714075"/>
              <a:ext cx="6425" cy="6700"/>
            </a:xfrm>
            <a:custGeom>
              <a:avLst/>
              <a:gdLst/>
              <a:ahLst/>
              <a:cxnLst/>
              <a:rect l="l" t="t" r="r" b="b"/>
              <a:pathLst>
                <a:path w="257" h="268" extrusionOk="0">
                  <a:moveTo>
                    <a:pt x="127" y="1"/>
                  </a:moveTo>
                  <a:cubicBezTo>
                    <a:pt x="87" y="1"/>
                    <a:pt x="46" y="32"/>
                    <a:pt x="33" y="84"/>
                  </a:cubicBezTo>
                  <a:cubicBezTo>
                    <a:pt x="0" y="150"/>
                    <a:pt x="33" y="236"/>
                    <a:pt x="87" y="253"/>
                  </a:cubicBezTo>
                  <a:cubicBezTo>
                    <a:pt x="105" y="263"/>
                    <a:pt x="122" y="267"/>
                    <a:pt x="138" y="267"/>
                  </a:cubicBezTo>
                  <a:cubicBezTo>
                    <a:pt x="181" y="267"/>
                    <a:pt x="216" y="235"/>
                    <a:pt x="240" y="187"/>
                  </a:cubicBezTo>
                  <a:cubicBezTo>
                    <a:pt x="256" y="117"/>
                    <a:pt x="223" y="30"/>
                    <a:pt x="169" y="14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8" name="Google Shape;13138;p33"/>
            <p:cNvSpPr/>
            <p:nvPr/>
          </p:nvSpPr>
          <p:spPr>
            <a:xfrm>
              <a:off x="5218300" y="27191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57" y="0"/>
                  </a:moveTo>
                  <a:cubicBezTo>
                    <a:pt x="120" y="0"/>
                    <a:pt x="87" y="0"/>
                    <a:pt x="70" y="17"/>
                  </a:cubicBezTo>
                  <a:cubicBezTo>
                    <a:pt x="33" y="33"/>
                    <a:pt x="17" y="50"/>
                    <a:pt x="17" y="87"/>
                  </a:cubicBezTo>
                  <a:cubicBezTo>
                    <a:pt x="0" y="103"/>
                    <a:pt x="0" y="136"/>
                    <a:pt x="17" y="173"/>
                  </a:cubicBezTo>
                  <a:cubicBezTo>
                    <a:pt x="17" y="206"/>
                    <a:pt x="54" y="239"/>
                    <a:pt x="70" y="239"/>
                  </a:cubicBezTo>
                  <a:cubicBezTo>
                    <a:pt x="88" y="250"/>
                    <a:pt x="105" y="254"/>
                    <a:pt x="121" y="254"/>
                  </a:cubicBezTo>
                  <a:cubicBezTo>
                    <a:pt x="164" y="254"/>
                    <a:pt x="199" y="221"/>
                    <a:pt x="223" y="173"/>
                  </a:cubicBezTo>
                  <a:cubicBezTo>
                    <a:pt x="239" y="103"/>
                    <a:pt x="206" y="33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9" name="Google Shape;13139;p33"/>
            <p:cNvSpPr/>
            <p:nvPr/>
          </p:nvSpPr>
          <p:spPr>
            <a:xfrm>
              <a:off x="5235100" y="2699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66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3" y="260"/>
                    <a:pt x="103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186" y="38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0" name="Google Shape;13140;p33"/>
            <p:cNvSpPr/>
            <p:nvPr/>
          </p:nvSpPr>
          <p:spPr>
            <a:xfrm>
              <a:off x="5197675" y="2769500"/>
              <a:ext cx="6000" cy="6775"/>
            </a:xfrm>
            <a:custGeom>
              <a:avLst/>
              <a:gdLst/>
              <a:ahLst/>
              <a:cxnLst/>
              <a:rect l="l" t="t" r="r" b="b"/>
              <a:pathLst>
                <a:path w="240" h="271" extrusionOk="0">
                  <a:moveTo>
                    <a:pt x="128" y="0"/>
                  </a:moveTo>
                  <a:cubicBezTo>
                    <a:pt x="87" y="0"/>
                    <a:pt x="48" y="33"/>
                    <a:pt x="33" y="81"/>
                  </a:cubicBezTo>
                  <a:cubicBezTo>
                    <a:pt x="0" y="151"/>
                    <a:pt x="33" y="237"/>
                    <a:pt x="87" y="254"/>
                  </a:cubicBezTo>
                  <a:cubicBezTo>
                    <a:pt x="104" y="270"/>
                    <a:pt x="120" y="270"/>
                    <a:pt x="137" y="270"/>
                  </a:cubicBezTo>
                  <a:cubicBezTo>
                    <a:pt x="174" y="254"/>
                    <a:pt x="223" y="237"/>
                    <a:pt x="240" y="184"/>
                  </a:cubicBezTo>
                  <a:cubicBezTo>
                    <a:pt x="240" y="134"/>
                    <a:pt x="240" y="81"/>
                    <a:pt x="207" y="48"/>
                  </a:cubicBezTo>
                  <a:cubicBezTo>
                    <a:pt x="207" y="31"/>
                    <a:pt x="190" y="15"/>
                    <a:pt x="174" y="15"/>
                  </a:cubicBezTo>
                  <a:cubicBezTo>
                    <a:pt x="159" y="5"/>
                    <a:pt x="143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1" name="Google Shape;13141;p33"/>
            <p:cNvSpPr/>
            <p:nvPr/>
          </p:nvSpPr>
          <p:spPr>
            <a:xfrm>
              <a:off x="5210975" y="27354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17"/>
                    <a:pt x="0" y="87"/>
                    <a:pt x="17" y="157"/>
                  </a:cubicBezTo>
                  <a:cubicBezTo>
                    <a:pt x="17" y="190"/>
                    <a:pt x="37" y="223"/>
                    <a:pt x="70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73" y="260"/>
                    <a:pt x="190" y="244"/>
                    <a:pt x="206" y="207"/>
                  </a:cubicBezTo>
                  <a:cubicBezTo>
                    <a:pt x="223" y="174"/>
                    <a:pt x="244" y="141"/>
                    <a:pt x="223" y="104"/>
                  </a:cubicBezTo>
                  <a:cubicBezTo>
                    <a:pt x="223" y="71"/>
                    <a:pt x="206" y="54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2" name="Google Shape;13142;p33"/>
            <p:cNvSpPr/>
            <p:nvPr/>
          </p:nvSpPr>
          <p:spPr>
            <a:xfrm>
              <a:off x="5191700" y="27560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0"/>
                    <a:pt x="0" y="70"/>
                    <a:pt x="0" y="140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53" y="244"/>
                    <a:pt x="190" y="223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37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3" name="Google Shape;13143;p33"/>
            <p:cNvSpPr/>
            <p:nvPr/>
          </p:nvSpPr>
          <p:spPr>
            <a:xfrm>
              <a:off x="5088625" y="26326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9" y="1"/>
                  </a:moveTo>
                  <a:cubicBezTo>
                    <a:pt x="102" y="1"/>
                    <a:pt x="81" y="13"/>
                    <a:pt x="66" y="28"/>
                  </a:cubicBezTo>
                  <a:cubicBezTo>
                    <a:pt x="17" y="77"/>
                    <a:pt x="0" y="164"/>
                    <a:pt x="50" y="213"/>
                  </a:cubicBezTo>
                  <a:cubicBezTo>
                    <a:pt x="66" y="234"/>
                    <a:pt x="87" y="251"/>
                    <a:pt x="120" y="267"/>
                  </a:cubicBezTo>
                  <a:cubicBezTo>
                    <a:pt x="153" y="267"/>
                    <a:pt x="169" y="251"/>
                    <a:pt x="207" y="234"/>
                  </a:cubicBezTo>
                  <a:cubicBezTo>
                    <a:pt x="223" y="213"/>
                    <a:pt x="240" y="180"/>
                    <a:pt x="240" y="147"/>
                  </a:cubicBezTo>
                  <a:cubicBezTo>
                    <a:pt x="240" y="110"/>
                    <a:pt x="240" y="77"/>
                    <a:pt x="223" y="44"/>
                  </a:cubicBezTo>
                  <a:cubicBezTo>
                    <a:pt x="207" y="28"/>
                    <a:pt x="190" y="28"/>
                    <a:pt x="169" y="7"/>
                  </a:cubicBezTo>
                  <a:lnTo>
                    <a:pt x="136" y="7"/>
                  </a:lnTo>
                  <a:cubicBezTo>
                    <a:pt x="132" y="3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4" name="Google Shape;13144;p33"/>
            <p:cNvSpPr/>
            <p:nvPr/>
          </p:nvSpPr>
          <p:spPr>
            <a:xfrm>
              <a:off x="5092025" y="26621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9" y="1"/>
                  </a:moveTo>
                  <a:cubicBezTo>
                    <a:pt x="88" y="1"/>
                    <a:pt x="49" y="32"/>
                    <a:pt x="33" y="84"/>
                  </a:cubicBezTo>
                  <a:cubicBezTo>
                    <a:pt x="0" y="150"/>
                    <a:pt x="33" y="220"/>
                    <a:pt x="87" y="253"/>
                  </a:cubicBezTo>
                  <a:cubicBezTo>
                    <a:pt x="104" y="257"/>
                    <a:pt x="119" y="259"/>
                    <a:pt x="133" y="259"/>
                  </a:cubicBezTo>
                  <a:cubicBezTo>
                    <a:pt x="180" y="259"/>
                    <a:pt x="214" y="237"/>
                    <a:pt x="240" y="187"/>
                  </a:cubicBezTo>
                  <a:cubicBezTo>
                    <a:pt x="260" y="117"/>
                    <a:pt x="223" y="30"/>
                    <a:pt x="174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5" name="Google Shape;13145;p33"/>
            <p:cNvSpPr/>
            <p:nvPr/>
          </p:nvSpPr>
          <p:spPr>
            <a:xfrm>
              <a:off x="5096350" y="27425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lnTo>
                    <a:pt x="67" y="7"/>
                  </a:lnTo>
                  <a:cubicBezTo>
                    <a:pt x="17" y="24"/>
                    <a:pt x="1" y="94"/>
                    <a:pt x="1" y="143"/>
                  </a:cubicBezTo>
                  <a:cubicBezTo>
                    <a:pt x="17" y="181"/>
                    <a:pt x="17" y="214"/>
                    <a:pt x="50" y="230"/>
                  </a:cubicBezTo>
                  <a:cubicBezTo>
                    <a:pt x="67" y="247"/>
                    <a:pt x="104" y="267"/>
                    <a:pt x="137" y="267"/>
                  </a:cubicBezTo>
                  <a:cubicBezTo>
                    <a:pt x="190" y="247"/>
                    <a:pt x="240" y="181"/>
                    <a:pt x="223" y="110"/>
                  </a:cubicBezTo>
                  <a:cubicBezTo>
                    <a:pt x="223" y="94"/>
                    <a:pt x="223" y="94"/>
                    <a:pt x="207" y="78"/>
                  </a:cubicBezTo>
                  <a:cubicBezTo>
                    <a:pt x="207" y="40"/>
                    <a:pt x="190" y="24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6" name="Google Shape;13146;p33"/>
            <p:cNvSpPr/>
            <p:nvPr/>
          </p:nvSpPr>
          <p:spPr>
            <a:xfrm>
              <a:off x="5092850" y="270990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7" y="0"/>
                  </a:moveTo>
                  <a:cubicBezTo>
                    <a:pt x="119" y="0"/>
                    <a:pt x="110" y="2"/>
                    <a:pt x="104" y="7"/>
                  </a:cubicBezTo>
                  <a:cubicBezTo>
                    <a:pt x="54" y="7"/>
                    <a:pt x="0" y="78"/>
                    <a:pt x="21" y="148"/>
                  </a:cubicBezTo>
                  <a:cubicBezTo>
                    <a:pt x="21" y="181"/>
                    <a:pt x="38" y="214"/>
                    <a:pt x="54" y="234"/>
                  </a:cubicBezTo>
                  <a:cubicBezTo>
                    <a:pt x="87" y="251"/>
                    <a:pt x="124" y="267"/>
                    <a:pt x="141" y="267"/>
                  </a:cubicBezTo>
                  <a:cubicBezTo>
                    <a:pt x="174" y="251"/>
                    <a:pt x="190" y="234"/>
                    <a:pt x="207" y="214"/>
                  </a:cubicBezTo>
                  <a:cubicBezTo>
                    <a:pt x="227" y="181"/>
                    <a:pt x="244" y="148"/>
                    <a:pt x="244" y="111"/>
                  </a:cubicBezTo>
                  <a:cubicBezTo>
                    <a:pt x="227" y="78"/>
                    <a:pt x="207" y="45"/>
                    <a:pt x="190" y="28"/>
                  </a:cubicBezTo>
                  <a:lnTo>
                    <a:pt x="174" y="7"/>
                  </a:lnTo>
                  <a:cubicBezTo>
                    <a:pt x="163" y="7"/>
                    <a:pt x="144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7" name="Google Shape;13147;p33"/>
            <p:cNvSpPr/>
            <p:nvPr/>
          </p:nvSpPr>
          <p:spPr>
            <a:xfrm>
              <a:off x="5086050" y="26822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33" y="17"/>
                    <a:pt x="0" y="66"/>
                    <a:pt x="17" y="153"/>
                  </a:cubicBezTo>
                  <a:cubicBezTo>
                    <a:pt x="17" y="214"/>
                    <a:pt x="54" y="259"/>
                    <a:pt x="110" y="259"/>
                  </a:cubicBezTo>
                  <a:cubicBezTo>
                    <a:pt x="118" y="259"/>
                    <a:pt x="127" y="258"/>
                    <a:pt x="136" y="256"/>
                  </a:cubicBezTo>
                  <a:cubicBezTo>
                    <a:pt x="169" y="256"/>
                    <a:pt x="190" y="239"/>
                    <a:pt x="206" y="206"/>
                  </a:cubicBezTo>
                  <a:cubicBezTo>
                    <a:pt x="223" y="169"/>
                    <a:pt x="239" y="136"/>
                    <a:pt x="223" y="103"/>
                  </a:cubicBezTo>
                  <a:cubicBezTo>
                    <a:pt x="223" y="66"/>
                    <a:pt x="206" y="50"/>
                    <a:pt x="190" y="17"/>
                  </a:cubicBezTo>
                  <a:cubicBezTo>
                    <a:pt x="169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8" name="Google Shape;13148;p33"/>
            <p:cNvSpPr/>
            <p:nvPr/>
          </p:nvSpPr>
          <p:spPr>
            <a:xfrm>
              <a:off x="5084700" y="269770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38" y="17"/>
                    <a:pt x="1" y="67"/>
                    <a:pt x="1" y="153"/>
                  </a:cubicBezTo>
                  <a:cubicBezTo>
                    <a:pt x="1" y="186"/>
                    <a:pt x="17" y="207"/>
                    <a:pt x="5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7" y="256"/>
                    <a:pt x="190" y="223"/>
                    <a:pt x="207" y="207"/>
                  </a:cubicBezTo>
                  <a:cubicBezTo>
                    <a:pt x="223" y="170"/>
                    <a:pt x="223" y="137"/>
                    <a:pt x="223" y="104"/>
                  </a:cubicBezTo>
                  <a:cubicBezTo>
                    <a:pt x="223" y="67"/>
                    <a:pt x="207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9" name="Google Shape;13149;p33"/>
            <p:cNvSpPr/>
            <p:nvPr/>
          </p:nvSpPr>
          <p:spPr>
            <a:xfrm>
              <a:off x="5072225" y="2652400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28" y="0"/>
                  </a:moveTo>
                  <a:cubicBezTo>
                    <a:pt x="103" y="0"/>
                    <a:pt x="78" y="12"/>
                    <a:pt x="54" y="23"/>
                  </a:cubicBezTo>
                  <a:cubicBezTo>
                    <a:pt x="38" y="23"/>
                    <a:pt x="21" y="60"/>
                    <a:pt x="1" y="77"/>
                  </a:cubicBezTo>
                  <a:lnTo>
                    <a:pt x="1" y="164"/>
                  </a:lnTo>
                  <a:cubicBezTo>
                    <a:pt x="21" y="213"/>
                    <a:pt x="38" y="230"/>
                    <a:pt x="71" y="246"/>
                  </a:cubicBezTo>
                  <a:cubicBezTo>
                    <a:pt x="86" y="256"/>
                    <a:pt x="101" y="261"/>
                    <a:pt x="116" y="261"/>
                  </a:cubicBezTo>
                  <a:cubicBezTo>
                    <a:pt x="157" y="261"/>
                    <a:pt x="195" y="228"/>
                    <a:pt x="207" y="180"/>
                  </a:cubicBezTo>
                  <a:cubicBezTo>
                    <a:pt x="244" y="110"/>
                    <a:pt x="207" y="40"/>
                    <a:pt x="158" y="7"/>
                  </a:cubicBezTo>
                  <a:cubicBezTo>
                    <a:pt x="148" y="2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0" name="Google Shape;13150;p33"/>
            <p:cNvSpPr/>
            <p:nvPr/>
          </p:nvSpPr>
          <p:spPr>
            <a:xfrm>
              <a:off x="5077900" y="2712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67" y="1"/>
                    <a:pt x="50" y="38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4"/>
                    <a:pt x="83" y="260"/>
                    <a:pt x="104" y="260"/>
                  </a:cubicBezTo>
                  <a:cubicBezTo>
                    <a:pt x="137" y="260"/>
                    <a:pt x="170" y="260"/>
                    <a:pt x="186" y="227"/>
                  </a:cubicBezTo>
                  <a:cubicBezTo>
                    <a:pt x="207" y="207"/>
                    <a:pt x="223" y="174"/>
                    <a:pt x="223" y="141"/>
                  </a:cubicBezTo>
                  <a:cubicBezTo>
                    <a:pt x="240" y="104"/>
                    <a:pt x="223" y="71"/>
                    <a:pt x="207" y="54"/>
                  </a:cubicBezTo>
                  <a:cubicBezTo>
                    <a:pt x="186" y="38"/>
                    <a:pt x="170" y="2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1" name="Google Shape;13151;p33"/>
            <p:cNvSpPr/>
            <p:nvPr/>
          </p:nvSpPr>
          <p:spPr>
            <a:xfrm>
              <a:off x="5080900" y="2742750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20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0"/>
                    <a:pt x="66" y="260"/>
                    <a:pt x="103" y="277"/>
                  </a:cubicBezTo>
                  <a:cubicBezTo>
                    <a:pt x="136" y="277"/>
                    <a:pt x="153" y="260"/>
                    <a:pt x="190" y="240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69" y="17"/>
                    <a:pt x="153" y="17"/>
                  </a:cubicBezTo>
                  <a:cubicBezTo>
                    <a:pt x="153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2" name="Google Shape;13152;p33"/>
            <p:cNvSpPr/>
            <p:nvPr/>
          </p:nvSpPr>
          <p:spPr>
            <a:xfrm>
              <a:off x="5073975" y="263482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40" y="1"/>
                  </a:moveTo>
                  <a:cubicBezTo>
                    <a:pt x="88" y="1"/>
                    <a:pt x="48" y="33"/>
                    <a:pt x="17" y="91"/>
                  </a:cubicBezTo>
                  <a:cubicBezTo>
                    <a:pt x="1" y="162"/>
                    <a:pt x="34" y="228"/>
                    <a:pt x="88" y="248"/>
                  </a:cubicBezTo>
                  <a:cubicBezTo>
                    <a:pt x="104" y="265"/>
                    <a:pt x="121" y="265"/>
                    <a:pt x="137" y="265"/>
                  </a:cubicBezTo>
                  <a:cubicBezTo>
                    <a:pt x="174" y="265"/>
                    <a:pt x="224" y="228"/>
                    <a:pt x="224" y="178"/>
                  </a:cubicBezTo>
                  <a:cubicBezTo>
                    <a:pt x="240" y="124"/>
                    <a:pt x="240" y="75"/>
                    <a:pt x="207" y="42"/>
                  </a:cubicBezTo>
                  <a:cubicBezTo>
                    <a:pt x="207" y="21"/>
                    <a:pt x="191" y="21"/>
                    <a:pt x="174" y="5"/>
                  </a:cubicBezTo>
                  <a:cubicBezTo>
                    <a:pt x="162" y="2"/>
                    <a:pt x="15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3" name="Google Shape;13153;p33"/>
            <p:cNvSpPr/>
            <p:nvPr/>
          </p:nvSpPr>
          <p:spPr>
            <a:xfrm>
              <a:off x="5112650" y="2690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4"/>
                  </a:cubicBezTo>
                  <a:cubicBezTo>
                    <a:pt x="17" y="191"/>
                    <a:pt x="17" y="207"/>
                    <a:pt x="54" y="224"/>
                  </a:cubicBezTo>
                  <a:cubicBezTo>
                    <a:pt x="70" y="257"/>
                    <a:pt x="103" y="257"/>
                    <a:pt x="136" y="257"/>
                  </a:cubicBezTo>
                  <a:cubicBezTo>
                    <a:pt x="190" y="240"/>
                    <a:pt x="239" y="170"/>
                    <a:pt x="223" y="104"/>
                  </a:cubicBezTo>
                  <a:cubicBezTo>
                    <a:pt x="223" y="67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4" name="Google Shape;13154;p33"/>
            <p:cNvSpPr/>
            <p:nvPr/>
          </p:nvSpPr>
          <p:spPr>
            <a:xfrm>
              <a:off x="5111400" y="27376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20" y="0"/>
                    <a:pt x="83" y="0"/>
                    <a:pt x="67" y="33"/>
                  </a:cubicBezTo>
                  <a:cubicBezTo>
                    <a:pt x="17" y="70"/>
                    <a:pt x="1" y="157"/>
                    <a:pt x="50" y="206"/>
                  </a:cubicBezTo>
                  <a:cubicBezTo>
                    <a:pt x="67" y="239"/>
                    <a:pt x="83" y="260"/>
                    <a:pt x="120" y="260"/>
                  </a:cubicBezTo>
                  <a:cubicBezTo>
                    <a:pt x="153" y="260"/>
                    <a:pt x="170" y="260"/>
                    <a:pt x="207" y="239"/>
                  </a:cubicBezTo>
                  <a:cubicBezTo>
                    <a:pt x="223" y="206"/>
                    <a:pt x="240" y="173"/>
                    <a:pt x="240" y="136"/>
                  </a:cubicBezTo>
                  <a:cubicBezTo>
                    <a:pt x="240" y="103"/>
                    <a:pt x="240" y="70"/>
                    <a:pt x="223" y="54"/>
                  </a:cubicBezTo>
                  <a:cubicBezTo>
                    <a:pt x="207" y="33"/>
                    <a:pt x="186" y="17"/>
                    <a:pt x="170" y="17"/>
                  </a:cubicBezTo>
                  <a:cubicBezTo>
                    <a:pt x="170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5" name="Google Shape;13155;p33"/>
            <p:cNvSpPr/>
            <p:nvPr/>
          </p:nvSpPr>
          <p:spPr>
            <a:xfrm>
              <a:off x="5113975" y="26743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39" y="0"/>
                  </a:moveTo>
                  <a:cubicBezTo>
                    <a:pt x="95" y="0"/>
                    <a:pt x="47" y="32"/>
                    <a:pt x="34" y="72"/>
                  </a:cubicBezTo>
                  <a:cubicBezTo>
                    <a:pt x="1" y="142"/>
                    <a:pt x="34" y="229"/>
                    <a:pt x="83" y="245"/>
                  </a:cubicBezTo>
                  <a:cubicBezTo>
                    <a:pt x="102" y="254"/>
                    <a:pt x="119" y="258"/>
                    <a:pt x="135" y="258"/>
                  </a:cubicBezTo>
                  <a:cubicBezTo>
                    <a:pt x="180" y="258"/>
                    <a:pt x="216" y="227"/>
                    <a:pt x="240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60" y="2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6" name="Google Shape;13156;p33"/>
            <p:cNvSpPr/>
            <p:nvPr/>
          </p:nvSpPr>
          <p:spPr>
            <a:xfrm>
              <a:off x="5121700" y="27501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71" y="1"/>
                    <a:pt x="29" y="32"/>
                    <a:pt x="17" y="84"/>
                  </a:cubicBezTo>
                  <a:cubicBezTo>
                    <a:pt x="1" y="100"/>
                    <a:pt x="1" y="117"/>
                    <a:pt x="1" y="133"/>
                  </a:cubicBezTo>
                  <a:cubicBezTo>
                    <a:pt x="17" y="187"/>
                    <a:pt x="34" y="236"/>
                    <a:pt x="67" y="253"/>
                  </a:cubicBezTo>
                  <a:cubicBezTo>
                    <a:pt x="82" y="258"/>
                    <a:pt x="95" y="261"/>
                    <a:pt x="107" y="261"/>
                  </a:cubicBezTo>
                  <a:cubicBezTo>
                    <a:pt x="139" y="261"/>
                    <a:pt x="163" y="244"/>
                    <a:pt x="186" y="220"/>
                  </a:cubicBezTo>
                  <a:cubicBezTo>
                    <a:pt x="207" y="203"/>
                    <a:pt x="207" y="203"/>
                    <a:pt x="224" y="170"/>
                  </a:cubicBezTo>
                  <a:cubicBezTo>
                    <a:pt x="240" y="100"/>
                    <a:pt x="207" y="30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7" name="Google Shape;13157;p33"/>
            <p:cNvSpPr/>
            <p:nvPr/>
          </p:nvSpPr>
          <p:spPr>
            <a:xfrm>
              <a:off x="5101100" y="27251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66" y="17"/>
                    <a:pt x="33" y="38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0" y="244"/>
                  </a:cubicBezTo>
                  <a:cubicBezTo>
                    <a:pt x="61" y="255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8" name="Google Shape;13158;p33"/>
            <p:cNvSpPr/>
            <p:nvPr/>
          </p:nvSpPr>
          <p:spPr>
            <a:xfrm>
              <a:off x="5110050" y="2710075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37" y="0"/>
                  </a:moveTo>
                  <a:cubicBezTo>
                    <a:pt x="104" y="0"/>
                    <a:pt x="71" y="0"/>
                    <a:pt x="55" y="38"/>
                  </a:cubicBezTo>
                  <a:cubicBezTo>
                    <a:pt x="34" y="54"/>
                    <a:pt x="17" y="87"/>
                    <a:pt x="17" y="124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4" y="245"/>
                    <a:pt x="83" y="262"/>
                    <a:pt x="113" y="262"/>
                  </a:cubicBezTo>
                  <a:cubicBezTo>
                    <a:pt x="139" y="262"/>
                    <a:pt x="166" y="250"/>
                    <a:pt x="191" y="227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1" y="38"/>
                    <a:pt x="174" y="21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9" name="Google Shape;13159;p33"/>
            <p:cNvSpPr/>
            <p:nvPr/>
          </p:nvSpPr>
          <p:spPr>
            <a:xfrm>
              <a:off x="5101500" y="26297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87" y="1"/>
                    <a:pt x="50" y="17"/>
                    <a:pt x="34" y="38"/>
                  </a:cubicBezTo>
                  <a:cubicBezTo>
                    <a:pt x="17" y="71"/>
                    <a:pt x="1" y="104"/>
                    <a:pt x="17" y="157"/>
                  </a:cubicBezTo>
                  <a:cubicBezTo>
                    <a:pt x="17" y="190"/>
                    <a:pt x="34" y="207"/>
                    <a:pt x="50" y="223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4"/>
                    <a:pt x="240" y="190"/>
                    <a:pt x="223" y="120"/>
                  </a:cubicBezTo>
                  <a:lnTo>
                    <a:pt x="223" y="104"/>
                  </a:lnTo>
                  <a:cubicBezTo>
                    <a:pt x="223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0" name="Google Shape;13160;p33"/>
            <p:cNvSpPr/>
            <p:nvPr/>
          </p:nvSpPr>
          <p:spPr>
            <a:xfrm>
              <a:off x="5104500" y="25855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0" y="0"/>
                  </a:moveTo>
                  <a:cubicBezTo>
                    <a:pt x="103" y="0"/>
                    <a:pt x="70" y="0"/>
                    <a:pt x="50" y="33"/>
                  </a:cubicBezTo>
                  <a:cubicBezTo>
                    <a:pt x="17" y="54"/>
                    <a:pt x="0" y="87"/>
                    <a:pt x="0" y="120"/>
                  </a:cubicBezTo>
                  <a:cubicBezTo>
                    <a:pt x="0" y="157"/>
                    <a:pt x="17" y="190"/>
                    <a:pt x="33" y="206"/>
                  </a:cubicBezTo>
                  <a:cubicBezTo>
                    <a:pt x="50" y="239"/>
                    <a:pt x="70" y="260"/>
                    <a:pt x="103" y="260"/>
                  </a:cubicBezTo>
                  <a:cubicBezTo>
                    <a:pt x="136" y="260"/>
                    <a:pt x="153" y="260"/>
                    <a:pt x="190" y="223"/>
                  </a:cubicBezTo>
                  <a:cubicBezTo>
                    <a:pt x="223" y="190"/>
                    <a:pt x="239" y="103"/>
                    <a:pt x="206" y="54"/>
                  </a:cubicBezTo>
                  <a:cubicBezTo>
                    <a:pt x="190" y="33"/>
                    <a:pt x="174" y="16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1" name="Google Shape;13161;p33"/>
            <p:cNvSpPr/>
            <p:nvPr/>
          </p:nvSpPr>
          <p:spPr>
            <a:xfrm>
              <a:off x="5118625" y="2722550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21" y="223"/>
                    <a:pt x="54" y="244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7" y="173"/>
                    <a:pt x="227" y="141"/>
                    <a:pt x="227" y="103"/>
                  </a:cubicBezTo>
                  <a:cubicBezTo>
                    <a:pt x="227" y="70"/>
                    <a:pt x="206" y="54"/>
                    <a:pt x="173" y="37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2" name="Google Shape;13162;p33"/>
            <p:cNvSpPr/>
            <p:nvPr/>
          </p:nvSpPr>
          <p:spPr>
            <a:xfrm>
              <a:off x="5099750" y="25224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71" y="17"/>
                    <a:pt x="54" y="34"/>
                    <a:pt x="34" y="50"/>
                  </a:cubicBezTo>
                  <a:cubicBezTo>
                    <a:pt x="17" y="83"/>
                    <a:pt x="1" y="120"/>
                    <a:pt x="17" y="153"/>
                  </a:cubicBezTo>
                  <a:cubicBezTo>
                    <a:pt x="17" y="186"/>
                    <a:pt x="34" y="223"/>
                    <a:pt x="54" y="240"/>
                  </a:cubicBezTo>
                  <a:cubicBezTo>
                    <a:pt x="78" y="252"/>
                    <a:pt x="93" y="263"/>
                    <a:pt x="111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207" y="256"/>
                    <a:pt x="240" y="186"/>
                    <a:pt x="223" y="120"/>
                  </a:cubicBezTo>
                  <a:cubicBezTo>
                    <a:pt x="223" y="83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3" name="Google Shape;13163;p33"/>
            <p:cNvSpPr/>
            <p:nvPr/>
          </p:nvSpPr>
          <p:spPr>
            <a:xfrm>
              <a:off x="5101100" y="26006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8"/>
                    <a:pt x="17" y="153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83" y="257"/>
                    <a:pt x="103" y="257"/>
                    <a:pt x="136" y="257"/>
                  </a:cubicBezTo>
                  <a:cubicBezTo>
                    <a:pt x="206" y="240"/>
                    <a:pt x="239" y="191"/>
                    <a:pt x="223" y="104"/>
                  </a:cubicBezTo>
                  <a:cubicBezTo>
                    <a:pt x="223" y="71"/>
                    <a:pt x="186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4" name="Google Shape;13164;p33"/>
            <p:cNvSpPr/>
            <p:nvPr/>
          </p:nvSpPr>
          <p:spPr>
            <a:xfrm>
              <a:off x="5104900" y="25530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2" y="1"/>
                  </a:moveTo>
                  <a:cubicBezTo>
                    <a:pt x="92" y="1"/>
                    <a:pt x="73" y="10"/>
                    <a:pt x="54" y="31"/>
                  </a:cubicBezTo>
                  <a:cubicBezTo>
                    <a:pt x="34" y="31"/>
                    <a:pt x="17" y="64"/>
                    <a:pt x="17" y="81"/>
                  </a:cubicBezTo>
                  <a:cubicBezTo>
                    <a:pt x="1" y="118"/>
                    <a:pt x="1" y="151"/>
                    <a:pt x="1" y="167"/>
                  </a:cubicBezTo>
                  <a:cubicBezTo>
                    <a:pt x="17" y="200"/>
                    <a:pt x="34" y="237"/>
                    <a:pt x="71" y="254"/>
                  </a:cubicBezTo>
                  <a:cubicBezTo>
                    <a:pt x="88" y="263"/>
                    <a:pt x="105" y="267"/>
                    <a:pt x="121" y="267"/>
                  </a:cubicBezTo>
                  <a:cubicBezTo>
                    <a:pt x="164" y="267"/>
                    <a:pt x="199" y="235"/>
                    <a:pt x="223" y="184"/>
                  </a:cubicBezTo>
                  <a:cubicBezTo>
                    <a:pt x="240" y="118"/>
                    <a:pt x="207" y="31"/>
                    <a:pt x="158" y="15"/>
                  </a:cubicBezTo>
                  <a:cubicBezTo>
                    <a:pt x="142" y="6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5" name="Google Shape;13165;p33"/>
            <p:cNvSpPr/>
            <p:nvPr/>
          </p:nvSpPr>
          <p:spPr>
            <a:xfrm>
              <a:off x="5104075" y="25056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67" y="17"/>
                    <a:pt x="50" y="34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0"/>
                    <a:pt x="87" y="261"/>
                    <a:pt x="104" y="261"/>
                  </a:cubicBezTo>
                  <a:cubicBezTo>
                    <a:pt x="137" y="261"/>
                    <a:pt x="170" y="261"/>
                    <a:pt x="191" y="240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40" y="120"/>
                    <a:pt x="223" y="87"/>
                    <a:pt x="207" y="54"/>
                  </a:cubicBezTo>
                  <a:cubicBezTo>
                    <a:pt x="191" y="34"/>
                    <a:pt x="170" y="17"/>
                    <a:pt x="153" y="17"/>
                  </a:cubicBezTo>
                  <a:cubicBezTo>
                    <a:pt x="153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6" name="Google Shape;13166;p33"/>
            <p:cNvSpPr/>
            <p:nvPr/>
          </p:nvSpPr>
          <p:spPr>
            <a:xfrm>
              <a:off x="5102750" y="247815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0" y="1"/>
                  </a:moveTo>
                  <a:cubicBezTo>
                    <a:pt x="87" y="1"/>
                    <a:pt x="70" y="1"/>
                    <a:pt x="37" y="38"/>
                  </a:cubicBezTo>
                  <a:cubicBezTo>
                    <a:pt x="17" y="55"/>
                    <a:pt x="0" y="88"/>
                    <a:pt x="0" y="125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49" y="249"/>
                    <a:pt x="86" y="266"/>
                    <a:pt x="118" y="266"/>
                  </a:cubicBezTo>
                  <a:cubicBezTo>
                    <a:pt x="140" y="266"/>
                    <a:pt x="160" y="258"/>
                    <a:pt x="173" y="244"/>
                  </a:cubicBezTo>
                  <a:cubicBezTo>
                    <a:pt x="223" y="191"/>
                    <a:pt x="244" y="104"/>
                    <a:pt x="190" y="55"/>
                  </a:cubicBezTo>
                  <a:cubicBezTo>
                    <a:pt x="190" y="38"/>
                    <a:pt x="173" y="22"/>
                    <a:pt x="157" y="22"/>
                  </a:cubicBezTo>
                  <a:cubicBezTo>
                    <a:pt x="140" y="1"/>
                    <a:pt x="140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7" name="Google Shape;13167;p33"/>
            <p:cNvSpPr/>
            <p:nvPr/>
          </p:nvSpPr>
          <p:spPr>
            <a:xfrm>
              <a:off x="5084300" y="26037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53"/>
                    <a:pt x="33" y="219"/>
                    <a:pt x="87" y="256"/>
                  </a:cubicBezTo>
                  <a:lnTo>
                    <a:pt x="136" y="256"/>
                  </a:lnTo>
                  <a:cubicBezTo>
                    <a:pt x="173" y="256"/>
                    <a:pt x="223" y="219"/>
                    <a:pt x="223" y="170"/>
                  </a:cubicBezTo>
                  <a:cubicBezTo>
                    <a:pt x="239" y="133"/>
                    <a:pt x="239" y="83"/>
                    <a:pt x="206" y="29"/>
                  </a:cubicBezTo>
                  <a:cubicBezTo>
                    <a:pt x="206" y="29"/>
                    <a:pt x="190" y="13"/>
                    <a:pt x="173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8" name="Google Shape;13168;p33"/>
            <p:cNvSpPr/>
            <p:nvPr/>
          </p:nvSpPr>
          <p:spPr>
            <a:xfrm>
              <a:off x="5086875" y="2554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92" y="1"/>
                    <a:pt x="77" y="12"/>
                    <a:pt x="54" y="24"/>
                  </a:cubicBezTo>
                  <a:cubicBezTo>
                    <a:pt x="0" y="78"/>
                    <a:pt x="0" y="160"/>
                    <a:pt x="33" y="214"/>
                  </a:cubicBezTo>
                  <a:cubicBezTo>
                    <a:pt x="55" y="243"/>
                    <a:pt x="87" y="262"/>
                    <a:pt x="120" y="262"/>
                  </a:cubicBezTo>
                  <a:cubicBezTo>
                    <a:pt x="144" y="262"/>
                    <a:pt x="168" y="252"/>
                    <a:pt x="190" y="230"/>
                  </a:cubicBezTo>
                  <a:cubicBezTo>
                    <a:pt x="239" y="181"/>
                    <a:pt x="239" y="111"/>
                    <a:pt x="206" y="41"/>
                  </a:cubicBezTo>
                  <a:cubicBezTo>
                    <a:pt x="190" y="24"/>
                    <a:pt x="190" y="8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9" name="Google Shape;13169;p33"/>
            <p:cNvSpPr/>
            <p:nvPr/>
          </p:nvSpPr>
          <p:spPr>
            <a:xfrm>
              <a:off x="5089850" y="2586075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30" y="0"/>
                  </a:moveTo>
                  <a:cubicBezTo>
                    <a:pt x="89" y="0"/>
                    <a:pt x="50" y="32"/>
                    <a:pt x="38" y="83"/>
                  </a:cubicBezTo>
                  <a:cubicBezTo>
                    <a:pt x="1" y="153"/>
                    <a:pt x="38" y="219"/>
                    <a:pt x="87" y="256"/>
                  </a:cubicBezTo>
                  <a:cubicBezTo>
                    <a:pt x="98" y="256"/>
                    <a:pt x="109" y="264"/>
                    <a:pt x="122" y="264"/>
                  </a:cubicBezTo>
                  <a:cubicBezTo>
                    <a:pt x="128" y="264"/>
                    <a:pt x="134" y="262"/>
                    <a:pt x="141" y="256"/>
                  </a:cubicBezTo>
                  <a:cubicBezTo>
                    <a:pt x="191" y="256"/>
                    <a:pt x="224" y="219"/>
                    <a:pt x="244" y="186"/>
                  </a:cubicBezTo>
                  <a:cubicBezTo>
                    <a:pt x="261" y="137"/>
                    <a:pt x="244" y="83"/>
                    <a:pt x="224" y="50"/>
                  </a:cubicBezTo>
                  <a:cubicBezTo>
                    <a:pt x="207" y="34"/>
                    <a:pt x="191" y="13"/>
                    <a:pt x="174" y="13"/>
                  </a:cubicBezTo>
                  <a:cubicBezTo>
                    <a:pt x="160" y="4"/>
                    <a:pt x="145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0" name="Google Shape;13170;p33"/>
            <p:cNvSpPr/>
            <p:nvPr/>
          </p:nvSpPr>
          <p:spPr>
            <a:xfrm>
              <a:off x="5052950" y="2453725"/>
              <a:ext cx="3025" cy="6425"/>
            </a:xfrm>
            <a:custGeom>
              <a:avLst/>
              <a:gdLst/>
              <a:ahLst/>
              <a:cxnLst/>
              <a:rect l="l" t="t" r="r" b="b"/>
              <a:pathLst>
                <a:path w="121" h="257" extrusionOk="0">
                  <a:moveTo>
                    <a:pt x="1" y="1"/>
                  </a:moveTo>
                  <a:lnTo>
                    <a:pt x="1" y="256"/>
                  </a:lnTo>
                  <a:cubicBezTo>
                    <a:pt x="50" y="240"/>
                    <a:pt x="87" y="223"/>
                    <a:pt x="104" y="174"/>
                  </a:cubicBezTo>
                  <a:cubicBezTo>
                    <a:pt x="120" y="120"/>
                    <a:pt x="104" y="71"/>
                    <a:pt x="87" y="34"/>
                  </a:cubicBezTo>
                  <a:cubicBezTo>
                    <a:pt x="71" y="17"/>
                    <a:pt x="50" y="17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1" name="Google Shape;13171;p33"/>
            <p:cNvSpPr/>
            <p:nvPr/>
          </p:nvSpPr>
          <p:spPr>
            <a:xfrm>
              <a:off x="5057300" y="268532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7" y="0"/>
                  </a:moveTo>
                  <a:cubicBezTo>
                    <a:pt x="86" y="0"/>
                    <a:pt x="45" y="32"/>
                    <a:pt x="33" y="83"/>
                  </a:cubicBezTo>
                  <a:cubicBezTo>
                    <a:pt x="0" y="149"/>
                    <a:pt x="33" y="236"/>
                    <a:pt x="83" y="252"/>
                  </a:cubicBezTo>
                  <a:cubicBezTo>
                    <a:pt x="103" y="269"/>
                    <a:pt x="120" y="269"/>
                    <a:pt x="136" y="269"/>
                  </a:cubicBezTo>
                  <a:cubicBezTo>
                    <a:pt x="186" y="252"/>
                    <a:pt x="223" y="236"/>
                    <a:pt x="239" y="186"/>
                  </a:cubicBezTo>
                  <a:cubicBezTo>
                    <a:pt x="239" y="133"/>
                    <a:pt x="239" y="83"/>
                    <a:pt x="206" y="46"/>
                  </a:cubicBezTo>
                  <a:cubicBezTo>
                    <a:pt x="206" y="30"/>
                    <a:pt x="186" y="13"/>
                    <a:pt x="169" y="13"/>
                  </a:cubicBezTo>
                  <a:cubicBezTo>
                    <a:pt x="156" y="5"/>
                    <a:pt x="141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2" name="Google Shape;13172;p33"/>
            <p:cNvSpPr/>
            <p:nvPr/>
          </p:nvSpPr>
          <p:spPr>
            <a:xfrm>
              <a:off x="5061525" y="2639375"/>
              <a:ext cx="6100" cy="6825"/>
            </a:xfrm>
            <a:custGeom>
              <a:avLst/>
              <a:gdLst/>
              <a:ahLst/>
              <a:cxnLst/>
              <a:rect l="l" t="t" r="r" b="b"/>
              <a:pathLst>
                <a:path w="244" h="273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37" y="13"/>
                    <a:pt x="0" y="83"/>
                    <a:pt x="0" y="149"/>
                  </a:cubicBezTo>
                  <a:cubicBezTo>
                    <a:pt x="17" y="186"/>
                    <a:pt x="17" y="219"/>
                    <a:pt x="54" y="235"/>
                  </a:cubicBezTo>
                  <a:cubicBezTo>
                    <a:pt x="70" y="252"/>
                    <a:pt x="103" y="272"/>
                    <a:pt x="140" y="27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73" y="29"/>
                  </a:cubicBezTo>
                  <a:lnTo>
                    <a:pt x="157" y="13"/>
                  </a:lnTo>
                  <a:cubicBezTo>
                    <a:pt x="149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3" name="Google Shape;13173;p33"/>
            <p:cNvSpPr/>
            <p:nvPr/>
          </p:nvSpPr>
          <p:spPr>
            <a:xfrm>
              <a:off x="5068425" y="26997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39" y="190"/>
                    <a:pt x="223" y="124"/>
                  </a:cubicBezTo>
                  <a:cubicBezTo>
                    <a:pt x="223" y="70"/>
                    <a:pt x="190" y="37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4" name="Google Shape;13174;p33"/>
            <p:cNvSpPr/>
            <p:nvPr/>
          </p:nvSpPr>
          <p:spPr>
            <a:xfrm>
              <a:off x="5054200" y="26532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10" y="0"/>
                  </a:moveTo>
                  <a:cubicBezTo>
                    <a:pt x="86" y="0"/>
                    <a:pt x="66" y="13"/>
                    <a:pt x="54" y="27"/>
                  </a:cubicBezTo>
                  <a:cubicBezTo>
                    <a:pt x="0" y="77"/>
                    <a:pt x="0" y="164"/>
                    <a:pt x="37" y="213"/>
                  </a:cubicBezTo>
                  <a:cubicBezTo>
                    <a:pt x="57" y="245"/>
                    <a:pt x="89" y="263"/>
                    <a:pt x="122" y="263"/>
                  </a:cubicBezTo>
                  <a:cubicBezTo>
                    <a:pt x="146" y="263"/>
                    <a:pt x="170" y="254"/>
                    <a:pt x="190" y="234"/>
                  </a:cubicBezTo>
                  <a:cubicBezTo>
                    <a:pt x="244" y="180"/>
                    <a:pt x="244" y="110"/>
                    <a:pt x="207" y="44"/>
                  </a:cubicBezTo>
                  <a:cubicBezTo>
                    <a:pt x="190" y="27"/>
                    <a:pt x="174" y="27"/>
                    <a:pt x="157" y="7"/>
                  </a:cubicBezTo>
                  <a:lnTo>
                    <a:pt x="141" y="7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5" name="Google Shape;13175;p33"/>
            <p:cNvSpPr/>
            <p:nvPr/>
          </p:nvSpPr>
          <p:spPr>
            <a:xfrm>
              <a:off x="5052950" y="2746800"/>
              <a:ext cx="4775" cy="6375"/>
            </a:xfrm>
            <a:custGeom>
              <a:avLst/>
              <a:gdLst/>
              <a:ahLst/>
              <a:cxnLst/>
              <a:rect l="l" t="t" r="r" b="b"/>
              <a:pathLst>
                <a:path w="191" h="255" extrusionOk="0">
                  <a:moveTo>
                    <a:pt x="61" y="1"/>
                  </a:moveTo>
                  <a:cubicBezTo>
                    <a:pt x="41" y="1"/>
                    <a:pt x="20" y="9"/>
                    <a:pt x="1" y="28"/>
                  </a:cubicBezTo>
                  <a:lnTo>
                    <a:pt x="1" y="234"/>
                  </a:lnTo>
                  <a:cubicBezTo>
                    <a:pt x="17" y="234"/>
                    <a:pt x="17" y="251"/>
                    <a:pt x="34" y="251"/>
                  </a:cubicBezTo>
                  <a:cubicBezTo>
                    <a:pt x="43" y="254"/>
                    <a:pt x="53" y="255"/>
                    <a:pt x="63" y="255"/>
                  </a:cubicBezTo>
                  <a:cubicBezTo>
                    <a:pt x="109" y="255"/>
                    <a:pt x="157" y="225"/>
                    <a:pt x="174" y="181"/>
                  </a:cubicBezTo>
                  <a:cubicBezTo>
                    <a:pt x="191" y="115"/>
                    <a:pt x="174" y="28"/>
                    <a:pt x="104" y="12"/>
                  </a:cubicBezTo>
                  <a:cubicBezTo>
                    <a:pt x="90" y="5"/>
                    <a:pt x="76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6" name="Google Shape;13176;p33"/>
            <p:cNvSpPr/>
            <p:nvPr/>
          </p:nvSpPr>
          <p:spPr>
            <a:xfrm>
              <a:off x="5067075" y="262187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3" y="0"/>
                  </a:moveTo>
                  <a:cubicBezTo>
                    <a:pt x="117" y="0"/>
                    <a:pt x="111" y="2"/>
                    <a:pt x="104" y="8"/>
                  </a:cubicBezTo>
                  <a:cubicBezTo>
                    <a:pt x="71" y="8"/>
                    <a:pt x="54" y="24"/>
                    <a:pt x="38" y="61"/>
                  </a:cubicBezTo>
                  <a:cubicBezTo>
                    <a:pt x="21" y="78"/>
                    <a:pt x="1" y="111"/>
                    <a:pt x="21" y="148"/>
                  </a:cubicBezTo>
                  <a:cubicBezTo>
                    <a:pt x="21" y="181"/>
                    <a:pt x="38" y="214"/>
                    <a:pt x="54" y="230"/>
                  </a:cubicBezTo>
                  <a:cubicBezTo>
                    <a:pt x="71" y="251"/>
                    <a:pt x="104" y="267"/>
                    <a:pt x="141" y="267"/>
                  </a:cubicBezTo>
                  <a:cubicBezTo>
                    <a:pt x="190" y="251"/>
                    <a:pt x="244" y="181"/>
                    <a:pt x="227" y="111"/>
                  </a:cubicBezTo>
                  <a:cubicBezTo>
                    <a:pt x="227" y="78"/>
                    <a:pt x="207" y="45"/>
                    <a:pt x="190" y="24"/>
                  </a:cubicBezTo>
                  <a:cubicBezTo>
                    <a:pt x="174" y="24"/>
                    <a:pt x="174" y="8"/>
                    <a:pt x="157" y="8"/>
                  </a:cubicBez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7" name="Google Shape;13177;p33"/>
            <p:cNvSpPr/>
            <p:nvPr/>
          </p:nvSpPr>
          <p:spPr>
            <a:xfrm>
              <a:off x="5052950" y="2703000"/>
              <a:ext cx="4775" cy="6275"/>
            </a:xfrm>
            <a:custGeom>
              <a:avLst/>
              <a:gdLst/>
              <a:ahLst/>
              <a:cxnLst/>
              <a:rect l="l" t="t" r="r" b="b"/>
              <a:pathLst>
                <a:path w="191" h="251" extrusionOk="0">
                  <a:moveTo>
                    <a:pt x="65" y="1"/>
                  </a:moveTo>
                  <a:cubicBezTo>
                    <a:pt x="41" y="1"/>
                    <a:pt x="20" y="9"/>
                    <a:pt x="1" y="28"/>
                  </a:cubicBezTo>
                  <a:lnTo>
                    <a:pt x="1" y="234"/>
                  </a:lnTo>
                  <a:cubicBezTo>
                    <a:pt x="17" y="234"/>
                    <a:pt x="17" y="250"/>
                    <a:pt x="34" y="250"/>
                  </a:cubicBezTo>
                  <a:lnTo>
                    <a:pt x="87" y="250"/>
                  </a:lnTo>
                  <a:cubicBezTo>
                    <a:pt x="120" y="250"/>
                    <a:pt x="153" y="217"/>
                    <a:pt x="174" y="164"/>
                  </a:cubicBezTo>
                  <a:cubicBezTo>
                    <a:pt x="191" y="131"/>
                    <a:pt x="191" y="77"/>
                    <a:pt x="153" y="44"/>
                  </a:cubicBezTo>
                  <a:cubicBezTo>
                    <a:pt x="137" y="28"/>
                    <a:pt x="137" y="11"/>
                    <a:pt x="120" y="11"/>
                  </a:cubicBezTo>
                  <a:cubicBezTo>
                    <a:pt x="100" y="5"/>
                    <a:pt x="82" y="1"/>
                    <a:pt x="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8" name="Google Shape;13178;p33"/>
            <p:cNvSpPr/>
            <p:nvPr/>
          </p:nvSpPr>
          <p:spPr>
            <a:xfrm>
              <a:off x="5078725" y="2453725"/>
              <a:ext cx="5175" cy="3100"/>
            </a:xfrm>
            <a:custGeom>
              <a:avLst/>
              <a:gdLst/>
              <a:ahLst/>
              <a:cxnLst/>
              <a:rect l="l" t="t" r="r" b="b"/>
              <a:pathLst>
                <a:path w="207" h="124" extrusionOk="0">
                  <a:moveTo>
                    <a:pt x="1" y="1"/>
                  </a:moveTo>
                  <a:lnTo>
                    <a:pt x="1" y="17"/>
                  </a:lnTo>
                  <a:cubicBezTo>
                    <a:pt x="1" y="78"/>
                    <a:pt x="54" y="124"/>
                    <a:pt x="100" y="124"/>
                  </a:cubicBezTo>
                  <a:cubicBezTo>
                    <a:pt x="107" y="124"/>
                    <a:pt x="114" y="123"/>
                    <a:pt x="120" y="120"/>
                  </a:cubicBezTo>
                  <a:cubicBezTo>
                    <a:pt x="153" y="120"/>
                    <a:pt x="174" y="104"/>
                    <a:pt x="190" y="71"/>
                  </a:cubicBezTo>
                  <a:cubicBezTo>
                    <a:pt x="207" y="71"/>
                    <a:pt x="207" y="50"/>
                    <a:pt x="207" y="50"/>
                  </a:cubicBezTo>
                  <a:cubicBezTo>
                    <a:pt x="137" y="34"/>
                    <a:pt x="71" y="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9" name="Google Shape;13179;p33"/>
            <p:cNvSpPr/>
            <p:nvPr/>
          </p:nvSpPr>
          <p:spPr>
            <a:xfrm>
              <a:off x="5124700" y="27362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34" y="0"/>
                  </a:moveTo>
                  <a:cubicBezTo>
                    <a:pt x="84" y="0"/>
                    <a:pt x="44" y="35"/>
                    <a:pt x="17" y="88"/>
                  </a:cubicBezTo>
                  <a:cubicBezTo>
                    <a:pt x="0" y="158"/>
                    <a:pt x="33" y="228"/>
                    <a:pt x="87" y="245"/>
                  </a:cubicBezTo>
                  <a:cubicBezTo>
                    <a:pt x="104" y="261"/>
                    <a:pt x="120" y="261"/>
                    <a:pt x="136" y="261"/>
                  </a:cubicBezTo>
                  <a:cubicBezTo>
                    <a:pt x="169" y="261"/>
                    <a:pt x="207" y="228"/>
                    <a:pt x="223" y="175"/>
                  </a:cubicBezTo>
                  <a:cubicBezTo>
                    <a:pt x="240" y="125"/>
                    <a:pt x="240" y="72"/>
                    <a:pt x="207" y="39"/>
                  </a:cubicBezTo>
                  <a:cubicBezTo>
                    <a:pt x="190" y="22"/>
                    <a:pt x="190" y="22"/>
                    <a:pt x="169" y="6"/>
                  </a:cubicBezTo>
                  <a:cubicBezTo>
                    <a:pt x="157" y="2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0" name="Google Shape;13180;p33"/>
            <p:cNvSpPr/>
            <p:nvPr/>
          </p:nvSpPr>
          <p:spPr>
            <a:xfrm>
              <a:off x="5191700" y="2661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50" y="21"/>
                    <a:pt x="0" y="87"/>
                    <a:pt x="17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206" y="260"/>
                    <a:pt x="239" y="190"/>
                    <a:pt x="223" y="124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69" y="21"/>
                    <a:pt x="169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1" name="Google Shape;13181;p33"/>
            <p:cNvSpPr/>
            <p:nvPr/>
          </p:nvSpPr>
          <p:spPr>
            <a:xfrm>
              <a:off x="5216125" y="264425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94" y="0"/>
                  </a:moveTo>
                  <a:cubicBezTo>
                    <a:pt x="76" y="0"/>
                    <a:pt x="61" y="12"/>
                    <a:pt x="38" y="24"/>
                  </a:cubicBezTo>
                  <a:cubicBezTo>
                    <a:pt x="17" y="40"/>
                    <a:pt x="0" y="77"/>
                    <a:pt x="0" y="110"/>
                  </a:cubicBezTo>
                  <a:cubicBezTo>
                    <a:pt x="0" y="143"/>
                    <a:pt x="0" y="180"/>
                    <a:pt x="17" y="213"/>
                  </a:cubicBezTo>
                  <a:cubicBezTo>
                    <a:pt x="48" y="242"/>
                    <a:pt x="86" y="261"/>
                    <a:pt x="117" y="261"/>
                  </a:cubicBezTo>
                  <a:cubicBezTo>
                    <a:pt x="140" y="261"/>
                    <a:pt x="160" y="252"/>
                    <a:pt x="174" y="230"/>
                  </a:cubicBezTo>
                  <a:cubicBezTo>
                    <a:pt x="223" y="180"/>
                    <a:pt x="244" y="110"/>
                    <a:pt x="190" y="40"/>
                  </a:cubicBezTo>
                  <a:cubicBezTo>
                    <a:pt x="190" y="24"/>
                    <a:pt x="174" y="7"/>
                    <a:pt x="157" y="7"/>
                  </a:cubicBezTo>
                  <a:lnTo>
                    <a:pt x="120" y="7"/>
                  </a:lnTo>
                  <a:cubicBezTo>
                    <a:pt x="110" y="2"/>
                    <a:pt x="102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2" name="Google Shape;13182;p33"/>
            <p:cNvSpPr/>
            <p:nvPr/>
          </p:nvSpPr>
          <p:spPr>
            <a:xfrm>
              <a:off x="5207575" y="27062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4"/>
                  </a:cubicBezTo>
                  <a:cubicBezTo>
                    <a:pt x="87" y="257"/>
                    <a:pt x="103" y="257"/>
                    <a:pt x="136" y="257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73" y="17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3" name="Google Shape;13183;p33"/>
            <p:cNvSpPr/>
            <p:nvPr/>
          </p:nvSpPr>
          <p:spPr>
            <a:xfrm>
              <a:off x="5218300" y="26242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3" y="223"/>
                    <a:pt x="54" y="239"/>
                  </a:cubicBezTo>
                  <a:cubicBezTo>
                    <a:pt x="77" y="254"/>
                    <a:pt x="92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206" y="260"/>
                    <a:pt x="239" y="190"/>
                    <a:pt x="223" y="120"/>
                  </a:cubicBezTo>
                  <a:cubicBezTo>
                    <a:pt x="223" y="87"/>
                    <a:pt x="206" y="54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4" name="Google Shape;13184;p33"/>
            <p:cNvSpPr/>
            <p:nvPr/>
          </p:nvSpPr>
          <p:spPr>
            <a:xfrm>
              <a:off x="5217475" y="26717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6" y="0"/>
                  </a:moveTo>
                  <a:cubicBezTo>
                    <a:pt x="83" y="0"/>
                    <a:pt x="61" y="14"/>
                    <a:pt x="50" y="25"/>
                  </a:cubicBezTo>
                  <a:cubicBezTo>
                    <a:pt x="0" y="75"/>
                    <a:pt x="0" y="162"/>
                    <a:pt x="33" y="215"/>
                  </a:cubicBezTo>
                  <a:cubicBezTo>
                    <a:pt x="50" y="232"/>
                    <a:pt x="87" y="248"/>
                    <a:pt x="103" y="265"/>
                  </a:cubicBezTo>
                  <a:cubicBezTo>
                    <a:pt x="136" y="265"/>
                    <a:pt x="169" y="248"/>
                    <a:pt x="190" y="232"/>
                  </a:cubicBezTo>
                  <a:cubicBezTo>
                    <a:pt x="206" y="215"/>
                    <a:pt x="223" y="178"/>
                    <a:pt x="239" y="145"/>
                  </a:cubicBezTo>
                  <a:cubicBezTo>
                    <a:pt x="239" y="112"/>
                    <a:pt x="223" y="75"/>
                    <a:pt x="206" y="42"/>
                  </a:cubicBezTo>
                  <a:cubicBezTo>
                    <a:pt x="190" y="25"/>
                    <a:pt x="169" y="25"/>
                    <a:pt x="153" y="9"/>
                  </a:cubicBezTo>
                  <a:lnTo>
                    <a:pt x="136" y="9"/>
                  </a:lnTo>
                  <a:cubicBezTo>
                    <a:pt x="126" y="3"/>
                    <a:pt x="116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5" name="Google Shape;13185;p33"/>
            <p:cNvSpPr/>
            <p:nvPr/>
          </p:nvSpPr>
          <p:spPr>
            <a:xfrm>
              <a:off x="5195500" y="2694475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19" y="0"/>
                  </a:moveTo>
                  <a:cubicBezTo>
                    <a:pt x="76" y="0"/>
                    <a:pt x="33" y="22"/>
                    <a:pt x="17" y="76"/>
                  </a:cubicBezTo>
                  <a:cubicBezTo>
                    <a:pt x="1" y="146"/>
                    <a:pt x="17" y="233"/>
                    <a:pt x="87" y="249"/>
                  </a:cubicBezTo>
                  <a:cubicBezTo>
                    <a:pt x="102" y="258"/>
                    <a:pt x="117" y="262"/>
                    <a:pt x="132" y="262"/>
                  </a:cubicBezTo>
                  <a:cubicBezTo>
                    <a:pt x="173" y="262"/>
                    <a:pt x="211" y="231"/>
                    <a:pt x="224" y="179"/>
                  </a:cubicBezTo>
                  <a:cubicBezTo>
                    <a:pt x="244" y="109"/>
                    <a:pt x="224" y="43"/>
                    <a:pt x="158" y="6"/>
                  </a:cubicBezTo>
                  <a:cubicBezTo>
                    <a:pt x="145" y="2"/>
                    <a:pt x="132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6" name="Google Shape;13186;p33"/>
            <p:cNvSpPr/>
            <p:nvPr/>
          </p:nvSpPr>
          <p:spPr>
            <a:xfrm>
              <a:off x="5200250" y="2719975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37" y="0"/>
                  </a:moveTo>
                  <a:cubicBezTo>
                    <a:pt x="104" y="0"/>
                    <a:pt x="87" y="0"/>
                    <a:pt x="54" y="37"/>
                  </a:cubicBezTo>
                  <a:cubicBezTo>
                    <a:pt x="17" y="70"/>
                    <a:pt x="1" y="157"/>
                    <a:pt x="34" y="206"/>
                  </a:cubicBezTo>
                  <a:cubicBezTo>
                    <a:pt x="64" y="237"/>
                    <a:pt x="101" y="256"/>
                    <a:pt x="132" y="256"/>
                  </a:cubicBezTo>
                  <a:cubicBezTo>
                    <a:pt x="155" y="256"/>
                    <a:pt x="176" y="246"/>
                    <a:pt x="190" y="223"/>
                  </a:cubicBezTo>
                  <a:cubicBezTo>
                    <a:pt x="240" y="190"/>
                    <a:pt x="260" y="103"/>
                    <a:pt x="207" y="54"/>
                  </a:cubicBezTo>
                  <a:cubicBezTo>
                    <a:pt x="207" y="37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7" name="Google Shape;13187;p33"/>
            <p:cNvSpPr/>
            <p:nvPr/>
          </p:nvSpPr>
          <p:spPr>
            <a:xfrm>
              <a:off x="5203650" y="27521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1"/>
                  </a:moveTo>
                  <a:cubicBezTo>
                    <a:pt x="83" y="1"/>
                    <a:pt x="35" y="33"/>
                    <a:pt x="21" y="91"/>
                  </a:cubicBezTo>
                  <a:cubicBezTo>
                    <a:pt x="1" y="141"/>
                    <a:pt x="21" y="227"/>
                    <a:pt x="87" y="244"/>
                  </a:cubicBezTo>
                  <a:cubicBezTo>
                    <a:pt x="104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4"/>
                  </a:cubicBezTo>
                  <a:cubicBezTo>
                    <a:pt x="244" y="124"/>
                    <a:pt x="227" y="71"/>
                    <a:pt x="207" y="38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8" name="Google Shape;13188;p33"/>
            <p:cNvSpPr/>
            <p:nvPr/>
          </p:nvSpPr>
          <p:spPr>
            <a:xfrm>
              <a:off x="5213125" y="2594400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16" y="1"/>
                  </a:moveTo>
                  <a:cubicBezTo>
                    <a:pt x="108" y="1"/>
                    <a:pt x="98" y="3"/>
                    <a:pt x="87" y="10"/>
                  </a:cubicBezTo>
                  <a:cubicBezTo>
                    <a:pt x="34" y="10"/>
                    <a:pt x="1" y="76"/>
                    <a:pt x="1" y="146"/>
                  </a:cubicBezTo>
                  <a:cubicBezTo>
                    <a:pt x="1" y="179"/>
                    <a:pt x="17" y="216"/>
                    <a:pt x="54" y="232"/>
                  </a:cubicBezTo>
                  <a:cubicBezTo>
                    <a:pt x="71" y="249"/>
                    <a:pt x="104" y="265"/>
                    <a:pt x="120" y="265"/>
                  </a:cubicBezTo>
                  <a:cubicBezTo>
                    <a:pt x="191" y="249"/>
                    <a:pt x="224" y="179"/>
                    <a:pt x="224" y="113"/>
                  </a:cubicBezTo>
                  <a:cubicBezTo>
                    <a:pt x="224" y="76"/>
                    <a:pt x="207" y="43"/>
                    <a:pt x="174" y="26"/>
                  </a:cubicBezTo>
                  <a:lnTo>
                    <a:pt x="158" y="10"/>
                  </a:lnTo>
                  <a:cubicBezTo>
                    <a:pt x="144" y="10"/>
                    <a:pt x="13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9" name="Google Shape;13189;p33"/>
            <p:cNvSpPr/>
            <p:nvPr/>
          </p:nvSpPr>
          <p:spPr>
            <a:xfrm>
              <a:off x="5239325" y="25602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70" y="1"/>
                    <a:pt x="54" y="17"/>
                    <a:pt x="37" y="54"/>
                  </a:cubicBezTo>
                  <a:cubicBezTo>
                    <a:pt x="17" y="71"/>
                    <a:pt x="0" y="104"/>
                    <a:pt x="17" y="141"/>
                  </a:cubicBezTo>
                  <a:cubicBezTo>
                    <a:pt x="17" y="174"/>
                    <a:pt x="37" y="207"/>
                    <a:pt x="54" y="223"/>
                  </a:cubicBezTo>
                  <a:cubicBezTo>
                    <a:pt x="87" y="261"/>
                    <a:pt x="103" y="261"/>
                    <a:pt x="140" y="261"/>
                  </a:cubicBezTo>
                  <a:cubicBezTo>
                    <a:pt x="206" y="244"/>
                    <a:pt x="243" y="174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73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0" name="Google Shape;13190;p33"/>
            <p:cNvSpPr/>
            <p:nvPr/>
          </p:nvSpPr>
          <p:spPr>
            <a:xfrm>
              <a:off x="5220050" y="26084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cubicBezTo>
                    <a:pt x="96" y="257"/>
                    <a:pt x="106" y="258"/>
                    <a:pt x="116" y="258"/>
                  </a:cubicBezTo>
                  <a:cubicBezTo>
                    <a:pt x="161" y="258"/>
                    <a:pt x="209" y="224"/>
                    <a:pt x="223" y="170"/>
                  </a:cubicBezTo>
                  <a:cubicBezTo>
                    <a:pt x="239" y="100"/>
                    <a:pt x="223" y="30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1" name="Google Shape;13191;p33"/>
            <p:cNvSpPr/>
            <p:nvPr/>
          </p:nvSpPr>
          <p:spPr>
            <a:xfrm>
              <a:off x="5246225" y="25894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70" y="1"/>
                    <a:pt x="33" y="17"/>
                    <a:pt x="17" y="50"/>
                  </a:cubicBezTo>
                  <a:cubicBezTo>
                    <a:pt x="0" y="67"/>
                    <a:pt x="0" y="104"/>
                    <a:pt x="0" y="137"/>
                  </a:cubicBezTo>
                  <a:cubicBezTo>
                    <a:pt x="0" y="170"/>
                    <a:pt x="17" y="207"/>
                    <a:pt x="50" y="223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6" y="34"/>
                    <a:pt x="174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2" name="Google Shape;13192;p33"/>
            <p:cNvSpPr/>
            <p:nvPr/>
          </p:nvSpPr>
          <p:spPr>
            <a:xfrm>
              <a:off x="5232925" y="2620825"/>
              <a:ext cx="6425" cy="6325"/>
            </a:xfrm>
            <a:custGeom>
              <a:avLst/>
              <a:gdLst/>
              <a:ahLst/>
              <a:cxnLst/>
              <a:rect l="l" t="t" r="r" b="b"/>
              <a:pathLst>
                <a:path w="257" h="253" extrusionOk="0">
                  <a:moveTo>
                    <a:pt x="137" y="0"/>
                  </a:moveTo>
                  <a:cubicBezTo>
                    <a:pt x="120" y="0"/>
                    <a:pt x="87" y="0"/>
                    <a:pt x="50" y="17"/>
                  </a:cubicBezTo>
                  <a:cubicBezTo>
                    <a:pt x="17" y="66"/>
                    <a:pt x="0" y="153"/>
                    <a:pt x="33" y="206"/>
                  </a:cubicBezTo>
                  <a:cubicBezTo>
                    <a:pt x="65" y="235"/>
                    <a:pt x="100" y="253"/>
                    <a:pt x="135" y="253"/>
                  </a:cubicBezTo>
                  <a:cubicBezTo>
                    <a:pt x="160" y="253"/>
                    <a:pt x="184" y="243"/>
                    <a:pt x="207" y="223"/>
                  </a:cubicBezTo>
                  <a:cubicBezTo>
                    <a:pt x="240" y="190"/>
                    <a:pt x="256" y="103"/>
                    <a:pt x="223" y="50"/>
                  </a:cubicBezTo>
                  <a:cubicBezTo>
                    <a:pt x="207" y="33"/>
                    <a:pt x="19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3" name="Google Shape;13193;p33"/>
            <p:cNvSpPr/>
            <p:nvPr/>
          </p:nvSpPr>
          <p:spPr>
            <a:xfrm>
              <a:off x="5234575" y="257742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104" y="0"/>
                    <a:pt x="87" y="0"/>
                    <a:pt x="87" y="17"/>
                  </a:cubicBezTo>
                  <a:cubicBezTo>
                    <a:pt x="38" y="33"/>
                    <a:pt x="0" y="87"/>
                    <a:pt x="21" y="153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39"/>
                    <a:pt x="244" y="173"/>
                    <a:pt x="244" y="103"/>
                  </a:cubicBezTo>
                  <a:cubicBezTo>
                    <a:pt x="227" y="103"/>
                    <a:pt x="227" y="87"/>
                    <a:pt x="227" y="70"/>
                  </a:cubicBezTo>
                  <a:cubicBezTo>
                    <a:pt x="207" y="50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4" name="Google Shape;13194;p33"/>
            <p:cNvSpPr/>
            <p:nvPr/>
          </p:nvSpPr>
          <p:spPr>
            <a:xfrm>
              <a:off x="5224275" y="26567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3" y="1"/>
                  </a:moveTo>
                  <a:cubicBezTo>
                    <a:pt x="117" y="1"/>
                    <a:pt x="110" y="3"/>
                    <a:pt x="103" y="8"/>
                  </a:cubicBezTo>
                  <a:cubicBezTo>
                    <a:pt x="37" y="8"/>
                    <a:pt x="0" y="74"/>
                    <a:pt x="21" y="144"/>
                  </a:cubicBezTo>
                  <a:cubicBezTo>
                    <a:pt x="21" y="177"/>
                    <a:pt x="37" y="214"/>
                    <a:pt x="54" y="231"/>
                  </a:cubicBezTo>
                  <a:cubicBezTo>
                    <a:pt x="87" y="247"/>
                    <a:pt x="103" y="264"/>
                    <a:pt x="140" y="264"/>
                  </a:cubicBezTo>
                  <a:cubicBezTo>
                    <a:pt x="173" y="247"/>
                    <a:pt x="190" y="231"/>
                    <a:pt x="206" y="214"/>
                  </a:cubicBezTo>
                  <a:cubicBezTo>
                    <a:pt x="227" y="177"/>
                    <a:pt x="243" y="144"/>
                    <a:pt x="227" y="111"/>
                  </a:cubicBezTo>
                  <a:cubicBezTo>
                    <a:pt x="227" y="74"/>
                    <a:pt x="206" y="41"/>
                    <a:pt x="190" y="25"/>
                  </a:cubicBezTo>
                  <a:cubicBezTo>
                    <a:pt x="173" y="25"/>
                    <a:pt x="173" y="8"/>
                    <a:pt x="157" y="8"/>
                  </a:cubicBezTo>
                  <a:cubicBezTo>
                    <a:pt x="146" y="8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5" name="Google Shape;13195;p33"/>
            <p:cNvSpPr/>
            <p:nvPr/>
          </p:nvSpPr>
          <p:spPr>
            <a:xfrm>
              <a:off x="5230350" y="2670275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27" y="1"/>
                  </a:moveTo>
                  <a:cubicBezTo>
                    <a:pt x="87" y="1"/>
                    <a:pt x="46" y="32"/>
                    <a:pt x="33" y="83"/>
                  </a:cubicBezTo>
                  <a:cubicBezTo>
                    <a:pt x="0" y="149"/>
                    <a:pt x="33" y="220"/>
                    <a:pt x="87" y="253"/>
                  </a:cubicBezTo>
                  <a:cubicBezTo>
                    <a:pt x="98" y="253"/>
                    <a:pt x="109" y="262"/>
                    <a:pt x="120" y="262"/>
                  </a:cubicBezTo>
                  <a:cubicBezTo>
                    <a:pt x="125" y="262"/>
                    <a:pt x="131" y="259"/>
                    <a:pt x="136" y="253"/>
                  </a:cubicBezTo>
                  <a:cubicBezTo>
                    <a:pt x="190" y="253"/>
                    <a:pt x="223" y="220"/>
                    <a:pt x="240" y="187"/>
                  </a:cubicBezTo>
                  <a:cubicBezTo>
                    <a:pt x="256" y="133"/>
                    <a:pt x="240" y="83"/>
                    <a:pt x="207" y="46"/>
                  </a:cubicBezTo>
                  <a:cubicBezTo>
                    <a:pt x="207" y="30"/>
                    <a:pt x="190" y="13"/>
                    <a:pt x="169" y="13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6" name="Google Shape;13196;p33"/>
            <p:cNvSpPr/>
            <p:nvPr/>
          </p:nvSpPr>
          <p:spPr>
            <a:xfrm>
              <a:off x="5227775" y="26841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99" y="1"/>
                  </a:moveTo>
                  <a:cubicBezTo>
                    <a:pt x="57" y="1"/>
                    <a:pt x="13" y="23"/>
                    <a:pt x="0" y="77"/>
                  </a:cubicBezTo>
                  <a:lnTo>
                    <a:pt x="0" y="147"/>
                  </a:lnTo>
                  <a:cubicBezTo>
                    <a:pt x="0" y="196"/>
                    <a:pt x="33" y="233"/>
                    <a:pt x="66" y="250"/>
                  </a:cubicBezTo>
                  <a:cubicBezTo>
                    <a:pt x="82" y="257"/>
                    <a:pt x="99" y="261"/>
                    <a:pt x="116" y="261"/>
                  </a:cubicBezTo>
                  <a:cubicBezTo>
                    <a:pt x="139" y="261"/>
                    <a:pt x="160" y="253"/>
                    <a:pt x="169" y="233"/>
                  </a:cubicBezTo>
                  <a:cubicBezTo>
                    <a:pt x="190" y="213"/>
                    <a:pt x="206" y="196"/>
                    <a:pt x="206" y="180"/>
                  </a:cubicBezTo>
                  <a:cubicBezTo>
                    <a:pt x="223" y="110"/>
                    <a:pt x="206" y="44"/>
                    <a:pt x="136" y="7"/>
                  </a:cubicBezTo>
                  <a:cubicBezTo>
                    <a:pt x="125" y="3"/>
                    <a:pt x="112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7" name="Google Shape;13197;p33"/>
            <p:cNvSpPr/>
            <p:nvPr/>
          </p:nvSpPr>
          <p:spPr>
            <a:xfrm>
              <a:off x="5183550" y="26468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0" y="0"/>
                  </a:moveTo>
                  <a:cubicBezTo>
                    <a:pt x="91" y="0"/>
                    <a:pt x="73" y="12"/>
                    <a:pt x="50" y="24"/>
                  </a:cubicBezTo>
                  <a:cubicBezTo>
                    <a:pt x="17" y="77"/>
                    <a:pt x="1" y="160"/>
                    <a:pt x="34" y="213"/>
                  </a:cubicBezTo>
                  <a:cubicBezTo>
                    <a:pt x="50" y="230"/>
                    <a:pt x="83" y="246"/>
                    <a:pt x="120" y="263"/>
                  </a:cubicBezTo>
                  <a:cubicBezTo>
                    <a:pt x="137" y="263"/>
                    <a:pt x="170" y="246"/>
                    <a:pt x="186" y="230"/>
                  </a:cubicBezTo>
                  <a:cubicBezTo>
                    <a:pt x="223" y="213"/>
                    <a:pt x="240" y="180"/>
                    <a:pt x="240" y="143"/>
                  </a:cubicBezTo>
                  <a:cubicBezTo>
                    <a:pt x="240" y="110"/>
                    <a:pt x="223" y="77"/>
                    <a:pt x="207" y="40"/>
                  </a:cubicBezTo>
                  <a:cubicBezTo>
                    <a:pt x="207" y="24"/>
                    <a:pt x="186" y="7"/>
                    <a:pt x="170" y="7"/>
                  </a:cubicBezTo>
                  <a:lnTo>
                    <a:pt x="137" y="7"/>
                  </a:lnTo>
                  <a:cubicBezTo>
                    <a:pt x="127" y="2"/>
                    <a:pt x="118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8" name="Google Shape;13198;p33"/>
            <p:cNvSpPr/>
            <p:nvPr/>
          </p:nvSpPr>
          <p:spPr>
            <a:xfrm>
              <a:off x="5145325" y="26857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03" y="0"/>
                  </a:moveTo>
                  <a:cubicBezTo>
                    <a:pt x="86" y="0"/>
                    <a:pt x="68" y="5"/>
                    <a:pt x="49" y="13"/>
                  </a:cubicBezTo>
                  <a:cubicBezTo>
                    <a:pt x="33" y="29"/>
                    <a:pt x="17" y="46"/>
                    <a:pt x="17" y="83"/>
                  </a:cubicBezTo>
                  <a:cubicBezTo>
                    <a:pt x="0" y="116"/>
                    <a:pt x="0" y="132"/>
                    <a:pt x="0" y="169"/>
                  </a:cubicBezTo>
                  <a:cubicBezTo>
                    <a:pt x="17" y="202"/>
                    <a:pt x="33" y="235"/>
                    <a:pt x="66" y="252"/>
                  </a:cubicBezTo>
                  <a:cubicBezTo>
                    <a:pt x="80" y="256"/>
                    <a:pt x="92" y="258"/>
                    <a:pt x="105" y="258"/>
                  </a:cubicBezTo>
                  <a:cubicBezTo>
                    <a:pt x="156" y="258"/>
                    <a:pt x="196" y="226"/>
                    <a:pt x="223" y="186"/>
                  </a:cubicBezTo>
                  <a:cubicBezTo>
                    <a:pt x="239" y="116"/>
                    <a:pt x="206" y="29"/>
                    <a:pt x="153" y="13"/>
                  </a:cubicBezTo>
                  <a:cubicBezTo>
                    <a:pt x="136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9" name="Google Shape;13199;p33"/>
            <p:cNvSpPr/>
            <p:nvPr/>
          </p:nvSpPr>
          <p:spPr>
            <a:xfrm>
              <a:off x="5141400" y="27332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37" y="21"/>
                    <a:pt x="0" y="70"/>
                    <a:pt x="17" y="157"/>
                  </a:cubicBezTo>
                  <a:cubicBezTo>
                    <a:pt x="17" y="190"/>
                    <a:pt x="37" y="206"/>
                    <a:pt x="54" y="227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90" y="243"/>
                    <a:pt x="244" y="173"/>
                    <a:pt x="223" y="103"/>
                  </a:cubicBezTo>
                  <a:cubicBezTo>
                    <a:pt x="223" y="54"/>
                    <a:pt x="190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0" name="Google Shape;13200;p33"/>
            <p:cNvSpPr/>
            <p:nvPr/>
          </p:nvSpPr>
          <p:spPr>
            <a:xfrm>
              <a:off x="5140150" y="26551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7"/>
                    <a:pt x="50" y="34"/>
                    <a:pt x="34" y="55"/>
                  </a:cubicBezTo>
                  <a:cubicBezTo>
                    <a:pt x="17" y="88"/>
                    <a:pt x="1" y="121"/>
                    <a:pt x="17" y="158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87" y="261"/>
                    <a:pt x="104" y="261"/>
                    <a:pt x="137" y="261"/>
                  </a:cubicBezTo>
                  <a:cubicBezTo>
                    <a:pt x="207" y="261"/>
                    <a:pt x="240" y="191"/>
                    <a:pt x="224" y="121"/>
                  </a:cubicBezTo>
                  <a:cubicBezTo>
                    <a:pt x="224" y="88"/>
                    <a:pt x="207" y="55"/>
                    <a:pt x="191" y="34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1" name="Google Shape;13201;p33"/>
            <p:cNvSpPr/>
            <p:nvPr/>
          </p:nvSpPr>
          <p:spPr>
            <a:xfrm>
              <a:off x="5157775" y="2730825"/>
              <a:ext cx="5600" cy="6550"/>
            </a:xfrm>
            <a:custGeom>
              <a:avLst/>
              <a:gdLst/>
              <a:ahLst/>
              <a:cxnLst/>
              <a:rect l="l" t="t" r="r" b="b"/>
              <a:pathLst>
                <a:path w="224" h="262" extrusionOk="0">
                  <a:moveTo>
                    <a:pt x="129" y="0"/>
                  </a:moveTo>
                  <a:cubicBezTo>
                    <a:pt x="120" y="0"/>
                    <a:pt x="112" y="5"/>
                    <a:pt x="104" y="16"/>
                  </a:cubicBezTo>
                  <a:cubicBezTo>
                    <a:pt x="34" y="16"/>
                    <a:pt x="1" y="82"/>
                    <a:pt x="1" y="152"/>
                  </a:cubicBezTo>
                  <a:cubicBezTo>
                    <a:pt x="1" y="185"/>
                    <a:pt x="17" y="222"/>
                    <a:pt x="50" y="238"/>
                  </a:cubicBezTo>
                  <a:cubicBezTo>
                    <a:pt x="62" y="250"/>
                    <a:pt x="84" y="262"/>
                    <a:pt x="108" y="262"/>
                  </a:cubicBezTo>
                  <a:cubicBezTo>
                    <a:pt x="117" y="262"/>
                    <a:pt x="127" y="260"/>
                    <a:pt x="137" y="255"/>
                  </a:cubicBezTo>
                  <a:cubicBezTo>
                    <a:pt x="153" y="255"/>
                    <a:pt x="186" y="238"/>
                    <a:pt x="207" y="201"/>
                  </a:cubicBezTo>
                  <a:cubicBezTo>
                    <a:pt x="224" y="185"/>
                    <a:pt x="224" y="152"/>
                    <a:pt x="224" y="119"/>
                  </a:cubicBezTo>
                  <a:cubicBezTo>
                    <a:pt x="224" y="82"/>
                    <a:pt x="207" y="49"/>
                    <a:pt x="170" y="32"/>
                  </a:cubicBezTo>
                  <a:cubicBezTo>
                    <a:pt x="170" y="16"/>
                    <a:pt x="153" y="16"/>
                    <a:pt x="153" y="16"/>
                  </a:cubicBezTo>
                  <a:cubicBezTo>
                    <a:pt x="145" y="5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2" name="Google Shape;13202;p33"/>
            <p:cNvSpPr/>
            <p:nvPr/>
          </p:nvSpPr>
          <p:spPr>
            <a:xfrm>
              <a:off x="5146950" y="2668100"/>
              <a:ext cx="6125" cy="6850"/>
            </a:xfrm>
            <a:custGeom>
              <a:avLst/>
              <a:gdLst/>
              <a:ahLst/>
              <a:cxnLst/>
              <a:rect l="l" t="t" r="r" b="b"/>
              <a:pathLst>
                <a:path w="245" h="274" extrusionOk="0">
                  <a:moveTo>
                    <a:pt x="132" y="1"/>
                  </a:moveTo>
                  <a:cubicBezTo>
                    <a:pt x="91" y="1"/>
                    <a:pt x="50" y="32"/>
                    <a:pt x="38" y="84"/>
                  </a:cubicBezTo>
                  <a:cubicBezTo>
                    <a:pt x="1" y="154"/>
                    <a:pt x="38" y="236"/>
                    <a:pt x="88" y="257"/>
                  </a:cubicBezTo>
                  <a:cubicBezTo>
                    <a:pt x="104" y="257"/>
                    <a:pt x="125" y="274"/>
                    <a:pt x="141" y="274"/>
                  </a:cubicBezTo>
                  <a:cubicBezTo>
                    <a:pt x="191" y="257"/>
                    <a:pt x="228" y="220"/>
                    <a:pt x="244" y="187"/>
                  </a:cubicBezTo>
                  <a:cubicBezTo>
                    <a:pt x="244" y="133"/>
                    <a:pt x="244" y="84"/>
                    <a:pt x="207" y="51"/>
                  </a:cubicBezTo>
                  <a:cubicBezTo>
                    <a:pt x="207" y="30"/>
                    <a:pt x="191" y="14"/>
                    <a:pt x="174" y="14"/>
                  </a:cubicBezTo>
                  <a:cubicBezTo>
                    <a:pt x="161" y="5"/>
                    <a:pt x="146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3" name="Google Shape;13203;p33"/>
            <p:cNvSpPr/>
            <p:nvPr/>
          </p:nvSpPr>
          <p:spPr>
            <a:xfrm>
              <a:off x="5127275" y="26864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7" y="0"/>
                  </a:moveTo>
                  <a:cubicBezTo>
                    <a:pt x="104" y="0"/>
                    <a:pt x="66" y="17"/>
                    <a:pt x="50" y="37"/>
                  </a:cubicBezTo>
                  <a:cubicBezTo>
                    <a:pt x="1" y="87"/>
                    <a:pt x="1" y="157"/>
                    <a:pt x="33" y="223"/>
                  </a:cubicBezTo>
                  <a:cubicBezTo>
                    <a:pt x="52" y="253"/>
                    <a:pt x="82" y="266"/>
                    <a:pt x="114" y="266"/>
                  </a:cubicBezTo>
                  <a:cubicBezTo>
                    <a:pt x="140" y="266"/>
                    <a:pt x="167" y="258"/>
                    <a:pt x="190" y="244"/>
                  </a:cubicBezTo>
                  <a:cubicBezTo>
                    <a:pt x="240" y="190"/>
                    <a:pt x="240" y="103"/>
                    <a:pt x="207" y="54"/>
                  </a:cubicBezTo>
                  <a:cubicBezTo>
                    <a:pt x="190" y="37"/>
                    <a:pt x="190" y="17"/>
                    <a:pt x="153" y="17"/>
                  </a:cubicBezTo>
                  <a:lnTo>
                    <a:pt x="1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4" name="Google Shape;13204;p33"/>
            <p:cNvSpPr/>
            <p:nvPr/>
          </p:nvSpPr>
          <p:spPr>
            <a:xfrm>
              <a:off x="5134600" y="2672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88"/>
                    <a:pt x="0" y="154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66" y="257"/>
                    <a:pt x="103" y="257"/>
                    <a:pt x="136" y="257"/>
                  </a:cubicBezTo>
                  <a:cubicBezTo>
                    <a:pt x="186" y="240"/>
                    <a:pt x="239" y="191"/>
                    <a:pt x="223" y="104"/>
                  </a:cubicBezTo>
                  <a:cubicBezTo>
                    <a:pt x="223" y="71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5" name="Google Shape;13205;p33"/>
            <p:cNvSpPr/>
            <p:nvPr/>
          </p:nvSpPr>
          <p:spPr>
            <a:xfrm>
              <a:off x="5130275" y="2718825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28" y="0"/>
                  </a:moveTo>
                  <a:cubicBezTo>
                    <a:pt x="86" y="0"/>
                    <a:pt x="45" y="32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90" y="252"/>
                    <a:pt x="223" y="219"/>
                    <a:pt x="239" y="166"/>
                  </a:cubicBezTo>
                  <a:cubicBezTo>
                    <a:pt x="256" y="133"/>
                    <a:pt x="239" y="83"/>
                    <a:pt x="206" y="46"/>
                  </a:cubicBezTo>
                  <a:cubicBezTo>
                    <a:pt x="206" y="30"/>
                    <a:pt x="190" y="13"/>
                    <a:pt x="173" y="13"/>
                  </a:cubicBezTo>
                  <a:cubicBezTo>
                    <a:pt x="159" y="5"/>
                    <a:pt x="144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6" name="Google Shape;13206;p33"/>
            <p:cNvSpPr/>
            <p:nvPr/>
          </p:nvSpPr>
          <p:spPr>
            <a:xfrm>
              <a:off x="5173250" y="25559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3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07"/>
                    <a:pt x="33" y="240"/>
                  </a:cubicBezTo>
                  <a:cubicBezTo>
                    <a:pt x="66" y="256"/>
                    <a:pt x="103" y="256"/>
                    <a:pt x="120" y="256"/>
                  </a:cubicBezTo>
                  <a:cubicBezTo>
                    <a:pt x="186" y="240"/>
                    <a:pt x="223" y="186"/>
                    <a:pt x="223" y="104"/>
                  </a:cubicBezTo>
                  <a:cubicBezTo>
                    <a:pt x="206" y="67"/>
                    <a:pt x="186" y="50"/>
                    <a:pt x="169" y="17"/>
                  </a:cubicBezTo>
                  <a:cubicBezTo>
                    <a:pt x="169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7" name="Google Shape;13207;p33"/>
            <p:cNvSpPr/>
            <p:nvPr/>
          </p:nvSpPr>
          <p:spPr>
            <a:xfrm>
              <a:off x="5177875" y="258652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08" y="0"/>
                  </a:moveTo>
                  <a:cubicBezTo>
                    <a:pt x="93" y="0"/>
                    <a:pt x="79" y="5"/>
                    <a:pt x="71" y="16"/>
                  </a:cubicBezTo>
                  <a:cubicBezTo>
                    <a:pt x="38" y="32"/>
                    <a:pt x="21" y="49"/>
                    <a:pt x="21" y="82"/>
                  </a:cubicBezTo>
                  <a:cubicBezTo>
                    <a:pt x="1" y="119"/>
                    <a:pt x="1" y="135"/>
                    <a:pt x="21" y="168"/>
                  </a:cubicBezTo>
                  <a:cubicBezTo>
                    <a:pt x="21" y="201"/>
                    <a:pt x="54" y="238"/>
                    <a:pt x="71" y="255"/>
                  </a:cubicBezTo>
                  <a:cubicBezTo>
                    <a:pt x="83" y="258"/>
                    <a:pt x="94" y="259"/>
                    <a:pt x="105" y="259"/>
                  </a:cubicBezTo>
                  <a:cubicBezTo>
                    <a:pt x="158" y="259"/>
                    <a:pt x="197" y="226"/>
                    <a:pt x="228" y="168"/>
                  </a:cubicBezTo>
                  <a:cubicBezTo>
                    <a:pt x="244" y="119"/>
                    <a:pt x="207" y="32"/>
                    <a:pt x="158" y="16"/>
                  </a:cubicBezTo>
                  <a:cubicBezTo>
                    <a:pt x="141" y="5"/>
                    <a:pt x="124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8" name="Google Shape;13208;p33"/>
            <p:cNvSpPr/>
            <p:nvPr/>
          </p:nvSpPr>
          <p:spPr>
            <a:xfrm>
              <a:off x="5179625" y="2568900"/>
              <a:ext cx="6525" cy="6375"/>
            </a:xfrm>
            <a:custGeom>
              <a:avLst/>
              <a:gdLst/>
              <a:ahLst/>
              <a:cxnLst/>
              <a:rect l="l" t="t" r="r" b="b"/>
              <a:pathLst>
                <a:path w="261" h="255" extrusionOk="0">
                  <a:moveTo>
                    <a:pt x="129" y="1"/>
                  </a:moveTo>
                  <a:cubicBezTo>
                    <a:pt x="88" y="1"/>
                    <a:pt x="49" y="34"/>
                    <a:pt x="34" y="82"/>
                  </a:cubicBezTo>
                  <a:cubicBezTo>
                    <a:pt x="1" y="152"/>
                    <a:pt x="34" y="222"/>
                    <a:pt x="88" y="255"/>
                  </a:cubicBezTo>
                  <a:lnTo>
                    <a:pt x="137" y="255"/>
                  </a:lnTo>
                  <a:cubicBezTo>
                    <a:pt x="191" y="255"/>
                    <a:pt x="224" y="222"/>
                    <a:pt x="240" y="185"/>
                  </a:cubicBezTo>
                  <a:cubicBezTo>
                    <a:pt x="261" y="135"/>
                    <a:pt x="240" y="82"/>
                    <a:pt x="224" y="49"/>
                  </a:cubicBezTo>
                  <a:cubicBezTo>
                    <a:pt x="207" y="32"/>
                    <a:pt x="191" y="16"/>
                    <a:pt x="174" y="16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9" name="Google Shape;13209;p33"/>
            <p:cNvSpPr/>
            <p:nvPr/>
          </p:nvSpPr>
          <p:spPr>
            <a:xfrm>
              <a:off x="5186550" y="26771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6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0" y="66"/>
                    <a:pt x="0" y="153"/>
                    <a:pt x="33" y="206"/>
                  </a:cubicBezTo>
                  <a:cubicBezTo>
                    <a:pt x="50" y="239"/>
                    <a:pt x="87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39" y="186"/>
                    <a:pt x="239" y="103"/>
                    <a:pt x="206" y="50"/>
                  </a:cubicBezTo>
                  <a:cubicBezTo>
                    <a:pt x="190" y="33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0" name="Google Shape;13210;p33"/>
            <p:cNvSpPr/>
            <p:nvPr/>
          </p:nvSpPr>
          <p:spPr>
            <a:xfrm>
              <a:off x="5250025" y="2572275"/>
              <a:ext cx="5700" cy="6925"/>
            </a:xfrm>
            <a:custGeom>
              <a:avLst/>
              <a:gdLst/>
              <a:ahLst/>
              <a:cxnLst/>
              <a:rect l="l" t="t" r="r" b="b"/>
              <a:pathLst>
                <a:path w="228" h="277" extrusionOk="0">
                  <a:moveTo>
                    <a:pt x="141" y="0"/>
                  </a:moveTo>
                  <a:cubicBezTo>
                    <a:pt x="104" y="0"/>
                    <a:pt x="87" y="17"/>
                    <a:pt x="54" y="33"/>
                  </a:cubicBezTo>
                  <a:cubicBezTo>
                    <a:pt x="22" y="87"/>
                    <a:pt x="1" y="153"/>
                    <a:pt x="38" y="223"/>
                  </a:cubicBezTo>
                  <a:cubicBezTo>
                    <a:pt x="54" y="239"/>
                    <a:pt x="87" y="256"/>
                    <a:pt x="125" y="276"/>
                  </a:cubicBezTo>
                  <a:cubicBezTo>
                    <a:pt x="141" y="276"/>
                    <a:pt x="174" y="256"/>
                    <a:pt x="191" y="239"/>
                  </a:cubicBezTo>
                  <a:cubicBezTo>
                    <a:pt x="207" y="223"/>
                    <a:pt x="228" y="206"/>
                    <a:pt x="228" y="190"/>
                  </a:cubicBezTo>
                  <a:cubicBezTo>
                    <a:pt x="207" y="136"/>
                    <a:pt x="174" y="70"/>
                    <a:pt x="158" y="17"/>
                  </a:cubicBezTo>
                  <a:cubicBezTo>
                    <a:pt x="158" y="17"/>
                    <a:pt x="141" y="17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1" name="Google Shape;13211;p33"/>
            <p:cNvSpPr/>
            <p:nvPr/>
          </p:nvSpPr>
          <p:spPr>
            <a:xfrm>
              <a:off x="5174075" y="2634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4"/>
                  </a:cubicBezTo>
                  <a:cubicBezTo>
                    <a:pt x="87" y="257"/>
                    <a:pt x="103" y="257"/>
                    <a:pt x="136" y="257"/>
                  </a:cubicBezTo>
                  <a:cubicBezTo>
                    <a:pt x="206" y="240"/>
                    <a:pt x="239" y="174"/>
                    <a:pt x="239" y="104"/>
                  </a:cubicBezTo>
                  <a:cubicBezTo>
                    <a:pt x="223" y="50"/>
                    <a:pt x="206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2" name="Google Shape;13212;p33"/>
            <p:cNvSpPr/>
            <p:nvPr/>
          </p:nvSpPr>
          <p:spPr>
            <a:xfrm>
              <a:off x="5162000" y="26658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41" y="1"/>
                  </a:moveTo>
                  <a:cubicBezTo>
                    <a:pt x="104" y="1"/>
                    <a:pt x="71" y="17"/>
                    <a:pt x="55" y="38"/>
                  </a:cubicBezTo>
                  <a:cubicBezTo>
                    <a:pt x="1" y="71"/>
                    <a:pt x="1" y="157"/>
                    <a:pt x="38" y="207"/>
                  </a:cubicBezTo>
                  <a:cubicBezTo>
                    <a:pt x="55" y="244"/>
                    <a:pt x="71" y="260"/>
                    <a:pt x="104" y="260"/>
                  </a:cubicBezTo>
                  <a:cubicBezTo>
                    <a:pt x="141" y="260"/>
                    <a:pt x="174" y="260"/>
                    <a:pt x="191" y="244"/>
                  </a:cubicBezTo>
                  <a:cubicBezTo>
                    <a:pt x="207" y="207"/>
                    <a:pt x="224" y="190"/>
                    <a:pt x="224" y="157"/>
                  </a:cubicBezTo>
                  <a:cubicBezTo>
                    <a:pt x="224" y="120"/>
                    <a:pt x="224" y="87"/>
                    <a:pt x="207" y="54"/>
                  </a:cubicBezTo>
                  <a:cubicBezTo>
                    <a:pt x="191" y="38"/>
                    <a:pt x="174" y="17"/>
                    <a:pt x="158" y="17"/>
                  </a:cubicBezTo>
                  <a:cubicBezTo>
                    <a:pt x="158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3" name="Google Shape;13213;p33"/>
            <p:cNvSpPr/>
            <p:nvPr/>
          </p:nvSpPr>
          <p:spPr>
            <a:xfrm>
              <a:off x="5159025" y="27155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0" y="0"/>
                  </a:moveTo>
                  <a:cubicBezTo>
                    <a:pt x="114" y="0"/>
                    <a:pt x="109" y="2"/>
                    <a:pt x="103" y="9"/>
                  </a:cubicBezTo>
                  <a:cubicBezTo>
                    <a:pt x="54" y="9"/>
                    <a:pt x="0" y="75"/>
                    <a:pt x="17" y="145"/>
                  </a:cubicBezTo>
                  <a:cubicBezTo>
                    <a:pt x="17" y="215"/>
                    <a:pt x="87" y="265"/>
                    <a:pt x="136" y="265"/>
                  </a:cubicBezTo>
                  <a:cubicBezTo>
                    <a:pt x="174" y="248"/>
                    <a:pt x="190" y="232"/>
                    <a:pt x="207" y="215"/>
                  </a:cubicBezTo>
                  <a:cubicBezTo>
                    <a:pt x="223" y="178"/>
                    <a:pt x="239" y="145"/>
                    <a:pt x="223" y="112"/>
                  </a:cubicBezTo>
                  <a:cubicBezTo>
                    <a:pt x="223" y="75"/>
                    <a:pt x="207" y="42"/>
                    <a:pt x="190" y="26"/>
                  </a:cubicBezTo>
                  <a:cubicBezTo>
                    <a:pt x="174" y="26"/>
                    <a:pt x="174" y="9"/>
                    <a:pt x="157" y="9"/>
                  </a:cubicBezTo>
                  <a:cubicBezTo>
                    <a:pt x="143" y="9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4" name="Google Shape;13214;p33"/>
            <p:cNvSpPr/>
            <p:nvPr/>
          </p:nvSpPr>
          <p:spPr>
            <a:xfrm>
              <a:off x="5165000" y="2695425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47" y="1"/>
                  </a:moveTo>
                  <a:cubicBezTo>
                    <a:pt x="102" y="1"/>
                    <a:pt x="51" y="34"/>
                    <a:pt x="38" y="92"/>
                  </a:cubicBezTo>
                  <a:cubicBezTo>
                    <a:pt x="0" y="158"/>
                    <a:pt x="38" y="228"/>
                    <a:pt x="87" y="261"/>
                  </a:cubicBezTo>
                  <a:cubicBezTo>
                    <a:pt x="99" y="264"/>
                    <a:pt x="110" y="265"/>
                    <a:pt x="121" y="265"/>
                  </a:cubicBezTo>
                  <a:cubicBezTo>
                    <a:pt x="174" y="265"/>
                    <a:pt x="213" y="232"/>
                    <a:pt x="244" y="174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215" name="Google Shape;13215;p33"/>
          <p:cNvSpPr/>
          <p:nvPr/>
        </p:nvSpPr>
        <p:spPr>
          <a:xfrm flipH="1">
            <a:off x="8319600" y="951525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16" name="Google Shape;13216;p33"/>
          <p:cNvSpPr/>
          <p:nvPr/>
        </p:nvSpPr>
        <p:spPr>
          <a:xfrm flipH="1">
            <a:off x="8100932" y="207651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17" name="Google Shape;13217;p33"/>
          <p:cNvSpPr/>
          <p:nvPr/>
        </p:nvSpPr>
        <p:spPr>
          <a:xfrm rot="5400000">
            <a:off x="5499501" y="498573"/>
            <a:ext cx="1598323" cy="9542026"/>
          </a:xfrm>
          <a:custGeom>
            <a:avLst/>
            <a:gdLst/>
            <a:ahLst/>
            <a:cxnLst/>
            <a:rect l="l" t="t" r="r" b="b"/>
            <a:pathLst>
              <a:path w="3691" h="7369" extrusionOk="0">
                <a:moveTo>
                  <a:pt x="3690" y="1"/>
                </a:moveTo>
                <a:cubicBezTo>
                  <a:pt x="2763" y="376"/>
                  <a:pt x="1856" y="805"/>
                  <a:pt x="928" y="1184"/>
                </a:cubicBezTo>
                <a:cubicBezTo>
                  <a:pt x="532" y="1341"/>
                  <a:pt x="66" y="1580"/>
                  <a:pt x="33" y="1992"/>
                </a:cubicBezTo>
                <a:cubicBezTo>
                  <a:pt x="0" y="2334"/>
                  <a:pt x="273" y="2627"/>
                  <a:pt x="413" y="2936"/>
                </a:cubicBezTo>
                <a:cubicBezTo>
                  <a:pt x="755" y="3711"/>
                  <a:pt x="326" y="4721"/>
                  <a:pt x="788" y="5443"/>
                </a:cubicBezTo>
                <a:cubicBezTo>
                  <a:pt x="945" y="5686"/>
                  <a:pt x="1184" y="5855"/>
                  <a:pt x="1406" y="6028"/>
                </a:cubicBezTo>
                <a:cubicBezTo>
                  <a:pt x="2128" y="6560"/>
                  <a:pt x="2866" y="7092"/>
                  <a:pt x="3690" y="7368"/>
                </a:cubicBezTo>
                <a:lnTo>
                  <a:pt x="3690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" name="Google Shape;481;p3"/>
          <p:cNvSpPr txBox="1">
            <a:spLocks noGrp="1"/>
          </p:cNvSpPr>
          <p:nvPr>
            <p:ph type="title"/>
          </p:nvPr>
        </p:nvSpPr>
        <p:spPr>
          <a:xfrm>
            <a:off x="5254075" y="1865550"/>
            <a:ext cx="3176700" cy="93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482" name="Google Shape;482;p3"/>
          <p:cNvSpPr txBox="1">
            <a:spLocks noGrp="1"/>
          </p:cNvSpPr>
          <p:nvPr>
            <p:ph type="title" idx="2" hasCustomPrompt="1"/>
          </p:nvPr>
        </p:nvSpPr>
        <p:spPr>
          <a:xfrm>
            <a:off x="5350525" y="1252838"/>
            <a:ext cx="878100" cy="51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83" name="Google Shape;483;p3"/>
          <p:cNvSpPr txBox="1">
            <a:spLocks noGrp="1"/>
          </p:cNvSpPr>
          <p:nvPr>
            <p:ph type="subTitle" idx="1"/>
          </p:nvPr>
        </p:nvSpPr>
        <p:spPr>
          <a:xfrm>
            <a:off x="5254075" y="2799750"/>
            <a:ext cx="3176700" cy="95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484" name="Google Shape;484;p3"/>
          <p:cNvSpPr/>
          <p:nvPr/>
        </p:nvSpPr>
        <p:spPr>
          <a:xfrm rot="10800000" flipH="1">
            <a:off x="0" y="3203971"/>
            <a:ext cx="2453875" cy="1939529"/>
          </a:xfrm>
          <a:custGeom>
            <a:avLst/>
            <a:gdLst/>
            <a:ahLst/>
            <a:cxnLst/>
            <a:rect l="l" t="t" r="r" b="b"/>
            <a:pathLst>
              <a:path w="8279" h="7456" extrusionOk="0">
                <a:moveTo>
                  <a:pt x="0" y="1"/>
                </a:moveTo>
                <a:lnTo>
                  <a:pt x="0" y="7455"/>
                </a:lnTo>
                <a:cubicBezTo>
                  <a:pt x="186" y="6235"/>
                  <a:pt x="652" y="5117"/>
                  <a:pt x="1443" y="4379"/>
                </a:cubicBezTo>
                <a:cubicBezTo>
                  <a:pt x="1850" y="3996"/>
                  <a:pt x="2252" y="3845"/>
                  <a:pt x="2651" y="3845"/>
                </a:cubicBezTo>
                <a:cubicBezTo>
                  <a:pt x="3415" y="3845"/>
                  <a:pt x="4166" y="4394"/>
                  <a:pt x="4910" y="4911"/>
                </a:cubicBezTo>
                <a:cubicBezTo>
                  <a:pt x="5426" y="5274"/>
                  <a:pt x="6011" y="5600"/>
                  <a:pt x="6597" y="5703"/>
                </a:cubicBezTo>
                <a:cubicBezTo>
                  <a:pt x="6686" y="5720"/>
                  <a:pt x="6778" y="5729"/>
                  <a:pt x="6871" y="5729"/>
                </a:cubicBezTo>
                <a:cubicBezTo>
                  <a:pt x="7335" y="5729"/>
                  <a:pt x="7820" y="5505"/>
                  <a:pt x="8019" y="4948"/>
                </a:cubicBezTo>
                <a:cubicBezTo>
                  <a:pt x="8279" y="4190"/>
                  <a:pt x="7937" y="3365"/>
                  <a:pt x="7660" y="2730"/>
                </a:cubicBezTo>
                <a:cubicBezTo>
                  <a:pt x="7590" y="2578"/>
                  <a:pt x="6560" y="87"/>
                  <a:pt x="674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5" name="Google Shape;485;p3"/>
          <p:cNvGrpSpPr/>
          <p:nvPr/>
        </p:nvGrpSpPr>
        <p:grpSpPr>
          <a:xfrm rot="-5400000" flipH="1">
            <a:off x="7903210" y="540476"/>
            <a:ext cx="1830221" cy="691747"/>
            <a:chOff x="3838450" y="2686475"/>
            <a:chExt cx="434175" cy="164100"/>
          </a:xfrm>
        </p:grpSpPr>
        <p:sp>
          <p:nvSpPr>
            <p:cNvPr id="486" name="Google Shape;486;p3"/>
            <p:cNvSpPr/>
            <p:nvPr/>
          </p:nvSpPr>
          <p:spPr>
            <a:xfrm>
              <a:off x="4133050" y="2834375"/>
              <a:ext cx="6400" cy="6225"/>
            </a:xfrm>
            <a:custGeom>
              <a:avLst/>
              <a:gdLst/>
              <a:ahLst/>
              <a:cxnLst/>
              <a:rect l="l" t="t" r="r" b="b"/>
              <a:pathLst>
                <a:path w="256" h="249" extrusionOk="0">
                  <a:moveTo>
                    <a:pt x="139" y="1"/>
                  </a:moveTo>
                  <a:cubicBezTo>
                    <a:pt x="124" y="1"/>
                    <a:pt x="111" y="5"/>
                    <a:pt x="103" y="13"/>
                  </a:cubicBezTo>
                  <a:cubicBezTo>
                    <a:pt x="33" y="30"/>
                    <a:pt x="0" y="100"/>
                    <a:pt x="17" y="166"/>
                  </a:cubicBezTo>
                  <a:cubicBezTo>
                    <a:pt x="33" y="203"/>
                    <a:pt x="49" y="236"/>
                    <a:pt x="70" y="236"/>
                  </a:cubicBezTo>
                  <a:cubicBezTo>
                    <a:pt x="87" y="244"/>
                    <a:pt x="103" y="248"/>
                    <a:pt x="118" y="248"/>
                  </a:cubicBezTo>
                  <a:cubicBezTo>
                    <a:pt x="132" y="248"/>
                    <a:pt x="144" y="244"/>
                    <a:pt x="153" y="236"/>
                  </a:cubicBezTo>
                  <a:cubicBezTo>
                    <a:pt x="223" y="219"/>
                    <a:pt x="256" y="149"/>
                    <a:pt x="239" y="79"/>
                  </a:cubicBezTo>
                  <a:cubicBezTo>
                    <a:pt x="239" y="63"/>
                    <a:pt x="223" y="30"/>
                    <a:pt x="206" y="30"/>
                  </a:cubicBezTo>
                  <a:cubicBezTo>
                    <a:pt x="206" y="13"/>
                    <a:pt x="190" y="13"/>
                    <a:pt x="190" y="13"/>
                  </a:cubicBezTo>
                  <a:cubicBezTo>
                    <a:pt x="171" y="5"/>
                    <a:pt x="154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3"/>
            <p:cNvSpPr/>
            <p:nvPr/>
          </p:nvSpPr>
          <p:spPr>
            <a:xfrm>
              <a:off x="4017075" y="2766450"/>
              <a:ext cx="6425" cy="6325"/>
            </a:xfrm>
            <a:custGeom>
              <a:avLst/>
              <a:gdLst/>
              <a:ahLst/>
              <a:cxnLst/>
              <a:rect l="l" t="t" r="r" b="b"/>
              <a:pathLst>
                <a:path w="257" h="253" extrusionOk="0">
                  <a:moveTo>
                    <a:pt x="135" y="1"/>
                  </a:moveTo>
                  <a:cubicBezTo>
                    <a:pt x="120" y="1"/>
                    <a:pt x="104" y="5"/>
                    <a:pt x="87" y="13"/>
                  </a:cubicBezTo>
                  <a:cubicBezTo>
                    <a:pt x="34" y="34"/>
                    <a:pt x="1" y="100"/>
                    <a:pt x="17" y="170"/>
                  </a:cubicBezTo>
                  <a:cubicBezTo>
                    <a:pt x="29" y="221"/>
                    <a:pt x="61" y="253"/>
                    <a:pt x="104" y="253"/>
                  </a:cubicBezTo>
                  <a:cubicBezTo>
                    <a:pt x="119" y="253"/>
                    <a:pt x="136" y="249"/>
                    <a:pt x="153" y="240"/>
                  </a:cubicBezTo>
                  <a:cubicBezTo>
                    <a:pt x="207" y="219"/>
                    <a:pt x="256" y="153"/>
                    <a:pt x="240" y="83"/>
                  </a:cubicBezTo>
                  <a:cubicBezTo>
                    <a:pt x="223" y="67"/>
                    <a:pt x="223" y="50"/>
                    <a:pt x="207" y="34"/>
                  </a:cubicBezTo>
                  <a:cubicBezTo>
                    <a:pt x="190" y="13"/>
                    <a:pt x="190" y="13"/>
                    <a:pt x="174" y="13"/>
                  </a:cubicBezTo>
                  <a:cubicBezTo>
                    <a:pt x="164" y="5"/>
                    <a:pt x="150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3"/>
            <p:cNvSpPr/>
            <p:nvPr/>
          </p:nvSpPr>
          <p:spPr>
            <a:xfrm>
              <a:off x="4014500" y="28149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7" y="0"/>
                  </a:moveTo>
                  <a:cubicBezTo>
                    <a:pt x="87" y="0"/>
                    <a:pt x="17" y="54"/>
                    <a:pt x="1" y="120"/>
                  </a:cubicBezTo>
                  <a:cubicBezTo>
                    <a:pt x="1" y="157"/>
                    <a:pt x="1" y="190"/>
                    <a:pt x="17" y="207"/>
                  </a:cubicBezTo>
                  <a:cubicBezTo>
                    <a:pt x="34" y="240"/>
                    <a:pt x="50" y="260"/>
                    <a:pt x="87" y="260"/>
                  </a:cubicBezTo>
                  <a:cubicBezTo>
                    <a:pt x="95" y="262"/>
                    <a:pt x="103" y="263"/>
                    <a:pt x="111" y="263"/>
                  </a:cubicBezTo>
                  <a:cubicBezTo>
                    <a:pt x="166" y="263"/>
                    <a:pt x="209" y="215"/>
                    <a:pt x="223" y="157"/>
                  </a:cubicBezTo>
                  <a:cubicBezTo>
                    <a:pt x="240" y="104"/>
                    <a:pt x="223" y="54"/>
                    <a:pt x="190" y="33"/>
                  </a:cubicBezTo>
                  <a:cubicBezTo>
                    <a:pt x="190" y="17"/>
                    <a:pt x="174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3"/>
            <p:cNvSpPr/>
            <p:nvPr/>
          </p:nvSpPr>
          <p:spPr>
            <a:xfrm>
              <a:off x="4004600" y="2842425"/>
              <a:ext cx="6025" cy="6500"/>
            </a:xfrm>
            <a:custGeom>
              <a:avLst/>
              <a:gdLst/>
              <a:ahLst/>
              <a:cxnLst/>
              <a:rect l="l" t="t" r="r" b="b"/>
              <a:pathLst>
                <a:path w="241" h="260" extrusionOk="0">
                  <a:moveTo>
                    <a:pt x="158" y="0"/>
                  </a:moveTo>
                  <a:cubicBezTo>
                    <a:pt x="137" y="0"/>
                    <a:pt x="104" y="0"/>
                    <a:pt x="87" y="17"/>
                  </a:cubicBezTo>
                  <a:cubicBezTo>
                    <a:pt x="54" y="33"/>
                    <a:pt x="17" y="66"/>
                    <a:pt x="17" y="120"/>
                  </a:cubicBezTo>
                  <a:cubicBezTo>
                    <a:pt x="1" y="153"/>
                    <a:pt x="17" y="190"/>
                    <a:pt x="34" y="206"/>
                  </a:cubicBezTo>
                  <a:cubicBezTo>
                    <a:pt x="34" y="239"/>
                    <a:pt x="71" y="256"/>
                    <a:pt x="104" y="256"/>
                  </a:cubicBezTo>
                  <a:cubicBezTo>
                    <a:pt x="111" y="258"/>
                    <a:pt x="118" y="259"/>
                    <a:pt x="125" y="259"/>
                  </a:cubicBezTo>
                  <a:cubicBezTo>
                    <a:pt x="170" y="259"/>
                    <a:pt x="209" y="214"/>
                    <a:pt x="224" y="153"/>
                  </a:cubicBezTo>
                  <a:lnTo>
                    <a:pt x="240" y="153"/>
                  </a:lnTo>
                  <a:cubicBezTo>
                    <a:pt x="240" y="103"/>
                    <a:pt x="224" y="50"/>
                    <a:pt x="207" y="33"/>
                  </a:cubicBezTo>
                  <a:cubicBezTo>
                    <a:pt x="191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3"/>
            <p:cNvSpPr/>
            <p:nvPr/>
          </p:nvSpPr>
          <p:spPr>
            <a:xfrm>
              <a:off x="4004200" y="2827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36" y="1"/>
                  </a:moveTo>
                  <a:cubicBezTo>
                    <a:pt x="103" y="1"/>
                    <a:pt x="87" y="1"/>
                    <a:pt x="50" y="17"/>
                  </a:cubicBezTo>
                  <a:cubicBezTo>
                    <a:pt x="33" y="54"/>
                    <a:pt x="17" y="71"/>
                    <a:pt x="0" y="104"/>
                  </a:cubicBezTo>
                  <a:cubicBezTo>
                    <a:pt x="0" y="137"/>
                    <a:pt x="0" y="174"/>
                    <a:pt x="17" y="207"/>
                  </a:cubicBezTo>
                  <a:cubicBezTo>
                    <a:pt x="33" y="223"/>
                    <a:pt x="50" y="240"/>
                    <a:pt x="87" y="261"/>
                  </a:cubicBezTo>
                  <a:cubicBezTo>
                    <a:pt x="136" y="261"/>
                    <a:pt x="207" y="223"/>
                    <a:pt x="223" y="137"/>
                  </a:cubicBezTo>
                  <a:cubicBezTo>
                    <a:pt x="223" y="104"/>
                    <a:pt x="223" y="87"/>
                    <a:pt x="207" y="54"/>
                  </a:cubicBezTo>
                  <a:cubicBezTo>
                    <a:pt x="207" y="34"/>
                    <a:pt x="207" y="34"/>
                    <a:pt x="190" y="34"/>
                  </a:cubicBezTo>
                  <a:cubicBezTo>
                    <a:pt x="174" y="17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3"/>
            <p:cNvSpPr/>
            <p:nvPr/>
          </p:nvSpPr>
          <p:spPr>
            <a:xfrm>
              <a:off x="4007175" y="27810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37" y="0"/>
                  </a:moveTo>
                  <a:cubicBezTo>
                    <a:pt x="121" y="0"/>
                    <a:pt x="88" y="0"/>
                    <a:pt x="55" y="17"/>
                  </a:cubicBezTo>
                  <a:cubicBezTo>
                    <a:pt x="34" y="49"/>
                    <a:pt x="17" y="70"/>
                    <a:pt x="1" y="103"/>
                  </a:cubicBezTo>
                  <a:cubicBezTo>
                    <a:pt x="1" y="136"/>
                    <a:pt x="1" y="173"/>
                    <a:pt x="17" y="206"/>
                  </a:cubicBezTo>
                  <a:cubicBezTo>
                    <a:pt x="34" y="223"/>
                    <a:pt x="55" y="239"/>
                    <a:pt x="88" y="256"/>
                  </a:cubicBezTo>
                  <a:cubicBezTo>
                    <a:pt x="137" y="256"/>
                    <a:pt x="207" y="223"/>
                    <a:pt x="224" y="136"/>
                  </a:cubicBezTo>
                  <a:cubicBezTo>
                    <a:pt x="224" y="103"/>
                    <a:pt x="224" y="87"/>
                    <a:pt x="207" y="49"/>
                  </a:cubicBezTo>
                  <a:cubicBezTo>
                    <a:pt x="207" y="33"/>
                    <a:pt x="207" y="33"/>
                    <a:pt x="191" y="33"/>
                  </a:cubicBezTo>
                  <a:cubicBezTo>
                    <a:pt x="174" y="17"/>
                    <a:pt x="15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3"/>
            <p:cNvSpPr/>
            <p:nvPr/>
          </p:nvSpPr>
          <p:spPr>
            <a:xfrm>
              <a:off x="4008950" y="2750325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130" y="0"/>
                  </a:moveTo>
                  <a:cubicBezTo>
                    <a:pt x="99" y="0"/>
                    <a:pt x="70" y="12"/>
                    <a:pt x="50" y="40"/>
                  </a:cubicBezTo>
                  <a:cubicBezTo>
                    <a:pt x="0" y="110"/>
                    <a:pt x="0" y="180"/>
                    <a:pt x="50" y="229"/>
                  </a:cubicBezTo>
                  <a:cubicBezTo>
                    <a:pt x="66" y="246"/>
                    <a:pt x="93" y="255"/>
                    <a:pt x="120" y="255"/>
                  </a:cubicBezTo>
                  <a:cubicBezTo>
                    <a:pt x="152" y="255"/>
                    <a:pt x="186" y="242"/>
                    <a:pt x="206" y="213"/>
                  </a:cubicBezTo>
                  <a:cubicBezTo>
                    <a:pt x="256" y="163"/>
                    <a:pt x="256" y="77"/>
                    <a:pt x="206" y="23"/>
                  </a:cubicBezTo>
                  <a:cubicBezTo>
                    <a:pt x="182" y="8"/>
                    <a:pt x="155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3"/>
            <p:cNvSpPr/>
            <p:nvPr/>
          </p:nvSpPr>
          <p:spPr>
            <a:xfrm>
              <a:off x="4002025" y="27647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57" y="1"/>
                  </a:moveTo>
                  <a:cubicBezTo>
                    <a:pt x="87" y="1"/>
                    <a:pt x="17" y="50"/>
                    <a:pt x="17" y="120"/>
                  </a:cubicBezTo>
                  <a:cubicBezTo>
                    <a:pt x="1" y="153"/>
                    <a:pt x="1" y="186"/>
                    <a:pt x="17" y="207"/>
                  </a:cubicBezTo>
                  <a:cubicBezTo>
                    <a:pt x="34" y="240"/>
                    <a:pt x="71" y="256"/>
                    <a:pt x="87" y="256"/>
                  </a:cubicBezTo>
                  <a:cubicBezTo>
                    <a:pt x="97" y="258"/>
                    <a:pt x="105" y="259"/>
                    <a:pt x="114" y="259"/>
                  </a:cubicBezTo>
                  <a:cubicBezTo>
                    <a:pt x="170" y="259"/>
                    <a:pt x="209" y="214"/>
                    <a:pt x="223" y="153"/>
                  </a:cubicBezTo>
                  <a:cubicBezTo>
                    <a:pt x="240" y="120"/>
                    <a:pt x="240" y="83"/>
                    <a:pt x="223" y="50"/>
                  </a:cubicBezTo>
                  <a:cubicBezTo>
                    <a:pt x="207" y="50"/>
                    <a:pt x="207" y="34"/>
                    <a:pt x="207" y="34"/>
                  </a:cubicBezTo>
                  <a:cubicBezTo>
                    <a:pt x="190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3"/>
            <p:cNvSpPr/>
            <p:nvPr/>
          </p:nvSpPr>
          <p:spPr>
            <a:xfrm>
              <a:off x="4050175" y="283905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34" y="0"/>
                  </a:moveTo>
                  <a:cubicBezTo>
                    <a:pt x="120" y="0"/>
                    <a:pt x="103" y="5"/>
                    <a:pt x="87" y="16"/>
                  </a:cubicBezTo>
                  <a:cubicBezTo>
                    <a:pt x="50" y="16"/>
                    <a:pt x="33" y="49"/>
                    <a:pt x="17" y="82"/>
                  </a:cubicBezTo>
                  <a:cubicBezTo>
                    <a:pt x="0" y="98"/>
                    <a:pt x="0" y="135"/>
                    <a:pt x="0" y="168"/>
                  </a:cubicBezTo>
                  <a:cubicBezTo>
                    <a:pt x="14" y="226"/>
                    <a:pt x="64" y="259"/>
                    <a:pt x="119" y="259"/>
                  </a:cubicBezTo>
                  <a:cubicBezTo>
                    <a:pt x="130" y="259"/>
                    <a:pt x="142" y="258"/>
                    <a:pt x="153" y="255"/>
                  </a:cubicBezTo>
                  <a:cubicBezTo>
                    <a:pt x="206" y="222"/>
                    <a:pt x="239" y="152"/>
                    <a:pt x="223" y="82"/>
                  </a:cubicBezTo>
                  <a:cubicBezTo>
                    <a:pt x="223" y="65"/>
                    <a:pt x="206" y="49"/>
                    <a:pt x="190" y="32"/>
                  </a:cubicBezTo>
                  <a:cubicBezTo>
                    <a:pt x="190" y="16"/>
                    <a:pt x="190" y="16"/>
                    <a:pt x="169" y="16"/>
                  </a:cubicBezTo>
                  <a:cubicBezTo>
                    <a:pt x="161" y="5"/>
                    <a:pt x="149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3"/>
            <p:cNvSpPr/>
            <p:nvPr/>
          </p:nvSpPr>
          <p:spPr>
            <a:xfrm>
              <a:off x="4021825" y="2784725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28" y="1"/>
                  </a:moveTo>
                  <a:cubicBezTo>
                    <a:pt x="71" y="1"/>
                    <a:pt x="17" y="49"/>
                    <a:pt x="17" y="107"/>
                  </a:cubicBezTo>
                  <a:cubicBezTo>
                    <a:pt x="0" y="144"/>
                    <a:pt x="0" y="177"/>
                    <a:pt x="33" y="210"/>
                  </a:cubicBezTo>
                  <a:cubicBezTo>
                    <a:pt x="33" y="230"/>
                    <a:pt x="66" y="247"/>
                    <a:pt x="87" y="247"/>
                  </a:cubicBezTo>
                  <a:cubicBezTo>
                    <a:pt x="97" y="252"/>
                    <a:pt x="106" y="254"/>
                    <a:pt x="116" y="254"/>
                  </a:cubicBezTo>
                  <a:cubicBezTo>
                    <a:pt x="138" y="254"/>
                    <a:pt x="158" y="242"/>
                    <a:pt x="169" y="230"/>
                  </a:cubicBezTo>
                  <a:cubicBezTo>
                    <a:pt x="207" y="210"/>
                    <a:pt x="223" y="177"/>
                    <a:pt x="223" y="144"/>
                  </a:cubicBezTo>
                  <a:cubicBezTo>
                    <a:pt x="240" y="107"/>
                    <a:pt x="223" y="74"/>
                    <a:pt x="223" y="41"/>
                  </a:cubicBezTo>
                  <a:cubicBezTo>
                    <a:pt x="207" y="41"/>
                    <a:pt x="207" y="24"/>
                    <a:pt x="207" y="24"/>
                  </a:cubicBezTo>
                  <a:cubicBezTo>
                    <a:pt x="190" y="24"/>
                    <a:pt x="190" y="24"/>
                    <a:pt x="190" y="4"/>
                  </a:cubicBezTo>
                  <a:lnTo>
                    <a:pt x="153" y="4"/>
                  </a:lnTo>
                  <a:cubicBezTo>
                    <a:pt x="145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3"/>
            <p:cNvSpPr/>
            <p:nvPr/>
          </p:nvSpPr>
          <p:spPr>
            <a:xfrm>
              <a:off x="4049750" y="2787925"/>
              <a:ext cx="6425" cy="6300"/>
            </a:xfrm>
            <a:custGeom>
              <a:avLst/>
              <a:gdLst/>
              <a:ahLst/>
              <a:cxnLst/>
              <a:rect l="l" t="t" r="r" b="b"/>
              <a:pathLst>
                <a:path w="257" h="252" extrusionOk="0">
                  <a:moveTo>
                    <a:pt x="136" y="1"/>
                  </a:moveTo>
                  <a:cubicBezTo>
                    <a:pt x="102" y="1"/>
                    <a:pt x="70" y="20"/>
                    <a:pt x="50" y="49"/>
                  </a:cubicBezTo>
                  <a:cubicBezTo>
                    <a:pt x="1" y="102"/>
                    <a:pt x="1" y="185"/>
                    <a:pt x="50" y="222"/>
                  </a:cubicBezTo>
                  <a:cubicBezTo>
                    <a:pt x="64" y="243"/>
                    <a:pt x="84" y="252"/>
                    <a:pt x="107" y="252"/>
                  </a:cubicBezTo>
                  <a:cubicBezTo>
                    <a:pt x="139" y="252"/>
                    <a:pt x="176" y="234"/>
                    <a:pt x="207" y="205"/>
                  </a:cubicBezTo>
                  <a:cubicBezTo>
                    <a:pt x="256" y="152"/>
                    <a:pt x="240" y="65"/>
                    <a:pt x="207" y="32"/>
                  </a:cubicBezTo>
                  <a:cubicBezTo>
                    <a:pt x="185" y="10"/>
                    <a:pt x="160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3"/>
            <p:cNvSpPr/>
            <p:nvPr/>
          </p:nvSpPr>
          <p:spPr>
            <a:xfrm>
              <a:off x="4047600" y="2771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8" y="1"/>
                  </a:moveTo>
                  <a:cubicBezTo>
                    <a:pt x="97" y="1"/>
                    <a:pt x="63" y="14"/>
                    <a:pt x="33" y="44"/>
                  </a:cubicBezTo>
                  <a:cubicBezTo>
                    <a:pt x="0" y="110"/>
                    <a:pt x="0" y="180"/>
                    <a:pt x="33" y="229"/>
                  </a:cubicBezTo>
                  <a:cubicBezTo>
                    <a:pt x="57" y="246"/>
                    <a:pt x="84" y="255"/>
                    <a:pt x="111" y="255"/>
                  </a:cubicBezTo>
                  <a:cubicBezTo>
                    <a:pt x="144" y="255"/>
                    <a:pt x="177" y="242"/>
                    <a:pt x="206" y="213"/>
                  </a:cubicBezTo>
                  <a:cubicBezTo>
                    <a:pt x="239" y="147"/>
                    <a:pt x="239" y="77"/>
                    <a:pt x="190" y="23"/>
                  </a:cubicBezTo>
                  <a:cubicBezTo>
                    <a:pt x="173" y="9"/>
                    <a:pt x="152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3"/>
            <p:cNvSpPr/>
            <p:nvPr/>
          </p:nvSpPr>
          <p:spPr>
            <a:xfrm>
              <a:off x="4018825" y="2830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1"/>
                  </a:moveTo>
                  <a:cubicBezTo>
                    <a:pt x="34" y="34"/>
                    <a:pt x="1" y="104"/>
                    <a:pt x="17" y="174"/>
                  </a:cubicBezTo>
                  <a:cubicBezTo>
                    <a:pt x="17" y="207"/>
                    <a:pt x="34" y="224"/>
                    <a:pt x="67" y="240"/>
                  </a:cubicBezTo>
                  <a:cubicBezTo>
                    <a:pt x="85" y="250"/>
                    <a:pt x="99" y="255"/>
                    <a:pt x="112" y="255"/>
                  </a:cubicBezTo>
                  <a:cubicBezTo>
                    <a:pt x="125" y="255"/>
                    <a:pt x="137" y="250"/>
                    <a:pt x="153" y="240"/>
                  </a:cubicBezTo>
                  <a:cubicBezTo>
                    <a:pt x="186" y="240"/>
                    <a:pt x="207" y="207"/>
                    <a:pt x="223" y="174"/>
                  </a:cubicBezTo>
                  <a:cubicBezTo>
                    <a:pt x="240" y="158"/>
                    <a:pt x="240" y="104"/>
                    <a:pt x="240" y="87"/>
                  </a:cubicBezTo>
                  <a:cubicBezTo>
                    <a:pt x="223" y="54"/>
                    <a:pt x="223" y="34"/>
                    <a:pt x="207" y="34"/>
                  </a:cubicBezTo>
                  <a:lnTo>
                    <a:pt x="186" y="17"/>
                  </a:ln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3"/>
            <p:cNvSpPr/>
            <p:nvPr/>
          </p:nvSpPr>
          <p:spPr>
            <a:xfrm>
              <a:off x="4022650" y="2802125"/>
              <a:ext cx="6000" cy="6275"/>
            </a:xfrm>
            <a:custGeom>
              <a:avLst/>
              <a:gdLst/>
              <a:ahLst/>
              <a:cxnLst/>
              <a:rect l="l" t="t" r="r" b="b"/>
              <a:pathLst>
                <a:path w="240" h="251" extrusionOk="0">
                  <a:moveTo>
                    <a:pt x="136" y="0"/>
                  </a:moveTo>
                  <a:cubicBezTo>
                    <a:pt x="121" y="0"/>
                    <a:pt x="103" y="4"/>
                    <a:pt x="87" y="13"/>
                  </a:cubicBezTo>
                  <a:cubicBezTo>
                    <a:pt x="54" y="13"/>
                    <a:pt x="33" y="50"/>
                    <a:pt x="17" y="66"/>
                  </a:cubicBezTo>
                  <a:cubicBezTo>
                    <a:pt x="0" y="99"/>
                    <a:pt x="0" y="132"/>
                    <a:pt x="17" y="169"/>
                  </a:cubicBezTo>
                  <a:cubicBezTo>
                    <a:pt x="17" y="202"/>
                    <a:pt x="33" y="219"/>
                    <a:pt x="70" y="235"/>
                  </a:cubicBezTo>
                  <a:cubicBezTo>
                    <a:pt x="79" y="246"/>
                    <a:pt x="91" y="251"/>
                    <a:pt x="106" y="251"/>
                  </a:cubicBezTo>
                  <a:cubicBezTo>
                    <a:pt x="121" y="251"/>
                    <a:pt x="138" y="246"/>
                    <a:pt x="157" y="235"/>
                  </a:cubicBezTo>
                  <a:cubicBezTo>
                    <a:pt x="207" y="219"/>
                    <a:pt x="240" y="153"/>
                    <a:pt x="223" y="83"/>
                  </a:cubicBezTo>
                  <a:cubicBezTo>
                    <a:pt x="223" y="50"/>
                    <a:pt x="207" y="29"/>
                    <a:pt x="207" y="29"/>
                  </a:cubicBezTo>
                  <a:cubicBezTo>
                    <a:pt x="190" y="13"/>
                    <a:pt x="190" y="13"/>
                    <a:pt x="174" y="13"/>
                  </a:cubicBezTo>
                  <a:cubicBezTo>
                    <a:pt x="165" y="4"/>
                    <a:pt x="152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3"/>
            <p:cNvSpPr/>
            <p:nvPr/>
          </p:nvSpPr>
          <p:spPr>
            <a:xfrm>
              <a:off x="4045850" y="28193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6" y="1"/>
                  </a:moveTo>
                  <a:cubicBezTo>
                    <a:pt x="121" y="1"/>
                    <a:pt x="103" y="5"/>
                    <a:pt x="87" y="13"/>
                  </a:cubicBezTo>
                  <a:cubicBezTo>
                    <a:pt x="33" y="46"/>
                    <a:pt x="0" y="116"/>
                    <a:pt x="17" y="186"/>
                  </a:cubicBezTo>
                  <a:cubicBezTo>
                    <a:pt x="17" y="219"/>
                    <a:pt x="33" y="236"/>
                    <a:pt x="70" y="252"/>
                  </a:cubicBezTo>
                  <a:cubicBezTo>
                    <a:pt x="78" y="260"/>
                    <a:pt x="91" y="265"/>
                    <a:pt x="106" y="265"/>
                  </a:cubicBezTo>
                  <a:cubicBezTo>
                    <a:pt x="121" y="265"/>
                    <a:pt x="138" y="260"/>
                    <a:pt x="157" y="252"/>
                  </a:cubicBezTo>
                  <a:cubicBezTo>
                    <a:pt x="206" y="236"/>
                    <a:pt x="239" y="149"/>
                    <a:pt x="239" y="83"/>
                  </a:cubicBezTo>
                  <a:cubicBezTo>
                    <a:pt x="223" y="63"/>
                    <a:pt x="223" y="46"/>
                    <a:pt x="206" y="30"/>
                  </a:cubicBezTo>
                  <a:cubicBezTo>
                    <a:pt x="190" y="30"/>
                    <a:pt x="190" y="30"/>
                    <a:pt x="173" y="13"/>
                  </a:cubicBezTo>
                  <a:cubicBezTo>
                    <a:pt x="165" y="5"/>
                    <a:pt x="152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3"/>
            <p:cNvSpPr/>
            <p:nvPr/>
          </p:nvSpPr>
          <p:spPr>
            <a:xfrm>
              <a:off x="4054900" y="27421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8" y="0"/>
                  </a:moveTo>
                  <a:cubicBezTo>
                    <a:pt x="95" y="0"/>
                    <a:pt x="61" y="13"/>
                    <a:pt x="34" y="40"/>
                  </a:cubicBezTo>
                  <a:cubicBezTo>
                    <a:pt x="17" y="56"/>
                    <a:pt x="17" y="77"/>
                    <a:pt x="17" y="94"/>
                  </a:cubicBezTo>
                  <a:cubicBezTo>
                    <a:pt x="1" y="143"/>
                    <a:pt x="17" y="197"/>
                    <a:pt x="34" y="230"/>
                  </a:cubicBezTo>
                  <a:cubicBezTo>
                    <a:pt x="53" y="249"/>
                    <a:pt x="80" y="257"/>
                    <a:pt x="105" y="257"/>
                  </a:cubicBezTo>
                  <a:cubicBezTo>
                    <a:pt x="123" y="257"/>
                    <a:pt x="140" y="253"/>
                    <a:pt x="153" y="246"/>
                  </a:cubicBezTo>
                  <a:cubicBezTo>
                    <a:pt x="170" y="230"/>
                    <a:pt x="186" y="230"/>
                    <a:pt x="207" y="213"/>
                  </a:cubicBezTo>
                  <a:cubicBezTo>
                    <a:pt x="240" y="143"/>
                    <a:pt x="240" y="77"/>
                    <a:pt x="207" y="23"/>
                  </a:cubicBezTo>
                  <a:cubicBezTo>
                    <a:pt x="183" y="9"/>
                    <a:pt x="15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3"/>
            <p:cNvSpPr/>
            <p:nvPr/>
          </p:nvSpPr>
          <p:spPr>
            <a:xfrm>
              <a:off x="4118400" y="2771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57" y="1"/>
                  </a:moveTo>
                  <a:cubicBezTo>
                    <a:pt x="87" y="1"/>
                    <a:pt x="38" y="54"/>
                    <a:pt x="17" y="120"/>
                  </a:cubicBezTo>
                  <a:cubicBezTo>
                    <a:pt x="1" y="157"/>
                    <a:pt x="17" y="190"/>
                    <a:pt x="38" y="207"/>
                  </a:cubicBezTo>
                  <a:cubicBezTo>
                    <a:pt x="38" y="244"/>
                    <a:pt x="71" y="260"/>
                    <a:pt x="104" y="260"/>
                  </a:cubicBezTo>
                  <a:cubicBezTo>
                    <a:pt x="120" y="260"/>
                    <a:pt x="157" y="260"/>
                    <a:pt x="190" y="244"/>
                  </a:cubicBezTo>
                  <a:cubicBezTo>
                    <a:pt x="207" y="223"/>
                    <a:pt x="223" y="190"/>
                    <a:pt x="244" y="157"/>
                  </a:cubicBezTo>
                  <a:cubicBezTo>
                    <a:pt x="244" y="120"/>
                    <a:pt x="244" y="87"/>
                    <a:pt x="223" y="54"/>
                  </a:cubicBezTo>
                  <a:lnTo>
                    <a:pt x="207" y="38"/>
                  </a:lnTo>
                  <a:cubicBezTo>
                    <a:pt x="190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3"/>
            <p:cNvSpPr/>
            <p:nvPr/>
          </p:nvSpPr>
          <p:spPr>
            <a:xfrm>
              <a:off x="4127050" y="28170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37" y="0"/>
                  </a:moveTo>
                  <a:cubicBezTo>
                    <a:pt x="120" y="0"/>
                    <a:pt x="83" y="0"/>
                    <a:pt x="67" y="17"/>
                  </a:cubicBezTo>
                  <a:cubicBezTo>
                    <a:pt x="34" y="33"/>
                    <a:pt x="17" y="70"/>
                    <a:pt x="1" y="103"/>
                  </a:cubicBezTo>
                  <a:cubicBezTo>
                    <a:pt x="1" y="136"/>
                    <a:pt x="1" y="173"/>
                    <a:pt x="17" y="206"/>
                  </a:cubicBezTo>
                  <a:cubicBezTo>
                    <a:pt x="34" y="223"/>
                    <a:pt x="50" y="239"/>
                    <a:pt x="83" y="256"/>
                  </a:cubicBezTo>
                  <a:cubicBezTo>
                    <a:pt x="137" y="256"/>
                    <a:pt x="186" y="223"/>
                    <a:pt x="224" y="153"/>
                  </a:cubicBezTo>
                  <a:lnTo>
                    <a:pt x="224" y="136"/>
                  </a:lnTo>
                  <a:cubicBezTo>
                    <a:pt x="224" y="103"/>
                    <a:pt x="224" y="50"/>
                    <a:pt x="186" y="33"/>
                  </a:cubicBezTo>
                  <a:cubicBezTo>
                    <a:pt x="170" y="17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3"/>
            <p:cNvSpPr/>
            <p:nvPr/>
          </p:nvSpPr>
          <p:spPr>
            <a:xfrm>
              <a:off x="4129125" y="2709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57" y="0"/>
                  </a:moveTo>
                  <a:cubicBezTo>
                    <a:pt x="87" y="0"/>
                    <a:pt x="37" y="33"/>
                    <a:pt x="21" y="104"/>
                  </a:cubicBezTo>
                  <a:cubicBezTo>
                    <a:pt x="0" y="137"/>
                    <a:pt x="21" y="174"/>
                    <a:pt x="37" y="207"/>
                  </a:cubicBezTo>
                  <a:cubicBezTo>
                    <a:pt x="37" y="240"/>
                    <a:pt x="70" y="260"/>
                    <a:pt x="103" y="260"/>
                  </a:cubicBezTo>
                  <a:cubicBezTo>
                    <a:pt x="157" y="260"/>
                    <a:pt x="227" y="223"/>
                    <a:pt x="244" y="157"/>
                  </a:cubicBezTo>
                  <a:cubicBezTo>
                    <a:pt x="244" y="120"/>
                    <a:pt x="244" y="87"/>
                    <a:pt x="227" y="54"/>
                  </a:cubicBezTo>
                  <a:lnTo>
                    <a:pt x="206" y="33"/>
                  </a:lnTo>
                  <a:cubicBezTo>
                    <a:pt x="190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3"/>
            <p:cNvSpPr/>
            <p:nvPr/>
          </p:nvSpPr>
          <p:spPr>
            <a:xfrm>
              <a:off x="4130875" y="272480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46" y="0"/>
                  </a:moveTo>
                  <a:cubicBezTo>
                    <a:pt x="111" y="0"/>
                    <a:pt x="73" y="19"/>
                    <a:pt x="54" y="51"/>
                  </a:cubicBezTo>
                  <a:cubicBezTo>
                    <a:pt x="0" y="100"/>
                    <a:pt x="0" y="187"/>
                    <a:pt x="54" y="236"/>
                  </a:cubicBezTo>
                  <a:cubicBezTo>
                    <a:pt x="75" y="252"/>
                    <a:pt x="99" y="261"/>
                    <a:pt x="123" y="261"/>
                  </a:cubicBezTo>
                  <a:cubicBezTo>
                    <a:pt x="156" y="261"/>
                    <a:pt x="187" y="244"/>
                    <a:pt x="207" y="203"/>
                  </a:cubicBezTo>
                  <a:cubicBezTo>
                    <a:pt x="260" y="154"/>
                    <a:pt x="260" y="67"/>
                    <a:pt x="207" y="30"/>
                  </a:cubicBezTo>
                  <a:cubicBezTo>
                    <a:pt x="193" y="10"/>
                    <a:pt x="170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3"/>
            <p:cNvSpPr/>
            <p:nvPr/>
          </p:nvSpPr>
          <p:spPr>
            <a:xfrm>
              <a:off x="4130875" y="2772200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44" y="0"/>
                  </a:moveTo>
                  <a:cubicBezTo>
                    <a:pt x="114" y="0"/>
                    <a:pt x="81" y="14"/>
                    <a:pt x="54" y="43"/>
                  </a:cubicBezTo>
                  <a:cubicBezTo>
                    <a:pt x="0" y="113"/>
                    <a:pt x="17" y="179"/>
                    <a:pt x="54" y="232"/>
                  </a:cubicBezTo>
                  <a:cubicBezTo>
                    <a:pt x="71" y="249"/>
                    <a:pt x="87" y="249"/>
                    <a:pt x="104" y="249"/>
                  </a:cubicBezTo>
                  <a:cubicBezTo>
                    <a:pt x="112" y="253"/>
                    <a:pt x="123" y="255"/>
                    <a:pt x="133" y="255"/>
                  </a:cubicBezTo>
                  <a:cubicBezTo>
                    <a:pt x="163" y="255"/>
                    <a:pt x="195" y="240"/>
                    <a:pt x="207" y="216"/>
                  </a:cubicBezTo>
                  <a:cubicBezTo>
                    <a:pt x="240" y="162"/>
                    <a:pt x="260" y="113"/>
                    <a:pt x="240" y="76"/>
                  </a:cubicBezTo>
                  <a:cubicBezTo>
                    <a:pt x="240" y="59"/>
                    <a:pt x="223" y="43"/>
                    <a:pt x="207" y="26"/>
                  </a:cubicBezTo>
                  <a:cubicBezTo>
                    <a:pt x="192" y="9"/>
                    <a:pt x="169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3"/>
            <p:cNvSpPr/>
            <p:nvPr/>
          </p:nvSpPr>
          <p:spPr>
            <a:xfrm>
              <a:off x="4126125" y="2802250"/>
              <a:ext cx="5600" cy="6350"/>
            </a:xfrm>
            <a:custGeom>
              <a:avLst/>
              <a:gdLst/>
              <a:ahLst/>
              <a:cxnLst/>
              <a:rect l="l" t="t" r="r" b="b"/>
              <a:pathLst>
                <a:path w="224" h="254" extrusionOk="0">
                  <a:moveTo>
                    <a:pt x="120" y="1"/>
                  </a:moveTo>
                  <a:cubicBezTo>
                    <a:pt x="101" y="1"/>
                    <a:pt x="78" y="12"/>
                    <a:pt x="54" y="24"/>
                  </a:cubicBezTo>
                  <a:cubicBezTo>
                    <a:pt x="38" y="45"/>
                    <a:pt x="17" y="78"/>
                    <a:pt x="1" y="111"/>
                  </a:cubicBezTo>
                  <a:cubicBezTo>
                    <a:pt x="1" y="148"/>
                    <a:pt x="1" y="181"/>
                    <a:pt x="17" y="197"/>
                  </a:cubicBezTo>
                  <a:cubicBezTo>
                    <a:pt x="38" y="230"/>
                    <a:pt x="54" y="251"/>
                    <a:pt x="87" y="251"/>
                  </a:cubicBezTo>
                  <a:cubicBezTo>
                    <a:pt x="96" y="253"/>
                    <a:pt x="104" y="254"/>
                    <a:pt x="112" y="254"/>
                  </a:cubicBezTo>
                  <a:cubicBezTo>
                    <a:pt x="169" y="254"/>
                    <a:pt x="209" y="206"/>
                    <a:pt x="223" y="148"/>
                  </a:cubicBezTo>
                  <a:cubicBezTo>
                    <a:pt x="223" y="111"/>
                    <a:pt x="223" y="78"/>
                    <a:pt x="207" y="61"/>
                  </a:cubicBezTo>
                  <a:cubicBezTo>
                    <a:pt x="207" y="45"/>
                    <a:pt x="207" y="45"/>
                    <a:pt x="190" y="24"/>
                  </a:cubicBezTo>
                  <a:cubicBezTo>
                    <a:pt x="174" y="8"/>
                    <a:pt x="157" y="8"/>
                    <a:pt x="141" y="8"/>
                  </a:cubicBezTo>
                  <a:cubicBezTo>
                    <a:pt x="135" y="3"/>
                    <a:pt x="128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3"/>
            <p:cNvSpPr/>
            <p:nvPr/>
          </p:nvSpPr>
          <p:spPr>
            <a:xfrm>
              <a:off x="4129125" y="2755450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21" y="1"/>
                  </a:moveTo>
                  <a:cubicBezTo>
                    <a:pt x="103" y="1"/>
                    <a:pt x="77" y="13"/>
                    <a:pt x="54" y="24"/>
                  </a:cubicBezTo>
                  <a:cubicBezTo>
                    <a:pt x="37" y="41"/>
                    <a:pt x="21" y="78"/>
                    <a:pt x="0" y="111"/>
                  </a:cubicBezTo>
                  <a:cubicBezTo>
                    <a:pt x="0" y="144"/>
                    <a:pt x="0" y="181"/>
                    <a:pt x="21" y="197"/>
                  </a:cubicBezTo>
                  <a:cubicBezTo>
                    <a:pt x="37" y="230"/>
                    <a:pt x="54" y="247"/>
                    <a:pt x="87" y="247"/>
                  </a:cubicBezTo>
                  <a:cubicBezTo>
                    <a:pt x="97" y="250"/>
                    <a:pt x="107" y="251"/>
                    <a:pt x="117" y="251"/>
                  </a:cubicBezTo>
                  <a:cubicBezTo>
                    <a:pt x="171" y="251"/>
                    <a:pt x="210" y="204"/>
                    <a:pt x="227" y="144"/>
                  </a:cubicBezTo>
                  <a:cubicBezTo>
                    <a:pt x="244" y="111"/>
                    <a:pt x="227" y="78"/>
                    <a:pt x="206" y="61"/>
                  </a:cubicBezTo>
                  <a:cubicBezTo>
                    <a:pt x="206" y="41"/>
                    <a:pt x="206" y="41"/>
                    <a:pt x="190" y="24"/>
                  </a:cubicBezTo>
                  <a:cubicBezTo>
                    <a:pt x="190" y="8"/>
                    <a:pt x="174" y="8"/>
                    <a:pt x="141" y="8"/>
                  </a:cubicBezTo>
                  <a:cubicBezTo>
                    <a:pt x="136" y="3"/>
                    <a:pt x="129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3"/>
            <p:cNvSpPr/>
            <p:nvPr/>
          </p:nvSpPr>
          <p:spPr>
            <a:xfrm>
              <a:off x="3997700" y="2812150"/>
              <a:ext cx="6100" cy="6375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31" y="1"/>
                  </a:moveTo>
                  <a:cubicBezTo>
                    <a:pt x="98" y="1"/>
                    <a:pt x="65" y="13"/>
                    <a:pt x="38" y="40"/>
                  </a:cubicBezTo>
                  <a:cubicBezTo>
                    <a:pt x="1" y="110"/>
                    <a:pt x="1" y="181"/>
                    <a:pt x="38" y="230"/>
                  </a:cubicBezTo>
                  <a:cubicBezTo>
                    <a:pt x="54" y="247"/>
                    <a:pt x="71" y="247"/>
                    <a:pt x="87" y="247"/>
                  </a:cubicBezTo>
                  <a:cubicBezTo>
                    <a:pt x="97" y="252"/>
                    <a:pt x="109" y="255"/>
                    <a:pt x="120" y="255"/>
                  </a:cubicBezTo>
                  <a:cubicBezTo>
                    <a:pt x="150" y="255"/>
                    <a:pt x="183" y="237"/>
                    <a:pt x="207" y="214"/>
                  </a:cubicBezTo>
                  <a:cubicBezTo>
                    <a:pt x="244" y="164"/>
                    <a:pt x="244" y="110"/>
                    <a:pt x="227" y="77"/>
                  </a:cubicBezTo>
                  <a:cubicBezTo>
                    <a:pt x="227" y="61"/>
                    <a:pt x="207" y="40"/>
                    <a:pt x="207" y="24"/>
                  </a:cubicBezTo>
                  <a:cubicBezTo>
                    <a:pt x="185" y="9"/>
                    <a:pt x="158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3"/>
            <p:cNvSpPr/>
            <p:nvPr/>
          </p:nvSpPr>
          <p:spPr>
            <a:xfrm>
              <a:off x="3991725" y="28407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41" y="0"/>
                  </a:moveTo>
                  <a:cubicBezTo>
                    <a:pt x="125" y="0"/>
                    <a:pt x="112" y="4"/>
                    <a:pt x="104" y="13"/>
                  </a:cubicBezTo>
                  <a:cubicBezTo>
                    <a:pt x="33" y="50"/>
                    <a:pt x="1" y="116"/>
                    <a:pt x="17" y="186"/>
                  </a:cubicBezTo>
                  <a:cubicBezTo>
                    <a:pt x="33" y="219"/>
                    <a:pt x="54" y="235"/>
                    <a:pt x="71" y="256"/>
                  </a:cubicBezTo>
                  <a:cubicBezTo>
                    <a:pt x="87" y="264"/>
                    <a:pt x="104" y="268"/>
                    <a:pt x="119" y="268"/>
                  </a:cubicBezTo>
                  <a:cubicBezTo>
                    <a:pt x="133" y="268"/>
                    <a:pt x="147" y="264"/>
                    <a:pt x="157" y="256"/>
                  </a:cubicBezTo>
                  <a:cubicBezTo>
                    <a:pt x="190" y="235"/>
                    <a:pt x="207" y="219"/>
                    <a:pt x="223" y="186"/>
                  </a:cubicBezTo>
                  <a:cubicBezTo>
                    <a:pt x="240" y="153"/>
                    <a:pt x="240" y="116"/>
                    <a:pt x="240" y="83"/>
                  </a:cubicBezTo>
                  <a:cubicBezTo>
                    <a:pt x="240" y="66"/>
                    <a:pt x="223" y="50"/>
                    <a:pt x="207" y="29"/>
                  </a:cubicBezTo>
                  <a:lnTo>
                    <a:pt x="190" y="13"/>
                  </a:lnTo>
                  <a:cubicBezTo>
                    <a:pt x="174" y="4"/>
                    <a:pt x="156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3"/>
            <p:cNvSpPr/>
            <p:nvPr/>
          </p:nvSpPr>
          <p:spPr>
            <a:xfrm>
              <a:off x="3996475" y="2797200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29" y="0"/>
                  </a:moveTo>
                  <a:cubicBezTo>
                    <a:pt x="74" y="0"/>
                    <a:pt x="31" y="49"/>
                    <a:pt x="17" y="107"/>
                  </a:cubicBezTo>
                  <a:cubicBezTo>
                    <a:pt x="0" y="144"/>
                    <a:pt x="17" y="177"/>
                    <a:pt x="17" y="210"/>
                  </a:cubicBezTo>
                  <a:cubicBezTo>
                    <a:pt x="33" y="226"/>
                    <a:pt x="70" y="247"/>
                    <a:pt x="87" y="247"/>
                  </a:cubicBezTo>
                  <a:cubicBezTo>
                    <a:pt x="96" y="251"/>
                    <a:pt x="106" y="253"/>
                    <a:pt x="115" y="253"/>
                  </a:cubicBezTo>
                  <a:cubicBezTo>
                    <a:pt x="138" y="253"/>
                    <a:pt x="159" y="241"/>
                    <a:pt x="173" y="226"/>
                  </a:cubicBezTo>
                  <a:cubicBezTo>
                    <a:pt x="206" y="210"/>
                    <a:pt x="223" y="177"/>
                    <a:pt x="223" y="144"/>
                  </a:cubicBezTo>
                  <a:cubicBezTo>
                    <a:pt x="239" y="107"/>
                    <a:pt x="239" y="74"/>
                    <a:pt x="223" y="57"/>
                  </a:cubicBezTo>
                  <a:cubicBezTo>
                    <a:pt x="206" y="41"/>
                    <a:pt x="206" y="41"/>
                    <a:pt x="206" y="20"/>
                  </a:cubicBezTo>
                  <a:cubicBezTo>
                    <a:pt x="190" y="3"/>
                    <a:pt x="173" y="3"/>
                    <a:pt x="153" y="3"/>
                  </a:cubicBezTo>
                  <a:cubicBezTo>
                    <a:pt x="145" y="1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3"/>
            <p:cNvSpPr/>
            <p:nvPr/>
          </p:nvSpPr>
          <p:spPr>
            <a:xfrm>
              <a:off x="3989975" y="2824000"/>
              <a:ext cx="6100" cy="6450"/>
            </a:xfrm>
            <a:custGeom>
              <a:avLst/>
              <a:gdLst/>
              <a:ahLst/>
              <a:cxnLst/>
              <a:rect l="l" t="t" r="r" b="b"/>
              <a:pathLst>
                <a:path w="244" h="258" extrusionOk="0">
                  <a:moveTo>
                    <a:pt x="134" y="1"/>
                  </a:moveTo>
                  <a:cubicBezTo>
                    <a:pt x="103" y="1"/>
                    <a:pt x="67" y="20"/>
                    <a:pt x="38" y="49"/>
                  </a:cubicBezTo>
                  <a:cubicBezTo>
                    <a:pt x="21" y="65"/>
                    <a:pt x="21" y="82"/>
                    <a:pt x="21" y="102"/>
                  </a:cubicBezTo>
                  <a:cubicBezTo>
                    <a:pt x="0" y="152"/>
                    <a:pt x="0" y="205"/>
                    <a:pt x="38" y="238"/>
                  </a:cubicBezTo>
                  <a:cubicBezTo>
                    <a:pt x="57" y="248"/>
                    <a:pt x="82" y="257"/>
                    <a:pt x="107" y="257"/>
                  </a:cubicBezTo>
                  <a:cubicBezTo>
                    <a:pt x="126" y="257"/>
                    <a:pt x="143" y="252"/>
                    <a:pt x="157" y="238"/>
                  </a:cubicBezTo>
                  <a:cubicBezTo>
                    <a:pt x="174" y="238"/>
                    <a:pt x="190" y="222"/>
                    <a:pt x="207" y="205"/>
                  </a:cubicBezTo>
                  <a:cubicBezTo>
                    <a:pt x="244" y="152"/>
                    <a:pt x="244" y="65"/>
                    <a:pt x="190" y="32"/>
                  </a:cubicBezTo>
                  <a:cubicBezTo>
                    <a:pt x="176" y="10"/>
                    <a:pt x="156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3"/>
            <p:cNvSpPr/>
            <p:nvPr/>
          </p:nvSpPr>
          <p:spPr>
            <a:xfrm>
              <a:off x="3994725" y="2749650"/>
              <a:ext cx="5575" cy="4850"/>
            </a:xfrm>
            <a:custGeom>
              <a:avLst/>
              <a:gdLst/>
              <a:ahLst/>
              <a:cxnLst/>
              <a:rect l="l" t="t" r="r" b="b"/>
              <a:pathLst>
                <a:path w="223" h="194" extrusionOk="0">
                  <a:moveTo>
                    <a:pt x="17" y="1"/>
                  </a:moveTo>
                  <a:cubicBezTo>
                    <a:pt x="17" y="17"/>
                    <a:pt x="17" y="34"/>
                    <a:pt x="0" y="34"/>
                  </a:cubicBezTo>
                  <a:cubicBezTo>
                    <a:pt x="0" y="67"/>
                    <a:pt x="0" y="104"/>
                    <a:pt x="17" y="137"/>
                  </a:cubicBezTo>
                  <a:cubicBezTo>
                    <a:pt x="37" y="170"/>
                    <a:pt x="54" y="190"/>
                    <a:pt x="87" y="190"/>
                  </a:cubicBezTo>
                  <a:cubicBezTo>
                    <a:pt x="95" y="192"/>
                    <a:pt x="104" y="193"/>
                    <a:pt x="112" y="193"/>
                  </a:cubicBezTo>
                  <a:cubicBezTo>
                    <a:pt x="169" y="193"/>
                    <a:pt x="208" y="145"/>
                    <a:pt x="223" y="87"/>
                  </a:cubicBezTo>
                  <a:lnTo>
                    <a:pt x="2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3"/>
            <p:cNvSpPr/>
            <p:nvPr/>
          </p:nvSpPr>
          <p:spPr>
            <a:xfrm>
              <a:off x="3993075" y="278235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7" y="1"/>
                  </a:moveTo>
                  <a:cubicBezTo>
                    <a:pt x="115" y="1"/>
                    <a:pt x="101" y="6"/>
                    <a:pt x="83" y="16"/>
                  </a:cubicBezTo>
                  <a:cubicBezTo>
                    <a:pt x="50" y="33"/>
                    <a:pt x="33" y="49"/>
                    <a:pt x="17" y="82"/>
                  </a:cubicBezTo>
                  <a:cubicBezTo>
                    <a:pt x="0" y="119"/>
                    <a:pt x="0" y="152"/>
                    <a:pt x="0" y="185"/>
                  </a:cubicBezTo>
                  <a:cubicBezTo>
                    <a:pt x="12" y="237"/>
                    <a:pt x="51" y="268"/>
                    <a:pt x="99" y="268"/>
                  </a:cubicBezTo>
                  <a:cubicBezTo>
                    <a:pt x="116" y="268"/>
                    <a:pt x="134" y="264"/>
                    <a:pt x="153" y="255"/>
                  </a:cubicBezTo>
                  <a:cubicBezTo>
                    <a:pt x="206" y="239"/>
                    <a:pt x="239" y="152"/>
                    <a:pt x="223" y="82"/>
                  </a:cubicBezTo>
                  <a:cubicBezTo>
                    <a:pt x="223" y="66"/>
                    <a:pt x="206" y="49"/>
                    <a:pt x="186" y="33"/>
                  </a:cubicBezTo>
                  <a:lnTo>
                    <a:pt x="169" y="16"/>
                  </a:lnTo>
                  <a:cubicBezTo>
                    <a:pt x="153" y="6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3"/>
            <p:cNvSpPr/>
            <p:nvPr/>
          </p:nvSpPr>
          <p:spPr>
            <a:xfrm>
              <a:off x="3988725" y="2763050"/>
              <a:ext cx="6025" cy="6325"/>
            </a:xfrm>
            <a:custGeom>
              <a:avLst/>
              <a:gdLst/>
              <a:ahLst/>
              <a:cxnLst/>
              <a:rect l="l" t="t" r="r" b="b"/>
              <a:pathLst>
                <a:path w="241" h="253" extrusionOk="0">
                  <a:moveTo>
                    <a:pt x="135" y="1"/>
                  </a:moveTo>
                  <a:cubicBezTo>
                    <a:pt x="121" y="1"/>
                    <a:pt x="104" y="5"/>
                    <a:pt x="88" y="13"/>
                  </a:cubicBezTo>
                  <a:cubicBezTo>
                    <a:pt x="34" y="29"/>
                    <a:pt x="1" y="116"/>
                    <a:pt x="17" y="170"/>
                  </a:cubicBezTo>
                  <a:cubicBezTo>
                    <a:pt x="17" y="203"/>
                    <a:pt x="34" y="236"/>
                    <a:pt x="71" y="252"/>
                  </a:cubicBezTo>
                  <a:lnTo>
                    <a:pt x="153" y="252"/>
                  </a:lnTo>
                  <a:cubicBezTo>
                    <a:pt x="207" y="219"/>
                    <a:pt x="240" y="149"/>
                    <a:pt x="224" y="83"/>
                  </a:cubicBezTo>
                  <a:cubicBezTo>
                    <a:pt x="224" y="67"/>
                    <a:pt x="224" y="46"/>
                    <a:pt x="207" y="29"/>
                  </a:cubicBezTo>
                  <a:cubicBezTo>
                    <a:pt x="191" y="13"/>
                    <a:pt x="191" y="13"/>
                    <a:pt x="174" y="13"/>
                  </a:cubicBezTo>
                  <a:cubicBezTo>
                    <a:pt x="164" y="5"/>
                    <a:pt x="150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3"/>
            <p:cNvSpPr/>
            <p:nvPr/>
          </p:nvSpPr>
          <p:spPr>
            <a:xfrm>
              <a:off x="3984825" y="2809025"/>
              <a:ext cx="6100" cy="6200"/>
            </a:xfrm>
            <a:custGeom>
              <a:avLst/>
              <a:gdLst/>
              <a:ahLst/>
              <a:cxnLst/>
              <a:rect l="l" t="t" r="r" b="b"/>
              <a:pathLst>
                <a:path w="244" h="248" extrusionOk="0">
                  <a:moveTo>
                    <a:pt x="138" y="0"/>
                  </a:moveTo>
                  <a:cubicBezTo>
                    <a:pt x="123" y="0"/>
                    <a:pt x="105" y="5"/>
                    <a:pt x="87" y="13"/>
                  </a:cubicBezTo>
                  <a:cubicBezTo>
                    <a:pt x="37" y="29"/>
                    <a:pt x="0" y="99"/>
                    <a:pt x="21" y="165"/>
                  </a:cubicBezTo>
                  <a:cubicBezTo>
                    <a:pt x="21" y="202"/>
                    <a:pt x="37" y="235"/>
                    <a:pt x="70" y="235"/>
                  </a:cubicBezTo>
                  <a:cubicBezTo>
                    <a:pt x="79" y="244"/>
                    <a:pt x="92" y="248"/>
                    <a:pt x="107" y="248"/>
                  </a:cubicBezTo>
                  <a:cubicBezTo>
                    <a:pt x="123" y="248"/>
                    <a:pt x="140" y="244"/>
                    <a:pt x="157" y="235"/>
                  </a:cubicBezTo>
                  <a:cubicBezTo>
                    <a:pt x="190" y="235"/>
                    <a:pt x="206" y="202"/>
                    <a:pt x="227" y="186"/>
                  </a:cubicBezTo>
                  <a:cubicBezTo>
                    <a:pt x="244" y="149"/>
                    <a:pt x="244" y="116"/>
                    <a:pt x="227" y="83"/>
                  </a:cubicBezTo>
                  <a:cubicBezTo>
                    <a:pt x="227" y="62"/>
                    <a:pt x="227" y="46"/>
                    <a:pt x="206" y="29"/>
                  </a:cubicBezTo>
                  <a:cubicBezTo>
                    <a:pt x="190" y="13"/>
                    <a:pt x="190" y="13"/>
                    <a:pt x="173" y="13"/>
                  </a:cubicBezTo>
                  <a:cubicBezTo>
                    <a:pt x="165" y="5"/>
                    <a:pt x="153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3"/>
            <p:cNvSpPr/>
            <p:nvPr/>
          </p:nvSpPr>
          <p:spPr>
            <a:xfrm>
              <a:off x="4008950" y="2797800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141" y="0"/>
                  </a:moveTo>
                  <a:cubicBezTo>
                    <a:pt x="107" y="0"/>
                    <a:pt x="71" y="19"/>
                    <a:pt x="50" y="50"/>
                  </a:cubicBezTo>
                  <a:cubicBezTo>
                    <a:pt x="0" y="99"/>
                    <a:pt x="0" y="186"/>
                    <a:pt x="50" y="223"/>
                  </a:cubicBezTo>
                  <a:cubicBezTo>
                    <a:pt x="66" y="239"/>
                    <a:pt x="87" y="239"/>
                    <a:pt x="103" y="256"/>
                  </a:cubicBezTo>
                  <a:cubicBezTo>
                    <a:pt x="136" y="256"/>
                    <a:pt x="169" y="239"/>
                    <a:pt x="206" y="202"/>
                  </a:cubicBezTo>
                  <a:cubicBezTo>
                    <a:pt x="239" y="169"/>
                    <a:pt x="256" y="120"/>
                    <a:pt x="239" y="66"/>
                  </a:cubicBezTo>
                  <a:cubicBezTo>
                    <a:pt x="223" y="50"/>
                    <a:pt x="223" y="33"/>
                    <a:pt x="206" y="33"/>
                  </a:cubicBezTo>
                  <a:cubicBezTo>
                    <a:pt x="190" y="10"/>
                    <a:pt x="166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3"/>
            <p:cNvSpPr/>
            <p:nvPr/>
          </p:nvSpPr>
          <p:spPr>
            <a:xfrm>
              <a:off x="4078925" y="28410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8" y="1"/>
                  </a:moveTo>
                  <a:cubicBezTo>
                    <a:pt x="71" y="1"/>
                    <a:pt x="17" y="49"/>
                    <a:pt x="17" y="107"/>
                  </a:cubicBezTo>
                  <a:cubicBezTo>
                    <a:pt x="0" y="160"/>
                    <a:pt x="17" y="193"/>
                    <a:pt x="33" y="210"/>
                  </a:cubicBezTo>
                  <a:cubicBezTo>
                    <a:pt x="50" y="247"/>
                    <a:pt x="71" y="247"/>
                    <a:pt x="87" y="263"/>
                  </a:cubicBezTo>
                  <a:cubicBezTo>
                    <a:pt x="120" y="263"/>
                    <a:pt x="153" y="263"/>
                    <a:pt x="174" y="226"/>
                  </a:cubicBezTo>
                  <a:cubicBezTo>
                    <a:pt x="207" y="210"/>
                    <a:pt x="223" y="177"/>
                    <a:pt x="223" y="144"/>
                  </a:cubicBezTo>
                  <a:cubicBezTo>
                    <a:pt x="240" y="107"/>
                    <a:pt x="240" y="90"/>
                    <a:pt x="223" y="57"/>
                  </a:cubicBezTo>
                  <a:cubicBezTo>
                    <a:pt x="207" y="41"/>
                    <a:pt x="207" y="41"/>
                    <a:pt x="207" y="20"/>
                  </a:cubicBezTo>
                  <a:lnTo>
                    <a:pt x="190" y="20"/>
                  </a:lnTo>
                  <a:cubicBezTo>
                    <a:pt x="174" y="4"/>
                    <a:pt x="153" y="4"/>
                    <a:pt x="153" y="4"/>
                  </a:cubicBezTo>
                  <a:cubicBezTo>
                    <a:pt x="145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3"/>
            <p:cNvSpPr/>
            <p:nvPr/>
          </p:nvSpPr>
          <p:spPr>
            <a:xfrm>
              <a:off x="4083675" y="27484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9" y="0"/>
                  </a:moveTo>
                  <a:cubicBezTo>
                    <a:pt x="124" y="0"/>
                    <a:pt x="111" y="4"/>
                    <a:pt x="103" y="13"/>
                  </a:cubicBezTo>
                  <a:cubicBezTo>
                    <a:pt x="33" y="33"/>
                    <a:pt x="0" y="99"/>
                    <a:pt x="17" y="169"/>
                  </a:cubicBezTo>
                  <a:cubicBezTo>
                    <a:pt x="17" y="202"/>
                    <a:pt x="50" y="239"/>
                    <a:pt x="66" y="239"/>
                  </a:cubicBezTo>
                  <a:cubicBezTo>
                    <a:pt x="103" y="256"/>
                    <a:pt x="120" y="256"/>
                    <a:pt x="153" y="256"/>
                  </a:cubicBezTo>
                  <a:cubicBezTo>
                    <a:pt x="190" y="239"/>
                    <a:pt x="206" y="202"/>
                    <a:pt x="223" y="186"/>
                  </a:cubicBezTo>
                  <a:cubicBezTo>
                    <a:pt x="239" y="153"/>
                    <a:pt x="239" y="116"/>
                    <a:pt x="239" y="83"/>
                  </a:cubicBezTo>
                  <a:cubicBezTo>
                    <a:pt x="223" y="66"/>
                    <a:pt x="223" y="50"/>
                    <a:pt x="206" y="33"/>
                  </a:cubicBezTo>
                  <a:cubicBezTo>
                    <a:pt x="206" y="13"/>
                    <a:pt x="190" y="13"/>
                    <a:pt x="190" y="13"/>
                  </a:cubicBezTo>
                  <a:cubicBezTo>
                    <a:pt x="171" y="4"/>
                    <a:pt x="154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3"/>
            <p:cNvSpPr/>
            <p:nvPr/>
          </p:nvSpPr>
          <p:spPr>
            <a:xfrm>
              <a:off x="4090975" y="2782750"/>
              <a:ext cx="5600" cy="6475"/>
            </a:xfrm>
            <a:custGeom>
              <a:avLst/>
              <a:gdLst/>
              <a:ahLst/>
              <a:cxnLst/>
              <a:rect l="l" t="t" r="r" b="b"/>
              <a:pathLst>
                <a:path w="224" h="259" extrusionOk="0">
                  <a:moveTo>
                    <a:pt x="104" y="0"/>
                  </a:moveTo>
                  <a:cubicBezTo>
                    <a:pt x="67" y="17"/>
                    <a:pt x="17" y="50"/>
                    <a:pt x="1" y="103"/>
                  </a:cubicBezTo>
                  <a:cubicBezTo>
                    <a:pt x="1" y="136"/>
                    <a:pt x="1" y="169"/>
                    <a:pt x="17" y="206"/>
                  </a:cubicBezTo>
                  <a:cubicBezTo>
                    <a:pt x="34" y="239"/>
                    <a:pt x="50" y="256"/>
                    <a:pt x="83" y="256"/>
                  </a:cubicBezTo>
                  <a:cubicBezTo>
                    <a:pt x="90" y="258"/>
                    <a:pt x="98" y="259"/>
                    <a:pt x="105" y="259"/>
                  </a:cubicBezTo>
                  <a:cubicBezTo>
                    <a:pt x="154" y="259"/>
                    <a:pt x="209" y="214"/>
                    <a:pt x="224" y="153"/>
                  </a:cubicBezTo>
                  <a:lnTo>
                    <a:pt x="224" y="120"/>
                  </a:lnTo>
                  <a:cubicBezTo>
                    <a:pt x="224" y="83"/>
                    <a:pt x="207" y="50"/>
                    <a:pt x="186" y="33"/>
                  </a:cubicBezTo>
                  <a:cubicBezTo>
                    <a:pt x="170" y="17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3"/>
            <p:cNvSpPr/>
            <p:nvPr/>
          </p:nvSpPr>
          <p:spPr>
            <a:xfrm>
              <a:off x="4075925" y="2777700"/>
              <a:ext cx="6425" cy="6600"/>
            </a:xfrm>
            <a:custGeom>
              <a:avLst/>
              <a:gdLst/>
              <a:ahLst/>
              <a:cxnLst/>
              <a:rect l="l" t="t" r="r" b="b"/>
              <a:pathLst>
                <a:path w="257" h="264" extrusionOk="0">
                  <a:moveTo>
                    <a:pt x="140" y="0"/>
                  </a:moveTo>
                  <a:cubicBezTo>
                    <a:pt x="125" y="0"/>
                    <a:pt x="112" y="4"/>
                    <a:pt x="104" y="12"/>
                  </a:cubicBezTo>
                  <a:cubicBezTo>
                    <a:pt x="34" y="45"/>
                    <a:pt x="1" y="116"/>
                    <a:pt x="17" y="181"/>
                  </a:cubicBezTo>
                  <a:cubicBezTo>
                    <a:pt x="34" y="219"/>
                    <a:pt x="50" y="235"/>
                    <a:pt x="67" y="252"/>
                  </a:cubicBezTo>
                  <a:cubicBezTo>
                    <a:pt x="85" y="260"/>
                    <a:pt x="103" y="264"/>
                    <a:pt x="118" y="264"/>
                  </a:cubicBezTo>
                  <a:cubicBezTo>
                    <a:pt x="133" y="264"/>
                    <a:pt x="145" y="260"/>
                    <a:pt x="153" y="252"/>
                  </a:cubicBezTo>
                  <a:cubicBezTo>
                    <a:pt x="224" y="219"/>
                    <a:pt x="257" y="149"/>
                    <a:pt x="240" y="78"/>
                  </a:cubicBezTo>
                  <a:cubicBezTo>
                    <a:pt x="240" y="62"/>
                    <a:pt x="224" y="45"/>
                    <a:pt x="207" y="29"/>
                  </a:cubicBezTo>
                  <a:lnTo>
                    <a:pt x="191" y="12"/>
                  </a:lnTo>
                  <a:cubicBezTo>
                    <a:pt x="172" y="4"/>
                    <a:pt x="155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3"/>
            <p:cNvSpPr/>
            <p:nvPr/>
          </p:nvSpPr>
          <p:spPr>
            <a:xfrm>
              <a:off x="4042025" y="2755925"/>
              <a:ext cx="6425" cy="6650"/>
            </a:xfrm>
            <a:custGeom>
              <a:avLst/>
              <a:gdLst/>
              <a:ahLst/>
              <a:cxnLst/>
              <a:rect l="l" t="t" r="r" b="b"/>
              <a:pathLst>
                <a:path w="257" h="266" extrusionOk="0">
                  <a:moveTo>
                    <a:pt x="144" y="0"/>
                  </a:moveTo>
                  <a:cubicBezTo>
                    <a:pt x="108" y="0"/>
                    <a:pt x="70" y="17"/>
                    <a:pt x="50" y="59"/>
                  </a:cubicBezTo>
                  <a:cubicBezTo>
                    <a:pt x="0" y="108"/>
                    <a:pt x="0" y="195"/>
                    <a:pt x="50" y="228"/>
                  </a:cubicBezTo>
                  <a:cubicBezTo>
                    <a:pt x="66" y="249"/>
                    <a:pt x="83" y="249"/>
                    <a:pt x="104" y="265"/>
                  </a:cubicBezTo>
                  <a:cubicBezTo>
                    <a:pt x="137" y="265"/>
                    <a:pt x="170" y="249"/>
                    <a:pt x="207" y="211"/>
                  </a:cubicBezTo>
                  <a:cubicBezTo>
                    <a:pt x="240" y="178"/>
                    <a:pt x="256" y="125"/>
                    <a:pt x="240" y="75"/>
                  </a:cubicBezTo>
                  <a:cubicBezTo>
                    <a:pt x="223" y="59"/>
                    <a:pt x="223" y="42"/>
                    <a:pt x="207" y="22"/>
                  </a:cubicBezTo>
                  <a:cubicBezTo>
                    <a:pt x="192" y="8"/>
                    <a:pt x="168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3"/>
            <p:cNvSpPr/>
            <p:nvPr/>
          </p:nvSpPr>
          <p:spPr>
            <a:xfrm>
              <a:off x="4078500" y="2797375"/>
              <a:ext cx="6025" cy="6300"/>
            </a:xfrm>
            <a:custGeom>
              <a:avLst/>
              <a:gdLst/>
              <a:ahLst/>
              <a:cxnLst/>
              <a:rect l="l" t="t" r="r" b="b"/>
              <a:pathLst>
                <a:path w="241" h="252" extrusionOk="0">
                  <a:moveTo>
                    <a:pt x="134" y="1"/>
                  </a:moveTo>
                  <a:cubicBezTo>
                    <a:pt x="100" y="1"/>
                    <a:pt x="65" y="19"/>
                    <a:pt x="34" y="50"/>
                  </a:cubicBezTo>
                  <a:cubicBezTo>
                    <a:pt x="1" y="100"/>
                    <a:pt x="1" y="186"/>
                    <a:pt x="34" y="219"/>
                  </a:cubicBezTo>
                  <a:cubicBezTo>
                    <a:pt x="57" y="242"/>
                    <a:pt x="82" y="252"/>
                    <a:pt x="107" y="252"/>
                  </a:cubicBezTo>
                  <a:cubicBezTo>
                    <a:pt x="141" y="252"/>
                    <a:pt x="176" y="233"/>
                    <a:pt x="207" y="203"/>
                  </a:cubicBezTo>
                  <a:cubicBezTo>
                    <a:pt x="240" y="153"/>
                    <a:pt x="240" y="67"/>
                    <a:pt x="207" y="34"/>
                  </a:cubicBezTo>
                  <a:cubicBezTo>
                    <a:pt x="184" y="11"/>
                    <a:pt x="159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3"/>
            <p:cNvSpPr/>
            <p:nvPr/>
          </p:nvSpPr>
          <p:spPr>
            <a:xfrm>
              <a:off x="4079325" y="2733200"/>
              <a:ext cx="6025" cy="6250"/>
            </a:xfrm>
            <a:custGeom>
              <a:avLst/>
              <a:gdLst/>
              <a:ahLst/>
              <a:cxnLst/>
              <a:rect l="l" t="t" r="r" b="b"/>
              <a:pathLst>
                <a:path w="241" h="250" extrusionOk="0">
                  <a:moveTo>
                    <a:pt x="118" y="0"/>
                  </a:moveTo>
                  <a:cubicBezTo>
                    <a:pt x="71" y="0"/>
                    <a:pt x="15" y="48"/>
                    <a:pt x="1" y="106"/>
                  </a:cubicBezTo>
                  <a:cubicBezTo>
                    <a:pt x="1" y="143"/>
                    <a:pt x="1" y="176"/>
                    <a:pt x="17" y="193"/>
                  </a:cubicBezTo>
                  <a:cubicBezTo>
                    <a:pt x="34" y="230"/>
                    <a:pt x="55" y="246"/>
                    <a:pt x="88" y="246"/>
                  </a:cubicBezTo>
                  <a:cubicBezTo>
                    <a:pt x="96" y="248"/>
                    <a:pt x="105" y="249"/>
                    <a:pt x="113" y="249"/>
                  </a:cubicBezTo>
                  <a:cubicBezTo>
                    <a:pt x="169" y="249"/>
                    <a:pt x="209" y="201"/>
                    <a:pt x="224" y="143"/>
                  </a:cubicBezTo>
                  <a:cubicBezTo>
                    <a:pt x="240" y="90"/>
                    <a:pt x="224" y="57"/>
                    <a:pt x="191" y="24"/>
                  </a:cubicBezTo>
                  <a:cubicBezTo>
                    <a:pt x="191" y="3"/>
                    <a:pt x="174" y="3"/>
                    <a:pt x="137" y="3"/>
                  </a:cubicBezTo>
                  <a:cubicBezTo>
                    <a:pt x="131" y="1"/>
                    <a:pt x="124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3"/>
            <p:cNvSpPr/>
            <p:nvPr/>
          </p:nvSpPr>
          <p:spPr>
            <a:xfrm>
              <a:off x="4115000" y="27570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5" y="1"/>
                  </a:moveTo>
                  <a:cubicBezTo>
                    <a:pt x="120" y="1"/>
                    <a:pt x="104" y="5"/>
                    <a:pt x="87" y="13"/>
                  </a:cubicBezTo>
                  <a:cubicBezTo>
                    <a:pt x="50" y="29"/>
                    <a:pt x="33" y="46"/>
                    <a:pt x="17" y="79"/>
                  </a:cubicBezTo>
                  <a:cubicBezTo>
                    <a:pt x="1" y="116"/>
                    <a:pt x="1" y="149"/>
                    <a:pt x="17" y="182"/>
                  </a:cubicBezTo>
                  <a:cubicBezTo>
                    <a:pt x="31" y="226"/>
                    <a:pt x="69" y="256"/>
                    <a:pt x="120" y="256"/>
                  </a:cubicBezTo>
                  <a:cubicBezTo>
                    <a:pt x="130" y="256"/>
                    <a:pt x="141" y="255"/>
                    <a:pt x="153" y="252"/>
                  </a:cubicBezTo>
                  <a:cubicBezTo>
                    <a:pt x="207" y="219"/>
                    <a:pt x="240" y="149"/>
                    <a:pt x="223" y="79"/>
                  </a:cubicBezTo>
                  <a:cubicBezTo>
                    <a:pt x="223" y="62"/>
                    <a:pt x="207" y="46"/>
                    <a:pt x="207" y="29"/>
                  </a:cubicBezTo>
                  <a:cubicBezTo>
                    <a:pt x="190" y="29"/>
                    <a:pt x="190" y="13"/>
                    <a:pt x="174" y="13"/>
                  </a:cubicBezTo>
                  <a:cubicBezTo>
                    <a:pt x="163" y="5"/>
                    <a:pt x="150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3"/>
            <p:cNvSpPr/>
            <p:nvPr/>
          </p:nvSpPr>
          <p:spPr>
            <a:xfrm>
              <a:off x="4112000" y="2798700"/>
              <a:ext cx="6025" cy="6175"/>
            </a:xfrm>
            <a:custGeom>
              <a:avLst/>
              <a:gdLst/>
              <a:ahLst/>
              <a:cxnLst/>
              <a:rect l="l" t="t" r="r" b="b"/>
              <a:pathLst>
                <a:path w="241" h="247" extrusionOk="0">
                  <a:moveTo>
                    <a:pt x="135" y="0"/>
                  </a:moveTo>
                  <a:cubicBezTo>
                    <a:pt x="100" y="0"/>
                    <a:pt x="65" y="18"/>
                    <a:pt x="34" y="47"/>
                  </a:cubicBezTo>
                  <a:cubicBezTo>
                    <a:pt x="34" y="63"/>
                    <a:pt x="17" y="84"/>
                    <a:pt x="17" y="100"/>
                  </a:cubicBezTo>
                  <a:cubicBezTo>
                    <a:pt x="1" y="150"/>
                    <a:pt x="17" y="187"/>
                    <a:pt x="34" y="220"/>
                  </a:cubicBezTo>
                  <a:cubicBezTo>
                    <a:pt x="53" y="239"/>
                    <a:pt x="80" y="247"/>
                    <a:pt x="105" y="247"/>
                  </a:cubicBezTo>
                  <a:cubicBezTo>
                    <a:pt x="123" y="247"/>
                    <a:pt x="140" y="243"/>
                    <a:pt x="153" y="236"/>
                  </a:cubicBezTo>
                  <a:cubicBezTo>
                    <a:pt x="170" y="236"/>
                    <a:pt x="191" y="220"/>
                    <a:pt x="207" y="203"/>
                  </a:cubicBezTo>
                  <a:cubicBezTo>
                    <a:pt x="240" y="150"/>
                    <a:pt x="240" y="63"/>
                    <a:pt x="207" y="30"/>
                  </a:cubicBezTo>
                  <a:cubicBezTo>
                    <a:pt x="185" y="9"/>
                    <a:pt x="160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3"/>
            <p:cNvSpPr/>
            <p:nvPr/>
          </p:nvSpPr>
          <p:spPr>
            <a:xfrm>
              <a:off x="4069850" y="2760600"/>
              <a:ext cx="5700" cy="6300"/>
            </a:xfrm>
            <a:custGeom>
              <a:avLst/>
              <a:gdLst/>
              <a:ahLst/>
              <a:cxnLst/>
              <a:rect l="l" t="t" r="r" b="b"/>
              <a:pathLst>
                <a:path w="228" h="252" extrusionOk="0">
                  <a:moveTo>
                    <a:pt x="119" y="1"/>
                  </a:moveTo>
                  <a:cubicBezTo>
                    <a:pt x="102" y="1"/>
                    <a:pt x="82" y="8"/>
                    <a:pt x="71" y="8"/>
                  </a:cubicBezTo>
                  <a:cubicBezTo>
                    <a:pt x="38" y="24"/>
                    <a:pt x="21" y="62"/>
                    <a:pt x="1" y="111"/>
                  </a:cubicBezTo>
                  <a:cubicBezTo>
                    <a:pt x="1" y="144"/>
                    <a:pt x="1" y="181"/>
                    <a:pt x="21" y="198"/>
                  </a:cubicBezTo>
                  <a:cubicBezTo>
                    <a:pt x="38" y="231"/>
                    <a:pt x="54" y="247"/>
                    <a:pt x="87" y="247"/>
                  </a:cubicBezTo>
                  <a:cubicBezTo>
                    <a:pt x="95" y="250"/>
                    <a:pt x="103" y="252"/>
                    <a:pt x="111" y="252"/>
                  </a:cubicBezTo>
                  <a:cubicBezTo>
                    <a:pt x="156" y="252"/>
                    <a:pt x="196" y="207"/>
                    <a:pt x="227" y="165"/>
                  </a:cubicBezTo>
                  <a:lnTo>
                    <a:pt x="227" y="144"/>
                  </a:lnTo>
                  <a:cubicBezTo>
                    <a:pt x="227" y="95"/>
                    <a:pt x="227" y="62"/>
                    <a:pt x="190" y="24"/>
                  </a:cubicBezTo>
                  <a:cubicBezTo>
                    <a:pt x="174" y="8"/>
                    <a:pt x="157" y="8"/>
                    <a:pt x="141" y="8"/>
                  </a:cubicBezTo>
                  <a:cubicBezTo>
                    <a:pt x="135" y="2"/>
                    <a:pt x="128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3"/>
            <p:cNvSpPr/>
            <p:nvPr/>
          </p:nvSpPr>
          <p:spPr>
            <a:xfrm>
              <a:off x="4113650" y="2815425"/>
              <a:ext cx="6125" cy="6400"/>
            </a:xfrm>
            <a:custGeom>
              <a:avLst/>
              <a:gdLst/>
              <a:ahLst/>
              <a:cxnLst/>
              <a:rect l="l" t="t" r="r" b="b"/>
              <a:pathLst>
                <a:path w="245" h="256" extrusionOk="0">
                  <a:moveTo>
                    <a:pt x="149" y="0"/>
                  </a:moveTo>
                  <a:cubicBezTo>
                    <a:pt x="136" y="0"/>
                    <a:pt x="123" y="4"/>
                    <a:pt x="104" y="12"/>
                  </a:cubicBezTo>
                  <a:cubicBezTo>
                    <a:pt x="38" y="33"/>
                    <a:pt x="1" y="116"/>
                    <a:pt x="22" y="169"/>
                  </a:cubicBezTo>
                  <a:cubicBezTo>
                    <a:pt x="38" y="202"/>
                    <a:pt x="55" y="239"/>
                    <a:pt x="71" y="239"/>
                  </a:cubicBezTo>
                  <a:cubicBezTo>
                    <a:pt x="104" y="256"/>
                    <a:pt x="141" y="256"/>
                    <a:pt x="158" y="256"/>
                  </a:cubicBezTo>
                  <a:cubicBezTo>
                    <a:pt x="191" y="239"/>
                    <a:pt x="207" y="202"/>
                    <a:pt x="228" y="186"/>
                  </a:cubicBezTo>
                  <a:cubicBezTo>
                    <a:pt x="244" y="153"/>
                    <a:pt x="244" y="116"/>
                    <a:pt x="244" y="83"/>
                  </a:cubicBezTo>
                  <a:cubicBezTo>
                    <a:pt x="244" y="66"/>
                    <a:pt x="228" y="50"/>
                    <a:pt x="207" y="33"/>
                  </a:cubicBezTo>
                  <a:cubicBezTo>
                    <a:pt x="207" y="12"/>
                    <a:pt x="191" y="12"/>
                    <a:pt x="191" y="12"/>
                  </a:cubicBezTo>
                  <a:cubicBezTo>
                    <a:pt x="174" y="4"/>
                    <a:pt x="162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3"/>
            <p:cNvSpPr/>
            <p:nvPr/>
          </p:nvSpPr>
          <p:spPr>
            <a:xfrm>
              <a:off x="4091400" y="28282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87" y="0"/>
                    <a:pt x="50" y="17"/>
                    <a:pt x="33" y="54"/>
                  </a:cubicBezTo>
                  <a:cubicBezTo>
                    <a:pt x="17" y="70"/>
                    <a:pt x="0" y="103"/>
                    <a:pt x="0" y="120"/>
                  </a:cubicBezTo>
                  <a:cubicBezTo>
                    <a:pt x="0" y="173"/>
                    <a:pt x="17" y="206"/>
                    <a:pt x="33" y="223"/>
                  </a:cubicBezTo>
                  <a:cubicBezTo>
                    <a:pt x="56" y="246"/>
                    <a:pt x="81" y="256"/>
                    <a:pt x="106" y="256"/>
                  </a:cubicBezTo>
                  <a:cubicBezTo>
                    <a:pt x="141" y="256"/>
                    <a:pt x="176" y="237"/>
                    <a:pt x="207" y="206"/>
                  </a:cubicBezTo>
                  <a:cubicBezTo>
                    <a:pt x="239" y="157"/>
                    <a:pt x="239" y="70"/>
                    <a:pt x="190" y="17"/>
                  </a:cubicBezTo>
                  <a:cubicBezTo>
                    <a:pt x="169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3"/>
            <p:cNvSpPr/>
            <p:nvPr/>
          </p:nvSpPr>
          <p:spPr>
            <a:xfrm>
              <a:off x="4087475" y="272007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37" y="0"/>
                  </a:moveTo>
                  <a:cubicBezTo>
                    <a:pt x="121" y="0"/>
                    <a:pt x="104" y="5"/>
                    <a:pt x="87" y="13"/>
                  </a:cubicBezTo>
                  <a:cubicBezTo>
                    <a:pt x="71" y="13"/>
                    <a:pt x="38" y="50"/>
                    <a:pt x="17" y="83"/>
                  </a:cubicBezTo>
                  <a:cubicBezTo>
                    <a:pt x="1" y="116"/>
                    <a:pt x="1" y="153"/>
                    <a:pt x="17" y="169"/>
                  </a:cubicBezTo>
                  <a:cubicBezTo>
                    <a:pt x="17" y="202"/>
                    <a:pt x="38" y="240"/>
                    <a:pt x="71" y="240"/>
                  </a:cubicBezTo>
                  <a:cubicBezTo>
                    <a:pt x="87" y="256"/>
                    <a:pt x="120" y="256"/>
                    <a:pt x="157" y="256"/>
                  </a:cubicBezTo>
                  <a:cubicBezTo>
                    <a:pt x="207" y="219"/>
                    <a:pt x="244" y="153"/>
                    <a:pt x="223" y="83"/>
                  </a:cubicBezTo>
                  <a:cubicBezTo>
                    <a:pt x="223" y="66"/>
                    <a:pt x="207" y="50"/>
                    <a:pt x="207" y="33"/>
                  </a:cubicBezTo>
                  <a:cubicBezTo>
                    <a:pt x="190" y="13"/>
                    <a:pt x="190" y="13"/>
                    <a:pt x="174" y="13"/>
                  </a:cubicBezTo>
                  <a:cubicBezTo>
                    <a:pt x="166" y="5"/>
                    <a:pt x="152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3"/>
            <p:cNvSpPr/>
            <p:nvPr/>
          </p:nvSpPr>
          <p:spPr>
            <a:xfrm>
              <a:off x="4086250" y="27647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53" y="1"/>
                  </a:moveTo>
                  <a:cubicBezTo>
                    <a:pt x="87" y="1"/>
                    <a:pt x="33" y="50"/>
                    <a:pt x="17" y="120"/>
                  </a:cubicBezTo>
                  <a:cubicBezTo>
                    <a:pt x="0" y="153"/>
                    <a:pt x="17" y="186"/>
                    <a:pt x="33" y="207"/>
                  </a:cubicBezTo>
                  <a:cubicBezTo>
                    <a:pt x="33" y="240"/>
                    <a:pt x="66" y="256"/>
                    <a:pt x="103" y="256"/>
                  </a:cubicBezTo>
                  <a:cubicBezTo>
                    <a:pt x="110" y="258"/>
                    <a:pt x="117" y="259"/>
                    <a:pt x="124" y="259"/>
                  </a:cubicBezTo>
                  <a:cubicBezTo>
                    <a:pt x="170" y="259"/>
                    <a:pt x="225" y="214"/>
                    <a:pt x="239" y="153"/>
                  </a:cubicBezTo>
                  <a:cubicBezTo>
                    <a:pt x="239" y="120"/>
                    <a:pt x="239" y="83"/>
                    <a:pt x="223" y="50"/>
                  </a:cubicBezTo>
                  <a:lnTo>
                    <a:pt x="206" y="34"/>
                  </a:lnTo>
                  <a:cubicBezTo>
                    <a:pt x="190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3"/>
            <p:cNvSpPr/>
            <p:nvPr/>
          </p:nvSpPr>
          <p:spPr>
            <a:xfrm>
              <a:off x="4095200" y="27363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58" y="1"/>
                  </a:moveTo>
                  <a:cubicBezTo>
                    <a:pt x="87" y="1"/>
                    <a:pt x="17" y="50"/>
                    <a:pt x="17" y="120"/>
                  </a:cubicBezTo>
                  <a:cubicBezTo>
                    <a:pt x="1" y="153"/>
                    <a:pt x="1" y="186"/>
                    <a:pt x="17" y="207"/>
                  </a:cubicBezTo>
                  <a:cubicBezTo>
                    <a:pt x="38" y="240"/>
                    <a:pt x="71" y="256"/>
                    <a:pt x="87" y="256"/>
                  </a:cubicBezTo>
                  <a:cubicBezTo>
                    <a:pt x="97" y="261"/>
                    <a:pt x="107" y="263"/>
                    <a:pt x="117" y="263"/>
                  </a:cubicBezTo>
                  <a:cubicBezTo>
                    <a:pt x="140" y="263"/>
                    <a:pt x="162" y="252"/>
                    <a:pt x="174" y="240"/>
                  </a:cubicBezTo>
                  <a:cubicBezTo>
                    <a:pt x="207" y="223"/>
                    <a:pt x="224" y="186"/>
                    <a:pt x="224" y="153"/>
                  </a:cubicBezTo>
                  <a:cubicBezTo>
                    <a:pt x="244" y="120"/>
                    <a:pt x="244" y="83"/>
                    <a:pt x="224" y="50"/>
                  </a:cubicBezTo>
                  <a:cubicBezTo>
                    <a:pt x="207" y="50"/>
                    <a:pt x="207" y="34"/>
                    <a:pt x="207" y="34"/>
                  </a:cubicBezTo>
                  <a:cubicBezTo>
                    <a:pt x="191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3"/>
            <p:cNvSpPr/>
            <p:nvPr/>
          </p:nvSpPr>
          <p:spPr>
            <a:xfrm>
              <a:off x="4074175" y="282272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1" y="1"/>
                  </a:moveTo>
                  <a:cubicBezTo>
                    <a:pt x="126" y="1"/>
                    <a:pt x="112" y="5"/>
                    <a:pt x="104" y="13"/>
                  </a:cubicBezTo>
                  <a:cubicBezTo>
                    <a:pt x="34" y="50"/>
                    <a:pt x="1" y="116"/>
                    <a:pt x="17" y="186"/>
                  </a:cubicBezTo>
                  <a:cubicBezTo>
                    <a:pt x="30" y="240"/>
                    <a:pt x="74" y="262"/>
                    <a:pt x="118" y="262"/>
                  </a:cubicBezTo>
                  <a:cubicBezTo>
                    <a:pt x="132" y="262"/>
                    <a:pt x="145" y="260"/>
                    <a:pt x="158" y="256"/>
                  </a:cubicBezTo>
                  <a:cubicBezTo>
                    <a:pt x="223" y="219"/>
                    <a:pt x="261" y="153"/>
                    <a:pt x="240" y="83"/>
                  </a:cubicBezTo>
                  <a:cubicBezTo>
                    <a:pt x="223" y="67"/>
                    <a:pt x="223" y="50"/>
                    <a:pt x="207" y="30"/>
                  </a:cubicBezTo>
                  <a:cubicBezTo>
                    <a:pt x="190" y="30"/>
                    <a:pt x="190" y="13"/>
                    <a:pt x="190" y="13"/>
                  </a:cubicBezTo>
                  <a:cubicBezTo>
                    <a:pt x="174" y="5"/>
                    <a:pt x="156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3"/>
            <p:cNvSpPr/>
            <p:nvPr/>
          </p:nvSpPr>
          <p:spPr>
            <a:xfrm>
              <a:off x="4034300" y="2771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1" y="0"/>
                  </a:moveTo>
                  <a:cubicBezTo>
                    <a:pt x="122" y="0"/>
                    <a:pt x="113" y="2"/>
                    <a:pt x="103" y="7"/>
                  </a:cubicBezTo>
                  <a:cubicBezTo>
                    <a:pt x="83" y="7"/>
                    <a:pt x="50" y="28"/>
                    <a:pt x="33" y="44"/>
                  </a:cubicBezTo>
                  <a:cubicBezTo>
                    <a:pt x="17" y="77"/>
                    <a:pt x="0" y="94"/>
                    <a:pt x="0" y="131"/>
                  </a:cubicBezTo>
                  <a:cubicBezTo>
                    <a:pt x="0" y="164"/>
                    <a:pt x="17" y="197"/>
                    <a:pt x="33" y="234"/>
                  </a:cubicBezTo>
                  <a:cubicBezTo>
                    <a:pt x="55" y="248"/>
                    <a:pt x="81" y="257"/>
                    <a:pt x="107" y="257"/>
                  </a:cubicBezTo>
                  <a:cubicBezTo>
                    <a:pt x="141" y="257"/>
                    <a:pt x="176" y="243"/>
                    <a:pt x="206" y="213"/>
                  </a:cubicBezTo>
                  <a:cubicBezTo>
                    <a:pt x="239" y="147"/>
                    <a:pt x="239" y="77"/>
                    <a:pt x="186" y="28"/>
                  </a:cubicBezTo>
                  <a:cubicBezTo>
                    <a:pt x="174" y="13"/>
                    <a:pt x="154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3"/>
            <p:cNvSpPr/>
            <p:nvPr/>
          </p:nvSpPr>
          <p:spPr>
            <a:xfrm>
              <a:off x="4028625" y="2755975"/>
              <a:ext cx="6100" cy="6250"/>
            </a:xfrm>
            <a:custGeom>
              <a:avLst/>
              <a:gdLst/>
              <a:ahLst/>
              <a:cxnLst/>
              <a:rect l="l" t="t" r="r" b="b"/>
              <a:pathLst>
                <a:path w="244" h="250" extrusionOk="0">
                  <a:moveTo>
                    <a:pt x="131" y="0"/>
                  </a:moveTo>
                  <a:cubicBezTo>
                    <a:pt x="72" y="0"/>
                    <a:pt x="21" y="49"/>
                    <a:pt x="21" y="106"/>
                  </a:cubicBezTo>
                  <a:cubicBezTo>
                    <a:pt x="1" y="143"/>
                    <a:pt x="1" y="176"/>
                    <a:pt x="21" y="193"/>
                  </a:cubicBezTo>
                  <a:cubicBezTo>
                    <a:pt x="38" y="226"/>
                    <a:pt x="71" y="247"/>
                    <a:pt x="87" y="247"/>
                  </a:cubicBezTo>
                  <a:cubicBezTo>
                    <a:pt x="96" y="249"/>
                    <a:pt x="104" y="250"/>
                    <a:pt x="112" y="250"/>
                  </a:cubicBezTo>
                  <a:cubicBezTo>
                    <a:pt x="169" y="250"/>
                    <a:pt x="209" y="201"/>
                    <a:pt x="227" y="143"/>
                  </a:cubicBezTo>
                  <a:cubicBezTo>
                    <a:pt x="244" y="106"/>
                    <a:pt x="227" y="73"/>
                    <a:pt x="227" y="57"/>
                  </a:cubicBezTo>
                  <a:cubicBezTo>
                    <a:pt x="207" y="40"/>
                    <a:pt x="207" y="40"/>
                    <a:pt x="207" y="20"/>
                  </a:cubicBezTo>
                  <a:cubicBezTo>
                    <a:pt x="190" y="3"/>
                    <a:pt x="174" y="3"/>
                    <a:pt x="157" y="3"/>
                  </a:cubicBezTo>
                  <a:cubicBezTo>
                    <a:pt x="148" y="1"/>
                    <a:pt x="140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3"/>
            <p:cNvSpPr/>
            <p:nvPr/>
          </p:nvSpPr>
          <p:spPr>
            <a:xfrm>
              <a:off x="4037700" y="2850150"/>
              <a:ext cx="3425" cy="425"/>
            </a:xfrm>
            <a:custGeom>
              <a:avLst/>
              <a:gdLst/>
              <a:ahLst/>
              <a:cxnLst/>
              <a:rect l="l" t="t" r="r" b="b"/>
              <a:pathLst>
                <a:path w="137" h="17" extrusionOk="0">
                  <a:moveTo>
                    <a:pt x="87" y="0"/>
                  </a:moveTo>
                  <a:cubicBezTo>
                    <a:pt x="50" y="0"/>
                    <a:pt x="33" y="0"/>
                    <a:pt x="0" y="17"/>
                  </a:cubicBezTo>
                  <a:lnTo>
                    <a:pt x="136" y="17"/>
                  </a:lnTo>
                  <a:cubicBezTo>
                    <a:pt x="120" y="17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3"/>
            <p:cNvSpPr/>
            <p:nvPr/>
          </p:nvSpPr>
          <p:spPr>
            <a:xfrm>
              <a:off x="4035950" y="27886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74" y="0"/>
                    <a:pt x="35" y="45"/>
                    <a:pt x="17" y="106"/>
                  </a:cubicBezTo>
                  <a:cubicBezTo>
                    <a:pt x="0" y="139"/>
                    <a:pt x="0" y="176"/>
                    <a:pt x="17" y="209"/>
                  </a:cubicBezTo>
                  <a:cubicBezTo>
                    <a:pt x="37" y="226"/>
                    <a:pt x="70" y="242"/>
                    <a:pt x="87" y="259"/>
                  </a:cubicBezTo>
                  <a:cubicBezTo>
                    <a:pt x="157" y="259"/>
                    <a:pt x="206" y="209"/>
                    <a:pt x="223" y="139"/>
                  </a:cubicBezTo>
                  <a:cubicBezTo>
                    <a:pt x="243" y="106"/>
                    <a:pt x="243" y="73"/>
                    <a:pt x="223" y="53"/>
                  </a:cubicBezTo>
                  <a:cubicBezTo>
                    <a:pt x="206" y="36"/>
                    <a:pt x="206" y="36"/>
                    <a:pt x="206" y="20"/>
                  </a:cubicBezTo>
                  <a:cubicBezTo>
                    <a:pt x="190" y="20"/>
                    <a:pt x="173" y="3"/>
                    <a:pt x="157" y="3"/>
                  </a:cubicBezTo>
                  <a:cubicBezTo>
                    <a:pt x="148" y="1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3"/>
            <p:cNvSpPr/>
            <p:nvPr/>
          </p:nvSpPr>
          <p:spPr>
            <a:xfrm>
              <a:off x="4036875" y="2804500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33" y="1"/>
                  </a:moveTo>
                  <a:cubicBezTo>
                    <a:pt x="86" y="1"/>
                    <a:pt x="31" y="46"/>
                    <a:pt x="17" y="107"/>
                  </a:cubicBezTo>
                  <a:cubicBezTo>
                    <a:pt x="0" y="177"/>
                    <a:pt x="33" y="243"/>
                    <a:pt x="103" y="243"/>
                  </a:cubicBezTo>
                  <a:cubicBezTo>
                    <a:pt x="113" y="249"/>
                    <a:pt x="122" y="252"/>
                    <a:pt x="129" y="252"/>
                  </a:cubicBezTo>
                  <a:cubicBezTo>
                    <a:pt x="148" y="252"/>
                    <a:pt x="163" y="238"/>
                    <a:pt x="186" y="227"/>
                  </a:cubicBezTo>
                  <a:cubicBezTo>
                    <a:pt x="206" y="210"/>
                    <a:pt x="223" y="177"/>
                    <a:pt x="239" y="140"/>
                  </a:cubicBezTo>
                  <a:cubicBezTo>
                    <a:pt x="239" y="107"/>
                    <a:pt x="239" y="74"/>
                    <a:pt x="223" y="58"/>
                  </a:cubicBezTo>
                  <a:cubicBezTo>
                    <a:pt x="223" y="37"/>
                    <a:pt x="223" y="37"/>
                    <a:pt x="206" y="21"/>
                  </a:cubicBezTo>
                  <a:cubicBezTo>
                    <a:pt x="186" y="4"/>
                    <a:pt x="169" y="4"/>
                    <a:pt x="153" y="4"/>
                  </a:cubicBezTo>
                  <a:cubicBezTo>
                    <a:pt x="146" y="2"/>
                    <a:pt x="140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3"/>
            <p:cNvSpPr/>
            <p:nvPr/>
          </p:nvSpPr>
          <p:spPr>
            <a:xfrm>
              <a:off x="4030375" y="2818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7" y="1"/>
                  </a:moveTo>
                  <a:cubicBezTo>
                    <a:pt x="87" y="1"/>
                    <a:pt x="17" y="38"/>
                    <a:pt x="1" y="124"/>
                  </a:cubicBezTo>
                  <a:cubicBezTo>
                    <a:pt x="1" y="141"/>
                    <a:pt x="1" y="174"/>
                    <a:pt x="17" y="207"/>
                  </a:cubicBezTo>
                  <a:cubicBezTo>
                    <a:pt x="34" y="244"/>
                    <a:pt x="71" y="260"/>
                    <a:pt x="87" y="260"/>
                  </a:cubicBezTo>
                  <a:cubicBezTo>
                    <a:pt x="120" y="260"/>
                    <a:pt x="157" y="260"/>
                    <a:pt x="174" y="244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40" y="124"/>
                    <a:pt x="223" y="87"/>
                    <a:pt x="223" y="54"/>
                  </a:cubicBezTo>
                  <a:cubicBezTo>
                    <a:pt x="207" y="54"/>
                    <a:pt x="207" y="38"/>
                    <a:pt x="190" y="38"/>
                  </a:cubicBezTo>
                  <a:cubicBezTo>
                    <a:pt x="190" y="21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3"/>
            <p:cNvSpPr/>
            <p:nvPr/>
          </p:nvSpPr>
          <p:spPr>
            <a:xfrm>
              <a:off x="4034300" y="28328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15" y="1"/>
                  </a:moveTo>
                  <a:cubicBezTo>
                    <a:pt x="66" y="1"/>
                    <a:pt x="15" y="46"/>
                    <a:pt x="0" y="107"/>
                  </a:cubicBezTo>
                  <a:cubicBezTo>
                    <a:pt x="0" y="140"/>
                    <a:pt x="0" y="177"/>
                    <a:pt x="17" y="210"/>
                  </a:cubicBezTo>
                  <a:cubicBezTo>
                    <a:pt x="33" y="227"/>
                    <a:pt x="50" y="264"/>
                    <a:pt x="83" y="264"/>
                  </a:cubicBezTo>
                  <a:cubicBezTo>
                    <a:pt x="120" y="264"/>
                    <a:pt x="136" y="264"/>
                    <a:pt x="169" y="227"/>
                  </a:cubicBezTo>
                  <a:cubicBezTo>
                    <a:pt x="186" y="210"/>
                    <a:pt x="223" y="194"/>
                    <a:pt x="223" y="161"/>
                  </a:cubicBezTo>
                  <a:cubicBezTo>
                    <a:pt x="223" y="124"/>
                    <a:pt x="223" y="91"/>
                    <a:pt x="206" y="58"/>
                  </a:cubicBezTo>
                  <a:cubicBezTo>
                    <a:pt x="206" y="37"/>
                    <a:pt x="206" y="37"/>
                    <a:pt x="186" y="37"/>
                  </a:cubicBezTo>
                  <a:cubicBezTo>
                    <a:pt x="169" y="20"/>
                    <a:pt x="153" y="4"/>
                    <a:pt x="136" y="4"/>
                  </a:cubicBezTo>
                  <a:cubicBezTo>
                    <a:pt x="129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3"/>
            <p:cNvSpPr/>
            <p:nvPr/>
          </p:nvSpPr>
          <p:spPr>
            <a:xfrm>
              <a:off x="4064300" y="27912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74" y="0"/>
                    <a:pt x="34" y="45"/>
                    <a:pt x="17" y="106"/>
                  </a:cubicBezTo>
                  <a:cubicBezTo>
                    <a:pt x="0" y="139"/>
                    <a:pt x="17" y="176"/>
                    <a:pt x="37" y="209"/>
                  </a:cubicBezTo>
                  <a:cubicBezTo>
                    <a:pt x="37" y="226"/>
                    <a:pt x="70" y="242"/>
                    <a:pt x="103" y="259"/>
                  </a:cubicBezTo>
                  <a:cubicBezTo>
                    <a:pt x="157" y="259"/>
                    <a:pt x="223" y="209"/>
                    <a:pt x="243" y="139"/>
                  </a:cubicBezTo>
                  <a:cubicBezTo>
                    <a:pt x="243" y="106"/>
                    <a:pt x="243" y="73"/>
                    <a:pt x="223" y="53"/>
                  </a:cubicBezTo>
                  <a:cubicBezTo>
                    <a:pt x="223" y="36"/>
                    <a:pt x="206" y="36"/>
                    <a:pt x="206" y="20"/>
                  </a:cubicBezTo>
                  <a:cubicBezTo>
                    <a:pt x="190" y="20"/>
                    <a:pt x="173" y="3"/>
                    <a:pt x="157" y="3"/>
                  </a:cubicBezTo>
                  <a:cubicBezTo>
                    <a:pt x="148" y="1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3"/>
            <p:cNvSpPr/>
            <p:nvPr/>
          </p:nvSpPr>
          <p:spPr>
            <a:xfrm>
              <a:off x="4059125" y="2821275"/>
              <a:ext cx="6125" cy="6200"/>
            </a:xfrm>
            <a:custGeom>
              <a:avLst/>
              <a:gdLst/>
              <a:ahLst/>
              <a:cxnLst/>
              <a:rect l="l" t="t" r="r" b="b"/>
              <a:pathLst>
                <a:path w="245" h="248" extrusionOk="0">
                  <a:moveTo>
                    <a:pt x="128" y="1"/>
                  </a:moveTo>
                  <a:cubicBezTo>
                    <a:pt x="74" y="1"/>
                    <a:pt x="35" y="48"/>
                    <a:pt x="17" y="108"/>
                  </a:cubicBezTo>
                  <a:cubicBezTo>
                    <a:pt x="1" y="141"/>
                    <a:pt x="1" y="174"/>
                    <a:pt x="17" y="211"/>
                  </a:cubicBezTo>
                  <a:cubicBezTo>
                    <a:pt x="38" y="228"/>
                    <a:pt x="71" y="244"/>
                    <a:pt x="87" y="244"/>
                  </a:cubicBezTo>
                  <a:cubicBezTo>
                    <a:pt x="97" y="246"/>
                    <a:pt x="105" y="248"/>
                    <a:pt x="114" y="248"/>
                  </a:cubicBezTo>
                  <a:cubicBezTo>
                    <a:pt x="170" y="248"/>
                    <a:pt x="209" y="202"/>
                    <a:pt x="224" y="141"/>
                  </a:cubicBezTo>
                  <a:cubicBezTo>
                    <a:pt x="244" y="108"/>
                    <a:pt x="244" y="71"/>
                    <a:pt x="224" y="55"/>
                  </a:cubicBezTo>
                  <a:cubicBezTo>
                    <a:pt x="207" y="38"/>
                    <a:pt x="207" y="38"/>
                    <a:pt x="207" y="22"/>
                  </a:cubicBezTo>
                  <a:cubicBezTo>
                    <a:pt x="191" y="5"/>
                    <a:pt x="174" y="5"/>
                    <a:pt x="158" y="5"/>
                  </a:cubicBezTo>
                  <a:cubicBezTo>
                    <a:pt x="147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3"/>
            <p:cNvSpPr/>
            <p:nvPr/>
          </p:nvSpPr>
          <p:spPr>
            <a:xfrm>
              <a:off x="4064300" y="2837275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40" y="0"/>
                  </a:moveTo>
                  <a:cubicBezTo>
                    <a:pt x="120" y="0"/>
                    <a:pt x="87" y="17"/>
                    <a:pt x="54" y="33"/>
                  </a:cubicBezTo>
                  <a:cubicBezTo>
                    <a:pt x="37" y="50"/>
                    <a:pt x="17" y="87"/>
                    <a:pt x="0" y="120"/>
                  </a:cubicBezTo>
                  <a:cubicBezTo>
                    <a:pt x="0" y="153"/>
                    <a:pt x="0" y="190"/>
                    <a:pt x="17" y="206"/>
                  </a:cubicBezTo>
                  <a:cubicBezTo>
                    <a:pt x="37" y="239"/>
                    <a:pt x="54" y="256"/>
                    <a:pt x="87" y="256"/>
                  </a:cubicBezTo>
                  <a:cubicBezTo>
                    <a:pt x="96" y="258"/>
                    <a:pt x="105" y="259"/>
                    <a:pt x="113" y="259"/>
                  </a:cubicBezTo>
                  <a:cubicBezTo>
                    <a:pt x="169" y="259"/>
                    <a:pt x="208" y="214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206" y="50"/>
                    <a:pt x="206" y="33"/>
                    <a:pt x="190" y="33"/>
                  </a:cubicBezTo>
                  <a:cubicBezTo>
                    <a:pt x="173" y="17"/>
                    <a:pt x="157" y="17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3"/>
            <p:cNvSpPr/>
            <p:nvPr/>
          </p:nvSpPr>
          <p:spPr>
            <a:xfrm>
              <a:off x="4051825" y="2804500"/>
              <a:ext cx="6100" cy="6200"/>
            </a:xfrm>
            <a:custGeom>
              <a:avLst/>
              <a:gdLst/>
              <a:ahLst/>
              <a:cxnLst/>
              <a:rect l="l" t="t" r="r" b="b"/>
              <a:pathLst>
                <a:path w="244" h="248" extrusionOk="0">
                  <a:moveTo>
                    <a:pt x="119" y="1"/>
                  </a:moveTo>
                  <a:cubicBezTo>
                    <a:pt x="70" y="1"/>
                    <a:pt x="18" y="46"/>
                    <a:pt x="0" y="107"/>
                  </a:cubicBezTo>
                  <a:cubicBezTo>
                    <a:pt x="0" y="140"/>
                    <a:pt x="0" y="177"/>
                    <a:pt x="21" y="194"/>
                  </a:cubicBezTo>
                  <a:cubicBezTo>
                    <a:pt x="37" y="227"/>
                    <a:pt x="54" y="243"/>
                    <a:pt x="87" y="243"/>
                  </a:cubicBezTo>
                  <a:cubicBezTo>
                    <a:pt x="97" y="246"/>
                    <a:pt x="107" y="248"/>
                    <a:pt x="116" y="248"/>
                  </a:cubicBezTo>
                  <a:cubicBezTo>
                    <a:pt x="171" y="248"/>
                    <a:pt x="209" y="200"/>
                    <a:pt x="227" y="140"/>
                  </a:cubicBezTo>
                  <a:cubicBezTo>
                    <a:pt x="243" y="107"/>
                    <a:pt x="227" y="74"/>
                    <a:pt x="206" y="58"/>
                  </a:cubicBezTo>
                  <a:cubicBezTo>
                    <a:pt x="206" y="37"/>
                    <a:pt x="206" y="37"/>
                    <a:pt x="190" y="21"/>
                  </a:cubicBezTo>
                  <a:cubicBezTo>
                    <a:pt x="190" y="4"/>
                    <a:pt x="173" y="4"/>
                    <a:pt x="140" y="4"/>
                  </a:cubicBezTo>
                  <a:cubicBezTo>
                    <a:pt x="133" y="2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3"/>
            <p:cNvSpPr/>
            <p:nvPr/>
          </p:nvSpPr>
          <p:spPr>
            <a:xfrm>
              <a:off x="4062125" y="27757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7" y="1"/>
                  </a:moveTo>
                  <a:cubicBezTo>
                    <a:pt x="103" y="1"/>
                    <a:pt x="67" y="17"/>
                    <a:pt x="38" y="55"/>
                  </a:cubicBezTo>
                  <a:cubicBezTo>
                    <a:pt x="0" y="109"/>
                    <a:pt x="0" y="179"/>
                    <a:pt x="38" y="229"/>
                  </a:cubicBezTo>
                  <a:cubicBezTo>
                    <a:pt x="58" y="251"/>
                    <a:pt x="82" y="260"/>
                    <a:pt x="107" y="260"/>
                  </a:cubicBezTo>
                  <a:cubicBezTo>
                    <a:pt x="141" y="260"/>
                    <a:pt x="178" y="241"/>
                    <a:pt x="207" y="212"/>
                  </a:cubicBezTo>
                  <a:cubicBezTo>
                    <a:pt x="244" y="158"/>
                    <a:pt x="244" y="76"/>
                    <a:pt x="207" y="22"/>
                  </a:cubicBezTo>
                  <a:cubicBezTo>
                    <a:pt x="186" y="9"/>
                    <a:pt x="162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3"/>
            <p:cNvSpPr/>
            <p:nvPr/>
          </p:nvSpPr>
          <p:spPr>
            <a:xfrm>
              <a:off x="4056550" y="27588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35" y="1"/>
                  </a:moveTo>
                  <a:cubicBezTo>
                    <a:pt x="126" y="1"/>
                    <a:pt x="116" y="2"/>
                    <a:pt x="104" y="8"/>
                  </a:cubicBezTo>
                  <a:cubicBezTo>
                    <a:pt x="38" y="45"/>
                    <a:pt x="1" y="111"/>
                    <a:pt x="17" y="181"/>
                  </a:cubicBezTo>
                  <a:cubicBezTo>
                    <a:pt x="38" y="214"/>
                    <a:pt x="54" y="235"/>
                    <a:pt x="71" y="251"/>
                  </a:cubicBezTo>
                  <a:cubicBezTo>
                    <a:pt x="87" y="259"/>
                    <a:pt x="105" y="263"/>
                    <a:pt x="120" y="263"/>
                  </a:cubicBezTo>
                  <a:cubicBezTo>
                    <a:pt x="136" y="263"/>
                    <a:pt x="149" y="259"/>
                    <a:pt x="157" y="251"/>
                  </a:cubicBezTo>
                  <a:cubicBezTo>
                    <a:pt x="190" y="235"/>
                    <a:pt x="207" y="214"/>
                    <a:pt x="223" y="181"/>
                  </a:cubicBezTo>
                  <a:cubicBezTo>
                    <a:pt x="244" y="148"/>
                    <a:pt x="244" y="111"/>
                    <a:pt x="244" y="78"/>
                  </a:cubicBezTo>
                  <a:cubicBezTo>
                    <a:pt x="244" y="61"/>
                    <a:pt x="223" y="45"/>
                    <a:pt x="207" y="28"/>
                  </a:cubicBezTo>
                  <a:cubicBezTo>
                    <a:pt x="207" y="28"/>
                    <a:pt x="190" y="28"/>
                    <a:pt x="190" y="8"/>
                  </a:cubicBezTo>
                  <a:cubicBezTo>
                    <a:pt x="168" y="8"/>
                    <a:pt x="154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3"/>
            <p:cNvSpPr/>
            <p:nvPr/>
          </p:nvSpPr>
          <p:spPr>
            <a:xfrm>
              <a:off x="4069025" y="27457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37" y="1"/>
                  </a:moveTo>
                  <a:cubicBezTo>
                    <a:pt x="120" y="1"/>
                    <a:pt x="87" y="1"/>
                    <a:pt x="54" y="38"/>
                  </a:cubicBezTo>
                  <a:cubicBezTo>
                    <a:pt x="34" y="55"/>
                    <a:pt x="17" y="71"/>
                    <a:pt x="1" y="104"/>
                  </a:cubicBezTo>
                  <a:cubicBezTo>
                    <a:pt x="1" y="141"/>
                    <a:pt x="1" y="174"/>
                    <a:pt x="17" y="207"/>
                  </a:cubicBezTo>
                  <a:cubicBezTo>
                    <a:pt x="34" y="244"/>
                    <a:pt x="54" y="261"/>
                    <a:pt x="87" y="261"/>
                  </a:cubicBezTo>
                  <a:cubicBezTo>
                    <a:pt x="93" y="263"/>
                    <a:pt x="100" y="264"/>
                    <a:pt x="106" y="264"/>
                  </a:cubicBezTo>
                  <a:cubicBezTo>
                    <a:pt x="153" y="264"/>
                    <a:pt x="209" y="215"/>
                    <a:pt x="223" y="158"/>
                  </a:cubicBezTo>
                  <a:cubicBezTo>
                    <a:pt x="223" y="121"/>
                    <a:pt x="223" y="88"/>
                    <a:pt x="207" y="55"/>
                  </a:cubicBezTo>
                  <a:cubicBezTo>
                    <a:pt x="207" y="55"/>
                    <a:pt x="207" y="38"/>
                    <a:pt x="190" y="38"/>
                  </a:cubicBezTo>
                  <a:cubicBezTo>
                    <a:pt x="174" y="17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3"/>
            <p:cNvSpPr/>
            <p:nvPr/>
          </p:nvSpPr>
          <p:spPr>
            <a:xfrm>
              <a:off x="4066050" y="2806825"/>
              <a:ext cx="6400" cy="6300"/>
            </a:xfrm>
            <a:custGeom>
              <a:avLst/>
              <a:gdLst/>
              <a:ahLst/>
              <a:cxnLst/>
              <a:rect l="l" t="t" r="r" b="b"/>
              <a:pathLst>
                <a:path w="256" h="252" extrusionOk="0">
                  <a:moveTo>
                    <a:pt x="144" y="1"/>
                  </a:moveTo>
                  <a:cubicBezTo>
                    <a:pt x="109" y="1"/>
                    <a:pt x="71" y="18"/>
                    <a:pt x="50" y="47"/>
                  </a:cubicBezTo>
                  <a:cubicBezTo>
                    <a:pt x="0" y="101"/>
                    <a:pt x="0" y="187"/>
                    <a:pt x="50" y="220"/>
                  </a:cubicBezTo>
                  <a:cubicBezTo>
                    <a:pt x="65" y="243"/>
                    <a:pt x="89" y="252"/>
                    <a:pt x="114" y="252"/>
                  </a:cubicBezTo>
                  <a:cubicBezTo>
                    <a:pt x="149" y="252"/>
                    <a:pt x="187" y="233"/>
                    <a:pt x="206" y="204"/>
                  </a:cubicBezTo>
                  <a:cubicBezTo>
                    <a:pt x="256" y="150"/>
                    <a:pt x="256" y="68"/>
                    <a:pt x="206" y="31"/>
                  </a:cubicBezTo>
                  <a:cubicBezTo>
                    <a:pt x="192" y="10"/>
                    <a:pt x="169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3"/>
            <p:cNvSpPr/>
            <p:nvPr/>
          </p:nvSpPr>
          <p:spPr>
            <a:xfrm>
              <a:off x="4123975" y="27392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74" y="0"/>
                    <a:pt x="35" y="46"/>
                    <a:pt x="21" y="106"/>
                  </a:cubicBezTo>
                  <a:cubicBezTo>
                    <a:pt x="0" y="139"/>
                    <a:pt x="21" y="172"/>
                    <a:pt x="21" y="210"/>
                  </a:cubicBezTo>
                  <a:cubicBezTo>
                    <a:pt x="37" y="226"/>
                    <a:pt x="70" y="242"/>
                    <a:pt x="87" y="259"/>
                  </a:cubicBezTo>
                  <a:cubicBezTo>
                    <a:pt x="157" y="259"/>
                    <a:pt x="227" y="210"/>
                    <a:pt x="227" y="139"/>
                  </a:cubicBezTo>
                  <a:cubicBezTo>
                    <a:pt x="243" y="106"/>
                    <a:pt x="243" y="90"/>
                    <a:pt x="227" y="53"/>
                  </a:cubicBezTo>
                  <a:cubicBezTo>
                    <a:pt x="206" y="36"/>
                    <a:pt x="206" y="36"/>
                    <a:pt x="206" y="20"/>
                  </a:cubicBezTo>
                  <a:cubicBezTo>
                    <a:pt x="190" y="20"/>
                    <a:pt x="173" y="3"/>
                    <a:pt x="157" y="3"/>
                  </a:cubicBezTo>
                  <a:cubicBezTo>
                    <a:pt x="148" y="1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3"/>
            <p:cNvSpPr/>
            <p:nvPr/>
          </p:nvSpPr>
          <p:spPr>
            <a:xfrm>
              <a:off x="3885250" y="27603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8" y="0"/>
                  </a:moveTo>
                  <a:cubicBezTo>
                    <a:pt x="74" y="0"/>
                    <a:pt x="31" y="46"/>
                    <a:pt x="17" y="107"/>
                  </a:cubicBezTo>
                  <a:cubicBezTo>
                    <a:pt x="1" y="139"/>
                    <a:pt x="1" y="177"/>
                    <a:pt x="17" y="210"/>
                  </a:cubicBezTo>
                  <a:cubicBezTo>
                    <a:pt x="34" y="226"/>
                    <a:pt x="67" y="243"/>
                    <a:pt x="87" y="259"/>
                  </a:cubicBezTo>
                  <a:cubicBezTo>
                    <a:pt x="153" y="259"/>
                    <a:pt x="207" y="210"/>
                    <a:pt x="223" y="139"/>
                  </a:cubicBezTo>
                  <a:cubicBezTo>
                    <a:pt x="240" y="107"/>
                    <a:pt x="240" y="74"/>
                    <a:pt x="223" y="53"/>
                  </a:cubicBezTo>
                  <a:cubicBezTo>
                    <a:pt x="207" y="36"/>
                    <a:pt x="207" y="36"/>
                    <a:pt x="207" y="20"/>
                  </a:cubicBezTo>
                  <a:cubicBezTo>
                    <a:pt x="190" y="20"/>
                    <a:pt x="170" y="3"/>
                    <a:pt x="153" y="3"/>
                  </a:cubicBezTo>
                  <a:cubicBezTo>
                    <a:pt x="144" y="1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3"/>
            <p:cNvSpPr/>
            <p:nvPr/>
          </p:nvSpPr>
          <p:spPr>
            <a:xfrm>
              <a:off x="3880100" y="2790350"/>
              <a:ext cx="6000" cy="6200"/>
            </a:xfrm>
            <a:custGeom>
              <a:avLst/>
              <a:gdLst/>
              <a:ahLst/>
              <a:cxnLst/>
              <a:rect l="l" t="t" r="r" b="b"/>
              <a:pathLst>
                <a:path w="240" h="248" extrusionOk="0">
                  <a:moveTo>
                    <a:pt x="113" y="1"/>
                  </a:moveTo>
                  <a:cubicBezTo>
                    <a:pt x="68" y="1"/>
                    <a:pt x="14" y="49"/>
                    <a:pt x="0" y="108"/>
                  </a:cubicBezTo>
                  <a:cubicBezTo>
                    <a:pt x="0" y="141"/>
                    <a:pt x="0" y="174"/>
                    <a:pt x="17" y="191"/>
                  </a:cubicBezTo>
                  <a:cubicBezTo>
                    <a:pt x="33" y="228"/>
                    <a:pt x="50" y="244"/>
                    <a:pt x="87" y="244"/>
                  </a:cubicBezTo>
                  <a:cubicBezTo>
                    <a:pt x="96" y="247"/>
                    <a:pt x="104" y="248"/>
                    <a:pt x="112" y="248"/>
                  </a:cubicBezTo>
                  <a:cubicBezTo>
                    <a:pt x="166" y="248"/>
                    <a:pt x="209" y="202"/>
                    <a:pt x="223" y="141"/>
                  </a:cubicBezTo>
                  <a:cubicBezTo>
                    <a:pt x="240" y="108"/>
                    <a:pt x="223" y="71"/>
                    <a:pt x="207" y="55"/>
                  </a:cubicBezTo>
                  <a:cubicBezTo>
                    <a:pt x="207" y="38"/>
                    <a:pt x="207" y="38"/>
                    <a:pt x="190" y="22"/>
                  </a:cubicBezTo>
                  <a:cubicBezTo>
                    <a:pt x="190" y="5"/>
                    <a:pt x="169" y="5"/>
                    <a:pt x="136" y="5"/>
                  </a:cubicBezTo>
                  <a:cubicBezTo>
                    <a:pt x="129" y="2"/>
                    <a:pt x="121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3"/>
            <p:cNvSpPr/>
            <p:nvPr/>
          </p:nvSpPr>
          <p:spPr>
            <a:xfrm>
              <a:off x="3875775" y="2837750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36" y="1"/>
                  </a:moveTo>
                  <a:cubicBezTo>
                    <a:pt x="101" y="1"/>
                    <a:pt x="64" y="18"/>
                    <a:pt x="33" y="47"/>
                  </a:cubicBezTo>
                  <a:cubicBezTo>
                    <a:pt x="0" y="101"/>
                    <a:pt x="0" y="187"/>
                    <a:pt x="33" y="220"/>
                  </a:cubicBezTo>
                  <a:cubicBezTo>
                    <a:pt x="54" y="237"/>
                    <a:pt x="70" y="237"/>
                    <a:pt x="87" y="253"/>
                  </a:cubicBezTo>
                  <a:cubicBezTo>
                    <a:pt x="120" y="253"/>
                    <a:pt x="173" y="237"/>
                    <a:pt x="206" y="204"/>
                  </a:cubicBezTo>
                  <a:cubicBezTo>
                    <a:pt x="223" y="171"/>
                    <a:pt x="239" y="117"/>
                    <a:pt x="223" y="68"/>
                  </a:cubicBezTo>
                  <a:cubicBezTo>
                    <a:pt x="223" y="47"/>
                    <a:pt x="206" y="31"/>
                    <a:pt x="206" y="31"/>
                  </a:cubicBezTo>
                  <a:cubicBezTo>
                    <a:pt x="186" y="10"/>
                    <a:pt x="161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3"/>
            <p:cNvSpPr/>
            <p:nvPr/>
          </p:nvSpPr>
          <p:spPr>
            <a:xfrm>
              <a:off x="3890000" y="2714825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17"/>
                  </a:cubicBezTo>
                  <a:cubicBezTo>
                    <a:pt x="33" y="54"/>
                    <a:pt x="0" y="70"/>
                    <a:pt x="0" y="103"/>
                  </a:cubicBezTo>
                  <a:cubicBezTo>
                    <a:pt x="0" y="140"/>
                    <a:pt x="0" y="173"/>
                    <a:pt x="17" y="206"/>
                  </a:cubicBezTo>
                  <a:cubicBezTo>
                    <a:pt x="33" y="223"/>
                    <a:pt x="50" y="260"/>
                    <a:pt x="83" y="260"/>
                  </a:cubicBezTo>
                  <a:cubicBezTo>
                    <a:pt x="136" y="260"/>
                    <a:pt x="206" y="223"/>
                    <a:pt x="223" y="157"/>
                  </a:cubicBezTo>
                  <a:cubicBezTo>
                    <a:pt x="223" y="120"/>
                    <a:pt x="223" y="87"/>
                    <a:pt x="206" y="54"/>
                  </a:cubicBezTo>
                  <a:cubicBezTo>
                    <a:pt x="206" y="37"/>
                    <a:pt x="186" y="37"/>
                    <a:pt x="186" y="37"/>
                  </a:cubicBezTo>
                  <a:cubicBezTo>
                    <a:pt x="169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3"/>
            <p:cNvSpPr/>
            <p:nvPr/>
          </p:nvSpPr>
          <p:spPr>
            <a:xfrm>
              <a:off x="3890400" y="27294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120" y="1"/>
                    <a:pt x="104" y="1"/>
                    <a:pt x="87" y="17"/>
                  </a:cubicBezTo>
                  <a:cubicBezTo>
                    <a:pt x="50" y="34"/>
                    <a:pt x="17" y="71"/>
                    <a:pt x="17" y="120"/>
                  </a:cubicBezTo>
                  <a:cubicBezTo>
                    <a:pt x="1" y="153"/>
                    <a:pt x="17" y="190"/>
                    <a:pt x="17" y="207"/>
                  </a:cubicBezTo>
                  <a:cubicBezTo>
                    <a:pt x="34" y="240"/>
                    <a:pt x="67" y="256"/>
                    <a:pt x="104" y="256"/>
                  </a:cubicBezTo>
                  <a:cubicBezTo>
                    <a:pt x="111" y="259"/>
                    <a:pt x="119" y="261"/>
                    <a:pt x="126" y="261"/>
                  </a:cubicBezTo>
                  <a:cubicBezTo>
                    <a:pt x="169" y="261"/>
                    <a:pt x="209" y="216"/>
                    <a:pt x="223" y="174"/>
                  </a:cubicBezTo>
                  <a:cubicBezTo>
                    <a:pt x="223" y="153"/>
                    <a:pt x="223" y="153"/>
                    <a:pt x="240" y="153"/>
                  </a:cubicBezTo>
                  <a:cubicBezTo>
                    <a:pt x="240" y="104"/>
                    <a:pt x="223" y="71"/>
                    <a:pt x="207" y="34"/>
                  </a:cubicBezTo>
                  <a:cubicBezTo>
                    <a:pt x="19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3"/>
            <p:cNvSpPr/>
            <p:nvPr/>
          </p:nvSpPr>
          <p:spPr>
            <a:xfrm>
              <a:off x="3874525" y="28225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6" y="0"/>
                  </a:moveTo>
                  <a:cubicBezTo>
                    <a:pt x="67" y="0"/>
                    <a:pt x="17" y="46"/>
                    <a:pt x="17" y="107"/>
                  </a:cubicBezTo>
                  <a:cubicBezTo>
                    <a:pt x="1" y="140"/>
                    <a:pt x="1" y="177"/>
                    <a:pt x="17" y="210"/>
                  </a:cubicBezTo>
                  <a:cubicBezTo>
                    <a:pt x="34" y="226"/>
                    <a:pt x="67" y="263"/>
                    <a:pt x="83" y="263"/>
                  </a:cubicBezTo>
                  <a:cubicBezTo>
                    <a:pt x="120" y="263"/>
                    <a:pt x="153" y="263"/>
                    <a:pt x="170" y="226"/>
                  </a:cubicBezTo>
                  <a:cubicBezTo>
                    <a:pt x="207" y="210"/>
                    <a:pt x="223" y="193"/>
                    <a:pt x="223" y="160"/>
                  </a:cubicBezTo>
                  <a:cubicBezTo>
                    <a:pt x="240" y="123"/>
                    <a:pt x="223" y="90"/>
                    <a:pt x="223" y="57"/>
                  </a:cubicBezTo>
                  <a:lnTo>
                    <a:pt x="207" y="37"/>
                  </a:lnTo>
                  <a:cubicBezTo>
                    <a:pt x="186" y="20"/>
                    <a:pt x="170" y="4"/>
                    <a:pt x="153" y="4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3"/>
            <p:cNvSpPr/>
            <p:nvPr/>
          </p:nvSpPr>
          <p:spPr>
            <a:xfrm>
              <a:off x="3886900" y="28231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37" y="0"/>
                  </a:moveTo>
                  <a:cubicBezTo>
                    <a:pt x="104" y="0"/>
                    <a:pt x="73" y="19"/>
                    <a:pt x="54" y="50"/>
                  </a:cubicBezTo>
                  <a:cubicBezTo>
                    <a:pt x="1" y="99"/>
                    <a:pt x="1" y="186"/>
                    <a:pt x="54" y="239"/>
                  </a:cubicBezTo>
                  <a:cubicBezTo>
                    <a:pt x="71" y="239"/>
                    <a:pt x="71" y="256"/>
                    <a:pt x="87" y="256"/>
                  </a:cubicBezTo>
                  <a:cubicBezTo>
                    <a:pt x="100" y="260"/>
                    <a:pt x="112" y="262"/>
                    <a:pt x="123" y="262"/>
                  </a:cubicBezTo>
                  <a:cubicBezTo>
                    <a:pt x="157" y="262"/>
                    <a:pt x="182" y="243"/>
                    <a:pt x="207" y="202"/>
                  </a:cubicBezTo>
                  <a:cubicBezTo>
                    <a:pt x="244" y="169"/>
                    <a:pt x="244" y="116"/>
                    <a:pt x="244" y="83"/>
                  </a:cubicBezTo>
                  <a:cubicBezTo>
                    <a:pt x="227" y="66"/>
                    <a:pt x="227" y="50"/>
                    <a:pt x="207" y="33"/>
                  </a:cubicBezTo>
                  <a:cubicBezTo>
                    <a:pt x="186" y="10"/>
                    <a:pt x="161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3"/>
            <p:cNvSpPr/>
            <p:nvPr/>
          </p:nvSpPr>
          <p:spPr>
            <a:xfrm>
              <a:off x="3892575" y="2840575"/>
              <a:ext cx="6000" cy="6200"/>
            </a:xfrm>
            <a:custGeom>
              <a:avLst/>
              <a:gdLst/>
              <a:ahLst/>
              <a:cxnLst/>
              <a:rect l="l" t="t" r="r" b="b"/>
              <a:pathLst>
                <a:path w="240" h="248" extrusionOk="0">
                  <a:moveTo>
                    <a:pt x="115" y="1"/>
                  </a:moveTo>
                  <a:cubicBezTo>
                    <a:pt x="66" y="1"/>
                    <a:pt x="15" y="46"/>
                    <a:pt x="0" y="107"/>
                  </a:cubicBezTo>
                  <a:cubicBezTo>
                    <a:pt x="0" y="140"/>
                    <a:pt x="0" y="177"/>
                    <a:pt x="17" y="194"/>
                  </a:cubicBezTo>
                  <a:cubicBezTo>
                    <a:pt x="33" y="227"/>
                    <a:pt x="50" y="243"/>
                    <a:pt x="83" y="243"/>
                  </a:cubicBezTo>
                  <a:cubicBezTo>
                    <a:pt x="91" y="246"/>
                    <a:pt x="99" y="248"/>
                    <a:pt x="107" y="248"/>
                  </a:cubicBezTo>
                  <a:cubicBezTo>
                    <a:pt x="156" y="248"/>
                    <a:pt x="209" y="200"/>
                    <a:pt x="223" y="140"/>
                  </a:cubicBezTo>
                  <a:cubicBezTo>
                    <a:pt x="239" y="91"/>
                    <a:pt x="223" y="58"/>
                    <a:pt x="186" y="21"/>
                  </a:cubicBezTo>
                  <a:cubicBezTo>
                    <a:pt x="169" y="4"/>
                    <a:pt x="153" y="4"/>
                    <a:pt x="136" y="4"/>
                  </a:cubicBezTo>
                  <a:cubicBezTo>
                    <a:pt x="129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3"/>
            <p:cNvSpPr/>
            <p:nvPr/>
          </p:nvSpPr>
          <p:spPr>
            <a:xfrm>
              <a:off x="3871025" y="2808125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30" y="0"/>
                  </a:moveTo>
                  <a:cubicBezTo>
                    <a:pt x="117" y="0"/>
                    <a:pt x="104" y="6"/>
                    <a:pt x="87" y="16"/>
                  </a:cubicBezTo>
                  <a:cubicBezTo>
                    <a:pt x="54" y="16"/>
                    <a:pt x="38" y="49"/>
                    <a:pt x="17" y="65"/>
                  </a:cubicBezTo>
                  <a:cubicBezTo>
                    <a:pt x="1" y="98"/>
                    <a:pt x="1" y="135"/>
                    <a:pt x="1" y="168"/>
                  </a:cubicBezTo>
                  <a:cubicBezTo>
                    <a:pt x="13" y="220"/>
                    <a:pt x="54" y="251"/>
                    <a:pt x="96" y="251"/>
                  </a:cubicBezTo>
                  <a:cubicBezTo>
                    <a:pt x="111" y="251"/>
                    <a:pt x="127" y="247"/>
                    <a:pt x="141" y="238"/>
                  </a:cubicBezTo>
                  <a:cubicBezTo>
                    <a:pt x="207" y="222"/>
                    <a:pt x="244" y="152"/>
                    <a:pt x="223" y="82"/>
                  </a:cubicBezTo>
                  <a:cubicBezTo>
                    <a:pt x="223" y="49"/>
                    <a:pt x="207" y="32"/>
                    <a:pt x="190" y="32"/>
                  </a:cubicBezTo>
                  <a:cubicBezTo>
                    <a:pt x="190" y="16"/>
                    <a:pt x="174" y="16"/>
                    <a:pt x="174" y="16"/>
                  </a:cubicBezTo>
                  <a:cubicBezTo>
                    <a:pt x="157" y="6"/>
                    <a:pt x="144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3"/>
            <p:cNvSpPr/>
            <p:nvPr/>
          </p:nvSpPr>
          <p:spPr>
            <a:xfrm>
              <a:off x="4152300" y="279292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28" y="1"/>
                  </a:moveTo>
                  <a:cubicBezTo>
                    <a:pt x="74" y="1"/>
                    <a:pt x="36" y="49"/>
                    <a:pt x="22" y="108"/>
                  </a:cubicBezTo>
                  <a:cubicBezTo>
                    <a:pt x="1" y="141"/>
                    <a:pt x="1" y="174"/>
                    <a:pt x="22" y="212"/>
                  </a:cubicBezTo>
                  <a:cubicBezTo>
                    <a:pt x="38" y="228"/>
                    <a:pt x="71" y="245"/>
                    <a:pt x="88" y="261"/>
                  </a:cubicBezTo>
                  <a:cubicBezTo>
                    <a:pt x="125" y="261"/>
                    <a:pt x="158" y="245"/>
                    <a:pt x="174" y="228"/>
                  </a:cubicBezTo>
                  <a:cubicBezTo>
                    <a:pt x="207" y="212"/>
                    <a:pt x="228" y="174"/>
                    <a:pt x="228" y="141"/>
                  </a:cubicBezTo>
                  <a:cubicBezTo>
                    <a:pt x="244" y="108"/>
                    <a:pt x="244" y="71"/>
                    <a:pt x="228" y="55"/>
                  </a:cubicBezTo>
                  <a:cubicBezTo>
                    <a:pt x="207" y="38"/>
                    <a:pt x="207" y="38"/>
                    <a:pt x="207" y="22"/>
                  </a:cubicBezTo>
                  <a:cubicBezTo>
                    <a:pt x="191" y="22"/>
                    <a:pt x="174" y="5"/>
                    <a:pt x="158" y="5"/>
                  </a:cubicBezTo>
                  <a:cubicBezTo>
                    <a:pt x="147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3"/>
            <p:cNvSpPr/>
            <p:nvPr/>
          </p:nvSpPr>
          <p:spPr>
            <a:xfrm>
              <a:off x="4136450" y="278947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31" y="0"/>
                  </a:moveTo>
                  <a:cubicBezTo>
                    <a:pt x="70" y="0"/>
                    <a:pt x="15" y="48"/>
                    <a:pt x="0" y="106"/>
                  </a:cubicBezTo>
                  <a:cubicBezTo>
                    <a:pt x="0" y="143"/>
                    <a:pt x="0" y="176"/>
                    <a:pt x="17" y="209"/>
                  </a:cubicBezTo>
                  <a:cubicBezTo>
                    <a:pt x="37" y="226"/>
                    <a:pt x="54" y="246"/>
                    <a:pt x="87" y="263"/>
                  </a:cubicBezTo>
                  <a:cubicBezTo>
                    <a:pt x="157" y="263"/>
                    <a:pt x="206" y="226"/>
                    <a:pt x="223" y="160"/>
                  </a:cubicBezTo>
                  <a:cubicBezTo>
                    <a:pt x="243" y="106"/>
                    <a:pt x="223" y="57"/>
                    <a:pt x="190" y="40"/>
                  </a:cubicBezTo>
                  <a:cubicBezTo>
                    <a:pt x="190" y="20"/>
                    <a:pt x="173" y="3"/>
                    <a:pt x="157" y="3"/>
                  </a:cubicBezTo>
                  <a:cubicBezTo>
                    <a:pt x="148" y="1"/>
                    <a:pt x="139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3"/>
            <p:cNvSpPr/>
            <p:nvPr/>
          </p:nvSpPr>
          <p:spPr>
            <a:xfrm>
              <a:off x="4156225" y="2807500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18" y="1"/>
                  </a:moveTo>
                  <a:cubicBezTo>
                    <a:pt x="71" y="1"/>
                    <a:pt x="15" y="49"/>
                    <a:pt x="1" y="107"/>
                  </a:cubicBezTo>
                  <a:cubicBezTo>
                    <a:pt x="1" y="144"/>
                    <a:pt x="1" y="177"/>
                    <a:pt x="17" y="210"/>
                  </a:cubicBezTo>
                  <a:cubicBezTo>
                    <a:pt x="34" y="226"/>
                    <a:pt x="50" y="247"/>
                    <a:pt x="87" y="247"/>
                  </a:cubicBezTo>
                  <a:cubicBezTo>
                    <a:pt x="97" y="252"/>
                    <a:pt x="106" y="254"/>
                    <a:pt x="115" y="254"/>
                  </a:cubicBezTo>
                  <a:cubicBezTo>
                    <a:pt x="138" y="254"/>
                    <a:pt x="159" y="241"/>
                    <a:pt x="174" y="226"/>
                  </a:cubicBezTo>
                  <a:cubicBezTo>
                    <a:pt x="207" y="210"/>
                    <a:pt x="223" y="177"/>
                    <a:pt x="223" y="144"/>
                  </a:cubicBezTo>
                  <a:cubicBezTo>
                    <a:pt x="240" y="107"/>
                    <a:pt x="223" y="74"/>
                    <a:pt x="207" y="57"/>
                  </a:cubicBezTo>
                  <a:cubicBezTo>
                    <a:pt x="207" y="41"/>
                    <a:pt x="207" y="41"/>
                    <a:pt x="190" y="20"/>
                  </a:cubicBezTo>
                  <a:cubicBezTo>
                    <a:pt x="190" y="4"/>
                    <a:pt x="174" y="4"/>
                    <a:pt x="137" y="4"/>
                  </a:cubicBezTo>
                  <a:cubicBezTo>
                    <a:pt x="131" y="2"/>
                    <a:pt x="124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3"/>
            <p:cNvSpPr/>
            <p:nvPr/>
          </p:nvSpPr>
          <p:spPr>
            <a:xfrm>
              <a:off x="4197875" y="2752325"/>
              <a:ext cx="6525" cy="6325"/>
            </a:xfrm>
            <a:custGeom>
              <a:avLst/>
              <a:gdLst/>
              <a:ahLst/>
              <a:cxnLst/>
              <a:rect l="l" t="t" r="r" b="b"/>
              <a:pathLst>
                <a:path w="261" h="253" extrusionOk="0">
                  <a:moveTo>
                    <a:pt x="147" y="1"/>
                  </a:moveTo>
                  <a:cubicBezTo>
                    <a:pt x="133" y="1"/>
                    <a:pt x="120" y="5"/>
                    <a:pt x="103" y="13"/>
                  </a:cubicBezTo>
                  <a:cubicBezTo>
                    <a:pt x="33" y="30"/>
                    <a:pt x="0" y="116"/>
                    <a:pt x="17" y="166"/>
                  </a:cubicBezTo>
                  <a:cubicBezTo>
                    <a:pt x="33" y="203"/>
                    <a:pt x="54" y="236"/>
                    <a:pt x="70" y="252"/>
                  </a:cubicBezTo>
                  <a:lnTo>
                    <a:pt x="157" y="252"/>
                  </a:lnTo>
                  <a:cubicBezTo>
                    <a:pt x="223" y="219"/>
                    <a:pt x="260" y="149"/>
                    <a:pt x="239" y="83"/>
                  </a:cubicBezTo>
                  <a:cubicBezTo>
                    <a:pt x="239" y="63"/>
                    <a:pt x="223" y="46"/>
                    <a:pt x="206" y="30"/>
                  </a:cubicBezTo>
                  <a:cubicBezTo>
                    <a:pt x="206" y="13"/>
                    <a:pt x="190" y="13"/>
                    <a:pt x="190" y="13"/>
                  </a:cubicBezTo>
                  <a:cubicBezTo>
                    <a:pt x="173" y="5"/>
                    <a:pt x="160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3"/>
            <p:cNvSpPr/>
            <p:nvPr/>
          </p:nvSpPr>
          <p:spPr>
            <a:xfrm>
              <a:off x="3886900" y="2775900"/>
              <a:ext cx="6525" cy="6325"/>
            </a:xfrm>
            <a:custGeom>
              <a:avLst/>
              <a:gdLst/>
              <a:ahLst/>
              <a:cxnLst/>
              <a:rect l="l" t="t" r="r" b="b"/>
              <a:pathLst>
                <a:path w="261" h="253" extrusionOk="0">
                  <a:moveTo>
                    <a:pt x="138" y="1"/>
                  </a:moveTo>
                  <a:cubicBezTo>
                    <a:pt x="105" y="1"/>
                    <a:pt x="73" y="19"/>
                    <a:pt x="54" y="47"/>
                  </a:cubicBezTo>
                  <a:cubicBezTo>
                    <a:pt x="1" y="101"/>
                    <a:pt x="1" y="188"/>
                    <a:pt x="54" y="221"/>
                  </a:cubicBezTo>
                  <a:cubicBezTo>
                    <a:pt x="68" y="243"/>
                    <a:pt x="88" y="252"/>
                    <a:pt x="110" y="252"/>
                  </a:cubicBezTo>
                  <a:cubicBezTo>
                    <a:pt x="142" y="252"/>
                    <a:pt x="178" y="233"/>
                    <a:pt x="207" y="204"/>
                  </a:cubicBezTo>
                  <a:cubicBezTo>
                    <a:pt x="260" y="150"/>
                    <a:pt x="260" y="68"/>
                    <a:pt x="207" y="31"/>
                  </a:cubicBezTo>
                  <a:cubicBezTo>
                    <a:pt x="186" y="10"/>
                    <a:pt x="162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3"/>
            <p:cNvSpPr/>
            <p:nvPr/>
          </p:nvSpPr>
          <p:spPr>
            <a:xfrm>
              <a:off x="4200450" y="27717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2" y="1"/>
                  </a:moveTo>
                  <a:cubicBezTo>
                    <a:pt x="101" y="1"/>
                    <a:pt x="72" y="14"/>
                    <a:pt x="54" y="43"/>
                  </a:cubicBezTo>
                  <a:cubicBezTo>
                    <a:pt x="0" y="109"/>
                    <a:pt x="0" y="179"/>
                    <a:pt x="54" y="233"/>
                  </a:cubicBezTo>
                  <a:cubicBezTo>
                    <a:pt x="68" y="247"/>
                    <a:pt x="90" y="256"/>
                    <a:pt x="114" y="256"/>
                  </a:cubicBezTo>
                  <a:cubicBezTo>
                    <a:pt x="145" y="256"/>
                    <a:pt x="179" y="242"/>
                    <a:pt x="207" y="212"/>
                  </a:cubicBezTo>
                  <a:cubicBezTo>
                    <a:pt x="240" y="146"/>
                    <a:pt x="240" y="76"/>
                    <a:pt x="207" y="27"/>
                  </a:cubicBezTo>
                  <a:cubicBezTo>
                    <a:pt x="184" y="10"/>
                    <a:pt x="157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3"/>
            <p:cNvSpPr/>
            <p:nvPr/>
          </p:nvSpPr>
          <p:spPr>
            <a:xfrm>
              <a:off x="3872775" y="2773600"/>
              <a:ext cx="5600" cy="6175"/>
            </a:xfrm>
            <a:custGeom>
              <a:avLst/>
              <a:gdLst/>
              <a:ahLst/>
              <a:cxnLst/>
              <a:rect l="l" t="t" r="r" b="b"/>
              <a:pathLst>
                <a:path w="224" h="247" extrusionOk="0">
                  <a:moveTo>
                    <a:pt x="116" y="0"/>
                  </a:moveTo>
                  <a:cubicBezTo>
                    <a:pt x="70" y="0"/>
                    <a:pt x="15" y="45"/>
                    <a:pt x="1" y="106"/>
                  </a:cubicBezTo>
                  <a:cubicBezTo>
                    <a:pt x="1" y="139"/>
                    <a:pt x="1" y="176"/>
                    <a:pt x="17" y="193"/>
                  </a:cubicBezTo>
                  <a:cubicBezTo>
                    <a:pt x="34" y="226"/>
                    <a:pt x="50" y="242"/>
                    <a:pt x="87" y="242"/>
                  </a:cubicBezTo>
                  <a:cubicBezTo>
                    <a:pt x="95" y="245"/>
                    <a:pt x="102" y="247"/>
                    <a:pt x="110" y="247"/>
                  </a:cubicBezTo>
                  <a:cubicBezTo>
                    <a:pt x="156" y="247"/>
                    <a:pt x="209" y="199"/>
                    <a:pt x="223" y="139"/>
                  </a:cubicBezTo>
                  <a:cubicBezTo>
                    <a:pt x="223" y="106"/>
                    <a:pt x="223" y="73"/>
                    <a:pt x="207" y="36"/>
                  </a:cubicBezTo>
                  <a:cubicBezTo>
                    <a:pt x="207" y="36"/>
                    <a:pt x="207" y="20"/>
                    <a:pt x="190" y="20"/>
                  </a:cubicBezTo>
                  <a:cubicBezTo>
                    <a:pt x="174" y="3"/>
                    <a:pt x="153" y="3"/>
                    <a:pt x="137" y="3"/>
                  </a:cubicBezTo>
                  <a:cubicBezTo>
                    <a:pt x="130" y="1"/>
                    <a:pt x="12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3"/>
            <p:cNvSpPr/>
            <p:nvPr/>
          </p:nvSpPr>
          <p:spPr>
            <a:xfrm>
              <a:off x="4158800" y="27788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53" y="0"/>
                  </a:moveTo>
                  <a:cubicBezTo>
                    <a:pt x="104" y="0"/>
                    <a:pt x="34" y="54"/>
                    <a:pt x="17" y="120"/>
                  </a:cubicBezTo>
                  <a:cubicBezTo>
                    <a:pt x="1" y="190"/>
                    <a:pt x="50" y="260"/>
                    <a:pt x="104" y="260"/>
                  </a:cubicBezTo>
                  <a:cubicBezTo>
                    <a:pt x="137" y="260"/>
                    <a:pt x="174" y="260"/>
                    <a:pt x="190" y="240"/>
                  </a:cubicBezTo>
                  <a:cubicBezTo>
                    <a:pt x="223" y="223"/>
                    <a:pt x="240" y="190"/>
                    <a:pt x="240" y="157"/>
                  </a:cubicBezTo>
                  <a:cubicBezTo>
                    <a:pt x="256" y="120"/>
                    <a:pt x="240" y="87"/>
                    <a:pt x="223" y="54"/>
                  </a:cubicBezTo>
                  <a:cubicBezTo>
                    <a:pt x="223" y="54"/>
                    <a:pt x="223" y="33"/>
                    <a:pt x="207" y="33"/>
                  </a:cubicBezTo>
                  <a:cubicBezTo>
                    <a:pt x="190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3"/>
            <p:cNvSpPr/>
            <p:nvPr/>
          </p:nvSpPr>
          <p:spPr>
            <a:xfrm>
              <a:off x="4228800" y="27579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40" y="0"/>
                  </a:moveTo>
                  <a:cubicBezTo>
                    <a:pt x="125" y="0"/>
                    <a:pt x="112" y="5"/>
                    <a:pt x="103" y="13"/>
                  </a:cubicBezTo>
                  <a:cubicBezTo>
                    <a:pt x="33" y="29"/>
                    <a:pt x="0" y="116"/>
                    <a:pt x="17" y="186"/>
                  </a:cubicBezTo>
                  <a:cubicBezTo>
                    <a:pt x="33" y="203"/>
                    <a:pt x="54" y="235"/>
                    <a:pt x="70" y="252"/>
                  </a:cubicBezTo>
                  <a:cubicBezTo>
                    <a:pt x="87" y="262"/>
                    <a:pt x="103" y="267"/>
                    <a:pt x="118" y="267"/>
                  </a:cubicBezTo>
                  <a:cubicBezTo>
                    <a:pt x="133" y="267"/>
                    <a:pt x="147" y="262"/>
                    <a:pt x="157" y="252"/>
                  </a:cubicBezTo>
                  <a:cubicBezTo>
                    <a:pt x="190" y="235"/>
                    <a:pt x="206" y="219"/>
                    <a:pt x="223" y="186"/>
                  </a:cubicBezTo>
                  <a:cubicBezTo>
                    <a:pt x="239" y="149"/>
                    <a:pt x="239" y="116"/>
                    <a:pt x="239" y="83"/>
                  </a:cubicBezTo>
                  <a:cubicBezTo>
                    <a:pt x="223" y="66"/>
                    <a:pt x="223" y="46"/>
                    <a:pt x="206" y="29"/>
                  </a:cubicBezTo>
                  <a:lnTo>
                    <a:pt x="190" y="13"/>
                  </a:lnTo>
                  <a:cubicBezTo>
                    <a:pt x="173" y="5"/>
                    <a:pt x="156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3"/>
            <p:cNvSpPr/>
            <p:nvPr/>
          </p:nvSpPr>
          <p:spPr>
            <a:xfrm>
              <a:off x="3855150" y="28019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16" y="1"/>
                  </a:moveTo>
                  <a:cubicBezTo>
                    <a:pt x="70" y="1"/>
                    <a:pt x="15" y="46"/>
                    <a:pt x="1" y="107"/>
                  </a:cubicBezTo>
                  <a:cubicBezTo>
                    <a:pt x="1" y="140"/>
                    <a:pt x="1" y="177"/>
                    <a:pt x="17" y="210"/>
                  </a:cubicBezTo>
                  <a:cubicBezTo>
                    <a:pt x="34" y="227"/>
                    <a:pt x="54" y="243"/>
                    <a:pt x="87" y="264"/>
                  </a:cubicBezTo>
                  <a:cubicBezTo>
                    <a:pt x="104" y="264"/>
                    <a:pt x="137" y="243"/>
                    <a:pt x="174" y="227"/>
                  </a:cubicBezTo>
                  <a:cubicBezTo>
                    <a:pt x="190" y="210"/>
                    <a:pt x="207" y="177"/>
                    <a:pt x="223" y="140"/>
                  </a:cubicBezTo>
                  <a:cubicBezTo>
                    <a:pt x="223" y="107"/>
                    <a:pt x="223" y="74"/>
                    <a:pt x="207" y="58"/>
                  </a:cubicBezTo>
                  <a:cubicBezTo>
                    <a:pt x="207" y="37"/>
                    <a:pt x="190" y="37"/>
                    <a:pt x="190" y="21"/>
                  </a:cubicBezTo>
                  <a:cubicBezTo>
                    <a:pt x="174" y="21"/>
                    <a:pt x="157" y="4"/>
                    <a:pt x="137" y="4"/>
                  </a:cubicBezTo>
                  <a:cubicBezTo>
                    <a:pt x="130" y="2"/>
                    <a:pt x="123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3"/>
            <p:cNvSpPr/>
            <p:nvPr/>
          </p:nvSpPr>
          <p:spPr>
            <a:xfrm>
              <a:off x="3851350" y="27873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36" y="1"/>
                  </a:moveTo>
                  <a:cubicBezTo>
                    <a:pt x="83" y="1"/>
                    <a:pt x="17" y="38"/>
                    <a:pt x="0" y="104"/>
                  </a:cubicBezTo>
                  <a:cubicBezTo>
                    <a:pt x="0" y="141"/>
                    <a:pt x="0" y="174"/>
                    <a:pt x="17" y="207"/>
                  </a:cubicBezTo>
                  <a:cubicBezTo>
                    <a:pt x="33" y="244"/>
                    <a:pt x="50" y="260"/>
                    <a:pt x="83" y="260"/>
                  </a:cubicBezTo>
                  <a:cubicBezTo>
                    <a:pt x="120" y="260"/>
                    <a:pt x="136" y="260"/>
                    <a:pt x="169" y="227"/>
                  </a:cubicBezTo>
                  <a:cubicBezTo>
                    <a:pt x="206" y="207"/>
                    <a:pt x="223" y="190"/>
                    <a:pt x="223" y="157"/>
                  </a:cubicBezTo>
                  <a:cubicBezTo>
                    <a:pt x="223" y="124"/>
                    <a:pt x="223" y="87"/>
                    <a:pt x="206" y="54"/>
                  </a:cubicBezTo>
                  <a:cubicBezTo>
                    <a:pt x="206" y="54"/>
                    <a:pt x="206" y="38"/>
                    <a:pt x="186" y="38"/>
                  </a:cubicBezTo>
                  <a:cubicBezTo>
                    <a:pt x="169" y="2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3"/>
            <p:cNvSpPr/>
            <p:nvPr/>
          </p:nvSpPr>
          <p:spPr>
            <a:xfrm>
              <a:off x="3860725" y="2710375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25" y="0"/>
                  </a:moveTo>
                  <a:cubicBezTo>
                    <a:pt x="102" y="0"/>
                    <a:pt x="82" y="14"/>
                    <a:pt x="70" y="26"/>
                  </a:cubicBezTo>
                  <a:cubicBezTo>
                    <a:pt x="37" y="42"/>
                    <a:pt x="17" y="75"/>
                    <a:pt x="17" y="112"/>
                  </a:cubicBezTo>
                  <a:cubicBezTo>
                    <a:pt x="0" y="145"/>
                    <a:pt x="17" y="178"/>
                    <a:pt x="37" y="195"/>
                  </a:cubicBezTo>
                  <a:cubicBezTo>
                    <a:pt x="54" y="232"/>
                    <a:pt x="70" y="248"/>
                    <a:pt x="103" y="248"/>
                  </a:cubicBezTo>
                  <a:cubicBezTo>
                    <a:pt x="110" y="250"/>
                    <a:pt x="118" y="251"/>
                    <a:pt x="125" y="251"/>
                  </a:cubicBezTo>
                  <a:cubicBezTo>
                    <a:pt x="173" y="251"/>
                    <a:pt x="226" y="206"/>
                    <a:pt x="244" y="145"/>
                  </a:cubicBezTo>
                  <a:cubicBezTo>
                    <a:pt x="244" y="112"/>
                    <a:pt x="244" y="75"/>
                    <a:pt x="223" y="59"/>
                  </a:cubicBezTo>
                  <a:cubicBezTo>
                    <a:pt x="223" y="42"/>
                    <a:pt x="206" y="42"/>
                    <a:pt x="206" y="26"/>
                  </a:cubicBezTo>
                  <a:cubicBezTo>
                    <a:pt x="190" y="9"/>
                    <a:pt x="173" y="9"/>
                    <a:pt x="157" y="9"/>
                  </a:cubicBezTo>
                  <a:cubicBezTo>
                    <a:pt x="146" y="3"/>
                    <a:pt x="135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3"/>
            <p:cNvSpPr/>
            <p:nvPr/>
          </p:nvSpPr>
          <p:spPr>
            <a:xfrm>
              <a:off x="3838450" y="2735425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67" y="1"/>
                  </a:moveTo>
                  <a:cubicBezTo>
                    <a:pt x="34" y="17"/>
                    <a:pt x="17" y="54"/>
                    <a:pt x="1" y="87"/>
                  </a:cubicBezTo>
                  <a:lnTo>
                    <a:pt x="1" y="190"/>
                  </a:lnTo>
                  <a:cubicBezTo>
                    <a:pt x="13" y="229"/>
                    <a:pt x="51" y="257"/>
                    <a:pt x="91" y="257"/>
                  </a:cubicBezTo>
                  <a:cubicBezTo>
                    <a:pt x="106" y="257"/>
                    <a:pt x="122" y="253"/>
                    <a:pt x="137" y="244"/>
                  </a:cubicBezTo>
                  <a:cubicBezTo>
                    <a:pt x="186" y="223"/>
                    <a:pt x="223" y="141"/>
                    <a:pt x="207" y="87"/>
                  </a:cubicBezTo>
                  <a:cubicBezTo>
                    <a:pt x="207" y="54"/>
                    <a:pt x="186" y="38"/>
                    <a:pt x="186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04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3"/>
            <p:cNvSpPr/>
            <p:nvPr/>
          </p:nvSpPr>
          <p:spPr>
            <a:xfrm>
              <a:off x="4233950" y="2773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1" y="0"/>
                  </a:moveTo>
                  <a:cubicBezTo>
                    <a:pt x="97" y="0"/>
                    <a:pt x="63" y="13"/>
                    <a:pt x="33" y="40"/>
                  </a:cubicBezTo>
                  <a:cubicBezTo>
                    <a:pt x="33" y="56"/>
                    <a:pt x="17" y="77"/>
                    <a:pt x="17" y="110"/>
                  </a:cubicBezTo>
                  <a:cubicBezTo>
                    <a:pt x="0" y="143"/>
                    <a:pt x="17" y="196"/>
                    <a:pt x="54" y="229"/>
                  </a:cubicBezTo>
                  <a:cubicBezTo>
                    <a:pt x="64" y="249"/>
                    <a:pt x="85" y="257"/>
                    <a:pt x="108" y="257"/>
                  </a:cubicBezTo>
                  <a:cubicBezTo>
                    <a:pt x="124" y="257"/>
                    <a:pt x="142" y="253"/>
                    <a:pt x="157" y="246"/>
                  </a:cubicBezTo>
                  <a:cubicBezTo>
                    <a:pt x="173" y="229"/>
                    <a:pt x="190" y="229"/>
                    <a:pt x="206" y="213"/>
                  </a:cubicBezTo>
                  <a:cubicBezTo>
                    <a:pt x="239" y="143"/>
                    <a:pt x="239" y="77"/>
                    <a:pt x="206" y="23"/>
                  </a:cubicBezTo>
                  <a:cubicBezTo>
                    <a:pt x="184" y="8"/>
                    <a:pt x="158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3"/>
            <p:cNvSpPr/>
            <p:nvPr/>
          </p:nvSpPr>
          <p:spPr>
            <a:xfrm>
              <a:off x="3895550" y="2689975"/>
              <a:ext cx="2600" cy="1250"/>
            </a:xfrm>
            <a:custGeom>
              <a:avLst/>
              <a:gdLst/>
              <a:ahLst/>
              <a:cxnLst/>
              <a:rect l="l" t="t" r="r" b="b"/>
              <a:pathLst>
                <a:path w="104" h="50" extrusionOk="0">
                  <a:moveTo>
                    <a:pt x="1" y="0"/>
                  </a:moveTo>
                  <a:cubicBezTo>
                    <a:pt x="1" y="1"/>
                    <a:pt x="1" y="17"/>
                    <a:pt x="17" y="17"/>
                  </a:cubicBezTo>
                  <a:cubicBezTo>
                    <a:pt x="34" y="33"/>
                    <a:pt x="50" y="50"/>
                    <a:pt x="67" y="50"/>
                  </a:cubicBezTo>
                  <a:lnTo>
                    <a:pt x="104" y="50"/>
                  </a:lnTo>
                  <a:cubicBezTo>
                    <a:pt x="67" y="33"/>
                    <a:pt x="34" y="1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3"/>
            <p:cNvSpPr/>
            <p:nvPr/>
          </p:nvSpPr>
          <p:spPr>
            <a:xfrm>
              <a:off x="4205600" y="27229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38"/>
                    <a:pt x="1" y="104"/>
                    <a:pt x="17" y="174"/>
                  </a:cubicBezTo>
                  <a:cubicBezTo>
                    <a:pt x="34" y="207"/>
                    <a:pt x="54" y="228"/>
                    <a:pt x="71" y="244"/>
                  </a:cubicBezTo>
                  <a:cubicBezTo>
                    <a:pt x="87" y="252"/>
                    <a:pt x="104" y="256"/>
                    <a:pt x="119" y="256"/>
                  </a:cubicBezTo>
                  <a:cubicBezTo>
                    <a:pt x="133" y="256"/>
                    <a:pt x="147" y="252"/>
                    <a:pt x="157" y="244"/>
                  </a:cubicBezTo>
                  <a:cubicBezTo>
                    <a:pt x="190" y="228"/>
                    <a:pt x="207" y="207"/>
                    <a:pt x="223" y="174"/>
                  </a:cubicBezTo>
                  <a:cubicBezTo>
                    <a:pt x="240" y="141"/>
                    <a:pt x="240" y="104"/>
                    <a:pt x="240" y="87"/>
                  </a:cubicBezTo>
                  <a:cubicBezTo>
                    <a:pt x="240" y="54"/>
                    <a:pt x="223" y="38"/>
                    <a:pt x="207" y="21"/>
                  </a:cubicBezTo>
                  <a:cubicBezTo>
                    <a:pt x="207" y="21"/>
                    <a:pt x="190" y="21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3"/>
            <p:cNvSpPr/>
            <p:nvPr/>
          </p:nvSpPr>
          <p:spPr>
            <a:xfrm>
              <a:off x="4208600" y="2739275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19" y="0"/>
                  </a:moveTo>
                  <a:cubicBezTo>
                    <a:pt x="69" y="0"/>
                    <a:pt x="14" y="46"/>
                    <a:pt x="0" y="106"/>
                  </a:cubicBezTo>
                  <a:cubicBezTo>
                    <a:pt x="0" y="139"/>
                    <a:pt x="0" y="172"/>
                    <a:pt x="17" y="210"/>
                  </a:cubicBezTo>
                  <a:cubicBezTo>
                    <a:pt x="37" y="226"/>
                    <a:pt x="54" y="242"/>
                    <a:pt x="87" y="259"/>
                  </a:cubicBezTo>
                  <a:cubicBezTo>
                    <a:pt x="140" y="259"/>
                    <a:pt x="206" y="226"/>
                    <a:pt x="223" y="139"/>
                  </a:cubicBezTo>
                  <a:cubicBezTo>
                    <a:pt x="223" y="106"/>
                    <a:pt x="223" y="90"/>
                    <a:pt x="206" y="53"/>
                  </a:cubicBezTo>
                  <a:cubicBezTo>
                    <a:pt x="206" y="36"/>
                    <a:pt x="190" y="36"/>
                    <a:pt x="190" y="36"/>
                  </a:cubicBezTo>
                  <a:cubicBezTo>
                    <a:pt x="173" y="20"/>
                    <a:pt x="157" y="3"/>
                    <a:pt x="140" y="3"/>
                  </a:cubicBezTo>
                  <a:cubicBezTo>
                    <a:pt x="133" y="1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3"/>
            <p:cNvSpPr/>
            <p:nvPr/>
          </p:nvSpPr>
          <p:spPr>
            <a:xfrm>
              <a:off x="3899375" y="27662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35" y="1"/>
                  </a:moveTo>
                  <a:cubicBezTo>
                    <a:pt x="103" y="1"/>
                    <a:pt x="67" y="18"/>
                    <a:pt x="37" y="59"/>
                  </a:cubicBezTo>
                  <a:cubicBezTo>
                    <a:pt x="0" y="109"/>
                    <a:pt x="0" y="179"/>
                    <a:pt x="37" y="228"/>
                  </a:cubicBezTo>
                  <a:cubicBezTo>
                    <a:pt x="59" y="251"/>
                    <a:pt x="83" y="261"/>
                    <a:pt x="109" y="261"/>
                  </a:cubicBezTo>
                  <a:cubicBezTo>
                    <a:pt x="143" y="261"/>
                    <a:pt x="178" y="243"/>
                    <a:pt x="207" y="212"/>
                  </a:cubicBezTo>
                  <a:cubicBezTo>
                    <a:pt x="244" y="162"/>
                    <a:pt x="244" y="76"/>
                    <a:pt x="190" y="22"/>
                  </a:cubicBezTo>
                  <a:cubicBezTo>
                    <a:pt x="177" y="9"/>
                    <a:pt x="157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3"/>
            <p:cNvSpPr/>
            <p:nvPr/>
          </p:nvSpPr>
          <p:spPr>
            <a:xfrm>
              <a:off x="3895150" y="27918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4" y="1"/>
                  </a:moveTo>
                  <a:cubicBezTo>
                    <a:pt x="119" y="1"/>
                    <a:pt x="101" y="5"/>
                    <a:pt x="83" y="13"/>
                  </a:cubicBezTo>
                  <a:cubicBezTo>
                    <a:pt x="33" y="30"/>
                    <a:pt x="0" y="116"/>
                    <a:pt x="17" y="186"/>
                  </a:cubicBezTo>
                  <a:cubicBezTo>
                    <a:pt x="31" y="228"/>
                    <a:pt x="67" y="261"/>
                    <a:pt x="120" y="261"/>
                  </a:cubicBezTo>
                  <a:cubicBezTo>
                    <a:pt x="130" y="261"/>
                    <a:pt x="141" y="259"/>
                    <a:pt x="153" y="257"/>
                  </a:cubicBezTo>
                  <a:cubicBezTo>
                    <a:pt x="206" y="219"/>
                    <a:pt x="239" y="153"/>
                    <a:pt x="223" y="83"/>
                  </a:cubicBezTo>
                  <a:cubicBezTo>
                    <a:pt x="223" y="67"/>
                    <a:pt x="223" y="50"/>
                    <a:pt x="206" y="30"/>
                  </a:cubicBezTo>
                  <a:cubicBezTo>
                    <a:pt x="186" y="30"/>
                    <a:pt x="186" y="13"/>
                    <a:pt x="169" y="13"/>
                  </a:cubicBezTo>
                  <a:cubicBezTo>
                    <a:pt x="161" y="5"/>
                    <a:pt x="149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3"/>
            <p:cNvSpPr/>
            <p:nvPr/>
          </p:nvSpPr>
          <p:spPr>
            <a:xfrm>
              <a:off x="3900700" y="2827475"/>
              <a:ext cx="6025" cy="6300"/>
            </a:xfrm>
            <a:custGeom>
              <a:avLst/>
              <a:gdLst/>
              <a:ahLst/>
              <a:cxnLst/>
              <a:rect l="l" t="t" r="r" b="b"/>
              <a:pathLst>
                <a:path w="241" h="252" extrusionOk="0">
                  <a:moveTo>
                    <a:pt x="129" y="0"/>
                  </a:moveTo>
                  <a:cubicBezTo>
                    <a:pt x="116" y="0"/>
                    <a:pt x="104" y="5"/>
                    <a:pt x="88" y="13"/>
                  </a:cubicBezTo>
                  <a:cubicBezTo>
                    <a:pt x="50" y="29"/>
                    <a:pt x="34" y="46"/>
                    <a:pt x="17" y="83"/>
                  </a:cubicBezTo>
                  <a:cubicBezTo>
                    <a:pt x="1" y="116"/>
                    <a:pt x="1" y="149"/>
                    <a:pt x="1" y="169"/>
                  </a:cubicBezTo>
                  <a:cubicBezTo>
                    <a:pt x="17" y="202"/>
                    <a:pt x="34" y="235"/>
                    <a:pt x="67" y="252"/>
                  </a:cubicBezTo>
                  <a:lnTo>
                    <a:pt x="154" y="252"/>
                  </a:lnTo>
                  <a:cubicBezTo>
                    <a:pt x="207" y="219"/>
                    <a:pt x="240" y="149"/>
                    <a:pt x="224" y="83"/>
                  </a:cubicBezTo>
                  <a:cubicBezTo>
                    <a:pt x="224" y="66"/>
                    <a:pt x="207" y="46"/>
                    <a:pt x="191" y="29"/>
                  </a:cubicBezTo>
                  <a:cubicBezTo>
                    <a:pt x="191" y="29"/>
                    <a:pt x="191" y="13"/>
                    <a:pt x="170" y="13"/>
                  </a:cubicBezTo>
                  <a:cubicBezTo>
                    <a:pt x="154" y="5"/>
                    <a:pt x="141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3"/>
            <p:cNvSpPr/>
            <p:nvPr/>
          </p:nvSpPr>
          <p:spPr>
            <a:xfrm>
              <a:off x="4212925" y="27573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20" y="1"/>
                  </a:moveTo>
                  <a:cubicBezTo>
                    <a:pt x="70" y="1"/>
                    <a:pt x="17" y="50"/>
                    <a:pt x="0" y="104"/>
                  </a:cubicBezTo>
                  <a:cubicBezTo>
                    <a:pt x="0" y="137"/>
                    <a:pt x="0" y="170"/>
                    <a:pt x="17" y="207"/>
                  </a:cubicBezTo>
                  <a:cubicBezTo>
                    <a:pt x="33" y="224"/>
                    <a:pt x="50" y="240"/>
                    <a:pt x="87" y="256"/>
                  </a:cubicBezTo>
                  <a:cubicBezTo>
                    <a:pt x="136" y="256"/>
                    <a:pt x="206" y="207"/>
                    <a:pt x="223" y="137"/>
                  </a:cubicBezTo>
                  <a:lnTo>
                    <a:pt x="223" y="104"/>
                  </a:lnTo>
                  <a:cubicBezTo>
                    <a:pt x="223" y="67"/>
                    <a:pt x="206" y="50"/>
                    <a:pt x="190" y="17"/>
                  </a:cubicBezTo>
                  <a:cubicBezTo>
                    <a:pt x="173" y="17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3"/>
            <p:cNvSpPr/>
            <p:nvPr/>
          </p:nvSpPr>
          <p:spPr>
            <a:xfrm>
              <a:off x="3885250" y="28063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37" y="0"/>
                  </a:moveTo>
                  <a:cubicBezTo>
                    <a:pt x="104" y="0"/>
                    <a:pt x="87" y="17"/>
                    <a:pt x="50" y="33"/>
                  </a:cubicBezTo>
                  <a:cubicBezTo>
                    <a:pt x="34" y="50"/>
                    <a:pt x="17" y="87"/>
                    <a:pt x="1" y="120"/>
                  </a:cubicBezTo>
                  <a:cubicBezTo>
                    <a:pt x="1" y="153"/>
                    <a:pt x="1" y="190"/>
                    <a:pt x="17" y="206"/>
                  </a:cubicBezTo>
                  <a:cubicBezTo>
                    <a:pt x="34" y="239"/>
                    <a:pt x="50" y="256"/>
                    <a:pt x="87" y="256"/>
                  </a:cubicBezTo>
                  <a:cubicBezTo>
                    <a:pt x="94" y="258"/>
                    <a:pt x="100" y="259"/>
                    <a:pt x="107" y="259"/>
                  </a:cubicBezTo>
                  <a:cubicBezTo>
                    <a:pt x="154" y="259"/>
                    <a:pt x="209" y="214"/>
                    <a:pt x="223" y="153"/>
                  </a:cubicBezTo>
                  <a:cubicBezTo>
                    <a:pt x="223" y="120"/>
                    <a:pt x="223" y="87"/>
                    <a:pt x="207" y="50"/>
                  </a:cubicBezTo>
                  <a:lnTo>
                    <a:pt x="190" y="33"/>
                  </a:lnTo>
                  <a:cubicBezTo>
                    <a:pt x="170" y="17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3"/>
            <p:cNvSpPr/>
            <p:nvPr/>
          </p:nvSpPr>
          <p:spPr>
            <a:xfrm>
              <a:off x="3899775" y="281007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1" y="1"/>
                  </a:moveTo>
                  <a:cubicBezTo>
                    <a:pt x="72" y="1"/>
                    <a:pt x="19" y="49"/>
                    <a:pt x="1" y="107"/>
                  </a:cubicBezTo>
                  <a:cubicBezTo>
                    <a:pt x="1" y="144"/>
                    <a:pt x="1" y="193"/>
                    <a:pt x="21" y="210"/>
                  </a:cubicBezTo>
                  <a:cubicBezTo>
                    <a:pt x="38" y="226"/>
                    <a:pt x="71" y="247"/>
                    <a:pt x="87" y="264"/>
                  </a:cubicBezTo>
                  <a:cubicBezTo>
                    <a:pt x="125" y="264"/>
                    <a:pt x="158" y="247"/>
                    <a:pt x="174" y="226"/>
                  </a:cubicBezTo>
                  <a:cubicBezTo>
                    <a:pt x="207" y="210"/>
                    <a:pt x="228" y="177"/>
                    <a:pt x="228" y="144"/>
                  </a:cubicBezTo>
                  <a:cubicBezTo>
                    <a:pt x="244" y="107"/>
                    <a:pt x="228" y="74"/>
                    <a:pt x="207" y="57"/>
                  </a:cubicBezTo>
                  <a:cubicBezTo>
                    <a:pt x="207" y="41"/>
                    <a:pt x="207" y="41"/>
                    <a:pt x="191" y="20"/>
                  </a:cubicBezTo>
                  <a:cubicBezTo>
                    <a:pt x="174" y="4"/>
                    <a:pt x="158" y="4"/>
                    <a:pt x="141" y="4"/>
                  </a:cubicBezTo>
                  <a:cubicBezTo>
                    <a:pt x="134" y="2"/>
                    <a:pt x="128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3"/>
            <p:cNvSpPr/>
            <p:nvPr/>
          </p:nvSpPr>
          <p:spPr>
            <a:xfrm>
              <a:off x="4158400" y="2824625"/>
              <a:ext cx="5575" cy="6250"/>
            </a:xfrm>
            <a:custGeom>
              <a:avLst/>
              <a:gdLst/>
              <a:ahLst/>
              <a:cxnLst/>
              <a:rect l="l" t="t" r="r" b="b"/>
              <a:pathLst>
                <a:path w="223" h="250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33" y="40"/>
                    <a:pt x="17" y="77"/>
                    <a:pt x="0" y="110"/>
                  </a:cubicBezTo>
                  <a:cubicBezTo>
                    <a:pt x="0" y="143"/>
                    <a:pt x="0" y="180"/>
                    <a:pt x="17" y="197"/>
                  </a:cubicBezTo>
                  <a:cubicBezTo>
                    <a:pt x="33" y="230"/>
                    <a:pt x="50" y="246"/>
                    <a:pt x="87" y="246"/>
                  </a:cubicBezTo>
                  <a:cubicBezTo>
                    <a:pt x="93" y="249"/>
                    <a:pt x="100" y="250"/>
                    <a:pt x="107" y="250"/>
                  </a:cubicBezTo>
                  <a:cubicBezTo>
                    <a:pt x="154" y="250"/>
                    <a:pt x="209" y="204"/>
                    <a:pt x="223" y="143"/>
                  </a:cubicBezTo>
                  <a:cubicBezTo>
                    <a:pt x="223" y="110"/>
                    <a:pt x="223" y="77"/>
                    <a:pt x="206" y="57"/>
                  </a:cubicBezTo>
                  <a:cubicBezTo>
                    <a:pt x="206" y="40"/>
                    <a:pt x="206" y="40"/>
                    <a:pt x="190" y="24"/>
                  </a:cubicBezTo>
                  <a:cubicBezTo>
                    <a:pt x="169" y="7"/>
                    <a:pt x="153" y="7"/>
                    <a:pt x="136" y="7"/>
                  </a:cubicBez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3"/>
            <p:cNvSpPr/>
            <p:nvPr/>
          </p:nvSpPr>
          <p:spPr>
            <a:xfrm>
              <a:off x="4156225" y="27461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0"/>
                  </a:moveTo>
                  <a:cubicBezTo>
                    <a:pt x="87" y="21"/>
                    <a:pt x="50" y="38"/>
                    <a:pt x="34" y="54"/>
                  </a:cubicBezTo>
                  <a:cubicBezTo>
                    <a:pt x="17" y="71"/>
                    <a:pt x="17" y="104"/>
                    <a:pt x="1" y="141"/>
                  </a:cubicBezTo>
                  <a:cubicBezTo>
                    <a:pt x="1" y="174"/>
                    <a:pt x="17" y="207"/>
                    <a:pt x="34" y="227"/>
                  </a:cubicBezTo>
                  <a:cubicBezTo>
                    <a:pt x="56" y="248"/>
                    <a:pt x="80" y="257"/>
                    <a:pt x="104" y="257"/>
                  </a:cubicBezTo>
                  <a:cubicBezTo>
                    <a:pt x="140" y="257"/>
                    <a:pt x="175" y="238"/>
                    <a:pt x="207" y="207"/>
                  </a:cubicBezTo>
                  <a:cubicBezTo>
                    <a:pt x="240" y="157"/>
                    <a:pt x="240" y="71"/>
                    <a:pt x="207" y="38"/>
                  </a:cubicBezTo>
                  <a:cubicBezTo>
                    <a:pt x="174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3"/>
            <p:cNvSpPr/>
            <p:nvPr/>
          </p:nvSpPr>
          <p:spPr>
            <a:xfrm>
              <a:off x="4150675" y="27302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53" y="1"/>
                  </a:moveTo>
                  <a:cubicBezTo>
                    <a:pt x="87" y="1"/>
                    <a:pt x="33" y="54"/>
                    <a:pt x="17" y="120"/>
                  </a:cubicBezTo>
                  <a:cubicBezTo>
                    <a:pt x="0" y="157"/>
                    <a:pt x="0" y="190"/>
                    <a:pt x="17" y="207"/>
                  </a:cubicBezTo>
                  <a:cubicBezTo>
                    <a:pt x="33" y="244"/>
                    <a:pt x="66" y="260"/>
                    <a:pt x="87" y="260"/>
                  </a:cubicBezTo>
                  <a:cubicBezTo>
                    <a:pt x="95" y="262"/>
                    <a:pt x="103" y="263"/>
                    <a:pt x="111" y="263"/>
                  </a:cubicBezTo>
                  <a:cubicBezTo>
                    <a:pt x="169" y="263"/>
                    <a:pt x="223" y="215"/>
                    <a:pt x="223" y="157"/>
                  </a:cubicBezTo>
                  <a:cubicBezTo>
                    <a:pt x="239" y="120"/>
                    <a:pt x="239" y="87"/>
                    <a:pt x="223" y="54"/>
                  </a:cubicBezTo>
                  <a:cubicBezTo>
                    <a:pt x="206" y="54"/>
                    <a:pt x="206" y="38"/>
                    <a:pt x="206" y="38"/>
                  </a:cubicBezTo>
                  <a:cubicBezTo>
                    <a:pt x="190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3"/>
            <p:cNvSpPr/>
            <p:nvPr/>
          </p:nvSpPr>
          <p:spPr>
            <a:xfrm>
              <a:off x="4157975" y="27629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83" y="1"/>
                    <a:pt x="34" y="50"/>
                    <a:pt x="17" y="120"/>
                  </a:cubicBezTo>
                  <a:cubicBezTo>
                    <a:pt x="1" y="153"/>
                    <a:pt x="17" y="190"/>
                    <a:pt x="34" y="207"/>
                  </a:cubicBezTo>
                  <a:cubicBezTo>
                    <a:pt x="34" y="240"/>
                    <a:pt x="67" y="256"/>
                    <a:pt x="104" y="256"/>
                  </a:cubicBezTo>
                  <a:cubicBezTo>
                    <a:pt x="111" y="259"/>
                    <a:pt x="119" y="261"/>
                    <a:pt x="127" y="261"/>
                  </a:cubicBezTo>
                  <a:cubicBezTo>
                    <a:pt x="173" y="261"/>
                    <a:pt x="226" y="213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lnTo>
                    <a:pt x="207" y="33"/>
                  </a:lnTo>
                  <a:cubicBezTo>
                    <a:pt x="186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3"/>
            <p:cNvSpPr/>
            <p:nvPr/>
          </p:nvSpPr>
          <p:spPr>
            <a:xfrm>
              <a:off x="4163950" y="2730550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44" y="1"/>
                  </a:moveTo>
                  <a:cubicBezTo>
                    <a:pt x="114" y="1"/>
                    <a:pt x="80" y="14"/>
                    <a:pt x="50" y="43"/>
                  </a:cubicBezTo>
                  <a:cubicBezTo>
                    <a:pt x="1" y="109"/>
                    <a:pt x="17" y="179"/>
                    <a:pt x="50" y="233"/>
                  </a:cubicBezTo>
                  <a:cubicBezTo>
                    <a:pt x="71" y="249"/>
                    <a:pt x="87" y="249"/>
                    <a:pt x="104" y="249"/>
                  </a:cubicBezTo>
                  <a:cubicBezTo>
                    <a:pt x="113" y="254"/>
                    <a:pt x="123" y="256"/>
                    <a:pt x="133" y="256"/>
                  </a:cubicBezTo>
                  <a:cubicBezTo>
                    <a:pt x="163" y="256"/>
                    <a:pt x="195" y="240"/>
                    <a:pt x="207" y="212"/>
                  </a:cubicBezTo>
                  <a:cubicBezTo>
                    <a:pt x="240" y="163"/>
                    <a:pt x="256" y="109"/>
                    <a:pt x="240" y="76"/>
                  </a:cubicBezTo>
                  <a:cubicBezTo>
                    <a:pt x="240" y="60"/>
                    <a:pt x="224" y="43"/>
                    <a:pt x="207" y="27"/>
                  </a:cubicBezTo>
                  <a:cubicBezTo>
                    <a:pt x="192" y="10"/>
                    <a:pt x="169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3"/>
            <p:cNvSpPr/>
            <p:nvPr/>
          </p:nvSpPr>
          <p:spPr>
            <a:xfrm>
              <a:off x="4190975" y="27203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24" y="1"/>
                    <a:pt x="87" y="1"/>
                    <a:pt x="54" y="21"/>
                  </a:cubicBezTo>
                  <a:cubicBezTo>
                    <a:pt x="37" y="38"/>
                    <a:pt x="21" y="71"/>
                    <a:pt x="0" y="104"/>
                  </a:cubicBezTo>
                  <a:cubicBezTo>
                    <a:pt x="0" y="141"/>
                    <a:pt x="0" y="174"/>
                    <a:pt x="21" y="207"/>
                  </a:cubicBezTo>
                  <a:cubicBezTo>
                    <a:pt x="37" y="228"/>
                    <a:pt x="54" y="244"/>
                    <a:pt x="87" y="260"/>
                  </a:cubicBezTo>
                  <a:cubicBezTo>
                    <a:pt x="157" y="260"/>
                    <a:pt x="206" y="207"/>
                    <a:pt x="227" y="141"/>
                  </a:cubicBezTo>
                  <a:cubicBezTo>
                    <a:pt x="243" y="104"/>
                    <a:pt x="227" y="71"/>
                    <a:pt x="206" y="54"/>
                  </a:cubicBezTo>
                  <a:cubicBezTo>
                    <a:pt x="206" y="38"/>
                    <a:pt x="206" y="38"/>
                    <a:pt x="190" y="21"/>
                  </a:cubicBezTo>
                  <a:cubicBezTo>
                    <a:pt x="190" y="21"/>
                    <a:pt x="17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3"/>
            <p:cNvSpPr/>
            <p:nvPr/>
          </p:nvSpPr>
          <p:spPr>
            <a:xfrm>
              <a:off x="4162200" y="27157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41" y="0"/>
                  </a:moveTo>
                  <a:cubicBezTo>
                    <a:pt x="120" y="0"/>
                    <a:pt x="87" y="17"/>
                    <a:pt x="54" y="33"/>
                  </a:cubicBezTo>
                  <a:cubicBezTo>
                    <a:pt x="38" y="50"/>
                    <a:pt x="17" y="83"/>
                    <a:pt x="1" y="120"/>
                  </a:cubicBezTo>
                  <a:cubicBezTo>
                    <a:pt x="1" y="153"/>
                    <a:pt x="1" y="186"/>
                    <a:pt x="17" y="206"/>
                  </a:cubicBezTo>
                  <a:cubicBezTo>
                    <a:pt x="38" y="239"/>
                    <a:pt x="54" y="256"/>
                    <a:pt x="87" y="256"/>
                  </a:cubicBezTo>
                  <a:cubicBezTo>
                    <a:pt x="97" y="258"/>
                    <a:pt x="105" y="259"/>
                    <a:pt x="114" y="259"/>
                  </a:cubicBezTo>
                  <a:cubicBezTo>
                    <a:pt x="170" y="259"/>
                    <a:pt x="209" y="214"/>
                    <a:pt x="223" y="153"/>
                  </a:cubicBezTo>
                  <a:cubicBezTo>
                    <a:pt x="223" y="120"/>
                    <a:pt x="223" y="83"/>
                    <a:pt x="207" y="50"/>
                  </a:cubicBezTo>
                  <a:cubicBezTo>
                    <a:pt x="207" y="50"/>
                    <a:pt x="207" y="33"/>
                    <a:pt x="190" y="33"/>
                  </a:cubicBezTo>
                  <a:cubicBezTo>
                    <a:pt x="174" y="17"/>
                    <a:pt x="157" y="17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3"/>
            <p:cNvSpPr/>
            <p:nvPr/>
          </p:nvSpPr>
          <p:spPr>
            <a:xfrm>
              <a:off x="4148075" y="2839425"/>
              <a:ext cx="5600" cy="6075"/>
            </a:xfrm>
            <a:custGeom>
              <a:avLst/>
              <a:gdLst/>
              <a:ahLst/>
              <a:cxnLst/>
              <a:rect l="l" t="t" r="r" b="b"/>
              <a:pathLst>
                <a:path w="224" h="243" extrusionOk="0">
                  <a:moveTo>
                    <a:pt x="121" y="1"/>
                  </a:moveTo>
                  <a:cubicBezTo>
                    <a:pt x="67" y="1"/>
                    <a:pt x="17" y="34"/>
                    <a:pt x="1" y="104"/>
                  </a:cubicBezTo>
                  <a:cubicBezTo>
                    <a:pt x="1" y="137"/>
                    <a:pt x="1" y="170"/>
                    <a:pt x="17" y="186"/>
                  </a:cubicBezTo>
                  <a:cubicBezTo>
                    <a:pt x="34" y="223"/>
                    <a:pt x="50" y="240"/>
                    <a:pt x="88" y="240"/>
                  </a:cubicBezTo>
                  <a:cubicBezTo>
                    <a:pt x="94" y="242"/>
                    <a:pt x="101" y="243"/>
                    <a:pt x="108" y="243"/>
                  </a:cubicBezTo>
                  <a:cubicBezTo>
                    <a:pt x="154" y="243"/>
                    <a:pt x="209" y="198"/>
                    <a:pt x="224" y="137"/>
                  </a:cubicBezTo>
                  <a:lnTo>
                    <a:pt x="224" y="104"/>
                  </a:lnTo>
                  <a:cubicBezTo>
                    <a:pt x="224" y="67"/>
                    <a:pt x="207" y="34"/>
                    <a:pt x="191" y="17"/>
                  </a:cubicBezTo>
                  <a:cubicBezTo>
                    <a:pt x="170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3"/>
            <p:cNvSpPr/>
            <p:nvPr/>
          </p:nvSpPr>
          <p:spPr>
            <a:xfrm>
              <a:off x="4140775" y="28047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9" y="0"/>
                  </a:moveTo>
                  <a:cubicBezTo>
                    <a:pt x="124" y="0"/>
                    <a:pt x="112" y="4"/>
                    <a:pt x="103" y="13"/>
                  </a:cubicBezTo>
                  <a:cubicBezTo>
                    <a:pt x="33" y="50"/>
                    <a:pt x="0" y="116"/>
                    <a:pt x="17" y="186"/>
                  </a:cubicBezTo>
                  <a:cubicBezTo>
                    <a:pt x="33" y="219"/>
                    <a:pt x="50" y="235"/>
                    <a:pt x="70" y="256"/>
                  </a:cubicBezTo>
                  <a:cubicBezTo>
                    <a:pt x="87" y="264"/>
                    <a:pt x="99" y="268"/>
                    <a:pt x="112" y="268"/>
                  </a:cubicBezTo>
                  <a:cubicBezTo>
                    <a:pt x="124" y="268"/>
                    <a:pt x="136" y="264"/>
                    <a:pt x="153" y="256"/>
                  </a:cubicBezTo>
                  <a:cubicBezTo>
                    <a:pt x="190" y="235"/>
                    <a:pt x="206" y="219"/>
                    <a:pt x="223" y="186"/>
                  </a:cubicBezTo>
                  <a:cubicBezTo>
                    <a:pt x="239" y="153"/>
                    <a:pt x="239" y="116"/>
                    <a:pt x="239" y="83"/>
                  </a:cubicBezTo>
                  <a:cubicBezTo>
                    <a:pt x="223" y="66"/>
                    <a:pt x="223" y="50"/>
                    <a:pt x="206" y="29"/>
                  </a:cubicBezTo>
                  <a:lnTo>
                    <a:pt x="190" y="13"/>
                  </a:lnTo>
                  <a:cubicBezTo>
                    <a:pt x="171" y="4"/>
                    <a:pt x="154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3"/>
            <p:cNvSpPr/>
            <p:nvPr/>
          </p:nvSpPr>
          <p:spPr>
            <a:xfrm>
              <a:off x="4143350" y="27153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33" y="1"/>
                  </a:moveTo>
                  <a:cubicBezTo>
                    <a:pt x="99" y="1"/>
                    <a:pt x="64" y="19"/>
                    <a:pt x="33" y="50"/>
                  </a:cubicBezTo>
                  <a:cubicBezTo>
                    <a:pt x="0" y="100"/>
                    <a:pt x="0" y="186"/>
                    <a:pt x="50" y="223"/>
                  </a:cubicBezTo>
                  <a:cubicBezTo>
                    <a:pt x="65" y="244"/>
                    <a:pt x="85" y="253"/>
                    <a:pt x="107" y="253"/>
                  </a:cubicBezTo>
                  <a:cubicBezTo>
                    <a:pt x="139" y="253"/>
                    <a:pt x="175" y="234"/>
                    <a:pt x="206" y="203"/>
                  </a:cubicBezTo>
                  <a:cubicBezTo>
                    <a:pt x="239" y="153"/>
                    <a:pt x="239" y="67"/>
                    <a:pt x="206" y="34"/>
                  </a:cubicBezTo>
                  <a:cubicBezTo>
                    <a:pt x="184" y="11"/>
                    <a:pt x="159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3"/>
            <p:cNvSpPr/>
            <p:nvPr/>
          </p:nvSpPr>
          <p:spPr>
            <a:xfrm>
              <a:off x="4140775" y="2695950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03" y="1"/>
                  </a:moveTo>
                  <a:cubicBezTo>
                    <a:pt x="33" y="34"/>
                    <a:pt x="0" y="104"/>
                    <a:pt x="17" y="174"/>
                  </a:cubicBezTo>
                  <a:cubicBezTo>
                    <a:pt x="33" y="207"/>
                    <a:pt x="50" y="223"/>
                    <a:pt x="70" y="240"/>
                  </a:cubicBezTo>
                  <a:cubicBezTo>
                    <a:pt x="87" y="248"/>
                    <a:pt x="103" y="252"/>
                    <a:pt x="118" y="252"/>
                  </a:cubicBezTo>
                  <a:cubicBezTo>
                    <a:pt x="132" y="252"/>
                    <a:pt x="145" y="248"/>
                    <a:pt x="153" y="240"/>
                  </a:cubicBezTo>
                  <a:cubicBezTo>
                    <a:pt x="223" y="223"/>
                    <a:pt x="256" y="137"/>
                    <a:pt x="239" y="87"/>
                  </a:cubicBezTo>
                  <a:cubicBezTo>
                    <a:pt x="239" y="50"/>
                    <a:pt x="223" y="34"/>
                    <a:pt x="206" y="17"/>
                  </a:cubicBezTo>
                  <a:cubicBezTo>
                    <a:pt x="206" y="17"/>
                    <a:pt x="190" y="17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3"/>
            <p:cNvSpPr/>
            <p:nvPr/>
          </p:nvSpPr>
          <p:spPr>
            <a:xfrm>
              <a:off x="4139025" y="2741000"/>
              <a:ext cx="6500" cy="6425"/>
            </a:xfrm>
            <a:custGeom>
              <a:avLst/>
              <a:gdLst/>
              <a:ahLst/>
              <a:cxnLst/>
              <a:rect l="l" t="t" r="r" b="b"/>
              <a:pathLst>
                <a:path w="260" h="257" extrusionOk="0">
                  <a:moveTo>
                    <a:pt x="103" y="0"/>
                  </a:moveTo>
                  <a:cubicBezTo>
                    <a:pt x="37" y="37"/>
                    <a:pt x="0" y="103"/>
                    <a:pt x="17" y="173"/>
                  </a:cubicBezTo>
                  <a:cubicBezTo>
                    <a:pt x="32" y="225"/>
                    <a:pt x="71" y="256"/>
                    <a:pt x="113" y="256"/>
                  </a:cubicBezTo>
                  <a:cubicBezTo>
                    <a:pt x="127" y="256"/>
                    <a:pt x="143" y="252"/>
                    <a:pt x="157" y="244"/>
                  </a:cubicBezTo>
                  <a:cubicBezTo>
                    <a:pt x="223" y="227"/>
                    <a:pt x="260" y="141"/>
                    <a:pt x="243" y="70"/>
                  </a:cubicBezTo>
                  <a:cubicBezTo>
                    <a:pt x="223" y="54"/>
                    <a:pt x="223" y="37"/>
                    <a:pt x="206" y="21"/>
                  </a:cubicBezTo>
                  <a:cubicBezTo>
                    <a:pt x="206" y="21"/>
                    <a:pt x="190" y="21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3"/>
            <p:cNvSpPr/>
            <p:nvPr/>
          </p:nvSpPr>
          <p:spPr>
            <a:xfrm>
              <a:off x="4144575" y="2776350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38" y="0"/>
                  </a:moveTo>
                  <a:cubicBezTo>
                    <a:pt x="123" y="0"/>
                    <a:pt x="106" y="5"/>
                    <a:pt x="87" y="13"/>
                  </a:cubicBezTo>
                  <a:cubicBezTo>
                    <a:pt x="71" y="29"/>
                    <a:pt x="38" y="50"/>
                    <a:pt x="21" y="83"/>
                  </a:cubicBezTo>
                  <a:cubicBezTo>
                    <a:pt x="1" y="116"/>
                    <a:pt x="1" y="153"/>
                    <a:pt x="21" y="186"/>
                  </a:cubicBezTo>
                  <a:cubicBezTo>
                    <a:pt x="21" y="219"/>
                    <a:pt x="38" y="235"/>
                    <a:pt x="71" y="256"/>
                  </a:cubicBezTo>
                  <a:cubicBezTo>
                    <a:pt x="79" y="264"/>
                    <a:pt x="93" y="268"/>
                    <a:pt x="108" y="268"/>
                  </a:cubicBezTo>
                  <a:cubicBezTo>
                    <a:pt x="123" y="268"/>
                    <a:pt x="141" y="264"/>
                    <a:pt x="157" y="256"/>
                  </a:cubicBezTo>
                  <a:cubicBezTo>
                    <a:pt x="207" y="235"/>
                    <a:pt x="244" y="153"/>
                    <a:pt x="228" y="83"/>
                  </a:cubicBezTo>
                  <a:cubicBezTo>
                    <a:pt x="228" y="66"/>
                    <a:pt x="228" y="50"/>
                    <a:pt x="207" y="29"/>
                  </a:cubicBezTo>
                  <a:cubicBezTo>
                    <a:pt x="190" y="29"/>
                    <a:pt x="190" y="29"/>
                    <a:pt x="174" y="13"/>
                  </a:cubicBezTo>
                  <a:cubicBezTo>
                    <a:pt x="166" y="5"/>
                    <a:pt x="153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3"/>
            <p:cNvSpPr/>
            <p:nvPr/>
          </p:nvSpPr>
          <p:spPr>
            <a:xfrm>
              <a:off x="4143750" y="2759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7" y="1"/>
                  </a:moveTo>
                  <a:cubicBezTo>
                    <a:pt x="87" y="1"/>
                    <a:pt x="34" y="38"/>
                    <a:pt x="17" y="104"/>
                  </a:cubicBezTo>
                  <a:cubicBezTo>
                    <a:pt x="1" y="158"/>
                    <a:pt x="17" y="190"/>
                    <a:pt x="34" y="228"/>
                  </a:cubicBezTo>
                  <a:cubicBezTo>
                    <a:pt x="54" y="244"/>
                    <a:pt x="71" y="261"/>
                    <a:pt x="87" y="261"/>
                  </a:cubicBezTo>
                  <a:cubicBezTo>
                    <a:pt x="120" y="261"/>
                    <a:pt x="157" y="261"/>
                    <a:pt x="174" y="244"/>
                  </a:cubicBezTo>
                  <a:cubicBezTo>
                    <a:pt x="207" y="207"/>
                    <a:pt x="223" y="190"/>
                    <a:pt x="223" y="158"/>
                  </a:cubicBezTo>
                  <a:cubicBezTo>
                    <a:pt x="240" y="125"/>
                    <a:pt x="240" y="87"/>
                    <a:pt x="223" y="54"/>
                  </a:cubicBezTo>
                  <a:cubicBezTo>
                    <a:pt x="207" y="54"/>
                    <a:pt x="207" y="38"/>
                    <a:pt x="207" y="38"/>
                  </a:cubicBezTo>
                  <a:lnTo>
                    <a:pt x="190" y="21"/>
                  </a:lnTo>
                  <a:cubicBezTo>
                    <a:pt x="174" y="21"/>
                    <a:pt x="15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3"/>
            <p:cNvSpPr/>
            <p:nvPr/>
          </p:nvSpPr>
          <p:spPr>
            <a:xfrm>
              <a:off x="4163950" y="2839950"/>
              <a:ext cx="6025" cy="6300"/>
            </a:xfrm>
            <a:custGeom>
              <a:avLst/>
              <a:gdLst/>
              <a:ahLst/>
              <a:cxnLst/>
              <a:rect l="l" t="t" r="r" b="b"/>
              <a:pathLst>
                <a:path w="241" h="252" extrusionOk="0">
                  <a:moveTo>
                    <a:pt x="140" y="0"/>
                  </a:moveTo>
                  <a:cubicBezTo>
                    <a:pt x="125" y="0"/>
                    <a:pt x="112" y="4"/>
                    <a:pt x="104" y="13"/>
                  </a:cubicBezTo>
                  <a:cubicBezTo>
                    <a:pt x="34" y="29"/>
                    <a:pt x="1" y="116"/>
                    <a:pt x="17" y="165"/>
                  </a:cubicBezTo>
                  <a:cubicBezTo>
                    <a:pt x="17" y="202"/>
                    <a:pt x="50" y="235"/>
                    <a:pt x="71" y="235"/>
                  </a:cubicBezTo>
                  <a:cubicBezTo>
                    <a:pt x="104" y="252"/>
                    <a:pt x="120" y="252"/>
                    <a:pt x="153" y="252"/>
                  </a:cubicBezTo>
                  <a:cubicBezTo>
                    <a:pt x="191" y="235"/>
                    <a:pt x="207" y="202"/>
                    <a:pt x="224" y="186"/>
                  </a:cubicBezTo>
                  <a:cubicBezTo>
                    <a:pt x="240" y="149"/>
                    <a:pt x="240" y="116"/>
                    <a:pt x="240" y="83"/>
                  </a:cubicBezTo>
                  <a:cubicBezTo>
                    <a:pt x="224" y="62"/>
                    <a:pt x="224" y="46"/>
                    <a:pt x="207" y="29"/>
                  </a:cubicBezTo>
                  <a:cubicBezTo>
                    <a:pt x="207" y="13"/>
                    <a:pt x="191" y="13"/>
                    <a:pt x="191" y="13"/>
                  </a:cubicBezTo>
                  <a:cubicBezTo>
                    <a:pt x="172" y="4"/>
                    <a:pt x="154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3"/>
            <p:cNvSpPr/>
            <p:nvPr/>
          </p:nvSpPr>
          <p:spPr>
            <a:xfrm>
              <a:off x="4143350" y="2821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72" y="1"/>
                    <a:pt x="31" y="48"/>
                    <a:pt x="17" y="108"/>
                  </a:cubicBezTo>
                  <a:cubicBezTo>
                    <a:pt x="0" y="141"/>
                    <a:pt x="17" y="174"/>
                    <a:pt x="33" y="211"/>
                  </a:cubicBezTo>
                  <a:cubicBezTo>
                    <a:pt x="50" y="228"/>
                    <a:pt x="70" y="244"/>
                    <a:pt x="103" y="261"/>
                  </a:cubicBezTo>
                  <a:cubicBezTo>
                    <a:pt x="153" y="261"/>
                    <a:pt x="223" y="211"/>
                    <a:pt x="239" y="141"/>
                  </a:cubicBezTo>
                  <a:cubicBezTo>
                    <a:pt x="239" y="108"/>
                    <a:pt x="239" y="71"/>
                    <a:pt x="223" y="55"/>
                  </a:cubicBezTo>
                  <a:cubicBezTo>
                    <a:pt x="223" y="38"/>
                    <a:pt x="206" y="38"/>
                    <a:pt x="206" y="22"/>
                  </a:cubicBezTo>
                  <a:cubicBezTo>
                    <a:pt x="190" y="5"/>
                    <a:pt x="173" y="5"/>
                    <a:pt x="153" y="5"/>
                  </a:cubicBezTo>
                  <a:cubicBezTo>
                    <a:pt x="143" y="2"/>
                    <a:pt x="134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3"/>
            <p:cNvSpPr/>
            <p:nvPr/>
          </p:nvSpPr>
          <p:spPr>
            <a:xfrm>
              <a:off x="4186750" y="2765850"/>
              <a:ext cx="5575" cy="6200"/>
            </a:xfrm>
            <a:custGeom>
              <a:avLst/>
              <a:gdLst/>
              <a:ahLst/>
              <a:cxnLst/>
              <a:rect l="l" t="t" r="r" b="b"/>
              <a:pathLst>
                <a:path w="223" h="248" extrusionOk="0">
                  <a:moveTo>
                    <a:pt x="110" y="1"/>
                  </a:moveTo>
                  <a:cubicBezTo>
                    <a:pt x="54" y="1"/>
                    <a:pt x="14" y="46"/>
                    <a:pt x="0" y="107"/>
                  </a:cubicBezTo>
                  <a:cubicBezTo>
                    <a:pt x="0" y="140"/>
                    <a:pt x="0" y="177"/>
                    <a:pt x="17" y="194"/>
                  </a:cubicBezTo>
                  <a:cubicBezTo>
                    <a:pt x="33" y="227"/>
                    <a:pt x="50" y="243"/>
                    <a:pt x="87" y="243"/>
                  </a:cubicBezTo>
                  <a:cubicBezTo>
                    <a:pt x="94" y="246"/>
                    <a:pt x="102" y="248"/>
                    <a:pt x="110" y="248"/>
                  </a:cubicBezTo>
                  <a:cubicBezTo>
                    <a:pt x="156" y="248"/>
                    <a:pt x="209" y="200"/>
                    <a:pt x="223" y="140"/>
                  </a:cubicBezTo>
                  <a:cubicBezTo>
                    <a:pt x="223" y="107"/>
                    <a:pt x="223" y="74"/>
                    <a:pt x="206" y="58"/>
                  </a:cubicBezTo>
                  <a:cubicBezTo>
                    <a:pt x="206" y="37"/>
                    <a:pt x="190" y="37"/>
                    <a:pt x="190" y="21"/>
                  </a:cubicBezTo>
                  <a:cubicBezTo>
                    <a:pt x="169" y="4"/>
                    <a:pt x="153" y="4"/>
                    <a:pt x="136" y="4"/>
                  </a:cubicBezTo>
                  <a:cubicBezTo>
                    <a:pt x="127" y="2"/>
                    <a:pt x="118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3"/>
            <p:cNvSpPr/>
            <p:nvPr/>
          </p:nvSpPr>
          <p:spPr>
            <a:xfrm>
              <a:off x="4178600" y="2733400"/>
              <a:ext cx="6400" cy="6375"/>
            </a:xfrm>
            <a:custGeom>
              <a:avLst/>
              <a:gdLst/>
              <a:ahLst/>
              <a:cxnLst/>
              <a:rect l="l" t="t" r="r" b="b"/>
              <a:pathLst>
                <a:path w="256" h="255" extrusionOk="0">
                  <a:moveTo>
                    <a:pt x="145" y="0"/>
                  </a:moveTo>
                  <a:cubicBezTo>
                    <a:pt x="132" y="0"/>
                    <a:pt x="120" y="5"/>
                    <a:pt x="103" y="16"/>
                  </a:cubicBezTo>
                  <a:cubicBezTo>
                    <a:pt x="33" y="32"/>
                    <a:pt x="0" y="119"/>
                    <a:pt x="17" y="185"/>
                  </a:cubicBezTo>
                  <a:cubicBezTo>
                    <a:pt x="33" y="201"/>
                    <a:pt x="50" y="238"/>
                    <a:pt x="66" y="255"/>
                  </a:cubicBezTo>
                  <a:lnTo>
                    <a:pt x="153" y="255"/>
                  </a:lnTo>
                  <a:cubicBezTo>
                    <a:pt x="186" y="238"/>
                    <a:pt x="223" y="222"/>
                    <a:pt x="223" y="185"/>
                  </a:cubicBezTo>
                  <a:cubicBezTo>
                    <a:pt x="239" y="152"/>
                    <a:pt x="256" y="119"/>
                    <a:pt x="239" y="82"/>
                  </a:cubicBezTo>
                  <a:cubicBezTo>
                    <a:pt x="239" y="65"/>
                    <a:pt x="223" y="49"/>
                    <a:pt x="206" y="32"/>
                  </a:cubicBezTo>
                  <a:lnTo>
                    <a:pt x="186" y="16"/>
                  </a:lnTo>
                  <a:cubicBezTo>
                    <a:pt x="169" y="5"/>
                    <a:pt x="157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3"/>
            <p:cNvSpPr/>
            <p:nvPr/>
          </p:nvSpPr>
          <p:spPr>
            <a:xfrm>
              <a:off x="4184575" y="27047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0" y="1"/>
                  </a:moveTo>
                  <a:cubicBezTo>
                    <a:pt x="99" y="1"/>
                    <a:pt x="70" y="14"/>
                    <a:pt x="50" y="43"/>
                  </a:cubicBezTo>
                  <a:cubicBezTo>
                    <a:pt x="0" y="109"/>
                    <a:pt x="0" y="179"/>
                    <a:pt x="50" y="233"/>
                  </a:cubicBezTo>
                  <a:cubicBezTo>
                    <a:pt x="50" y="233"/>
                    <a:pt x="71" y="250"/>
                    <a:pt x="87" y="250"/>
                  </a:cubicBezTo>
                  <a:cubicBezTo>
                    <a:pt x="100" y="254"/>
                    <a:pt x="112" y="256"/>
                    <a:pt x="124" y="256"/>
                  </a:cubicBezTo>
                  <a:cubicBezTo>
                    <a:pt x="156" y="256"/>
                    <a:pt x="182" y="240"/>
                    <a:pt x="207" y="212"/>
                  </a:cubicBezTo>
                  <a:cubicBezTo>
                    <a:pt x="240" y="163"/>
                    <a:pt x="240" y="109"/>
                    <a:pt x="240" y="76"/>
                  </a:cubicBezTo>
                  <a:cubicBezTo>
                    <a:pt x="223" y="60"/>
                    <a:pt x="223" y="43"/>
                    <a:pt x="207" y="27"/>
                  </a:cubicBezTo>
                  <a:cubicBezTo>
                    <a:pt x="182" y="10"/>
                    <a:pt x="155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3"/>
            <p:cNvSpPr/>
            <p:nvPr/>
          </p:nvSpPr>
          <p:spPr>
            <a:xfrm>
              <a:off x="4173850" y="27788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53" y="0"/>
                  </a:moveTo>
                  <a:cubicBezTo>
                    <a:pt x="87" y="0"/>
                    <a:pt x="17" y="54"/>
                    <a:pt x="17" y="120"/>
                  </a:cubicBezTo>
                  <a:cubicBezTo>
                    <a:pt x="1" y="157"/>
                    <a:pt x="1" y="190"/>
                    <a:pt x="17" y="207"/>
                  </a:cubicBezTo>
                  <a:cubicBezTo>
                    <a:pt x="34" y="240"/>
                    <a:pt x="67" y="260"/>
                    <a:pt x="87" y="260"/>
                  </a:cubicBezTo>
                  <a:cubicBezTo>
                    <a:pt x="95" y="262"/>
                    <a:pt x="103" y="263"/>
                    <a:pt x="111" y="263"/>
                  </a:cubicBezTo>
                  <a:cubicBezTo>
                    <a:pt x="166" y="263"/>
                    <a:pt x="209" y="215"/>
                    <a:pt x="223" y="157"/>
                  </a:cubicBezTo>
                  <a:cubicBezTo>
                    <a:pt x="240" y="120"/>
                    <a:pt x="223" y="87"/>
                    <a:pt x="223" y="54"/>
                  </a:cubicBezTo>
                  <a:cubicBezTo>
                    <a:pt x="207" y="54"/>
                    <a:pt x="207" y="33"/>
                    <a:pt x="207" y="33"/>
                  </a:cubicBezTo>
                  <a:cubicBezTo>
                    <a:pt x="19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3"/>
            <p:cNvSpPr/>
            <p:nvPr/>
          </p:nvSpPr>
          <p:spPr>
            <a:xfrm>
              <a:off x="4171700" y="2762375"/>
              <a:ext cx="6400" cy="6500"/>
            </a:xfrm>
            <a:custGeom>
              <a:avLst/>
              <a:gdLst/>
              <a:ahLst/>
              <a:cxnLst/>
              <a:rect l="l" t="t" r="r" b="b"/>
              <a:pathLst>
                <a:path w="256" h="260" extrusionOk="0">
                  <a:moveTo>
                    <a:pt x="130" y="1"/>
                  </a:moveTo>
                  <a:cubicBezTo>
                    <a:pt x="99" y="1"/>
                    <a:pt x="70" y="13"/>
                    <a:pt x="50" y="40"/>
                  </a:cubicBezTo>
                  <a:cubicBezTo>
                    <a:pt x="0" y="110"/>
                    <a:pt x="0" y="176"/>
                    <a:pt x="50" y="230"/>
                  </a:cubicBezTo>
                  <a:cubicBezTo>
                    <a:pt x="65" y="250"/>
                    <a:pt x="89" y="260"/>
                    <a:pt x="115" y="260"/>
                  </a:cubicBezTo>
                  <a:cubicBezTo>
                    <a:pt x="150" y="260"/>
                    <a:pt x="187" y="242"/>
                    <a:pt x="206" y="213"/>
                  </a:cubicBezTo>
                  <a:cubicBezTo>
                    <a:pt x="256" y="160"/>
                    <a:pt x="256" y="73"/>
                    <a:pt x="206" y="24"/>
                  </a:cubicBezTo>
                  <a:cubicBezTo>
                    <a:pt x="182" y="9"/>
                    <a:pt x="156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3"/>
            <p:cNvSpPr/>
            <p:nvPr/>
          </p:nvSpPr>
          <p:spPr>
            <a:xfrm>
              <a:off x="4167775" y="2793975"/>
              <a:ext cx="6525" cy="6300"/>
            </a:xfrm>
            <a:custGeom>
              <a:avLst/>
              <a:gdLst/>
              <a:ahLst/>
              <a:cxnLst/>
              <a:rect l="l" t="t" r="r" b="b"/>
              <a:pathLst>
                <a:path w="261" h="252" extrusionOk="0">
                  <a:moveTo>
                    <a:pt x="142" y="0"/>
                  </a:moveTo>
                  <a:cubicBezTo>
                    <a:pt x="127" y="0"/>
                    <a:pt x="114" y="5"/>
                    <a:pt x="103" y="13"/>
                  </a:cubicBezTo>
                  <a:cubicBezTo>
                    <a:pt x="38" y="29"/>
                    <a:pt x="0" y="116"/>
                    <a:pt x="21" y="186"/>
                  </a:cubicBezTo>
                  <a:cubicBezTo>
                    <a:pt x="21" y="203"/>
                    <a:pt x="54" y="236"/>
                    <a:pt x="71" y="252"/>
                  </a:cubicBezTo>
                  <a:lnTo>
                    <a:pt x="157" y="252"/>
                  </a:lnTo>
                  <a:cubicBezTo>
                    <a:pt x="227" y="219"/>
                    <a:pt x="260" y="149"/>
                    <a:pt x="244" y="83"/>
                  </a:cubicBezTo>
                  <a:cubicBezTo>
                    <a:pt x="227" y="66"/>
                    <a:pt x="227" y="46"/>
                    <a:pt x="207" y="29"/>
                  </a:cubicBezTo>
                  <a:lnTo>
                    <a:pt x="190" y="13"/>
                  </a:lnTo>
                  <a:cubicBezTo>
                    <a:pt x="174" y="5"/>
                    <a:pt x="157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3"/>
            <p:cNvSpPr/>
            <p:nvPr/>
          </p:nvSpPr>
          <p:spPr>
            <a:xfrm>
              <a:off x="4184150" y="2750150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5" y="0"/>
                  </a:moveTo>
                  <a:cubicBezTo>
                    <a:pt x="100" y="0"/>
                    <a:pt x="65" y="18"/>
                    <a:pt x="34" y="47"/>
                  </a:cubicBezTo>
                  <a:cubicBezTo>
                    <a:pt x="1" y="100"/>
                    <a:pt x="1" y="187"/>
                    <a:pt x="50" y="236"/>
                  </a:cubicBezTo>
                  <a:cubicBezTo>
                    <a:pt x="66" y="252"/>
                    <a:pt x="87" y="261"/>
                    <a:pt x="110" y="261"/>
                  </a:cubicBezTo>
                  <a:cubicBezTo>
                    <a:pt x="141" y="261"/>
                    <a:pt x="176" y="244"/>
                    <a:pt x="207" y="203"/>
                  </a:cubicBezTo>
                  <a:cubicBezTo>
                    <a:pt x="240" y="150"/>
                    <a:pt x="240" y="84"/>
                    <a:pt x="207" y="30"/>
                  </a:cubicBezTo>
                  <a:cubicBezTo>
                    <a:pt x="185" y="9"/>
                    <a:pt x="160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3"/>
            <p:cNvSpPr/>
            <p:nvPr/>
          </p:nvSpPr>
          <p:spPr>
            <a:xfrm>
              <a:off x="4176850" y="2716650"/>
              <a:ext cx="6000" cy="6200"/>
            </a:xfrm>
            <a:custGeom>
              <a:avLst/>
              <a:gdLst/>
              <a:ahLst/>
              <a:cxnLst/>
              <a:rect l="l" t="t" r="r" b="b"/>
              <a:pathLst>
                <a:path w="240" h="248" extrusionOk="0">
                  <a:moveTo>
                    <a:pt x="134" y="0"/>
                  </a:moveTo>
                  <a:cubicBezTo>
                    <a:pt x="100" y="0"/>
                    <a:pt x="64" y="18"/>
                    <a:pt x="33" y="47"/>
                  </a:cubicBezTo>
                  <a:cubicBezTo>
                    <a:pt x="33" y="67"/>
                    <a:pt x="17" y="84"/>
                    <a:pt x="17" y="100"/>
                  </a:cubicBezTo>
                  <a:cubicBezTo>
                    <a:pt x="0" y="150"/>
                    <a:pt x="17" y="203"/>
                    <a:pt x="33" y="220"/>
                  </a:cubicBezTo>
                  <a:cubicBezTo>
                    <a:pt x="55" y="239"/>
                    <a:pt x="81" y="247"/>
                    <a:pt x="105" y="247"/>
                  </a:cubicBezTo>
                  <a:cubicBezTo>
                    <a:pt x="123" y="247"/>
                    <a:pt x="139" y="243"/>
                    <a:pt x="153" y="236"/>
                  </a:cubicBezTo>
                  <a:cubicBezTo>
                    <a:pt x="173" y="236"/>
                    <a:pt x="190" y="220"/>
                    <a:pt x="206" y="203"/>
                  </a:cubicBezTo>
                  <a:cubicBezTo>
                    <a:pt x="239" y="150"/>
                    <a:pt x="239" y="67"/>
                    <a:pt x="206" y="30"/>
                  </a:cubicBezTo>
                  <a:cubicBezTo>
                    <a:pt x="184" y="9"/>
                    <a:pt x="159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3"/>
            <p:cNvSpPr/>
            <p:nvPr/>
          </p:nvSpPr>
          <p:spPr>
            <a:xfrm>
              <a:off x="4187975" y="2781275"/>
              <a:ext cx="6525" cy="6550"/>
            </a:xfrm>
            <a:custGeom>
              <a:avLst/>
              <a:gdLst/>
              <a:ahLst/>
              <a:cxnLst/>
              <a:rect l="l" t="t" r="r" b="b"/>
              <a:pathLst>
                <a:path w="261" h="262" extrusionOk="0">
                  <a:moveTo>
                    <a:pt x="152" y="1"/>
                  </a:moveTo>
                  <a:cubicBezTo>
                    <a:pt x="120" y="1"/>
                    <a:pt x="83" y="18"/>
                    <a:pt x="54" y="59"/>
                  </a:cubicBezTo>
                  <a:cubicBezTo>
                    <a:pt x="1" y="109"/>
                    <a:pt x="1" y="179"/>
                    <a:pt x="54" y="228"/>
                  </a:cubicBezTo>
                  <a:cubicBezTo>
                    <a:pt x="75" y="251"/>
                    <a:pt x="100" y="261"/>
                    <a:pt x="124" y="261"/>
                  </a:cubicBezTo>
                  <a:cubicBezTo>
                    <a:pt x="156" y="261"/>
                    <a:pt x="188" y="242"/>
                    <a:pt x="207" y="212"/>
                  </a:cubicBezTo>
                  <a:cubicBezTo>
                    <a:pt x="260" y="162"/>
                    <a:pt x="260" y="76"/>
                    <a:pt x="207" y="22"/>
                  </a:cubicBezTo>
                  <a:cubicBezTo>
                    <a:pt x="193" y="9"/>
                    <a:pt x="174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3"/>
            <p:cNvSpPr/>
            <p:nvPr/>
          </p:nvSpPr>
          <p:spPr>
            <a:xfrm>
              <a:off x="4181175" y="27956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53" y="0"/>
                  </a:moveTo>
                  <a:cubicBezTo>
                    <a:pt x="83" y="0"/>
                    <a:pt x="33" y="50"/>
                    <a:pt x="17" y="120"/>
                  </a:cubicBezTo>
                  <a:cubicBezTo>
                    <a:pt x="0" y="153"/>
                    <a:pt x="17" y="186"/>
                    <a:pt x="17" y="207"/>
                  </a:cubicBezTo>
                  <a:cubicBezTo>
                    <a:pt x="33" y="240"/>
                    <a:pt x="66" y="256"/>
                    <a:pt x="83" y="256"/>
                  </a:cubicBezTo>
                  <a:cubicBezTo>
                    <a:pt x="92" y="258"/>
                    <a:pt x="101" y="259"/>
                    <a:pt x="110" y="259"/>
                  </a:cubicBezTo>
                  <a:cubicBezTo>
                    <a:pt x="170" y="259"/>
                    <a:pt x="225" y="214"/>
                    <a:pt x="240" y="153"/>
                  </a:cubicBezTo>
                  <a:cubicBezTo>
                    <a:pt x="240" y="120"/>
                    <a:pt x="240" y="83"/>
                    <a:pt x="223" y="50"/>
                  </a:cubicBezTo>
                  <a:lnTo>
                    <a:pt x="207" y="33"/>
                  </a:lnTo>
                  <a:cubicBezTo>
                    <a:pt x="186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3"/>
            <p:cNvSpPr/>
            <p:nvPr/>
          </p:nvSpPr>
          <p:spPr>
            <a:xfrm>
              <a:off x="4186325" y="2811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20" y="1"/>
                    <a:pt x="83" y="1"/>
                    <a:pt x="50" y="34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37"/>
                    <a:pt x="1" y="174"/>
                    <a:pt x="17" y="207"/>
                  </a:cubicBezTo>
                  <a:cubicBezTo>
                    <a:pt x="34" y="240"/>
                    <a:pt x="50" y="257"/>
                    <a:pt x="83" y="257"/>
                  </a:cubicBezTo>
                  <a:cubicBezTo>
                    <a:pt x="153" y="257"/>
                    <a:pt x="207" y="224"/>
                    <a:pt x="223" y="153"/>
                  </a:cubicBezTo>
                  <a:cubicBezTo>
                    <a:pt x="240" y="120"/>
                    <a:pt x="223" y="87"/>
                    <a:pt x="207" y="50"/>
                  </a:cubicBezTo>
                  <a:cubicBezTo>
                    <a:pt x="207" y="50"/>
                    <a:pt x="207" y="34"/>
                    <a:pt x="186" y="34"/>
                  </a:cubicBezTo>
                  <a:cubicBezTo>
                    <a:pt x="186" y="17"/>
                    <a:pt x="170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3"/>
            <p:cNvSpPr/>
            <p:nvPr/>
          </p:nvSpPr>
          <p:spPr>
            <a:xfrm>
              <a:off x="4176850" y="28431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38" y="0"/>
                  </a:moveTo>
                  <a:cubicBezTo>
                    <a:pt x="104" y="0"/>
                    <a:pt x="72" y="17"/>
                    <a:pt x="50" y="59"/>
                  </a:cubicBezTo>
                  <a:cubicBezTo>
                    <a:pt x="0" y="108"/>
                    <a:pt x="0" y="178"/>
                    <a:pt x="50" y="228"/>
                  </a:cubicBezTo>
                  <a:cubicBezTo>
                    <a:pt x="50" y="244"/>
                    <a:pt x="70" y="244"/>
                    <a:pt x="87" y="244"/>
                  </a:cubicBezTo>
                  <a:cubicBezTo>
                    <a:pt x="96" y="250"/>
                    <a:pt x="107" y="253"/>
                    <a:pt x="118" y="253"/>
                  </a:cubicBezTo>
                  <a:cubicBezTo>
                    <a:pt x="148" y="253"/>
                    <a:pt x="183" y="235"/>
                    <a:pt x="206" y="211"/>
                  </a:cubicBezTo>
                  <a:cubicBezTo>
                    <a:pt x="239" y="178"/>
                    <a:pt x="239" y="108"/>
                    <a:pt x="223" y="75"/>
                  </a:cubicBezTo>
                  <a:cubicBezTo>
                    <a:pt x="223" y="59"/>
                    <a:pt x="223" y="38"/>
                    <a:pt x="206" y="22"/>
                  </a:cubicBezTo>
                  <a:cubicBezTo>
                    <a:pt x="185" y="8"/>
                    <a:pt x="161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3"/>
            <p:cNvSpPr/>
            <p:nvPr/>
          </p:nvSpPr>
          <p:spPr>
            <a:xfrm>
              <a:off x="4169525" y="27458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5" y="0"/>
                  </a:moveTo>
                  <a:cubicBezTo>
                    <a:pt x="101" y="0"/>
                    <a:pt x="64" y="19"/>
                    <a:pt x="33" y="50"/>
                  </a:cubicBezTo>
                  <a:cubicBezTo>
                    <a:pt x="1" y="99"/>
                    <a:pt x="1" y="186"/>
                    <a:pt x="33" y="239"/>
                  </a:cubicBezTo>
                  <a:cubicBezTo>
                    <a:pt x="55" y="253"/>
                    <a:pt x="80" y="261"/>
                    <a:pt x="105" y="261"/>
                  </a:cubicBezTo>
                  <a:cubicBezTo>
                    <a:pt x="141" y="261"/>
                    <a:pt x="177" y="244"/>
                    <a:pt x="207" y="202"/>
                  </a:cubicBezTo>
                  <a:cubicBezTo>
                    <a:pt x="240" y="153"/>
                    <a:pt x="240" y="66"/>
                    <a:pt x="207" y="33"/>
                  </a:cubicBezTo>
                  <a:cubicBezTo>
                    <a:pt x="186" y="10"/>
                    <a:pt x="161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3"/>
            <p:cNvSpPr/>
            <p:nvPr/>
          </p:nvSpPr>
          <p:spPr>
            <a:xfrm>
              <a:off x="4175500" y="28281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32" y="0"/>
                  </a:moveTo>
                  <a:cubicBezTo>
                    <a:pt x="75" y="0"/>
                    <a:pt x="36" y="49"/>
                    <a:pt x="21" y="106"/>
                  </a:cubicBezTo>
                  <a:cubicBezTo>
                    <a:pt x="1" y="143"/>
                    <a:pt x="21" y="176"/>
                    <a:pt x="38" y="209"/>
                  </a:cubicBezTo>
                  <a:cubicBezTo>
                    <a:pt x="38" y="226"/>
                    <a:pt x="71" y="247"/>
                    <a:pt x="104" y="263"/>
                  </a:cubicBezTo>
                  <a:cubicBezTo>
                    <a:pt x="124" y="263"/>
                    <a:pt x="157" y="247"/>
                    <a:pt x="190" y="226"/>
                  </a:cubicBezTo>
                  <a:cubicBezTo>
                    <a:pt x="207" y="209"/>
                    <a:pt x="227" y="176"/>
                    <a:pt x="244" y="143"/>
                  </a:cubicBezTo>
                  <a:cubicBezTo>
                    <a:pt x="244" y="106"/>
                    <a:pt x="244" y="73"/>
                    <a:pt x="227" y="57"/>
                  </a:cubicBezTo>
                  <a:cubicBezTo>
                    <a:pt x="227" y="40"/>
                    <a:pt x="207" y="40"/>
                    <a:pt x="207" y="20"/>
                  </a:cubicBezTo>
                  <a:cubicBezTo>
                    <a:pt x="190" y="20"/>
                    <a:pt x="174" y="3"/>
                    <a:pt x="157" y="3"/>
                  </a:cubicBezTo>
                  <a:cubicBezTo>
                    <a:pt x="149" y="1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3"/>
            <p:cNvSpPr/>
            <p:nvPr/>
          </p:nvSpPr>
          <p:spPr>
            <a:xfrm>
              <a:off x="4171700" y="27015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03" y="0"/>
                  </a:moveTo>
                  <a:cubicBezTo>
                    <a:pt x="33" y="33"/>
                    <a:pt x="0" y="103"/>
                    <a:pt x="17" y="173"/>
                  </a:cubicBezTo>
                  <a:cubicBezTo>
                    <a:pt x="33" y="206"/>
                    <a:pt x="50" y="223"/>
                    <a:pt x="70" y="239"/>
                  </a:cubicBezTo>
                  <a:cubicBezTo>
                    <a:pt x="87" y="250"/>
                    <a:pt x="99" y="255"/>
                    <a:pt x="111" y="255"/>
                  </a:cubicBezTo>
                  <a:cubicBezTo>
                    <a:pt x="124" y="255"/>
                    <a:pt x="136" y="250"/>
                    <a:pt x="153" y="239"/>
                  </a:cubicBezTo>
                  <a:cubicBezTo>
                    <a:pt x="190" y="239"/>
                    <a:pt x="206" y="206"/>
                    <a:pt x="223" y="173"/>
                  </a:cubicBezTo>
                  <a:cubicBezTo>
                    <a:pt x="239" y="157"/>
                    <a:pt x="239" y="120"/>
                    <a:pt x="239" y="87"/>
                  </a:cubicBezTo>
                  <a:cubicBezTo>
                    <a:pt x="223" y="54"/>
                    <a:pt x="223" y="33"/>
                    <a:pt x="206" y="33"/>
                  </a:cubicBezTo>
                  <a:cubicBezTo>
                    <a:pt x="206" y="17"/>
                    <a:pt x="190" y="17"/>
                    <a:pt x="190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3"/>
            <p:cNvSpPr/>
            <p:nvPr/>
          </p:nvSpPr>
          <p:spPr>
            <a:xfrm>
              <a:off x="4172100" y="28136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87" y="1"/>
                  </a:moveTo>
                  <a:cubicBezTo>
                    <a:pt x="71" y="17"/>
                    <a:pt x="34" y="34"/>
                    <a:pt x="17" y="67"/>
                  </a:cubicBezTo>
                  <a:cubicBezTo>
                    <a:pt x="1" y="104"/>
                    <a:pt x="1" y="137"/>
                    <a:pt x="17" y="170"/>
                  </a:cubicBezTo>
                  <a:cubicBezTo>
                    <a:pt x="29" y="221"/>
                    <a:pt x="61" y="253"/>
                    <a:pt x="105" y="253"/>
                  </a:cubicBezTo>
                  <a:cubicBezTo>
                    <a:pt x="121" y="253"/>
                    <a:pt x="139" y="249"/>
                    <a:pt x="157" y="240"/>
                  </a:cubicBezTo>
                  <a:cubicBezTo>
                    <a:pt x="207" y="224"/>
                    <a:pt x="240" y="137"/>
                    <a:pt x="223" y="83"/>
                  </a:cubicBezTo>
                  <a:cubicBezTo>
                    <a:pt x="223" y="50"/>
                    <a:pt x="207" y="34"/>
                    <a:pt x="207" y="17"/>
                  </a:cubicBezTo>
                  <a:cubicBezTo>
                    <a:pt x="190" y="17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3"/>
            <p:cNvSpPr/>
            <p:nvPr/>
          </p:nvSpPr>
          <p:spPr>
            <a:xfrm>
              <a:off x="4085825" y="2812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0"/>
                  </a:moveTo>
                  <a:cubicBezTo>
                    <a:pt x="83" y="0"/>
                    <a:pt x="17" y="33"/>
                    <a:pt x="17" y="103"/>
                  </a:cubicBezTo>
                  <a:cubicBezTo>
                    <a:pt x="1" y="136"/>
                    <a:pt x="1" y="174"/>
                    <a:pt x="17" y="207"/>
                  </a:cubicBezTo>
                  <a:cubicBezTo>
                    <a:pt x="34" y="240"/>
                    <a:pt x="67" y="260"/>
                    <a:pt x="83" y="260"/>
                  </a:cubicBezTo>
                  <a:cubicBezTo>
                    <a:pt x="153" y="260"/>
                    <a:pt x="207" y="223"/>
                    <a:pt x="223" y="157"/>
                  </a:cubicBezTo>
                  <a:cubicBezTo>
                    <a:pt x="240" y="120"/>
                    <a:pt x="240" y="87"/>
                    <a:pt x="223" y="54"/>
                  </a:cubicBezTo>
                  <a:cubicBezTo>
                    <a:pt x="207" y="54"/>
                    <a:pt x="207" y="33"/>
                    <a:pt x="207" y="33"/>
                  </a:cubicBezTo>
                  <a:cubicBezTo>
                    <a:pt x="186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3"/>
            <p:cNvSpPr/>
            <p:nvPr/>
          </p:nvSpPr>
          <p:spPr>
            <a:xfrm>
              <a:off x="4193550" y="2845825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57" y="0"/>
                  </a:moveTo>
                  <a:cubicBezTo>
                    <a:pt x="87" y="0"/>
                    <a:pt x="21" y="54"/>
                    <a:pt x="21" y="120"/>
                  </a:cubicBezTo>
                  <a:cubicBezTo>
                    <a:pt x="0" y="136"/>
                    <a:pt x="0" y="173"/>
                    <a:pt x="21" y="190"/>
                  </a:cubicBezTo>
                  <a:lnTo>
                    <a:pt x="206" y="190"/>
                  </a:lnTo>
                  <a:cubicBezTo>
                    <a:pt x="227" y="190"/>
                    <a:pt x="227" y="173"/>
                    <a:pt x="227" y="157"/>
                  </a:cubicBezTo>
                  <a:cubicBezTo>
                    <a:pt x="243" y="103"/>
                    <a:pt x="227" y="70"/>
                    <a:pt x="190" y="33"/>
                  </a:cubicBezTo>
                  <a:cubicBezTo>
                    <a:pt x="190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3"/>
            <p:cNvSpPr/>
            <p:nvPr/>
          </p:nvSpPr>
          <p:spPr>
            <a:xfrm>
              <a:off x="4219300" y="27724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41" y="1"/>
                  </a:moveTo>
                  <a:cubicBezTo>
                    <a:pt x="125" y="1"/>
                    <a:pt x="87" y="1"/>
                    <a:pt x="54" y="17"/>
                  </a:cubicBezTo>
                  <a:cubicBezTo>
                    <a:pt x="38" y="34"/>
                    <a:pt x="21" y="67"/>
                    <a:pt x="1" y="104"/>
                  </a:cubicBezTo>
                  <a:cubicBezTo>
                    <a:pt x="1" y="137"/>
                    <a:pt x="1" y="170"/>
                    <a:pt x="21" y="207"/>
                  </a:cubicBezTo>
                  <a:cubicBezTo>
                    <a:pt x="38" y="223"/>
                    <a:pt x="54" y="240"/>
                    <a:pt x="87" y="256"/>
                  </a:cubicBezTo>
                  <a:cubicBezTo>
                    <a:pt x="158" y="256"/>
                    <a:pt x="207" y="207"/>
                    <a:pt x="228" y="137"/>
                  </a:cubicBezTo>
                  <a:cubicBezTo>
                    <a:pt x="244" y="104"/>
                    <a:pt x="228" y="67"/>
                    <a:pt x="207" y="50"/>
                  </a:cubicBezTo>
                  <a:cubicBezTo>
                    <a:pt x="207" y="34"/>
                    <a:pt x="207" y="34"/>
                    <a:pt x="191" y="17"/>
                  </a:cubicBezTo>
                  <a:cubicBezTo>
                    <a:pt x="174" y="17"/>
                    <a:pt x="158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3"/>
            <p:cNvSpPr/>
            <p:nvPr/>
          </p:nvSpPr>
          <p:spPr>
            <a:xfrm>
              <a:off x="4213325" y="28026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3" y="0"/>
                  </a:moveTo>
                  <a:cubicBezTo>
                    <a:pt x="123" y="0"/>
                    <a:pt x="113" y="2"/>
                    <a:pt x="104" y="7"/>
                  </a:cubicBezTo>
                  <a:cubicBezTo>
                    <a:pt x="87" y="7"/>
                    <a:pt x="54" y="28"/>
                    <a:pt x="34" y="44"/>
                  </a:cubicBezTo>
                  <a:cubicBezTo>
                    <a:pt x="17" y="77"/>
                    <a:pt x="17" y="94"/>
                    <a:pt x="1" y="131"/>
                  </a:cubicBezTo>
                  <a:cubicBezTo>
                    <a:pt x="1" y="164"/>
                    <a:pt x="17" y="197"/>
                    <a:pt x="34" y="234"/>
                  </a:cubicBezTo>
                  <a:cubicBezTo>
                    <a:pt x="57" y="248"/>
                    <a:pt x="84" y="256"/>
                    <a:pt x="111" y="256"/>
                  </a:cubicBezTo>
                  <a:cubicBezTo>
                    <a:pt x="145" y="256"/>
                    <a:pt x="179" y="243"/>
                    <a:pt x="207" y="213"/>
                  </a:cubicBezTo>
                  <a:cubicBezTo>
                    <a:pt x="240" y="147"/>
                    <a:pt x="240" y="77"/>
                    <a:pt x="207" y="28"/>
                  </a:cubicBezTo>
                  <a:cubicBezTo>
                    <a:pt x="183" y="13"/>
                    <a:pt x="158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3"/>
            <p:cNvSpPr/>
            <p:nvPr/>
          </p:nvSpPr>
          <p:spPr>
            <a:xfrm>
              <a:off x="4215075" y="28195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8" y="1"/>
                  </a:moveTo>
                  <a:cubicBezTo>
                    <a:pt x="74" y="1"/>
                    <a:pt x="32" y="46"/>
                    <a:pt x="17" y="107"/>
                  </a:cubicBezTo>
                  <a:cubicBezTo>
                    <a:pt x="1" y="140"/>
                    <a:pt x="17" y="177"/>
                    <a:pt x="34" y="210"/>
                  </a:cubicBezTo>
                  <a:cubicBezTo>
                    <a:pt x="34" y="227"/>
                    <a:pt x="67" y="243"/>
                    <a:pt x="104" y="260"/>
                  </a:cubicBezTo>
                  <a:cubicBezTo>
                    <a:pt x="153" y="260"/>
                    <a:pt x="223" y="210"/>
                    <a:pt x="240" y="140"/>
                  </a:cubicBezTo>
                  <a:cubicBezTo>
                    <a:pt x="240" y="107"/>
                    <a:pt x="240" y="74"/>
                    <a:pt x="223" y="54"/>
                  </a:cubicBezTo>
                  <a:cubicBezTo>
                    <a:pt x="223" y="37"/>
                    <a:pt x="207" y="37"/>
                    <a:pt x="207" y="21"/>
                  </a:cubicBezTo>
                  <a:cubicBezTo>
                    <a:pt x="190" y="21"/>
                    <a:pt x="170" y="4"/>
                    <a:pt x="153" y="4"/>
                  </a:cubicBezTo>
                  <a:cubicBezTo>
                    <a:pt x="145" y="2"/>
                    <a:pt x="136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3"/>
            <p:cNvSpPr/>
            <p:nvPr/>
          </p:nvSpPr>
          <p:spPr>
            <a:xfrm>
              <a:off x="4207775" y="27869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9" y="0"/>
                  </a:moveTo>
                  <a:cubicBezTo>
                    <a:pt x="74" y="0"/>
                    <a:pt x="31" y="48"/>
                    <a:pt x="17" y="106"/>
                  </a:cubicBezTo>
                  <a:cubicBezTo>
                    <a:pt x="0" y="143"/>
                    <a:pt x="17" y="176"/>
                    <a:pt x="17" y="209"/>
                  </a:cubicBezTo>
                  <a:cubicBezTo>
                    <a:pt x="33" y="226"/>
                    <a:pt x="70" y="246"/>
                    <a:pt x="87" y="263"/>
                  </a:cubicBezTo>
                  <a:cubicBezTo>
                    <a:pt x="153" y="263"/>
                    <a:pt x="223" y="209"/>
                    <a:pt x="223" y="143"/>
                  </a:cubicBezTo>
                  <a:cubicBezTo>
                    <a:pt x="239" y="106"/>
                    <a:pt x="239" y="73"/>
                    <a:pt x="223" y="57"/>
                  </a:cubicBezTo>
                  <a:cubicBezTo>
                    <a:pt x="206" y="40"/>
                    <a:pt x="206" y="40"/>
                    <a:pt x="206" y="20"/>
                  </a:cubicBezTo>
                  <a:cubicBezTo>
                    <a:pt x="190" y="20"/>
                    <a:pt x="173" y="3"/>
                    <a:pt x="153" y="3"/>
                  </a:cubicBezTo>
                  <a:cubicBezTo>
                    <a:pt x="144" y="1"/>
                    <a:pt x="136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3"/>
            <p:cNvSpPr/>
            <p:nvPr/>
          </p:nvSpPr>
          <p:spPr>
            <a:xfrm>
              <a:off x="3857725" y="2773600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31" y="0"/>
                  </a:moveTo>
                  <a:cubicBezTo>
                    <a:pt x="74" y="0"/>
                    <a:pt x="32" y="45"/>
                    <a:pt x="17" y="106"/>
                  </a:cubicBezTo>
                  <a:cubicBezTo>
                    <a:pt x="1" y="176"/>
                    <a:pt x="34" y="242"/>
                    <a:pt x="104" y="242"/>
                  </a:cubicBezTo>
                  <a:cubicBezTo>
                    <a:pt x="109" y="249"/>
                    <a:pt x="116" y="251"/>
                    <a:pt x="123" y="251"/>
                  </a:cubicBezTo>
                  <a:cubicBezTo>
                    <a:pt x="142" y="251"/>
                    <a:pt x="167" y="237"/>
                    <a:pt x="190" y="226"/>
                  </a:cubicBezTo>
                  <a:cubicBezTo>
                    <a:pt x="207" y="209"/>
                    <a:pt x="223" y="176"/>
                    <a:pt x="240" y="139"/>
                  </a:cubicBezTo>
                  <a:cubicBezTo>
                    <a:pt x="240" y="106"/>
                    <a:pt x="240" y="73"/>
                    <a:pt x="223" y="57"/>
                  </a:cubicBezTo>
                  <a:cubicBezTo>
                    <a:pt x="223" y="36"/>
                    <a:pt x="207" y="36"/>
                    <a:pt x="207" y="20"/>
                  </a:cubicBezTo>
                  <a:cubicBezTo>
                    <a:pt x="190" y="3"/>
                    <a:pt x="174" y="3"/>
                    <a:pt x="157" y="3"/>
                  </a:cubicBezTo>
                  <a:cubicBezTo>
                    <a:pt x="148" y="1"/>
                    <a:pt x="139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3"/>
            <p:cNvSpPr/>
            <p:nvPr/>
          </p:nvSpPr>
          <p:spPr>
            <a:xfrm>
              <a:off x="3868875" y="2849500"/>
              <a:ext cx="4350" cy="1075"/>
            </a:xfrm>
            <a:custGeom>
              <a:avLst/>
              <a:gdLst/>
              <a:ahLst/>
              <a:cxnLst/>
              <a:rect l="l" t="t" r="r" b="b"/>
              <a:pathLst>
                <a:path w="174" h="43" extrusionOk="0">
                  <a:moveTo>
                    <a:pt x="94" y="0"/>
                  </a:moveTo>
                  <a:cubicBezTo>
                    <a:pt x="63" y="0"/>
                    <a:pt x="29" y="14"/>
                    <a:pt x="0" y="43"/>
                  </a:cubicBezTo>
                  <a:lnTo>
                    <a:pt x="173" y="43"/>
                  </a:lnTo>
                  <a:cubicBezTo>
                    <a:pt x="173" y="43"/>
                    <a:pt x="173" y="26"/>
                    <a:pt x="157" y="26"/>
                  </a:cubicBezTo>
                  <a:cubicBezTo>
                    <a:pt x="142" y="10"/>
                    <a:pt x="119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3"/>
            <p:cNvSpPr/>
            <p:nvPr/>
          </p:nvSpPr>
          <p:spPr>
            <a:xfrm>
              <a:off x="3856900" y="28192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53" y="1"/>
                  </a:moveTo>
                  <a:cubicBezTo>
                    <a:pt x="120" y="1"/>
                    <a:pt x="87" y="1"/>
                    <a:pt x="67" y="17"/>
                  </a:cubicBezTo>
                  <a:cubicBezTo>
                    <a:pt x="34" y="34"/>
                    <a:pt x="17" y="67"/>
                    <a:pt x="17" y="104"/>
                  </a:cubicBezTo>
                  <a:cubicBezTo>
                    <a:pt x="1" y="137"/>
                    <a:pt x="17" y="170"/>
                    <a:pt x="34" y="207"/>
                  </a:cubicBezTo>
                  <a:cubicBezTo>
                    <a:pt x="34" y="223"/>
                    <a:pt x="67" y="240"/>
                    <a:pt x="104" y="256"/>
                  </a:cubicBezTo>
                  <a:cubicBezTo>
                    <a:pt x="153" y="256"/>
                    <a:pt x="223" y="207"/>
                    <a:pt x="240" y="137"/>
                  </a:cubicBezTo>
                  <a:cubicBezTo>
                    <a:pt x="240" y="104"/>
                    <a:pt x="240" y="67"/>
                    <a:pt x="223" y="50"/>
                  </a:cubicBezTo>
                  <a:cubicBezTo>
                    <a:pt x="223" y="34"/>
                    <a:pt x="207" y="34"/>
                    <a:pt x="207" y="17"/>
                  </a:cubicBezTo>
                  <a:cubicBezTo>
                    <a:pt x="190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3"/>
            <p:cNvSpPr/>
            <p:nvPr/>
          </p:nvSpPr>
          <p:spPr>
            <a:xfrm>
              <a:off x="3868050" y="2740425"/>
              <a:ext cx="6500" cy="6400"/>
            </a:xfrm>
            <a:custGeom>
              <a:avLst/>
              <a:gdLst/>
              <a:ahLst/>
              <a:cxnLst/>
              <a:rect l="l" t="t" r="r" b="b"/>
              <a:pathLst>
                <a:path w="260" h="256" extrusionOk="0">
                  <a:moveTo>
                    <a:pt x="141" y="1"/>
                  </a:moveTo>
                  <a:cubicBezTo>
                    <a:pt x="107" y="1"/>
                    <a:pt x="72" y="14"/>
                    <a:pt x="54" y="44"/>
                  </a:cubicBezTo>
                  <a:cubicBezTo>
                    <a:pt x="0" y="93"/>
                    <a:pt x="0" y="180"/>
                    <a:pt x="54" y="229"/>
                  </a:cubicBezTo>
                  <a:cubicBezTo>
                    <a:pt x="76" y="246"/>
                    <a:pt x="103" y="256"/>
                    <a:pt x="128" y="256"/>
                  </a:cubicBezTo>
                  <a:cubicBezTo>
                    <a:pt x="159" y="256"/>
                    <a:pt x="188" y="242"/>
                    <a:pt x="206" y="213"/>
                  </a:cubicBezTo>
                  <a:cubicBezTo>
                    <a:pt x="260" y="147"/>
                    <a:pt x="260" y="77"/>
                    <a:pt x="206" y="23"/>
                  </a:cubicBezTo>
                  <a:cubicBezTo>
                    <a:pt x="192" y="9"/>
                    <a:pt x="16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3"/>
            <p:cNvSpPr/>
            <p:nvPr/>
          </p:nvSpPr>
          <p:spPr>
            <a:xfrm>
              <a:off x="3870625" y="26960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36" y="1"/>
                  </a:moveTo>
                  <a:cubicBezTo>
                    <a:pt x="121" y="1"/>
                    <a:pt x="103" y="5"/>
                    <a:pt x="87" y="13"/>
                  </a:cubicBezTo>
                  <a:cubicBezTo>
                    <a:pt x="33" y="30"/>
                    <a:pt x="0" y="116"/>
                    <a:pt x="17" y="170"/>
                  </a:cubicBezTo>
                  <a:cubicBezTo>
                    <a:pt x="17" y="203"/>
                    <a:pt x="33" y="236"/>
                    <a:pt x="70" y="236"/>
                  </a:cubicBezTo>
                  <a:cubicBezTo>
                    <a:pt x="87" y="252"/>
                    <a:pt x="120" y="252"/>
                    <a:pt x="157" y="252"/>
                  </a:cubicBezTo>
                  <a:cubicBezTo>
                    <a:pt x="190" y="236"/>
                    <a:pt x="206" y="203"/>
                    <a:pt x="223" y="186"/>
                  </a:cubicBezTo>
                  <a:cubicBezTo>
                    <a:pt x="239" y="149"/>
                    <a:pt x="239" y="116"/>
                    <a:pt x="223" y="83"/>
                  </a:cubicBezTo>
                  <a:cubicBezTo>
                    <a:pt x="223" y="67"/>
                    <a:pt x="206" y="46"/>
                    <a:pt x="206" y="30"/>
                  </a:cubicBezTo>
                  <a:cubicBezTo>
                    <a:pt x="190" y="13"/>
                    <a:pt x="190" y="13"/>
                    <a:pt x="173" y="13"/>
                  </a:cubicBezTo>
                  <a:cubicBezTo>
                    <a:pt x="165" y="5"/>
                    <a:pt x="152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3"/>
            <p:cNvSpPr/>
            <p:nvPr/>
          </p:nvSpPr>
          <p:spPr>
            <a:xfrm>
              <a:off x="3862875" y="2834375"/>
              <a:ext cx="6025" cy="6500"/>
            </a:xfrm>
            <a:custGeom>
              <a:avLst/>
              <a:gdLst/>
              <a:ahLst/>
              <a:cxnLst/>
              <a:rect l="l" t="t" r="r" b="b"/>
              <a:pathLst>
                <a:path w="241" h="260" extrusionOk="0">
                  <a:moveTo>
                    <a:pt x="137" y="1"/>
                  </a:moveTo>
                  <a:cubicBezTo>
                    <a:pt x="121" y="1"/>
                    <a:pt x="104" y="5"/>
                    <a:pt x="87" y="13"/>
                  </a:cubicBezTo>
                  <a:cubicBezTo>
                    <a:pt x="34" y="30"/>
                    <a:pt x="1" y="116"/>
                    <a:pt x="17" y="182"/>
                  </a:cubicBezTo>
                  <a:cubicBezTo>
                    <a:pt x="17" y="203"/>
                    <a:pt x="34" y="236"/>
                    <a:pt x="71" y="252"/>
                  </a:cubicBezTo>
                  <a:cubicBezTo>
                    <a:pt x="82" y="252"/>
                    <a:pt x="100" y="260"/>
                    <a:pt x="122" y="260"/>
                  </a:cubicBezTo>
                  <a:cubicBezTo>
                    <a:pt x="133" y="260"/>
                    <a:pt x="145" y="258"/>
                    <a:pt x="158" y="252"/>
                  </a:cubicBezTo>
                  <a:cubicBezTo>
                    <a:pt x="174" y="236"/>
                    <a:pt x="207" y="219"/>
                    <a:pt x="224" y="182"/>
                  </a:cubicBezTo>
                  <a:cubicBezTo>
                    <a:pt x="240" y="149"/>
                    <a:pt x="240" y="116"/>
                    <a:pt x="224" y="79"/>
                  </a:cubicBezTo>
                  <a:cubicBezTo>
                    <a:pt x="224" y="63"/>
                    <a:pt x="207" y="46"/>
                    <a:pt x="207" y="30"/>
                  </a:cubicBezTo>
                  <a:cubicBezTo>
                    <a:pt x="191" y="30"/>
                    <a:pt x="191" y="13"/>
                    <a:pt x="174" y="13"/>
                  </a:cubicBezTo>
                  <a:cubicBezTo>
                    <a:pt x="166" y="5"/>
                    <a:pt x="152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3"/>
            <p:cNvSpPr/>
            <p:nvPr/>
          </p:nvSpPr>
          <p:spPr>
            <a:xfrm>
              <a:off x="3882250" y="2686475"/>
              <a:ext cx="6025" cy="4350"/>
            </a:xfrm>
            <a:custGeom>
              <a:avLst/>
              <a:gdLst/>
              <a:ahLst/>
              <a:cxnLst/>
              <a:rect l="l" t="t" r="r" b="b"/>
              <a:pathLst>
                <a:path w="241" h="174" extrusionOk="0">
                  <a:moveTo>
                    <a:pt x="17" y="0"/>
                  </a:moveTo>
                  <a:lnTo>
                    <a:pt x="17" y="17"/>
                  </a:lnTo>
                  <a:cubicBezTo>
                    <a:pt x="1" y="54"/>
                    <a:pt x="1" y="87"/>
                    <a:pt x="17" y="120"/>
                  </a:cubicBezTo>
                  <a:cubicBezTo>
                    <a:pt x="34" y="140"/>
                    <a:pt x="67" y="157"/>
                    <a:pt x="83" y="173"/>
                  </a:cubicBezTo>
                  <a:cubicBezTo>
                    <a:pt x="121" y="173"/>
                    <a:pt x="154" y="157"/>
                    <a:pt x="170" y="140"/>
                  </a:cubicBezTo>
                  <a:cubicBezTo>
                    <a:pt x="207" y="120"/>
                    <a:pt x="224" y="87"/>
                    <a:pt x="224" y="54"/>
                  </a:cubicBezTo>
                  <a:lnTo>
                    <a:pt x="240" y="37"/>
                  </a:lnTo>
                  <a:cubicBezTo>
                    <a:pt x="154" y="17"/>
                    <a:pt x="83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3"/>
            <p:cNvSpPr/>
            <p:nvPr/>
          </p:nvSpPr>
          <p:spPr>
            <a:xfrm>
              <a:off x="4223225" y="27427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37" y="0"/>
                  </a:moveTo>
                  <a:cubicBezTo>
                    <a:pt x="120" y="0"/>
                    <a:pt x="87" y="0"/>
                    <a:pt x="50" y="17"/>
                  </a:cubicBezTo>
                  <a:cubicBezTo>
                    <a:pt x="34" y="33"/>
                    <a:pt x="17" y="71"/>
                    <a:pt x="1" y="103"/>
                  </a:cubicBezTo>
                  <a:cubicBezTo>
                    <a:pt x="1" y="136"/>
                    <a:pt x="1" y="174"/>
                    <a:pt x="17" y="207"/>
                  </a:cubicBezTo>
                  <a:cubicBezTo>
                    <a:pt x="34" y="223"/>
                    <a:pt x="50" y="240"/>
                    <a:pt x="87" y="260"/>
                  </a:cubicBezTo>
                  <a:cubicBezTo>
                    <a:pt x="153" y="260"/>
                    <a:pt x="207" y="207"/>
                    <a:pt x="223" y="136"/>
                  </a:cubicBezTo>
                  <a:cubicBezTo>
                    <a:pt x="223" y="103"/>
                    <a:pt x="223" y="71"/>
                    <a:pt x="207" y="54"/>
                  </a:cubicBezTo>
                  <a:cubicBezTo>
                    <a:pt x="207" y="33"/>
                    <a:pt x="207" y="33"/>
                    <a:pt x="190" y="17"/>
                  </a:cubicBezTo>
                  <a:cubicBezTo>
                    <a:pt x="174" y="17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3"/>
            <p:cNvSpPr/>
            <p:nvPr/>
          </p:nvSpPr>
          <p:spPr>
            <a:xfrm>
              <a:off x="4221475" y="278707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32" y="0"/>
                  </a:moveTo>
                  <a:cubicBezTo>
                    <a:pt x="101" y="0"/>
                    <a:pt x="66" y="19"/>
                    <a:pt x="38" y="50"/>
                  </a:cubicBezTo>
                  <a:cubicBezTo>
                    <a:pt x="0" y="99"/>
                    <a:pt x="0" y="186"/>
                    <a:pt x="38" y="219"/>
                  </a:cubicBezTo>
                  <a:cubicBezTo>
                    <a:pt x="54" y="239"/>
                    <a:pt x="71" y="239"/>
                    <a:pt x="87" y="256"/>
                  </a:cubicBezTo>
                  <a:cubicBezTo>
                    <a:pt x="120" y="256"/>
                    <a:pt x="174" y="239"/>
                    <a:pt x="190" y="202"/>
                  </a:cubicBezTo>
                  <a:cubicBezTo>
                    <a:pt x="223" y="169"/>
                    <a:pt x="244" y="116"/>
                    <a:pt x="223" y="66"/>
                  </a:cubicBezTo>
                  <a:cubicBezTo>
                    <a:pt x="223" y="50"/>
                    <a:pt x="207" y="33"/>
                    <a:pt x="190" y="33"/>
                  </a:cubicBezTo>
                  <a:cubicBezTo>
                    <a:pt x="176" y="10"/>
                    <a:pt x="15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3"/>
            <p:cNvSpPr/>
            <p:nvPr/>
          </p:nvSpPr>
          <p:spPr>
            <a:xfrm>
              <a:off x="4215900" y="2835425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36" y="1"/>
                  </a:moveTo>
                  <a:cubicBezTo>
                    <a:pt x="86" y="1"/>
                    <a:pt x="32" y="46"/>
                    <a:pt x="17" y="107"/>
                  </a:cubicBezTo>
                  <a:cubicBezTo>
                    <a:pt x="1" y="177"/>
                    <a:pt x="54" y="243"/>
                    <a:pt x="104" y="264"/>
                  </a:cubicBezTo>
                  <a:cubicBezTo>
                    <a:pt x="137" y="264"/>
                    <a:pt x="174" y="243"/>
                    <a:pt x="190" y="227"/>
                  </a:cubicBezTo>
                  <a:cubicBezTo>
                    <a:pt x="223" y="210"/>
                    <a:pt x="240" y="177"/>
                    <a:pt x="240" y="140"/>
                  </a:cubicBezTo>
                  <a:cubicBezTo>
                    <a:pt x="261" y="107"/>
                    <a:pt x="240" y="74"/>
                    <a:pt x="223" y="58"/>
                  </a:cubicBezTo>
                  <a:cubicBezTo>
                    <a:pt x="223" y="37"/>
                    <a:pt x="223" y="37"/>
                    <a:pt x="207" y="21"/>
                  </a:cubicBezTo>
                  <a:cubicBezTo>
                    <a:pt x="207" y="21"/>
                    <a:pt x="190" y="4"/>
                    <a:pt x="157" y="4"/>
                  </a:cubicBezTo>
                  <a:cubicBezTo>
                    <a:pt x="150" y="2"/>
                    <a:pt x="14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3"/>
            <p:cNvSpPr/>
            <p:nvPr/>
          </p:nvSpPr>
          <p:spPr>
            <a:xfrm>
              <a:off x="4221050" y="2729050"/>
              <a:ext cx="2200" cy="3000"/>
            </a:xfrm>
            <a:custGeom>
              <a:avLst/>
              <a:gdLst/>
              <a:ahLst/>
              <a:cxnLst/>
              <a:rect l="l" t="t" r="r" b="b"/>
              <a:pathLst>
                <a:path w="88" h="120" extrusionOk="0">
                  <a:moveTo>
                    <a:pt x="1" y="0"/>
                  </a:moveTo>
                  <a:cubicBezTo>
                    <a:pt x="1" y="17"/>
                    <a:pt x="17" y="50"/>
                    <a:pt x="17" y="66"/>
                  </a:cubicBezTo>
                  <a:cubicBezTo>
                    <a:pt x="34" y="87"/>
                    <a:pt x="55" y="103"/>
                    <a:pt x="88" y="120"/>
                  </a:cubicBezTo>
                  <a:cubicBezTo>
                    <a:pt x="88" y="103"/>
                    <a:pt x="88" y="103"/>
                    <a:pt x="71" y="87"/>
                  </a:cubicBezTo>
                  <a:cubicBezTo>
                    <a:pt x="55" y="66"/>
                    <a:pt x="34" y="33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3"/>
            <p:cNvSpPr/>
            <p:nvPr/>
          </p:nvSpPr>
          <p:spPr>
            <a:xfrm>
              <a:off x="4166525" y="2691625"/>
              <a:ext cx="3450" cy="950"/>
            </a:xfrm>
            <a:custGeom>
              <a:avLst/>
              <a:gdLst/>
              <a:ahLst/>
              <a:cxnLst/>
              <a:rect l="l" t="t" r="r" b="b"/>
              <a:pathLst>
                <a:path w="138" h="38" extrusionOk="0">
                  <a:moveTo>
                    <a:pt x="1" y="0"/>
                  </a:moveTo>
                  <a:cubicBezTo>
                    <a:pt x="17" y="17"/>
                    <a:pt x="50" y="38"/>
                    <a:pt x="71" y="38"/>
                  </a:cubicBezTo>
                  <a:cubicBezTo>
                    <a:pt x="88" y="38"/>
                    <a:pt x="121" y="38"/>
                    <a:pt x="137" y="17"/>
                  </a:cubicBezTo>
                  <a:cubicBezTo>
                    <a:pt x="104" y="17"/>
                    <a:pt x="5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3"/>
            <p:cNvSpPr/>
            <p:nvPr/>
          </p:nvSpPr>
          <p:spPr>
            <a:xfrm>
              <a:off x="3916175" y="2706250"/>
              <a:ext cx="5175" cy="5600"/>
            </a:xfrm>
            <a:custGeom>
              <a:avLst/>
              <a:gdLst/>
              <a:ahLst/>
              <a:cxnLst/>
              <a:rect l="l" t="t" r="r" b="b"/>
              <a:pathLst>
                <a:path w="207" h="224" extrusionOk="0">
                  <a:moveTo>
                    <a:pt x="50" y="1"/>
                  </a:moveTo>
                  <a:cubicBezTo>
                    <a:pt x="33" y="34"/>
                    <a:pt x="17" y="50"/>
                    <a:pt x="0" y="87"/>
                  </a:cubicBezTo>
                  <a:cubicBezTo>
                    <a:pt x="0" y="120"/>
                    <a:pt x="0" y="153"/>
                    <a:pt x="17" y="174"/>
                  </a:cubicBezTo>
                  <a:cubicBezTo>
                    <a:pt x="33" y="207"/>
                    <a:pt x="50" y="224"/>
                    <a:pt x="87" y="224"/>
                  </a:cubicBezTo>
                  <a:cubicBezTo>
                    <a:pt x="120" y="224"/>
                    <a:pt x="153" y="224"/>
                    <a:pt x="169" y="207"/>
                  </a:cubicBezTo>
                  <a:cubicBezTo>
                    <a:pt x="190" y="191"/>
                    <a:pt x="190" y="191"/>
                    <a:pt x="207" y="174"/>
                  </a:cubicBezTo>
                  <a:cubicBezTo>
                    <a:pt x="153" y="120"/>
                    <a:pt x="103" y="7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3"/>
            <p:cNvSpPr/>
            <p:nvPr/>
          </p:nvSpPr>
          <p:spPr>
            <a:xfrm>
              <a:off x="3904525" y="2717500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37" y="0"/>
                  </a:moveTo>
                  <a:cubicBezTo>
                    <a:pt x="121" y="0"/>
                    <a:pt x="104" y="4"/>
                    <a:pt x="87" y="13"/>
                  </a:cubicBezTo>
                  <a:cubicBezTo>
                    <a:pt x="38" y="33"/>
                    <a:pt x="1" y="99"/>
                    <a:pt x="17" y="169"/>
                  </a:cubicBezTo>
                  <a:cubicBezTo>
                    <a:pt x="17" y="202"/>
                    <a:pt x="38" y="239"/>
                    <a:pt x="71" y="239"/>
                  </a:cubicBezTo>
                  <a:cubicBezTo>
                    <a:pt x="79" y="248"/>
                    <a:pt x="91" y="252"/>
                    <a:pt x="106" y="252"/>
                  </a:cubicBezTo>
                  <a:cubicBezTo>
                    <a:pt x="121" y="252"/>
                    <a:pt x="139" y="248"/>
                    <a:pt x="157" y="239"/>
                  </a:cubicBezTo>
                  <a:cubicBezTo>
                    <a:pt x="190" y="239"/>
                    <a:pt x="207" y="202"/>
                    <a:pt x="223" y="169"/>
                  </a:cubicBezTo>
                  <a:cubicBezTo>
                    <a:pt x="244" y="153"/>
                    <a:pt x="244" y="116"/>
                    <a:pt x="244" y="83"/>
                  </a:cubicBezTo>
                  <a:cubicBezTo>
                    <a:pt x="223" y="50"/>
                    <a:pt x="223" y="33"/>
                    <a:pt x="207" y="33"/>
                  </a:cubicBezTo>
                  <a:cubicBezTo>
                    <a:pt x="190" y="13"/>
                    <a:pt x="190" y="13"/>
                    <a:pt x="174" y="13"/>
                  </a:cubicBezTo>
                  <a:cubicBezTo>
                    <a:pt x="165" y="4"/>
                    <a:pt x="152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3"/>
            <p:cNvSpPr/>
            <p:nvPr/>
          </p:nvSpPr>
          <p:spPr>
            <a:xfrm>
              <a:off x="3866800" y="27884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4" y="1"/>
                  </a:moveTo>
                  <a:cubicBezTo>
                    <a:pt x="119" y="1"/>
                    <a:pt x="102" y="5"/>
                    <a:pt x="83" y="13"/>
                  </a:cubicBezTo>
                  <a:cubicBezTo>
                    <a:pt x="34" y="46"/>
                    <a:pt x="1" y="116"/>
                    <a:pt x="17" y="186"/>
                  </a:cubicBezTo>
                  <a:cubicBezTo>
                    <a:pt x="17" y="219"/>
                    <a:pt x="34" y="236"/>
                    <a:pt x="67" y="252"/>
                  </a:cubicBezTo>
                  <a:cubicBezTo>
                    <a:pt x="75" y="261"/>
                    <a:pt x="88" y="265"/>
                    <a:pt x="104" y="265"/>
                  </a:cubicBezTo>
                  <a:cubicBezTo>
                    <a:pt x="119" y="265"/>
                    <a:pt x="137" y="261"/>
                    <a:pt x="153" y="252"/>
                  </a:cubicBezTo>
                  <a:cubicBezTo>
                    <a:pt x="207" y="219"/>
                    <a:pt x="240" y="149"/>
                    <a:pt x="223" y="83"/>
                  </a:cubicBezTo>
                  <a:cubicBezTo>
                    <a:pt x="223" y="63"/>
                    <a:pt x="207" y="46"/>
                    <a:pt x="207" y="30"/>
                  </a:cubicBezTo>
                  <a:cubicBezTo>
                    <a:pt x="186" y="30"/>
                    <a:pt x="186" y="13"/>
                    <a:pt x="170" y="13"/>
                  </a:cubicBezTo>
                  <a:cubicBezTo>
                    <a:pt x="161" y="5"/>
                    <a:pt x="149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3"/>
            <p:cNvSpPr/>
            <p:nvPr/>
          </p:nvSpPr>
          <p:spPr>
            <a:xfrm>
              <a:off x="3911425" y="27518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71" y="0"/>
                    <a:pt x="34" y="50"/>
                    <a:pt x="17" y="103"/>
                  </a:cubicBezTo>
                  <a:cubicBezTo>
                    <a:pt x="1" y="136"/>
                    <a:pt x="17" y="169"/>
                    <a:pt x="34" y="206"/>
                  </a:cubicBezTo>
                  <a:cubicBezTo>
                    <a:pt x="34" y="223"/>
                    <a:pt x="71" y="256"/>
                    <a:pt x="104" y="256"/>
                  </a:cubicBezTo>
                  <a:cubicBezTo>
                    <a:pt x="153" y="256"/>
                    <a:pt x="223" y="223"/>
                    <a:pt x="240" y="153"/>
                  </a:cubicBezTo>
                  <a:lnTo>
                    <a:pt x="240" y="120"/>
                  </a:lnTo>
                  <a:cubicBezTo>
                    <a:pt x="240" y="83"/>
                    <a:pt x="223" y="50"/>
                    <a:pt x="207" y="33"/>
                  </a:cubicBezTo>
                  <a:cubicBezTo>
                    <a:pt x="190" y="17"/>
                    <a:pt x="174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3"/>
            <p:cNvSpPr/>
            <p:nvPr/>
          </p:nvSpPr>
          <p:spPr>
            <a:xfrm>
              <a:off x="4201275" y="27088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37" y="1"/>
                  </a:moveTo>
                  <a:cubicBezTo>
                    <a:pt x="37" y="17"/>
                    <a:pt x="21" y="34"/>
                    <a:pt x="21" y="71"/>
                  </a:cubicBezTo>
                  <a:cubicBezTo>
                    <a:pt x="0" y="88"/>
                    <a:pt x="0" y="121"/>
                    <a:pt x="21" y="154"/>
                  </a:cubicBezTo>
                  <a:cubicBezTo>
                    <a:pt x="37" y="191"/>
                    <a:pt x="70" y="207"/>
                    <a:pt x="87" y="207"/>
                  </a:cubicBezTo>
                  <a:cubicBezTo>
                    <a:pt x="141" y="207"/>
                    <a:pt x="174" y="191"/>
                    <a:pt x="207" y="154"/>
                  </a:cubicBezTo>
                  <a:cubicBezTo>
                    <a:pt x="157" y="104"/>
                    <a:pt x="103" y="50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3"/>
            <p:cNvSpPr/>
            <p:nvPr/>
          </p:nvSpPr>
          <p:spPr>
            <a:xfrm>
              <a:off x="4155825" y="27007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20" y="0"/>
                  </a:moveTo>
                  <a:cubicBezTo>
                    <a:pt x="66" y="17"/>
                    <a:pt x="17" y="50"/>
                    <a:pt x="0" y="120"/>
                  </a:cubicBezTo>
                  <a:cubicBezTo>
                    <a:pt x="0" y="153"/>
                    <a:pt x="0" y="190"/>
                    <a:pt x="17" y="206"/>
                  </a:cubicBezTo>
                  <a:cubicBezTo>
                    <a:pt x="33" y="239"/>
                    <a:pt x="50" y="256"/>
                    <a:pt x="87" y="256"/>
                  </a:cubicBezTo>
                  <a:cubicBezTo>
                    <a:pt x="93" y="258"/>
                    <a:pt x="100" y="259"/>
                    <a:pt x="107" y="259"/>
                  </a:cubicBezTo>
                  <a:cubicBezTo>
                    <a:pt x="154" y="259"/>
                    <a:pt x="208" y="214"/>
                    <a:pt x="223" y="153"/>
                  </a:cubicBezTo>
                  <a:lnTo>
                    <a:pt x="223" y="120"/>
                  </a:lnTo>
                  <a:cubicBezTo>
                    <a:pt x="223" y="87"/>
                    <a:pt x="206" y="50"/>
                    <a:pt x="190" y="33"/>
                  </a:cubicBezTo>
                  <a:cubicBezTo>
                    <a:pt x="169" y="17"/>
                    <a:pt x="153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3"/>
            <p:cNvSpPr/>
            <p:nvPr/>
          </p:nvSpPr>
          <p:spPr>
            <a:xfrm>
              <a:off x="4127475" y="2695550"/>
              <a:ext cx="5600" cy="4650"/>
            </a:xfrm>
            <a:custGeom>
              <a:avLst/>
              <a:gdLst/>
              <a:ahLst/>
              <a:cxnLst/>
              <a:rect l="l" t="t" r="r" b="b"/>
              <a:pathLst>
                <a:path w="224" h="186" extrusionOk="0">
                  <a:moveTo>
                    <a:pt x="207" y="0"/>
                  </a:moveTo>
                  <a:lnTo>
                    <a:pt x="207" y="0"/>
                  </a:lnTo>
                  <a:cubicBezTo>
                    <a:pt x="136" y="33"/>
                    <a:pt x="66" y="50"/>
                    <a:pt x="0" y="87"/>
                  </a:cubicBezTo>
                  <a:cubicBezTo>
                    <a:pt x="0" y="103"/>
                    <a:pt x="0" y="136"/>
                    <a:pt x="17" y="153"/>
                  </a:cubicBezTo>
                  <a:cubicBezTo>
                    <a:pt x="38" y="175"/>
                    <a:pt x="63" y="186"/>
                    <a:pt x="88" y="186"/>
                  </a:cubicBezTo>
                  <a:cubicBezTo>
                    <a:pt x="123" y="186"/>
                    <a:pt x="159" y="167"/>
                    <a:pt x="190" y="136"/>
                  </a:cubicBezTo>
                  <a:cubicBezTo>
                    <a:pt x="223" y="103"/>
                    <a:pt x="223" y="5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3"/>
            <p:cNvSpPr/>
            <p:nvPr/>
          </p:nvSpPr>
          <p:spPr>
            <a:xfrm>
              <a:off x="3907100" y="27337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57" y="1"/>
                  </a:moveTo>
                  <a:cubicBezTo>
                    <a:pt x="87" y="1"/>
                    <a:pt x="38" y="34"/>
                    <a:pt x="17" y="104"/>
                  </a:cubicBezTo>
                  <a:cubicBezTo>
                    <a:pt x="1" y="137"/>
                    <a:pt x="17" y="170"/>
                    <a:pt x="17" y="207"/>
                  </a:cubicBezTo>
                  <a:cubicBezTo>
                    <a:pt x="38" y="240"/>
                    <a:pt x="71" y="256"/>
                    <a:pt x="87" y="256"/>
                  </a:cubicBezTo>
                  <a:cubicBezTo>
                    <a:pt x="96" y="259"/>
                    <a:pt x="105" y="260"/>
                    <a:pt x="114" y="260"/>
                  </a:cubicBezTo>
                  <a:cubicBezTo>
                    <a:pt x="173" y="260"/>
                    <a:pt x="223" y="214"/>
                    <a:pt x="223" y="153"/>
                  </a:cubicBezTo>
                  <a:cubicBezTo>
                    <a:pt x="244" y="120"/>
                    <a:pt x="244" y="83"/>
                    <a:pt x="223" y="50"/>
                  </a:cubicBezTo>
                  <a:cubicBezTo>
                    <a:pt x="207" y="50"/>
                    <a:pt x="207" y="34"/>
                    <a:pt x="207" y="34"/>
                  </a:cubicBezTo>
                  <a:cubicBezTo>
                    <a:pt x="190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3"/>
            <p:cNvSpPr/>
            <p:nvPr/>
          </p:nvSpPr>
          <p:spPr>
            <a:xfrm>
              <a:off x="3877525" y="27278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9" y="1"/>
                  </a:moveTo>
                  <a:cubicBezTo>
                    <a:pt x="124" y="1"/>
                    <a:pt x="112" y="5"/>
                    <a:pt x="103" y="13"/>
                  </a:cubicBezTo>
                  <a:cubicBezTo>
                    <a:pt x="33" y="50"/>
                    <a:pt x="0" y="116"/>
                    <a:pt x="17" y="186"/>
                  </a:cubicBezTo>
                  <a:cubicBezTo>
                    <a:pt x="33" y="219"/>
                    <a:pt x="50" y="240"/>
                    <a:pt x="66" y="256"/>
                  </a:cubicBezTo>
                  <a:cubicBezTo>
                    <a:pt x="85" y="264"/>
                    <a:pt x="98" y="269"/>
                    <a:pt x="111" y="269"/>
                  </a:cubicBezTo>
                  <a:cubicBezTo>
                    <a:pt x="124" y="269"/>
                    <a:pt x="136" y="264"/>
                    <a:pt x="153" y="256"/>
                  </a:cubicBezTo>
                  <a:cubicBezTo>
                    <a:pt x="190" y="240"/>
                    <a:pt x="206" y="219"/>
                    <a:pt x="223" y="186"/>
                  </a:cubicBezTo>
                  <a:cubicBezTo>
                    <a:pt x="239" y="153"/>
                    <a:pt x="239" y="116"/>
                    <a:pt x="239" y="83"/>
                  </a:cubicBezTo>
                  <a:cubicBezTo>
                    <a:pt x="223" y="67"/>
                    <a:pt x="223" y="50"/>
                    <a:pt x="206" y="34"/>
                  </a:cubicBezTo>
                  <a:lnTo>
                    <a:pt x="190" y="13"/>
                  </a:lnTo>
                  <a:cubicBezTo>
                    <a:pt x="171" y="5"/>
                    <a:pt x="154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3"/>
            <p:cNvSpPr/>
            <p:nvPr/>
          </p:nvSpPr>
          <p:spPr>
            <a:xfrm>
              <a:off x="3900300" y="27019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7" y="1"/>
                  </a:moveTo>
                  <a:cubicBezTo>
                    <a:pt x="83" y="1"/>
                    <a:pt x="17" y="54"/>
                    <a:pt x="0" y="120"/>
                  </a:cubicBezTo>
                  <a:cubicBezTo>
                    <a:pt x="0" y="157"/>
                    <a:pt x="0" y="190"/>
                    <a:pt x="17" y="207"/>
                  </a:cubicBezTo>
                  <a:cubicBezTo>
                    <a:pt x="33" y="244"/>
                    <a:pt x="50" y="260"/>
                    <a:pt x="83" y="260"/>
                  </a:cubicBezTo>
                  <a:cubicBezTo>
                    <a:pt x="90" y="263"/>
                    <a:pt x="97" y="264"/>
                    <a:pt x="104" y="264"/>
                  </a:cubicBezTo>
                  <a:cubicBezTo>
                    <a:pt x="153" y="264"/>
                    <a:pt x="209" y="215"/>
                    <a:pt x="223" y="157"/>
                  </a:cubicBezTo>
                  <a:cubicBezTo>
                    <a:pt x="240" y="104"/>
                    <a:pt x="223" y="71"/>
                    <a:pt x="186" y="38"/>
                  </a:cubicBezTo>
                  <a:cubicBezTo>
                    <a:pt x="170" y="17"/>
                    <a:pt x="153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3"/>
            <p:cNvSpPr/>
            <p:nvPr/>
          </p:nvSpPr>
          <p:spPr>
            <a:xfrm>
              <a:off x="3870625" y="27567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1" y="0"/>
                    <a:pt x="64" y="17"/>
                    <a:pt x="33" y="58"/>
                  </a:cubicBezTo>
                  <a:cubicBezTo>
                    <a:pt x="0" y="111"/>
                    <a:pt x="0" y="194"/>
                    <a:pt x="33" y="231"/>
                  </a:cubicBezTo>
                  <a:cubicBezTo>
                    <a:pt x="56" y="252"/>
                    <a:pt x="81" y="261"/>
                    <a:pt x="106" y="261"/>
                  </a:cubicBezTo>
                  <a:cubicBezTo>
                    <a:pt x="142" y="261"/>
                    <a:pt x="177" y="243"/>
                    <a:pt x="206" y="215"/>
                  </a:cubicBezTo>
                  <a:cubicBezTo>
                    <a:pt x="239" y="161"/>
                    <a:pt x="239" y="74"/>
                    <a:pt x="206" y="25"/>
                  </a:cubicBezTo>
                  <a:cubicBezTo>
                    <a:pt x="185" y="9"/>
                    <a:pt x="161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3"/>
            <p:cNvSpPr/>
            <p:nvPr/>
          </p:nvSpPr>
          <p:spPr>
            <a:xfrm>
              <a:off x="3875775" y="2711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3" y="1"/>
                  </a:moveTo>
                  <a:cubicBezTo>
                    <a:pt x="101" y="1"/>
                    <a:pt x="64" y="18"/>
                    <a:pt x="33" y="47"/>
                  </a:cubicBezTo>
                  <a:cubicBezTo>
                    <a:pt x="17" y="64"/>
                    <a:pt x="17" y="84"/>
                    <a:pt x="0" y="101"/>
                  </a:cubicBezTo>
                  <a:cubicBezTo>
                    <a:pt x="0" y="150"/>
                    <a:pt x="0" y="204"/>
                    <a:pt x="33" y="237"/>
                  </a:cubicBezTo>
                  <a:cubicBezTo>
                    <a:pt x="59" y="248"/>
                    <a:pt x="92" y="260"/>
                    <a:pt x="122" y="260"/>
                  </a:cubicBezTo>
                  <a:cubicBezTo>
                    <a:pt x="134" y="260"/>
                    <a:pt x="146" y="258"/>
                    <a:pt x="157" y="253"/>
                  </a:cubicBezTo>
                  <a:cubicBezTo>
                    <a:pt x="173" y="237"/>
                    <a:pt x="190" y="220"/>
                    <a:pt x="190" y="204"/>
                  </a:cubicBezTo>
                  <a:cubicBezTo>
                    <a:pt x="239" y="150"/>
                    <a:pt x="239" y="84"/>
                    <a:pt x="190" y="31"/>
                  </a:cubicBezTo>
                  <a:cubicBezTo>
                    <a:pt x="176" y="10"/>
                    <a:pt x="156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3"/>
            <p:cNvSpPr/>
            <p:nvPr/>
          </p:nvSpPr>
          <p:spPr>
            <a:xfrm>
              <a:off x="3896800" y="2746775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40" y="0"/>
                  </a:moveTo>
                  <a:cubicBezTo>
                    <a:pt x="125" y="0"/>
                    <a:pt x="112" y="4"/>
                    <a:pt x="103" y="13"/>
                  </a:cubicBezTo>
                  <a:cubicBezTo>
                    <a:pt x="37" y="29"/>
                    <a:pt x="0" y="116"/>
                    <a:pt x="17" y="182"/>
                  </a:cubicBezTo>
                  <a:cubicBezTo>
                    <a:pt x="17" y="202"/>
                    <a:pt x="54" y="235"/>
                    <a:pt x="70" y="252"/>
                  </a:cubicBezTo>
                  <a:cubicBezTo>
                    <a:pt x="87" y="260"/>
                    <a:pt x="99" y="264"/>
                    <a:pt x="112" y="264"/>
                  </a:cubicBezTo>
                  <a:cubicBezTo>
                    <a:pt x="125" y="264"/>
                    <a:pt x="138" y="260"/>
                    <a:pt x="157" y="252"/>
                  </a:cubicBezTo>
                  <a:cubicBezTo>
                    <a:pt x="223" y="219"/>
                    <a:pt x="260" y="149"/>
                    <a:pt x="244" y="79"/>
                  </a:cubicBezTo>
                  <a:cubicBezTo>
                    <a:pt x="223" y="62"/>
                    <a:pt x="223" y="46"/>
                    <a:pt x="206" y="29"/>
                  </a:cubicBezTo>
                  <a:lnTo>
                    <a:pt x="190" y="13"/>
                  </a:lnTo>
                  <a:cubicBezTo>
                    <a:pt x="173" y="4"/>
                    <a:pt x="156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3"/>
            <p:cNvSpPr/>
            <p:nvPr/>
          </p:nvSpPr>
          <p:spPr>
            <a:xfrm>
              <a:off x="3883075" y="2744750"/>
              <a:ext cx="6025" cy="6325"/>
            </a:xfrm>
            <a:custGeom>
              <a:avLst/>
              <a:gdLst/>
              <a:ahLst/>
              <a:cxnLst/>
              <a:rect l="l" t="t" r="r" b="b"/>
              <a:pathLst>
                <a:path w="241" h="253" extrusionOk="0">
                  <a:moveTo>
                    <a:pt x="127" y="1"/>
                  </a:moveTo>
                  <a:cubicBezTo>
                    <a:pt x="97" y="1"/>
                    <a:pt x="63" y="13"/>
                    <a:pt x="34" y="40"/>
                  </a:cubicBezTo>
                  <a:cubicBezTo>
                    <a:pt x="1" y="110"/>
                    <a:pt x="1" y="180"/>
                    <a:pt x="34" y="230"/>
                  </a:cubicBezTo>
                  <a:cubicBezTo>
                    <a:pt x="58" y="244"/>
                    <a:pt x="85" y="253"/>
                    <a:pt x="111" y="253"/>
                  </a:cubicBezTo>
                  <a:cubicBezTo>
                    <a:pt x="144" y="253"/>
                    <a:pt x="178" y="240"/>
                    <a:pt x="207" y="213"/>
                  </a:cubicBezTo>
                  <a:cubicBezTo>
                    <a:pt x="240" y="143"/>
                    <a:pt x="240" y="77"/>
                    <a:pt x="191" y="23"/>
                  </a:cubicBezTo>
                  <a:cubicBezTo>
                    <a:pt x="174" y="9"/>
                    <a:pt x="151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3"/>
            <p:cNvSpPr/>
            <p:nvPr/>
          </p:nvSpPr>
          <p:spPr>
            <a:xfrm>
              <a:off x="3883500" y="26992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8" y="1"/>
                  </a:moveTo>
                  <a:cubicBezTo>
                    <a:pt x="103" y="1"/>
                    <a:pt x="65" y="18"/>
                    <a:pt x="33" y="59"/>
                  </a:cubicBezTo>
                  <a:cubicBezTo>
                    <a:pt x="0" y="109"/>
                    <a:pt x="0" y="179"/>
                    <a:pt x="33" y="228"/>
                  </a:cubicBezTo>
                  <a:cubicBezTo>
                    <a:pt x="54" y="249"/>
                    <a:pt x="71" y="249"/>
                    <a:pt x="87" y="249"/>
                  </a:cubicBezTo>
                  <a:cubicBezTo>
                    <a:pt x="96" y="253"/>
                    <a:pt x="106" y="255"/>
                    <a:pt x="117" y="255"/>
                  </a:cubicBezTo>
                  <a:cubicBezTo>
                    <a:pt x="147" y="255"/>
                    <a:pt x="182" y="239"/>
                    <a:pt x="207" y="212"/>
                  </a:cubicBezTo>
                  <a:cubicBezTo>
                    <a:pt x="240" y="162"/>
                    <a:pt x="240" y="109"/>
                    <a:pt x="223" y="76"/>
                  </a:cubicBezTo>
                  <a:cubicBezTo>
                    <a:pt x="223" y="59"/>
                    <a:pt x="207" y="43"/>
                    <a:pt x="207" y="22"/>
                  </a:cubicBezTo>
                  <a:cubicBezTo>
                    <a:pt x="186" y="9"/>
                    <a:pt x="163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3"/>
            <p:cNvSpPr/>
            <p:nvPr/>
          </p:nvSpPr>
          <p:spPr>
            <a:xfrm>
              <a:off x="3862875" y="2725000"/>
              <a:ext cx="6025" cy="6400"/>
            </a:xfrm>
            <a:custGeom>
              <a:avLst/>
              <a:gdLst/>
              <a:ahLst/>
              <a:cxnLst/>
              <a:rect l="l" t="t" r="r" b="b"/>
              <a:pathLst>
                <a:path w="241" h="256" extrusionOk="0">
                  <a:moveTo>
                    <a:pt x="140" y="1"/>
                  </a:moveTo>
                  <a:cubicBezTo>
                    <a:pt x="107" y="1"/>
                    <a:pt x="74" y="17"/>
                    <a:pt x="54" y="59"/>
                  </a:cubicBezTo>
                  <a:cubicBezTo>
                    <a:pt x="1" y="108"/>
                    <a:pt x="1" y="179"/>
                    <a:pt x="54" y="228"/>
                  </a:cubicBezTo>
                  <a:cubicBezTo>
                    <a:pt x="71" y="249"/>
                    <a:pt x="71" y="249"/>
                    <a:pt x="87" y="249"/>
                  </a:cubicBezTo>
                  <a:cubicBezTo>
                    <a:pt x="100" y="253"/>
                    <a:pt x="113" y="255"/>
                    <a:pt x="124" y="255"/>
                  </a:cubicBezTo>
                  <a:cubicBezTo>
                    <a:pt x="156" y="255"/>
                    <a:pt x="183" y="239"/>
                    <a:pt x="207" y="212"/>
                  </a:cubicBezTo>
                  <a:cubicBezTo>
                    <a:pt x="240" y="179"/>
                    <a:pt x="240" y="125"/>
                    <a:pt x="240" y="75"/>
                  </a:cubicBezTo>
                  <a:cubicBezTo>
                    <a:pt x="224" y="59"/>
                    <a:pt x="224" y="43"/>
                    <a:pt x="207" y="22"/>
                  </a:cubicBezTo>
                  <a:cubicBezTo>
                    <a:pt x="187" y="8"/>
                    <a:pt x="16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3"/>
            <p:cNvSpPr/>
            <p:nvPr/>
          </p:nvSpPr>
          <p:spPr>
            <a:xfrm>
              <a:off x="4245075" y="2837750"/>
              <a:ext cx="6525" cy="6550"/>
            </a:xfrm>
            <a:custGeom>
              <a:avLst/>
              <a:gdLst/>
              <a:ahLst/>
              <a:cxnLst/>
              <a:rect l="l" t="t" r="r" b="b"/>
              <a:pathLst>
                <a:path w="261" h="262" extrusionOk="0">
                  <a:moveTo>
                    <a:pt x="150" y="1"/>
                  </a:moveTo>
                  <a:cubicBezTo>
                    <a:pt x="119" y="1"/>
                    <a:pt x="83" y="18"/>
                    <a:pt x="54" y="47"/>
                  </a:cubicBezTo>
                  <a:cubicBezTo>
                    <a:pt x="1" y="101"/>
                    <a:pt x="1" y="187"/>
                    <a:pt x="54" y="237"/>
                  </a:cubicBezTo>
                  <a:cubicBezTo>
                    <a:pt x="75" y="252"/>
                    <a:pt x="100" y="261"/>
                    <a:pt x="123" y="261"/>
                  </a:cubicBezTo>
                  <a:cubicBezTo>
                    <a:pt x="156" y="261"/>
                    <a:pt x="188" y="244"/>
                    <a:pt x="207" y="204"/>
                  </a:cubicBezTo>
                  <a:cubicBezTo>
                    <a:pt x="260" y="150"/>
                    <a:pt x="260" y="68"/>
                    <a:pt x="207" y="31"/>
                  </a:cubicBezTo>
                  <a:cubicBezTo>
                    <a:pt x="193" y="10"/>
                    <a:pt x="173" y="1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3"/>
            <p:cNvSpPr/>
            <p:nvPr/>
          </p:nvSpPr>
          <p:spPr>
            <a:xfrm>
              <a:off x="4249000" y="2791525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16" y="0"/>
                  </a:moveTo>
                  <a:cubicBezTo>
                    <a:pt x="100" y="0"/>
                    <a:pt x="81" y="8"/>
                    <a:pt x="70" y="8"/>
                  </a:cubicBezTo>
                  <a:cubicBezTo>
                    <a:pt x="33" y="24"/>
                    <a:pt x="17" y="61"/>
                    <a:pt x="0" y="111"/>
                  </a:cubicBezTo>
                  <a:cubicBezTo>
                    <a:pt x="0" y="144"/>
                    <a:pt x="0" y="181"/>
                    <a:pt x="17" y="197"/>
                  </a:cubicBezTo>
                  <a:cubicBezTo>
                    <a:pt x="33" y="230"/>
                    <a:pt x="50" y="247"/>
                    <a:pt x="87" y="247"/>
                  </a:cubicBezTo>
                  <a:cubicBezTo>
                    <a:pt x="94" y="250"/>
                    <a:pt x="102" y="251"/>
                    <a:pt x="110" y="251"/>
                  </a:cubicBezTo>
                  <a:cubicBezTo>
                    <a:pt x="156" y="251"/>
                    <a:pt x="209" y="206"/>
                    <a:pt x="223" y="164"/>
                  </a:cubicBezTo>
                  <a:lnTo>
                    <a:pt x="223" y="144"/>
                  </a:lnTo>
                  <a:cubicBezTo>
                    <a:pt x="239" y="94"/>
                    <a:pt x="223" y="61"/>
                    <a:pt x="190" y="24"/>
                  </a:cubicBezTo>
                  <a:cubicBezTo>
                    <a:pt x="173" y="8"/>
                    <a:pt x="153" y="8"/>
                    <a:pt x="136" y="8"/>
                  </a:cubicBezTo>
                  <a:cubicBezTo>
                    <a:pt x="131" y="2"/>
                    <a:pt x="124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3"/>
            <p:cNvSpPr/>
            <p:nvPr/>
          </p:nvSpPr>
          <p:spPr>
            <a:xfrm>
              <a:off x="4248175" y="27766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6" y="1"/>
                  </a:moveTo>
                  <a:cubicBezTo>
                    <a:pt x="120" y="1"/>
                    <a:pt x="83" y="17"/>
                    <a:pt x="50" y="38"/>
                  </a:cubicBezTo>
                  <a:cubicBezTo>
                    <a:pt x="33" y="54"/>
                    <a:pt x="17" y="87"/>
                    <a:pt x="0" y="120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33" y="244"/>
                    <a:pt x="50" y="261"/>
                    <a:pt x="83" y="261"/>
                  </a:cubicBezTo>
                  <a:cubicBezTo>
                    <a:pt x="91" y="263"/>
                    <a:pt x="100" y="264"/>
                    <a:pt x="108" y="264"/>
                  </a:cubicBezTo>
                  <a:cubicBezTo>
                    <a:pt x="166" y="264"/>
                    <a:pt x="208" y="215"/>
                    <a:pt x="223" y="158"/>
                  </a:cubicBezTo>
                  <a:cubicBezTo>
                    <a:pt x="239" y="120"/>
                    <a:pt x="223" y="87"/>
                    <a:pt x="206" y="54"/>
                  </a:cubicBezTo>
                  <a:cubicBezTo>
                    <a:pt x="206" y="54"/>
                    <a:pt x="206" y="38"/>
                    <a:pt x="186" y="38"/>
                  </a:cubicBezTo>
                  <a:cubicBezTo>
                    <a:pt x="186" y="17"/>
                    <a:pt x="169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3"/>
            <p:cNvSpPr/>
            <p:nvPr/>
          </p:nvSpPr>
          <p:spPr>
            <a:xfrm>
              <a:off x="4241675" y="27612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0"/>
                  </a:moveTo>
                  <a:cubicBezTo>
                    <a:pt x="87" y="17"/>
                    <a:pt x="71" y="38"/>
                    <a:pt x="54" y="54"/>
                  </a:cubicBezTo>
                  <a:cubicBezTo>
                    <a:pt x="1" y="103"/>
                    <a:pt x="1" y="190"/>
                    <a:pt x="54" y="223"/>
                  </a:cubicBezTo>
                  <a:cubicBezTo>
                    <a:pt x="54" y="244"/>
                    <a:pt x="71" y="244"/>
                    <a:pt x="87" y="260"/>
                  </a:cubicBezTo>
                  <a:cubicBezTo>
                    <a:pt x="137" y="260"/>
                    <a:pt x="174" y="244"/>
                    <a:pt x="207" y="207"/>
                  </a:cubicBezTo>
                  <a:cubicBezTo>
                    <a:pt x="207" y="207"/>
                    <a:pt x="207" y="190"/>
                    <a:pt x="223" y="190"/>
                  </a:cubicBezTo>
                  <a:cubicBezTo>
                    <a:pt x="174" y="141"/>
                    <a:pt x="137" y="71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3"/>
            <p:cNvSpPr/>
            <p:nvPr/>
          </p:nvSpPr>
          <p:spPr>
            <a:xfrm>
              <a:off x="4235700" y="278995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03" y="1"/>
                  </a:moveTo>
                  <a:cubicBezTo>
                    <a:pt x="50" y="38"/>
                    <a:pt x="0" y="104"/>
                    <a:pt x="17" y="174"/>
                  </a:cubicBezTo>
                  <a:cubicBezTo>
                    <a:pt x="33" y="207"/>
                    <a:pt x="50" y="227"/>
                    <a:pt x="87" y="244"/>
                  </a:cubicBezTo>
                  <a:cubicBezTo>
                    <a:pt x="95" y="252"/>
                    <a:pt x="108" y="256"/>
                    <a:pt x="122" y="256"/>
                  </a:cubicBezTo>
                  <a:cubicBezTo>
                    <a:pt x="136" y="256"/>
                    <a:pt x="153" y="252"/>
                    <a:pt x="169" y="244"/>
                  </a:cubicBezTo>
                  <a:cubicBezTo>
                    <a:pt x="190" y="227"/>
                    <a:pt x="223" y="207"/>
                    <a:pt x="240" y="174"/>
                  </a:cubicBezTo>
                  <a:cubicBezTo>
                    <a:pt x="240" y="141"/>
                    <a:pt x="256" y="104"/>
                    <a:pt x="240" y="87"/>
                  </a:cubicBezTo>
                  <a:cubicBezTo>
                    <a:pt x="240" y="54"/>
                    <a:pt x="223" y="38"/>
                    <a:pt x="207" y="21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3"/>
            <p:cNvSpPr/>
            <p:nvPr/>
          </p:nvSpPr>
          <p:spPr>
            <a:xfrm>
              <a:off x="4243850" y="2822125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16" y="1"/>
                  </a:moveTo>
                  <a:cubicBezTo>
                    <a:pt x="69" y="1"/>
                    <a:pt x="14" y="46"/>
                    <a:pt x="0" y="107"/>
                  </a:cubicBezTo>
                  <a:cubicBezTo>
                    <a:pt x="0" y="140"/>
                    <a:pt x="0" y="177"/>
                    <a:pt x="17" y="210"/>
                  </a:cubicBezTo>
                  <a:cubicBezTo>
                    <a:pt x="33" y="227"/>
                    <a:pt x="50" y="260"/>
                    <a:pt x="87" y="260"/>
                  </a:cubicBezTo>
                  <a:cubicBezTo>
                    <a:pt x="136" y="260"/>
                    <a:pt x="206" y="227"/>
                    <a:pt x="223" y="157"/>
                  </a:cubicBezTo>
                  <a:cubicBezTo>
                    <a:pt x="223" y="124"/>
                    <a:pt x="223" y="91"/>
                    <a:pt x="206" y="54"/>
                  </a:cubicBezTo>
                  <a:cubicBezTo>
                    <a:pt x="206" y="37"/>
                    <a:pt x="190" y="37"/>
                    <a:pt x="190" y="37"/>
                  </a:cubicBezTo>
                  <a:cubicBezTo>
                    <a:pt x="173" y="21"/>
                    <a:pt x="153" y="4"/>
                    <a:pt x="136" y="4"/>
                  </a:cubicBezTo>
                  <a:cubicBezTo>
                    <a:pt x="130" y="2"/>
                    <a:pt x="123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3"/>
            <p:cNvSpPr/>
            <p:nvPr/>
          </p:nvSpPr>
          <p:spPr>
            <a:xfrm>
              <a:off x="4241275" y="28066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1"/>
                  </a:moveTo>
                  <a:cubicBezTo>
                    <a:pt x="103" y="1"/>
                    <a:pt x="71" y="17"/>
                    <a:pt x="50" y="55"/>
                  </a:cubicBezTo>
                  <a:cubicBezTo>
                    <a:pt x="0" y="109"/>
                    <a:pt x="0" y="195"/>
                    <a:pt x="50" y="228"/>
                  </a:cubicBezTo>
                  <a:cubicBezTo>
                    <a:pt x="65" y="251"/>
                    <a:pt x="85" y="260"/>
                    <a:pt x="107" y="260"/>
                  </a:cubicBezTo>
                  <a:cubicBezTo>
                    <a:pt x="139" y="260"/>
                    <a:pt x="175" y="241"/>
                    <a:pt x="206" y="212"/>
                  </a:cubicBezTo>
                  <a:cubicBezTo>
                    <a:pt x="239" y="158"/>
                    <a:pt x="239" y="76"/>
                    <a:pt x="206" y="22"/>
                  </a:cubicBezTo>
                  <a:cubicBezTo>
                    <a:pt x="184" y="9"/>
                    <a:pt x="160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3"/>
            <p:cNvSpPr/>
            <p:nvPr/>
          </p:nvSpPr>
          <p:spPr>
            <a:xfrm>
              <a:off x="4227550" y="2850550"/>
              <a:ext cx="1675" cy="25"/>
            </a:xfrm>
            <a:custGeom>
              <a:avLst/>
              <a:gdLst/>
              <a:ahLst/>
              <a:cxnLst/>
              <a:rect l="l" t="t" r="r" b="b"/>
              <a:pathLst>
                <a:path w="67" h="1" extrusionOk="0">
                  <a:moveTo>
                    <a:pt x="1" y="1"/>
                  </a:moveTo>
                  <a:lnTo>
                    <a:pt x="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3"/>
            <p:cNvSpPr/>
            <p:nvPr/>
          </p:nvSpPr>
          <p:spPr>
            <a:xfrm>
              <a:off x="3866800" y="2686475"/>
              <a:ext cx="2100" cy="650"/>
            </a:xfrm>
            <a:custGeom>
              <a:avLst/>
              <a:gdLst/>
              <a:ahLst/>
              <a:cxnLst/>
              <a:rect l="l" t="t" r="r" b="b"/>
              <a:pathLst>
                <a:path w="84" h="26" extrusionOk="0">
                  <a:moveTo>
                    <a:pt x="83" y="0"/>
                  </a:moveTo>
                  <a:cubicBezTo>
                    <a:pt x="50" y="0"/>
                    <a:pt x="34" y="17"/>
                    <a:pt x="1" y="17"/>
                  </a:cubicBezTo>
                  <a:lnTo>
                    <a:pt x="17" y="17"/>
                  </a:lnTo>
                  <a:cubicBezTo>
                    <a:pt x="22" y="23"/>
                    <a:pt x="28" y="25"/>
                    <a:pt x="35" y="25"/>
                  </a:cubicBezTo>
                  <a:cubicBezTo>
                    <a:pt x="52" y="25"/>
                    <a:pt x="71" y="12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3"/>
            <p:cNvSpPr/>
            <p:nvPr/>
          </p:nvSpPr>
          <p:spPr>
            <a:xfrm>
              <a:off x="3840100" y="2692025"/>
              <a:ext cx="6100" cy="4675"/>
            </a:xfrm>
            <a:custGeom>
              <a:avLst/>
              <a:gdLst/>
              <a:ahLst/>
              <a:cxnLst/>
              <a:rect l="l" t="t" r="r" b="b"/>
              <a:pathLst>
                <a:path w="244" h="187" extrusionOk="0">
                  <a:moveTo>
                    <a:pt x="207" y="1"/>
                  </a:moveTo>
                  <a:cubicBezTo>
                    <a:pt x="120" y="38"/>
                    <a:pt x="54" y="71"/>
                    <a:pt x="1" y="88"/>
                  </a:cubicBezTo>
                  <a:lnTo>
                    <a:pt x="1" y="104"/>
                  </a:lnTo>
                  <a:cubicBezTo>
                    <a:pt x="1" y="141"/>
                    <a:pt x="17" y="158"/>
                    <a:pt x="54" y="174"/>
                  </a:cubicBezTo>
                  <a:cubicBezTo>
                    <a:pt x="71" y="182"/>
                    <a:pt x="83" y="186"/>
                    <a:pt x="96" y="186"/>
                  </a:cubicBezTo>
                  <a:cubicBezTo>
                    <a:pt x="109" y="186"/>
                    <a:pt x="122" y="182"/>
                    <a:pt x="141" y="174"/>
                  </a:cubicBezTo>
                  <a:cubicBezTo>
                    <a:pt x="190" y="158"/>
                    <a:pt x="244" y="88"/>
                    <a:pt x="223" y="22"/>
                  </a:cubicBezTo>
                  <a:lnTo>
                    <a:pt x="2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3"/>
            <p:cNvSpPr/>
            <p:nvPr/>
          </p:nvSpPr>
          <p:spPr>
            <a:xfrm>
              <a:off x="4230950" y="28354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7" y="1"/>
                  </a:moveTo>
                  <a:cubicBezTo>
                    <a:pt x="70" y="1"/>
                    <a:pt x="17" y="46"/>
                    <a:pt x="17" y="107"/>
                  </a:cubicBezTo>
                  <a:cubicBezTo>
                    <a:pt x="1" y="140"/>
                    <a:pt x="1" y="177"/>
                    <a:pt x="17" y="210"/>
                  </a:cubicBezTo>
                  <a:cubicBezTo>
                    <a:pt x="34" y="227"/>
                    <a:pt x="71" y="243"/>
                    <a:pt x="87" y="264"/>
                  </a:cubicBezTo>
                  <a:cubicBezTo>
                    <a:pt x="153" y="264"/>
                    <a:pt x="207" y="210"/>
                    <a:pt x="223" y="140"/>
                  </a:cubicBezTo>
                  <a:cubicBezTo>
                    <a:pt x="240" y="107"/>
                    <a:pt x="240" y="74"/>
                    <a:pt x="223" y="58"/>
                  </a:cubicBezTo>
                  <a:cubicBezTo>
                    <a:pt x="207" y="37"/>
                    <a:pt x="207" y="37"/>
                    <a:pt x="207" y="21"/>
                  </a:cubicBezTo>
                  <a:cubicBezTo>
                    <a:pt x="190" y="21"/>
                    <a:pt x="174" y="4"/>
                    <a:pt x="153" y="4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3"/>
            <p:cNvSpPr/>
            <p:nvPr/>
          </p:nvSpPr>
          <p:spPr>
            <a:xfrm>
              <a:off x="4270025" y="2814900"/>
              <a:ext cx="2600" cy="5175"/>
            </a:xfrm>
            <a:custGeom>
              <a:avLst/>
              <a:gdLst/>
              <a:ahLst/>
              <a:cxnLst/>
              <a:rect l="l" t="t" r="r" b="b"/>
              <a:pathLst>
                <a:path w="104" h="207" extrusionOk="0">
                  <a:moveTo>
                    <a:pt x="33" y="0"/>
                  </a:moveTo>
                  <a:cubicBezTo>
                    <a:pt x="17" y="17"/>
                    <a:pt x="17" y="33"/>
                    <a:pt x="0" y="71"/>
                  </a:cubicBezTo>
                  <a:cubicBezTo>
                    <a:pt x="0" y="104"/>
                    <a:pt x="0" y="137"/>
                    <a:pt x="17" y="157"/>
                  </a:cubicBezTo>
                  <a:cubicBezTo>
                    <a:pt x="33" y="190"/>
                    <a:pt x="54" y="207"/>
                    <a:pt x="87" y="207"/>
                  </a:cubicBezTo>
                  <a:lnTo>
                    <a:pt x="103" y="207"/>
                  </a:lnTo>
                  <a:cubicBezTo>
                    <a:pt x="70" y="137"/>
                    <a:pt x="54" y="71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3"/>
            <p:cNvSpPr/>
            <p:nvPr/>
          </p:nvSpPr>
          <p:spPr>
            <a:xfrm>
              <a:off x="4116750" y="27224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7" y="0"/>
                  </a:moveTo>
                  <a:cubicBezTo>
                    <a:pt x="67" y="0"/>
                    <a:pt x="15" y="49"/>
                    <a:pt x="1" y="106"/>
                  </a:cubicBezTo>
                  <a:cubicBezTo>
                    <a:pt x="1" y="144"/>
                    <a:pt x="1" y="176"/>
                    <a:pt x="17" y="209"/>
                  </a:cubicBezTo>
                  <a:cubicBezTo>
                    <a:pt x="34" y="226"/>
                    <a:pt x="67" y="247"/>
                    <a:pt x="83" y="263"/>
                  </a:cubicBezTo>
                  <a:cubicBezTo>
                    <a:pt x="153" y="263"/>
                    <a:pt x="207" y="209"/>
                    <a:pt x="223" y="144"/>
                  </a:cubicBezTo>
                  <a:cubicBezTo>
                    <a:pt x="240" y="106"/>
                    <a:pt x="223" y="73"/>
                    <a:pt x="223" y="57"/>
                  </a:cubicBezTo>
                  <a:lnTo>
                    <a:pt x="186" y="20"/>
                  </a:lnTo>
                  <a:cubicBezTo>
                    <a:pt x="186" y="20"/>
                    <a:pt x="170" y="3"/>
                    <a:pt x="153" y="3"/>
                  </a:cubicBezTo>
                  <a:cubicBezTo>
                    <a:pt x="144" y="1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3"/>
            <p:cNvSpPr/>
            <p:nvPr/>
          </p:nvSpPr>
          <p:spPr>
            <a:xfrm>
              <a:off x="4254975" y="2808725"/>
              <a:ext cx="6525" cy="6500"/>
            </a:xfrm>
            <a:custGeom>
              <a:avLst/>
              <a:gdLst/>
              <a:ahLst/>
              <a:cxnLst/>
              <a:rect l="l" t="t" r="r" b="b"/>
              <a:pathLst>
                <a:path w="261" h="260" extrusionOk="0">
                  <a:moveTo>
                    <a:pt x="135" y="1"/>
                  </a:moveTo>
                  <a:cubicBezTo>
                    <a:pt x="126" y="1"/>
                    <a:pt x="116" y="3"/>
                    <a:pt x="103" y="8"/>
                  </a:cubicBezTo>
                  <a:cubicBezTo>
                    <a:pt x="38" y="41"/>
                    <a:pt x="0" y="111"/>
                    <a:pt x="17" y="177"/>
                  </a:cubicBezTo>
                  <a:cubicBezTo>
                    <a:pt x="38" y="214"/>
                    <a:pt x="54" y="231"/>
                    <a:pt x="70" y="247"/>
                  </a:cubicBezTo>
                  <a:cubicBezTo>
                    <a:pt x="87" y="256"/>
                    <a:pt x="105" y="260"/>
                    <a:pt x="120" y="260"/>
                  </a:cubicBezTo>
                  <a:cubicBezTo>
                    <a:pt x="135" y="260"/>
                    <a:pt x="149" y="256"/>
                    <a:pt x="157" y="247"/>
                  </a:cubicBezTo>
                  <a:cubicBezTo>
                    <a:pt x="223" y="231"/>
                    <a:pt x="260" y="144"/>
                    <a:pt x="244" y="74"/>
                  </a:cubicBezTo>
                  <a:cubicBezTo>
                    <a:pt x="244" y="58"/>
                    <a:pt x="223" y="41"/>
                    <a:pt x="207" y="25"/>
                  </a:cubicBezTo>
                  <a:cubicBezTo>
                    <a:pt x="207" y="25"/>
                    <a:pt x="190" y="25"/>
                    <a:pt x="190" y="8"/>
                  </a:cubicBezTo>
                  <a:cubicBezTo>
                    <a:pt x="168" y="8"/>
                    <a:pt x="153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3"/>
            <p:cNvSpPr/>
            <p:nvPr/>
          </p:nvSpPr>
          <p:spPr>
            <a:xfrm>
              <a:off x="4264875" y="28432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57" y="0"/>
                  </a:moveTo>
                  <a:cubicBezTo>
                    <a:pt x="87" y="0"/>
                    <a:pt x="33" y="33"/>
                    <a:pt x="17" y="120"/>
                  </a:cubicBezTo>
                  <a:cubicBezTo>
                    <a:pt x="0" y="136"/>
                    <a:pt x="17" y="173"/>
                    <a:pt x="17" y="206"/>
                  </a:cubicBezTo>
                  <a:cubicBezTo>
                    <a:pt x="33" y="239"/>
                    <a:pt x="70" y="260"/>
                    <a:pt x="103" y="260"/>
                  </a:cubicBezTo>
                  <a:cubicBezTo>
                    <a:pt x="110" y="262"/>
                    <a:pt x="117" y="263"/>
                    <a:pt x="124" y="263"/>
                  </a:cubicBezTo>
                  <a:cubicBezTo>
                    <a:pt x="172" y="263"/>
                    <a:pt x="225" y="215"/>
                    <a:pt x="239" y="157"/>
                  </a:cubicBezTo>
                  <a:cubicBezTo>
                    <a:pt x="239" y="120"/>
                    <a:pt x="239" y="87"/>
                    <a:pt x="223" y="54"/>
                  </a:cubicBezTo>
                  <a:lnTo>
                    <a:pt x="206" y="33"/>
                  </a:lnTo>
                  <a:cubicBezTo>
                    <a:pt x="190" y="17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3"/>
            <p:cNvSpPr/>
            <p:nvPr/>
          </p:nvSpPr>
          <p:spPr>
            <a:xfrm>
              <a:off x="3842275" y="28156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2" y="0"/>
                  </a:moveTo>
                  <a:cubicBezTo>
                    <a:pt x="74" y="0"/>
                    <a:pt x="31" y="49"/>
                    <a:pt x="17" y="107"/>
                  </a:cubicBezTo>
                  <a:cubicBezTo>
                    <a:pt x="0" y="144"/>
                    <a:pt x="0" y="177"/>
                    <a:pt x="17" y="210"/>
                  </a:cubicBezTo>
                  <a:cubicBezTo>
                    <a:pt x="33" y="230"/>
                    <a:pt x="70" y="247"/>
                    <a:pt x="87" y="263"/>
                  </a:cubicBezTo>
                  <a:cubicBezTo>
                    <a:pt x="157" y="263"/>
                    <a:pt x="206" y="210"/>
                    <a:pt x="223" y="144"/>
                  </a:cubicBezTo>
                  <a:cubicBezTo>
                    <a:pt x="239" y="107"/>
                    <a:pt x="239" y="90"/>
                    <a:pt x="223" y="57"/>
                  </a:cubicBezTo>
                  <a:cubicBezTo>
                    <a:pt x="206" y="41"/>
                    <a:pt x="206" y="41"/>
                    <a:pt x="206" y="24"/>
                  </a:cubicBezTo>
                  <a:cubicBezTo>
                    <a:pt x="190" y="24"/>
                    <a:pt x="173" y="3"/>
                    <a:pt x="157" y="3"/>
                  </a:cubicBezTo>
                  <a:cubicBezTo>
                    <a:pt x="148" y="1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3"/>
            <p:cNvSpPr/>
            <p:nvPr/>
          </p:nvSpPr>
          <p:spPr>
            <a:xfrm>
              <a:off x="3856900" y="2757725"/>
              <a:ext cx="6000" cy="6150"/>
            </a:xfrm>
            <a:custGeom>
              <a:avLst/>
              <a:gdLst/>
              <a:ahLst/>
              <a:cxnLst/>
              <a:rect l="l" t="t" r="r" b="b"/>
              <a:pathLst>
                <a:path w="240" h="246" extrusionOk="0">
                  <a:moveTo>
                    <a:pt x="116" y="0"/>
                  </a:moveTo>
                  <a:cubicBezTo>
                    <a:pt x="70" y="0"/>
                    <a:pt x="15" y="46"/>
                    <a:pt x="1" y="106"/>
                  </a:cubicBezTo>
                  <a:cubicBezTo>
                    <a:pt x="1" y="139"/>
                    <a:pt x="1" y="177"/>
                    <a:pt x="17" y="193"/>
                  </a:cubicBezTo>
                  <a:cubicBezTo>
                    <a:pt x="34" y="226"/>
                    <a:pt x="50" y="242"/>
                    <a:pt x="87" y="242"/>
                  </a:cubicBezTo>
                  <a:cubicBezTo>
                    <a:pt x="96" y="245"/>
                    <a:pt x="104" y="246"/>
                    <a:pt x="113" y="246"/>
                  </a:cubicBezTo>
                  <a:cubicBezTo>
                    <a:pt x="167" y="246"/>
                    <a:pt x="209" y="200"/>
                    <a:pt x="223" y="139"/>
                  </a:cubicBezTo>
                  <a:cubicBezTo>
                    <a:pt x="240" y="106"/>
                    <a:pt x="223" y="73"/>
                    <a:pt x="223" y="53"/>
                  </a:cubicBezTo>
                  <a:cubicBezTo>
                    <a:pt x="207" y="36"/>
                    <a:pt x="207" y="36"/>
                    <a:pt x="190" y="20"/>
                  </a:cubicBezTo>
                  <a:cubicBezTo>
                    <a:pt x="190" y="3"/>
                    <a:pt x="170" y="3"/>
                    <a:pt x="137" y="3"/>
                  </a:cubicBezTo>
                  <a:cubicBezTo>
                    <a:pt x="130" y="1"/>
                    <a:pt x="124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3"/>
            <p:cNvSpPr/>
            <p:nvPr/>
          </p:nvSpPr>
          <p:spPr>
            <a:xfrm>
              <a:off x="3846600" y="28337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0" y="1"/>
                  </a:moveTo>
                  <a:cubicBezTo>
                    <a:pt x="66" y="1"/>
                    <a:pt x="33" y="55"/>
                    <a:pt x="17" y="104"/>
                  </a:cubicBezTo>
                  <a:cubicBezTo>
                    <a:pt x="0" y="141"/>
                    <a:pt x="17" y="174"/>
                    <a:pt x="17" y="207"/>
                  </a:cubicBezTo>
                  <a:cubicBezTo>
                    <a:pt x="33" y="228"/>
                    <a:pt x="66" y="244"/>
                    <a:pt x="104" y="261"/>
                  </a:cubicBezTo>
                  <a:cubicBezTo>
                    <a:pt x="153" y="261"/>
                    <a:pt x="223" y="207"/>
                    <a:pt x="240" y="141"/>
                  </a:cubicBezTo>
                  <a:lnTo>
                    <a:pt x="240" y="104"/>
                  </a:lnTo>
                  <a:cubicBezTo>
                    <a:pt x="240" y="71"/>
                    <a:pt x="223" y="55"/>
                    <a:pt x="207" y="22"/>
                  </a:cubicBezTo>
                  <a:cubicBezTo>
                    <a:pt x="190" y="22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3"/>
            <p:cNvSpPr/>
            <p:nvPr/>
          </p:nvSpPr>
          <p:spPr>
            <a:xfrm>
              <a:off x="3838450" y="2783975"/>
              <a:ext cx="2600" cy="6525"/>
            </a:xfrm>
            <a:custGeom>
              <a:avLst/>
              <a:gdLst/>
              <a:ahLst/>
              <a:cxnLst/>
              <a:rect l="l" t="t" r="r" b="b"/>
              <a:pathLst>
                <a:path w="104" h="261" extrusionOk="0">
                  <a:moveTo>
                    <a:pt x="1" y="1"/>
                  </a:moveTo>
                  <a:lnTo>
                    <a:pt x="1" y="260"/>
                  </a:lnTo>
                  <a:cubicBezTo>
                    <a:pt x="50" y="240"/>
                    <a:pt x="83" y="207"/>
                    <a:pt x="104" y="157"/>
                  </a:cubicBezTo>
                  <a:cubicBezTo>
                    <a:pt x="104" y="104"/>
                    <a:pt x="104" y="54"/>
                    <a:pt x="67" y="34"/>
                  </a:cubicBezTo>
                  <a:cubicBezTo>
                    <a:pt x="50" y="17"/>
                    <a:pt x="34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3"/>
            <p:cNvSpPr/>
            <p:nvPr/>
          </p:nvSpPr>
          <p:spPr>
            <a:xfrm>
              <a:off x="3839700" y="27994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87" y="0"/>
                  </a:moveTo>
                  <a:cubicBezTo>
                    <a:pt x="33" y="33"/>
                    <a:pt x="0" y="103"/>
                    <a:pt x="17" y="173"/>
                  </a:cubicBezTo>
                  <a:cubicBezTo>
                    <a:pt x="17" y="206"/>
                    <a:pt x="33" y="223"/>
                    <a:pt x="70" y="239"/>
                  </a:cubicBezTo>
                  <a:cubicBezTo>
                    <a:pt x="79" y="249"/>
                    <a:pt x="91" y="255"/>
                    <a:pt x="106" y="255"/>
                  </a:cubicBezTo>
                  <a:cubicBezTo>
                    <a:pt x="121" y="255"/>
                    <a:pt x="138" y="249"/>
                    <a:pt x="157" y="239"/>
                  </a:cubicBezTo>
                  <a:cubicBezTo>
                    <a:pt x="190" y="223"/>
                    <a:pt x="206" y="206"/>
                    <a:pt x="223" y="173"/>
                  </a:cubicBezTo>
                  <a:cubicBezTo>
                    <a:pt x="239" y="136"/>
                    <a:pt x="239" y="103"/>
                    <a:pt x="223" y="87"/>
                  </a:cubicBezTo>
                  <a:cubicBezTo>
                    <a:pt x="223" y="54"/>
                    <a:pt x="223" y="33"/>
                    <a:pt x="206" y="17"/>
                  </a:cubicBezTo>
                  <a:cubicBezTo>
                    <a:pt x="190" y="17"/>
                    <a:pt x="190" y="17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3"/>
            <p:cNvSpPr/>
            <p:nvPr/>
          </p:nvSpPr>
          <p:spPr>
            <a:xfrm>
              <a:off x="3849600" y="2725050"/>
              <a:ext cx="6000" cy="6250"/>
            </a:xfrm>
            <a:custGeom>
              <a:avLst/>
              <a:gdLst/>
              <a:ahLst/>
              <a:cxnLst/>
              <a:rect l="l" t="t" r="r" b="b"/>
              <a:pathLst>
                <a:path w="240" h="250" extrusionOk="0">
                  <a:moveTo>
                    <a:pt x="117" y="0"/>
                  </a:moveTo>
                  <a:cubicBezTo>
                    <a:pt x="70" y="0"/>
                    <a:pt x="14" y="49"/>
                    <a:pt x="0" y="106"/>
                  </a:cubicBezTo>
                  <a:cubicBezTo>
                    <a:pt x="0" y="144"/>
                    <a:pt x="0" y="177"/>
                    <a:pt x="17" y="193"/>
                  </a:cubicBezTo>
                  <a:cubicBezTo>
                    <a:pt x="33" y="226"/>
                    <a:pt x="50" y="247"/>
                    <a:pt x="87" y="247"/>
                  </a:cubicBezTo>
                  <a:cubicBezTo>
                    <a:pt x="95" y="249"/>
                    <a:pt x="103" y="250"/>
                    <a:pt x="111" y="250"/>
                  </a:cubicBezTo>
                  <a:cubicBezTo>
                    <a:pt x="165" y="250"/>
                    <a:pt x="208" y="201"/>
                    <a:pt x="223" y="144"/>
                  </a:cubicBezTo>
                  <a:cubicBezTo>
                    <a:pt x="239" y="106"/>
                    <a:pt x="223" y="73"/>
                    <a:pt x="206" y="41"/>
                  </a:cubicBezTo>
                  <a:cubicBezTo>
                    <a:pt x="206" y="41"/>
                    <a:pt x="206" y="20"/>
                    <a:pt x="190" y="20"/>
                  </a:cubicBezTo>
                  <a:cubicBezTo>
                    <a:pt x="190" y="3"/>
                    <a:pt x="173" y="3"/>
                    <a:pt x="136" y="3"/>
                  </a:cubicBezTo>
                  <a:cubicBezTo>
                    <a:pt x="130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3"/>
            <p:cNvSpPr/>
            <p:nvPr/>
          </p:nvSpPr>
          <p:spPr>
            <a:xfrm>
              <a:off x="3855150" y="27407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44" y="1"/>
                  </a:moveTo>
                  <a:cubicBezTo>
                    <a:pt x="131" y="1"/>
                    <a:pt x="117" y="5"/>
                    <a:pt x="104" y="11"/>
                  </a:cubicBezTo>
                  <a:cubicBezTo>
                    <a:pt x="71" y="11"/>
                    <a:pt x="54" y="32"/>
                    <a:pt x="34" y="48"/>
                  </a:cubicBezTo>
                  <a:cubicBezTo>
                    <a:pt x="17" y="65"/>
                    <a:pt x="1" y="98"/>
                    <a:pt x="1" y="135"/>
                  </a:cubicBezTo>
                  <a:cubicBezTo>
                    <a:pt x="1" y="168"/>
                    <a:pt x="17" y="201"/>
                    <a:pt x="34" y="238"/>
                  </a:cubicBezTo>
                  <a:cubicBezTo>
                    <a:pt x="55" y="252"/>
                    <a:pt x="80" y="259"/>
                    <a:pt x="104" y="259"/>
                  </a:cubicBezTo>
                  <a:cubicBezTo>
                    <a:pt x="138" y="259"/>
                    <a:pt x="171" y="243"/>
                    <a:pt x="190" y="201"/>
                  </a:cubicBezTo>
                  <a:cubicBezTo>
                    <a:pt x="240" y="152"/>
                    <a:pt x="240" y="65"/>
                    <a:pt x="190" y="32"/>
                  </a:cubicBezTo>
                  <a:cubicBezTo>
                    <a:pt x="180" y="10"/>
                    <a:pt x="16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3"/>
            <p:cNvSpPr/>
            <p:nvPr/>
          </p:nvSpPr>
          <p:spPr>
            <a:xfrm>
              <a:off x="3854325" y="2695550"/>
              <a:ext cx="6000" cy="6075"/>
            </a:xfrm>
            <a:custGeom>
              <a:avLst/>
              <a:gdLst/>
              <a:ahLst/>
              <a:cxnLst/>
              <a:rect l="l" t="t" r="r" b="b"/>
              <a:pathLst>
                <a:path w="240" h="243" extrusionOk="0">
                  <a:moveTo>
                    <a:pt x="120" y="0"/>
                  </a:moveTo>
                  <a:cubicBezTo>
                    <a:pt x="67" y="0"/>
                    <a:pt x="34" y="33"/>
                    <a:pt x="17" y="103"/>
                  </a:cubicBezTo>
                  <a:cubicBezTo>
                    <a:pt x="1" y="136"/>
                    <a:pt x="17" y="169"/>
                    <a:pt x="34" y="190"/>
                  </a:cubicBezTo>
                  <a:cubicBezTo>
                    <a:pt x="34" y="223"/>
                    <a:pt x="67" y="239"/>
                    <a:pt x="104" y="239"/>
                  </a:cubicBezTo>
                  <a:cubicBezTo>
                    <a:pt x="110" y="241"/>
                    <a:pt x="117" y="242"/>
                    <a:pt x="124" y="242"/>
                  </a:cubicBezTo>
                  <a:cubicBezTo>
                    <a:pt x="171" y="242"/>
                    <a:pt x="225" y="197"/>
                    <a:pt x="240" y="136"/>
                  </a:cubicBezTo>
                  <a:lnTo>
                    <a:pt x="240" y="103"/>
                  </a:lnTo>
                  <a:cubicBezTo>
                    <a:pt x="240" y="66"/>
                    <a:pt x="223" y="33"/>
                    <a:pt x="207" y="17"/>
                  </a:cubicBezTo>
                  <a:cubicBezTo>
                    <a:pt x="190" y="0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3"/>
            <p:cNvSpPr/>
            <p:nvPr/>
          </p:nvSpPr>
          <p:spPr>
            <a:xfrm>
              <a:off x="3853925" y="2848800"/>
              <a:ext cx="4650" cy="1775"/>
            </a:xfrm>
            <a:custGeom>
              <a:avLst/>
              <a:gdLst/>
              <a:ahLst/>
              <a:cxnLst/>
              <a:rect l="l" t="t" r="r" b="b"/>
              <a:pathLst>
                <a:path w="186" h="71" extrusionOk="0">
                  <a:moveTo>
                    <a:pt x="120" y="1"/>
                  </a:moveTo>
                  <a:cubicBezTo>
                    <a:pt x="83" y="1"/>
                    <a:pt x="50" y="1"/>
                    <a:pt x="33" y="17"/>
                  </a:cubicBezTo>
                  <a:cubicBezTo>
                    <a:pt x="17" y="38"/>
                    <a:pt x="0" y="54"/>
                    <a:pt x="0" y="71"/>
                  </a:cubicBezTo>
                  <a:lnTo>
                    <a:pt x="186" y="71"/>
                  </a:lnTo>
                  <a:lnTo>
                    <a:pt x="186" y="54"/>
                  </a:lnTo>
                  <a:cubicBezTo>
                    <a:pt x="186" y="38"/>
                    <a:pt x="169" y="38"/>
                    <a:pt x="169" y="17"/>
                  </a:cubicBezTo>
                  <a:cubicBezTo>
                    <a:pt x="15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3"/>
            <p:cNvSpPr/>
            <p:nvPr/>
          </p:nvSpPr>
          <p:spPr>
            <a:xfrm>
              <a:off x="4210350" y="2849225"/>
              <a:ext cx="4750" cy="1350"/>
            </a:xfrm>
            <a:custGeom>
              <a:avLst/>
              <a:gdLst/>
              <a:ahLst/>
              <a:cxnLst/>
              <a:rect l="l" t="t" r="r" b="b"/>
              <a:pathLst>
                <a:path w="190" h="54" extrusionOk="0">
                  <a:moveTo>
                    <a:pt x="120" y="0"/>
                  </a:moveTo>
                  <a:cubicBezTo>
                    <a:pt x="70" y="0"/>
                    <a:pt x="33" y="21"/>
                    <a:pt x="0" y="54"/>
                  </a:cubicBezTo>
                  <a:lnTo>
                    <a:pt x="190" y="54"/>
                  </a:lnTo>
                  <a:cubicBezTo>
                    <a:pt x="173" y="54"/>
                    <a:pt x="173" y="37"/>
                    <a:pt x="173" y="37"/>
                  </a:cubicBezTo>
                  <a:cubicBezTo>
                    <a:pt x="153" y="21"/>
                    <a:pt x="136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3"/>
            <p:cNvSpPr/>
            <p:nvPr/>
          </p:nvSpPr>
          <p:spPr>
            <a:xfrm>
              <a:off x="4226625" y="280230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39" y="1"/>
                  </a:moveTo>
                  <a:cubicBezTo>
                    <a:pt x="104" y="1"/>
                    <a:pt x="67" y="18"/>
                    <a:pt x="38" y="59"/>
                  </a:cubicBezTo>
                  <a:cubicBezTo>
                    <a:pt x="1" y="109"/>
                    <a:pt x="1" y="179"/>
                    <a:pt x="38" y="228"/>
                  </a:cubicBezTo>
                  <a:cubicBezTo>
                    <a:pt x="59" y="251"/>
                    <a:pt x="83" y="261"/>
                    <a:pt x="109" y="261"/>
                  </a:cubicBezTo>
                  <a:cubicBezTo>
                    <a:pt x="143" y="261"/>
                    <a:pt x="178" y="243"/>
                    <a:pt x="207" y="212"/>
                  </a:cubicBezTo>
                  <a:cubicBezTo>
                    <a:pt x="244" y="162"/>
                    <a:pt x="244" y="76"/>
                    <a:pt x="207" y="22"/>
                  </a:cubicBezTo>
                  <a:cubicBezTo>
                    <a:pt x="187" y="9"/>
                    <a:pt x="163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3"/>
            <p:cNvSpPr/>
            <p:nvPr/>
          </p:nvSpPr>
          <p:spPr>
            <a:xfrm>
              <a:off x="4228800" y="2818850"/>
              <a:ext cx="6500" cy="6300"/>
            </a:xfrm>
            <a:custGeom>
              <a:avLst/>
              <a:gdLst/>
              <a:ahLst/>
              <a:cxnLst/>
              <a:rect l="l" t="t" r="r" b="b"/>
              <a:pathLst>
                <a:path w="260" h="252" extrusionOk="0">
                  <a:moveTo>
                    <a:pt x="138" y="0"/>
                  </a:moveTo>
                  <a:cubicBezTo>
                    <a:pt x="105" y="0"/>
                    <a:pt x="73" y="20"/>
                    <a:pt x="54" y="49"/>
                  </a:cubicBezTo>
                  <a:cubicBezTo>
                    <a:pt x="0" y="102"/>
                    <a:pt x="0" y="185"/>
                    <a:pt x="54" y="222"/>
                  </a:cubicBezTo>
                  <a:cubicBezTo>
                    <a:pt x="68" y="242"/>
                    <a:pt x="91" y="252"/>
                    <a:pt x="116" y="252"/>
                  </a:cubicBezTo>
                  <a:cubicBezTo>
                    <a:pt x="150" y="252"/>
                    <a:pt x="187" y="234"/>
                    <a:pt x="206" y="205"/>
                  </a:cubicBezTo>
                  <a:cubicBezTo>
                    <a:pt x="260" y="152"/>
                    <a:pt x="260" y="65"/>
                    <a:pt x="206" y="32"/>
                  </a:cubicBezTo>
                  <a:cubicBezTo>
                    <a:pt x="186" y="10"/>
                    <a:pt x="162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3"/>
            <p:cNvSpPr/>
            <p:nvPr/>
          </p:nvSpPr>
          <p:spPr>
            <a:xfrm>
              <a:off x="3838450" y="2848400"/>
              <a:ext cx="1675" cy="2175"/>
            </a:xfrm>
            <a:custGeom>
              <a:avLst/>
              <a:gdLst/>
              <a:ahLst/>
              <a:cxnLst/>
              <a:rect l="l" t="t" r="r" b="b"/>
              <a:pathLst>
                <a:path w="67" h="87" extrusionOk="0">
                  <a:moveTo>
                    <a:pt x="1" y="0"/>
                  </a:moveTo>
                  <a:lnTo>
                    <a:pt x="1" y="87"/>
                  </a:lnTo>
                  <a:lnTo>
                    <a:pt x="67" y="87"/>
                  </a:lnTo>
                  <a:cubicBezTo>
                    <a:pt x="67" y="70"/>
                    <a:pt x="50" y="33"/>
                    <a:pt x="34" y="17"/>
                  </a:cubicBezTo>
                  <a:cubicBezTo>
                    <a:pt x="34" y="17"/>
                    <a:pt x="17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3"/>
            <p:cNvSpPr/>
            <p:nvPr/>
          </p:nvSpPr>
          <p:spPr>
            <a:xfrm>
              <a:off x="3842675" y="275347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41" y="0"/>
                  </a:moveTo>
                  <a:cubicBezTo>
                    <a:pt x="87" y="0"/>
                    <a:pt x="17" y="54"/>
                    <a:pt x="1" y="120"/>
                  </a:cubicBezTo>
                  <a:cubicBezTo>
                    <a:pt x="1" y="157"/>
                    <a:pt x="1" y="190"/>
                    <a:pt x="17" y="223"/>
                  </a:cubicBezTo>
                  <a:cubicBezTo>
                    <a:pt x="38" y="243"/>
                    <a:pt x="71" y="260"/>
                    <a:pt x="87" y="260"/>
                  </a:cubicBezTo>
                  <a:cubicBezTo>
                    <a:pt x="120" y="260"/>
                    <a:pt x="157" y="260"/>
                    <a:pt x="174" y="243"/>
                  </a:cubicBezTo>
                  <a:cubicBezTo>
                    <a:pt x="207" y="223"/>
                    <a:pt x="223" y="190"/>
                    <a:pt x="223" y="157"/>
                  </a:cubicBezTo>
                  <a:cubicBezTo>
                    <a:pt x="244" y="120"/>
                    <a:pt x="223" y="87"/>
                    <a:pt x="207" y="54"/>
                  </a:cubicBezTo>
                  <a:cubicBezTo>
                    <a:pt x="207" y="54"/>
                    <a:pt x="207" y="37"/>
                    <a:pt x="190" y="37"/>
                  </a:cubicBezTo>
                  <a:cubicBezTo>
                    <a:pt x="190" y="37"/>
                    <a:pt x="190" y="17"/>
                    <a:pt x="174" y="17"/>
                  </a:cubicBezTo>
                  <a:cubicBezTo>
                    <a:pt x="174" y="17"/>
                    <a:pt x="157" y="17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3"/>
            <p:cNvSpPr/>
            <p:nvPr/>
          </p:nvSpPr>
          <p:spPr>
            <a:xfrm>
              <a:off x="3843600" y="2771100"/>
              <a:ext cx="6025" cy="6375"/>
            </a:xfrm>
            <a:custGeom>
              <a:avLst/>
              <a:gdLst/>
              <a:ahLst/>
              <a:cxnLst/>
              <a:rect l="l" t="t" r="r" b="b"/>
              <a:pathLst>
                <a:path w="241" h="255" extrusionOk="0">
                  <a:moveTo>
                    <a:pt x="83" y="0"/>
                  </a:moveTo>
                  <a:cubicBezTo>
                    <a:pt x="50" y="17"/>
                    <a:pt x="34" y="54"/>
                    <a:pt x="17" y="70"/>
                  </a:cubicBezTo>
                  <a:cubicBezTo>
                    <a:pt x="1" y="103"/>
                    <a:pt x="1" y="136"/>
                    <a:pt x="1" y="173"/>
                  </a:cubicBezTo>
                  <a:cubicBezTo>
                    <a:pt x="17" y="206"/>
                    <a:pt x="34" y="223"/>
                    <a:pt x="50" y="239"/>
                  </a:cubicBezTo>
                  <a:cubicBezTo>
                    <a:pt x="67" y="250"/>
                    <a:pt x="84" y="255"/>
                    <a:pt x="100" y="255"/>
                  </a:cubicBezTo>
                  <a:cubicBezTo>
                    <a:pt x="115" y="255"/>
                    <a:pt x="129" y="250"/>
                    <a:pt x="137" y="239"/>
                  </a:cubicBezTo>
                  <a:cubicBezTo>
                    <a:pt x="207" y="223"/>
                    <a:pt x="240" y="136"/>
                    <a:pt x="224" y="87"/>
                  </a:cubicBezTo>
                  <a:cubicBezTo>
                    <a:pt x="224" y="54"/>
                    <a:pt x="207" y="33"/>
                    <a:pt x="186" y="17"/>
                  </a:cubicBezTo>
                  <a:cubicBezTo>
                    <a:pt x="186" y="17"/>
                    <a:pt x="17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3"/>
            <p:cNvSpPr/>
            <p:nvPr/>
          </p:nvSpPr>
          <p:spPr>
            <a:xfrm>
              <a:off x="3842275" y="27097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2" y="0"/>
                  </a:moveTo>
                  <a:cubicBezTo>
                    <a:pt x="100" y="0"/>
                    <a:pt x="64" y="19"/>
                    <a:pt x="33" y="50"/>
                  </a:cubicBezTo>
                  <a:cubicBezTo>
                    <a:pt x="0" y="99"/>
                    <a:pt x="0" y="186"/>
                    <a:pt x="33" y="239"/>
                  </a:cubicBezTo>
                  <a:cubicBezTo>
                    <a:pt x="55" y="253"/>
                    <a:pt x="80" y="261"/>
                    <a:pt x="104" y="261"/>
                  </a:cubicBezTo>
                  <a:cubicBezTo>
                    <a:pt x="141" y="261"/>
                    <a:pt x="177" y="244"/>
                    <a:pt x="206" y="202"/>
                  </a:cubicBezTo>
                  <a:cubicBezTo>
                    <a:pt x="239" y="153"/>
                    <a:pt x="239" y="83"/>
                    <a:pt x="190" y="33"/>
                  </a:cubicBezTo>
                  <a:cubicBezTo>
                    <a:pt x="176" y="10"/>
                    <a:pt x="15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3"/>
            <p:cNvSpPr/>
            <p:nvPr/>
          </p:nvSpPr>
          <p:spPr>
            <a:xfrm>
              <a:off x="4257550" y="2828300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37" y="1"/>
                  </a:moveTo>
                  <a:cubicBezTo>
                    <a:pt x="104" y="1"/>
                    <a:pt x="73" y="19"/>
                    <a:pt x="54" y="50"/>
                  </a:cubicBezTo>
                  <a:cubicBezTo>
                    <a:pt x="0" y="99"/>
                    <a:pt x="0" y="186"/>
                    <a:pt x="54" y="219"/>
                  </a:cubicBezTo>
                  <a:cubicBezTo>
                    <a:pt x="68" y="242"/>
                    <a:pt x="89" y="252"/>
                    <a:pt x="112" y="252"/>
                  </a:cubicBezTo>
                  <a:cubicBezTo>
                    <a:pt x="143" y="252"/>
                    <a:pt x="178" y="233"/>
                    <a:pt x="207" y="202"/>
                  </a:cubicBezTo>
                  <a:cubicBezTo>
                    <a:pt x="244" y="153"/>
                    <a:pt x="244" y="66"/>
                    <a:pt x="207" y="33"/>
                  </a:cubicBezTo>
                  <a:cubicBezTo>
                    <a:pt x="186" y="11"/>
                    <a:pt x="161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3"/>
            <p:cNvSpPr/>
            <p:nvPr/>
          </p:nvSpPr>
          <p:spPr>
            <a:xfrm>
              <a:off x="3979675" y="27479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70" y="17"/>
                    <a:pt x="37" y="71"/>
                    <a:pt x="21" y="120"/>
                  </a:cubicBezTo>
                  <a:cubicBezTo>
                    <a:pt x="0" y="190"/>
                    <a:pt x="37" y="240"/>
                    <a:pt x="103" y="260"/>
                  </a:cubicBezTo>
                  <a:cubicBezTo>
                    <a:pt x="140" y="260"/>
                    <a:pt x="157" y="260"/>
                    <a:pt x="190" y="240"/>
                  </a:cubicBezTo>
                  <a:cubicBezTo>
                    <a:pt x="206" y="207"/>
                    <a:pt x="227" y="190"/>
                    <a:pt x="243" y="157"/>
                  </a:cubicBezTo>
                  <a:cubicBezTo>
                    <a:pt x="243" y="120"/>
                    <a:pt x="243" y="87"/>
                    <a:pt x="227" y="54"/>
                  </a:cubicBezTo>
                  <a:cubicBezTo>
                    <a:pt x="227" y="54"/>
                    <a:pt x="227" y="34"/>
                    <a:pt x="206" y="34"/>
                  </a:cubicBezTo>
                  <a:cubicBezTo>
                    <a:pt x="206" y="34"/>
                    <a:pt x="206" y="17"/>
                    <a:pt x="190" y="17"/>
                  </a:cubicBezTo>
                  <a:cubicBezTo>
                    <a:pt x="173" y="17"/>
                    <a:pt x="140" y="17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3"/>
            <p:cNvSpPr/>
            <p:nvPr/>
          </p:nvSpPr>
          <p:spPr>
            <a:xfrm>
              <a:off x="3944100" y="2832200"/>
              <a:ext cx="6425" cy="6500"/>
            </a:xfrm>
            <a:custGeom>
              <a:avLst/>
              <a:gdLst/>
              <a:ahLst/>
              <a:cxnLst/>
              <a:rect l="l" t="t" r="r" b="b"/>
              <a:pathLst>
                <a:path w="257" h="260" extrusionOk="0">
                  <a:moveTo>
                    <a:pt x="135" y="0"/>
                  </a:moveTo>
                  <a:cubicBezTo>
                    <a:pt x="101" y="0"/>
                    <a:pt x="69" y="18"/>
                    <a:pt x="50" y="46"/>
                  </a:cubicBezTo>
                  <a:cubicBezTo>
                    <a:pt x="1" y="100"/>
                    <a:pt x="1" y="187"/>
                    <a:pt x="50" y="236"/>
                  </a:cubicBezTo>
                  <a:cubicBezTo>
                    <a:pt x="65" y="251"/>
                    <a:pt x="91" y="259"/>
                    <a:pt x="118" y="259"/>
                  </a:cubicBezTo>
                  <a:cubicBezTo>
                    <a:pt x="151" y="259"/>
                    <a:pt x="186" y="247"/>
                    <a:pt x="207" y="220"/>
                  </a:cubicBezTo>
                  <a:cubicBezTo>
                    <a:pt x="256" y="150"/>
                    <a:pt x="256" y="84"/>
                    <a:pt x="207" y="30"/>
                  </a:cubicBezTo>
                  <a:cubicBezTo>
                    <a:pt x="184" y="9"/>
                    <a:pt x="159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3"/>
            <p:cNvSpPr/>
            <p:nvPr/>
          </p:nvSpPr>
          <p:spPr>
            <a:xfrm>
              <a:off x="3940200" y="2801275"/>
              <a:ext cx="6000" cy="6250"/>
            </a:xfrm>
            <a:custGeom>
              <a:avLst/>
              <a:gdLst/>
              <a:ahLst/>
              <a:cxnLst/>
              <a:rect l="l" t="t" r="r" b="b"/>
              <a:pathLst>
                <a:path w="240" h="250" extrusionOk="0">
                  <a:moveTo>
                    <a:pt x="133" y="0"/>
                  </a:moveTo>
                  <a:cubicBezTo>
                    <a:pt x="101" y="0"/>
                    <a:pt x="64" y="18"/>
                    <a:pt x="33" y="47"/>
                  </a:cubicBezTo>
                  <a:cubicBezTo>
                    <a:pt x="0" y="100"/>
                    <a:pt x="0" y="187"/>
                    <a:pt x="33" y="220"/>
                  </a:cubicBezTo>
                  <a:cubicBezTo>
                    <a:pt x="55" y="240"/>
                    <a:pt x="81" y="250"/>
                    <a:pt x="106" y="250"/>
                  </a:cubicBezTo>
                  <a:cubicBezTo>
                    <a:pt x="142" y="250"/>
                    <a:pt x="177" y="232"/>
                    <a:pt x="206" y="203"/>
                  </a:cubicBezTo>
                  <a:cubicBezTo>
                    <a:pt x="239" y="150"/>
                    <a:pt x="239" y="63"/>
                    <a:pt x="190" y="30"/>
                  </a:cubicBezTo>
                  <a:cubicBezTo>
                    <a:pt x="176" y="9"/>
                    <a:pt x="156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3"/>
            <p:cNvSpPr/>
            <p:nvPr/>
          </p:nvSpPr>
          <p:spPr>
            <a:xfrm>
              <a:off x="3940600" y="27557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38" y="0"/>
                  </a:moveTo>
                  <a:cubicBezTo>
                    <a:pt x="103" y="0"/>
                    <a:pt x="67" y="19"/>
                    <a:pt x="38" y="50"/>
                  </a:cubicBezTo>
                  <a:cubicBezTo>
                    <a:pt x="1" y="100"/>
                    <a:pt x="1" y="186"/>
                    <a:pt x="38" y="219"/>
                  </a:cubicBezTo>
                  <a:cubicBezTo>
                    <a:pt x="54" y="236"/>
                    <a:pt x="71" y="257"/>
                    <a:pt x="87" y="257"/>
                  </a:cubicBezTo>
                  <a:cubicBezTo>
                    <a:pt x="120" y="257"/>
                    <a:pt x="174" y="257"/>
                    <a:pt x="207" y="203"/>
                  </a:cubicBezTo>
                  <a:cubicBezTo>
                    <a:pt x="244" y="170"/>
                    <a:pt x="244" y="116"/>
                    <a:pt x="223" y="67"/>
                  </a:cubicBezTo>
                  <a:cubicBezTo>
                    <a:pt x="223" y="50"/>
                    <a:pt x="207" y="30"/>
                    <a:pt x="207" y="30"/>
                  </a:cubicBezTo>
                  <a:cubicBezTo>
                    <a:pt x="186" y="9"/>
                    <a:pt x="162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3"/>
            <p:cNvSpPr/>
            <p:nvPr/>
          </p:nvSpPr>
          <p:spPr>
            <a:xfrm>
              <a:off x="3925150" y="2796950"/>
              <a:ext cx="6500" cy="6325"/>
            </a:xfrm>
            <a:custGeom>
              <a:avLst/>
              <a:gdLst/>
              <a:ahLst/>
              <a:cxnLst/>
              <a:rect l="l" t="t" r="r" b="b"/>
              <a:pathLst>
                <a:path w="260" h="253" extrusionOk="0">
                  <a:moveTo>
                    <a:pt x="151" y="0"/>
                  </a:moveTo>
                  <a:cubicBezTo>
                    <a:pt x="119" y="0"/>
                    <a:pt x="83" y="19"/>
                    <a:pt x="54" y="51"/>
                  </a:cubicBezTo>
                  <a:cubicBezTo>
                    <a:pt x="0" y="100"/>
                    <a:pt x="0" y="187"/>
                    <a:pt x="54" y="220"/>
                  </a:cubicBezTo>
                  <a:cubicBezTo>
                    <a:pt x="75" y="242"/>
                    <a:pt x="99" y="252"/>
                    <a:pt x="124" y="252"/>
                  </a:cubicBezTo>
                  <a:cubicBezTo>
                    <a:pt x="156" y="252"/>
                    <a:pt x="187" y="234"/>
                    <a:pt x="206" y="203"/>
                  </a:cubicBezTo>
                  <a:cubicBezTo>
                    <a:pt x="260" y="154"/>
                    <a:pt x="260" y="67"/>
                    <a:pt x="206" y="30"/>
                  </a:cubicBezTo>
                  <a:cubicBezTo>
                    <a:pt x="193" y="10"/>
                    <a:pt x="173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3"/>
            <p:cNvSpPr/>
            <p:nvPr/>
          </p:nvSpPr>
          <p:spPr>
            <a:xfrm>
              <a:off x="3921750" y="27371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53" y="1"/>
                  </a:moveTo>
                  <a:cubicBezTo>
                    <a:pt x="120" y="1"/>
                    <a:pt x="87" y="1"/>
                    <a:pt x="70" y="17"/>
                  </a:cubicBezTo>
                  <a:cubicBezTo>
                    <a:pt x="33" y="50"/>
                    <a:pt x="17" y="71"/>
                    <a:pt x="17" y="104"/>
                  </a:cubicBezTo>
                  <a:cubicBezTo>
                    <a:pt x="0" y="137"/>
                    <a:pt x="17" y="174"/>
                    <a:pt x="33" y="207"/>
                  </a:cubicBezTo>
                  <a:cubicBezTo>
                    <a:pt x="50" y="223"/>
                    <a:pt x="70" y="240"/>
                    <a:pt x="103" y="256"/>
                  </a:cubicBezTo>
                  <a:cubicBezTo>
                    <a:pt x="153" y="256"/>
                    <a:pt x="223" y="223"/>
                    <a:pt x="239" y="137"/>
                  </a:cubicBezTo>
                  <a:cubicBezTo>
                    <a:pt x="239" y="120"/>
                    <a:pt x="239" y="87"/>
                    <a:pt x="223" y="50"/>
                  </a:cubicBezTo>
                  <a:cubicBezTo>
                    <a:pt x="223" y="34"/>
                    <a:pt x="206" y="34"/>
                    <a:pt x="206" y="34"/>
                  </a:cubicBezTo>
                  <a:cubicBezTo>
                    <a:pt x="190" y="17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3"/>
            <p:cNvSpPr/>
            <p:nvPr/>
          </p:nvSpPr>
          <p:spPr>
            <a:xfrm>
              <a:off x="3919975" y="2781475"/>
              <a:ext cx="6125" cy="6450"/>
            </a:xfrm>
            <a:custGeom>
              <a:avLst/>
              <a:gdLst/>
              <a:ahLst/>
              <a:cxnLst/>
              <a:rect l="l" t="t" r="r" b="b"/>
              <a:pathLst>
                <a:path w="245" h="258" extrusionOk="0">
                  <a:moveTo>
                    <a:pt x="139" y="1"/>
                  </a:moveTo>
                  <a:cubicBezTo>
                    <a:pt x="106" y="1"/>
                    <a:pt x="74" y="20"/>
                    <a:pt x="55" y="51"/>
                  </a:cubicBezTo>
                  <a:cubicBezTo>
                    <a:pt x="1" y="101"/>
                    <a:pt x="1" y="187"/>
                    <a:pt x="55" y="220"/>
                  </a:cubicBezTo>
                  <a:cubicBezTo>
                    <a:pt x="71" y="237"/>
                    <a:pt x="71" y="257"/>
                    <a:pt x="88" y="257"/>
                  </a:cubicBezTo>
                  <a:cubicBezTo>
                    <a:pt x="141" y="257"/>
                    <a:pt x="174" y="257"/>
                    <a:pt x="207" y="204"/>
                  </a:cubicBezTo>
                  <a:cubicBezTo>
                    <a:pt x="244" y="171"/>
                    <a:pt x="244" y="117"/>
                    <a:pt x="244" y="68"/>
                  </a:cubicBezTo>
                  <a:cubicBezTo>
                    <a:pt x="224" y="51"/>
                    <a:pt x="224" y="51"/>
                    <a:pt x="207" y="30"/>
                  </a:cubicBezTo>
                  <a:cubicBezTo>
                    <a:pt x="187" y="10"/>
                    <a:pt x="163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3"/>
            <p:cNvSpPr/>
            <p:nvPr/>
          </p:nvSpPr>
          <p:spPr>
            <a:xfrm>
              <a:off x="3914825" y="282987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36" y="0"/>
                  </a:moveTo>
                  <a:cubicBezTo>
                    <a:pt x="87" y="0"/>
                    <a:pt x="35" y="46"/>
                    <a:pt x="17" y="106"/>
                  </a:cubicBezTo>
                  <a:cubicBezTo>
                    <a:pt x="1" y="177"/>
                    <a:pt x="38" y="243"/>
                    <a:pt x="104" y="259"/>
                  </a:cubicBezTo>
                  <a:cubicBezTo>
                    <a:pt x="120" y="259"/>
                    <a:pt x="157" y="259"/>
                    <a:pt x="190" y="226"/>
                  </a:cubicBezTo>
                  <a:cubicBezTo>
                    <a:pt x="207" y="210"/>
                    <a:pt x="223" y="193"/>
                    <a:pt x="244" y="156"/>
                  </a:cubicBezTo>
                  <a:cubicBezTo>
                    <a:pt x="244" y="123"/>
                    <a:pt x="244" y="90"/>
                    <a:pt x="223" y="53"/>
                  </a:cubicBezTo>
                  <a:cubicBezTo>
                    <a:pt x="223" y="36"/>
                    <a:pt x="207" y="36"/>
                    <a:pt x="207" y="36"/>
                  </a:cubicBezTo>
                  <a:cubicBezTo>
                    <a:pt x="190" y="20"/>
                    <a:pt x="174" y="3"/>
                    <a:pt x="157" y="3"/>
                  </a:cubicBezTo>
                  <a:cubicBezTo>
                    <a:pt x="150" y="1"/>
                    <a:pt x="14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3"/>
            <p:cNvSpPr/>
            <p:nvPr/>
          </p:nvSpPr>
          <p:spPr>
            <a:xfrm>
              <a:off x="3942350" y="28166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53" y="1"/>
                  </a:moveTo>
                  <a:cubicBezTo>
                    <a:pt x="87" y="1"/>
                    <a:pt x="34" y="34"/>
                    <a:pt x="17" y="120"/>
                  </a:cubicBezTo>
                  <a:cubicBezTo>
                    <a:pt x="1" y="137"/>
                    <a:pt x="1" y="170"/>
                    <a:pt x="17" y="207"/>
                  </a:cubicBezTo>
                  <a:cubicBezTo>
                    <a:pt x="34" y="240"/>
                    <a:pt x="71" y="256"/>
                    <a:pt x="87" y="256"/>
                  </a:cubicBezTo>
                  <a:cubicBezTo>
                    <a:pt x="96" y="258"/>
                    <a:pt x="104" y="259"/>
                    <a:pt x="112" y="259"/>
                  </a:cubicBezTo>
                  <a:cubicBezTo>
                    <a:pt x="167" y="259"/>
                    <a:pt x="209" y="214"/>
                    <a:pt x="223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50"/>
                    <a:pt x="207" y="34"/>
                    <a:pt x="207" y="34"/>
                  </a:cubicBezTo>
                  <a:cubicBezTo>
                    <a:pt x="190" y="17"/>
                    <a:pt x="17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3"/>
            <p:cNvSpPr/>
            <p:nvPr/>
          </p:nvSpPr>
          <p:spPr>
            <a:xfrm>
              <a:off x="3927725" y="2813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5" y="1"/>
                  </a:moveTo>
                  <a:cubicBezTo>
                    <a:pt x="101" y="1"/>
                    <a:pt x="66" y="19"/>
                    <a:pt x="37" y="50"/>
                  </a:cubicBezTo>
                  <a:cubicBezTo>
                    <a:pt x="0" y="99"/>
                    <a:pt x="0" y="186"/>
                    <a:pt x="37" y="240"/>
                  </a:cubicBezTo>
                  <a:cubicBezTo>
                    <a:pt x="57" y="253"/>
                    <a:pt x="81" y="261"/>
                    <a:pt x="105" y="261"/>
                  </a:cubicBezTo>
                  <a:cubicBezTo>
                    <a:pt x="140" y="261"/>
                    <a:pt x="177" y="244"/>
                    <a:pt x="206" y="203"/>
                  </a:cubicBezTo>
                  <a:cubicBezTo>
                    <a:pt x="243" y="153"/>
                    <a:pt x="243" y="83"/>
                    <a:pt x="206" y="33"/>
                  </a:cubicBezTo>
                  <a:cubicBezTo>
                    <a:pt x="185" y="11"/>
                    <a:pt x="161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3"/>
            <p:cNvSpPr/>
            <p:nvPr/>
          </p:nvSpPr>
          <p:spPr>
            <a:xfrm>
              <a:off x="3927725" y="27523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36" y="1"/>
                  </a:moveTo>
                  <a:cubicBezTo>
                    <a:pt x="121" y="1"/>
                    <a:pt x="103" y="5"/>
                    <a:pt x="87" y="13"/>
                  </a:cubicBezTo>
                  <a:cubicBezTo>
                    <a:pt x="37" y="46"/>
                    <a:pt x="0" y="116"/>
                    <a:pt x="17" y="186"/>
                  </a:cubicBezTo>
                  <a:cubicBezTo>
                    <a:pt x="17" y="219"/>
                    <a:pt x="37" y="236"/>
                    <a:pt x="70" y="252"/>
                  </a:cubicBezTo>
                  <a:cubicBezTo>
                    <a:pt x="79" y="261"/>
                    <a:pt x="91" y="265"/>
                    <a:pt x="106" y="265"/>
                  </a:cubicBezTo>
                  <a:cubicBezTo>
                    <a:pt x="121" y="265"/>
                    <a:pt x="138" y="261"/>
                    <a:pt x="157" y="252"/>
                  </a:cubicBezTo>
                  <a:cubicBezTo>
                    <a:pt x="190" y="236"/>
                    <a:pt x="206" y="219"/>
                    <a:pt x="223" y="186"/>
                  </a:cubicBezTo>
                  <a:cubicBezTo>
                    <a:pt x="243" y="149"/>
                    <a:pt x="243" y="116"/>
                    <a:pt x="223" y="83"/>
                  </a:cubicBezTo>
                  <a:cubicBezTo>
                    <a:pt x="223" y="63"/>
                    <a:pt x="223" y="46"/>
                    <a:pt x="206" y="30"/>
                  </a:cubicBezTo>
                  <a:cubicBezTo>
                    <a:pt x="190" y="30"/>
                    <a:pt x="190" y="30"/>
                    <a:pt x="173" y="13"/>
                  </a:cubicBezTo>
                  <a:cubicBezTo>
                    <a:pt x="165" y="5"/>
                    <a:pt x="152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3"/>
            <p:cNvSpPr/>
            <p:nvPr/>
          </p:nvSpPr>
          <p:spPr>
            <a:xfrm>
              <a:off x="3929875" y="2829875"/>
              <a:ext cx="5600" cy="6475"/>
            </a:xfrm>
            <a:custGeom>
              <a:avLst/>
              <a:gdLst/>
              <a:ahLst/>
              <a:cxnLst/>
              <a:rect l="l" t="t" r="r" b="b"/>
              <a:pathLst>
                <a:path w="224" h="259" extrusionOk="0">
                  <a:moveTo>
                    <a:pt x="117" y="0"/>
                  </a:moveTo>
                  <a:cubicBezTo>
                    <a:pt x="70" y="0"/>
                    <a:pt x="15" y="46"/>
                    <a:pt x="1" y="106"/>
                  </a:cubicBezTo>
                  <a:cubicBezTo>
                    <a:pt x="1" y="139"/>
                    <a:pt x="1" y="177"/>
                    <a:pt x="17" y="210"/>
                  </a:cubicBezTo>
                  <a:cubicBezTo>
                    <a:pt x="34" y="226"/>
                    <a:pt x="54" y="243"/>
                    <a:pt x="87" y="259"/>
                  </a:cubicBezTo>
                  <a:cubicBezTo>
                    <a:pt x="137" y="259"/>
                    <a:pt x="207" y="226"/>
                    <a:pt x="223" y="139"/>
                  </a:cubicBezTo>
                  <a:cubicBezTo>
                    <a:pt x="223" y="123"/>
                    <a:pt x="223" y="90"/>
                    <a:pt x="207" y="53"/>
                  </a:cubicBezTo>
                  <a:cubicBezTo>
                    <a:pt x="207" y="36"/>
                    <a:pt x="207" y="36"/>
                    <a:pt x="190" y="36"/>
                  </a:cubicBezTo>
                  <a:cubicBezTo>
                    <a:pt x="174" y="20"/>
                    <a:pt x="157" y="3"/>
                    <a:pt x="137" y="3"/>
                  </a:cubicBezTo>
                  <a:cubicBezTo>
                    <a:pt x="130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3"/>
            <p:cNvSpPr/>
            <p:nvPr/>
          </p:nvSpPr>
          <p:spPr>
            <a:xfrm>
              <a:off x="3932875" y="27675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34" y="1"/>
                  </a:moveTo>
                  <a:cubicBezTo>
                    <a:pt x="102" y="1"/>
                    <a:pt x="66" y="17"/>
                    <a:pt x="37" y="56"/>
                  </a:cubicBezTo>
                  <a:cubicBezTo>
                    <a:pt x="17" y="72"/>
                    <a:pt x="17" y="93"/>
                    <a:pt x="17" y="109"/>
                  </a:cubicBezTo>
                  <a:cubicBezTo>
                    <a:pt x="0" y="142"/>
                    <a:pt x="0" y="196"/>
                    <a:pt x="37" y="229"/>
                  </a:cubicBezTo>
                  <a:cubicBezTo>
                    <a:pt x="57" y="248"/>
                    <a:pt x="82" y="256"/>
                    <a:pt x="107" y="256"/>
                  </a:cubicBezTo>
                  <a:cubicBezTo>
                    <a:pt x="124" y="256"/>
                    <a:pt x="142" y="252"/>
                    <a:pt x="157" y="245"/>
                  </a:cubicBezTo>
                  <a:cubicBezTo>
                    <a:pt x="173" y="245"/>
                    <a:pt x="190" y="229"/>
                    <a:pt x="190" y="212"/>
                  </a:cubicBezTo>
                  <a:cubicBezTo>
                    <a:pt x="244" y="159"/>
                    <a:pt x="244" y="72"/>
                    <a:pt x="190" y="23"/>
                  </a:cubicBezTo>
                  <a:cubicBezTo>
                    <a:pt x="176" y="9"/>
                    <a:pt x="156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3"/>
            <p:cNvSpPr/>
            <p:nvPr/>
          </p:nvSpPr>
          <p:spPr>
            <a:xfrm>
              <a:off x="3947100" y="2771325"/>
              <a:ext cx="5575" cy="6350"/>
            </a:xfrm>
            <a:custGeom>
              <a:avLst/>
              <a:gdLst/>
              <a:ahLst/>
              <a:cxnLst/>
              <a:rect l="l" t="t" r="r" b="b"/>
              <a:pathLst>
                <a:path w="223" h="254" extrusionOk="0">
                  <a:moveTo>
                    <a:pt x="111" y="1"/>
                  </a:moveTo>
                  <a:cubicBezTo>
                    <a:pt x="92" y="1"/>
                    <a:pt x="76" y="13"/>
                    <a:pt x="50" y="24"/>
                  </a:cubicBezTo>
                  <a:cubicBezTo>
                    <a:pt x="33" y="45"/>
                    <a:pt x="17" y="78"/>
                    <a:pt x="0" y="111"/>
                  </a:cubicBezTo>
                  <a:cubicBezTo>
                    <a:pt x="0" y="148"/>
                    <a:pt x="0" y="181"/>
                    <a:pt x="17" y="197"/>
                  </a:cubicBezTo>
                  <a:cubicBezTo>
                    <a:pt x="33" y="230"/>
                    <a:pt x="50" y="251"/>
                    <a:pt x="87" y="251"/>
                  </a:cubicBezTo>
                  <a:cubicBezTo>
                    <a:pt x="93" y="253"/>
                    <a:pt x="99" y="254"/>
                    <a:pt x="106" y="254"/>
                  </a:cubicBezTo>
                  <a:cubicBezTo>
                    <a:pt x="153" y="254"/>
                    <a:pt x="208" y="206"/>
                    <a:pt x="223" y="148"/>
                  </a:cubicBezTo>
                  <a:cubicBezTo>
                    <a:pt x="223" y="111"/>
                    <a:pt x="223" y="78"/>
                    <a:pt x="206" y="45"/>
                  </a:cubicBezTo>
                  <a:lnTo>
                    <a:pt x="190" y="24"/>
                  </a:lnTo>
                  <a:cubicBezTo>
                    <a:pt x="169" y="8"/>
                    <a:pt x="153" y="8"/>
                    <a:pt x="136" y="8"/>
                  </a:cubicBez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3"/>
            <p:cNvSpPr/>
            <p:nvPr/>
          </p:nvSpPr>
          <p:spPr>
            <a:xfrm>
              <a:off x="3939375" y="2740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87" y="1"/>
                    <a:pt x="33" y="54"/>
                    <a:pt x="17" y="120"/>
                  </a:cubicBezTo>
                  <a:cubicBezTo>
                    <a:pt x="0" y="158"/>
                    <a:pt x="0" y="190"/>
                    <a:pt x="17" y="207"/>
                  </a:cubicBezTo>
                  <a:cubicBezTo>
                    <a:pt x="33" y="244"/>
                    <a:pt x="66" y="261"/>
                    <a:pt x="87" y="261"/>
                  </a:cubicBezTo>
                  <a:cubicBezTo>
                    <a:pt x="120" y="261"/>
                    <a:pt x="153" y="261"/>
                    <a:pt x="169" y="244"/>
                  </a:cubicBezTo>
                  <a:cubicBezTo>
                    <a:pt x="206" y="207"/>
                    <a:pt x="223" y="190"/>
                    <a:pt x="223" y="158"/>
                  </a:cubicBezTo>
                  <a:cubicBezTo>
                    <a:pt x="239" y="120"/>
                    <a:pt x="239" y="87"/>
                    <a:pt x="223" y="54"/>
                  </a:cubicBezTo>
                  <a:cubicBezTo>
                    <a:pt x="206" y="54"/>
                    <a:pt x="206" y="38"/>
                    <a:pt x="206" y="38"/>
                  </a:cubicBezTo>
                  <a:cubicBezTo>
                    <a:pt x="190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3"/>
            <p:cNvSpPr/>
            <p:nvPr/>
          </p:nvSpPr>
          <p:spPr>
            <a:xfrm>
              <a:off x="3934625" y="2784500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39" y="0"/>
                  </a:moveTo>
                  <a:cubicBezTo>
                    <a:pt x="124" y="0"/>
                    <a:pt x="112" y="4"/>
                    <a:pt x="103" y="13"/>
                  </a:cubicBezTo>
                  <a:cubicBezTo>
                    <a:pt x="33" y="33"/>
                    <a:pt x="0" y="99"/>
                    <a:pt x="17" y="169"/>
                  </a:cubicBezTo>
                  <a:cubicBezTo>
                    <a:pt x="33" y="202"/>
                    <a:pt x="50" y="239"/>
                    <a:pt x="71" y="239"/>
                  </a:cubicBezTo>
                  <a:cubicBezTo>
                    <a:pt x="87" y="248"/>
                    <a:pt x="103" y="252"/>
                    <a:pt x="118" y="252"/>
                  </a:cubicBezTo>
                  <a:cubicBezTo>
                    <a:pt x="132" y="252"/>
                    <a:pt x="145" y="248"/>
                    <a:pt x="153" y="239"/>
                  </a:cubicBezTo>
                  <a:cubicBezTo>
                    <a:pt x="190" y="239"/>
                    <a:pt x="207" y="202"/>
                    <a:pt x="223" y="169"/>
                  </a:cubicBezTo>
                  <a:cubicBezTo>
                    <a:pt x="240" y="153"/>
                    <a:pt x="240" y="116"/>
                    <a:pt x="240" y="83"/>
                  </a:cubicBezTo>
                  <a:cubicBezTo>
                    <a:pt x="223" y="66"/>
                    <a:pt x="223" y="33"/>
                    <a:pt x="207" y="33"/>
                  </a:cubicBezTo>
                  <a:cubicBezTo>
                    <a:pt x="207" y="13"/>
                    <a:pt x="190" y="13"/>
                    <a:pt x="190" y="13"/>
                  </a:cubicBezTo>
                  <a:cubicBezTo>
                    <a:pt x="172" y="4"/>
                    <a:pt x="154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3"/>
            <p:cNvSpPr/>
            <p:nvPr/>
          </p:nvSpPr>
          <p:spPr>
            <a:xfrm>
              <a:off x="4040275" y="2741925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190" y="0"/>
                  </a:moveTo>
                  <a:cubicBezTo>
                    <a:pt x="174" y="0"/>
                    <a:pt x="153" y="17"/>
                    <a:pt x="136" y="17"/>
                  </a:cubicBezTo>
                  <a:cubicBezTo>
                    <a:pt x="87" y="33"/>
                    <a:pt x="50" y="50"/>
                    <a:pt x="17" y="50"/>
                  </a:cubicBezTo>
                  <a:cubicBezTo>
                    <a:pt x="0" y="66"/>
                    <a:pt x="0" y="66"/>
                    <a:pt x="0" y="87"/>
                  </a:cubicBezTo>
                  <a:cubicBezTo>
                    <a:pt x="0" y="120"/>
                    <a:pt x="0" y="153"/>
                    <a:pt x="17" y="190"/>
                  </a:cubicBezTo>
                  <a:cubicBezTo>
                    <a:pt x="33" y="207"/>
                    <a:pt x="50" y="223"/>
                    <a:pt x="87" y="240"/>
                  </a:cubicBezTo>
                  <a:cubicBezTo>
                    <a:pt x="136" y="240"/>
                    <a:pt x="207" y="190"/>
                    <a:pt x="223" y="120"/>
                  </a:cubicBezTo>
                  <a:cubicBezTo>
                    <a:pt x="223" y="87"/>
                    <a:pt x="223" y="50"/>
                    <a:pt x="207" y="33"/>
                  </a:cubicBezTo>
                  <a:cubicBezTo>
                    <a:pt x="207" y="17"/>
                    <a:pt x="207" y="17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3"/>
            <p:cNvSpPr/>
            <p:nvPr/>
          </p:nvSpPr>
          <p:spPr>
            <a:xfrm>
              <a:off x="4201775" y="2833050"/>
              <a:ext cx="6025" cy="6400"/>
            </a:xfrm>
            <a:custGeom>
              <a:avLst/>
              <a:gdLst/>
              <a:ahLst/>
              <a:cxnLst/>
              <a:rect l="l" t="t" r="r" b="b"/>
              <a:pathLst>
                <a:path w="241" h="256" extrusionOk="0">
                  <a:moveTo>
                    <a:pt x="134" y="0"/>
                  </a:moveTo>
                  <a:cubicBezTo>
                    <a:pt x="120" y="0"/>
                    <a:pt x="102" y="4"/>
                    <a:pt x="83" y="12"/>
                  </a:cubicBezTo>
                  <a:cubicBezTo>
                    <a:pt x="67" y="12"/>
                    <a:pt x="34" y="50"/>
                    <a:pt x="17" y="83"/>
                  </a:cubicBezTo>
                  <a:cubicBezTo>
                    <a:pt x="17" y="99"/>
                    <a:pt x="1" y="132"/>
                    <a:pt x="17" y="169"/>
                  </a:cubicBezTo>
                  <a:cubicBezTo>
                    <a:pt x="17" y="202"/>
                    <a:pt x="34" y="235"/>
                    <a:pt x="67" y="235"/>
                  </a:cubicBezTo>
                  <a:cubicBezTo>
                    <a:pt x="83" y="256"/>
                    <a:pt x="121" y="256"/>
                    <a:pt x="154" y="256"/>
                  </a:cubicBezTo>
                  <a:cubicBezTo>
                    <a:pt x="207" y="219"/>
                    <a:pt x="240" y="153"/>
                    <a:pt x="224" y="83"/>
                  </a:cubicBezTo>
                  <a:cubicBezTo>
                    <a:pt x="224" y="66"/>
                    <a:pt x="224" y="50"/>
                    <a:pt x="207" y="29"/>
                  </a:cubicBezTo>
                  <a:cubicBezTo>
                    <a:pt x="187" y="12"/>
                    <a:pt x="187" y="12"/>
                    <a:pt x="170" y="12"/>
                  </a:cubicBezTo>
                  <a:cubicBezTo>
                    <a:pt x="162" y="4"/>
                    <a:pt x="149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3"/>
            <p:cNvSpPr/>
            <p:nvPr/>
          </p:nvSpPr>
          <p:spPr>
            <a:xfrm>
              <a:off x="4104700" y="282787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32" y="0"/>
                  </a:moveTo>
                  <a:cubicBezTo>
                    <a:pt x="100" y="0"/>
                    <a:pt x="65" y="19"/>
                    <a:pt x="33" y="50"/>
                  </a:cubicBezTo>
                  <a:cubicBezTo>
                    <a:pt x="0" y="100"/>
                    <a:pt x="0" y="186"/>
                    <a:pt x="33" y="219"/>
                  </a:cubicBezTo>
                  <a:cubicBezTo>
                    <a:pt x="56" y="242"/>
                    <a:pt x="81" y="252"/>
                    <a:pt x="106" y="252"/>
                  </a:cubicBezTo>
                  <a:cubicBezTo>
                    <a:pt x="141" y="252"/>
                    <a:pt x="176" y="234"/>
                    <a:pt x="206" y="203"/>
                  </a:cubicBezTo>
                  <a:cubicBezTo>
                    <a:pt x="239" y="153"/>
                    <a:pt x="239" y="67"/>
                    <a:pt x="190" y="30"/>
                  </a:cubicBezTo>
                  <a:cubicBezTo>
                    <a:pt x="175" y="9"/>
                    <a:pt x="154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3"/>
            <p:cNvSpPr/>
            <p:nvPr/>
          </p:nvSpPr>
          <p:spPr>
            <a:xfrm>
              <a:off x="4099125" y="2812400"/>
              <a:ext cx="6425" cy="6600"/>
            </a:xfrm>
            <a:custGeom>
              <a:avLst/>
              <a:gdLst/>
              <a:ahLst/>
              <a:cxnLst/>
              <a:rect l="l" t="t" r="r" b="b"/>
              <a:pathLst>
                <a:path w="257" h="264" extrusionOk="0">
                  <a:moveTo>
                    <a:pt x="144" y="1"/>
                  </a:moveTo>
                  <a:cubicBezTo>
                    <a:pt x="109" y="1"/>
                    <a:pt x="72" y="19"/>
                    <a:pt x="50" y="51"/>
                  </a:cubicBezTo>
                  <a:cubicBezTo>
                    <a:pt x="1" y="100"/>
                    <a:pt x="1" y="187"/>
                    <a:pt x="50" y="237"/>
                  </a:cubicBezTo>
                  <a:cubicBezTo>
                    <a:pt x="67" y="237"/>
                    <a:pt x="87" y="257"/>
                    <a:pt x="104" y="257"/>
                  </a:cubicBezTo>
                  <a:cubicBezTo>
                    <a:pt x="112" y="261"/>
                    <a:pt x="121" y="263"/>
                    <a:pt x="131" y="263"/>
                  </a:cubicBezTo>
                  <a:cubicBezTo>
                    <a:pt x="161" y="263"/>
                    <a:pt x="194" y="244"/>
                    <a:pt x="207" y="204"/>
                  </a:cubicBezTo>
                  <a:cubicBezTo>
                    <a:pt x="240" y="171"/>
                    <a:pt x="256" y="117"/>
                    <a:pt x="240" y="84"/>
                  </a:cubicBezTo>
                  <a:cubicBezTo>
                    <a:pt x="223" y="67"/>
                    <a:pt x="223" y="51"/>
                    <a:pt x="207" y="30"/>
                  </a:cubicBezTo>
                  <a:cubicBezTo>
                    <a:pt x="191" y="10"/>
                    <a:pt x="168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3"/>
            <p:cNvSpPr/>
            <p:nvPr/>
          </p:nvSpPr>
          <p:spPr>
            <a:xfrm>
              <a:off x="4114600" y="2705925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135" y="1"/>
                  </a:moveTo>
                  <a:cubicBezTo>
                    <a:pt x="102" y="1"/>
                    <a:pt x="71" y="18"/>
                    <a:pt x="49" y="47"/>
                  </a:cubicBezTo>
                  <a:cubicBezTo>
                    <a:pt x="0" y="100"/>
                    <a:pt x="0" y="187"/>
                    <a:pt x="49" y="220"/>
                  </a:cubicBezTo>
                  <a:cubicBezTo>
                    <a:pt x="67" y="243"/>
                    <a:pt x="94" y="255"/>
                    <a:pt x="121" y="255"/>
                  </a:cubicBezTo>
                  <a:cubicBezTo>
                    <a:pt x="153" y="255"/>
                    <a:pt x="186" y="239"/>
                    <a:pt x="206" y="204"/>
                  </a:cubicBezTo>
                  <a:cubicBezTo>
                    <a:pt x="256" y="150"/>
                    <a:pt x="256" y="63"/>
                    <a:pt x="206" y="30"/>
                  </a:cubicBezTo>
                  <a:cubicBezTo>
                    <a:pt x="184" y="10"/>
                    <a:pt x="159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3"/>
            <p:cNvSpPr/>
            <p:nvPr/>
          </p:nvSpPr>
          <p:spPr>
            <a:xfrm>
              <a:off x="4101700" y="27224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4" y="0"/>
                  </a:moveTo>
                  <a:cubicBezTo>
                    <a:pt x="87" y="0"/>
                    <a:pt x="32" y="49"/>
                    <a:pt x="17" y="106"/>
                  </a:cubicBezTo>
                  <a:cubicBezTo>
                    <a:pt x="1" y="176"/>
                    <a:pt x="34" y="247"/>
                    <a:pt x="104" y="263"/>
                  </a:cubicBezTo>
                  <a:cubicBezTo>
                    <a:pt x="137" y="263"/>
                    <a:pt x="153" y="247"/>
                    <a:pt x="190" y="226"/>
                  </a:cubicBezTo>
                  <a:cubicBezTo>
                    <a:pt x="223" y="209"/>
                    <a:pt x="240" y="176"/>
                    <a:pt x="240" y="144"/>
                  </a:cubicBezTo>
                  <a:cubicBezTo>
                    <a:pt x="240" y="106"/>
                    <a:pt x="240" y="73"/>
                    <a:pt x="223" y="57"/>
                  </a:cubicBezTo>
                  <a:cubicBezTo>
                    <a:pt x="223" y="40"/>
                    <a:pt x="223" y="40"/>
                    <a:pt x="207" y="20"/>
                  </a:cubicBezTo>
                  <a:cubicBezTo>
                    <a:pt x="190" y="20"/>
                    <a:pt x="170" y="3"/>
                    <a:pt x="153" y="3"/>
                  </a:cubicBezTo>
                  <a:cubicBezTo>
                    <a:pt x="147" y="1"/>
                    <a:pt x="141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3"/>
            <p:cNvSpPr/>
            <p:nvPr/>
          </p:nvSpPr>
          <p:spPr>
            <a:xfrm>
              <a:off x="4110675" y="2737600"/>
              <a:ext cx="6525" cy="6375"/>
            </a:xfrm>
            <a:custGeom>
              <a:avLst/>
              <a:gdLst/>
              <a:ahLst/>
              <a:cxnLst/>
              <a:rect l="l" t="t" r="r" b="b"/>
              <a:pathLst>
                <a:path w="261" h="255" extrusionOk="0">
                  <a:moveTo>
                    <a:pt x="103" y="0"/>
                  </a:moveTo>
                  <a:cubicBezTo>
                    <a:pt x="37" y="33"/>
                    <a:pt x="0" y="103"/>
                    <a:pt x="17" y="173"/>
                  </a:cubicBezTo>
                  <a:cubicBezTo>
                    <a:pt x="17" y="206"/>
                    <a:pt x="37" y="223"/>
                    <a:pt x="70" y="239"/>
                  </a:cubicBezTo>
                  <a:cubicBezTo>
                    <a:pt x="87" y="250"/>
                    <a:pt x="99" y="255"/>
                    <a:pt x="112" y="255"/>
                  </a:cubicBezTo>
                  <a:cubicBezTo>
                    <a:pt x="125" y="255"/>
                    <a:pt x="138" y="250"/>
                    <a:pt x="157" y="239"/>
                  </a:cubicBezTo>
                  <a:cubicBezTo>
                    <a:pt x="223" y="223"/>
                    <a:pt x="260" y="136"/>
                    <a:pt x="244" y="87"/>
                  </a:cubicBezTo>
                  <a:cubicBezTo>
                    <a:pt x="223" y="54"/>
                    <a:pt x="223" y="33"/>
                    <a:pt x="206" y="33"/>
                  </a:cubicBezTo>
                  <a:lnTo>
                    <a:pt x="190" y="17"/>
                  </a:lnTo>
                  <a:cubicBezTo>
                    <a:pt x="157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3"/>
            <p:cNvSpPr/>
            <p:nvPr/>
          </p:nvSpPr>
          <p:spPr>
            <a:xfrm>
              <a:off x="4106850" y="2783575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04" y="0"/>
                  </a:moveTo>
                  <a:cubicBezTo>
                    <a:pt x="34" y="33"/>
                    <a:pt x="1" y="103"/>
                    <a:pt x="17" y="173"/>
                  </a:cubicBezTo>
                  <a:cubicBezTo>
                    <a:pt x="17" y="206"/>
                    <a:pt x="50" y="223"/>
                    <a:pt x="67" y="239"/>
                  </a:cubicBezTo>
                  <a:cubicBezTo>
                    <a:pt x="85" y="247"/>
                    <a:pt x="99" y="252"/>
                    <a:pt x="112" y="252"/>
                  </a:cubicBezTo>
                  <a:cubicBezTo>
                    <a:pt x="124" y="252"/>
                    <a:pt x="137" y="247"/>
                    <a:pt x="153" y="239"/>
                  </a:cubicBezTo>
                  <a:cubicBezTo>
                    <a:pt x="190" y="223"/>
                    <a:pt x="207" y="206"/>
                    <a:pt x="223" y="173"/>
                  </a:cubicBezTo>
                  <a:cubicBezTo>
                    <a:pt x="240" y="136"/>
                    <a:pt x="240" y="103"/>
                    <a:pt x="240" y="70"/>
                  </a:cubicBezTo>
                  <a:cubicBezTo>
                    <a:pt x="223" y="50"/>
                    <a:pt x="223" y="33"/>
                    <a:pt x="207" y="17"/>
                  </a:cubicBezTo>
                  <a:cubicBezTo>
                    <a:pt x="207" y="17"/>
                    <a:pt x="190" y="17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3"/>
            <p:cNvSpPr/>
            <p:nvPr/>
          </p:nvSpPr>
          <p:spPr>
            <a:xfrm>
              <a:off x="4063050" y="2730700"/>
              <a:ext cx="5600" cy="6100"/>
            </a:xfrm>
            <a:custGeom>
              <a:avLst/>
              <a:gdLst/>
              <a:ahLst/>
              <a:cxnLst/>
              <a:rect l="l" t="t" r="r" b="b"/>
              <a:pathLst>
                <a:path w="224" h="244" extrusionOk="0">
                  <a:moveTo>
                    <a:pt x="190" y="0"/>
                  </a:moveTo>
                  <a:cubicBezTo>
                    <a:pt x="120" y="54"/>
                    <a:pt x="50" y="87"/>
                    <a:pt x="1" y="124"/>
                  </a:cubicBezTo>
                  <a:cubicBezTo>
                    <a:pt x="1" y="157"/>
                    <a:pt x="1" y="190"/>
                    <a:pt x="34" y="206"/>
                  </a:cubicBezTo>
                  <a:cubicBezTo>
                    <a:pt x="34" y="227"/>
                    <a:pt x="50" y="227"/>
                    <a:pt x="67" y="243"/>
                  </a:cubicBezTo>
                  <a:cubicBezTo>
                    <a:pt x="104" y="243"/>
                    <a:pt x="153" y="227"/>
                    <a:pt x="190" y="190"/>
                  </a:cubicBezTo>
                  <a:cubicBezTo>
                    <a:pt x="223" y="157"/>
                    <a:pt x="223" y="103"/>
                    <a:pt x="207" y="54"/>
                  </a:cubicBezTo>
                  <a:cubicBezTo>
                    <a:pt x="207" y="37"/>
                    <a:pt x="207" y="21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3"/>
            <p:cNvSpPr/>
            <p:nvPr/>
          </p:nvSpPr>
          <p:spPr>
            <a:xfrm>
              <a:off x="4119750" y="27866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03" y="0"/>
                    <a:pt x="71" y="19"/>
                    <a:pt x="50" y="50"/>
                  </a:cubicBezTo>
                  <a:cubicBezTo>
                    <a:pt x="0" y="100"/>
                    <a:pt x="0" y="186"/>
                    <a:pt x="50" y="236"/>
                  </a:cubicBezTo>
                  <a:cubicBezTo>
                    <a:pt x="50" y="236"/>
                    <a:pt x="66" y="256"/>
                    <a:pt x="87" y="256"/>
                  </a:cubicBezTo>
                  <a:cubicBezTo>
                    <a:pt x="95" y="260"/>
                    <a:pt x="104" y="263"/>
                    <a:pt x="114" y="263"/>
                  </a:cubicBezTo>
                  <a:cubicBezTo>
                    <a:pt x="143" y="263"/>
                    <a:pt x="178" y="243"/>
                    <a:pt x="206" y="203"/>
                  </a:cubicBezTo>
                  <a:cubicBezTo>
                    <a:pt x="239" y="170"/>
                    <a:pt x="239" y="116"/>
                    <a:pt x="223" y="83"/>
                  </a:cubicBezTo>
                  <a:cubicBezTo>
                    <a:pt x="223" y="67"/>
                    <a:pt x="223" y="50"/>
                    <a:pt x="206" y="30"/>
                  </a:cubicBezTo>
                  <a:cubicBezTo>
                    <a:pt x="184" y="9"/>
                    <a:pt x="160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3"/>
            <p:cNvSpPr/>
            <p:nvPr/>
          </p:nvSpPr>
          <p:spPr>
            <a:xfrm>
              <a:off x="4101300" y="2707500"/>
              <a:ext cx="5575" cy="5700"/>
            </a:xfrm>
            <a:custGeom>
              <a:avLst/>
              <a:gdLst/>
              <a:ahLst/>
              <a:cxnLst/>
              <a:rect l="l" t="t" r="r" b="b"/>
              <a:pathLst>
                <a:path w="223" h="228" extrusionOk="0">
                  <a:moveTo>
                    <a:pt x="186" y="0"/>
                  </a:moveTo>
                  <a:cubicBezTo>
                    <a:pt x="120" y="37"/>
                    <a:pt x="50" y="70"/>
                    <a:pt x="0" y="103"/>
                  </a:cubicBezTo>
                  <a:lnTo>
                    <a:pt x="0" y="174"/>
                  </a:lnTo>
                  <a:cubicBezTo>
                    <a:pt x="17" y="190"/>
                    <a:pt x="50" y="207"/>
                    <a:pt x="66" y="227"/>
                  </a:cubicBezTo>
                  <a:cubicBezTo>
                    <a:pt x="136" y="227"/>
                    <a:pt x="206" y="190"/>
                    <a:pt x="223" y="103"/>
                  </a:cubicBezTo>
                  <a:cubicBezTo>
                    <a:pt x="223" y="87"/>
                    <a:pt x="223" y="54"/>
                    <a:pt x="206" y="21"/>
                  </a:cubicBezTo>
                  <a:lnTo>
                    <a:pt x="1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3"/>
            <p:cNvSpPr/>
            <p:nvPr/>
          </p:nvSpPr>
          <p:spPr>
            <a:xfrm>
              <a:off x="4099125" y="27509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37" y="0"/>
                  </a:moveTo>
                  <a:cubicBezTo>
                    <a:pt x="87" y="0"/>
                    <a:pt x="17" y="37"/>
                    <a:pt x="1" y="120"/>
                  </a:cubicBezTo>
                  <a:cubicBezTo>
                    <a:pt x="1" y="157"/>
                    <a:pt x="1" y="173"/>
                    <a:pt x="17" y="206"/>
                  </a:cubicBezTo>
                  <a:cubicBezTo>
                    <a:pt x="34" y="243"/>
                    <a:pt x="50" y="260"/>
                    <a:pt x="87" y="260"/>
                  </a:cubicBezTo>
                  <a:cubicBezTo>
                    <a:pt x="120" y="260"/>
                    <a:pt x="153" y="260"/>
                    <a:pt x="170" y="243"/>
                  </a:cubicBezTo>
                  <a:cubicBezTo>
                    <a:pt x="207" y="206"/>
                    <a:pt x="223" y="190"/>
                    <a:pt x="223" y="157"/>
                  </a:cubicBezTo>
                  <a:cubicBezTo>
                    <a:pt x="223" y="120"/>
                    <a:pt x="223" y="87"/>
                    <a:pt x="207" y="54"/>
                  </a:cubicBezTo>
                  <a:cubicBezTo>
                    <a:pt x="207" y="54"/>
                    <a:pt x="207" y="37"/>
                    <a:pt x="190" y="37"/>
                  </a:cubicBezTo>
                  <a:cubicBezTo>
                    <a:pt x="170" y="17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3"/>
            <p:cNvSpPr/>
            <p:nvPr/>
          </p:nvSpPr>
          <p:spPr>
            <a:xfrm>
              <a:off x="3937200" y="2846575"/>
              <a:ext cx="6000" cy="4000"/>
            </a:xfrm>
            <a:custGeom>
              <a:avLst/>
              <a:gdLst/>
              <a:ahLst/>
              <a:cxnLst/>
              <a:rect l="l" t="t" r="r" b="b"/>
              <a:pathLst>
                <a:path w="240" h="160" extrusionOk="0">
                  <a:moveTo>
                    <a:pt x="117" y="0"/>
                  </a:moveTo>
                  <a:cubicBezTo>
                    <a:pt x="71" y="0"/>
                    <a:pt x="15" y="49"/>
                    <a:pt x="0" y="106"/>
                  </a:cubicBezTo>
                  <a:lnTo>
                    <a:pt x="0" y="160"/>
                  </a:lnTo>
                  <a:lnTo>
                    <a:pt x="223" y="160"/>
                  </a:lnTo>
                  <a:cubicBezTo>
                    <a:pt x="240" y="127"/>
                    <a:pt x="223" y="90"/>
                    <a:pt x="223" y="57"/>
                  </a:cubicBezTo>
                  <a:cubicBezTo>
                    <a:pt x="207" y="40"/>
                    <a:pt x="207" y="40"/>
                    <a:pt x="190" y="40"/>
                  </a:cubicBezTo>
                  <a:cubicBezTo>
                    <a:pt x="190" y="24"/>
                    <a:pt x="174" y="3"/>
                    <a:pt x="137" y="3"/>
                  </a:cubicBezTo>
                  <a:cubicBezTo>
                    <a:pt x="130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3"/>
            <p:cNvSpPr/>
            <p:nvPr/>
          </p:nvSpPr>
          <p:spPr>
            <a:xfrm>
              <a:off x="4097375" y="27976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37" y="1"/>
                  </a:moveTo>
                  <a:cubicBezTo>
                    <a:pt x="104" y="1"/>
                    <a:pt x="87" y="1"/>
                    <a:pt x="54" y="38"/>
                  </a:cubicBezTo>
                  <a:cubicBezTo>
                    <a:pt x="33" y="55"/>
                    <a:pt x="17" y="88"/>
                    <a:pt x="0" y="125"/>
                  </a:cubicBezTo>
                  <a:cubicBezTo>
                    <a:pt x="0" y="141"/>
                    <a:pt x="0" y="174"/>
                    <a:pt x="17" y="207"/>
                  </a:cubicBezTo>
                  <a:cubicBezTo>
                    <a:pt x="33" y="244"/>
                    <a:pt x="54" y="261"/>
                    <a:pt x="87" y="261"/>
                  </a:cubicBezTo>
                  <a:cubicBezTo>
                    <a:pt x="94" y="263"/>
                    <a:pt x="100" y="264"/>
                    <a:pt x="107" y="264"/>
                  </a:cubicBezTo>
                  <a:cubicBezTo>
                    <a:pt x="154" y="264"/>
                    <a:pt x="209" y="219"/>
                    <a:pt x="223" y="158"/>
                  </a:cubicBezTo>
                  <a:cubicBezTo>
                    <a:pt x="223" y="125"/>
                    <a:pt x="223" y="88"/>
                    <a:pt x="207" y="55"/>
                  </a:cubicBezTo>
                  <a:cubicBezTo>
                    <a:pt x="207" y="55"/>
                    <a:pt x="207" y="38"/>
                    <a:pt x="190" y="38"/>
                  </a:cubicBezTo>
                  <a:cubicBezTo>
                    <a:pt x="174" y="22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3"/>
            <p:cNvSpPr/>
            <p:nvPr/>
          </p:nvSpPr>
          <p:spPr>
            <a:xfrm>
              <a:off x="4106850" y="2844350"/>
              <a:ext cx="6425" cy="6225"/>
            </a:xfrm>
            <a:custGeom>
              <a:avLst/>
              <a:gdLst/>
              <a:ahLst/>
              <a:cxnLst/>
              <a:rect l="l" t="t" r="r" b="b"/>
              <a:pathLst>
                <a:path w="257" h="249" extrusionOk="0">
                  <a:moveTo>
                    <a:pt x="130" y="0"/>
                  </a:moveTo>
                  <a:cubicBezTo>
                    <a:pt x="99" y="0"/>
                    <a:pt x="71" y="14"/>
                    <a:pt x="50" y="43"/>
                  </a:cubicBezTo>
                  <a:cubicBezTo>
                    <a:pt x="1" y="92"/>
                    <a:pt x="1" y="179"/>
                    <a:pt x="50" y="232"/>
                  </a:cubicBezTo>
                  <a:cubicBezTo>
                    <a:pt x="50" y="249"/>
                    <a:pt x="67" y="249"/>
                    <a:pt x="87" y="249"/>
                  </a:cubicBezTo>
                  <a:lnTo>
                    <a:pt x="137" y="249"/>
                  </a:lnTo>
                  <a:cubicBezTo>
                    <a:pt x="153" y="249"/>
                    <a:pt x="190" y="232"/>
                    <a:pt x="207" y="216"/>
                  </a:cubicBezTo>
                  <a:cubicBezTo>
                    <a:pt x="256" y="146"/>
                    <a:pt x="256" y="76"/>
                    <a:pt x="207" y="26"/>
                  </a:cubicBezTo>
                  <a:cubicBezTo>
                    <a:pt x="183" y="9"/>
                    <a:pt x="156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3"/>
            <p:cNvSpPr/>
            <p:nvPr/>
          </p:nvSpPr>
          <p:spPr>
            <a:xfrm>
              <a:off x="4119325" y="2832200"/>
              <a:ext cx="6000" cy="6250"/>
            </a:xfrm>
            <a:custGeom>
              <a:avLst/>
              <a:gdLst/>
              <a:ahLst/>
              <a:cxnLst/>
              <a:rect l="l" t="t" r="r" b="b"/>
              <a:pathLst>
                <a:path w="240" h="250" extrusionOk="0">
                  <a:moveTo>
                    <a:pt x="134" y="0"/>
                  </a:moveTo>
                  <a:cubicBezTo>
                    <a:pt x="98" y="0"/>
                    <a:pt x="62" y="18"/>
                    <a:pt x="34" y="46"/>
                  </a:cubicBezTo>
                  <a:cubicBezTo>
                    <a:pt x="1" y="100"/>
                    <a:pt x="1" y="187"/>
                    <a:pt x="34" y="220"/>
                  </a:cubicBezTo>
                  <a:cubicBezTo>
                    <a:pt x="54" y="240"/>
                    <a:pt x="79" y="249"/>
                    <a:pt x="104" y="249"/>
                  </a:cubicBezTo>
                  <a:cubicBezTo>
                    <a:pt x="139" y="249"/>
                    <a:pt x="176" y="232"/>
                    <a:pt x="207" y="203"/>
                  </a:cubicBezTo>
                  <a:cubicBezTo>
                    <a:pt x="240" y="150"/>
                    <a:pt x="240" y="63"/>
                    <a:pt x="207" y="30"/>
                  </a:cubicBezTo>
                  <a:cubicBezTo>
                    <a:pt x="184" y="9"/>
                    <a:pt x="159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3"/>
            <p:cNvSpPr/>
            <p:nvPr/>
          </p:nvSpPr>
          <p:spPr>
            <a:xfrm>
              <a:off x="4101300" y="27681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36" y="1"/>
                  </a:moveTo>
                  <a:cubicBezTo>
                    <a:pt x="103" y="1"/>
                    <a:pt x="83" y="1"/>
                    <a:pt x="50" y="34"/>
                  </a:cubicBezTo>
                  <a:cubicBezTo>
                    <a:pt x="33" y="50"/>
                    <a:pt x="17" y="71"/>
                    <a:pt x="0" y="104"/>
                  </a:cubicBezTo>
                  <a:cubicBezTo>
                    <a:pt x="0" y="137"/>
                    <a:pt x="0" y="174"/>
                    <a:pt x="17" y="207"/>
                  </a:cubicBezTo>
                  <a:cubicBezTo>
                    <a:pt x="33" y="240"/>
                    <a:pt x="50" y="256"/>
                    <a:pt x="83" y="256"/>
                  </a:cubicBezTo>
                  <a:cubicBezTo>
                    <a:pt x="91" y="259"/>
                    <a:pt x="99" y="261"/>
                    <a:pt x="107" y="261"/>
                  </a:cubicBezTo>
                  <a:cubicBezTo>
                    <a:pt x="156" y="261"/>
                    <a:pt x="209" y="213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206" y="50"/>
                    <a:pt x="206" y="34"/>
                    <a:pt x="186" y="34"/>
                  </a:cubicBezTo>
                  <a:cubicBezTo>
                    <a:pt x="169" y="17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3"/>
            <p:cNvSpPr/>
            <p:nvPr/>
          </p:nvSpPr>
          <p:spPr>
            <a:xfrm>
              <a:off x="3906700" y="2781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6" y="0"/>
                  </a:moveTo>
                  <a:cubicBezTo>
                    <a:pt x="69" y="0"/>
                    <a:pt x="14" y="46"/>
                    <a:pt x="0" y="107"/>
                  </a:cubicBezTo>
                  <a:cubicBezTo>
                    <a:pt x="0" y="140"/>
                    <a:pt x="0" y="177"/>
                    <a:pt x="17" y="210"/>
                  </a:cubicBezTo>
                  <a:cubicBezTo>
                    <a:pt x="33" y="226"/>
                    <a:pt x="54" y="243"/>
                    <a:pt x="87" y="263"/>
                  </a:cubicBezTo>
                  <a:cubicBezTo>
                    <a:pt x="157" y="263"/>
                    <a:pt x="206" y="226"/>
                    <a:pt x="223" y="140"/>
                  </a:cubicBezTo>
                  <a:cubicBezTo>
                    <a:pt x="239" y="107"/>
                    <a:pt x="223" y="90"/>
                    <a:pt x="206" y="57"/>
                  </a:cubicBezTo>
                  <a:cubicBezTo>
                    <a:pt x="206" y="36"/>
                    <a:pt x="206" y="36"/>
                    <a:pt x="190" y="36"/>
                  </a:cubicBezTo>
                  <a:cubicBezTo>
                    <a:pt x="190" y="20"/>
                    <a:pt x="173" y="4"/>
                    <a:pt x="136" y="4"/>
                  </a:cubicBezTo>
                  <a:cubicBezTo>
                    <a:pt x="130" y="1"/>
                    <a:pt x="12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3"/>
            <p:cNvSpPr/>
            <p:nvPr/>
          </p:nvSpPr>
          <p:spPr>
            <a:xfrm>
              <a:off x="3908450" y="2844000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17" y="0"/>
                  </a:moveTo>
                  <a:cubicBezTo>
                    <a:pt x="70" y="0"/>
                    <a:pt x="15" y="49"/>
                    <a:pt x="0" y="106"/>
                  </a:cubicBezTo>
                  <a:cubicBezTo>
                    <a:pt x="0" y="143"/>
                    <a:pt x="0" y="176"/>
                    <a:pt x="17" y="193"/>
                  </a:cubicBezTo>
                  <a:cubicBezTo>
                    <a:pt x="33" y="230"/>
                    <a:pt x="50" y="246"/>
                    <a:pt x="87" y="246"/>
                  </a:cubicBezTo>
                  <a:cubicBezTo>
                    <a:pt x="96" y="251"/>
                    <a:pt x="106" y="253"/>
                    <a:pt x="115" y="253"/>
                  </a:cubicBezTo>
                  <a:cubicBezTo>
                    <a:pt x="138" y="253"/>
                    <a:pt x="158" y="242"/>
                    <a:pt x="169" y="230"/>
                  </a:cubicBezTo>
                  <a:cubicBezTo>
                    <a:pt x="206" y="209"/>
                    <a:pt x="223" y="176"/>
                    <a:pt x="223" y="143"/>
                  </a:cubicBezTo>
                  <a:cubicBezTo>
                    <a:pt x="239" y="106"/>
                    <a:pt x="223" y="73"/>
                    <a:pt x="206" y="57"/>
                  </a:cubicBezTo>
                  <a:cubicBezTo>
                    <a:pt x="206" y="40"/>
                    <a:pt x="206" y="40"/>
                    <a:pt x="190" y="24"/>
                  </a:cubicBezTo>
                  <a:cubicBezTo>
                    <a:pt x="190" y="3"/>
                    <a:pt x="153" y="3"/>
                    <a:pt x="136" y="3"/>
                  </a:cubicBezTo>
                  <a:cubicBezTo>
                    <a:pt x="130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3"/>
            <p:cNvSpPr/>
            <p:nvPr/>
          </p:nvSpPr>
          <p:spPr>
            <a:xfrm>
              <a:off x="3923900" y="2845100"/>
              <a:ext cx="6000" cy="5475"/>
            </a:xfrm>
            <a:custGeom>
              <a:avLst/>
              <a:gdLst/>
              <a:ahLst/>
              <a:cxnLst/>
              <a:rect l="l" t="t" r="r" b="b"/>
              <a:pathLst>
                <a:path w="240" h="219" extrusionOk="0">
                  <a:moveTo>
                    <a:pt x="135" y="0"/>
                  </a:moveTo>
                  <a:cubicBezTo>
                    <a:pt x="120" y="0"/>
                    <a:pt x="104" y="5"/>
                    <a:pt x="87" y="13"/>
                  </a:cubicBezTo>
                  <a:cubicBezTo>
                    <a:pt x="34" y="29"/>
                    <a:pt x="1" y="99"/>
                    <a:pt x="17" y="165"/>
                  </a:cubicBezTo>
                  <a:cubicBezTo>
                    <a:pt x="17" y="186"/>
                    <a:pt x="34" y="202"/>
                    <a:pt x="34" y="219"/>
                  </a:cubicBezTo>
                  <a:lnTo>
                    <a:pt x="190" y="219"/>
                  </a:lnTo>
                  <a:cubicBezTo>
                    <a:pt x="223" y="186"/>
                    <a:pt x="240" y="132"/>
                    <a:pt x="223" y="83"/>
                  </a:cubicBezTo>
                  <a:cubicBezTo>
                    <a:pt x="223" y="46"/>
                    <a:pt x="207" y="29"/>
                    <a:pt x="207" y="29"/>
                  </a:cubicBezTo>
                  <a:cubicBezTo>
                    <a:pt x="190" y="13"/>
                    <a:pt x="190" y="13"/>
                    <a:pt x="170" y="13"/>
                  </a:cubicBezTo>
                  <a:cubicBezTo>
                    <a:pt x="161" y="5"/>
                    <a:pt x="149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3"/>
            <p:cNvSpPr/>
            <p:nvPr/>
          </p:nvSpPr>
          <p:spPr>
            <a:xfrm>
              <a:off x="3947500" y="27861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53" y="0"/>
                  </a:moveTo>
                  <a:cubicBezTo>
                    <a:pt x="120" y="0"/>
                    <a:pt x="104" y="0"/>
                    <a:pt x="87" y="17"/>
                  </a:cubicBezTo>
                  <a:cubicBezTo>
                    <a:pt x="50" y="33"/>
                    <a:pt x="17" y="70"/>
                    <a:pt x="17" y="103"/>
                  </a:cubicBezTo>
                  <a:cubicBezTo>
                    <a:pt x="1" y="136"/>
                    <a:pt x="17" y="173"/>
                    <a:pt x="34" y="206"/>
                  </a:cubicBezTo>
                  <a:cubicBezTo>
                    <a:pt x="34" y="223"/>
                    <a:pt x="71" y="239"/>
                    <a:pt x="104" y="256"/>
                  </a:cubicBezTo>
                  <a:cubicBezTo>
                    <a:pt x="153" y="256"/>
                    <a:pt x="207" y="223"/>
                    <a:pt x="223" y="153"/>
                  </a:cubicBezTo>
                  <a:cubicBezTo>
                    <a:pt x="223" y="153"/>
                    <a:pt x="240" y="153"/>
                    <a:pt x="240" y="136"/>
                  </a:cubicBezTo>
                  <a:cubicBezTo>
                    <a:pt x="240" y="103"/>
                    <a:pt x="223" y="50"/>
                    <a:pt x="207" y="17"/>
                  </a:cubicBezTo>
                  <a:cubicBezTo>
                    <a:pt x="190" y="17"/>
                    <a:pt x="174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3"/>
            <p:cNvSpPr/>
            <p:nvPr/>
          </p:nvSpPr>
          <p:spPr>
            <a:xfrm>
              <a:off x="3952650" y="2848400"/>
              <a:ext cx="5200" cy="2175"/>
            </a:xfrm>
            <a:custGeom>
              <a:avLst/>
              <a:gdLst/>
              <a:ahLst/>
              <a:cxnLst/>
              <a:rect l="l" t="t" r="r" b="b"/>
              <a:pathLst>
                <a:path w="208" h="87" extrusionOk="0">
                  <a:moveTo>
                    <a:pt x="71" y="0"/>
                  </a:moveTo>
                  <a:cubicBezTo>
                    <a:pt x="34" y="17"/>
                    <a:pt x="17" y="54"/>
                    <a:pt x="1" y="87"/>
                  </a:cubicBezTo>
                  <a:lnTo>
                    <a:pt x="207" y="87"/>
                  </a:lnTo>
                  <a:cubicBezTo>
                    <a:pt x="207" y="54"/>
                    <a:pt x="207" y="33"/>
                    <a:pt x="191" y="17"/>
                  </a:cubicBezTo>
                  <a:cubicBezTo>
                    <a:pt x="174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3"/>
            <p:cNvSpPr/>
            <p:nvPr/>
          </p:nvSpPr>
          <p:spPr>
            <a:xfrm>
              <a:off x="3912250" y="2797100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35" y="1"/>
                  </a:moveTo>
                  <a:cubicBezTo>
                    <a:pt x="125" y="1"/>
                    <a:pt x="115" y="3"/>
                    <a:pt x="104" y="7"/>
                  </a:cubicBezTo>
                  <a:cubicBezTo>
                    <a:pt x="71" y="7"/>
                    <a:pt x="54" y="24"/>
                    <a:pt x="38" y="61"/>
                  </a:cubicBezTo>
                  <a:cubicBezTo>
                    <a:pt x="17" y="78"/>
                    <a:pt x="1" y="111"/>
                    <a:pt x="1" y="127"/>
                  </a:cubicBezTo>
                  <a:cubicBezTo>
                    <a:pt x="1" y="164"/>
                    <a:pt x="17" y="214"/>
                    <a:pt x="38" y="230"/>
                  </a:cubicBezTo>
                  <a:cubicBezTo>
                    <a:pt x="59" y="253"/>
                    <a:pt x="84" y="263"/>
                    <a:pt x="108" y="263"/>
                  </a:cubicBezTo>
                  <a:cubicBezTo>
                    <a:pt x="140" y="263"/>
                    <a:pt x="171" y="244"/>
                    <a:pt x="190" y="214"/>
                  </a:cubicBezTo>
                  <a:cubicBezTo>
                    <a:pt x="244" y="164"/>
                    <a:pt x="244" y="78"/>
                    <a:pt x="190" y="24"/>
                  </a:cubicBezTo>
                  <a:cubicBezTo>
                    <a:pt x="179" y="12"/>
                    <a:pt x="159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3"/>
            <p:cNvSpPr/>
            <p:nvPr/>
          </p:nvSpPr>
          <p:spPr>
            <a:xfrm>
              <a:off x="3914000" y="28140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53" y="0"/>
                  </a:moveTo>
                  <a:cubicBezTo>
                    <a:pt x="87" y="0"/>
                    <a:pt x="17" y="33"/>
                    <a:pt x="17" y="104"/>
                  </a:cubicBezTo>
                  <a:cubicBezTo>
                    <a:pt x="1" y="137"/>
                    <a:pt x="1" y="170"/>
                    <a:pt x="17" y="207"/>
                  </a:cubicBezTo>
                  <a:cubicBezTo>
                    <a:pt x="34" y="240"/>
                    <a:pt x="71" y="256"/>
                    <a:pt x="87" y="256"/>
                  </a:cubicBezTo>
                  <a:cubicBezTo>
                    <a:pt x="153" y="256"/>
                    <a:pt x="207" y="223"/>
                    <a:pt x="223" y="153"/>
                  </a:cubicBezTo>
                  <a:cubicBezTo>
                    <a:pt x="240" y="120"/>
                    <a:pt x="223" y="87"/>
                    <a:pt x="223" y="50"/>
                  </a:cubicBezTo>
                  <a:cubicBezTo>
                    <a:pt x="207" y="50"/>
                    <a:pt x="207" y="33"/>
                    <a:pt x="207" y="33"/>
                  </a:cubicBezTo>
                  <a:cubicBezTo>
                    <a:pt x="190" y="17"/>
                    <a:pt x="174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3"/>
            <p:cNvSpPr/>
            <p:nvPr/>
          </p:nvSpPr>
          <p:spPr>
            <a:xfrm>
              <a:off x="3919975" y="27199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41" y="0"/>
                  </a:moveTo>
                  <a:cubicBezTo>
                    <a:pt x="88" y="0"/>
                    <a:pt x="17" y="37"/>
                    <a:pt x="1" y="103"/>
                  </a:cubicBezTo>
                  <a:cubicBezTo>
                    <a:pt x="1" y="140"/>
                    <a:pt x="1" y="173"/>
                    <a:pt x="17" y="206"/>
                  </a:cubicBezTo>
                  <a:cubicBezTo>
                    <a:pt x="38" y="244"/>
                    <a:pt x="55" y="260"/>
                    <a:pt x="88" y="260"/>
                  </a:cubicBezTo>
                  <a:cubicBezTo>
                    <a:pt x="121" y="260"/>
                    <a:pt x="141" y="260"/>
                    <a:pt x="174" y="244"/>
                  </a:cubicBezTo>
                  <a:cubicBezTo>
                    <a:pt x="191" y="206"/>
                    <a:pt x="207" y="190"/>
                    <a:pt x="224" y="157"/>
                  </a:cubicBezTo>
                  <a:cubicBezTo>
                    <a:pt x="224" y="120"/>
                    <a:pt x="224" y="87"/>
                    <a:pt x="207" y="54"/>
                  </a:cubicBezTo>
                  <a:cubicBezTo>
                    <a:pt x="207" y="54"/>
                    <a:pt x="207" y="37"/>
                    <a:pt x="191" y="37"/>
                  </a:cubicBezTo>
                  <a:cubicBezTo>
                    <a:pt x="174" y="17"/>
                    <a:pt x="158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3"/>
            <p:cNvSpPr/>
            <p:nvPr/>
          </p:nvSpPr>
          <p:spPr>
            <a:xfrm>
              <a:off x="4021825" y="2846575"/>
              <a:ext cx="5600" cy="4000"/>
            </a:xfrm>
            <a:custGeom>
              <a:avLst/>
              <a:gdLst/>
              <a:ahLst/>
              <a:cxnLst/>
              <a:rect l="l" t="t" r="r" b="b"/>
              <a:pathLst>
                <a:path w="224" h="160" extrusionOk="0">
                  <a:moveTo>
                    <a:pt x="111" y="0"/>
                  </a:moveTo>
                  <a:cubicBezTo>
                    <a:pt x="55" y="0"/>
                    <a:pt x="15" y="49"/>
                    <a:pt x="0" y="106"/>
                  </a:cubicBezTo>
                  <a:lnTo>
                    <a:pt x="0" y="160"/>
                  </a:lnTo>
                  <a:lnTo>
                    <a:pt x="223" y="160"/>
                  </a:lnTo>
                  <a:cubicBezTo>
                    <a:pt x="223" y="127"/>
                    <a:pt x="223" y="90"/>
                    <a:pt x="207" y="57"/>
                  </a:cubicBezTo>
                  <a:cubicBezTo>
                    <a:pt x="207" y="40"/>
                    <a:pt x="190" y="40"/>
                    <a:pt x="190" y="40"/>
                  </a:cubicBezTo>
                  <a:cubicBezTo>
                    <a:pt x="169" y="24"/>
                    <a:pt x="153" y="3"/>
                    <a:pt x="136" y="3"/>
                  </a:cubicBezTo>
                  <a:cubicBezTo>
                    <a:pt x="128" y="1"/>
                    <a:pt x="119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3"/>
            <p:cNvSpPr/>
            <p:nvPr/>
          </p:nvSpPr>
          <p:spPr>
            <a:xfrm>
              <a:off x="4200850" y="2815650"/>
              <a:ext cx="6125" cy="6350"/>
            </a:xfrm>
            <a:custGeom>
              <a:avLst/>
              <a:gdLst/>
              <a:ahLst/>
              <a:cxnLst/>
              <a:rect l="l" t="t" r="r" b="b"/>
              <a:pathLst>
                <a:path w="245" h="254" extrusionOk="0">
                  <a:moveTo>
                    <a:pt x="132" y="0"/>
                  </a:moveTo>
                  <a:cubicBezTo>
                    <a:pt x="76" y="0"/>
                    <a:pt x="35" y="49"/>
                    <a:pt x="17" y="107"/>
                  </a:cubicBezTo>
                  <a:cubicBezTo>
                    <a:pt x="1" y="144"/>
                    <a:pt x="17" y="177"/>
                    <a:pt x="38" y="210"/>
                  </a:cubicBezTo>
                  <a:cubicBezTo>
                    <a:pt x="54" y="230"/>
                    <a:pt x="71" y="247"/>
                    <a:pt x="87" y="247"/>
                  </a:cubicBezTo>
                  <a:cubicBezTo>
                    <a:pt x="97" y="252"/>
                    <a:pt x="107" y="254"/>
                    <a:pt x="117" y="254"/>
                  </a:cubicBezTo>
                  <a:cubicBezTo>
                    <a:pt x="140" y="254"/>
                    <a:pt x="162" y="242"/>
                    <a:pt x="174" y="230"/>
                  </a:cubicBezTo>
                  <a:cubicBezTo>
                    <a:pt x="207" y="210"/>
                    <a:pt x="224" y="177"/>
                    <a:pt x="224" y="144"/>
                  </a:cubicBezTo>
                  <a:cubicBezTo>
                    <a:pt x="244" y="107"/>
                    <a:pt x="244" y="74"/>
                    <a:pt x="224" y="57"/>
                  </a:cubicBezTo>
                  <a:cubicBezTo>
                    <a:pt x="207" y="41"/>
                    <a:pt x="207" y="41"/>
                    <a:pt x="207" y="24"/>
                  </a:cubicBezTo>
                  <a:lnTo>
                    <a:pt x="191" y="24"/>
                  </a:lnTo>
                  <a:cubicBezTo>
                    <a:pt x="174" y="3"/>
                    <a:pt x="174" y="3"/>
                    <a:pt x="158" y="3"/>
                  </a:cubicBezTo>
                  <a:cubicBezTo>
                    <a:pt x="149" y="1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3"/>
            <p:cNvSpPr/>
            <p:nvPr/>
          </p:nvSpPr>
          <p:spPr>
            <a:xfrm>
              <a:off x="4191900" y="2735025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36" y="0"/>
                  </a:moveTo>
                  <a:cubicBezTo>
                    <a:pt x="120" y="0"/>
                    <a:pt x="87" y="0"/>
                    <a:pt x="66" y="17"/>
                  </a:cubicBezTo>
                  <a:cubicBezTo>
                    <a:pt x="33" y="33"/>
                    <a:pt x="17" y="70"/>
                    <a:pt x="0" y="103"/>
                  </a:cubicBezTo>
                  <a:cubicBezTo>
                    <a:pt x="0" y="136"/>
                    <a:pt x="0" y="173"/>
                    <a:pt x="17" y="206"/>
                  </a:cubicBezTo>
                  <a:cubicBezTo>
                    <a:pt x="33" y="239"/>
                    <a:pt x="50" y="260"/>
                    <a:pt x="87" y="260"/>
                  </a:cubicBezTo>
                  <a:cubicBezTo>
                    <a:pt x="136" y="260"/>
                    <a:pt x="190" y="223"/>
                    <a:pt x="223" y="157"/>
                  </a:cubicBezTo>
                  <a:cubicBezTo>
                    <a:pt x="223" y="103"/>
                    <a:pt x="223" y="54"/>
                    <a:pt x="190" y="33"/>
                  </a:cubicBezTo>
                  <a:cubicBezTo>
                    <a:pt x="169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3"/>
            <p:cNvSpPr/>
            <p:nvPr/>
          </p:nvSpPr>
          <p:spPr>
            <a:xfrm>
              <a:off x="4196125" y="2797375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2" y="1"/>
                  </a:moveTo>
                  <a:cubicBezTo>
                    <a:pt x="127" y="1"/>
                    <a:pt x="114" y="5"/>
                    <a:pt x="103" y="13"/>
                  </a:cubicBezTo>
                  <a:cubicBezTo>
                    <a:pt x="37" y="34"/>
                    <a:pt x="0" y="116"/>
                    <a:pt x="21" y="170"/>
                  </a:cubicBezTo>
                  <a:cubicBezTo>
                    <a:pt x="35" y="228"/>
                    <a:pt x="82" y="260"/>
                    <a:pt x="129" y="260"/>
                  </a:cubicBezTo>
                  <a:cubicBezTo>
                    <a:pt x="138" y="260"/>
                    <a:pt x="148" y="259"/>
                    <a:pt x="157" y="256"/>
                  </a:cubicBezTo>
                  <a:cubicBezTo>
                    <a:pt x="227" y="219"/>
                    <a:pt x="260" y="153"/>
                    <a:pt x="243" y="83"/>
                  </a:cubicBezTo>
                  <a:cubicBezTo>
                    <a:pt x="227" y="67"/>
                    <a:pt x="227" y="50"/>
                    <a:pt x="206" y="34"/>
                  </a:cubicBezTo>
                  <a:cubicBezTo>
                    <a:pt x="206" y="13"/>
                    <a:pt x="190" y="13"/>
                    <a:pt x="190" y="13"/>
                  </a:cubicBezTo>
                  <a:cubicBezTo>
                    <a:pt x="173" y="5"/>
                    <a:pt x="157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3"/>
            <p:cNvSpPr/>
            <p:nvPr/>
          </p:nvSpPr>
          <p:spPr>
            <a:xfrm>
              <a:off x="4188400" y="282872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32" y="0"/>
                  </a:moveTo>
                  <a:cubicBezTo>
                    <a:pt x="101" y="0"/>
                    <a:pt x="66" y="19"/>
                    <a:pt x="37" y="49"/>
                  </a:cubicBezTo>
                  <a:cubicBezTo>
                    <a:pt x="0" y="99"/>
                    <a:pt x="0" y="185"/>
                    <a:pt x="37" y="223"/>
                  </a:cubicBezTo>
                  <a:cubicBezTo>
                    <a:pt x="54" y="239"/>
                    <a:pt x="70" y="256"/>
                    <a:pt x="87" y="256"/>
                  </a:cubicBezTo>
                  <a:cubicBezTo>
                    <a:pt x="124" y="256"/>
                    <a:pt x="173" y="239"/>
                    <a:pt x="190" y="202"/>
                  </a:cubicBezTo>
                  <a:cubicBezTo>
                    <a:pt x="227" y="169"/>
                    <a:pt x="243" y="119"/>
                    <a:pt x="227" y="66"/>
                  </a:cubicBezTo>
                  <a:cubicBezTo>
                    <a:pt x="227" y="49"/>
                    <a:pt x="206" y="33"/>
                    <a:pt x="190" y="33"/>
                  </a:cubicBezTo>
                  <a:cubicBezTo>
                    <a:pt x="176" y="10"/>
                    <a:pt x="15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3"/>
            <p:cNvSpPr/>
            <p:nvPr/>
          </p:nvSpPr>
          <p:spPr>
            <a:xfrm>
              <a:off x="4093050" y="2845000"/>
              <a:ext cx="6100" cy="5575"/>
            </a:xfrm>
            <a:custGeom>
              <a:avLst/>
              <a:gdLst/>
              <a:ahLst/>
              <a:cxnLst/>
              <a:rect l="l" t="t" r="r" b="b"/>
              <a:pathLst>
                <a:path w="244" h="223" extrusionOk="0">
                  <a:moveTo>
                    <a:pt x="157" y="0"/>
                  </a:moveTo>
                  <a:cubicBezTo>
                    <a:pt x="87" y="0"/>
                    <a:pt x="37" y="33"/>
                    <a:pt x="21" y="120"/>
                  </a:cubicBezTo>
                  <a:cubicBezTo>
                    <a:pt x="0" y="136"/>
                    <a:pt x="21" y="169"/>
                    <a:pt x="21" y="206"/>
                  </a:cubicBezTo>
                  <a:cubicBezTo>
                    <a:pt x="37" y="206"/>
                    <a:pt x="37" y="223"/>
                    <a:pt x="37" y="223"/>
                  </a:cubicBezTo>
                  <a:lnTo>
                    <a:pt x="190" y="223"/>
                  </a:lnTo>
                  <a:cubicBezTo>
                    <a:pt x="206" y="206"/>
                    <a:pt x="227" y="190"/>
                    <a:pt x="227" y="153"/>
                  </a:cubicBezTo>
                  <a:cubicBezTo>
                    <a:pt x="244" y="120"/>
                    <a:pt x="244" y="87"/>
                    <a:pt x="227" y="50"/>
                  </a:cubicBezTo>
                  <a:cubicBezTo>
                    <a:pt x="206" y="50"/>
                    <a:pt x="206" y="33"/>
                    <a:pt x="206" y="33"/>
                  </a:cubicBezTo>
                  <a:cubicBezTo>
                    <a:pt x="190" y="17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3"/>
            <p:cNvSpPr/>
            <p:nvPr/>
          </p:nvSpPr>
          <p:spPr>
            <a:xfrm>
              <a:off x="4121900" y="2847575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137" y="0"/>
                  </a:moveTo>
                  <a:cubicBezTo>
                    <a:pt x="67" y="0"/>
                    <a:pt x="17" y="50"/>
                    <a:pt x="1" y="120"/>
                  </a:cubicBezTo>
                  <a:lnTo>
                    <a:pt x="223" y="120"/>
                  </a:lnTo>
                  <a:cubicBezTo>
                    <a:pt x="223" y="103"/>
                    <a:pt x="223" y="66"/>
                    <a:pt x="207" y="50"/>
                  </a:cubicBezTo>
                  <a:lnTo>
                    <a:pt x="186" y="33"/>
                  </a:lnTo>
                  <a:cubicBezTo>
                    <a:pt x="170" y="17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3"/>
            <p:cNvSpPr/>
            <p:nvPr/>
          </p:nvSpPr>
          <p:spPr>
            <a:xfrm>
              <a:off x="3918350" y="2766775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36" y="0"/>
                  </a:moveTo>
                  <a:cubicBezTo>
                    <a:pt x="103" y="0"/>
                    <a:pt x="82" y="0"/>
                    <a:pt x="49" y="21"/>
                  </a:cubicBezTo>
                  <a:cubicBezTo>
                    <a:pt x="16" y="54"/>
                    <a:pt x="0" y="70"/>
                    <a:pt x="0" y="103"/>
                  </a:cubicBezTo>
                  <a:cubicBezTo>
                    <a:pt x="0" y="140"/>
                    <a:pt x="0" y="173"/>
                    <a:pt x="16" y="206"/>
                  </a:cubicBezTo>
                  <a:cubicBezTo>
                    <a:pt x="33" y="243"/>
                    <a:pt x="49" y="260"/>
                    <a:pt x="82" y="260"/>
                  </a:cubicBezTo>
                  <a:cubicBezTo>
                    <a:pt x="136" y="260"/>
                    <a:pt x="206" y="227"/>
                    <a:pt x="223" y="157"/>
                  </a:cubicBezTo>
                  <a:cubicBezTo>
                    <a:pt x="223" y="124"/>
                    <a:pt x="223" y="87"/>
                    <a:pt x="206" y="54"/>
                  </a:cubicBezTo>
                  <a:lnTo>
                    <a:pt x="186" y="37"/>
                  </a:lnTo>
                  <a:cubicBezTo>
                    <a:pt x="169" y="21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3"/>
            <p:cNvSpPr/>
            <p:nvPr/>
          </p:nvSpPr>
          <p:spPr>
            <a:xfrm>
              <a:off x="3961625" y="2773775"/>
              <a:ext cx="6100" cy="6725"/>
            </a:xfrm>
            <a:custGeom>
              <a:avLst/>
              <a:gdLst/>
              <a:ahLst/>
              <a:cxnLst/>
              <a:rect l="l" t="t" r="r" b="b"/>
              <a:pathLst>
                <a:path w="244" h="269" extrusionOk="0">
                  <a:moveTo>
                    <a:pt x="138" y="0"/>
                  </a:moveTo>
                  <a:cubicBezTo>
                    <a:pt x="123" y="0"/>
                    <a:pt x="106" y="5"/>
                    <a:pt x="87" y="13"/>
                  </a:cubicBezTo>
                  <a:cubicBezTo>
                    <a:pt x="38" y="29"/>
                    <a:pt x="1" y="116"/>
                    <a:pt x="21" y="186"/>
                  </a:cubicBezTo>
                  <a:cubicBezTo>
                    <a:pt x="21" y="202"/>
                    <a:pt x="38" y="235"/>
                    <a:pt x="71" y="256"/>
                  </a:cubicBezTo>
                  <a:cubicBezTo>
                    <a:pt x="87" y="264"/>
                    <a:pt x="101" y="268"/>
                    <a:pt x="114" y="268"/>
                  </a:cubicBezTo>
                  <a:cubicBezTo>
                    <a:pt x="127" y="268"/>
                    <a:pt x="141" y="264"/>
                    <a:pt x="157" y="256"/>
                  </a:cubicBezTo>
                  <a:cubicBezTo>
                    <a:pt x="190" y="235"/>
                    <a:pt x="207" y="219"/>
                    <a:pt x="227" y="186"/>
                  </a:cubicBezTo>
                  <a:cubicBezTo>
                    <a:pt x="244" y="153"/>
                    <a:pt x="244" y="116"/>
                    <a:pt x="244" y="83"/>
                  </a:cubicBezTo>
                  <a:cubicBezTo>
                    <a:pt x="227" y="66"/>
                    <a:pt x="227" y="50"/>
                    <a:pt x="207" y="29"/>
                  </a:cubicBezTo>
                  <a:cubicBezTo>
                    <a:pt x="190" y="29"/>
                    <a:pt x="190" y="13"/>
                    <a:pt x="174" y="13"/>
                  </a:cubicBezTo>
                  <a:cubicBezTo>
                    <a:pt x="166" y="5"/>
                    <a:pt x="153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3"/>
            <p:cNvSpPr/>
            <p:nvPr/>
          </p:nvSpPr>
          <p:spPr>
            <a:xfrm>
              <a:off x="3964200" y="2790350"/>
              <a:ext cx="6100" cy="6200"/>
            </a:xfrm>
            <a:custGeom>
              <a:avLst/>
              <a:gdLst/>
              <a:ahLst/>
              <a:cxnLst/>
              <a:rect l="l" t="t" r="r" b="b"/>
              <a:pathLst>
                <a:path w="244" h="248" extrusionOk="0">
                  <a:moveTo>
                    <a:pt x="128" y="1"/>
                  </a:moveTo>
                  <a:cubicBezTo>
                    <a:pt x="73" y="1"/>
                    <a:pt x="35" y="49"/>
                    <a:pt x="21" y="108"/>
                  </a:cubicBezTo>
                  <a:cubicBezTo>
                    <a:pt x="1" y="141"/>
                    <a:pt x="21" y="174"/>
                    <a:pt x="21" y="191"/>
                  </a:cubicBezTo>
                  <a:cubicBezTo>
                    <a:pt x="38" y="228"/>
                    <a:pt x="71" y="244"/>
                    <a:pt x="87" y="244"/>
                  </a:cubicBezTo>
                  <a:cubicBezTo>
                    <a:pt x="96" y="247"/>
                    <a:pt x="106" y="248"/>
                    <a:pt x="115" y="248"/>
                  </a:cubicBezTo>
                  <a:cubicBezTo>
                    <a:pt x="175" y="248"/>
                    <a:pt x="227" y="202"/>
                    <a:pt x="227" y="141"/>
                  </a:cubicBezTo>
                  <a:cubicBezTo>
                    <a:pt x="244" y="108"/>
                    <a:pt x="244" y="71"/>
                    <a:pt x="227" y="55"/>
                  </a:cubicBezTo>
                  <a:cubicBezTo>
                    <a:pt x="207" y="38"/>
                    <a:pt x="207" y="38"/>
                    <a:pt x="207" y="22"/>
                  </a:cubicBezTo>
                  <a:cubicBezTo>
                    <a:pt x="190" y="5"/>
                    <a:pt x="174" y="5"/>
                    <a:pt x="157" y="5"/>
                  </a:cubicBezTo>
                  <a:cubicBezTo>
                    <a:pt x="147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3"/>
            <p:cNvSpPr/>
            <p:nvPr/>
          </p:nvSpPr>
          <p:spPr>
            <a:xfrm>
              <a:off x="3965550" y="274542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5" y="1"/>
                  </a:moveTo>
                  <a:cubicBezTo>
                    <a:pt x="120" y="1"/>
                    <a:pt x="103" y="5"/>
                    <a:pt x="87" y="13"/>
                  </a:cubicBezTo>
                  <a:cubicBezTo>
                    <a:pt x="50" y="29"/>
                    <a:pt x="33" y="50"/>
                    <a:pt x="17" y="83"/>
                  </a:cubicBezTo>
                  <a:cubicBezTo>
                    <a:pt x="0" y="116"/>
                    <a:pt x="0" y="153"/>
                    <a:pt x="17" y="186"/>
                  </a:cubicBezTo>
                  <a:cubicBezTo>
                    <a:pt x="17" y="219"/>
                    <a:pt x="33" y="236"/>
                    <a:pt x="70" y="256"/>
                  </a:cubicBezTo>
                  <a:cubicBezTo>
                    <a:pt x="79" y="264"/>
                    <a:pt x="91" y="269"/>
                    <a:pt x="105" y="269"/>
                  </a:cubicBezTo>
                  <a:cubicBezTo>
                    <a:pt x="120" y="269"/>
                    <a:pt x="136" y="264"/>
                    <a:pt x="153" y="256"/>
                  </a:cubicBezTo>
                  <a:cubicBezTo>
                    <a:pt x="206" y="219"/>
                    <a:pt x="239" y="153"/>
                    <a:pt x="223" y="83"/>
                  </a:cubicBezTo>
                  <a:cubicBezTo>
                    <a:pt x="223" y="67"/>
                    <a:pt x="206" y="50"/>
                    <a:pt x="206" y="29"/>
                  </a:cubicBezTo>
                  <a:cubicBezTo>
                    <a:pt x="190" y="29"/>
                    <a:pt x="190" y="13"/>
                    <a:pt x="173" y="13"/>
                  </a:cubicBezTo>
                  <a:cubicBezTo>
                    <a:pt x="163" y="5"/>
                    <a:pt x="150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3"/>
            <p:cNvSpPr/>
            <p:nvPr/>
          </p:nvSpPr>
          <p:spPr>
            <a:xfrm>
              <a:off x="3956475" y="28227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8" y="0"/>
                  </a:moveTo>
                  <a:cubicBezTo>
                    <a:pt x="103" y="0"/>
                    <a:pt x="67" y="19"/>
                    <a:pt x="38" y="50"/>
                  </a:cubicBezTo>
                  <a:cubicBezTo>
                    <a:pt x="0" y="100"/>
                    <a:pt x="0" y="186"/>
                    <a:pt x="38" y="236"/>
                  </a:cubicBezTo>
                  <a:cubicBezTo>
                    <a:pt x="58" y="251"/>
                    <a:pt x="83" y="260"/>
                    <a:pt x="108" y="260"/>
                  </a:cubicBezTo>
                  <a:cubicBezTo>
                    <a:pt x="142" y="260"/>
                    <a:pt x="178" y="243"/>
                    <a:pt x="207" y="203"/>
                  </a:cubicBezTo>
                  <a:cubicBezTo>
                    <a:pt x="244" y="153"/>
                    <a:pt x="244" y="67"/>
                    <a:pt x="207" y="30"/>
                  </a:cubicBezTo>
                  <a:cubicBezTo>
                    <a:pt x="186" y="9"/>
                    <a:pt x="162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3"/>
            <p:cNvSpPr/>
            <p:nvPr/>
          </p:nvSpPr>
          <p:spPr>
            <a:xfrm>
              <a:off x="3953900" y="2803350"/>
              <a:ext cx="6525" cy="6325"/>
            </a:xfrm>
            <a:custGeom>
              <a:avLst/>
              <a:gdLst/>
              <a:ahLst/>
              <a:cxnLst/>
              <a:rect l="l" t="t" r="r" b="b"/>
              <a:pathLst>
                <a:path w="261" h="253" extrusionOk="0">
                  <a:moveTo>
                    <a:pt x="103" y="1"/>
                  </a:moveTo>
                  <a:cubicBezTo>
                    <a:pt x="38" y="34"/>
                    <a:pt x="0" y="104"/>
                    <a:pt x="21" y="170"/>
                  </a:cubicBezTo>
                  <a:cubicBezTo>
                    <a:pt x="21" y="207"/>
                    <a:pt x="54" y="223"/>
                    <a:pt x="70" y="240"/>
                  </a:cubicBezTo>
                  <a:cubicBezTo>
                    <a:pt x="87" y="248"/>
                    <a:pt x="100" y="252"/>
                    <a:pt x="114" y="252"/>
                  </a:cubicBezTo>
                  <a:cubicBezTo>
                    <a:pt x="127" y="252"/>
                    <a:pt x="141" y="248"/>
                    <a:pt x="157" y="240"/>
                  </a:cubicBezTo>
                  <a:cubicBezTo>
                    <a:pt x="227" y="223"/>
                    <a:pt x="260" y="137"/>
                    <a:pt x="244" y="83"/>
                  </a:cubicBezTo>
                  <a:cubicBezTo>
                    <a:pt x="227" y="50"/>
                    <a:pt x="227" y="34"/>
                    <a:pt x="207" y="34"/>
                  </a:cubicBezTo>
                  <a:cubicBezTo>
                    <a:pt x="207" y="17"/>
                    <a:pt x="190" y="17"/>
                    <a:pt x="190" y="17"/>
                  </a:cubicBez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3"/>
            <p:cNvSpPr/>
            <p:nvPr/>
          </p:nvSpPr>
          <p:spPr>
            <a:xfrm>
              <a:off x="3951825" y="2741275"/>
              <a:ext cx="6025" cy="6400"/>
            </a:xfrm>
            <a:custGeom>
              <a:avLst/>
              <a:gdLst/>
              <a:ahLst/>
              <a:cxnLst/>
              <a:rect l="l" t="t" r="r" b="b"/>
              <a:pathLst>
                <a:path w="241" h="256" extrusionOk="0">
                  <a:moveTo>
                    <a:pt x="136" y="0"/>
                  </a:moveTo>
                  <a:cubicBezTo>
                    <a:pt x="102" y="0"/>
                    <a:pt x="68" y="14"/>
                    <a:pt x="50" y="43"/>
                  </a:cubicBezTo>
                  <a:cubicBezTo>
                    <a:pt x="1" y="113"/>
                    <a:pt x="1" y="179"/>
                    <a:pt x="50" y="233"/>
                  </a:cubicBezTo>
                  <a:cubicBezTo>
                    <a:pt x="67" y="249"/>
                    <a:pt x="83" y="249"/>
                    <a:pt x="104" y="249"/>
                  </a:cubicBezTo>
                  <a:cubicBezTo>
                    <a:pt x="113" y="253"/>
                    <a:pt x="122" y="256"/>
                    <a:pt x="131" y="256"/>
                  </a:cubicBezTo>
                  <a:cubicBezTo>
                    <a:pt x="155" y="256"/>
                    <a:pt x="180" y="240"/>
                    <a:pt x="207" y="216"/>
                  </a:cubicBezTo>
                  <a:cubicBezTo>
                    <a:pt x="240" y="162"/>
                    <a:pt x="240" y="113"/>
                    <a:pt x="240" y="76"/>
                  </a:cubicBezTo>
                  <a:cubicBezTo>
                    <a:pt x="224" y="59"/>
                    <a:pt x="224" y="43"/>
                    <a:pt x="207" y="26"/>
                  </a:cubicBezTo>
                  <a:cubicBezTo>
                    <a:pt x="190" y="10"/>
                    <a:pt x="16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3"/>
            <p:cNvSpPr/>
            <p:nvPr/>
          </p:nvSpPr>
          <p:spPr>
            <a:xfrm>
              <a:off x="3957400" y="27585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7" y="0"/>
                  </a:moveTo>
                  <a:cubicBezTo>
                    <a:pt x="71" y="0"/>
                    <a:pt x="15" y="49"/>
                    <a:pt x="1" y="106"/>
                  </a:cubicBezTo>
                  <a:cubicBezTo>
                    <a:pt x="1" y="144"/>
                    <a:pt x="1" y="177"/>
                    <a:pt x="17" y="209"/>
                  </a:cubicBezTo>
                  <a:cubicBezTo>
                    <a:pt x="34" y="226"/>
                    <a:pt x="50" y="247"/>
                    <a:pt x="87" y="263"/>
                  </a:cubicBezTo>
                  <a:cubicBezTo>
                    <a:pt x="153" y="263"/>
                    <a:pt x="207" y="209"/>
                    <a:pt x="223" y="144"/>
                  </a:cubicBezTo>
                  <a:cubicBezTo>
                    <a:pt x="240" y="106"/>
                    <a:pt x="223" y="57"/>
                    <a:pt x="190" y="20"/>
                  </a:cubicBezTo>
                  <a:cubicBezTo>
                    <a:pt x="170" y="20"/>
                    <a:pt x="153" y="3"/>
                    <a:pt x="137" y="3"/>
                  </a:cubicBezTo>
                  <a:cubicBezTo>
                    <a:pt x="131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3"/>
            <p:cNvSpPr/>
            <p:nvPr/>
          </p:nvSpPr>
          <p:spPr>
            <a:xfrm>
              <a:off x="3973275" y="2762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14" y="0"/>
                  </a:moveTo>
                  <a:cubicBezTo>
                    <a:pt x="68" y="0"/>
                    <a:pt x="15" y="48"/>
                    <a:pt x="1" y="108"/>
                  </a:cubicBezTo>
                  <a:cubicBezTo>
                    <a:pt x="1" y="141"/>
                    <a:pt x="1" y="174"/>
                    <a:pt x="17" y="211"/>
                  </a:cubicBezTo>
                  <a:cubicBezTo>
                    <a:pt x="33" y="227"/>
                    <a:pt x="50" y="244"/>
                    <a:pt x="87" y="260"/>
                  </a:cubicBezTo>
                  <a:cubicBezTo>
                    <a:pt x="120" y="260"/>
                    <a:pt x="153" y="244"/>
                    <a:pt x="174" y="227"/>
                  </a:cubicBezTo>
                  <a:cubicBezTo>
                    <a:pt x="207" y="211"/>
                    <a:pt x="223" y="174"/>
                    <a:pt x="223" y="141"/>
                  </a:cubicBezTo>
                  <a:cubicBezTo>
                    <a:pt x="240" y="108"/>
                    <a:pt x="223" y="70"/>
                    <a:pt x="207" y="54"/>
                  </a:cubicBezTo>
                  <a:cubicBezTo>
                    <a:pt x="207" y="38"/>
                    <a:pt x="207" y="38"/>
                    <a:pt x="190" y="21"/>
                  </a:cubicBezTo>
                  <a:cubicBezTo>
                    <a:pt x="190" y="21"/>
                    <a:pt x="174" y="5"/>
                    <a:pt x="137" y="5"/>
                  </a:cubicBezTo>
                  <a:cubicBezTo>
                    <a:pt x="129" y="1"/>
                    <a:pt x="122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3"/>
            <p:cNvSpPr/>
            <p:nvPr/>
          </p:nvSpPr>
          <p:spPr>
            <a:xfrm>
              <a:off x="3977100" y="2837925"/>
              <a:ext cx="6100" cy="6375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32" y="1"/>
                  </a:moveTo>
                  <a:cubicBezTo>
                    <a:pt x="101" y="1"/>
                    <a:pt x="72" y="13"/>
                    <a:pt x="54" y="40"/>
                  </a:cubicBezTo>
                  <a:cubicBezTo>
                    <a:pt x="0" y="110"/>
                    <a:pt x="0" y="180"/>
                    <a:pt x="54" y="230"/>
                  </a:cubicBezTo>
                  <a:cubicBezTo>
                    <a:pt x="70" y="246"/>
                    <a:pt x="70" y="246"/>
                    <a:pt x="87" y="246"/>
                  </a:cubicBezTo>
                  <a:cubicBezTo>
                    <a:pt x="101" y="252"/>
                    <a:pt x="115" y="254"/>
                    <a:pt x="127" y="254"/>
                  </a:cubicBezTo>
                  <a:cubicBezTo>
                    <a:pt x="158" y="254"/>
                    <a:pt x="182" y="237"/>
                    <a:pt x="206" y="213"/>
                  </a:cubicBezTo>
                  <a:cubicBezTo>
                    <a:pt x="243" y="164"/>
                    <a:pt x="243" y="110"/>
                    <a:pt x="243" y="77"/>
                  </a:cubicBezTo>
                  <a:cubicBezTo>
                    <a:pt x="227" y="61"/>
                    <a:pt x="227" y="40"/>
                    <a:pt x="206" y="24"/>
                  </a:cubicBezTo>
                  <a:cubicBezTo>
                    <a:pt x="184" y="9"/>
                    <a:pt x="158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3"/>
            <p:cNvSpPr/>
            <p:nvPr/>
          </p:nvSpPr>
          <p:spPr>
            <a:xfrm>
              <a:off x="3979250" y="27934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38" y="50"/>
                    <a:pt x="1" y="87"/>
                    <a:pt x="1" y="120"/>
                  </a:cubicBezTo>
                  <a:cubicBezTo>
                    <a:pt x="1" y="153"/>
                    <a:pt x="1" y="191"/>
                    <a:pt x="17" y="207"/>
                  </a:cubicBezTo>
                  <a:cubicBezTo>
                    <a:pt x="38" y="240"/>
                    <a:pt x="54" y="257"/>
                    <a:pt x="87" y="257"/>
                  </a:cubicBezTo>
                  <a:cubicBezTo>
                    <a:pt x="94" y="259"/>
                    <a:pt x="101" y="260"/>
                    <a:pt x="109" y="260"/>
                  </a:cubicBezTo>
                  <a:cubicBezTo>
                    <a:pt x="157" y="260"/>
                    <a:pt x="209" y="214"/>
                    <a:pt x="223" y="153"/>
                  </a:cubicBezTo>
                  <a:cubicBezTo>
                    <a:pt x="223" y="120"/>
                    <a:pt x="223" y="87"/>
                    <a:pt x="207" y="50"/>
                  </a:cubicBezTo>
                  <a:lnTo>
                    <a:pt x="190" y="34"/>
                  </a:lnTo>
                  <a:cubicBezTo>
                    <a:pt x="174" y="17"/>
                    <a:pt x="157" y="17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3"/>
            <p:cNvSpPr/>
            <p:nvPr/>
          </p:nvSpPr>
          <p:spPr>
            <a:xfrm>
              <a:off x="3975450" y="2823275"/>
              <a:ext cx="5575" cy="6350"/>
            </a:xfrm>
            <a:custGeom>
              <a:avLst/>
              <a:gdLst/>
              <a:ahLst/>
              <a:cxnLst/>
              <a:rect l="l" t="t" r="r" b="b"/>
              <a:pathLst>
                <a:path w="223" h="254" extrusionOk="0">
                  <a:moveTo>
                    <a:pt x="111" y="1"/>
                  </a:moveTo>
                  <a:cubicBezTo>
                    <a:pt x="92" y="1"/>
                    <a:pt x="76" y="14"/>
                    <a:pt x="50" y="28"/>
                  </a:cubicBezTo>
                  <a:cubicBezTo>
                    <a:pt x="33" y="45"/>
                    <a:pt x="0" y="78"/>
                    <a:pt x="0" y="111"/>
                  </a:cubicBezTo>
                  <a:cubicBezTo>
                    <a:pt x="0" y="148"/>
                    <a:pt x="0" y="181"/>
                    <a:pt x="17" y="197"/>
                  </a:cubicBezTo>
                  <a:cubicBezTo>
                    <a:pt x="33" y="234"/>
                    <a:pt x="50" y="251"/>
                    <a:pt x="87" y="251"/>
                  </a:cubicBezTo>
                  <a:cubicBezTo>
                    <a:pt x="93" y="253"/>
                    <a:pt x="99" y="254"/>
                    <a:pt x="106" y="254"/>
                  </a:cubicBezTo>
                  <a:cubicBezTo>
                    <a:pt x="153" y="254"/>
                    <a:pt x="208" y="206"/>
                    <a:pt x="223" y="148"/>
                  </a:cubicBezTo>
                  <a:cubicBezTo>
                    <a:pt x="223" y="111"/>
                    <a:pt x="223" y="78"/>
                    <a:pt x="206" y="61"/>
                  </a:cubicBezTo>
                  <a:cubicBezTo>
                    <a:pt x="206" y="45"/>
                    <a:pt x="190" y="45"/>
                    <a:pt x="190" y="28"/>
                  </a:cubicBezTo>
                  <a:cubicBezTo>
                    <a:pt x="169" y="8"/>
                    <a:pt x="153" y="8"/>
                    <a:pt x="136" y="8"/>
                  </a:cubicBez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3"/>
            <p:cNvSpPr/>
            <p:nvPr/>
          </p:nvSpPr>
          <p:spPr>
            <a:xfrm>
              <a:off x="3935850" y="2726875"/>
              <a:ext cx="5700" cy="5700"/>
            </a:xfrm>
            <a:custGeom>
              <a:avLst/>
              <a:gdLst/>
              <a:ahLst/>
              <a:cxnLst/>
              <a:rect l="l" t="t" r="r" b="b"/>
              <a:pathLst>
                <a:path w="228" h="228" extrusionOk="0">
                  <a:moveTo>
                    <a:pt x="54" y="0"/>
                  </a:moveTo>
                  <a:cubicBezTo>
                    <a:pt x="38" y="17"/>
                    <a:pt x="38" y="33"/>
                    <a:pt x="22" y="50"/>
                  </a:cubicBezTo>
                  <a:cubicBezTo>
                    <a:pt x="1" y="87"/>
                    <a:pt x="1" y="120"/>
                    <a:pt x="1" y="137"/>
                  </a:cubicBezTo>
                  <a:cubicBezTo>
                    <a:pt x="18" y="195"/>
                    <a:pt x="66" y="227"/>
                    <a:pt x="113" y="227"/>
                  </a:cubicBezTo>
                  <a:cubicBezTo>
                    <a:pt x="122" y="227"/>
                    <a:pt x="132" y="226"/>
                    <a:pt x="141" y="223"/>
                  </a:cubicBezTo>
                  <a:cubicBezTo>
                    <a:pt x="174" y="207"/>
                    <a:pt x="207" y="174"/>
                    <a:pt x="228" y="137"/>
                  </a:cubicBezTo>
                  <a:cubicBezTo>
                    <a:pt x="158" y="87"/>
                    <a:pt x="104" y="5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3"/>
            <p:cNvSpPr/>
            <p:nvPr/>
          </p:nvSpPr>
          <p:spPr>
            <a:xfrm>
              <a:off x="3968525" y="28080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0"/>
                  </a:moveTo>
                  <a:cubicBezTo>
                    <a:pt x="71" y="21"/>
                    <a:pt x="34" y="54"/>
                    <a:pt x="17" y="124"/>
                  </a:cubicBezTo>
                  <a:cubicBezTo>
                    <a:pt x="1" y="157"/>
                    <a:pt x="17" y="190"/>
                    <a:pt x="34" y="206"/>
                  </a:cubicBezTo>
                  <a:cubicBezTo>
                    <a:pt x="54" y="243"/>
                    <a:pt x="71" y="260"/>
                    <a:pt x="104" y="260"/>
                  </a:cubicBezTo>
                  <a:cubicBezTo>
                    <a:pt x="111" y="262"/>
                    <a:pt x="118" y="263"/>
                    <a:pt x="125" y="263"/>
                  </a:cubicBezTo>
                  <a:cubicBezTo>
                    <a:pt x="174" y="263"/>
                    <a:pt x="226" y="218"/>
                    <a:pt x="240" y="157"/>
                  </a:cubicBezTo>
                  <a:lnTo>
                    <a:pt x="240" y="124"/>
                  </a:lnTo>
                  <a:cubicBezTo>
                    <a:pt x="240" y="87"/>
                    <a:pt x="223" y="54"/>
                    <a:pt x="207" y="37"/>
                  </a:cubicBezTo>
                  <a:cubicBezTo>
                    <a:pt x="191" y="21"/>
                    <a:pt x="174" y="21"/>
                    <a:pt x="158" y="21"/>
                  </a:cubicBezTo>
                  <a:cubicBezTo>
                    <a:pt x="137" y="0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3"/>
            <p:cNvSpPr/>
            <p:nvPr/>
          </p:nvSpPr>
          <p:spPr>
            <a:xfrm>
              <a:off x="3963800" y="28376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87" y="1"/>
                    <a:pt x="17" y="50"/>
                    <a:pt x="0" y="120"/>
                  </a:cubicBezTo>
                  <a:cubicBezTo>
                    <a:pt x="0" y="153"/>
                    <a:pt x="0" y="190"/>
                    <a:pt x="17" y="207"/>
                  </a:cubicBezTo>
                  <a:cubicBezTo>
                    <a:pt x="37" y="240"/>
                    <a:pt x="54" y="256"/>
                    <a:pt x="87" y="256"/>
                  </a:cubicBezTo>
                  <a:cubicBezTo>
                    <a:pt x="97" y="259"/>
                    <a:pt x="107" y="261"/>
                    <a:pt x="116" y="261"/>
                  </a:cubicBezTo>
                  <a:cubicBezTo>
                    <a:pt x="171" y="261"/>
                    <a:pt x="209" y="213"/>
                    <a:pt x="223" y="153"/>
                  </a:cubicBezTo>
                  <a:cubicBezTo>
                    <a:pt x="243" y="120"/>
                    <a:pt x="223" y="87"/>
                    <a:pt x="206" y="50"/>
                  </a:cubicBezTo>
                  <a:cubicBezTo>
                    <a:pt x="206" y="50"/>
                    <a:pt x="206" y="34"/>
                    <a:pt x="190" y="34"/>
                  </a:cubicBezTo>
                  <a:cubicBezTo>
                    <a:pt x="190" y="17"/>
                    <a:pt x="173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3"/>
            <p:cNvSpPr/>
            <p:nvPr/>
          </p:nvSpPr>
          <p:spPr>
            <a:xfrm>
              <a:off x="3977100" y="2776575"/>
              <a:ext cx="5675" cy="6350"/>
            </a:xfrm>
            <a:custGeom>
              <a:avLst/>
              <a:gdLst/>
              <a:ahLst/>
              <a:cxnLst/>
              <a:rect l="l" t="t" r="r" b="b"/>
              <a:pathLst>
                <a:path w="227" h="254" extrusionOk="0">
                  <a:moveTo>
                    <a:pt x="120" y="1"/>
                  </a:moveTo>
                  <a:cubicBezTo>
                    <a:pt x="71" y="1"/>
                    <a:pt x="18" y="49"/>
                    <a:pt x="0" y="107"/>
                  </a:cubicBezTo>
                  <a:cubicBezTo>
                    <a:pt x="0" y="144"/>
                    <a:pt x="0" y="177"/>
                    <a:pt x="21" y="194"/>
                  </a:cubicBezTo>
                  <a:cubicBezTo>
                    <a:pt x="37" y="226"/>
                    <a:pt x="54" y="247"/>
                    <a:pt x="87" y="247"/>
                  </a:cubicBezTo>
                  <a:cubicBezTo>
                    <a:pt x="97" y="252"/>
                    <a:pt x="106" y="254"/>
                    <a:pt x="114" y="254"/>
                  </a:cubicBezTo>
                  <a:cubicBezTo>
                    <a:pt x="135" y="254"/>
                    <a:pt x="150" y="241"/>
                    <a:pt x="173" y="226"/>
                  </a:cubicBezTo>
                  <a:cubicBezTo>
                    <a:pt x="190" y="210"/>
                    <a:pt x="206" y="177"/>
                    <a:pt x="227" y="144"/>
                  </a:cubicBezTo>
                  <a:cubicBezTo>
                    <a:pt x="227" y="107"/>
                    <a:pt x="227" y="74"/>
                    <a:pt x="206" y="57"/>
                  </a:cubicBezTo>
                  <a:cubicBezTo>
                    <a:pt x="206" y="41"/>
                    <a:pt x="206" y="41"/>
                    <a:pt x="190" y="20"/>
                  </a:cubicBezTo>
                  <a:cubicBezTo>
                    <a:pt x="173" y="4"/>
                    <a:pt x="157" y="4"/>
                    <a:pt x="140" y="4"/>
                  </a:cubicBezTo>
                  <a:cubicBezTo>
                    <a:pt x="134" y="2"/>
                    <a:pt x="12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4" name="Google Shape;744;p3"/>
          <p:cNvSpPr/>
          <p:nvPr/>
        </p:nvSpPr>
        <p:spPr>
          <a:xfrm rot="5400000" flipH="1">
            <a:off x="509789" y="3471042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5" name="Google Shape;745;p3"/>
          <p:cNvSpPr/>
          <p:nvPr/>
        </p:nvSpPr>
        <p:spPr>
          <a:xfrm rot="5400000" flipH="1">
            <a:off x="8004039" y="459091"/>
            <a:ext cx="496898" cy="406573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6" name="Google Shape;746;p3"/>
          <p:cNvSpPr/>
          <p:nvPr/>
        </p:nvSpPr>
        <p:spPr>
          <a:xfrm rot="5400000" flipH="1">
            <a:off x="7537464" y="3890353"/>
            <a:ext cx="2561723" cy="2810772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CUSTOM_19">
    <p:spTree>
      <p:nvGrpSpPr>
        <p:cNvPr id="1" name="Shape 13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19" name="Google Shape;13219;p34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220" name="Google Shape;13220;p34"/>
          <p:cNvSpPr/>
          <p:nvPr/>
        </p:nvSpPr>
        <p:spPr>
          <a:xfrm rot="5400000" flipH="1">
            <a:off x="3709888" y="723760"/>
            <a:ext cx="1724223" cy="9339202"/>
          </a:xfrm>
          <a:custGeom>
            <a:avLst/>
            <a:gdLst/>
            <a:ahLst/>
            <a:cxnLst/>
            <a:rect l="l" t="t" r="r" b="b"/>
            <a:pathLst>
              <a:path w="12902" h="9896" extrusionOk="0">
                <a:moveTo>
                  <a:pt x="1" y="1"/>
                </a:moveTo>
                <a:lnTo>
                  <a:pt x="1" y="9895"/>
                </a:lnTo>
                <a:lnTo>
                  <a:pt x="12885" y="9895"/>
                </a:lnTo>
                <a:cubicBezTo>
                  <a:pt x="12901" y="9500"/>
                  <a:pt x="12852" y="9120"/>
                  <a:pt x="12678" y="8762"/>
                </a:cubicBezTo>
                <a:cubicBezTo>
                  <a:pt x="12472" y="8366"/>
                  <a:pt x="12114" y="8073"/>
                  <a:pt x="11821" y="7747"/>
                </a:cubicBezTo>
                <a:cubicBezTo>
                  <a:pt x="10687" y="6527"/>
                  <a:pt x="10155" y="4878"/>
                  <a:pt x="9656" y="3282"/>
                </a:cubicBezTo>
                <a:cubicBezTo>
                  <a:pt x="9310" y="2198"/>
                  <a:pt x="8968" y="1101"/>
                  <a:pt x="865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221" name="Google Shape;13221;p34"/>
          <p:cNvGrpSpPr/>
          <p:nvPr/>
        </p:nvGrpSpPr>
        <p:grpSpPr>
          <a:xfrm rot="10800000">
            <a:off x="7340763" y="3754470"/>
            <a:ext cx="1803243" cy="1536829"/>
            <a:chOff x="3796300" y="2184925"/>
            <a:chExt cx="427775" cy="364575"/>
          </a:xfrm>
        </p:grpSpPr>
        <p:sp>
          <p:nvSpPr>
            <p:cNvPr id="13222" name="Google Shape;13222;p34"/>
            <p:cNvSpPr/>
            <p:nvPr/>
          </p:nvSpPr>
          <p:spPr>
            <a:xfrm>
              <a:off x="4014925" y="23184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57" y="260"/>
                    <a:pt x="190" y="227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7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3" name="Google Shape;13223;p34"/>
            <p:cNvSpPr/>
            <p:nvPr/>
          </p:nvSpPr>
          <p:spPr>
            <a:xfrm>
              <a:off x="4016250" y="2394475"/>
              <a:ext cx="6425" cy="6375"/>
            </a:xfrm>
            <a:custGeom>
              <a:avLst/>
              <a:gdLst/>
              <a:ahLst/>
              <a:cxnLst/>
              <a:rect l="l" t="t" r="r" b="b"/>
              <a:pathLst>
                <a:path w="257" h="255" extrusionOk="0">
                  <a:moveTo>
                    <a:pt x="137" y="0"/>
                  </a:moveTo>
                  <a:cubicBezTo>
                    <a:pt x="104" y="0"/>
                    <a:pt x="83" y="0"/>
                    <a:pt x="50" y="17"/>
                  </a:cubicBezTo>
                  <a:cubicBezTo>
                    <a:pt x="17" y="70"/>
                    <a:pt x="1" y="153"/>
                    <a:pt x="34" y="206"/>
                  </a:cubicBezTo>
                  <a:cubicBezTo>
                    <a:pt x="63" y="235"/>
                    <a:pt x="99" y="254"/>
                    <a:pt x="130" y="254"/>
                  </a:cubicBezTo>
                  <a:cubicBezTo>
                    <a:pt x="153" y="254"/>
                    <a:pt x="173" y="245"/>
                    <a:pt x="186" y="223"/>
                  </a:cubicBezTo>
                  <a:cubicBezTo>
                    <a:pt x="240" y="190"/>
                    <a:pt x="256" y="103"/>
                    <a:pt x="207" y="50"/>
                  </a:cubicBezTo>
                  <a:cubicBezTo>
                    <a:pt x="207" y="17"/>
                    <a:pt x="186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4" name="Google Shape;13224;p34"/>
            <p:cNvSpPr/>
            <p:nvPr/>
          </p:nvSpPr>
          <p:spPr>
            <a:xfrm>
              <a:off x="3944925" y="23175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34" y="33"/>
                    <a:pt x="1" y="87"/>
                    <a:pt x="1" y="157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65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4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5" name="Google Shape;13225;p34"/>
            <p:cNvSpPr/>
            <p:nvPr/>
          </p:nvSpPr>
          <p:spPr>
            <a:xfrm>
              <a:off x="4002450" y="2351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87" y="261"/>
                    <a:pt x="103" y="261"/>
                  </a:cubicBezTo>
                  <a:cubicBezTo>
                    <a:pt x="140" y="261"/>
                    <a:pt x="173" y="244"/>
                    <a:pt x="190" y="224"/>
                  </a:cubicBezTo>
                  <a:cubicBezTo>
                    <a:pt x="244" y="191"/>
                    <a:pt x="244" y="104"/>
                    <a:pt x="206" y="55"/>
                  </a:cubicBezTo>
                  <a:cubicBezTo>
                    <a:pt x="190" y="1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6" name="Google Shape;13226;p34"/>
            <p:cNvSpPr/>
            <p:nvPr/>
          </p:nvSpPr>
          <p:spPr>
            <a:xfrm>
              <a:off x="4017900" y="235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71" y="0"/>
                  </a:moveTo>
                  <a:cubicBezTo>
                    <a:pt x="38" y="33"/>
                    <a:pt x="1" y="87"/>
                    <a:pt x="17" y="157"/>
                  </a:cubicBezTo>
                  <a:cubicBezTo>
                    <a:pt x="17" y="190"/>
                    <a:pt x="38" y="207"/>
                    <a:pt x="54" y="240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lnTo>
                    <a:pt x="223" y="71"/>
                  </a:lnTo>
                  <a:cubicBezTo>
                    <a:pt x="207" y="33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7" name="Google Shape;13227;p34"/>
            <p:cNvSpPr/>
            <p:nvPr/>
          </p:nvSpPr>
          <p:spPr>
            <a:xfrm>
              <a:off x="4011525" y="23688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0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9" y="257"/>
                    <a:pt x="112" y="260"/>
                    <a:pt x="126" y="260"/>
                  </a:cubicBezTo>
                  <a:cubicBezTo>
                    <a:pt x="168" y="260"/>
                    <a:pt x="210" y="236"/>
                    <a:pt x="223" y="186"/>
                  </a:cubicBezTo>
                  <a:cubicBezTo>
                    <a:pt x="239" y="116"/>
                    <a:pt x="223" y="29"/>
                    <a:pt x="153" y="13"/>
                  </a:cubicBezTo>
                  <a:cubicBezTo>
                    <a:pt x="140" y="4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8" name="Google Shape;13228;p34"/>
            <p:cNvSpPr/>
            <p:nvPr/>
          </p:nvSpPr>
          <p:spPr>
            <a:xfrm>
              <a:off x="4014100" y="22706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5" y="0"/>
                  </a:moveTo>
                  <a:cubicBezTo>
                    <a:pt x="80" y="0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4"/>
                    <a:pt x="115" y="259"/>
                    <a:pt x="130" y="259"/>
                  </a:cubicBezTo>
                  <a:cubicBezTo>
                    <a:pt x="170" y="259"/>
                    <a:pt x="211" y="226"/>
                    <a:pt x="223" y="178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9" name="Google Shape;13229;p34"/>
            <p:cNvSpPr/>
            <p:nvPr/>
          </p:nvSpPr>
          <p:spPr>
            <a:xfrm>
              <a:off x="4001625" y="2397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39" y="190"/>
                    <a:pt x="223" y="120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73" y="17"/>
                    <a:pt x="17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0" name="Google Shape;13230;p34"/>
            <p:cNvSpPr/>
            <p:nvPr/>
          </p:nvSpPr>
          <p:spPr>
            <a:xfrm>
              <a:off x="4020900" y="230170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1"/>
                  </a:moveTo>
                  <a:cubicBezTo>
                    <a:pt x="124" y="1"/>
                    <a:pt x="87" y="1"/>
                    <a:pt x="70" y="34"/>
                  </a:cubicBezTo>
                  <a:cubicBezTo>
                    <a:pt x="21" y="71"/>
                    <a:pt x="0" y="153"/>
                    <a:pt x="54" y="207"/>
                  </a:cubicBezTo>
                  <a:cubicBezTo>
                    <a:pt x="70" y="240"/>
                    <a:pt x="87" y="256"/>
                    <a:pt x="124" y="256"/>
                  </a:cubicBezTo>
                  <a:cubicBezTo>
                    <a:pt x="157" y="256"/>
                    <a:pt x="173" y="256"/>
                    <a:pt x="206" y="223"/>
                  </a:cubicBezTo>
                  <a:cubicBezTo>
                    <a:pt x="260" y="190"/>
                    <a:pt x="260" y="104"/>
                    <a:pt x="227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1" name="Google Shape;13231;p34"/>
            <p:cNvSpPr/>
            <p:nvPr/>
          </p:nvSpPr>
          <p:spPr>
            <a:xfrm>
              <a:off x="4021825" y="22854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2" y="251"/>
                    <a:pt x="84" y="263"/>
                    <a:pt x="101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2" name="Google Shape;13232;p34"/>
            <p:cNvSpPr/>
            <p:nvPr/>
          </p:nvSpPr>
          <p:spPr>
            <a:xfrm>
              <a:off x="4023475" y="2380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7" y="10"/>
                    <a:pt x="0" y="76"/>
                    <a:pt x="21" y="146"/>
                  </a:cubicBezTo>
                  <a:cubicBezTo>
                    <a:pt x="21" y="179"/>
                    <a:pt x="37" y="216"/>
                    <a:pt x="54" y="232"/>
                  </a:cubicBezTo>
                  <a:cubicBezTo>
                    <a:pt x="87" y="249"/>
                    <a:pt x="103" y="265"/>
                    <a:pt x="141" y="265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3" name="Google Shape;13233;p34"/>
            <p:cNvSpPr/>
            <p:nvPr/>
          </p:nvSpPr>
          <p:spPr>
            <a:xfrm>
              <a:off x="4022650" y="2333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70" y="8"/>
                    <a:pt x="54" y="29"/>
                    <a:pt x="33" y="61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3" y="214"/>
                    <a:pt x="54" y="235"/>
                  </a:cubicBezTo>
                  <a:cubicBezTo>
                    <a:pt x="70" y="251"/>
                    <a:pt x="103" y="268"/>
                    <a:pt x="136" y="268"/>
                  </a:cubicBezTo>
                  <a:cubicBezTo>
                    <a:pt x="190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90" y="29"/>
                  </a:cubicBezTo>
                  <a:cubicBezTo>
                    <a:pt x="174" y="29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4" name="Google Shape;13234;p34"/>
            <p:cNvSpPr/>
            <p:nvPr/>
          </p:nvSpPr>
          <p:spPr>
            <a:xfrm>
              <a:off x="4021400" y="225500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18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49"/>
                    <a:pt x="34" y="219"/>
                    <a:pt x="83" y="252"/>
                  </a:cubicBezTo>
                  <a:cubicBezTo>
                    <a:pt x="92" y="255"/>
                    <a:pt x="102" y="257"/>
                    <a:pt x="112" y="257"/>
                  </a:cubicBezTo>
                  <a:cubicBezTo>
                    <a:pt x="159" y="257"/>
                    <a:pt x="210" y="224"/>
                    <a:pt x="224" y="166"/>
                  </a:cubicBezTo>
                  <a:cubicBezTo>
                    <a:pt x="240" y="116"/>
                    <a:pt x="224" y="30"/>
                    <a:pt x="170" y="13"/>
                  </a:cubicBezTo>
                  <a:cubicBezTo>
                    <a:pt x="152" y="4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5" name="Google Shape;13235;p34"/>
            <p:cNvSpPr/>
            <p:nvPr/>
          </p:nvSpPr>
          <p:spPr>
            <a:xfrm>
              <a:off x="4023475" y="22381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54" y="17"/>
                    <a:pt x="37" y="38"/>
                  </a:cubicBezTo>
                  <a:cubicBezTo>
                    <a:pt x="0" y="71"/>
                    <a:pt x="0" y="104"/>
                    <a:pt x="0" y="157"/>
                  </a:cubicBezTo>
                  <a:cubicBezTo>
                    <a:pt x="0" y="190"/>
                    <a:pt x="21" y="223"/>
                    <a:pt x="54" y="244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lnTo>
                    <a:pt x="227" y="104"/>
                  </a:lnTo>
                  <a:cubicBezTo>
                    <a:pt x="207" y="71"/>
                    <a:pt x="190" y="38"/>
                    <a:pt x="157" y="17"/>
                  </a:cubicBezTo>
                  <a:cubicBezTo>
                    <a:pt x="141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6" name="Google Shape;13236;p34"/>
            <p:cNvSpPr/>
            <p:nvPr/>
          </p:nvSpPr>
          <p:spPr>
            <a:xfrm>
              <a:off x="4007600" y="22905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35" y="214"/>
                    <a:pt x="75" y="259"/>
                    <a:pt x="120" y="259"/>
                  </a:cubicBezTo>
                  <a:cubicBezTo>
                    <a:pt x="127" y="259"/>
                    <a:pt x="134" y="258"/>
                    <a:pt x="141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44" y="186"/>
                    <a:pt x="244" y="153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7" name="Google Shape;13237;p34"/>
            <p:cNvSpPr/>
            <p:nvPr/>
          </p:nvSpPr>
          <p:spPr>
            <a:xfrm>
              <a:off x="3993475" y="22931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23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13" y="261"/>
                    <a:pt x="123" y="263"/>
                    <a:pt x="132" y="263"/>
                  </a:cubicBezTo>
                  <a:cubicBezTo>
                    <a:pt x="155" y="263"/>
                    <a:pt x="176" y="251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8" name="Google Shape;13238;p34"/>
            <p:cNvSpPr/>
            <p:nvPr/>
          </p:nvSpPr>
          <p:spPr>
            <a:xfrm>
              <a:off x="3996050" y="23679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7" y="1"/>
                  </a:moveTo>
                  <a:cubicBezTo>
                    <a:pt x="124" y="1"/>
                    <a:pt x="112" y="5"/>
                    <a:pt x="104" y="13"/>
                  </a:cubicBezTo>
                  <a:cubicBezTo>
                    <a:pt x="50" y="13"/>
                    <a:pt x="1" y="79"/>
                    <a:pt x="17" y="149"/>
                  </a:cubicBezTo>
                  <a:cubicBezTo>
                    <a:pt x="17" y="182"/>
                    <a:pt x="34" y="219"/>
                    <a:pt x="50" y="236"/>
                  </a:cubicBezTo>
                  <a:cubicBezTo>
                    <a:pt x="87" y="252"/>
                    <a:pt x="120" y="269"/>
                    <a:pt x="137" y="269"/>
                  </a:cubicBezTo>
                  <a:cubicBezTo>
                    <a:pt x="207" y="252"/>
                    <a:pt x="240" y="182"/>
                    <a:pt x="240" y="116"/>
                  </a:cubicBezTo>
                  <a:cubicBezTo>
                    <a:pt x="223" y="79"/>
                    <a:pt x="207" y="46"/>
                    <a:pt x="190" y="29"/>
                  </a:cubicBezTo>
                  <a:lnTo>
                    <a:pt x="170" y="13"/>
                  </a:lnTo>
                  <a:cubicBezTo>
                    <a:pt x="161" y="5"/>
                    <a:pt x="149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9" name="Google Shape;13239;p34"/>
            <p:cNvSpPr/>
            <p:nvPr/>
          </p:nvSpPr>
          <p:spPr>
            <a:xfrm>
              <a:off x="3993900" y="22608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3" y="1"/>
                  </a:moveTo>
                  <a:cubicBezTo>
                    <a:pt x="120" y="1"/>
                    <a:pt x="87" y="1"/>
                    <a:pt x="70" y="17"/>
                  </a:cubicBezTo>
                  <a:cubicBezTo>
                    <a:pt x="33" y="34"/>
                    <a:pt x="17" y="54"/>
                    <a:pt x="17" y="87"/>
                  </a:cubicBezTo>
                  <a:cubicBezTo>
                    <a:pt x="0" y="104"/>
                    <a:pt x="0" y="137"/>
                    <a:pt x="17" y="174"/>
                  </a:cubicBezTo>
                  <a:cubicBezTo>
                    <a:pt x="17" y="207"/>
                    <a:pt x="50" y="240"/>
                    <a:pt x="70" y="261"/>
                  </a:cubicBezTo>
                  <a:cubicBezTo>
                    <a:pt x="81" y="263"/>
                    <a:pt x="91" y="265"/>
                    <a:pt x="101" y="265"/>
                  </a:cubicBezTo>
                  <a:cubicBezTo>
                    <a:pt x="153" y="265"/>
                    <a:pt x="195" y="229"/>
                    <a:pt x="223" y="174"/>
                  </a:cubicBezTo>
                  <a:cubicBezTo>
                    <a:pt x="239" y="104"/>
                    <a:pt x="206" y="34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0" name="Google Shape;13240;p34"/>
            <p:cNvSpPr/>
            <p:nvPr/>
          </p:nvSpPr>
          <p:spPr>
            <a:xfrm>
              <a:off x="3988725" y="2384675"/>
              <a:ext cx="6025" cy="6825"/>
            </a:xfrm>
            <a:custGeom>
              <a:avLst/>
              <a:gdLst/>
              <a:ahLst/>
              <a:cxnLst/>
              <a:rect l="l" t="t" r="r" b="b"/>
              <a:pathLst>
                <a:path w="241" h="273" extrusionOk="0">
                  <a:moveTo>
                    <a:pt x="131" y="0"/>
                  </a:moveTo>
                  <a:cubicBezTo>
                    <a:pt x="121" y="0"/>
                    <a:pt x="112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50" y="235"/>
                  </a:cubicBezTo>
                  <a:cubicBezTo>
                    <a:pt x="88" y="256"/>
                    <a:pt x="121" y="273"/>
                    <a:pt x="137" y="273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4" y="83"/>
                    <a:pt x="207" y="50"/>
                    <a:pt x="191" y="29"/>
                  </a:cubicBezTo>
                  <a:lnTo>
                    <a:pt x="174" y="13"/>
                  </a:lnTo>
                  <a:cubicBezTo>
                    <a:pt x="156" y="5"/>
                    <a:pt x="142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1" name="Google Shape;13241;p34"/>
            <p:cNvSpPr/>
            <p:nvPr/>
          </p:nvSpPr>
          <p:spPr>
            <a:xfrm>
              <a:off x="4006350" y="23060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7" y="186"/>
                    <a:pt x="34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54" y="256"/>
                    <a:pt x="191" y="240"/>
                    <a:pt x="207" y="207"/>
                  </a:cubicBezTo>
                  <a:cubicBezTo>
                    <a:pt x="224" y="170"/>
                    <a:pt x="224" y="137"/>
                    <a:pt x="224" y="104"/>
                  </a:cubicBezTo>
                  <a:cubicBezTo>
                    <a:pt x="224" y="67"/>
                    <a:pt x="207" y="50"/>
                    <a:pt x="191" y="34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2" name="Google Shape;13242;p34"/>
            <p:cNvSpPr/>
            <p:nvPr/>
          </p:nvSpPr>
          <p:spPr>
            <a:xfrm>
              <a:off x="3990500" y="23373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82" y="17"/>
                    <a:pt x="66" y="17"/>
                    <a:pt x="50" y="33"/>
                  </a:cubicBezTo>
                  <a:cubicBezTo>
                    <a:pt x="17" y="66"/>
                    <a:pt x="0" y="103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186" y="256"/>
                    <a:pt x="239" y="190"/>
                    <a:pt x="239" y="120"/>
                  </a:cubicBezTo>
                  <a:lnTo>
                    <a:pt x="223" y="120"/>
                  </a:lnTo>
                  <a:cubicBezTo>
                    <a:pt x="223" y="66"/>
                    <a:pt x="206" y="33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3" name="Google Shape;13243;p34"/>
            <p:cNvSpPr/>
            <p:nvPr/>
          </p:nvSpPr>
          <p:spPr>
            <a:xfrm>
              <a:off x="3984825" y="2323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3" y="0"/>
                  </a:moveTo>
                  <a:cubicBezTo>
                    <a:pt x="117" y="0"/>
                    <a:pt x="110" y="2"/>
                    <a:pt x="103" y="9"/>
                  </a:cubicBezTo>
                  <a:cubicBezTo>
                    <a:pt x="70" y="9"/>
                    <a:pt x="37" y="26"/>
                    <a:pt x="21" y="59"/>
                  </a:cubicBezTo>
                  <a:cubicBezTo>
                    <a:pt x="0" y="75"/>
                    <a:pt x="0" y="112"/>
                    <a:pt x="0" y="145"/>
                  </a:cubicBezTo>
                  <a:cubicBezTo>
                    <a:pt x="21" y="178"/>
                    <a:pt x="21" y="215"/>
                    <a:pt x="54" y="232"/>
                  </a:cubicBezTo>
                  <a:cubicBezTo>
                    <a:pt x="70" y="248"/>
                    <a:pt x="103" y="265"/>
                    <a:pt x="140" y="265"/>
                  </a:cubicBezTo>
                  <a:cubicBezTo>
                    <a:pt x="190" y="248"/>
                    <a:pt x="244" y="178"/>
                    <a:pt x="227" y="112"/>
                  </a:cubicBezTo>
                  <a:cubicBezTo>
                    <a:pt x="227" y="75"/>
                    <a:pt x="206" y="42"/>
                    <a:pt x="173" y="26"/>
                  </a:cubicBezTo>
                  <a:cubicBezTo>
                    <a:pt x="173" y="26"/>
                    <a:pt x="173" y="9"/>
                    <a:pt x="157" y="9"/>
                  </a:cubicBezTo>
                  <a:cubicBezTo>
                    <a:pt x="146" y="9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4" name="Google Shape;13244;p34"/>
            <p:cNvSpPr/>
            <p:nvPr/>
          </p:nvSpPr>
          <p:spPr>
            <a:xfrm>
              <a:off x="3989975" y="2308225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34" y="0"/>
                  </a:moveTo>
                  <a:cubicBezTo>
                    <a:pt x="123" y="0"/>
                    <a:pt x="114" y="5"/>
                    <a:pt x="103" y="16"/>
                  </a:cubicBezTo>
                  <a:cubicBezTo>
                    <a:pt x="54" y="16"/>
                    <a:pt x="0" y="82"/>
                    <a:pt x="21" y="152"/>
                  </a:cubicBezTo>
                  <a:cubicBezTo>
                    <a:pt x="21" y="185"/>
                    <a:pt x="38" y="222"/>
                    <a:pt x="54" y="238"/>
                  </a:cubicBezTo>
                  <a:cubicBezTo>
                    <a:pt x="87" y="255"/>
                    <a:pt x="103" y="271"/>
                    <a:pt x="141" y="271"/>
                  </a:cubicBezTo>
                  <a:cubicBezTo>
                    <a:pt x="207" y="255"/>
                    <a:pt x="244" y="185"/>
                    <a:pt x="244" y="119"/>
                  </a:cubicBezTo>
                  <a:cubicBezTo>
                    <a:pt x="227" y="65"/>
                    <a:pt x="207" y="32"/>
                    <a:pt x="174" y="16"/>
                  </a:cubicBezTo>
                  <a:cubicBezTo>
                    <a:pt x="157" y="5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5" name="Google Shape;13245;p34"/>
            <p:cNvSpPr/>
            <p:nvPr/>
          </p:nvSpPr>
          <p:spPr>
            <a:xfrm>
              <a:off x="4007600" y="2335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8" y="224"/>
                    <a:pt x="54" y="240"/>
                  </a:cubicBezTo>
                  <a:cubicBezTo>
                    <a:pt x="87" y="261"/>
                    <a:pt x="104" y="261"/>
                    <a:pt x="141" y="261"/>
                  </a:cubicBezTo>
                  <a:cubicBezTo>
                    <a:pt x="207" y="240"/>
                    <a:pt x="244" y="191"/>
                    <a:pt x="223" y="104"/>
                  </a:cubicBezTo>
                  <a:cubicBezTo>
                    <a:pt x="223" y="71"/>
                    <a:pt x="207" y="55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6" name="Google Shape;13246;p34"/>
            <p:cNvSpPr/>
            <p:nvPr/>
          </p:nvSpPr>
          <p:spPr>
            <a:xfrm>
              <a:off x="4003375" y="238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66" y="257"/>
                  </a:cubicBezTo>
                  <a:cubicBezTo>
                    <a:pt x="78" y="260"/>
                    <a:pt x="89" y="261"/>
                    <a:pt x="100" y="261"/>
                  </a:cubicBezTo>
                  <a:cubicBezTo>
                    <a:pt x="157" y="261"/>
                    <a:pt x="209" y="226"/>
                    <a:pt x="223" y="170"/>
                  </a:cubicBezTo>
                  <a:cubicBezTo>
                    <a:pt x="240" y="100"/>
                    <a:pt x="207" y="30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7" name="Google Shape;13247;p34"/>
            <p:cNvSpPr/>
            <p:nvPr/>
          </p:nvSpPr>
          <p:spPr>
            <a:xfrm>
              <a:off x="3999450" y="23209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7" y="21"/>
                    <a:pt x="54" y="38"/>
                  </a:cubicBezTo>
                  <a:cubicBezTo>
                    <a:pt x="17" y="87"/>
                    <a:pt x="1" y="157"/>
                    <a:pt x="34" y="22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25" y="265"/>
                    <a:pt x="132" y="267"/>
                    <a:pt x="139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23" y="87"/>
                    <a:pt x="207" y="54"/>
                  </a:cubicBezTo>
                  <a:cubicBezTo>
                    <a:pt x="207" y="38"/>
                    <a:pt x="190" y="21"/>
                    <a:pt x="174" y="21"/>
                  </a:cubicBezTo>
                  <a:cubicBezTo>
                    <a:pt x="157" y="2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8" name="Google Shape;13248;p34"/>
            <p:cNvSpPr/>
            <p:nvPr/>
          </p:nvSpPr>
          <p:spPr>
            <a:xfrm>
              <a:off x="4005950" y="225582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7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36"/>
                    <a:pt x="83" y="256"/>
                  </a:cubicBezTo>
                  <a:cubicBezTo>
                    <a:pt x="102" y="265"/>
                    <a:pt x="119" y="269"/>
                    <a:pt x="135" y="269"/>
                  </a:cubicBezTo>
                  <a:cubicBezTo>
                    <a:pt x="180" y="269"/>
                    <a:pt x="215" y="238"/>
                    <a:pt x="240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9" name="Google Shape;13249;p34"/>
            <p:cNvSpPr/>
            <p:nvPr/>
          </p:nvSpPr>
          <p:spPr>
            <a:xfrm>
              <a:off x="4001200" y="2275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6" y="265"/>
                    <a:pt x="132" y="263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0" name="Google Shape;13250;p34"/>
            <p:cNvSpPr/>
            <p:nvPr/>
          </p:nvSpPr>
          <p:spPr>
            <a:xfrm>
              <a:off x="3988725" y="23541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11" y="1"/>
                  </a:moveTo>
                  <a:cubicBezTo>
                    <a:pt x="71" y="1"/>
                    <a:pt x="30" y="32"/>
                    <a:pt x="17" y="84"/>
                  </a:cubicBezTo>
                  <a:cubicBezTo>
                    <a:pt x="1" y="154"/>
                    <a:pt x="17" y="220"/>
                    <a:pt x="88" y="257"/>
                  </a:cubicBezTo>
                  <a:cubicBezTo>
                    <a:pt x="99" y="261"/>
                    <a:pt x="112" y="263"/>
                    <a:pt x="125" y="263"/>
                  </a:cubicBezTo>
                  <a:cubicBezTo>
                    <a:pt x="167" y="263"/>
                    <a:pt x="211" y="240"/>
                    <a:pt x="224" y="187"/>
                  </a:cubicBezTo>
                  <a:cubicBezTo>
                    <a:pt x="240" y="117"/>
                    <a:pt x="224" y="34"/>
                    <a:pt x="153" y="13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1" name="Google Shape;13251;p34"/>
            <p:cNvSpPr/>
            <p:nvPr/>
          </p:nvSpPr>
          <p:spPr>
            <a:xfrm>
              <a:off x="3827225" y="2338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2" name="Google Shape;13252;p34"/>
            <p:cNvSpPr/>
            <p:nvPr/>
          </p:nvSpPr>
          <p:spPr>
            <a:xfrm>
              <a:off x="3947925" y="2268200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36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17" y="87"/>
                    <a:pt x="0" y="153"/>
                    <a:pt x="54" y="223"/>
                  </a:cubicBezTo>
                  <a:cubicBezTo>
                    <a:pt x="70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8" y="265"/>
                    <a:pt x="183" y="251"/>
                    <a:pt x="206" y="240"/>
                  </a:cubicBezTo>
                  <a:cubicBezTo>
                    <a:pt x="239" y="190"/>
                    <a:pt x="260" y="104"/>
                    <a:pt x="223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3" name="Google Shape;13253;p34"/>
            <p:cNvSpPr/>
            <p:nvPr/>
          </p:nvSpPr>
          <p:spPr>
            <a:xfrm>
              <a:off x="3823400" y="23840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9" y="0"/>
                  </a:moveTo>
                  <a:cubicBezTo>
                    <a:pt x="102" y="0"/>
                    <a:pt x="81" y="12"/>
                    <a:pt x="67" y="23"/>
                  </a:cubicBezTo>
                  <a:cubicBezTo>
                    <a:pt x="17" y="77"/>
                    <a:pt x="1" y="159"/>
                    <a:pt x="50" y="213"/>
                  </a:cubicBezTo>
                  <a:cubicBezTo>
                    <a:pt x="67" y="230"/>
                    <a:pt x="87" y="246"/>
                    <a:pt x="120" y="262"/>
                  </a:cubicBezTo>
                  <a:cubicBezTo>
                    <a:pt x="153" y="262"/>
                    <a:pt x="170" y="246"/>
                    <a:pt x="207" y="230"/>
                  </a:cubicBezTo>
                  <a:cubicBezTo>
                    <a:pt x="240" y="180"/>
                    <a:pt x="256" y="110"/>
                    <a:pt x="223" y="40"/>
                  </a:cubicBezTo>
                  <a:cubicBezTo>
                    <a:pt x="207" y="23"/>
                    <a:pt x="190" y="23"/>
                    <a:pt x="170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4" name="Google Shape;13254;p34"/>
            <p:cNvSpPr/>
            <p:nvPr/>
          </p:nvSpPr>
          <p:spPr>
            <a:xfrm>
              <a:off x="3824225" y="2414575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57"/>
                    <a:pt x="34" y="227"/>
                    <a:pt x="87" y="243"/>
                  </a:cubicBezTo>
                  <a:cubicBezTo>
                    <a:pt x="101" y="252"/>
                    <a:pt x="115" y="256"/>
                    <a:pt x="130" y="256"/>
                  </a:cubicBezTo>
                  <a:cubicBezTo>
                    <a:pt x="170" y="256"/>
                    <a:pt x="211" y="225"/>
                    <a:pt x="223" y="173"/>
                  </a:cubicBezTo>
                  <a:cubicBezTo>
                    <a:pt x="261" y="107"/>
                    <a:pt x="223" y="37"/>
                    <a:pt x="174" y="4"/>
                  </a:cubicBez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5" name="Google Shape;13255;p34"/>
            <p:cNvSpPr/>
            <p:nvPr/>
          </p:nvSpPr>
          <p:spPr>
            <a:xfrm>
              <a:off x="3832375" y="24014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1" y="0"/>
                  </a:moveTo>
                  <a:cubicBezTo>
                    <a:pt x="78" y="0"/>
                    <a:pt x="44" y="33"/>
                    <a:pt x="17" y="81"/>
                  </a:cubicBezTo>
                  <a:cubicBezTo>
                    <a:pt x="1" y="151"/>
                    <a:pt x="38" y="221"/>
                    <a:pt x="87" y="254"/>
                  </a:cubicBezTo>
                  <a:cubicBezTo>
                    <a:pt x="97" y="257"/>
                    <a:pt x="106" y="258"/>
                    <a:pt x="116" y="258"/>
                  </a:cubicBezTo>
                  <a:cubicBezTo>
                    <a:pt x="162" y="258"/>
                    <a:pt x="210" y="228"/>
                    <a:pt x="223" y="184"/>
                  </a:cubicBezTo>
                  <a:cubicBezTo>
                    <a:pt x="260" y="118"/>
                    <a:pt x="223" y="31"/>
                    <a:pt x="174" y="15"/>
                  </a:cubicBezTo>
                  <a:cubicBezTo>
                    <a:pt x="155" y="5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6" name="Google Shape;13256;p34"/>
            <p:cNvSpPr/>
            <p:nvPr/>
          </p:nvSpPr>
          <p:spPr>
            <a:xfrm>
              <a:off x="3827225" y="2288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6" y="257"/>
                  </a:cubicBezTo>
                  <a:cubicBezTo>
                    <a:pt x="162" y="257"/>
                    <a:pt x="209" y="227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7" name="Google Shape;13257;p34"/>
            <p:cNvSpPr/>
            <p:nvPr/>
          </p:nvSpPr>
          <p:spPr>
            <a:xfrm>
              <a:off x="3833300" y="24439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20" y="0"/>
                  </a:moveTo>
                  <a:cubicBezTo>
                    <a:pt x="107" y="0"/>
                    <a:pt x="93" y="4"/>
                    <a:pt x="83" y="13"/>
                  </a:cubicBezTo>
                  <a:cubicBezTo>
                    <a:pt x="67" y="13"/>
                    <a:pt x="34" y="29"/>
                    <a:pt x="17" y="66"/>
                  </a:cubicBezTo>
                  <a:cubicBezTo>
                    <a:pt x="1" y="83"/>
                    <a:pt x="1" y="116"/>
                    <a:pt x="1" y="153"/>
                  </a:cubicBezTo>
                  <a:cubicBezTo>
                    <a:pt x="1" y="186"/>
                    <a:pt x="17" y="219"/>
                    <a:pt x="34" y="235"/>
                  </a:cubicBezTo>
                  <a:cubicBezTo>
                    <a:pt x="57" y="250"/>
                    <a:pt x="83" y="262"/>
                    <a:pt x="102" y="262"/>
                  </a:cubicBezTo>
                  <a:cubicBezTo>
                    <a:pt x="109" y="262"/>
                    <a:pt x="115" y="260"/>
                    <a:pt x="120" y="256"/>
                  </a:cubicBezTo>
                  <a:cubicBezTo>
                    <a:pt x="186" y="256"/>
                    <a:pt x="223" y="186"/>
                    <a:pt x="223" y="116"/>
                  </a:cubicBezTo>
                  <a:cubicBezTo>
                    <a:pt x="207" y="83"/>
                    <a:pt x="186" y="50"/>
                    <a:pt x="170" y="29"/>
                  </a:cubicBezTo>
                  <a:cubicBezTo>
                    <a:pt x="170" y="13"/>
                    <a:pt x="153" y="13"/>
                    <a:pt x="153" y="13"/>
                  </a:cubicBezTo>
                  <a:cubicBezTo>
                    <a:pt x="145" y="4"/>
                    <a:pt x="13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8" name="Google Shape;13258;p34"/>
            <p:cNvSpPr/>
            <p:nvPr/>
          </p:nvSpPr>
          <p:spPr>
            <a:xfrm>
              <a:off x="3828975" y="23682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1" y="257"/>
                    <a:pt x="104" y="257"/>
                    <a:pt x="120" y="257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9" name="Google Shape;13259;p34"/>
            <p:cNvSpPr/>
            <p:nvPr/>
          </p:nvSpPr>
          <p:spPr>
            <a:xfrm>
              <a:off x="3842275" y="233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4" y="17"/>
                  </a:cubicBezTo>
                  <a:cubicBezTo>
                    <a:pt x="0" y="66"/>
                    <a:pt x="0" y="153"/>
                    <a:pt x="33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36" y="256"/>
                    <a:pt x="173" y="256"/>
                    <a:pt x="190" y="223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206" y="33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0" name="Google Shape;13260;p34"/>
            <p:cNvSpPr/>
            <p:nvPr/>
          </p:nvSpPr>
          <p:spPr>
            <a:xfrm>
              <a:off x="3842275" y="22876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0"/>
                  </a:moveTo>
                  <a:cubicBezTo>
                    <a:pt x="87" y="0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3" y="259"/>
                    <a:pt x="212" y="226"/>
                    <a:pt x="239" y="168"/>
                  </a:cubicBezTo>
                  <a:cubicBezTo>
                    <a:pt x="260" y="98"/>
                    <a:pt x="223" y="32"/>
                    <a:pt x="173" y="15"/>
                  </a:cubicBezTo>
                  <a:cubicBezTo>
                    <a:pt x="159" y="5"/>
                    <a:pt x="143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1" name="Google Shape;13261;p34"/>
            <p:cNvSpPr/>
            <p:nvPr/>
          </p:nvSpPr>
          <p:spPr>
            <a:xfrm>
              <a:off x="3820425" y="24503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0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1"/>
                    <a:pt x="81" y="263"/>
                    <a:pt x="112" y="263"/>
                  </a:cubicBezTo>
                  <a:cubicBezTo>
                    <a:pt x="137" y="263"/>
                    <a:pt x="164" y="255"/>
                    <a:pt x="186" y="240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2" name="Google Shape;13262;p34"/>
            <p:cNvSpPr/>
            <p:nvPr/>
          </p:nvSpPr>
          <p:spPr>
            <a:xfrm>
              <a:off x="3844425" y="22707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71" y="1"/>
                    <a:pt x="50" y="17"/>
                    <a:pt x="34" y="34"/>
                  </a:cubicBezTo>
                  <a:cubicBezTo>
                    <a:pt x="17" y="71"/>
                    <a:pt x="1" y="104"/>
                    <a:pt x="1" y="153"/>
                  </a:cubicBezTo>
                  <a:cubicBezTo>
                    <a:pt x="17" y="190"/>
                    <a:pt x="34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1" y="240"/>
                    <a:pt x="224" y="190"/>
                    <a:pt x="224" y="120"/>
                  </a:cubicBezTo>
                  <a:lnTo>
                    <a:pt x="224" y="104"/>
                  </a:lnTo>
                  <a:cubicBezTo>
                    <a:pt x="224" y="71"/>
                    <a:pt x="191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3" name="Google Shape;13263;p34"/>
            <p:cNvSpPr/>
            <p:nvPr/>
          </p:nvSpPr>
          <p:spPr>
            <a:xfrm>
              <a:off x="3839275" y="23837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71" y="0"/>
                  </a:moveTo>
                  <a:cubicBezTo>
                    <a:pt x="17" y="33"/>
                    <a:pt x="1" y="87"/>
                    <a:pt x="1" y="136"/>
                  </a:cubicBezTo>
                  <a:cubicBezTo>
                    <a:pt x="1" y="169"/>
                    <a:pt x="17" y="207"/>
                    <a:pt x="50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40"/>
                    <a:pt x="223" y="169"/>
                    <a:pt x="223" y="103"/>
                  </a:cubicBezTo>
                  <a:cubicBezTo>
                    <a:pt x="223" y="87"/>
                    <a:pt x="223" y="87"/>
                    <a:pt x="207" y="66"/>
                  </a:cubicBezTo>
                  <a:cubicBezTo>
                    <a:pt x="207" y="33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4" name="Google Shape;13264;p34"/>
            <p:cNvSpPr/>
            <p:nvPr/>
          </p:nvSpPr>
          <p:spPr>
            <a:xfrm>
              <a:off x="3822475" y="24305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207" y="239"/>
                    <a:pt x="244" y="190"/>
                    <a:pt x="244" y="103"/>
                  </a:cubicBezTo>
                  <a:cubicBezTo>
                    <a:pt x="227" y="70"/>
                    <a:pt x="20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5" name="Google Shape;13265;p34"/>
            <p:cNvSpPr/>
            <p:nvPr/>
          </p:nvSpPr>
          <p:spPr>
            <a:xfrm>
              <a:off x="3828975" y="23231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5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53" y="260"/>
                    <a:pt x="190" y="243"/>
                    <a:pt x="207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6" name="Google Shape;13266;p34"/>
            <p:cNvSpPr/>
            <p:nvPr/>
          </p:nvSpPr>
          <p:spPr>
            <a:xfrm>
              <a:off x="3898550" y="22454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70" y="17"/>
                    <a:pt x="50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74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7" name="Google Shape;13267;p34"/>
            <p:cNvSpPr/>
            <p:nvPr/>
          </p:nvSpPr>
          <p:spPr>
            <a:xfrm>
              <a:off x="3828550" y="24627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88" y="260"/>
                    <a:pt x="104" y="260"/>
                    <a:pt x="121" y="260"/>
                  </a:cubicBezTo>
                  <a:cubicBezTo>
                    <a:pt x="154" y="207"/>
                    <a:pt x="191" y="157"/>
                    <a:pt x="224" y="87"/>
                  </a:cubicBezTo>
                  <a:cubicBezTo>
                    <a:pt x="224" y="71"/>
                    <a:pt x="207" y="54"/>
                    <a:pt x="191" y="38"/>
                  </a:cubicBezTo>
                  <a:cubicBezTo>
                    <a:pt x="191" y="21"/>
                    <a:pt x="170" y="21"/>
                    <a:pt x="170" y="21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8" name="Google Shape;13268;p34"/>
            <p:cNvSpPr/>
            <p:nvPr/>
          </p:nvSpPr>
          <p:spPr>
            <a:xfrm>
              <a:off x="3837525" y="24269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02" y="0"/>
                  </a:moveTo>
                  <a:cubicBezTo>
                    <a:pt x="85" y="0"/>
                    <a:pt x="66" y="14"/>
                    <a:pt x="54" y="26"/>
                  </a:cubicBezTo>
                  <a:cubicBezTo>
                    <a:pt x="1" y="75"/>
                    <a:pt x="1" y="162"/>
                    <a:pt x="38" y="215"/>
                  </a:cubicBezTo>
                  <a:cubicBezTo>
                    <a:pt x="57" y="244"/>
                    <a:pt x="89" y="262"/>
                    <a:pt x="122" y="262"/>
                  </a:cubicBezTo>
                  <a:cubicBezTo>
                    <a:pt x="145" y="262"/>
                    <a:pt x="170" y="252"/>
                    <a:pt x="190" y="232"/>
                  </a:cubicBezTo>
                  <a:cubicBezTo>
                    <a:pt x="244" y="178"/>
                    <a:pt x="244" y="112"/>
                    <a:pt x="207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0" y="9"/>
                  </a:lnTo>
                  <a:cubicBezTo>
                    <a:pt x="115" y="3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9" name="Google Shape;13269;p34"/>
            <p:cNvSpPr/>
            <p:nvPr/>
          </p:nvSpPr>
          <p:spPr>
            <a:xfrm>
              <a:off x="3948325" y="22523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54" y="1"/>
                    <a:pt x="1" y="67"/>
                    <a:pt x="17" y="137"/>
                  </a:cubicBezTo>
                  <a:cubicBezTo>
                    <a:pt x="17" y="170"/>
                    <a:pt x="38" y="207"/>
                    <a:pt x="54" y="223"/>
                  </a:cubicBezTo>
                  <a:cubicBezTo>
                    <a:pt x="87" y="256"/>
                    <a:pt x="120" y="256"/>
                    <a:pt x="141" y="256"/>
                  </a:cubicBezTo>
                  <a:cubicBezTo>
                    <a:pt x="207" y="240"/>
                    <a:pt x="244" y="170"/>
                    <a:pt x="244" y="104"/>
                  </a:cubicBezTo>
                  <a:cubicBezTo>
                    <a:pt x="223" y="67"/>
                    <a:pt x="207" y="34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0" name="Google Shape;13270;p34"/>
            <p:cNvSpPr/>
            <p:nvPr/>
          </p:nvSpPr>
          <p:spPr>
            <a:xfrm>
              <a:off x="3949675" y="2300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22"/>
                    <a:pt x="33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17" y="191"/>
                    <a:pt x="33" y="207"/>
                    <a:pt x="50" y="244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4"/>
                    <a:pt x="239" y="191"/>
                    <a:pt x="223" y="104"/>
                  </a:cubicBezTo>
                  <a:cubicBezTo>
                    <a:pt x="223" y="71"/>
                    <a:pt x="207" y="55"/>
                    <a:pt x="190" y="22"/>
                  </a:cubicBezTo>
                  <a:cubicBezTo>
                    <a:pt x="169" y="22"/>
                    <a:pt x="169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1" name="Google Shape;13271;p34"/>
            <p:cNvSpPr/>
            <p:nvPr/>
          </p:nvSpPr>
          <p:spPr>
            <a:xfrm>
              <a:off x="3820825" y="23536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37" y="260"/>
                    <a:pt x="170" y="260"/>
                    <a:pt x="190" y="240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23" y="120"/>
                    <a:pt x="223" y="87"/>
                    <a:pt x="207" y="54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2" name="Google Shape;13272;p34"/>
            <p:cNvSpPr/>
            <p:nvPr/>
          </p:nvSpPr>
          <p:spPr>
            <a:xfrm>
              <a:off x="3864625" y="2391100"/>
              <a:ext cx="6025" cy="6550"/>
            </a:xfrm>
            <a:custGeom>
              <a:avLst/>
              <a:gdLst/>
              <a:ahLst/>
              <a:cxnLst/>
              <a:rect l="l" t="t" r="r" b="b"/>
              <a:pathLst>
                <a:path w="241" h="262" extrusionOk="0">
                  <a:moveTo>
                    <a:pt x="110" y="1"/>
                  </a:moveTo>
                  <a:cubicBezTo>
                    <a:pt x="70" y="1"/>
                    <a:pt x="29" y="34"/>
                    <a:pt x="17" y="82"/>
                  </a:cubicBezTo>
                  <a:cubicBezTo>
                    <a:pt x="1" y="102"/>
                    <a:pt x="1" y="119"/>
                    <a:pt x="1" y="152"/>
                  </a:cubicBezTo>
                  <a:cubicBezTo>
                    <a:pt x="17" y="185"/>
                    <a:pt x="34" y="238"/>
                    <a:pt x="67" y="255"/>
                  </a:cubicBezTo>
                  <a:cubicBezTo>
                    <a:pt x="81" y="259"/>
                    <a:pt x="94" y="261"/>
                    <a:pt x="106" y="261"/>
                  </a:cubicBezTo>
                  <a:cubicBezTo>
                    <a:pt x="139" y="261"/>
                    <a:pt x="163" y="246"/>
                    <a:pt x="191" y="222"/>
                  </a:cubicBezTo>
                  <a:cubicBezTo>
                    <a:pt x="207" y="222"/>
                    <a:pt x="207" y="205"/>
                    <a:pt x="224" y="185"/>
                  </a:cubicBezTo>
                  <a:cubicBezTo>
                    <a:pt x="240" y="119"/>
                    <a:pt x="207" y="32"/>
                    <a:pt x="154" y="16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3" name="Google Shape;13273;p34"/>
            <p:cNvSpPr/>
            <p:nvPr/>
          </p:nvSpPr>
          <p:spPr>
            <a:xfrm>
              <a:off x="3834950" y="230307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1" y="1"/>
                  </a:moveTo>
                  <a:cubicBezTo>
                    <a:pt x="78" y="1"/>
                    <a:pt x="44" y="34"/>
                    <a:pt x="17" y="82"/>
                  </a:cubicBezTo>
                  <a:cubicBezTo>
                    <a:pt x="1" y="152"/>
                    <a:pt x="38" y="238"/>
                    <a:pt x="87" y="255"/>
                  </a:cubicBezTo>
                  <a:cubicBezTo>
                    <a:pt x="101" y="264"/>
                    <a:pt x="116" y="268"/>
                    <a:pt x="131" y="268"/>
                  </a:cubicBezTo>
                  <a:cubicBezTo>
                    <a:pt x="172" y="268"/>
                    <a:pt x="211" y="236"/>
                    <a:pt x="223" y="185"/>
                  </a:cubicBezTo>
                  <a:cubicBezTo>
                    <a:pt x="260" y="119"/>
                    <a:pt x="223" y="49"/>
                    <a:pt x="174" y="16"/>
                  </a:cubicBezTo>
                  <a:cubicBezTo>
                    <a:pt x="155" y="6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4" name="Google Shape;13274;p34"/>
            <p:cNvSpPr/>
            <p:nvPr/>
          </p:nvSpPr>
          <p:spPr>
            <a:xfrm>
              <a:off x="3835875" y="2351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50" y="0"/>
                    <a:pt x="1" y="71"/>
                    <a:pt x="17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60"/>
                    <a:pt x="104" y="260"/>
                    <a:pt x="137" y="260"/>
                  </a:cubicBezTo>
                  <a:cubicBezTo>
                    <a:pt x="170" y="240"/>
                    <a:pt x="186" y="223"/>
                    <a:pt x="207" y="207"/>
                  </a:cubicBezTo>
                  <a:cubicBezTo>
                    <a:pt x="223" y="174"/>
                    <a:pt x="240" y="136"/>
                    <a:pt x="223" y="103"/>
                  </a:cubicBezTo>
                  <a:cubicBezTo>
                    <a:pt x="223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5" name="Google Shape;13275;p34"/>
            <p:cNvSpPr/>
            <p:nvPr/>
          </p:nvSpPr>
          <p:spPr>
            <a:xfrm>
              <a:off x="3831550" y="22736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9" y="0"/>
                  </a:moveTo>
                  <a:cubicBezTo>
                    <a:pt x="102" y="0"/>
                    <a:pt x="82" y="12"/>
                    <a:pt x="71" y="24"/>
                  </a:cubicBezTo>
                  <a:cubicBezTo>
                    <a:pt x="17" y="77"/>
                    <a:pt x="1" y="164"/>
                    <a:pt x="50" y="213"/>
                  </a:cubicBezTo>
                  <a:cubicBezTo>
                    <a:pt x="71" y="246"/>
                    <a:pt x="87" y="267"/>
                    <a:pt x="120" y="267"/>
                  </a:cubicBezTo>
                  <a:cubicBezTo>
                    <a:pt x="153" y="267"/>
                    <a:pt x="174" y="246"/>
                    <a:pt x="207" y="230"/>
                  </a:cubicBezTo>
                  <a:cubicBezTo>
                    <a:pt x="223" y="213"/>
                    <a:pt x="240" y="180"/>
                    <a:pt x="240" y="143"/>
                  </a:cubicBezTo>
                  <a:cubicBezTo>
                    <a:pt x="240" y="110"/>
                    <a:pt x="240" y="77"/>
                    <a:pt x="223" y="40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6" name="Google Shape;13276;p34"/>
            <p:cNvSpPr/>
            <p:nvPr/>
          </p:nvSpPr>
          <p:spPr>
            <a:xfrm>
              <a:off x="3824225" y="22584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00"/>
                    <a:pt x="1" y="133"/>
                    <a:pt x="1" y="153"/>
                  </a:cubicBezTo>
                  <a:cubicBezTo>
                    <a:pt x="17" y="203"/>
                    <a:pt x="34" y="236"/>
                    <a:pt x="71" y="257"/>
                  </a:cubicBezTo>
                  <a:cubicBezTo>
                    <a:pt x="85" y="261"/>
                    <a:pt x="98" y="263"/>
                    <a:pt x="110" y="263"/>
                  </a:cubicBezTo>
                  <a:cubicBezTo>
                    <a:pt x="141" y="263"/>
                    <a:pt x="167" y="251"/>
                    <a:pt x="190" y="236"/>
                  </a:cubicBezTo>
                  <a:cubicBezTo>
                    <a:pt x="207" y="219"/>
                    <a:pt x="207" y="203"/>
                    <a:pt x="223" y="186"/>
                  </a:cubicBezTo>
                  <a:cubicBezTo>
                    <a:pt x="240" y="116"/>
                    <a:pt x="207" y="30"/>
                    <a:pt x="157" y="13"/>
                  </a:cubicBezTo>
                  <a:cubicBezTo>
                    <a:pt x="143" y="5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7" name="Google Shape;13277;p34"/>
            <p:cNvSpPr/>
            <p:nvPr/>
          </p:nvSpPr>
          <p:spPr>
            <a:xfrm>
              <a:off x="3822475" y="23086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38" y="17"/>
                    <a:pt x="1" y="83"/>
                    <a:pt x="1" y="153"/>
                  </a:cubicBezTo>
                  <a:cubicBezTo>
                    <a:pt x="21" y="186"/>
                    <a:pt x="38" y="223"/>
                    <a:pt x="54" y="240"/>
                  </a:cubicBezTo>
                  <a:cubicBezTo>
                    <a:pt x="66" y="252"/>
                    <a:pt x="86" y="263"/>
                    <a:pt x="110" y="263"/>
                  </a:cubicBezTo>
                  <a:cubicBezTo>
                    <a:pt x="120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7" y="120"/>
                  </a:cubicBezTo>
                  <a:cubicBezTo>
                    <a:pt x="227" y="83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8" name="Google Shape;13278;p34"/>
            <p:cNvSpPr/>
            <p:nvPr/>
          </p:nvSpPr>
          <p:spPr>
            <a:xfrm>
              <a:off x="3827225" y="2244700"/>
              <a:ext cx="6100" cy="6325"/>
            </a:xfrm>
            <a:custGeom>
              <a:avLst/>
              <a:gdLst/>
              <a:ahLst/>
              <a:cxnLst/>
              <a:rect l="l" t="t" r="r" b="b"/>
              <a:pathLst>
                <a:path w="244" h="253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49"/>
                    <a:pt x="37" y="219"/>
                    <a:pt x="87" y="252"/>
                  </a:cubicBezTo>
                  <a:lnTo>
                    <a:pt x="141" y="252"/>
                  </a:lnTo>
                  <a:cubicBezTo>
                    <a:pt x="174" y="252"/>
                    <a:pt x="207" y="219"/>
                    <a:pt x="223" y="186"/>
                  </a:cubicBezTo>
                  <a:cubicBezTo>
                    <a:pt x="244" y="133"/>
                    <a:pt x="244" y="83"/>
                    <a:pt x="207" y="46"/>
                  </a:cubicBezTo>
                  <a:cubicBezTo>
                    <a:pt x="190" y="29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9" name="Google Shape;13279;p34"/>
            <p:cNvSpPr/>
            <p:nvPr/>
          </p:nvSpPr>
          <p:spPr>
            <a:xfrm>
              <a:off x="3973275" y="23552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7" y="1"/>
                  </a:moveTo>
                  <a:cubicBezTo>
                    <a:pt x="79" y="1"/>
                    <a:pt x="42" y="22"/>
                    <a:pt x="17" y="73"/>
                  </a:cubicBezTo>
                  <a:cubicBezTo>
                    <a:pt x="1" y="143"/>
                    <a:pt x="33" y="229"/>
                    <a:pt x="87" y="246"/>
                  </a:cubicBezTo>
                  <a:cubicBezTo>
                    <a:pt x="100" y="254"/>
                    <a:pt x="115" y="259"/>
                    <a:pt x="129" y="259"/>
                  </a:cubicBezTo>
                  <a:cubicBezTo>
                    <a:pt x="170" y="259"/>
                    <a:pt x="211" y="227"/>
                    <a:pt x="223" y="176"/>
                  </a:cubicBezTo>
                  <a:cubicBezTo>
                    <a:pt x="256" y="110"/>
                    <a:pt x="223" y="40"/>
                    <a:pt x="174" y="7"/>
                  </a:cubicBezTo>
                  <a:cubicBezTo>
                    <a:pt x="157" y="3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0" name="Google Shape;13280;p34"/>
            <p:cNvSpPr/>
            <p:nvPr/>
          </p:nvSpPr>
          <p:spPr>
            <a:xfrm>
              <a:off x="3908025" y="2336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6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3" y="255"/>
                  </a:cubicBezTo>
                  <a:cubicBezTo>
                    <a:pt x="95" y="258"/>
                    <a:pt x="107" y="259"/>
                    <a:pt x="118" y="259"/>
                  </a:cubicBezTo>
                  <a:cubicBezTo>
                    <a:pt x="171" y="259"/>
                    <a:pt x="212" y="226"/>
                    <a:pt x="240" y="168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1" name="Google Shape;13281;p34"/>
            <p:cNvSpPr/>
            <p:nvPr/>
          </p:nvSpPr>
          <p:spPr>
            <a:xfrm>
              <a:off x="3908850" y="23841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5" y="265"/>
                    <a:pt x="132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2" name="Google Shape;13282;p34"/>
            <p:cNvSpPr/>
            <p:nvPr/>
          </p:nvSpPr>
          <p:spPr>
            <a:xfrm>
              <a:off x="3917000" y="2275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4" y="17"/>
                    <a:pt x="0" y="67"/>
                    <a:pt x="17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0"/>
                    <a:pt x="223" y="104"/>
                  </a:cubicBezTo>
                  <a:cubicBezTo>
                    <a:pt x="223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3" name="Google Shape;13283;p34"/>
            <p:cNvSpPr/>
            <p:nvPr/>
          </p:nvSpPr>
          <p:spPr>
            <a:xfrm>
              <a:off x="3911850" y="22905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70" y="0"/>
                    <a:pt x="33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4" name="Google Shape;13284;p34"/>
            <p:cNvSpPr/>
            <p:nvPr/>
          </p:nvSpPr>
          <p:spPr>
            <a:xfrm>
              <a:off x="3901950" y="2356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0"/>
                    <a:pt x="0" y="70"/>
                    <a:pt x="17" y="140"/>
                  </a:cubicBezTo>
                  <a:cubicBezTo>
                    <a:pt x="17" y="206"/>
                    <a:pt x="71" y="260"/>
                    <a:pt x="141" y="260"/>
                  </a:cubicBezTo>
                  <a:cubicBezTo>
                    <a:pt x="174" y="243"/>
                    <a:pt x="190" y="223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5" name="Google Shape;13285;p34"/>
            <p:cNvSpPr/>
            <p:nvPr/>
          </p:nvSpPr>
          <p:spPr>
            <a:xfrm>
              <a:off x="3904525" y="2306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20" y="1"/>
                    <a:pt x="87" y="17"/>
                    <a:pt x="71" y="34"/>
                  </a:cubicBezTo>
                  <a:cubicBezTo>
                    <a:pt x="17" y="87"/>
                    <a:pt x="1" y="153"/>
                    <a:pt x="54" y="223"/>
                  </a:cubicBezTo>
                  <a:cubicBezTo>
                    <a:pt x="71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9" y="265"/>
                    <a:pt x="184" y="251"/>
                    <a:pt x="207" y="240"/>
                  </a:cubicBezTo>
                  <a:cubicBezTo>
                    <a:pt x="223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23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74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6" name="Google Shape;13286;p34"/>
            <p:cNvSpPr/>
            <p:nvPr/>
          </p:nvSpPr>
          <p:spPr>
            <a:xfrm>
              <a:off x="3900700" y="23719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6" y="0"/>
                  </a:moveTo>
                  <a:cubicBezTo>
                    <a:pt x="108" y="0"/>
                    <a:pt x="99" y="2"/>
                    <a:pt x="88" y="7"/>
                  </a:cubicBezTo>
                  <a:cubicBezTo>
                    <a:pt x="34" y="7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1" y="267"/>
                  </a:cubicBezTo>
                  <a:cubicBezTo>
                    <a:pt x="154" y="251"/>
                    <a:pt x="191" y="230"/>
                    <a:pt x="207" y="214"/>
                  </a:cubicBezTo>
                  <a:cubicBezTo>
                    <a:pt x="224" y="181"/>
                    <a:pt x="224" y="148"/>
                    <a:pt x="224" y="111"/>
                  </a:cubicBezTo>
                  <a:cubicBezTo>
                    <a:pt x="224" y="78"/>
                    <a:pt x="207" y="45"/>
                    <a:pt x="170" y="24"/>
                  </a:cubicBezTo>
                  <a:lnTo>
                    <a:pt x="154" y="7"/>
                  </a:lnTo>
                  <a:cubicBezTo>
                    <a:pt x="143" y="7"/>
                    <a:pt x="13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7" name="Google Shape;13287;p34"/>
            <p:cNvSpPr/>
            <p:nvPr/>
          </p:nvSpPr>
          <p:spPr>
            <a:xfrm>
              <a:off x="3900300" y="2321800"/>
              <a:ext cx="6425" cy="6625"/>
            </a:xfrm>
            <a:custGeom>
              <a:avLst/>
              <a:gdLst/>
              <a:ahLst/>
              <a:cxnLst/>
              <a:rect l="l" t="t" r="r" b="b"/>
              <a:pathLst>
                <a:path w="257" h="265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60"/>
                  </a:cubicBezTo>
                  <a:cubicBezTo>
                    <a:pt x="92" y="263"/>
                    <a:pt x="102" y="264"/>
                    <a:pt x="111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8" name="Google Shape;13288;p34"/>
            <p:cNvSpPr/>
            <p:nvPr/>
          </p:nvSpPr>
          <p:spPr>
            <a:xfrm>
              <a:off x="3917400" y="230410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2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87" y="8"/>
                    <a:pt x="54" y="24"/>
                    <a:pt x="38" y="41"/>
                  </a:cubicBezTo>
                  <a:cubicBezTo>
                    <a:pt x="17" y="57"/>
                    <a:pt x="1" y="111"/>
                    <a:pt x="17" y="144"/>
                  </a:cubicBezTo>
                  <a:cubicBezTo>
                    <a:pt x="17" y="181"/>
                    <a:pt x="38" y="214"/>
                    <a:pt x="54" y="230"/>
                  </a:cubicBezTo>
                  <a:cubicBezTo>
                    <a:pt x="87" y="247"/>
                    <a:pt x="104" y="263"/>
                    <a:pt x="141" y="263"/>
                  </a:cubicBezTo>
                  <a:cubicBezTo>
                    <a:pt x="191" y="247"/>
                    <a:pt x="244" y="197"/>
                    <a:pt x="224" y="127"/>
                  </a:cubicBezTo>
                  <a:lnTo>
                    <a:pt x="224" y="111"/>
                  </a:lnTo>
                  <a:cubicBezTo>
                    <a:pt x="224" y="57"/>
                    <a:pt x="191" y="24"/>
                    <a:pt x="158" y="8"/>
                  </a:cubicBezTo>
                  <a:cubicBezTo>
                    <a:pt x="147" y="8"/>
                    <a:pt x="134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9" name="Google Shape;13289;p34"/>
            <p:cNvSpPr/>
            <p:nvPr/>
          </p:nvSpPr>
          <p:spPr>
            <a:xfrm>
              <a:off x="3920400" y="22600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21" y="50"/>
                    <a:pt x="0" y="87"/>
                    <a:pt x="0" y="120"/>
                  </a:cubicBezTo>
                  <a:cubicBezTo>
                    <a:pt x="0" y="153"/>
                    <a:pt x="21" y="191"/>
                    <a:pt x="38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41" y="257"/>
                    <a:pt x="157" y="257"/>
                    <a:pt x="190" y="224"/>
                  </a:cubicBezTo>
                  <a:cubicBezTo>
                    <a:pt x="227" y="191"/>
                    <a:pt x="244" y="104"/>
                    <a:pt x="207" y="50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0" name="Google Shape;13290;p34"/>
            <p:cNvSpPr/>
            <p:nvPr/>
          </p:nvSpPr>
          <p:spPr>
            <a:xfrm>
              <a:off x="3922975" y="23348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6"/>
                    <a:pt x="1" y="66"/>
                    <a:pt x="21" y="153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39"/>
                    <a:pt x="244" y="169"/>
                    <a:pt x="227" y="103"/>
                  </a:cubicBezTo>
                  <a:cubicBezTo>
                    <a:pt x="227" y="66"/>
                    <a:pt x="207" y="33"/>
                    <a:pt x="190" y="16"/>
                  </a:cubicBezTo>
                  <a:cubicBezTo>
                    <a:pt x="174" y="16"/>
                    <a:pt x="174" y="16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1" name="Google Shape;13291;p34"/>
            <p:cNvSpPr/>
            <p:nvPr/>
          </p:nvSpPr>
          <p:spPr>
            <a:xfrm>
              <a:off x="3915750" y="2351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04" y="1"/>
                  </a:moveTo>
                  <a:cubicBezTo>
                    <a:pt x="50" y="17"/>
                    <a:pt x="1" y="71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4" y="104"/>
                  </a:cubicBezTo>
                  <a:cubicBezTo>
                    <a:pt x="224" y="71"/>
                    <a:pt x="207" y="38"/>
                    <a:pt x="186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2" name="Google Shape;13292;p34"/>
            <p:cNvSpPr/>
            <p:nvPr/>
          </p:nvSpPr>
          <p:spPr>
            <a:xfrm>
              <a:off x="3915250" y="2367350"/>
              <a:ext cx="6525" cy="6950"/>
            </a:xfrm>
            <a:custGeom>
              <a:avLst/>
              <a:gdLst/>
              <a:ahLst/>
              <a:cxnLst/>
              <a:rect l="l" t="t" r="r" b="b"/>
              <a:pathLst>
                <a:path w="261" h="278" extrusionOk="0">
                  <a:moveTo>
                    <a:pt x="140" y="1"/>
                  </a:moveTo>
                  <a:cubicBezTo>
                    <a:pt x="103" y="1"/>
                    <a:pt x="87" y="21"/>
                    <a:pt x="54" y="38"/>
                  </a:cubicBezTo>
                  <a:cubicBezTo>
                    <a:pt x="21" y="87"/>
                    <a:pt x="0" y="158"/>
                    <a:pt x="37" y="228"/>
                  </a:cubicBezTo>
                  <a:cubicBezTo>
                    <a:pt x="54" y="244"/>
                    <a:pt x="87" y="261"/>
                    <a:pt x="124" y="277"/>
                  </a:cubicBezTo>
                  <a:cubicBezTo>
                    <a:pt x="140" y="277"/>
                    <a:pt x="173" y="261"/>
                    <a:pt x="190" y="244"/>
                  </a:cubicBezTo>
                  <a:cubicBezTo>
                    <a:pt x="244" y="190"/>
                    <a:pt x="260" y="104"/>
                    <a:pt x="206" y="54"/>
                  </a:cubicBezTo>
                  <a:cubicBezTo>
                    <a:pt x="206" y="38"/>
                    <a:pt x="190" y="21"/>
                    <a:pt x="173" y="21"/>
                  </a:cubicBezTo>
                  <a:cubicBezTo>
                    <a:pt x="157" y="21"/>
                    <a:pt x="157" y="2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3" name="Google Shape;13293;p34"/>
            <p:cNvSpPr/>
            <p:nvPr/>
          </p:nvSpPr>
          <p:spPr>
            <a:xfrm>
              <a:off x="3915750" y="23208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28" y="1"/>
                  </a:moveTo>
                  <a:cubicBezTo>
                    <a:pt x="83" y="1"/>
                    <a:pt x="31" y="36"/>
                    <a:pt x="17" y="91"/>
                  </a:cubicBezTo>
                  <a:cubicBezTo>
                    <a:pt x="1" y="145"/>
                    <a:pt x="17" y="231"/>
                    <a:pt x="67" y="248"/>
                  </a:cubicBezTo>
                  <a:cubicBezTo>
                    <a:pt x="86" y="257"/>
                    <a:pt x="104" y="261"/>
                    <a:pt x="122" y="261"/>
                  </a:cubicBezTo>
                  <a:cubicBezTo>
                    <a:pt x="170" y="261"/>
                    <a:pt x="211" y="229"/>
                    <a:pt x="224" y="178"/>
                  </a:cubicBezTo>
                  <a:cubicBezTo>
                    <a:pt x="240" y="108"/>
                    <a:pt x="207" y="42"/>
                    <a:pt x="153" y="5"/>
                  </a:cubicBezTo>
                  <a:cubicBezTo>
                    <a:pt x="146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4" name="Google Shape;13294;p34"/>
            <p:cNvSpPr/>
            <p:nvPr/>
          </p:nvSpPr>
          <p:spPr>
            <a:xfrm>
              <a:off x="3900300" y="227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44"/>
                  </a:cubicBezTo>
                  <a:cubicBezTo>
                    <a:pt x="104" y="260"/>
                    <a:pt x="120" y="260"/>
                    <a:pt x="137" y="260"/>
                  </a:cubicBezTo>
                  <a:cubicBezTo>
                    <a:pt x="170" y="260"/>
                    <a:pt x="223" y="227"/>
                    <a:pt x="223" y="173"/>
                  </a:cubicBezTo>
                  <a:cubicBezTo>
                    <a:pt x="240" y="124"/>
                    <a:pt x="240" y="70"/>
                    <a:pt x="207" y="37"/>
                  </a:cubicBezTo>
                  <a:cubicBezTo>
                    <a:pt x="207" y="21"/>
                    <a:pt x="186" y="21"/>
                    <a:pt x="170" y="4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5" name="Google Shape;13295;p34"/>
            <p:cNvSpPr/>
            <p:nvPr/>
          </p:nvSpPr>
          <p:spPr>
            <a:xfrm>
              <a:off x="3886075" y="2251925"/>
              <a:ext cx="5600" cy="6475"/>
            </a:xfrm>
            <a:custGeom>
              <a:avLst/>
              <a:gdLst/>
              <a:ahLst/>
              <a:cxnLst/>
              <a:rect l="l" t="t" r="r" b="b"/>
              <a:pathLst>
                <a:path w="224" h="259" extrusionOk="0">
                  <a:moveTo>
                    <a:pt x="120" y="0"/>
                  </a:moveTo>
                  <a:cubicBezTo>
                    <a:pt x="87" y="0"/>
                    <a:pt x="54" y="0"/>
                    <a:pt x="34" y="33"/>
                  </a:cubicBezTo>
                  <a:cubicBezTo>
                    <a:pt x="17" y="50"/>
                    <a:pt x="1" y="83"/>
                    <a:pt x="1" y="120"/>
                  </a:cubicBezTo>
                  <a:cubicBezTo>
                    <a:pt x="1" y="153"/>
                    <a:pt x="1" y="186"/>
                    <a:pt x="17" y="206"/>
                  </a:cubicBezTo>
                  <a:cubicBezTo>
                    <a:pt x="37" y="242"/>
                    <a:pt x="65" y="258"/>
                    <a:pt x="95" y="258"/>
                  </a:cubicBezTo>
                  <a:cubicBezTo>
                    <a:pt x="121" y="258"/>
                    <a:pt x="149" y="246"/>
                    <a:pt x="174" y="223"/>
                  </a:cubicBezTo>
                  <a:cubicBezTo>
                    <a:pt x="223" y="186"/>
                    <a:pt x="223" y="103"/>
                    <a:pt x="190" y="50"/>
                  </a:cubicBezTo>
                  <a:cubicBezTo>
                    <a:pt x="174" y="33"/>
                    <a:pt x="174" y="17"/>
                    <a:pt x="137" y="17"/>
                  </a:cubicBezTo>
                  <a:cubicBezTo>
                    <a:pt x="137" y="0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6" name="Google Shape;13296;p34"/>
            <p:cNvSpPr/>
            <p:nvPr/>
          </p:nvSpPr>
          <p:spPr>
            <a:xfrm>
              <a:off x="3883075" y="22961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50" y="34"/>
                    <a:pt x="34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65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7"/>
                    <a:pt x="207" y="50"/>
                    <a:pt x="191" y="34"/>
                  </a:cubicBezTo>
                  <a:cubicBezTo>
                    <a:pt x="174" y="17"/>
                    <a:pt x="174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7" name="Google Shape;13297;p34"/>
            <p:cNvSpPr/>
            <p:nvPr/>
          </p:nvSpPr>
          <p:spPr>
            <a:xfrm>
              <a:off x="3887425" y="2279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103" y="1"/>
                    <a:pt x="66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66" y="261"/>
                    <a:pt x="103" y="261"/>
                  </a:cubicBezTo>
                  <a:cubicBezTo>
                    <a:pt x="136" y="261"/>
                    <a:pt x="153" y="261"/>
                    <a:pt x="186" y="244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86" y="38"/>
                    <a:pt x="169" y="17"/>
                    <a:pt x="153" y="17"/>
                  </a:cubicBezTo>
                  <a:cubicBezTo>
                    <a:pt x="153" y="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8" name="Google Shape;13298;p34"/>
            <p:cNvSpPr/>
            <p:nvPr/>
          </p:nvSpPr>
          <p:spPr>
            <a:xfrm>
              <a:off x="3873200" y="23597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8" y="1"/>
                  </a:moveTo>
                  <a:cubicBezTo>
                    <a:pt x="87" y="1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lnTo>
                    <a:pt x="136" y="254"/>
                  </a:lnTo>
                  <a:cubicBezTo>
                    <a:pt x="190" y="254"/>
                    <a:pt x="223" y="221"/>
                    <a:pt x="239" y="184"/>
                  </a:cubicBezTo>
                  <a:cubicBezTo>
                    <a:pt x="239" y="135"/>
                    <a:pt x="239" y="81"/>
                    <a:pt x="206" y="48"/>
                  </a:cubicBezTo>
                  <a:cubicBezTo>
                    <a:pt x="206" y="32"/>
                    <a:pt x="190" y="15"/>
                    <a:pt x="173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9" name="Google Shape;13299;p34"/>
            <p:cNvSpPr/>
            <p:nvPr/>
          </p:nvSpPr>
          <p:spPr>
            <a:xfrm>
              <a:off x="3888250" y="2326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86" y="0"/>
                    <a:pt x="68" y="5"/>
                    <a:pt x="50" y="13"/>
                  </a:cubicBezTo>
                  <a:cubicBezTo>
                    <a:pt x="33" y="29"/>
                    <a:pt x="17" y="62"/>
                    <a:pt x="0" y="79"/>
                  </a:cubicBezTo>
                  <a:lnTo>
                    <a:pt x="0" y="165"/>
                  </a:lnTo>
                  <a:cubicBezTo>
                    <a:pt x="17" y="202"/>
                    <a:pt x="33" y="235"/>
                    <a:pt x="70" y="252"/>
                  </a:cubicBezTo>
                  <a:cubicBezTo>
                    <a:pt x="83" y="261"/>
                    <a:pt x="98" y="265"/>
                    <a:pt x="113" y="265"/>
                  </a:cubicBezTo>
                  <a:cubicBezTo>
                    <a:pt x="153" y="265"/>
                    <a:pt x="194" y="233"/>
                    <a:pt x="206" y="182"/>
                  </a:cubicBezTo>
                  <a:cubicBezTo>
                    <a:pt x="239" y="116"/>
                    <a:pt x="206" y="29"/>
                    <a:pt x="153" y="13"/>
                  </a:cubicBezTo>
                  <a:cubicBezTo>
                    <a:pt x="136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0" name="Google Shape;13300;p34"/>
            <p:cNvSpPr/>
            <p:nvPr/>
          </p:nvSpPr>
          <p:spPr>
            <a:xfrm>
              <a:off x="3880925" y="2343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8" y="1"/>
                  </a:moveTo>
                  <a:cubicBezTo>
                    <a:pt x="105" y="1"/>
                    <a:pt x="103" y="3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98"/>
                    <a:pt x="33" y="214"/>
                    <a:pt x="54" y="247"/>
                  </a:cubicBezTo>
                  <a:cubicBezTo>
                    <a:pt x="87" y="247"/>
                    <a:pt x="103" y="268"/>
                    <a:pt x="136" y="268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3" y="181"/>
                    <a:pt x="223" y="144"/>
                    <a:pt x="223" y="111"/>
                  </a:cubicBezTo>
                  <a:cubicBezTo>
                    <a:pt x="223" y="78"/>
                    <a:pt x="207" y="41"/>
                    <a:pt x="174" y="25"/>
                  </a:cubicBezTo>
                  <a:lnTo>
                    <a:pt x="157" y="8"/>
                  </a:lnTo>
                  <a:lnTo>
                    <a:pt x="136" y="8"/>
                  </a:lnTo>
                  <a:cubicBezTo>
                    <a:pt x="125" y="8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1" name="Google Shape;13301;p34"/>
            <p:cNvSpPr/>
            <p:nvPr/>
          </p:nvSpPr>
          <p:spPr>
            <a:xfrm>
              <a:off x="3879175" y="23897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37" y="33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23"/>
                    <a:pt x="37" y="240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cubicBezTo>
                    <a:pt x="206" y="71"/>
                    <a:pt x="190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2" name="Google Shape;13302;p34"/>
            <p:cNvSpPr/>
            <p:nvPr/>
          </p:nvSpPr>
          <p:spPr>
            <a:xfrm>
              <a:off x="3897200" y="2291900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13" y="0"/>
                  </a:moveTo>
                  <a:cubicBezTo>
                    <a:pt x="72" y="0"/>
                    <a:pt x="34" y="32"/>
                    <a:pt x="21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21" y="186"/>
                    <a:pt x="38" y="236"/>
                    <a:pt x="87" y="256"/>
                  </a:cubicBezTo>
                  <a:cubicBezTo>
                    <a:pt x="97" y="261"/>
                    <a:pt x="107" y="263"/>
                    <a:pt x="116" y="263"/>
                  </a:cubicBezTo>
                  <a:cubicBezTo>
                    <a:pt x="142" y="263"/>
                    <a:pt x="166" y="247"/>
                    <a:pt x="190" y="219"/>
                  </a:cubicBezTo>
                  <a:cubicBezTo>
                    <a:pt x="207" y="219"/>
                    <a:pt x="207" y="203"/>
                    <a:pt x="228" y="170"/>
                  </a:cubicBezTo>
                  <a:cubicBezTo>
                    <a:pt x="244" y="100"/>
                    <a:pt x="207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3" name="Google Shape;13303;p34"/>
            <p:cNvSpPr/>
            <p:nvPr/>
          </p:nvSpPr>
          <p:spPr>
            <a:xfrm>
              <a:off x="3893800" y="2387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71" y="0"/>
                    <a:pt x="54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4" y="240"/>
                    <a:pt x="87" y="260"/>
                    <a:pt x="104" y="260"/>
                  </a:cubicBezTo>
                  <a:cubicBezTo>
                    <a:pt x="137" y="260"/>
                    <a:pt x="174" y="260"/>
                    <a:pt x="190" y="223"/>
                  </a:cubicBezTo>
                  <a:cubicBezTo>
                    <a:pt x="207" y="207"/>
                    <a:pt x="223" y="174"/>
                    <a:pt x="223" y="136"/>
                  </a:cubicBezTo>
                  <a:cubicBezTo>
                    <a:pt x="240" y="104"/>
                    <a:pt x="223" y="71"/>
                    <a:pt x="207" y="54"/>
                  </a:cubicBezTo>
                  <a:cubicBezTo>
                    <a:pt x="190" y="33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4" name="Google Shape;13304;p34"/>
            <p:cNvSpPr/>
            <p:nvPr/>
          </p:nvSpPr>
          <p:spPr>
            <a:xfrm>
              <a:off x="3895550" y="2342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40"/>
                    <a:pt x="240" y="170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5" name="Google Shape;13305;p34"/>
            <p:cNvSpPr/>
            <p:nvPr/>
          </p:nvSpPr>
          <p:spPr>
            <a:xfrm>
              <a:off x="3926475" y="22877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5"/>
                    <a:pt x="1" y="162"/>
                    <a:pt x="34" y="215"/>
                  </a:cubicBezTo>
                  <a:cubicBezTo>
                    <a:pt x="50" y="248"/>
                    <a:pt x="87" y="265"/>
                    <a:pt x="120" y="265"/>
                  </a:cubicBezTo>
                  <a:cubicBezTo>
                    <a:pt x="137" y="265"/>
                    <a:pt x="170" y="248"/>
                    <a:pt x="190" y="232"/>
                  </a:cubicBezTo>
                  <a:cubicBezTo>
                    <a:pt x="223" y="215"/>
                    <a:pt x="223" y="178"/>
                    <a:pt x="240" y="145"/>
                  </a:cubicBezTo>
                  <a:cubicBezTo>
                    <a:pt x="240" y="112"/>
                    <a:pt x="223" y="75"/>
                    <a:pt x="207" y="42"/>
                  </a:cubicBezTo>
                  <a:cubicBezTo>
                    <a:pt x="207" y="26"/>
                    <a:pt x="190" y="26"/>
                    <a:pt x="170" y="9"/>
                  </a:cubicBezTo>
                  <a:lnTo>
                    <a:pt x="137" y="9"/>
                  </a:ln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6" name="Google Shape;13306;p34"/>
            <p:cNvSpPr/>
            <p:nvPr/>
          </p:nvSpPr>
          <p:spPr>
            <a:xfrm>
              <a:off x="3890000" y="2309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1"/>
                    <a:pt x="33" y="227"/>
                    <a:pt x="83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23" y="227"/>
                    <a:pt x="223" y="178"/>
                  </a:cubicBezTo>
                  <a:cubicBezTo>
                    <a:pt x="239" y="124"/>
                    <a:pt x="239" y="75"/>
                    <a:pt x="206" y="38"/>
                  </a:cubicBezTo>
                  <a:cubicBezTo>
                    <a:pt x="206" y="21"/>
                    <a:pt x="186" y="21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7" name="Google Shape;13307;p34"/>
            <p:cNvSpPr/>
            <p:nvPr/>
          </p:nvSpPr>
          <p:spPr>
            <a:xfrm>
              <a:off x="3884325" y="23742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17"/>
                    <a:pt x="0" y="87"/>
                    <a:pt x="0" y="157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39"/>
                    <a:pt x="244" y="173"/>
                    <a:pt x="227" y="103"/>
                  </a:cubicBezTo>
                  <a:cubicBezTo>
                    <a:pt x="227" y="70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8" name="Google Shape;13308;p34"/>
            <p:cNvSpPr/>
            <p:nvPr/>
          </p:nvSpPr>
          <p:spPr>
            <a:xfrm>
              <a:off x="3887825" y="23592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0" y="0"/>
                  </a:moveTo>
                  <a:cubicBezTo>
                    <a:pt x="87" y="0"/>
                    <a:pt x="67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67" y="260"/>
                    <a:pt x="104" y="260"/>
                  </a:cubicBezTo>
                  <a:cubicBezTo>
                    <a:pt x="120" y="260"/>
                    <a:pt x="153" y="260"/>
                    <a:pt x="170" y="223"/>
                  </a:cubicBezTo>
                  <a:cubicBezTo>
                    <a:pt x="223" y="190"/>
                    <a:pt x="240" y="103"/>
                    <a:pt x="190" y="54"/>
                  </a:cubicBezTo>
                  <a:cubicBezTo>
                    <a:pt x="190" y="3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9" name="Google Shape;13309;p34"/>
            <p:cNvSpPr/>
            <p:nvPr/>
          </p:nvSpPr>
          <p:spPr>
            <a:xfrm>
              <a:off x="3943175" y="23609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90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0" name="Google Shape;13310;p34"/>
            <p:cNvSpPr/>
            <p:nvPr/>
          </p:nvSpPr>
          <p:spPr>
            <a:xfrm>
              <a:off x="3979250" y="22938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29" y="0"/>
                  </a:moveTo>
                  <a:cubicBezTo>
                    <a:pt x="83" y="0"/>
                    <a:pt x="34" y="33"/>
                    <a:pt x="17" y="91"/>
                  </a:cubicBezTo>
                  <a:cubicBezTo>
                    <a:pt x="1" y="140"/>
                    <a:pt x="17" y="227"/>
                    <a:pt x="87" y="243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60"/>
                    <a:pt x="207" y="227"/>
                    <a:pt x="223" y="177"/>
                  </a:cubicBezTo>
                  <a:cubicBezTo>
                    <a:pt x="244" y="124"/>
                    <a:pt x="223" y="74"/>
                    <a:pt x="207" y="37"/>
                  </a:cubicBezTo>
                  <a:cubicBezTo>
                    <a:pt x="190" y="21"/>
                    <a:pt x="174" y="21"/>
                    <a:pt x="157" y="4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1" name="Google Shape;13311;p34"/>
            <p:cNvSpPr/>
            <p:nvPr/>
          </p:nvSpPr>
          <p:spPr>
            <a:xfrm>
              <a:off x="3981000" y="23698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7" y="0"/>
                  </a:moveTo>
                  <a:cubicBezTo>
                    <a:pt x="99" y="0"/>
                    <a:pt x="48" y="35"/>
                    <a:pt x="34" y="90"/>
                  </a:cubicBezTo>
                  <a:cubicBezTo>
                    <a:pt x="1" y="144"/>
                    <a:pt x="34" y="231"/>
                    <a:pt x="87" y="247"/>
                  </a:cubicBezTo>
                  <a:cubicBezTo>
                    <a:pt x="105" y="256"/>
                    <a:pt x="121" y="260"/>
                    <a:pt x="137" y="260"/>
                  </a:cubicBezTo>
                  <a:cubicBezTo>
                    <a:pt x="180" y="260"/>
                    <a:pt x="216" y="229"/>
                    <a:pt x="240" y="177"/>
                  </a:cubicBezTo>
                  <a:cubicBezTo>
                    <a:pt x="256" y="107"/>
                    <a:pt x="223" y="41"/>
                    <a:pt x="174" y="4"/>
                  </a:cubicBezTo>
                  <a:cubicBezTo>
                    <a:pt x="165" y="1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2" name="Google Shape;13312;p34"/>
            <p:cNvSpPr/>
            <p:nvPr/>
          </p:nvSpPr>
          <p:spPr>
            <a:xfrm>
              <a:off x="3978025" y="234035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71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06" y="207"/>
                    <a:pt x="223" y="174"/>
                    <a:pt x="223" y="137"/>
                  </a:cubicBezTo>
                  <a:cubicBezTo>
                    <a:pt x="223" y="104"/>
                    <a:pt x="223" y="71"/>
                    <a:pt x="206" y="50"/>
                  </a:cubicBezTo>
                  <a:cubicBezTo>
                    <a:pt x="190" y="34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3" name="Google Shape;13313;p34"/>
            <p:cNvSpPr/>
            <p:nvPr/>
          </p:nvSpPr>
          <p:spPr>
            <a:xfrm>
              <a:off x="3975850" y="22617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3" y="245"/>
                    <a:pt x="95" y="262"/>
                    <a:pt x="125" y="262"/>
                  </a:cubicBezTo>
                  <a:cubicBezTo>
                    <a:pt x="150" y="262"/>
                    <a:pt x="173" y="250"/>
                    <a:pt x="190" y="228"/>
                  </a:cubicBezTo>
                  <a:cubicBezTo>
                    <a:pt x="240" y="191"/>
                    <a:pt x="256" y="104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4" name="Google Shape;13314;p34"/>
            <p:cNvSpPr/>
            <p:nvPr/>
          </p:nvSpPr>
          <p:spPr>
            <a:xfrm>
              <a:off x="3967300" y="2297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8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53" y="244"/>
                    <a:pt x="186" y="228"/>
                    <a:pt x="207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7" y="38"/>
                    <a:pt x="186" y="21"/>
                  </a:cubicBezTo>
                  <a:cubicBezTo>
                    <a:pt x="169" y="2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5" name="Google Shape;13315;p34"/>
            <p:cNvSpPr/>
            <p:nvPr/>
          </p:nvSpPr>
          <p:spPr>
            <a:xfrm>
              <a:off x="3971525" y="22789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1" y="0"/>
                    <a:pt x="54" y="17"/>
                    <a:pt x="38" y="54"/>
                  </a:cubicBezTo>
                  <a:cubicBezTo>
                    <a:pt x="17" y="87"/>
                    <a:pt x="0" y="120"/>
                    <a:pt x="0" y="157"/>
                  </a:cubicBezTo>
                  <a:cubicBezTo>
                    <a:pt x="17" y="190"/>
                    <a:pt x="38" y="207"/>
                    <a:pt x="54" y="223"/>
                  </a:cubicBezTo>
                  <a:cubicBezTo>
                    <a:pt x="71" y="260"/>
                    <a:pt x="103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cubicBezTo>
                    <a:pt x="223" y="70"/>
                    <a:pt x="207" y="33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6" name="Google Shape;13316;p34"/>
            <p:cNvSpPr/>
            <p:nvPr/>
          </p:nvSpPr>
          <p:spPr>
            <a:xfrm>
              <a:off x="3975025" y="23897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68" y="263"/>
                    <a:pt x="116" y="263"/>
                  </a:cubicBezTo>
                  <a:cubicBezTo>
                    <a:pt x="123" y="263"/>
                    <a:pt x="130" y="262"/>
                    <a:pt x="137" y="260"/>
                  </a:cubicBezTo>
                  <a:cubicBezTo>
                    <a:pt x="170" y="260"/>
                    <a:pt x="186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86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7" name="Google Shape;13317;p34"/>
            <p:cNvSpPr/>
            <p:nvPr/>
          </p:nvSpPr>
          <p:spPr>
            <a:xfrm>
              <a:off x="3960400" y="23128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44"/>
                    <a:pt x="190" y="223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190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8" name="Google Shape;13318;p34"/>
            <p:cNvSpPr/>
            <p:nvPr/>
          </p:nvSpPr>
          <p:spPr>
            <a:xfrm>
              <a:off x="3929475" y="2317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61"/>
                    <a:pt x="190" y="244"/>
                  </a:cubicBezTo>
                  <a:cubicBezTo>
                    <a:pt x="239" y="191"/>
                    <a:pt x="239" y="104"/>
                    <a:pt x="206" y="55"/>
                  </a:cubicBezTo>
                  <a:cubicBezTo>
                    <a:pt x="190" y="38"/>
                    <a:pt x="173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9" name="Google Shape;13319;p34"/>
            <p:cNvSpPr/>
            <p:nvPr/>
          </p:nvSpPr>
          <p:spPr>
            <a:xfrm>
              <a:off x="3962975" y="23426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9" y="1"/>
                  </a:moveTo>
                  <a:cubicBezTo>
                    <a:pt x="86" y="1"/>
                    <a:pt x="45" y="32"/>
                    <a:pt x="33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90" y="253"/>
                    <a:pt x="223" y="220"/>
                    <a:pt x="239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206" y="30"/>
                    <a:pt x="190" y="14"/>
                    <a:pt x="173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0" name="Google Shape;13320;p34"/>
            <p:cNvSpPr/>
            <p:nvPr/>
          </p:nvSpPr>
          <p:spPr>
            <a:xfrm>
              <a:off x="3961225" y="236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0"/>
                  </a:moveTo>
                  <a:cubicBezTo>
                    <a:pt x="87" y="0"/>
                    <a:pt x="70" y="4"/>
                    <a:pt x="54" y="13"/>
                  </a:cubicBezTo>
                  <a:cubicBezTo>
                    <a:pt x="37" y="29"/>
                    <a:pt x="17" y="46"/>
                    <a:pt x="17" y="79"/>
                  </a:cubicBezTo>
                  <a:cubicBezTo>
                    <a:pt x="0" y="116"/>
                    <a:pt x="0" y="132"/>
                    <a:pt x="0" y="165"/>
                  </a:cubicBezTo>
                  <a:cubicBezTo>
                    <a:pt x="17" y="202"/>
                    <a:pt x="37" y="235"/>
                    <a:pt x="70" y="252"/>
                  </a:cubicBezTo>
                  <a:cubicBezTo>
                    <a:pt x="82" y="255"/>
                    <a:pt x="93" y="256"/>
                    <a:pt x="104" y="256"/>
                  </a:cubicBezTo>
                  <a:cubicBezTo>
                    <a:pt x="157" y="256"/>
                    <a:pt x="195" y="223"/>
                    <a:pt x="223" y="165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38" y="4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1" name="Google Shape;13321;p34"/>
            <p:cNvSpPr/>
            <p:nvPr/>
          </p:nvSpPr>
          <p:spPr>
            <a:xfrm>
              <a:off x="3970700" y="2325200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10" y="1"/>
                  </a:moveTo>
                  <a:cubicBezTo>
                    <a:pt x="65" y="1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0" y="194"/>
                    <a:pt x="17" y="227"/>
                    <a:pt x="71" y="244"/>
                  </a:cubicBezTo>
                  <a:cubicBezTo>
                    <a:pt x="85" y="253"/>
                    <a:pt x="102" y="258"/>
                    <a:pt x="118" y="258"/>
                  </a:cubicBezTo>
                  <a:cubicBezTo>
                    <a:pt x="141" y="258"/>
                    <a:pt x="162" y="249"/>
                    <a:pt x="174" y="227"/>
                  </a:cubicBezTo>
                  <a:cubicBezTo>
                    <a:pt x="190" y="211"/>
                    <a:pt x="207" y="194"/>
                    <a:pt x="207" y="178"/>
                  </a:cubicBezTo>
                  <a:cubicBezTo>
                    <a:pt x="223" y="108"/>
                    <a:pt x="207" y="38"/>
                    <a:pt x="136" y="5"/>
                  </a:cubicBezTo>
                  <a:cubicBezTo>
                    <a:pt x="128" y="2"/>
                    <a:pt x="119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2" name="Google Shape;13322;p34"/>
            <p:cNvSpPr/>
            <p:nvPr/>
          </p:nvSpPr>
          <p:spPr>
            <a:xfrm>
              <a:off x="3973275" y="2311225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28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1" y="151"/>
                    <a:pt x="33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90" y="254"/>
                    <a:pt x="223" y="238"/>
                    <a:pt x="240" y="184"/>
                  </a:cubicBezTo>
                  <a:cubicBezTo>
                    <a:pt x="256" y="135"/>
                    <a:pt x="240" y="81"/>
                    <a:pt x="207" y="48"/>
                  </a:cubicBezTo>
                  <a:cubicBezTo>
                    <a:pt x="207" y="32"/>
                    <a:pt x="190" y="15"/>
                    <a:pt x="174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3" name="Google Shape;13323;p34"/>
            <p:cNvSpPr/>
            <p:nvPr/>
          </p:nvSpPr>
          <p:spPr>
            <a:xfrm>
              <a:off x="3844025" y="2366225"/>
              <a:ext cx="5600" cy="6825"/>
            </a:xfrm>
            <a:custGeom>
              <a:avLst/>
              <a:gdLst/>
              <a:ahLst/>
              <a:cxnLst/>
              <a:rect l="l" t="t" r="r" b="b"/>
              <a:pathLst>
                <a:path w="224" h="273" extrusionOk="0">
                  <a:moveTo>
                    <a:pt x="120" y="0"/>
                  </a:moveTo>
                  <a:cubicBezTo>
                    <a:pt x="108" y="0"/>
                    <a:pt x="95" y="5"/>
                    <a:pt x="87" y="13"/>
                  </a:cubicBezTo>
                  <a:cubicBezTo>
                    <a:pt x="66" y="13"/>
                    <a:pt x="33" y="29"/>
                    <a:pt x="17" y="66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50" y="235"/>
                  </a:cubicBezTo>
                  <a:cubicBezTo>
                    <a:pt x="66" y="252"/>
                    <a:pt x="103" y="273"/>
                    <a:pt x="120" y="273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7" y="83"/>
                    <a:pt x="207" y="46"/>
                    <a:pt x="169" y="29"/>
                  </a:cubicBezTo>
                  <a:lnTo>
                    <a:pt x="153" y="13"/>
                  </a:lnTo>
                  <a:cubicBezTo>
                    <a:pt x="145" y="5"/>
                    <a:pt x="132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4" name="Google Shape;13324;p34"/>
            <p:cNvSpPr/>
            <p:nvPr/>
          </p:nvSpPr>
          <p:spPr>
            <a:xfrm>
              <a:off x="3962975" y="22493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09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22"/>
                    <a:pt x="87" y="255"/>
                  </a:cubicBezTo>
                  <a:cubicBezTo>
                    <a:pt x="95" y="258"/>
                    <a:pt x="105" y="259"/>
                    <a:pt x="114" y="259"/>
                  </a:cubicBezTo>
                  <a:cubicBezTo>
                    <a:pt x="159" y="259"/>
                    <a:pt x="209" y="229"/>
                    <a:pt x="223" y="185"/>
                  </a:cubicBezTo>
                  <a:cubicBezTo>
                    <a:pt x="239" y="119"/>
                    <a:pt x="206" y="32"/>
                    <a:pt x="153" y="16"/>
                  </a:cubicBezTo>
                  <a:cubicBezTo>
                    <a:pt x="139" y="5"/>
                    <a:pt x="124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5" name="Google Shape;13325;p34"/>
            <p:cNvSpPr/>
            <p:nvPr/>
          </p:nvSpPr>
          <p:spPr>
            <a:xfrm>
              <a:off x="3941950" y="228490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4"/>
                  </a:cubicBezTo>
                  <a:cubicBezTo>
                    <a:pt x="61" y="255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6" name="Google Shape;13326;p34"/>
            <p:cNvSpPr/>
            <p:nvPr/>
          </p:nvSpPr>
          <p:spPr>
            <a:xfrm>
              <a:off x="3968525" y="2375225"/>
              <a:ext cx="6000" cy="6800"/>
            </a:xfrm>
            <a:custGeom>
              <a:avLst/>
              <a:gdLst/>
              <a:ahLst/>
              <a:cxnLst/>
              <a:rect l="l" t="t" r="r" b="b"/>
              <a:pathLst>
                <a:path w="240" h="272" extrusionOk="0">
                  <a:moveTo>
                    <a:pt x="129" y="0"/>
                  </a:moveTo>
                  <a:cubicBezTo>
                    <a:pt x="120" y="0"/>
                    <a:pt x="112" y="5"/>
                    <a:pt x="104" y="16"/>
                  </a:cubicBezTo>
                  <a:cubicBezTo>
                    <a:pt x="54" y="16"/>
                    <a:pt x="1" y="82"/>
                    <a:pt x="17" y="152"/>
                  </a:cubicBezTo>
                  <a:cubicBezTo>
                    <a:pt x="17" y="185"/>
                    <a:pt x="34" y="222"/>
                    <a:pt x="54" y="238"/>
                  </a:cubicBezTo>
                  <a:cubicBezTo>
                    <a:pt x="87" y="255"/>
                    <a:pt x="104" y="271"/>
                    <a:pt x="137" y="271"/>
                  </a:cubicBezTo>
                  <a:cubicBezTo>
                    <a:pt x="207" y="255"/>
                    <a:pt x="240" y="185"/>
                    <a:pt x="223" y="119"/>
                  </a:cubicBezTo>
                  <a:cubicBezTo>
                    <a:pt x="223" y="82"/>
                    <a:pt x="207" y="49"/>
                    <a:pt x="191" y="32"/>
                  </a:cubicBezTo>
                  <a:cubicBezTo>
                    <a:pt x="174" y="32"/>
                    <a:pt x="174" y="16"/>
                    <a:pt x="158" y="16"/>
                  </a:cubicBezTo>
                  <a:cubicBezTo>
                    <a:pt x="147" y="5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7" name="Google Shape;13327;p34"/>
            <p:cNvSpPr/>
            <p:nvPr/>
          </p:nvSpPr>
          <p:spPr>
            <a:xfrm>
              <a:off x="3938425" y="2335500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29" y="1"/>
                  </a:moveTo>
                  <a:cubicBezTo>
                    <a:pt x="83" y="1"/>
                    <a:pt x="35" y="33"/>
                    <a:pt x="22" y="92"/>
                  </a:cubicBezTo>
                  <a:cubicBezTo>
                    <a:pt x="1" y="141"/>
                    <a:pt x="22" y="228"/>
                    <a:pt x="71" y="244"/>
                  </a:cubicBezTo>
                  <a:cubicBezTo>
                    <a:pt x="90" y="254"/>
                    <a:pt x="109" y="259"/>
                    <a:pt x="127" y="259"/>
                  </a:cubicBezTo>
                  <a:cubicBezTo>
                    <a:pt x="174" y="259"/>
                    <a:pt x="213" y="226"/>
                    <a:pt x="228" y="178"/>
                  </a:cubicBezTo>
                  <a:cubicBezTo>
                    <a:pt x="244" y="108"/>
                    <a:pt x="207" y="38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8" name="Google Shape;13328;p34"/>
            <p:cNvSpPr/>
            <p:nvPr/>
          </p:nvSpPr>
          <p:spPr>
            <a:xfrm>
              <a:off x="3938950" y="23781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67" y="1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7" y="186"/>
                    <a:pt x="17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0"/>
                    <a:pt x="223" y="104"/>
                  </a:cubicBezTo>
                  <a:cubicBezTo>
                    <a:pt x="223" y="67"/>
                    <a:pt x="207" y="50"/>
                    <a:pt x="170" y="17"/>
                  </a:cubicBezTo>
                  <a:cubicBezTo>
                    <a:pt x="170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9" name="Google Shape;13329;p34"/>
            <p:cNvSpPr/>
            <p:nvPr/>
          </p:nvSpPr>
          <p:spPr>
            <a:xfrm>
              <a:off x="3934625" y="2257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50" y="8"/>
                    <a:pt x="0" y="74"/>
                    <a:pt x="17" y="144"/>
                  </a:cubicBezTo>
                  <a:cubicBezTo>
                    <a:pt x="17" y="214"/>
                    <a:pt x="87" y="263"/>
                    <a:pt x="136" y="263"/>
                  </a:cubicBezTo>
                  <a:cubicBezTo>
                    <a:pt x="174" y="247"/>
                    <a:pt x="190" y="230"/>
                    <a:pt x="207" y="214"/>
                  </a:cubicBezTo>
                  <a:cubicBezTo>
                    <a:pt x="223" y="177"/>
                    <a:pt x="240" y="144"/>
                    <a:pt x="240" y="111"/>
                  </a:cubicBezTo>
                  <a:cubicBezTo>
                    <a:pt x="223" y="74"/>
                    <a:pt x="207" y="41"/>
                    <a:pt x="190" y="24"/>
                  </a:cubicBezTo>
                  <a:cubicBezTo>
                    <a:pt x="190" y="24"/>
                    <a:pt x="174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0" name="Google Shape;13330;p34"/>
            <p:cNvSpPr/>
            <p:nvPr/>
          </p:nvSpPr>
          <p:spPr>
            <a:xfrm>
              <a:off x="3933275" y="2272625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32" y="1"/>
                  </a:moveTo>
                  <a:cubicBezTo>
                    <a:pt x="123" y="1"/>
                    <a:pt x="114" y="5"/>
                    <a:pt x="104" y="13"/>
                  </a:cubicBezTo>
                  <a:cubicBezTo>
                    <a:pt x="38" y="13"/>
                    <a:pt x="1" y="79"/>
                    <a:pt x="1" y="149"/>
                  </a:cubicBezTo>
                  <a:cubicBezTo>
                    <a:pt x="21" y="182"/>
                    <a:pt x="21" y="219"/>
                    <a:pt x="54" y="236"/>
                  </a:cubicBezTo>
                  <a:cubicBezTo>
                    <a:pt x="66" y="248"/>
                    <a:pt x="86" y="259"/>
                    <a:pt x="110" y="259"/>
                  </a:cubicBezTo>
                  <a:cubicBezTo>
                    <a:pt x="120" y="259"/>
                    <a:pt x="130" y="257"/>
                    <a:pt x="141" y="252"/>
                  </a:cubicBezTo>
                  <a:cubicBezTo>
                    <a:pt x="157" y="252"/>
                    <a:pt x="190" y="236"/>
                    <a:pt x="207" y="203"/>
                  </a:cubicBezTo>
                  <a:cubicBezTo>
                    <a:pt x="228" y="182"/>
                    <a:pt x="228" y="149"/>
                    <a:pt x="228" y="116"/>
                  </a:cubicBezTo>
                  <a:cubicBezTo>
                    <a:pt x="228" y="79"/>
                    <a:pt x="207" y="46"/>
                    <a:pt x="174" y="30"/>
                  </a:cubicBezTo>
                  <a:cubicBezTo>
                    <a:pt x="174" y="13"/>
                    <a:pt x="157" y="13"/>
                    <a:pt x="157" y="13"/>
                  </a:cubicBezTo>
                  <a:cubicBezTo>
                    <a:pt x="149" y="5"/>
                    <a:pt x="141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1" name="Google Shape;13331;p34"/>
            <p:cNvSpPr/>
            <p:nvPr/>
          </p:nvSpPr>
          <p:spPr>
            <a:xfrm>
              <a:off x="3934625" y="2302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2" name="Google Shape;13332;p34"/>
            <p:cNvSpPr/>
            <p:nvPr/>
          </p:nvSpPr>
          <p:spPr>
            <a:xfrm>
              <a:off x="3956050" y="23296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8" y="207"/>
                    <a:pt x="55" y="240"/>
                  </a:cubicBezTo>
                  <a:cubicBezTo>
                    <a:pt x="88" y="256"/>
                    <a:pt x="104" y="256"/>
                    <a:pt x="141" y="256"/>
                  </a:cubicBezTo>
                  <a:cubicBezTo>
                    <a:pt x="207" y="240"/>
                    <a:pt x="244" y="170"/>
                    <a:pt x="224" y="104"/>
                  </a:cubicBezTo>
                  <a:cubicBezTo>
                    <a:pt x="224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3" name="Google Shape;13333;p34"/>
            <p:cNvSpPr/>
            <p:nvPr/>
          </p:nvSpPr>
          <p:spPr>
            <a:xfrm>
              <a:off x="3953900" y="23764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3" y="1"/>
                  </a:moveTo>
                  <a:cubicBezTo>
                    <a:pt x="38" y="17"/>
                    <a:pt x="0" y="87"/>
                    <a:pt x="0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3" y="256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7" y="190"/>
                    <a:pt x="227" y="153"/>
                    <a:pt x="227" y="120"/>
                  </a:cubicBezTo>
                  <a:cubicBezTo>
                    <a:pt x="227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4" name="Google Shape;13334;p34"/>
            <p:cNvSpPr/>
            <p:nvPr/>
          </p:nvSpPr>
          <p:spPr>
            <a:xfrm>
              <a:off x="3959050" y="228520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95" y="0"/>
                  </a:moveTo>
                  <a:cubicBezTo>
                    <a:pt x="76" y="0"/>
                    <a:pt x="61" y="14"/>
                    <a:pt x="38" y="26"/>
                  </a:cubicBezTo>
                  <a:cubicBezTo>
                    <a:pt x="21" y="59"/>
                    <a:pt x="1" y="75"/>
                    <a:pt x="1" y="112"/>
                  </a:cubicBezTo>
                  <a:cubicBezTo>
                    <a:pt x="1" y="145"/>
                    <a:pt x="1" y="178"/>
                    <a:pt x="21" y="215"/>
                  </a:cubicBezTo>
                  <a:cubicBezTo>
                    <a:pt x="40" y="244"/>
                    <a:pt x="78" y="262"/>
                    <a:pt x="112" y="262"/>
                  </a:cubicBezTo>
                  <a:cubicBezTo>
                    <a:pt x="137" y="262"/>
                    <a:pt x="160" y="252"/>
                    <a:pt x="174" y="232"/>
                  </a:cubicBezTo>
                  <a:cubicBezTo>
                    <a:pt x="227" y="178"/>
                    <a:pt x="244" y="112"/>
                    <a:pt x="190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4" y="9"/>
                  </a:lnTo>
                  <a:cubicBezTo>
                    <a:pt x="113" y="3"/>
                    <a:pt x="10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5" name="Google Shape;13335;p34"/>
            <p:cNvSpPr/>
            <p:nvPr/>
          </p:nvSpPr>
          <p:spPr>
            <a:xfrm>
              <a:off x="3929875" y="234857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0" y="1"/>
                  </a:moveTo>
                  <a:cubicBezTo>
                    <a:pt x="89" y="1"/>
                    <a:pt x="49" y="32"/>
                    <a:pt x="34" y="84"/>
                  </a:cubicBezTo>
                  <a:cubicBezTo>
                    <a:pt x="1" y="154"/>
                    <a:pt x="34" y="220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6" y="238"/>
                    <a:pt x="240" y="187"/>
                  </a:cubicBezTo>
                  <a:cubicBezTo>
                    <a:pt x="261" y="117"/>
                    <a:pt x="223" y="30"/>
                    <a:pt x="174" y="14"/>
                  </a:cubicBezTo>
                  <a:cubicBezTo>
                    <a:pt x="160" y="5"/>
                    <a:pt x="145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6" name="Google Shape;13336;p34"/>
            <p:cNvSpPr/>
            <p:nvPr/>
          </p:nvSpPr>
          <p:spPr>
            <a:xfrm>
              <a:off x="3961225" y="22653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37" y="13"/>
                    <a:pt x="0" y="83"/>
                    <a:pt x="17" y="149"/>
                  </a:cubicBezTo>
                  <a:cubicBezTo>
                    <a:pt x="17" y="186"/>
                    <a:pt x="37" y="219"/>
                    <a:pt x="54" y="235"/>
                  </a:cubicBezTo>
                  <a:cubicBezTo>
                    <a:pt x="65" y="247"/>
                    <a:pt x="85" y="259"/>
                    <a:pt x="109" y="259"/>
                  </a:cubicBezTo>
                  <a:cubicBezTo>
                    <a:pt x="119" y="259"/>
                    <a:pt x="129" y="256"/>
                    <a:pt x="140" y="25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7" name="Google Shape;13337;p34"/>
            <p:cNvSpPr/>
            <p:nvPr/>
          </p:nvSpPr>
          <p:spPr>
            <a:xfrm>
              <a:off x="3928650" y="23646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0" y="148"/>
                  </a:cubicBezTo>
                  <a:cubicBezTo>
                    <a:pt x="17" y="181"/>
                    <a:pt x="17" y="214"/>
                    <a:pt x="50" y="235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39" y="181"/>
                    <a:pt x="223" y="111"/>
                  </a:cubicBezTo>
                  <a:cubicBezTo>
                    <a:pt x="223" y="78"/>
                    <a:pt x="206" y="45"/>
                    <a:pt x="169" y="28"/>
                  </a:cubicBezTo>
                  <a:cubicBezTo>
                    <a:pt x="169" y="28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8" name="Google Shape;13338;p34"/>
            <p:cNvSpPr/>
            <p:nvPr/>
          </p:nvSpPr>
          <p:spPr>
            <a:xfrm>
              <a:off x="3821650" y="24777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37" y="0"/>
                  </a:moveTo>
                  <a:cubicBezTo>
                    <a:pt x="104" y="0"/>
                    <a:pt x="87" y="17"/>
                    <a:pt x="54" y="38"/>
                  </a:cubicBezTo>
                  <a:cubicBezTo>
                    <a:pt x="17" y="87"/>
                    <a:pt x="1" y="157"/>
                    <a:pt x="34" y="223"/>
                  </a:cubicBezTo>
                  <a:cubicBezTo>
                    <a:pt x="54" y="244"/>
                    <a:pt x="71" y="260"/>
                    <a:pt x="87" y="260"/>
                  </a:cubicBezTo>
                  <a:cubicBezTo>
                    <a:pt x="137" y="190"/>
                    <a:pt x="174" y="120"/>
                    <a:pt x="207" y="38"/>
                  </a:cubicBezTo>
                  <a:cubicBezTo>
                    <a:pt x="190" y="38"/>
                    <a:pt x="174" y="17"/>
                    <a:pt x="174" y="17"/>
                  </a:cubicBezTo>
                  <a:cubicBezTo>
                    <a:pt x="157" y="17"/>
                    <a:pt x="15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9" name="Google Shape;13339;p34"/>
            <p:cNvSpPr/>
            <p:nvPr/>
          </p:nvSpPr>
          <p:spPr>
            <a:xfrm>
              <a:off x="4137775" y="22527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87"/>
                    <a:pt x="1" y="120"/>
                  </a:cubicBezTo>
                  <a:cubicBezTo>
                    <a:pt x="1" y="153"/>
                    <a:pt x="17" y="190"/>
                    <a:pt x="34" y="206"/>
                  </a:cubicBezTo>
                  <a:cubicBezTo>
                    <a:pt x="53" y="235"/>
                    <a:pt x="85" y="254"/>
                    <a:pt x="119" y="254"/>
                  </a:cubicBezTo>
                  <a:cubicBezTo>
                    <a:pt x="143" y="254"/>
                    <a:pt x="168" y="245"/>
                    <a:pt x="190" y="223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0" name="Google Shape;13340;p34"/>
            <p:cNvSpPr/>
            <p:nvPr/>
          </p:nvSpPr>
          <p:spPr>
            <a:xfrm>
              <a:off x="4139025" y="228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0" y="1"/>
                  </a:moveTo>
                  <a:cubicBezTo>
                    <a:pt x="103" y="1"/>
                    <a:pt x="87" y="1"/>
                    <a:pt x="54" y="34"/>
                  </a:cubicBezTo>
                  <a:cubicBezTo>
                    <a:pt x="17" y="67"/>
                    <a:pt x="0" y="154"/>
                    <a:pt x="37" y="207"/>
                  </a:cubicBezTo>
                  <a:cubicBezTo>
                    <a:pt x="70" y="240"/>
                    <a:pt x="87" y="257"/>
                    <a:pt x="120" y="257"/>
                  </a:cubicBezTo>
                  <a:cubicBezTo>
                    <a:pt x="140" y="257"/>
                    <a:pt x="173" y="257"/>
                    <a:pt x="206" y="224"/>
                  </a:cubicBezTo>
                  <a:cubicBezTo>
                    <a:pt x="223" y="207"/>
                    <a:pt x="243" y="170"/>
                    <a:pt x="243" y="137"/>
                  </a:cubicBezTo>
                  <a:cubicBezTo>
                    <a:pt x="243" y="104"/>
                    <a:pt x="243" y="67"/>
                    <a:pt x="206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1" name="Google Shape;13341;p34"/>
            <p:cNvSpPr/>
            <p:nvPr/>
          </p:nvSpPr>
          <p:spPr>
            <a:xfrm>
              <a:off x="4135200" y="22969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34" y="34"/>
                    <a:pt x="17" y="54"/>
                  </a:cubicBezTo>
                  <a:cubicBezTo>
                    <a:pt x="1" y="87"/>
                    <a:pt x="1" y="120"/>
                    <a:pt x="1" y="158"/>
                  </a:cubicBezTo>
                  <a:cubicBezTo>
                    <a:pt x="17" y="191"/>
                    <a:pt x="17" y="224"/>
                    <a:pt x="50" y="240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0" y="240"/>
                    <a:pt x="240" y="191"/>
                    <a:pt x="223" y="104"/>
                  </a:cubicBezTo>
                  <a:cubicBezTo>
                    <a:pt x="223" y="71"/>
                    <a:pt x="207" y="54"/>
                    <a:pt x="170" y="34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2" name="Google Shape;13342;p34"/>
            <p:cNvSpPr/>
            <p:nvPr/>
          </p:nvSpPr>
          <p:spPr>
            <a:xfrm>
              <a:off x="4136450" y="23751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0" y="173"/>
                    <a:pt x="17" y="206"/>
                    <a:pt x="54" y="227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54"/>
                    <a:pt x="190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3" name="Google Shape;13343;p34"/>
            <p:cNvSpPr/>
            <p:nvPr/>
          </p:nvSpPr>
          <p:spPr>
            <a:xfrm>
              <a:off x="4152300" y="2278825"/>
              <a:ext cx="6125" cy="6625"/>
            </a:xfrm>
            <a:custGeom>
              <a:avLst/>
              <a:gdLst/>
              <a:ahLst/>
              <a:cxnLst/>
              <a:rect l="l" t="t" r="r" b="b"/>
              <a:pathLst>
                <a:path w="245" h="265" extrusionOk="0">
                  <a:moveTo>
                    <a:pt x="129" y="0"/>
                  </a:moveTo>
                  <a:cubicBezTo>
                    <a:pt x="82" y="0"/>
                    <a:pt x="35" y="30"/>
                    <a:pt x="22" y="74"/>
                  </a:cubicBezTo>
                  <a:cubicBezTo>
                    <a:pt x="1" y="140"/>
                    <a:pt x="38" y="227"/>
                    <a:pt x="88" y="244"/>
                  </a:cubicBezTo>
                  <a:cubicBezTo>
                    <a:pt x="104" y="264"/>
                    <a:pt x="125" y="264"/>
                    <a:pt x="141" y="264"/>
                  </a:cubicBezTo>
                  <a:cubicBezTo>
                    <a:pt x="174" y="244"/>
                    <a:pt x="207" y="227"/>
                    <a:pt x="228" y="178"/>
                  </a:cubicBezTo>
                  <a:cubicBezTo>
                    <a:pt x="244" y="124"/>
                    <a:pt x="228" y="74"/>
                    <a:pt x="207" y="37"/>
                  </a:cubicBezTo>
                  <a:cubicBezTo>
                    <a:pt x="191" y="21"/>
                    <a:pt x="174" y="21"/>
                    <a:pt x="158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4" name="Google Shape;13344;p34"/>
            <p:cNvSpPr/>
            <p:nvPr/>
          </p:nvSpPr>
          <p:spPr>
            <a:xfrm>
              <a:off x="4142000" y="23099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1" y="154"/>
                    <a:pt x="21" y="220"/>
                    <a:pt x="87" y="257"/>
                  </a:cubicBezTo>
                  <a:cubicBezTo>
                    <a:pt x="98" y="257"/>
                    <a:pt x="111" y="264"/>
                    <a:pt x="123" y="264"/>
                  </a:cubicBezTo>
                  <a:cubicBezTo>
                    <a:pt x="129" y="264"/>
                    <a:pt x="135" y="263"/>
                    <a:pt x="141" y="257"/>
                  </a:cubicBezTo>
                  <a:cubicBezTo>
                    <a:pt x="174" y="257"/>
                    <a:pt x="207" y="220"/>
                    <a:pt x="227" y="187"/>
                  </a:cubicBezTo>
                  <a:cubicBezTo>
                    <a:pt x="244" y="133"/>
                    <a:pt x="227" y="84"/>
                    <a:pt x="207" y="51"/>
                  </a:cubicBezTo>
                  <a:cubicBezTo>
                    <a:pt x="190" y="30"/>
                    <a:pt x="174" y="1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5" name="Google Shape;13345;p34"/>
            <p:cNvSpPr/>
            <p:nvPr/>
          </p:nvSpPr>
          <p:spPr>
            <a:xfrm>
              <a:off x="4140350" y="2327575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01" y="0"/>
                  </a:moveTo>
                  <a:cubicBezTo>
                    <a:pt x="86" y="0"/>
                    <a:pt x="69" y="5"/>
                    <a:pt x="50" y="13"/>
                  </a:cubicBezTo>
                  <a:cubicBezTo>
                    <a:pt x="34" y="29"/>
                    <a:pt x="17" y="46"/>
                    <a:pt x="1" y="83"/>
                  </a:cubicBezTo>
                  <a:lnTo>
                    <a:pt x="1" y="169"/>
                  </a:lnTo>
                  <a:cubicBezTo>
                    <a:pt x="17" y="202"/>
                    <a:pt x="34" y="235"/>
                    <a:pt x="67" y="252"/>
                  </a:cubicBezTo>
                  <a:cubicBezTo>
                    <a:pt x="77" y="256"/>
                    <a:pt x="87" y="258"/>
                    <a:pt x="98" y="258"/>
                  </a:cubicBezTo>
                  <a:cubicBezTo>
                    <a:pt x="145" y="258"/>
                    <a:pt x="193" y="223"/>
                    <a:pt x="207" y="169"/>
                  </a:cubicBezTo>
                  <a:cubicBezTo>
                    <a:pt x="223" y="116"/>
                    <a:pt x="207" y="29"/>
                    <a:pt x="137" y="13"/>
                  </a:cubicBezTo>
                  <a:cubicBezTo>
                    <a:pt x="129" y="5"/>
                    <a:pt x="116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6" name="Google Shape;13346;p34"/>
            <p:cNvSpPr/>
            <p:nvPr/>
          </p:nvSpPr>
          <p:spPr>
            <a:xfrm>
              <a:off x="4132625" y="234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66" y="244"/>
                  </a:cubicBezTo>
                  <a:cubicBezTo>
                    <a:pt x="81" y="256"/>
                    <a:pt x="102" y="267"/>
                    <a:pt x="119" y="267"/>
                  </a:cubicBezTo>
                  <a:cubicBezTo>
                    <a:pt x="125" y="267"/>
                    <a:pt x="132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7" name="Google Shape;13347;p34"/>
            <p:cNvSpPr/>
            <p:nvPr/>
          </p:nvSpPr>
          <p:spPr>
            <a:xfrm>
              <a:off x="4169525" y="2304700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71" y="17"/>
                    <a:pt x="54" y="17"/>
                    <a:pt x="33" y="54"/>
                  </a:cubicBezTo>
                  <a:cubicBezTo>
                    <a:pt x="17" y="70"/>
                    <a:pt x="1" y="120"/>
                    <a:pt x="1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36"/>
                  </a:cubicBezTo>
                  <a:lnTo>
                    <a:pt x="223" y="120"/>
                  </a:lnTo>
                  <a:cubicBezTo>
                    <a:pt x="223" y="70"/>
                    <a:pt x="190" y="33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8" name="Google Shape;13348;p34"/>
            <p:cNvSpPr/>
            <p:nvPr/>
          </p:nvSpPr>
          <p:spPr>
            <a:xfrm>
              <a:off x="4167350" y="232152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8" y="1"/>
                  </a:moveTo>
                  <a:cubicBezTo>
                    <a:pt x="87" y="1"/>
                    <a:pt x="44" y="34"/>
                    <a:pt x="17" y="82"/>
                  </a:cubicBezTo>
                  <a:cubicBezTo>
                    <a:pt x="1" y="152"/>
                    <a:pt x="38" y="238"/>
                    <a:pt x="88" y="255"/>
                  </a:cubicBezTo>
                  <a:cubicBezTo>
                    <a:pt x="102" y="264"/>
                    <a:pt x="117" y="268"/>
                    <a:pt x="132" y="268"/>
                  </a:cubicBezTo>
                  <a:cubicBezTo>
                    <a:pt x="174" y="268"/>
                    <a:pt x="217" y="236"/>
                    <a:pt x="244" y="185"/>
                  </a:cubicBezTo>
                  <a:cubicBezTo>
                    <a:pt x="261" y="119"/>
                    <a:pt x="224" y="32"/>
                    <a:pt x="174" y="16"/>
                  </a:cubicBezTo>
                  <a:cubicBezTo>
                    <a:pt x="159" y="6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9" name="Google Shape;13349;p34"/>
            <p:cNvSpPr/>
            <p:nvPr/>
          </p:nvSpPr>
          <p:spPr>
            <a:xfrm>
              <a:off x="4169125" y="2275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81"/>
                    <a:pt x="33" y="214"/>
                    <a:pt x="49" y="230"/>
                  </a:cubicBezTo>
                  <a:cubicBezTo>
                    <a:pt x="70" y="247"/>
                    <a:pt x="103" y="263"/>
                    <a:pt x="136" y="263"/>
                  </a:cubicBezTo>
                  <a:cubicBezTo>
                    <a:pt x="190" y="247"/>
                    <a:pt x="239" y="181"/>
                    <a:pt x="223" y="111"/>
                  </a:cubicBezTo>
                  <a:cubicBezTo>
                    <a:pt x="223" y="57"/>
                    <a:pt x="190" y="24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0" name="Google Shape;13350;p34"/>
            <p:cNvSpPr/>
            <p:nvPr/>
          </p:nvSpPr>
          <p:spPr>
            <a:xfrm>
              <a:off x="4152300" y="232262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30" y="0"/>
                  </a:moveTo>
                  <a:cubicBezTo>
                    <a:pt x="83" y="0"/>
                    <a:pt x="35" y="33"/>
                    <a:pt x="22" y="91"/>
                  </a:cubicBezTo>
                  <a:cubicBezTo>
                    <a:pt x="1" y="141"/>
                    <a:pt x="22" y="227"/>
                    <a:pt x="88" y="244"/>
                  </a:cubicBezTo>
                  <a:cubicBezTo>
                    <a:pt x="102" y="254"/>
                    <a:pt x="118" y="258"/>
                    <a:pt x="133" y="258"/>
                  </a:cubicBezTo>
                  <a:cubicBezTo>
                    <a:pt x="174" y="258"/>
                    <a:pt x="213" y="226"/>
                    <a:pt x="228" y="178"/>
                  </a:cubicBezTo>
                  <a:cubicBezTo>
                    <a:pt x="244" y="108"/>
                    <a:pt x="228" y="38"/>
                    <a:pt x="158" y="5"/>
                  </a:cubicBezTo>
                  <a:cubicBezTo>
                    <a:pt x="149" y="2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1" name="Google Shape;13351;p34"/>
            <p:cNvSpPr/>
            <p:nvPr/>
          </p:nvSpPr>
          <p:spPr>
            <a:xfrm>
              <a:off x="4163950" y="22914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34" y="17"/>
                    <a:pt x="17" y="50"/>
                  </a:cubicBezTo>
                  <a:cubicBezTo>
                    <a:pt x="1" y="70"/>
                    <a:pt x="1" y="103"/>
                    <a:pt x="1" y="136"/>
                  </a:cubicBezTo>
                  <a:cubicBezTo>
                    <a:pt x="1" y="173"/>
                    <a:pt x="17" y="206"/>
                    <a:pt x="34" y="223"/>
                  </a:cubicBezTo>
                  <a:cubicBezTo>
                    <a:pt x="71" y="256"/>
                    <a:pt x="87" y="256"/>
                    <a:pt x="120" y="256"/>
                  </a:cubicBezTo>
                  <a:cubicBezTo>
                    <a:pt x="191" y="239"/>
                    <a:pt x="224" y="173"/>
                    <a:pt x="224" y="103"/>
                  </a:cubicBezTo>
                  <a:cubicBezTo>
                    <a:pt x="207" y="70"/>
                    <a:pt x="191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2" name="Google Shape;13352;p34"/>
            <p:cNvSpPr/>
            <p:nvPr/>
          </p:nvSpPr>
          <p:spPr>
            <a:xfrm>
              <a:off x="4147675" y="2464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50" y="231"/>
                  </a:cubicBezTo>
                  <a:cubicBezTo>
                    <a:pt x="83" y="251"/>
                    <a:pt x="104" y="268"/>
                    <a:pt x="137" y="268"/>
                  </a:cubicBezTo>
                  <a:cubicBezTo>
                    <a:pt x="207" y="251"/>
                    <a:pt x="240" y="181"/>
                    <a:pt x="240" y="111"/>
                  </a:cubicBezTo>
                  <a:cubicBezTo>
                    <a:pt x="223" y="78"/>
                    <a:pt x="207" y="45"/>
                    <a:pt x="186" y="25"/>
                  </a:cubicBezTo>
                  <a:cubicBezTo>
                    <a:pt x="186" y="25"/>
                    <a:pt x="169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3" name="Google Shape;13353;p34"/>
            <p:cNvSpPr/>
            <p:nvPr/>
          </p:nvSpPr>
          <p:spPr>
            <a:xfrm>
              <a:off x="4150675" y="2246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66" y="0"/>
                    <a:pt x="33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07"/>
                    <a:pt x="49" y="244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6" y="71"/>
                    <a:pt x="206" y="54"/>
                    <a:pt x="169" y="21"/>
                  </a:cubicBezTo>
                  <a:cubicBezTo>
                    <a:pt x="169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4" name="Google Shape;13354;p34"/>
            <p:cNvSpPr/>
            <p:nvPr/>
          </p:nvSpPr>
          <p:spPr>
            <a:xfrm>
              <a:off x="4157975" y="2261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7" y="0"/>
                  </a:moveTo>
                  <a:cubicBezTo>
                    <a:pt x="86" y="0"/>
                    <a:pt x="45" y="33"/>
                    <a:pt x="17" y="91"/>
                  </a:cubicBezTo>
                  <a:cubicBezTo>
                    <a:pt x="1" y="161"/>
                    <a:pt x="34" y="227"/>
                    <a:pt x="83" y="264"/>
                  </a:cubicBezTo>
                  <a:lnTo>
                    <a:pt x="137" y="264"/>
                  </a:lnTo>
                  <a:cubicBezTo>
                    <a:pt x="170" y="264"/>
                    <a:pt x="223" y="227"/>
                    <a:pt x="223" y="178"/>
                  </a:cubicBezTo>
                  <a:cubicBezTo>
                    <a:pt x="240" y="124"/>
                    <a:pt x="240" y="91"/>
                    <a:pt x="207" y="41"/>
                  </a:cubicBezTo>
                  <a:cubicBezTo>
                    <a:pt x="207" y="41"/>
                    <a:pt x="186" y="21"/>
                    <a:pt x="170" y="4"/>
                  </a:cubicBezTo>
                  <a:cubicBezTo>
                    <a:pt x="159" y="2"/>
                    <a:pt x="14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5" name="Google Shape;13355;p34"/>
            <p:cNvSpPr/>
            <p:nvPr/>
          </p:nvSpPr>
          <p:spPr>
            <a:xfrm>
              <a:off x="4160975" y="2384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17" y="158"/>
                  </a:cubicBezTo>
                  <a:cubicBezTo>
                    <a:pt x="17" y="191"/>
                    <a:pt x="33" y="223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69" y="261"/>
                    <a:pt x="190" y="244"/>
                    <a:pt x="206" y="207"/>
                  </a:cubicBezTo>
                  <a:cubicBezTo>
                    <a:pt x="223" y="191"/>
                    <a:pt x="239" y="158"/>
                    <a:pt x="223" y="120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6" name="Google Shape;13356;p34"/>
            <p:cNvSpPr/>
            <p:nvPr/>
          </p:nvSpPr>
          <p:spPr>
            <a:xfrm>
              <a:off x="4160050" y="23372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39" y="1"/>
                  </a:moveTo>
                  <a:cubicBezTo>
                    <a:pt x="87" y="1"/>
                    <a:pt x="48" y="34"/>
                    <a:pt x="21" y="92"/>
                  </a:cubicBezTo>
                  <a:cubicBezTo>
                    <a:pt x="0" y="158"/>
                    <a:pt x="37" y="228"/>
                    <a:pt x="87" y="261"/>
                  </a:cubicBezTo>
                  <a:cubicBezTo>
                    <a:pt x="96" y="264"/>
                    <a:pt x="105" y="265"/>
                    <a:pt x="115" y="265"/>
                  </a:cubicBezTo>
                  <a:cubicBezTo>
                    <a:pt x="162" y="265"/>
                    <a:pt x="210" y="232"/>
                    <a:pt x="227" y="174"/>
                  </a:cubicBezTo>
                  <a:cubicBezTo>
                    <a:pt x="260" y="108"/>
                    <a:pt x="227" y="38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7" name="Google Shape;13357;p34"/>
            <p:cNvSpPr/>
            <p:nvPr/>
          </p:nvSpPr>
          <p:spPr>
            <a:xfrm>
              <a:off x="4167350" y="236827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41" y="1"/>
                  </a:moveTo>
                  <a:cubicBezTo>
                    <a:pt x="104" y="1"/>
                    <a:pt x="71" y="17"/>
                    <a:pt x="55" y="34"/>
                  </a:cubicBezTo>
                  <a:cubicBezTo>
                    <a:pt x="1" y="67"/>
                    <a:pt x="1" y="153"/>
                    <a:pt x="38" y="224"/>
                  </a:cubicBezTo>
                  <a:cubicBezTo>
                    <a:pt x="55" y="240"/>
                    <a:pt x="88" y="257"/>
                    <a:pt x="104" y="257"/>
                  </a:cubicBezTo>
                  <a:cubicBezTo>
                    <a:pt x="115" y="261"/>
                    <a:pt x="125" y="263"/>
                    <a:pt x="135" y="263"/>
                  </a:cubicBezTo>
                  <a:cubicBezTo>
                    <a:pt x="159" y="263"/>
                    <a:pt x="179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8" name="Google Shape;13358;p34"/>
            <p:cNvSpPr/>
            <p:nvPr/>
          </p:nvSpPr>
          <p:spPr>
            <a:xfrm>
              <a:off x="4149325" y="2292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1" y="1"/>
                  </a:moveTo>
                  <a:cubicBezTo>
                    <a:pt x="84" y="1"/>
                    <a:pt x="34" y="36"/>
                    <a:pt x="17" y="91"/>
                  </a:cubicBezTo>
                  <a:cubicBezTo>
                    <a:pt x="0" y="108"/>
                    <a:pt x="0" y="128"/>
                    <a:pt x="0" y="145"/>
                  </a:cubicBezTo>
                  <a:cubicBezTo>
                    <a:pt x="0" y="194"/>
                    <a:pt x="38" y="231"/>
                    <a:pt x="71" y="248"/>
                  </a:cubicBezTo>
                  <a:cubicBezTo>
                    <a:pt x="89" y="261"/>
                    <a:pt x="107" y="266"/>
                    <a:pt x="122" y="266"/>
                  </a:cubicBezTo>
                  <a:cubicBezTo>
                    <a:pt x="148" y="266"/>
                    <a:pt x="170" y="252"/>
                    <a:pt x="190" y="231"/>
                  </a:cubicBezTo>
                  <a:cubicBezTo>
                    <a:pt x="207" y="211"/>
                    <a:pt x="207" y="194"/>
                    <a:pt x="223" y="178"/>
                  </a:cubicBezTo>
                  <a:cubicBezTo>
                    <a:pt x="244" y="108"/>
                    <a:pt x="207" y="42"/>
                    <a:pt x="157" y="5"/>
                  </a:cubicBezTo>
                  <a:cubicBezTo>
                    <a:pt x="149" y="2"/>
                    <a:pt x="140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9" name="Google Shape;13359;p34"/>
            <p:cNvSpPr/>
            <p:nvPr/>
          </p:nvSpPr>
          <p:spPr>
            <a:xfrm>
              <a:off x="4156650" y="23076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7" y="1"/>
                    <a:pt x="54" y="38"/>
                  </a:cubicBezTo>
                  <a:cubicBezTo>
                    <a:pt x="17" y="71"/>
                    <a:pt x="0" y="157"/>
                    <a:pt x="33" y="20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36" y="260"/>
                    <a:pt x="173" y="260"/>
                    <a:pt x="190" y="244"/>
                  </a:cubicBezTo>
                  <a:cubicBezTo>
                    <a:pt x="223" y="207"/>
                    <a:pt x="239" y="174"/>
                    <a:pt x="239" y="141"/>
                  </a:cubicBezTo>
                  <a:cubicBezTo>
                    <a:pt x="239" y="104"/>
                    <a:pt x="239" y="71"/>
                    <a:pt x="206" y="54"/>
                  </a:cubicBezTo>
                  <a:cubicBezTo>
                    <a:pt x="206" y="38"/>
                    <a:pt x="190" y="17"/>
                    <a:pt x="173" y="17"/>
                  </a:cubicBezTo>
                  <a:cubicBezTo>
                    <a:pt x="157" y="1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0" name="Google Shape;13360;p34"/>
            <p:cNvSpPr/>
            <p:nvPr/>
          </p:nvSpPr>
          <p:spPr>
            <a:xfrm>
              <a:off x="4154900" y="22291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66"/>
                    <a:pt x="0" y="153"/>
                    <a:pt x="37" y="206"/>
                  </a:cubicBezTo>
                  <a:cubicBezTo>
                    <a:pt x="56" y="245"/>
                    <a:pt x="89" y="261"/>
                    <a:pt x="122" y="261"/>
                  </a:cubicBezTo>
                  <a:cubicBezTo>
                    <a:pt x="145" y="261"/>
                    <a:pt x="169" y="253"/>
                    <a:pt x="190" y="239"/>
                  </a:cubicBezTo>
                  <a:cubicBezTo>
                    <a:pt x="243" y="190"/>
                    <a:pt x="243" y="103"/>
                    <a:pt x="206" y="50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1" name="Google Shape;13361;p34"/>
            <p:cNvSpPr/>
            <p:nvPr/>
          </p:nvSpPr>
          <p:spPr>
            <a:xfrm>
              <a:off x="4145500" y="2387800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19" y="1"/>
                  </a:moveTo>
                  <a:cubicBezTo>
                    <a:pt x="103" y="1"/>
                    <a:pt x="82" y="13"/>
                    <a:pt x="67" y="28"/>
                  </a:cubicBezTo>
                  <a:cubicBezTo>
                    <a:pt x="17" y="78"/>
                    <a:pt x="1" y="164"/>
                    <a:pt x="50" y="214"/>
                  </a:cubicBezTo>
                  <a:cubicBezTo>
                    <a:pt x="67" y="234"/>
                    <a:pt x="87" y="251"/>
                    <a:pt x="120" y="267"/>
                  </a:cubicBezTo>
                  <a:cubicBezTo>
                    <a:pt x="153" y="267"/>
                    <a:pt x="170" y="251"/>
                    <a:pt x="207" y="234"/>
                  </a:cubicBezTo>
                  <a:cubicBezTo>
                    <a:pt x="224" y="214"/>
                    <a:pt x="240" y="181"/>
                    <a:pt x="240" y="148"/>
                  </a:cubicBezTo>
                  <a:cubicBezTo>
                    <a:pt x="240" y="110"/>
                    <a:pt x="240" y="78"/>
                    <a:pt x="224" y="45"/>
                  </a:cubicBezTo>
                  <a:cubicBezTo>
                    <a:pt x="207" y="28"/>
                    <a:pt x="191" y="28"/>
                    <a:pt x="170" y="7"/>
                  </a:cubicBezTo>
                  <a:lnTo>
                    <a:pt x="137" y="7"/>
                  </a:lnTo>
                  <a:cubicBezTo>
                    <a:pt x="132" y="3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2" name="Google Shape;13362;p34"/>
            <p:cNvSpPr/>
            <p:nvPr/>
          </p:nvSpPr>
          <p:spPr>
            <a:xfrm>
              <a:off x="4149325" y="24486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7" y="256"/>
                    <a:pt x="108" y="258"/>
                    <a:pt x="119" y="258"/>
                  </a:cubicBezTo>
                  <a:cubicBezTo>
                    <a:pt x="164" y="258"/>
                    <a:pt x="210" y="226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3" name="Google Shape;13363;p34"/>
            <p:cNvSpPr/>
            <p:nvPr/>
          </p:nvSpPr>
          <p:spPr>
            <a:xfrm>
              <a:off x="4147675" y="23427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20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0" y="181"/>
                    <a:pt x="17" y="214"/>
                    <a:pt x="50" y="230"/>
                  </a:cubicBezTo>
                  <a:cubicBezTo>
                    <a:pt x="66" y="247"/>
                    <a:pt x="104" y="263"/>
                    <a:pt x="137" y="263"/>
                  </a:cubicBezTo>
                  <a:cubicBezTo>
                    <a:pt x="186" y="247"/>
                    <a:pt x="223" y="181"/>
                    <a:pt x="223" y="111"/>
                  </a:cubicBezTo>
                  <a:cubicBezTo>
                    <a:pt x="223" y="78"/>
                    <a:pt x="207" y="41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4" name="Google Shape;13364;p34"/>
            <p:cNvSpPr/>
            <p:nvPr/>
          </p:nvSpPr>
          <p:spPr>
            <a:xfrm>
              <a:off x="4154075" y="2357175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28" y="1"/>
                  </a:moveTo>
                  <a:cubicBezTo>
                    <a:pt x="120" y="1"/>
                    <a:pt x="111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4" y="213"/>
                    <a:pt x="57" y="258"/>
                    <a:pt x="111" y="258"/>
                  </a:cubicBezTo>
                  <a:cubicBezTo>
                    <a:pt x="119" y="258"/>
                    <a:pt x="128" y="257"/>
                    <a:pt x="136" y="255"/>
                  </a:cubicBezTo>
                  <a:cubicBezTo>
                    <a:pt x="157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3"/>
                  </a:cubicBezTo>
                  <a:cubicBezTo>
                    <a:pt x="173" y="16"/>
                    <a:pt x="157" y="16"/>
                    <a:pt x="157" y="16"/>
                  </a:cubicBezTo>
                  <a:cubicBezTo>
                    <a:pt x="146" y="6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5" name="Google Shape;13365;p34"/>
            <p:cNvSpPr/>
            <p:nvPr/>
          </p:nvSpPr>
          <p:spPr>
            <a:xfrm>
              <a:off x="4152300" y="23725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55" y="22"/>
                    <a:pt x="1" y="88"/>
                    <a:pt x="22" y="158"/>
                  </a:cubicBezTo>
                  <a:cubicBezTo>
                    <a:pt x="22" y="191"/>
                    <a:pt x="38" y="228"/>
                    <a:pt x="55" y="244"/>
                  </a:cubicBezTo>
                  <a:cubicBezTo>
                    <a:pt x="78" y="256"/>
                    <a:pt x="93" y="268"/>
                    <a:pt x="113" y="268"/>
                  </a:cubicBezTo>
                  <a:cubicBezTo>
                    <a:pt x="121" y="268"/>
                    <a:pt x="130" y="266"/>
                    <a:pt x="141" y="261"/>
                  </a:cubicBezTo>
                  <a:cubicBezTo>
                    <a:pt x="174" y="261"/>
                    <a:pt x="191" y="244"/>
                    <a:pt x="207" y="207"/>
                  </a:cubicBezTo>
                  <a:cubicBezTo>
                    <a:pt x="228" y="191"/>
                    <a:pt x="244" y="158"/>
                    <a:pt x="228" y="125"/>
                  </a:cubicBezTo>
                  <a:cubicBezTo>
                    <a:pt x="228" y="88"/>
                    <a:pt x="207" y="55"/>
                    <a:pt x="191" y="38"/>
                  </a:cubicBezTo>
                  <a:cubicBezTo>
                    <a:pt x="174" y="22"/>
                    <a:pt x="174" y="22"/>
                    <a:pt x="158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6" name="Google Shape;13366;p34"/>
            <p:cNvSpPr/>
            <p:nvPr/>
          </p:nvSpPr>
          <p:spPr>
            <a:xfrm>
              <a:off x="4148500" y="24180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6" y="0"/>
                  </a:moveTo>
                  <a:cubicBezTo>
                    <a:pt x="104" y="0"/>
                    <a:pt x="87" y="0"/>
                    <a:pt x="50" y="33"/>
                  </a:cubicBezTo>
                  <a:cubicBezTo>
                    <a:pt x="17" y="70"/>
                    <a:pt x="0" y="157"/>
                    <a:pt x="33" y="206"/>
                  </a:cubicBezTo>
                  <a:cubicBezTo>
                    <a:pt x="71" y="239"/>
                    <a:pt x="87" y="260"/>
                    <a:pt x="120" y="260"/>
                  </a:cubicBezTo>
                  <a:cubicBezTo>
                    <a:pt x="136" y="260"/>
                    <a:pt x="174" y="260"/>
                    <a:pt x="190" y="223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7" name="Google Shape;13367;p34"/>
            <p:cNvSpPr/>
            <p:nvPr/>
          </p:nvSpPr>
          <p:spPr>
            <a:xfrm>
              <a:off x="4209925" y="24374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33"/>
                  </a:cubicBezTo>
                  <a:cubicBezTo>
                    <a:pt x="17" y="66"/>
                    <a:pt x="1" y="103"/>
                    <a:pt x="1" y="153"/>
                  </a:cubicBezTo>
                  <a:cubicBezTo>
                    <a:pt x="17" y="186"/>
                    <a:pt x="17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66"/>
                    <a:pt x="190" y="33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8" name="Google Shape;13368;p34"/>
            <p:cNvSpPr/>
            <p:nvPr/>
          </p:nvSpPr>
          <p:spPr>
            <a:xfrm>
              <a:off x="4114600" y="244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49" y="1"/>
                    <a:pt x="0" y="71"/>
                    <a:pt x="17" y="141"/>
                  </a:cubicBezTo>
                  <a:cubicBezTo>
                    <a:pt x="17" y="174"/>
                    <a:pt x="33" y="207"/>
                    <a:pt x="66" y="228"/>
                  </a:cubicBezTo>
                  <a:cubicBezTo>
                    <a:pt x="87" y="261"/>
                    <a:pt x="120" y="261"/>
                    <a:pt x="136" y="261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23" y="71"/>
                    <a:pt x="223" y="38"/>
                    <a:pt x="190" y="22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9" name="Google Shape;13369;p34"/>
            <p:cNvSpPr/>
            <p:nvPr/>
          </p:nvSpPr>
          <p:spPr>
            <a:xfrm>
              <a:off x="3876600" y="2266875"/>
              <a:ext cx="5675" cy="6675"/>
            </a:xfrm>
            <a:custGeom>
              <a:avLst/>
              <a:gdLst/>
              <a:ahLst/>
              <a:cxnLst/>
              <a:rect l="l" t="t" r="r" b="b"/>
              <a:pathLst>
                <a:path w="227" h="267" extrusionOk="0">
                  <a:moveTo>
                    <a:pt x="103" y="0"/>
                  </a:moveTo>
                  <a:cubicBezTo>
                    <a:pt x="70" y="21"/>
                    <a:pt x="37" y="37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21" y="227"/>
                    <a:pt x="54" y="243"/>
                  </a:cubicBezTo>
                  <a:cubicBezTo>
                    <a:pt x="65" y="255"/>
                    <a:pt x="85" y="267"/>
                    <a:pt x="109" y="267"/>
                  </a:cubicBezTo>
                  <a:cubicBezTo>
                    <a:pt x="119" y="267"/>
                    <a:pt x="130" y="265"/>
                    <a:pt x="140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87"/>
                    <a:pt x="206" y="54"/>
                    <a:pt x="173" y="37"/>
                  </a:cubicBezTo>
                  <a:cubicBezTo>
                    <a:pt x="173" y="21"/>
                    <a:pt x="157" y="21"/>
                    <a:pt x="157" y="21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0" name="Google Shape;13370;p34"/>
            <p:cNvSpPr/>
            <p:nvPr/>
          </p:nvSpPr>
          <p:spPr>
            <a:xfrm>
              <a:off x="3803625" y="22338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70" y="1"/>
                    <a:pt x="33" y="17"/>
                    <a:pt x="17" y="50"/>
                  </a:cubicBezTo>
                  <a:cubicBezTo>
                    <a:pt x="0" y="67"/>
                    <a:pt x="0" y="104"/>
                    <a:pt x="0" y="137"/>
                  </a:cubicBezTo>
                  <a:cubicBezTo>
                    <a:pt x="0" y="170"/>
                    <a:pt x="17" y="207"/>
                    <a:pt x="54" y="223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06" y="67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1" name="Google Shape;13371;p34"/>
            <p:cNvSpPr/>
            <p:nvPr/>
          </p:nvSpPr>
          <p:spPr>
            <a:xfrm>
              <a:off x="3915750" y="2196875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4" y="120"/>
                  </a:cubicBezTo>
                  <a:cubicBezTo>
                    <a:pt x="224" y="87"/>
                    <a:pt x="207" y="54"/>
                    <a:pt x="186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2" name="Google Shape;13372;p34"/>
            <p:cNvSpPr/>
            <p:nvPr/>
          </p:nvSpPr>
          <p:spPr>
            <a:xfrm>
              <a:off x="3842675" y="2317975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38" y="17"/>
                    <a:pt x="1" y="88"/>
                    <a:pt x="17" y="158"/>
                  </a:cubicBezTo>
                  <a:cubicBezTo>
                    <a:pt x="17" y="191"/>
                    <a:pt x="38" y="224"/>
                    <a:pt x="54" y="244"/>
                  </a:cubicBezTo>
                  <a:cubicBezTo>
                    <a:pt x="66" y="256"/>
                    <a:pt x="86" y="268"/>
                    <a:pt x="110" y="268"/>
                  </a:cubicBezTo>
                  <a:cubicBezTo>
                    <a:pt x="120" y="268"/>
                    <a:pt x="130" y="266"/>
                    <a:pt x="141" y="261"/>
                  </a:cubicBezTo>
                  <a:cubicBezTo>
                    <a:pt x="190" y="261"/>
                    <a:pt x="244" y="191"/>
                    <a:pt x="223" y="121"/>
                  </a:cubicBezTo>
                  <a:cubicBezTo>
                    <a:pt x="223" y="88"/>
                    <a:pt x="207" y="55"/>
                    <a:pt x="190" y="38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3" name="Google Shape;13373;p34"/>
            <p:cNvSpPr/>
            <p:nvPr/>
          </p:nvSpPr>
          <p:spPr>
            <a:xfrm>
              <a:off x="4055325" y="22344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8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66" y="13"/>
                    <a:pt x="50" y="29"/>
                    <a:pt x="33" y="62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0" y="235"/>
                  </a:cubicBezTo>
                  <a:cubicBezTo>
                    <a:pt x="87" y="252"/>
                    <a:pt x="103" y="268"/>
                    <a:pt x="136" y="268"/>
                  </a:cubicBezTo>
                  <a:cubicBezTo>
                    <a:pt x="206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69" y="29"/>
                    <a:pt x="169" y="13"/>
                    <a:pt x="153" y="13"/>
                  </a:cubicBezTo>
                  <a:cubicBezTo>
                    <a:pt x="145" y="4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4" name="Google Shape;13374;p34"/>
            <p:cNvSpPr/>
            <p:nvPr/>
          </p:nvSpPr>
          <p:spPr>
            <a:xfrm>
              <a:off x="3982250" y="2201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07"/>
                    <a:pt x="54" y="240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90" y="240"/>
                    <a:pt x="243" y="174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5" name="Google Shape;13375;p34"/>
            <p:cNvSpPr/>
            <p:nvPr/>
          </p:nvSpPr>
          <p:spPr>
            <a:xfrm>
              <a:off x="4142525" y="24348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6" name="Google Shape;13376;p34"/>
            <p:cNvSpPr/>
            <p:nvPr/>
          </p:nvSpPr>
          <p:spPr>
            <a:xfrm>
              <a:off x="4190975" y="2379000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87" y="1"/>
                  </a:moveTo>
                  <a:cubicBezTo>
                    <a:pt x="70" y="1"/>
                    <a:pt x="37" y="17"/>
                    <a:pt x="21" y="50"/>
                  </a:cubicBezTo>
                  <a:cubicBezTo>
                    <a:pt x="0" y="71"/>
                    <a:pt x="0" y="104"/>
                    <a:pt x="0" y="137"/>
                  </a:cubicBezTo>
                  <a:cubicBezTo>
                    <a:pt x="0" y="174"/>
                    <a:pt x="21" y="207"/>
                    <a:pt x="54" y="223"/>
                  </a:cubicBezTo>
                  <a:cubicBezTo>
                    <a:pt x="70" y="256"/>
                    <a:pt x="103" y="256"/>
                    <a:pt x="124" y="256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06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7" name="Google Shape;13377;p34"/>
            <p:cNvSpPr/>
            <p:nvPr/>
          </p:nvSpPr>
          <p:spPr>
            <a:xfrm>
              <a:off x="4200850" y="2469900"/>
              <a:ext cx="3550" cy="3125"/>
            </a:xfrm>
            <a:custGeom>
              <a:avLst/>
              <a:gdLst/>
              <a:ahLst/>
              <a:cxnLst/>
              <a:rect l="l" t="t" r="r" b="b"/>
              <a:pathLst>
                <a:path w="142" h="125" extrusionOk="0">
                  <a:moveTo>
                    <a:pt x="112" y="1"/>
                  </a:moveTo>
                  <a:cubicBezTo>
                    <a:pt x="64" y="1"/>
                    <a:pt x="14" y="31"/>
                    <a:pt x="1" y="75"/>
                  </a:cubicBezTo>
                  <a:lnTo>
                    <a:pt x="1" y="125"/>
                  </a:lnTo>
                  <a:cubicBezTo>
                    <a:pt x="54" y="92"/>
                    <a:pt x="87" y="59"/>
                    <a:pt x="141" y="5"/>
                  </a:cubicBezTo>
                  <a:cubicBezTo>
                    <a:pt x="132" y="2"/>
                    <a:pt x="12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8" name="Google Shape;13378;p34"/>
            <p:cNvSpPr/>
            <p:nvPr/>
          </p:nvSpPr>
          <p:spPr>
            <a:xfrm>
              <a:off x="4145925" y="22652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66"/>
                    <a:pt x="17" y="153"/>
                  </a:cubicBezTo>
                  <a:cubicBezTo>
                    <a:pt x="17" y="190"/>
                    <a:pt x="33" y="206"/>
                    <a:pt x="7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39" y="169"/>
                    <a:pt x="239" y="136"/>
                    <a:pt x="239" y="103"/>
                  </a:cubicBezTo>
                  <a:cubicBezTo>
                    <a:pt x="223" y="66"/>
                    <a:pt x="223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9" name="Google Shape;13379;p34"/>
            <p:cNvSpPr/>
            <p:nvPr/>
          </p:nvSpPr>
          <p:spPr>
            <a:xfrm>
              <a:off x="4172925" y="2476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8"/>
                    <a:pt x="21" y="154"/>
                  </a:cubicBezTo>
                  <a:cubicBezTo>
                    <a:pt x="21" y="191"/>
                    <a:pt x="38" y="224"/>
                    <a:pt x="71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174" y="257"/>
                    <a:pt x="190" y="240"/>
                    <a:pt x="207" y="207"/>
                  </a:cubicBezTo>
                  <a:cubicBezTo>
                    <a:pt x="227" y="170"/>
                    <a:pt x="244" y="137"/>
                    <a:pt x="244" y="104"/>
                  </a:cubicBezTo>
                  <a:cubicBezTo>
                    <a:pt x="227" y="6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0" name="Google Shape;13380;p34"/>
            <p:cNvSpPr/>
            <p:nvPr/>
          </p:nvSpPr>
          <p:spPr>
            <a:xfrm>
              <a:off x="4169525" y="24472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3" y="206"/>
                    <a:pt x="54" y="227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3"/>
                    <a:pt x="240" y="173"/>
                    <a:pt x="240" y="103"/>
                  </a:cubicBezTo>
                  <a:cubicBezTo>
                    <a:pt x="223" y="70"/>
                    <a:pt x="207" y="37"/>
                    <a:pt x="190" y="21"/>
                  </a:cubicBezTo>
                  <a:cubicBezTo>
                    <a:pt x="190" y="21"/>
                    <a:pt x="174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1" name="Google Shape;13381;p34"/>
            <p:cNvSpPr/>
            <p:nvPr/>
          </p:nvSpPr>
          <p:spPr>
            <a:xfrm>
              <a:off x="4167775" y="235217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8" y="10"/>
                    <a:pt x="0" y="76"/>
                    <a:pt x="0" y="146"/>
                  </a:cubicBezTo>
                  <a:cubicBezTo>
                    <a:pt x="21" y="179"/>
                    <a:pt x="38" y="216"/>
                    <a:pt x="54" y="233"/>
                  </a:cubicBezTo>
                  <a:cubicBezTo>
                    <a:pt x="71" y="249"/>
                    <a:pt x="103" y="266"/>
                    <a:pt x="141" y="266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7"/>
                  </a:cubicBezTo>
                  <a:cubicBezTo>
                    <a:pt x="174" y="27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2" name="Google Shape;13382;p34"/>
            <p:cNvSpPr/>
            <p:nvPr/>
          </p:nvSpPr>
          <p:spPr>
            <a:xfrm>
              <a:off x="4179425" y="2412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73" y="246"/>
                    <a:pt x="190" y="230"/>
                  </a:cubicBezTo>
                  <a:cubicBezTo>
                    <a:pt x="223" y="213"/>
                    <a:pt x="239" y="180"/>
                    <a:pt x="239" y="143"/>
                  </a:cubicBezTo>
                  <a:cubicBezTo>
                    <a:pt x="239" y="110"/>
                    <a:pt x="239" y="77"/>
                    <a:pt x="206" y="40"/>
                  </a:cubicBezTo>
                  <a:cubicBezTo>
                    <a:pt x="206" y="24"/>
                    <a:pt x="190" y="24"/>
                    <a:pt x="173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3" name="Google Shape;13383;p34"/>
            <p:cNvSpPr/>
            <p:nvPr/>
          </p:nvSpPr>
          <p:spPr>
            <a:xfrm>
              <a:off x="4178075" y="23852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86" y="1"/>
                    <a:pt x="66" y="13"/>
                    <a:pt x="54" y="28"/>
                  </a:cubicBezTo>
                  <a:cubicBezTo>
                    <a:pt x="21" y="44"/>
                    <a:pt x="21" y="77"/>
                    <a:pt x="1" y="110"/>
                  </a:cubicBezTo>
                  <a:cubicBezTo>
                    <a:pt x="1" y="148"/>
                    <a:pt x="21" y="181"/>
                    <a:pt x="38" y="213"/>
                  </a:cubicBezTo>
                  <a:cubicBezTo>
                    <a:pt x="57" y="245"/>
                    <a:pt x="89" y="264"/>
                    <a:pt x="123" y="264"/>
                  </a:cubicBezTo>
                  <a:cubicBezTo>
                    <a:pt x="146" y="264"/>
                    <a:pt x="170" y="254"/>
                    <a:pt x="190" y="234"/>
                  </a:cubicBezTo>
                  <a:cubicBezTo>
                    <a:pt x="244" y="181"/>
                    <a:pt x="244" y="110"/>
                    <a:pt x="207" y="44"/>
                  </a:cubicBezTo>
                  <a:cubicBezTo>
                    <a:pt x="190" y="28"/>
                    <a:pt x="174" y="28"/>
                    <a:pt x="157" y="7"/>
                  </a:cubicBezTo>
                  <a:lnTo>
                    <a:pt x="124" y="7"/>
                  </a:lnTo>
                  <a:cubicBezTo>
                    <a:pt x="119" y="3"/>
                    <a:pt x="112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4" name="Google Shape;13384;p34"/>
            <p:cNvSpPr/>
            <p:nvPr/>
          </p:nvSpPr>
          <p:spPr>
            <a:xfrm>
              <a:off x="4181175" y="231892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36" y="0"/>
                  </a:moveTo>
                  <a:cubicBezTo>
                    <a:pt x="120" y="0"/>
                    <a:pt x="83" y="0"/>
                    <a:pt x="66" y="33"/>
                  </a:cubicBezTo>
                  <a:cubicBezTo>
                    <a:pt x="17" y="66"/>
                    <a:pt x="0" y="153"/>
                    <a:pt x="50" y="206"/>
                  </a:cubicBezTo>
                  <a:cubicBezTo>
                    <a:pt x="66" y="239"/>
                    <a:pt x="83" y="256"/>
                    <a:pt x="120" y="256"/>
                  </a:cubicBezTo>
                  <a:cubicBezTo>
                    <a:pt x="153" y="256"/>
                    <a:pt x="169" y="256"/>
                    <a:pt x="207" y="223"/>
                  </a:cubicBezTo>
                  <a:cubicBezTo>
                    <a:pt x="240" y="186"/>
                    <a:pt x="256" y="103"/>
                    <a:pt x="223" y="50"/>
                  </a:cubicBezTo>
                  <a:cubicBezTo>
                    <a:pt x="207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5" name="Google Shape;13385;p34"/>
            <p:cNvSpPr/>
            <p:nvPr/>
          </p:nvSpPr>
          <p:spPr>
            <a:xfrm>
              <a:off x="4180250" y="23653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17" y="186"/>
                    <a:pt x="37" y="223"/>
                    <a:pt x="70" y="240"/>
                  </a:cubicBezTo>
                  <a:cubicBezTo>
                    <a:pt x="82" y="251"/>
                    <a:pt x="102" y="263"/>
                    <a:pt x="120" y="263"/>
                  </a:cubicBezTo>
                  <a:cubicBezTo>
                    <a:pt x="127" y="263"/>
                    <a:pt x="134" y="261"/>
                    <a:pt x="140" y="256"/>
                  </a:cubicBezTo>
                  <a:cubicBezTo>
                    <a:pt x="206" y="256"/>
                    <a:pt x="244" y="186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3" y="17"/>
                    <a:pt x="173" y="17"/>
                  </a:cubicBezTo>
                  <a:cubicBezTo>
                    <a:pt x="157" y="0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6" name="Google Shape;13386;p34"/>
            <p:cNvSpPr/>
            <p:nvPr/>
          </p:nvSpPr>
          <p:spPr>
            <a:xfrm>
              <a:off x="4172525" y="2261300"/>
              <a:ext cx="3000" cy="6100"/>
            </a:xfrm>
            <a:custGeom>
              <a:avLst/>
              <a:gdLst/>
              <a:ahLst/>
              <a:cxnLst/>
              <a:rect l="l" t="t" r="r" b="b"/>
              <a:pathLst>
                <a:path w="120" h="244" extrusionOk="0">
                  <a:moveTo>
                    <a:pt x="37" y="0"/>
                  </a:moveTo>
                  <a:cubicBezTo>
                    <a:pt x="17" y="37"/>
                    <a:pt x="0" y="54"/>
                    <a:pt x="0" y="87"/>
                  </a:cubicBezTo>
                  <a:cubicBezTo>
                    <a:pt x="0" y="120"/>
                    <a:pt x="0" y="157"/>
                    <a:pt x="17" y="190"/>
                  </a:cubicBezTo>
                  <a:cubicBezTo>
                    <a:pt x="37" y="207"/>
                    <a:pt x="70" y="223"/>
                    <a:pt x="103" y="244"/>
                  </a:cubicBezTo>
                  <a:lnTo>
                    <a:pt x="120" y="244"/>
                  </a:lnTo>
                  <a:cubicBezTo>
                    <a:pt x="87" y="157"/>
                    <a:pt x="70" y="87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7" name="Google Shape;13387;p34"/>
            <p:cNvSpPr/>
            <p:nvPr/>
          </p:nvSpPr>
          <p:spPr>
            <a:xfrm>
              <a:off x="4182000" y="23494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0" y="0"/>
                  </a:moveTo>
                  <a:cubicBezTo>
                    <a:pt x="76" y="0"/>
                    <a:pt x="41" y="33"/>
                    <a:pt x="17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5" y="257"/>
                    <a:pt x="104" y="258"/>
                    <a:pt x="114" y="258"/>
                  </a:cubicBezTo>
                  <a:cubicBezTo>
                    <a:pt x="159" y="258"/>
                    <a:pt x="209" y="226"/>
                    <a:pt x="223" y="167"/>
                  </a:cubicBezTo>
                  <a:cubicBezTo>
                    <a:pt x="256" y="118"/>
                    <a:pt x="223" y="31"/>
                    <a:pt x="174" y="15"/>
                  </a:cubicBezTo>
                  <a:cubicBezTo>
                    <a:pt x="154" y="5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8" name="Google Shape;13388;p34"/>
            <p:cNvSpPr/>
            <p:nvPr/>
          </p:nvSpPr>
          <p:spPr>
            <a:xfrm>
              <a:off x="4192725" y="241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5" y="262"/>
                    <a:pt x="131" y="260"/>
                    <a:pt x="136" y="255"/>
                  </a:cubicBezTo>
                  <a:cubicBezTo>
                    <a:pt x="173" y="255"/>
                    <a:pt x="206" y="222"/>
                    <a:pt x="223" y="185"/>
                  </a:cubicBezTo>
                  <a:cubicBezTo>
                    <a:pt x="239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9" name="Google Shape;13389;p34"/>
            <p:cNvSpPr/>
            <p:nvPr/>
          </p:nvSpPr>
          <p:spPr>
            <a:xfrm>
              <a:off x="4197050" y="2321900"/>
              <a:ext cx="850" cy="2200"/>
            </a:xfrm>
            <a:custGeom>
              <a:avLst/>
              <a:gdLst/>
              <a:ahLst/>
              <a:cxnLst/>
              <a:rect l="l" t="t" r="r" b="b"/>
              <a:pathLst>
                <a:path w="34" h="88" extrusionOk="0">
                  <a:moveTo>
                    <a:pt x="0" y="1"/>
                  </a:moveTo>
                  <a:lnTo>
                    <a:pt x="0" y="17"/>
                  </a:lnTo>
                  <a:cubicBezTo>
                    <a:pt x="0" y="34"/>
                    <a:pt x="17" y="67"/>
                    <a:pt x="33" y="87"/>
                  </a:cubicBezTo>
                  <a:cubicBezTo>
                    <a:pt x="17" y="67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0" name="Google Shape;13390;p34"/>
            <p:cNvSpPr/>
            <p:nvPr/>
          </p:nvSpPr>
          <p:spPr>
            <a:xfrm>
              <a:off x="4195300" y="23618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5" y="237"/>
                    <a:pt x="85" y="256"/>
                    <a:pt x="118" y="256"/>
                  </a:cubicBezTo>
                  <a:cubicBezTo>
                    <a:pt x="142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1" name="Google Shape;13391;p34"/>
            <p:cNvSpPr/>
            <p:nvPr/>
          </p:nvSpPr>
          <p:spPr>
            <a:xfrm>
              <a:off x="4190150" y="2336125"/>
              <a:ext cx="6500" cy="6750"/>
            </a:xfrm>
            <a:custGeom>
              <a:avLst/>
              <a:gdLst/>
              <a:ahLst/>
              <a:cxnLst/>
              <a:rect l="l" t="t" r="r" b="b"/>
              <a:pathLst>
                <a:path w="260" h="270" extrusionOk="0">
                  <a:moveTo>
                    <a:pt x="129" y="0"/>
                  </a:moveTo>
                  <a:cubicBezTo>
                    <a:pt x="87" y="0"/>
                    <a:pt x="44" y="32"/>
                    <a:pt x="17" y="83"/>
                  </a:cubicBezTo>
                  <a:cubicBezTo>
                    <a:pt x="0" y="153"/>
                    <a:pt x="33" y="240"/>
                    <a:pt x="87" y="256"/>
                  </a:cubicBezTo>
                  <a:cubicBezTo>
                    <a:pt x="100" y="265"/>
                    <a:pt x="114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60" y="116"/>
                    <a:pt x="223" y="34"/>
                    <a:pt x="173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2" name="Google Shape;13392;p34"/>
            <p:cNvSpPr/>
            <p:nvPr/>
          </p:nvSpPr>
          <p:spPr>
            <a:xfrm>
              <a:off x="4178600" y="2288400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36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40"/>
                    <a:pt x="83" y="256"/>
                    <a:pt x="103" y="273"/>
                  </a:cubicBezTo>
                  <a:cubicBezTo>
                    <a:pt x="136" y="273"/>
                    <a:pt x="169" y="256"/>
                    <a:pt x="186" y="240"/>
                  </a:cubicBezTo>
                  <a:cubicBezTo>
                    <a:pt x="206" y="223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3" name="Google Shape;13393;p34"/>
            <p:cNvSpPr/>
            <p:nvPr/>
          </p:nvSpPr>
          <p:spPr>
            <a:xfrm>
              <a:off x="4175100" y="23354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17" y="181"/>
                    <a:pt x="3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43" y="181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4" name="Google Shape;13394;p34"/>
            <p:cNvSpPr/>
            <p:nvPr/>
          </p:nvSpPr>
          <p:spPr>
            <a:xfrm>
              <a:off x="4186750" y="2302950"/>
              <a:ext cx="4750" cy="6675"/>
            </a:xfrm>
            <a:custGeom>
              <a:avLst/>
              <a:gdLst/>
              <a:ahLst/>
              <a:cxnLst/>
              <a:rect l="l" t="t" r="r" b="b"/>
              <a:pathLst>
                <a:path w="190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3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6" y="267"/>
                    <a:pt x="126" y="265"/>
                    <a:pt x="136" y="260"/>
                  </a:cubicBezTo>
                  <a:cubicBezTo>
                    <a:pt x="153" y="260"/>
                    <a:pt x="169" y="243"/>
                    <a:pt x="190" y="227"/>
                  </a:cubicBezTo>
                  <a:cubicBezTo>
                    <a:pt x="169" y="157"/>
                    <a:pt x="136" y="87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5" name="Google Shape;13395;p34"/>
            <p:cNvSpPr/>
            <p:nvPr/>
          </p:nvSpPr>
          <p:spPr>
            <a:xfrm>
              <a:off x="4128700" y="22678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17"/>
                    <a:pt x="38" y="33"/>
                    <a:pt x="17" y="50"/>
                  </a:cubicBezTo>
                  <a:cubicBezTo>
                    <a:pt x="1" y="87"/>
                    <a:pt x="1" y="120"/>
                    <a:pt x="1" y="153"/>
                  </a:cubicBezTo>
                  <a:cubicBezTo>
                    <a:pt x="1" y="190"/>
                    <a:pt x="17" y="223"/>
                    <a:pt x="38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1" y="256"/>
                    <a:pt x="223" y="190"/>
                    <a:pt x="223" y="120"/>
                  </a:cubicBezTo>
                  <a:cubicBezTo>
                    <a:pt x="207" y="87"/>
                    <a:pt x="191" y="50"/>
                    <a:pt x="174" y="33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6" name="Google Shape;13396;p34"/>
            <p:cNvSpPr/>
            <p:nvPr/>
          </p:nvSpPr>
          <p:spPr>
            <a:xfrm>
              <a:off x="3796300" y="234385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52" y="1"/>
                  </a:moveTo>
                  <a:cubicBezTo>
                    <a:pt x="37" y="1"/>
                    <a:pt x="19" y="5"/>
                    <a:pt x="0" y="13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56"/>
                    <a:pt x="43" y="264"/>
                    <a:pt x="54" y="264"/>
                  </a:cubicBezTo>
                  <a:cubicBezTo>
                    <a:pt x="60" y="264"/>
                    <a:pt x="65" y="262"/>
                    <a:pt x="71" y="256"/>
                  </a:cubicBezTo>
                  <a:cubicBezTo>
                    <a:pt x="104" y="256"/>
                    <a:pt x="141" y="219"/>
                    <a:pt x="157" y="186"/>
                  </a:cubicBezTo>
                  <a:cubicBezTo>
                    <a:pt x="174" y="137"/>
                    <a:pt x="157" y="83"/>
                    <a:pt x="141" y="50"/>
                  </a:cubicBezTo>
                  <a:cubicBezTo>
                    <a:pt x="120" y="34"/>
                    <a:pt x="104" y="13"/>
                    <a:pt x="87" y="13"/>
                  </a:cubicBezTo>
                  <a:cubicBezTo>
                    <a:pt x="79" y="5"/>
                    <a:pt x="66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7" name="Google Shape;13397;p34"/>
            <p:cNvSpPr/>
            <p:nvPr/>
          </p:nvSpPr>
          <p:spPr>
            <a:xfrm>
              <a:off x="3796300" y="2437850"/>
              <a:ext cx="4350" cy="6425"/>
            </a:xfrm>
            <a:custGeom>
              <a:avLst/>
              <a:gdLst/>
              <a:ahLst/>
              <a:cxnLst/>
              <a:rect l="l" t="t" r="r" b="b"/>
              <a:pathLst>
                <a:path w="174" h="257" extrusionOk="0">
                  <a:moveTo>
                    <a:pt x="38" y="1"/>
                  </a:moveTo>
                  <a:cubicBezTo>
                    <a:pt x="17" y="1"/>
                    <a:pt x="17" y="1"/>
                    <a:pt x="0" y="17"/>
                  </a:cubicBezTo>
                  <a:lnTo>
                    <a:pt x="0" y="257"/>
                  </a:lnTo>
                  <a:lnTo>
                    <a:pt x="71" y="257"/>
                  </a:lnTo>
                  <a:cubicBezTo>
                    <a:pt x="104" y="257"/>
                    <a:pt x="120" y="240"/>
                    <a:pt x="141" y="207"/>
                  </a:cubicBezTo>
                  <a:cubicBezTo>
                    <a:pt x="157" y="170"/>
                    <a:pt x="174" y="137"/>
                    <a:pt x="157" y="104"/>
                  </a:cubicBezTo>
                  <a:cubicBezTo>
                    <a:pt x="157" y="67"/>
                    <a:pt x="141" y="50"/>
                    <a:pt x="120" y="34"/>
                  </a:cubicBezTo>
                  <a:cubicBezTo>
                    <a:pt x="104" y="17"/>
                    <a:pt x="104" y="17"/>
                    <a:pt x="87" y="17"/>
                  </a:cubicBezTo>
                  <a:cubicBezTo>
                    <a:pt x="71" y="1"/>
                    <a:pt x="54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8" name="Google Shape;13398;p34"/>
            <p:cNvSpPr/>
            <p:nvPr/>
          </p:nvSpPr>
          <p:spPr>
            <a:xfrm>
              <a:off x="3796300" y="2387675"/>
              <a:ext cx="4350" cy="6725"/>
            </a:xfrm>
            <a:custGeom>
              <a:avLst/>
              <a:gdLst/>
              <a:ahLst/>
              <a:cxnLst/>
              <a:rect l="l" t="t" r="r" b="b"/>
              <a:pathLst>
                <a:path w="174" h="269" extrusionOk="0">
                  <a:moveTo>
                    <a:pt x="52" y="0"/>
                  </a:moveTo>
                  <a:cubicBezTo>
                    <a:pt x="37" y="0"/>
                    <a:pt x="19" y="4"/>
                    <a:pt x="0" y="12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64"/>
                    <a:pt x="47" y="269"/>
                    <a:pt x="62" y="269"/>
                  </a:cubicBezTo>
                  <a:cubicBezTo>
                    <a:pt x="104" y="269"/>
                    <a:pt x="145" y="237"/>
                    <a:pt x="157" y="186"/>
                  </a:cubicBezTo>
                  <a:cubicBezTo>
                    <a:pt x="174" y="115"/>
                    <a:pt x="157" y="33"/>
                    <a:pt x="87" y="12"/>
                  </a:cubicBezTo>
                  <a:cubicBezTo>
                    <a:pt x="79" y="4"/>
                    <a:pt x="66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9" name="Google Shape;13399;p34"/>
            <p:cNvSpPr/>
            <p:nvPr/>
          </p:nvSpPr>
          <p:spPr>
            <a:xfrm>
              <a:off x="4141600" y="2216750"/>
              <a:ext cx="6500" cy="6700"/>
            </a:xfrm>
            <a:custGeom>
              <a:avLst/>
              <a:gdLst/>
              <a:ahLst/>
              <a:cxnLst/>
              <a:rect l="l" t="t" r="r" b="b"/>
              <a:pathLst>
                <a:path w="260" h="268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7" y="220"/>
                    <a:pt x="87" y="253"/>
                  </a:cubicBezTo>
                  <a:cubicBezTo>
                    <a:pt x="101" y="263"/>
                    <a:pt x="117" y="268"/>
                    <a:pt x="132" y="268"/>
                  </a:cubicBezTo>
                  <a:cubicBezTo>
                    <a:pt x="173" y="268"/>
                    <a:pt x="211" y="235"/>
                    <a:pt x="223" y="187"/>
                  </a:cubicBezTo>
                  <a:cubicBezTo>
                    <a:pt x="260" y="117"/>
                    <a:pt x="223" y="30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0" name="Google Shape;13400;p34"/>
            <p:cNvSpPr/>
            <p:nvPr/>
          </p:nvSpPr>
          <p:spPr>
            <a:xfrm>
              <a:off x="3806200" y="235632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12" y="1"/>
                  </a:moveTo>
                  <a:cubicBezTo>
                    <a:pt x="103" y="1"/>
                    <a:pt x="95" y="5"/>
                    <a:pt x="87" y="13"/>
                  </a:cubicBezTo>
                  <a:cubicBezTo>
                    <a:pt x="54" y="13"/>
                    <a:pt x="33" y="30"/>
                    <a:pt x="17" y="67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17" y="219"/>
                    <a:pt x="33" y="236"/>
                  </a:cubicBezTo>
                  <a:cubicBezTo>
                    <a:pt x="70" y="256"/>
                    <a:pt x="87" y="273"/>
                    <a:pt x="120" y="273"/>
                  </a:cubicBezTo>
                  <a:cubicBezTo>
                    <a:pt x="190" y="256"/>
                    <a:pt x="223" y="186"/>
                    <a:pt x="206" y="116"/>
                  </a:cubicBezTo>
                  <a:cubicBezTo>
                    <a:pt x="206" y="83"/>
                    <a:pt x="190" y="50"/>
                    <a:pt x="173" y="30"/>
                  </a:cubicBezTo>
                  <a:cubicBezTo>
                    <a:pt x="157" y="30"/>
                    <a:pt x="157" y="13"/>
                    <a:pt x="136" y="13"/>
                  </a:cubicBezTo>
                  <a:cubicBezTo>
                    <a:pt x="128" y="5"/>
                    <a:pt x="120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1" name="Google Shape;13401;p34"/>
            <p:cNvSpPr/>
            <p:nvPr/>
          </p:nvSpPr>
          <p:spPr>
            <a:xfrm>
              <a:off x="3798875" y="23730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1" y="1"/>
                  </a:moveTo>
                  <a:cubicBezTo>
                    <a:pt x="104" y="1"/>
                    <a:pt x="87" y="1"/>
                    <a:pt x="54" y="17"/>
                  </a:cubicBezTo>
                  <a:cubicBezTo>
                    <a:pt x="17" y="67"/>
                    <a:pt x="1" y="153"/>
                    <a:pt x="38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7"/>
                    <a:pt x="244" y="170"/>
                    <a:pt x="244" y="137"/>
                  </a:cubicBezTo>
                  <a:cubicBezTo>
                    <a:pt x="244" y="104"/>
                    <a:pt x="223" y="67"/>
                    <a:pt x="207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2" name="Google Shape;13402;p34"/>
            <p:cNvSpPr/>
            <p:nvPr/>
          </p:nvSpPr>
          <p:spPr>
            <a:xfrm>
              <a:off x="3796300" y="2358800"/>
              <a:ext cx="950" cy="4350"/>
            </a:xfrm>
            <a:custGeom>
              <a:avLst/>
              <a:gdLst/>
              <a:ahLst/>
              <a:cxnLst/>
              <a:rect l="l" t="t" r="r" b="b"/>
              <a:pathLst>
                <a:path w="38" h="174" extrusionOk="0">
                  <a:moveTo>
                    <a:pt x="0" y="1"/>
                  </a:moveTo>
                  <a:lnTo>
                    <a:pt x="0" y="174"/>
                  </a:lnTo>
                  <a:cubicBezTo>
                    <a:pt x="17" y="157"/>
                    <a:pt x="17" y="157"/>
                    <a:pt x="17" y="137"/>
                  </a:cubicBezTo>
                  <a:cubicBezTo>
                    <a:pt x="38" y="87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3" name="Google Shape;13403;p34"/>
            <p:cNvSpPr/>
            <p:nvPr/>
          </p:nvSpPr>
          <p:spPr>
            <a:xfrm>
              <a:off x="3796300" y="24224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54" y="17"/>
                    <a:pt x="17" y="50"/>
                    <a:pt x="0" y="104"/>
                  </a:cubicBezTo>
                  <a:lnTo>
                    <a:pt x="0" y="170"/>
                  </a:lnTo>
                  <a:cubicBezTo>
                    <a:pt x="15" y="216"/>
                    <a:pt x="57" y="259"/>
                    <a:pt x="114" y="259"/>
                  </a:cubicBezTo>
                  <a:cubicBezTo>
                    <a:pt x="122" y="259"/>
                    <a:pt x="131" y="258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4" name="Google Shape;13404;p34"/>
            <p:cNvSpPr/>
            <p:nvPr/>
          </p:nvSpPr>
          <p:spPr>
            <a:xfrm>
              <a:off x="3796300" y="2311600"/>
              <a:ext cx="2200" cy="6000"/>
            </a:xfrm>
            <a:custGeom>
              <a:avLst/>
              <a:gdLst/>
              <a:ahLst/>
              <a:cxnLst/>
              <a:rect l="l" t="t" r="r" b="b"/>
              <a:pathLst>
                <a:path w="88" h="240" extrusionOk="0">
                  <a:moveTo>
                    <a:pt x="0" y="0"/>
                  </a:moveTo>
                  <a:lnTo>
                    <a:pt x="0" y="239"/>
                  </a:lnTo>
                  <a:cubicBezTo>
                    <a:pt x="54" y="223"/>
                    <a:pt x="87" y="169"/>
                    <a:pt x="87" y="103"/>
                  </a:cubicBezTo>
                  <a:cubicBezTo>
                    <a:pt x="71" y="66"/>
                    <a:pt x="71" y="33"/>
                    <a:pt x="38" y="17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5" name="Google Shape;13405;p34"/>
            <p:cNvSpPr/>
            <p:nvPr/>
          </p:nvSpPr>
          <p:spPr>
            <a:xfrm>
              <a:off x="4074600" y="24313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70"/>
                    <a:pt x="17" y="157"/>
                  </a:cubicBezTo>
                  <a:cubicBezTo>
                    <a:pt x="17" y="190"/>
                    <a:pt x="37" y="206"/>
                    <a:pt x="54" y="24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90" y="243"/>
                    <a:pt x="244" y="173"/>
                    <a:pt x="223" y="103"/>
                  </a:cubicBezTo>
                  <a:cubicBezTo>
                    <a:pt x="223" y="70"/>
                    <a:pt x="206" y="37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6" name="Google Shape;13406;p34"/>
            <p:cNvSpPr/>
            <p:nvPr/>
          </p:nvSpPr>
          <p:spPr>
            <a:xfrm>
              <a:off x="4102125" y="23021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06"/>
                    <a:pt x="50" y="239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39"/>
                    <a:pt x="239" y="173"/>
                    <a:pt x="223" y="103"/>
                  </a:cubicBezTo>
                  <a:cubicBezTo>
                    <a:pt x="223" y="70"/>
                    <a:pt x="206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7" name="Google Shape;13407;p34"/>
            <p:cNvSpPr/>
            <p:nvPr/>
          </p:nvSpPr>
          <p:spPr>
            <a:xfrm>
              <a:off x="4041500" y="24085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1"/>
                  </a:moveTo>
                  <a:cubicBezTo>
                    <a:pt x="54" y="22"/>
                    <a:pt x="1" y="88"/>
                    <a:pt x="21" y="158"/>
                  </a:cubicBezTo>
                  <a:cubicBezTo>
                    <a:pt x="21" y="191"/>
                    <a:pt x="38" y="228"/>
                    <a:pt x="54" y="244"/>
                  </a:cubicBezTo>
                  <a:cubicBezTo>
                    <a:pt x="87" y="261"/>
                    <a:pt x="125" y="261"/>
                    <a:pt x="141" y="261"/>
                  </a:cubicBezTo>
                  <a:cubicBezTo>
                    <a:pt x="207" y="261"/>
                    <a:pt x="244" y="191"/>
                    <a:pt x="244" y="125"/>
                  </a:cubicBezTo>
                  <a:cubicBezTo>
                    <a:pt x="228" y="71"/>
                    <a:pt x="207" y="55"/>
                    <a:pt x="191" y="38"/>
                  </a:cubicBezTo>
                  <a:cubicBezTo>
                    <a:pt x="191" y="22"/>
                    <a:pt x="174" y="22"/>
                    <a:pt x="174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8" name="Google Shape;13408;p34"/>
            <p:cNvSpPr/>
            <p:nvPr/>
          </p:nvSpPr>
          <p:spPr>
            <a:xfrm>
              <a:off x="3817325" y="24004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19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9" name="Google Shape;13409;p34"/>
            <p:cNvSpPr/>
            <p:nvPr/>
          </p:nvSpPr>
          <p:spPr>
            <a:xfrm>
              <a:off x="3855575" y="2425950"/>
              <a:ext cx="5175" cy="6375"/>
            </a:xfrm>
            <a:custGeom>
              <a:avLst/>
              <a:gdLst/>
              <a:ahLst/>
              <a:cxnLst/>
              <a:rect l="l" t="t" r="r" b="b"/>
              <a:pathLst>
                <a:path w="207" h="255" extrusionOk="0">
                  <a:moveTo>
                    <a:pt x="113" y="0"/>
                  </a:moveTo>
                  <a:cubicBezTo>
                    <a:pt x="92" y="0"/>
                    <a:pt x="73" y="8"/>
                    <a:pt x="54" y="28"/>
                  </a:cubicBezTo>
                  <a:cubicBezTo>
                    <a:pt x="37" y="28"/>
                    <a:pt x="17" y="65"/>
                    <a:pt x="0" y="81"/>
                  </a:cubicBezTo>
                  <a:lnTo>
                    <a:pt x="0" y="168"/>
                  </a:lnTo>
                  <a:cubicBezTo>
                    <a:pt x="17" y="201"/>
                    <a:pt x="37" y="234"/>
                    <a:pt x="70" y="254"/>
                  </a:cubicBezTo>
                  <a:cubicBezTo>
                    <a:pt x="120" y="201"/>
                    <a:pt x="157" y="151"/>
                    <a:pt x="206" y="81"/>
                  </a:cubicBezTo>
                  <a:cubicBezTo>
                    <a:pt x="206" y="48"/>
                    <a:pt x="173" y="28"/>
                    <a:pt x="157" y="11"/>
                  </a:cubicBezTo>
                  <a:cubicBezTo>
                    <a:pt x="141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0" name="Google Shape;13410;p34"/>
            <p:cNvSpPr/>
            <p:nvPr/>
          </p:nvSpPr>
          <p:spPr>
            <a:xfrm>
              <a:off x="3809600" y="24335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1"/>
                  </a:moveTo>
                  <a:cubicBezTo>
                    <a:pt x="103" y="1"/>
                    <a:pt x="70" y="1"/>
                    <a:pt x="54" y="34"/>
                  </a:cubicBezTo>
                  <a:cubicBezTo>
                    <a:pt x="0" y="71"/>
                    <a:pt x="0" y="157"/>
                    <a:pt x="37" y="207"/>
                  </a:cubicBezTo>
                  <a:cubicBezTo>
                    <a:pt x="54" y="240"/>
                    <a:pt x="87" y="260"/>
                    <a:pt x="103" y="260"/>
                  </a:cubicBezTo>
                  <a:cubicBezTo>
                    <a:pt x="141" y="260"/>
                    <a:pt x="174" y="260"/>
                    <a:pt x="190" y="223"/>
                  </a:cubicBezTo>
                  <a:cubicBezTo>
                    <a:pt x="244" y="190"/>
                    <a:pt x="244" y="104"/>
                    <a:pt x="206" y="54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1" name="Google Shape;13411;p34"/>
            <p:cNvSpPr/>
            <p:nvPr/>
          </p:nvSpPr>
          <p:spPr>
            <a:xfrm>
              <a:off x="3815275" y="22934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3" y="0"/>
                  </a:moveTo>
                  <a:cubicBezTo>
                    <a:pt x="98" y="0"/>
                    <a:pt x="73" y="12"/>
                    <a:pt x="50" y="23"/>
                  </a:cubicBezTo>
                  <a:cubicBezTo>
                    <a:pt x="33" y="40"/>
                    <a:pt x="17" y="56"/>
                    <a:pt x="0" y="93"/>
                  </a:cubicBezTo>
                  <a:lnTo>
                    <a:pt x="0" y="176"/>
                  </a:lnTo>
                  <a:cubicBezTo>
                    <a:pt x="17" y="213"/>
                    <a:pt x="33" y="246"/>
                    <a:pt x="66" y="246"/>
                  </a:cubicBezTo>
                  <a:cubicBezTo>
                    <a:pt x="80" y="255"/>
                    <a:pt x="95" y="259"/>
                    <a:pt x="110" y="259"/>
                  </a:cubicBezTo>
                  <a:cubicBezTo>
                    <a:pt x="151" y="259"/>
                    <a:pt x="191" y="227"/>
                    <a:pt x="206" y="176"/>
                  </a:cubicBezTo>
                  <a:cubicBezTo>
                    <a:pt x="239" y="110"/>
                    <a:pt x="206" y="40"/>
                    <a:pt x="153" y="7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2" name="Google Shape;13412;p34"/>
            <p:cNvSpPr/>
            <p:nvPr/>
          </p:nvSpPr>
          <p:spPr>
            <a:xfrm>
              <a:off x="3810925" y="246557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1" y="0"/>
                  </a:moveTo>
                  <a:cubicBezTo>
                    <a:pt x="115" y="0"/>
                    <a:pt x="110" y="2"/>
                    <a:pt x="104" y="9"/>
                  </a:cubicBezTo>
                  <a:cubicBezTo>
                    <a:pt x="71" y="9"/>
                    <a:pt x="50" y="26"/>
                    <a:pt x="34" y="59"/>
                  </a:cubicBezTo>
                  <a:cubicBezTo>
                    <a:pt x="17" y="75"/>
                    <a:pt x="1" y="112"/>
                    <a:pt x="17" y="145"/>
                  </a:cubicBezTo>
                  <a:cubicBezTo>
                    <a:pt x="17" y="178"/>
                    <a:pt x="34" y="215"/>
                    <a:pt x="50" y="232"/>
                  </a:cubicBezTo>
                  <a:cubicBezTo>
                    <a:pt x="88" y="248"/>
                    <a:pt x="104" y="265"/>
                    <a:pt x="137" y="265"/>
                  </a:cubicBezTo>
                  <a:cubicBezTo>
                    <a:pt x="207" y="248"/>
                    <a:pt x="240" y="178"/>
                    <a:pt x="224" y="112"/>
                  </a:cubicBezTo>
                  <a:cubicBezTo>
                    <a:pt x="224" y="75"/>
                    <a:pt x="207" y="42"/>
                    <a:pt x="191" y="26"/>
                  </a:cubicBezTo>
                  <a:cubicBezTo>
                    <a:pt x="174" y="26"/>
                    <a:pt x="174" y="9"/>
                    <a:pt x="153" y="9"/>
                  </a:cubicBezTo>
                  <a:cubicBezTo>
                    <a:pt x="142" y="9"/>
                    <a:pt x="132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3" name="Google Shape;13413;p34"/>
            <p:cNvSpPr/>
            <p:nvPr/>
          </p:nvSpPr>
          <p:spPr>
            <a:xfrm>
              <a:off x="3811750" y="23699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71" y="1"/>
                    <a:pt x="55" y="22"/>
                    <a:pt x="38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28"/>
                    <a:pt x="55" y="244"/>
                  </a:cubicBezTo>
                  <a:cubicBezTo>
                    <a:pt x="71" y="261"/>
                    <a:pt x="104" y="261"/>
                    <a:pt x="141" y="261"/>
                  </a:cubicBezTo>
                  <a:cubicBezTo>
                    <a:pt x="191" y="261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24" y="71"/>
                    <a:pt x="191" y="38"/>
                    <a:pt x="158" y="22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4" name="Google Shape;13414;p34"/>
            <p:cNvSpPr/>
            <p:nvPr/>
          </p:nvSpPr>
          <p:spPr>
            <a:xfrm>
              <a:off x="3814750" y="23257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24" y="0"/>
                  </a:moveTo>
                  <a:cubicBezTo>
                    <a:pt x="87" y="0"/>
                    <a:pt x="71" y="17"/>
                    <a:pt x="38" y="37"/>
                  </a:cubicBezTo>
                  <a:cubicBezTo>
                    <a:pt x="21" y="54"/>
                    <a:pt x="0" y="87"/>
                    <a:pt x="0" y="120"/>
                  </a:cubicBezTo>
                  <a:cubicBezTo>
                    <a:pt x="0" y="157"/>
                    <a:pt x="0" y="190"/>
                    <a:pt x="21" y="223"/>
                  </a:cubicBezTo>
                  <a:cubicBezTo>
                    <a:pt x="38" y="243"/>
                    <a:pt x="71" y="260"/>
                    <a:pt x="104" y="260"/>
                  </a:cubicBezTo>
                  <a:cubicBezTo>
                    <a:pt x="110" y="265"/>
                    <a:pt x="117" y="267"/>
                    <a:pt x="124" y="267"/>
                  </a:cubicBezTo>
                  <a:cubicBezTo>
                    <a:pt x="142" y="267"/>
                    <a:pt x="162" y="255"/>
                    <a:pt x="174" y="243"/>
                  </a:cubicBezTo>
                  <a:cubicBezTo>
                    <a:pt x="227" y="190"/>
                    <a:pt x="244" y="103"/>
                    <a:pt x="190" y="54"/>
                  </a:cubicBezTo>
                  <a:cubicBezTo>
                    <a:pt x="190" y="37"/>
                    <a:pt x="174" y="17"/>
                    <a:pt x="157" y="17"/>
                  </a:cubicBezTo>
                  <a:cubicBezTo>
                    <a:pt x="141" y="17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5" name="Google Shape;13415;p34"/>
            <p:cNvSpPr/>
            <p:nvPr/>
          </p:nvSpPr>
          <p:spPr>
            <a:xfrm>
              <a:off x="3813925" y="2245825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8"/>
                    <a:pt x="1" y="174"/>
                    <a:pt x="54" y="224"/>
                  </a:cubicBezTo>
                  <a:cubicBezTo>
                    <a:pt x="71" y="244"/>
                    <a:pt x="87" y="261"/>
                    <a:pt x="120" y="277"/>
                  </a:cubicBezTo>
                  <a:cubicBezTo>
                    <a:pt x="157" y="277"/>
                    <a:pt x="174" y="261"/>
                    <a:pt x="207" y="244"/>
                  </a:cubicBezTo>
                  <a:cubicBezTo>
                    <a:pt x="223" y="224"/>
                    <a:pt x="240" y="191"/>
                    <a:pt x="240" y="158"/>
                  </a:cubicBezTo>
                  <a:cubicBezTo>
                    <a:pt x="240" y="121"/>
                    <a:pt x="240" y="88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6" name="Google Shape;13416;p34"/>
            <p:cNvSpPr/>
            <p:nvPr/>
          </p:nvSpPr>
          <p:spPr>
            <a:xfrm>
              <a:off x="3844425" y="2412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3" y="254"/>
                    <a:pt x="103" y="267"/>
                    <a:pt x="120" y="267"/>
                  </a:cubicBezTo>
                  <a:cubicBezTo>
                    <a:pt x="126" y="267"/>
                    <a:pt x="132" y="265"/>
                    <a:pt x="137" y="260"/>
                  </a:cubicBezTo>
                  <a:cubicBezTo>
                    <a:pt x="207" y="260"/>
                    <a:pt x="240" y="190"/>
                    <a:pt x="240" y="120"/>
                  </a:cubicBezTo>
                  <a:cubicBezTo>
                    <a:pt x="240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7" name="Google Shape;13417;p34"/>
            <p:cNvSpPr/>
            <p:nvPr/>
          </p:nvSpPr>
          <p:spPr>
            <a:xfrm>
              <a:off x="3800225" y="23265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32" y="0"/>
                  </a:moveTo>
                  <a:cubicBezTo>
                    <a:pt x="83" y="0"/>
                    <a:pt x="43" y="3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3" y="262"/>
                    <a:pt x="120" y="262"/>
                    <a:pt x="136" y="262"/>
                  </a:cubicBezTo>
                  <a:cubicBezTo>
                    <a:pt x="169" y="245"/>
                    <a:pt x="206" y="229"/>
                    <a:pt x="223" y="175"/>
                  </a:cubicBezTo>
                  <a:cubicBezTo>
                    <a:pt x="239" y="126"/>
                    <a:pt x="239" y="72"/>
                    <a:pt x="206" y="39"/>
                  </a:cubicBezTo>
                  <a:cubicBezTo>
                    <a:pt x="206" y="23"/>
                    <a:pt x="190" y="23"/>
                    <a:pt x="169" y="6"/>
                  </a:cubicBezTo>
                  <a:cubicBezTo>
                    <a:pt x="156" y="2"/>
                    <a:pt x="144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8" name="Google Shape;13418;p34"/>
            <p:cNvSpPr/>
            <p:nvPr/>
          </p:nvSpPr>
          <p:spPr>
            <a:xfrm>
              <a:off x="3810100" y="24172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04" y="0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17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4" y="120"/>
                  </a:cubicBezTo>
                  <a:cubicBezTo>
                    <a:pt x="224" y="87"/>
                    <a:pt x="207" y="50"/>
                    <a:pt x="170" y="33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9" name="Google Shape;13419;p34"/>
            <p:cNvSpPr/>
            <p:nvPr/>
          </p:nvSpPr>
          <p:spPr>
            <a:xfrm>
              <a:off x="3809600" y="23868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1"/>
                  </a:moveTo>
                  <a:cubicBezTo>
                    <a:pt x="78" y="1"/>
                    <a:pt x="45" y="32"/>
                    <a:pt x="21" y="84"/>
                  </a:cubicBezTo>
                  <a:cubicBezTo>
                    <a:pt x="0" y="149"/>
                    <a:pt x="37" y="220"/>
                    <a:pt x="87" y="253"/>
                  </a:cubicBezTo>
                  <a:cubicBezTo>
                    <a:pt x="97" y="256"/>
                    <a:pt x="107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17"/>
                    <a:pt x="227" y="30"/>
                    <a:pt x="174" y="13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0" name="Google Shape;13420;p34"/>
            <p:cNvSpPr/>
            <p:nvPr/>
          </p:nvSpPr>
          <p:spPr>
            <a:xfrm>
              <a:off x="4105100" y="22553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17"/>
                  </a:cubicBezTo>
                  <a:cubicBezTo>
                    <a:pt x="17" y="70"/>
                    <a:pt x="1" y="153"/>
                    <a:pt x="54" y="206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57" y="256"/>
                    <a:pt x="174" y="256"/>
                    <a:pt x="207" y="223"/>
                  </a:cubicBezTo>
                  <a:cubicBezTo>
                    <a:pt x="223" y="206"/>
                    <a:pt x="240" y="173"/>
                    <a:pt x="240" y="136"/>
                  </a:cubicBezTo>
                  <a:cubicBezTo>
                    <a:pt x="240" y="103"/>
                    <a:pt x="240" y="70"/>
                    <a:pt x="223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1" name="Google Shape;13421;p34"/>
            <p:cNvSpPr/>
            <p:nvPr/>
          </p:nvSpPr>
          <p:spPr>
            <a:xfrm>
              <a:off x="3802375" y="24025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35" y="1"/>
                  </a:moveTo>
                  <a:cubicBezTo>
                    <a:pt x="81" y="1"/>
                    <a:pt x="31" y="31"/>
                    <a:pt x="17" y="75"/>
                  </a:cubicBezTo>
                  <a:cubicBezTo>
                    <a:pt x="1" y="141"/>
                    <a:pt x="34" y="228"/>
                    <a:pt x="83" y="244"/>
                  </a:cubicBezTo>
                  <a:cubicBezTo>
                    <a:pt x="98" y="254"/>
                    <a:pt x="114" y="259"/>
                    <a:pt x="129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70" y="5"/>
                  </a:cubicBezTo>
                  <a:cubicBezTo>
                    <a:pt x="158" y="2"/>
                    <a:pt x="146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2" name="Google Shape;13422;p34"/>
            <p:cNvSpPr/>
            <p:nvPr/>
          </p:nvSpPr>
          <p:spPr>
            <a:xfrm>
              <a:off x="3803200" y="24503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23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74" y="256"/>
                    <a:pt x="190" y="223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4" y="17"/>
                    <a:pt x="174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3" name="Google Shape;13423;p34"/>
            <p:cNvSpPr/>
            <p:nvPr/>
          </p:nvSpPr>
          <p:spPr>
            <a:xfrm>
              <a:off x="3806200" y="24829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87" y="1"/>
                  </a:moveTo>
                  <a:cubicBezTo>
                    <a:pt x="33" y="38"/>
                    <a:pt x="0" y="87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20" y="260"/>
                    <a:pt x="136" y="260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39" y="104"/>
                    <a:pt x="223" y="87"/>
                    <a:pt x="223" y="71"/>
                  </a:cubicBezTo>
                  <a:cubicBezTo>
                    <a:pt x="206" y="38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4" name="Google Shape;13424;p34"/>
            <p:cNvSpPr/>
            <p:nvPr/>
          </p:nvSpPr>
          <p:spPr>
            <a:xfrm>
              <a:off x="3811350" y="23407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70"/>
                    <a:pt x="190" y="33"/>
                    <a:pt x="157" y="17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5" name="Google Shape;13425;p34"/>
            <p:cNvSpPr/>
            <p:nvPr/>
          </p:nvSpPr>
          <p:spPr>
            <a:xfrm>
              <a:off x="4108100" y="228542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17" y="66"/>
                    <a:pt x="0" y="153"/>
                    <a:pt x="37" y="223"/>
                  </a:cubicBezTo>
                  <a:cubicBezTo>
                    <a:pt x="70" y="239"/>
                    <a:pt x="87" y="256"/>
                    <a:pt x="120" y="256"/>
                  </a:cubicBezTo>
                  <a:cubicBezTo>
                    <a:pt x="131" y="261"/>
                    <a:pt x="140" y="263"/>
                    <a:pt x="148" y="263"/>
                  </a:cubicBezTo>
                  <a:cubicBezTo>
                    <a:pt x="168" y="263"/>
                    <a:pt x="183" y="251"/>
                    <a:pt x="206" y="239"/>
                  </a:cubicBezTo>
                  <a:cubicBezTo>
                    <a:pt x="244" y="186"/>
                    <a:pt x="260" y="103"/>
                    <a:pt x="223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6" name="Google Shape;13426;p34"/>
            <p:cNvSpPr/>
            <p:nvPr/>
          </p:nvSpPr>
          <p:spPr>
            <a:xfrm>
              <a:off x="4113250" y="22697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4" y="1"/>
                  </a:moveTo>
                  <a:cubicBezTo>
                    <a:pt x="126" y="1"/>
                    <a:pt x="116" y="3"/>
                    <a:pt x="103" y="10"/>
                  </a:cubicBezTo>
                  <a:cubicBezTo>
                    <a:pt x="54" y="10"/>
                    <a:pt x="0" y="76"/>
                    <a:pt x="17" y="146"/>
                  </a:cubicBezTo>
                  <a:cubicBezTo>
                    <a:pt x="17" y="179"/>
                    <a:pt x="38" y="216"/>
                    <a:pt x="71" y="232"/>
                  </a:cubicBezTo>
                  <a:cubicBezTo>
                    <a:pt x="87" y="249"/>
                    <a:pt x="120" y="265"/>
                    <a:pt x="141" y="265"/>
                  </a:cubicBezTo>
                  <a:cubicBezTo>
                    <a:pt x="207" y="249"/>
                    <a:pt x="244" y="179"/>
                    <a:pt x="244" y="113"/>
                  </a:cubicBezTo>
                  <a:cubicBezTo>
                    <a:pt x="223" y="76"/>
                    <a:pt x="223" y="43"/>
                    <a:pt x="190" y="26"/>
                  </a:cubicBezTo>
                  <a:lnTo>
                    <a:pt x="174" y="10"/>
                  </a:lnTo>
                  <a:cubicBezTo>
                    <a:pt x="163" y="10"/>
                    <a:pt x="152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7" name="Google Shape;13427;p34"/>
            <p:cNvSpPr/>
            <p:nvPr/>
          </p:nvSpPr>
          <p:spPr>
            <a:xfrm>
              <a:off x="4112000" y="2240075"/>
              <a:ext cx="6025" cy="6725"/>
            </a:xfrm>
            <a:custGeom>
              <a:avLst/>
              <a:gdLst/>
              <a:ahLst/>
              <a:cxnLst/>
              <a:rect l="l" t="t" r="r" b="b"/>
              <a:pathLst>
                <a:path w="241" h="269" extrusionOk="0">
                  <a:moveTo>
                    <a:pt x="121" y="1"/>
                  </a:moveTo>
                  <a:cubicBezTo>
                    <a:pt x="115" y="1"/>
                    <a:pt x="110" y="3"/>
                    <a:pt x="104" y="8"/>
                  </a:cubicBezTo>
                  <a:cubicBezTo>
                    <a:pt x="50" y="8"/>
                    <a:pt x="1" y="78"/>
                    <a:pt x="17" y="144"/>
                  </a:cubicBezTo>
                  <a:cubicBezTo>
                    <a:pt x="17" y="181"/>
                    <a:pt x="34" y="214"/>
                    <a:pt x="50" y="231"/>
                  </a:cubicBezTo>
                  <a:cubicBezTo>
                    <a:pt x="88" y="247"/>
                    <a:pt x="104" y="268"/>
                    <a:pt x="137" y="268"/>
                  </a:cubicBezTo>
                  <a:cubicBezTo>
                    <a:pt x="170" y="247"/>
                    <a:pt x="191" y="231"/>
                    <a:pt x="207" y="214"/>
                  </a:cubicBezTo>
                  <a:cubicBezTo>
                    <a:pt x="224" y="181"/>
                    <a:pt x="240" y="144"/>
                    <a:pt x="240" y="111"/>
                  </a:cubicBezTo>
                  <a:cubicBezTo>
                    <a:pt x="224" y="78"/>
                    <a:pt x="207" y="41"/>
                    <a:pt x="191" y="25"/>
                  </a:cubicBezTo>
                  <a:cubicBezTo>
                    <a:pt x="191" y="25"/>
                    <a:pt x="170" y="8"/>
                    <a:pt x="153" y="8"/>
                  </a:cubicBezTo>
                  <a:cubicBezTo>
                    <a:pt x="142" y="8"/>
                    <a:pt x="13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8" name="Google Shape;13428;p34"/>
            <p:cNvSpPr/>
            <p:nvPr/>
          </p:nvSpPr>
          <p:spPr>
            <a:xfrm>
              <a:off x="4109025" y="23159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6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33" y="238"/>
                    <a:pt x="83" y="254"/>
                  </a:cubicBezTo>
                  <a:cubicBezTo>
                    <a:pt x="97" y="263"/>
                    <a:pt x="112" y="267"/>
                    <a:pt x="128" y="267"/>
                  </a:cubicBezTo>
                  <a:cubicBezTo>
                    <a:pt x="170" y="267"/>
                    <a:pt x="211" y="236"/>
                    <a:pt x="223" y="184"/>
                  </a:cubicBezTo>
                  <a:cubicBezTo>
                    <a:pt x="240" y="118"/>
                    <a:pt x="223" y="48"/>
                    <a:pt x="169" y="15"/>
                  </a:cubicBezTo>
                  <a:cubicBezTo>
                    <a:pt x="151" y="5"/>
                    <a:pt x="13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9" name="Google Shape;13429;p34"/>
            <p:cNvSpPr/>
            <p:nvPr/>
          </p:nvSpPr>
          <p:spPr>
            <a:xfrm>
              <a:off x="4116750" y="23917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19" y="1"/>
                  </a:moveTo>
                  <a:cubicBezTo>
                    <a:pt x="67" y="1"/>
                    <a:pt x="28" y="34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44"/>
                    <a:pt x="67" y="261"/>
                  </a:cubicBezTo>
                  <a:cubicBezTo>
                    <a:pt x="77" y="266"/>
                    <a:pt x="88" y="269"/>
                    <a:pt x="100" y="269"/>
                  </a:cubicBezTo>
                  <a:cubicBezTo>
                    <a:pt x="130" y="269"/>
                    <a:pt x="162" y="252"/>
                    <a:pt x="186" y="228"/>
                  </a:cubicBezTo>
                  <a:cubicBezTo>
                    <a:pt x="186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1" y="2"/>
                    <a:pt x="130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0" name="Google Shape;13430;p34"/>
            <p:cNvSpPr/>
            <p:nvPr/>
          </p:nvSpPr>
          <p:spPr>
            <a:xfrm>
              <a:off x="4107275" y="23322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67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87" y="257"/>
                    <a:pt x="120" y="257"/>
                    <a:pt x="136" y="257"/>
                  </a:cubicBezTo>
                  <a:cubicBezTo>
                    <a:pt x="206" y="240"/>
                    <a:pt x="239" y="170"/>
                    <a:pt x="239" y="104"/>
                  </a:cubicBezTo>
                  <a:cubicBezTo>
                    <a:pt x="223" y="67"/>
                    <a:pt x="206" y="34"/>
                    <a:pt x="190" y="17"/>
                  </a:cubicBezTo>
                  <a:lnTo>
                    <a:pt x="17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1" name="Google Shape;13431;p34"/>
            <p:cNvSpPr/>
            <p:nvPr/>
          </p:nvSpPr>
          <p:spPr>
            <a:xfrm>
              <a:off x="4113250" y="23643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06"/>
                    <a:pt x="54" y="244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2" name="Google Shape;13432;p34"/>
            <p:cNvSpPr/>
            <p:nvPr/>
          </p:nvSpPr>
          <p:spPr>
            <a:xfrm>
              <a:off x="4118000" y="23455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54" y="1"/>
                    <a:pt x="33" y="34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3" y="240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40"/>
                    <a:pt x="223" y="190"/>
                    <a:pt x="223" y="104"/>
                  </a:cubicBezTo>
                  <a:cubicBezTo>
                    <a:pt x="206" y="71"/>
                    <a:pt x="190" y="50"/>
                    <a:pt x="173" y="34"/>
                  </a:cubicBezTo>
                  <a:cubicBezTo>
                    <a:pt x="173" y="17"/>
                    <a:pt x="157" y="17"/>
                    <a:pt x="136" y="17"/>
                  </a:cubicBezTo>
                  <a:cubicBezTo>
                    <a:pt x="12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3" name="Google Shape;13433;p34"/>
            <p:cNvSpPr/>
            <p:nvPr/>
          </p:nvSpPr>
          <p:spPr>
            <a:xfrm>
              <a:off x="4107275" y="2210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3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4" name="Google Shape;13434;p34"/>
            <p:cNvSpPr/>
            <p:nvPr/>
          </p:nvSpPr>
          <p:spPr>
            <a:xfrm>
              <a:off x="4134800" y="22029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0"/>
                    <a:pt x="223" y="104"/>
                  </a:cubicBezTo>
                  <a:cubicBezTo>
                    <a:pt x="223" y="67"/>
                    <a:pt x="206" y="34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5" name="Google Shape;13435;p34"/>
            <p:cNvSpPr/>
            <p:nvPr/>
          </p:nvSpPr>
          <p:spPr>
            <a:xfrm>
              <a:off x="4140775" y="21861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120" y="1"/>
                    <a:pt x="87" y="1"/>
                    <a:pt x="70" y="34"/>
                  </a:cubicBezTo>
                  <a:cubicBezTo>
                    <a:pt x="17" y="71"/>
                    <a:pt x="0" y="157"/>
                    <a:pt x="50" y="207"/>
                  </a:cubicBezTo>
                  <a:cubicBezTo>
                    <a:pt x="70" y="240"/>
                    <a:pt x="87" y="261"/>
                    <a:pt x="120" y="261"/>
                  </a:cubicBezTo>
                  <a:cubicBezTo>
                    <a:pt x="153" y="261"/>
                    <a:pt x="173" y="261"/>
                    <a:pt x="206" y="240"/>
                  </a:cubicBezTo>
                  <a:cubicBezTo>
                    <a:pt x="256" y="190"/>
                    <a:pt x="256" y="104"/>
                    <a:pt x="223" y="54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73" y="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6" name="Google Shape;13436;p34"/>
            <p:cNvSpPr/>
            <p:nvPr/>
          </p:nvSpPr>
          <p:spPr>
            <a:xfrm>
              <a:off x="4106450" y="2379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206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7" name="Google Shape;13437;p34"/>
            <p:cNvSpPr/>
            <p:nvPr/>
          </p:nvSpPr>
          <p:spPr>
            <a:xfrm>
              <a:off x="4129125" y="23145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1"/>
                    <a:pt x="37" y="224"/>
                    <a:pt x="70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206" y="240"/>
                    <a:pt x="244" y="191"/>
                    <a:pt x="244" y="104"/>
                  </a:cubicBezTo>
                  <a:cubicBezTo>
                    <a:pt x="227" y="71"/>
                    <a:pt x="206" y="50"/>
                    <a:pt x="190" y="17"/>
                  </a:cubicBezTo>
                  <a:lnTo>
                    <a:pt x="174" y="17"/>
                  </a:ln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8" name="Google Shape;13438;p34"/>
            <p:cNvSpPr/>
            <p:nvPr/>
          </p:nvSpPr>
          <p:spPr>
            <a:xfrm>
              <a:off x="4105100" y="2351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0"/>
                  </a:moveTo>
                  <a:cubicBezTo>
                    <a:pt x="104" y="0"/>
                    <a:pt x="71" y="0"/>
                    <a:pt x="5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5" y="238"/>
                    <a:pt x="87" y="257"/>
                    <a:pt x="121" y="257"/>
                  </a:cubicBezTo>
                  <a:cubicBezTo>
                    <a:pt x="144" y="257"/>
                    <a:pt x="168" y="248"/>
                    <a:pt x="190" y="227"/>
                  </a:cubicBezTo>
                  <a:cubicBezTo>
                    <a:pt x="223" y="190"/>
                    <a:pt x="240" y="103"/>
                    <a:pt x="207" y="54"/>
                  </a:cubicBezTo>
                  <a:cubicBezTo>
                    <a:pt x="190" y="38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9" name="Google Shape;13439;p34"/>
            <p:cNvSpPr/>
            <p:nvPr/>
          </p:nvSpPr>
          <p:spPr>
            <a:xfrm>
              <a:off x="4140350" y="223277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0"/>
                  </a:moveTo>
                  <a:cubicBezTo>
                    <a:pt x="107" y="0"/>
                    <a:pt x="98" y="2"/>
                    <a:pt x="87" y="8"/>
                  </a:cubicBezTo>
                  <a:cubicBezTo>
                    <a:pt x="34" y="8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0" y="267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0" name="Google Shape;13440;p34"/>
            <p:cNvSpPr/>
            <p:nvPr/>
          </p:nvSpPr>
          <p:spPr>
            <a:xfrm>
              <a:off x="4117175" y="23028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8" y="0"/>
                  </a:moveTo>
                  <a:cubicBezTo>
                    <a:pt x="87" y="0"/>
                    <a:pt x="44" y="35"/>
                    <a:pt x="17" y="91"/>
                  </a:cubicBezTo>
                  <a:cubicBezTo>
                    <a:pt x="0" y="161"/>
                    <a:pt x="33" y="231"/>
                    <a:pt x="87" y="247"/>
                  </a:cubicBezTo>
                  <a:cubicBezTo>
                    <a:pt x="100" y="256"/>
                    <a:pt x="114" y="260"/>
                    <a:pt x="129" y="260"/>
                  </a:cubicBezTo>
                  <a:cubicBezTo>
                    <a:pt x="170" y="260"/>
                    <a:pt x="211" y="229"/>
                    <a:pt x="223" y="177"/>
                  </a:cubicBezTo>
                  <a:cubicBezTo>
                    <a:pt x="256" y="107"/>
                    <a:pt x="223" y="41"/>
                    <a:pt x="169" y="4"/>
                  </a:cubicBezTo>
                  <a:cubicBezTo>
                    <a:pt x="159" y="1"/>
                    <a:pt x="148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1" name="Google Shape;13441;p34"/>
            <p:cNvSpPr/>
            <p:nvPr/>
          </p:nvSpPr>
          <p:spPr>
            <a:xfrm>
              <a:off x="4119325" y="2421850"/>
              <a:ext cx="6425" cy="6450"/>
            </a:xfrm>
            <a:custGeom>
              <a:avLst/>
              <a:gdLst/>
              <a:ahLst/>
              <a:cxnLst/>
              <a:rect l="l" t="t" r="r" b="b"/>
              <a:pathLst>
                <a:path w="257" h="258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9"/>
                    <a:pt x="34" y="229"/>
                    <a:pt x="83" y="245"/>
                  </a:cubicBezTo>
                  <a:cubicBezTo>
                    <a:pt x="102" y="254"/>
                    <a:pt x="119" y="258"/>
                    <a:pt x="135" y="258"/>
                  </a:cubicBezTo>
                  <a:cubicBezTo>
                    <a:pt x="180" y="258"/>
                    <a:pt x="216" y="226"/>
                    <a:pt x="240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2" name="Google Shape;13442;p34"/>
            <p:cNvSpPr/>
            <p:nvPr/>
          </p:nvSpPr>
          <p:spPr>
            <a:xfrm>
              <a:off x="4120575" y="2252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73" y="256"/>
                    <a:pt x="190" y="240"/>
                    <a:pt x="206" y="207"/>
                  </a:cubicBezTo>
                  <a:cubicBezTo>
                    <a:pt x="223" y="190"/>
                    <a:pt x="239" y="153"/>
                    <a:pt x="223" y="120"/>
                  </a:cubicBezTo>
                  <a:cubicBezTo>
                    <a:pt x="223" y="87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3" name="Google Shape;13443;p34"/>
            <p:cNvSpPr/>
            <p:nvPr/>
          </p:nvSpPr>
          <p:spPr>
            <a:xfrm>
              <a:off x="4119750" y="220470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7" y="257"/>
                  </a:cubicBezTo>
                  <a:cubicBezTo>
                    <a:pt x="95" y="259"/>
                    <a:pt x="104" y="261"/>
                    <a:pt x="113" y="261"/>
                  </a:cubicBezTo>
                  <a:cubicBezTo>
                    <a:pt x="159" y="261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5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4" name="Google Shape;13444;p34"/>
            <p:cNvSpPr/>
            <p:nvPr/>
          </p:nvSpPr>
          <p:spPr>
            <a:xfrm>
              <a:off x="4112000" y="2189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24" y="1"/>
                  </a:moveTo>
                  <a:cubicBezTo>
                    <a:pt x="80" y="1"/>
                    <a:pt x="31" y="35"/>
                    <a:pt x="17" y="89"/>
                  </a:cubicBezTo>
                  <a:cubicBezTo>
                    <a:pt x="1" y="159"/>
                    <a:pt x="17" y="229"/>
                    <a:pt x="88" y="262"/>
                  </a:cubicBezTo>
                  <a:cubicBezTo>
                    <a:pt x="96" y="265"/>
                    <a:pt x="105" y="266"/>
                    <a:pt x="114" y="266"/>
                  </a:cubicBezTo>
                  <a:cubicBezTo>
                    <a:pt x="159" y="266"/>
                    <a:pt x="210" y="234"/>
                    <a:pt x="224" y="175"/>
                  </a:cubicBezTo>
                  <a:cubicBezTo>
                    <a:pt x="240" y="110"/>
                    <a:pt x="224" y="39"/>
                    <a:pt x="153" y="6"/>
                  </a:cubicBezTo>
                  <a:cubicBezTo>
                    <a:pt x="144" y="3"/>
                    <a:pt x="13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5" name="Google Shape;13445;p34"/>
            <p:cNvSpPr/>
            <p:nvPr/>
          </p:nvSpPr>
          <p:spPr>
            <a:xfrm>
              <a:off x="4113650" y="22248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4" y="1"/>
                  </a:moveTo>
                  <a:cubicBezTo>
                    <a:pt x="38" y="1"/>
                    <a:pt x="1" y="71"/>
                    <a:pt x="1" y="137"/>
                  </a:cubicBezTo>
                  <a:cubicBezTo>
                    <a:pt x="22" y="207"/>
                    <a:pt x="71" y="261"/>
                    <a:pt x="141" y="261"/>
                  </a:cubicBezTo>
                  <a:cubicBezTo>
                    <a:pt x="158" y="240"/>
                    <a:pt x="191" y="224"/>
                    <a:pt x="207" y="207"/>
                  </a:cubicBezTo>
                  <a:cubicBezTo>
                    <a:pt x="228" y="174"/>
                    <a:pt x="228" y="137"/>
                    <a:pt x="228" y="104"/>
                  </a:cubicBezTo>
                  <a:cubicBezTo>
                    <a:pt x="228" y="71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6" name="Google Shape;13446;p34"/>
            <p:cNvSpPr/>
            <p:nvPr/>
          </p:nvSpPr>
          <p:spPr>
            <a:xfrm>
              <a:off x="4123975" y="228490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87" y="1"/>
                  </a:moveTo>
                  <a:cubicBezTo>
                    <a:pt x="87" y="21"/>
                    <a:pt x="70" y="21"/>
                    <a:pt x="70" y="21"/>
                  </a:cubicBezTo>
                  <a:cubicBezTo>
                    <a:pt x="21" y="38"/>
                    <a:pt x="0" y="104"/>
                    <a:pt x="0" y="157"/>
                  </a:cubicBezTo>
                  <a:cubicBezTo>
                    <a:pt x="0" y="190"/>
                    <a:pt x="21" y="227"/>
                    <a:pt x="54" y="244"/>
                  </a:cubicBezTo>
                  <a:cubicBezTo>
                    <a:pt x="65" y="255"/>
                    <a:pt x="85" y="267"/>
                    <a:pt x="103" y="267"/>
                  </a:cubicBezTo>
                  <a:cubicBezTo>
                    <a:pt x="111" y="267"/>
                    <a:pt x="118" y="265"/>
                    <a:pt x="124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104"/>
                    <a:pt x="206" y="87"/>
                    <a:pt x="206" y="87"/>
                  </a:cubicBezTo>
                  <a:cubicBezTo>
                    <a:pt x="206" y="54"/>
                    <a:pt x="173" y="38"/>
                    <a:pt x="157" y="21"/>
                  </a:cubicBezTo>
                  <a:cubicBezTo>
                    <a:pt x="140" y="1"/>
                    <a:pt x="12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7" name="Google Shape;13447;p34"/>
            <p:cNvSpPr/>
            <p:nvPr/>
          </p:nvSpPr>
          <p:spPr>
            <a:xfrm>
              <a:off x="4125300" y="23606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0"/>
                  </a:moveTo>
                  <a:cubicBezTo>
                    <a:pt x="77" y="0"/>
                    <a:pt x="42" y="32"/>
                    <a:pt x="17" y="83"/>
                  </a:cubicBezTo>
                  <a:cubicBezTo>
                    <a:pt x="1" y="149"/>
                    <a:pt x="34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40" y="83"/>
                    <a:pt x="207" y="46"/>
                  </a:cubicBezTo>
                  <a:cubicBezTo>
                    <a:pt x="190" y="30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8" name="Google Shape;13448;p34"/>
            <p:cNvSpPr/>
            <p:nvPr/>
          </p:nvSpPr>
          <p:spPr>
            <a:xfrm>
              <a:off x="4121900" y="2328300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7" y="0"/>
                  </a:moveTo>
                  <a:cubicBezTo>
                    <a:pt x="120" y="0"/>
                    <a:pt x="83" y="17"/>
                    <a:pt x="67" y="37"/>
                  </a:cubicBezTo>
                  <a:cubicBezTo>
                    <a:pt x="17" y="70"/>
                    <a:pt x="1" y="157"/>
                    <a:pt x="50" y="223"/>
                  </a:cubicBezTo>
                  <a:cubicBezTo>
                    <a:pt x="69" y="253"/>
                    <a:pt x="99" y="266"/>
                    <a:pt x="131" y="266"/>
                  </a:cubicBezTo>
                  <a:cubicBezTo>
                    <a:pt x="157" y="266"/>
                    <a:pt x="183" y="258"/>
                    <a:pt x="207" y="244"/>
                  </a:cubicBezTo>
                  <a:cubicBezTo>
                    <a:pt x="240" y="190"/>
                    <a:pt x="256" y="103"/>
                    <a:pt x="223" y="54"/>
                  </a:cubicBezTo>
                  <a:cubicBezTo>
                    <a:pt x="207" y="37"/>
                    <a:pt x="186" y="17"/>
                    <a:pt x="170" y="17"/>
                  </a:cubicBezTo>
                  <a:cubicBezTo>
                    <a:pt x="170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9" name="Google Shape;13449;p34"/>
            <p:cNvSpPr/>
            <p:nvPr/>
          </p:nvSpPr>
          <p:spPr>
            <a:xfrm>
              <a:off x="4119750" y="2378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0" y="142"/>
                    <a:pt x="17" y="228"/>
                    <a:pt x="87" y="245"/>
                  </a:cubicBezTo>
                  <a:cubicBezTo>
                    <a:pt x="103" y="261"/>
                    <a:pt x="120" y="261"/>
                    <a:pt x="120" y="261"/>
                  </a:cubicBezTo>
                  <a:cubicBezTo>
                    <a:pt x="169" y="261"/>
                    <a:pt x="206" y="228"/>
                    <a:pt x="223" y="175"/>
                  </a:cubicBezTo>
                  <a:cubicBezTo>
                    <a:pt x="239" y="125"/>
                    <a:pt x="223" y="72"/>
                    <a:pt x="206" y="39"/>
                  </a:cubicBezTo>
                  <a:cubicBezTo>
                    <a:pt x="190" y="22"/>
                    <a:pt x="169" y="22"/>
                    <a:pt x="153" y="6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0" name="Google Shape;13450;p34"/>
            <p:cNvSpPr/>
            <p:nvPr/>
          </p:nvSpPr>
          <p:spPr>
            <a:xfrm>
              <a:off x="4127050" y="21890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3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5"/>
                    <a:pt x="34" y="227"/>
                    <a:pt x="83" y="248"/>
                  </a:cubicBezTo>
                  <a:cubicBezTo>
                    <a:pt x="102" y="256"/>
                    <a:pt x="119" y="260"/>
                    <a:pt x="136" y="260"/>
                  </a:cubicBezTo>
                  <a:cubicBezTo>
                    <a:pt x="180" y="260"/>
                    <a:pt x="216" y="229"/>
                    <a:pt x="240" y="178"/>
                  </a:cubicBezTo>
                  <a:cubicBezTo>
                    <a:pt x="257" y="107"/>
                    <a:pt x="224" y="41"/>
                    <a:pt x="170" y="4"/>
                  </a:cubicBezTo>
                  <a:cubicBezTo>
                    <a:pt x="161" y="2"/>
                    <a:pt x="152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1" name="Google Shape;13451;p34"/>
            <p:cNvSpPr/>
            <p:nvPr/>
          </p:nvSpPr>
          <p:spPr>
            <a:xfrm>
              <a:off x="4127050" y="2235525"/>
              <a:ext cx="6025" cy="6925"/>
            </a:xfrm>
            <a:custGeom>
              <a:avLst/>
              <a:gdLst/>
              <a:ahLst/>
              <a:cxnLst/>
              <a:rect l="l" t="t" r="r" b="b"/>
              <a:pathLst>
                <a:path w="241" h="277" extrusionOk="0">
                  <a:moveTo>
                    <a:pt x="137" y="1"/>
                  </a:moveTo>
                  <a:cubicBezTo>
                    <a:pt x="104" y="1"/>
                    <a:pt x="67" y="17"/>
                    <a:pt x="50" y="38"/>
                  </a:cubicBezTo>
                  <a:cubicBezTo>
                    <a:pt x="1" y="87"/>
                    <a:pt x="1" y="157"/>
                    <a:pt x="34" y="223"/>
                  </a:cubicBezTo>
                  <a:cubicBezTo>
                    <a:pt x="50" y="244"/>
                    <a:pt x="83" y="260"/>
                    <a:pt x="104" y="277"/>
                  </a:cubicBezTo>
                  <a:cubicBezTo>
                    <a:pt x="137" y="277"/>
                    <a:pt x="170" y="260"/>
                    <a:pt x="186" y="244"/>
                  </a:cubicBezTo>
                  <a:cubicBezTo>
                    <a:pt x="240" y="190"/>
                    <a:pt x="240" y="120"/>
                    <a:pt x="207" y="54"/>
                  </a:cubicBezTo>
                  <a:cubicBezTo>
                    <a:pt x="186" y="38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2" name="Google Shape;13452;p34"/>
            <p:cNvSpPr/>
            <p:nvPr/>
          </p:nvSpPr>
          <p:spPr>
            <a:xfrm>
              <a:off x="4127475" y="2219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33" y="207"/>
                    <a:pt x="50" y="240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0"/>
                    <a:pt x="240" y="174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3" name="Google Shape;13453;p34"/>
            <p:cNvSpPr/>
            <p:nvPr/>
          </p:nvSpPr>
          <p:spPr>
            <a:xfrm>
              <a:off x="3894225" y="2264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2"/>
                    <a:pt x="0" y="88"/>
                    <a:pt x="0" y="158"/>
                  </a:cubicBezTo>
                  <a:cubicBezTo>
                    <a:pt x="17" y="191"/>
                    <a:pt x="17" y="228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5"/>
                    <a:pt x="173" y="38"/>
                  </a:cubicBezTo>
                  <a:cubicBezTo>
                    <a:pt x="173" y="22"/>
                    <a:pt x="157" y="22"/>
                    <a:pt x="157" y="22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4" name="Google Shape;13454;p34"/>
            <p:cNvSpPr/>
            <p:nvPr/>
          </p:nvSpPr>
          <p:spPr>
            <a:xfrm>
              <a:off x="3838875" y="2257075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87" y="0"/>
                  </a:moveTo>
                  <a:cubicBezTo>
                    <a:pt x="66" y="17"/>
                    <a:pt x="33" y="33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1" y="251"/>
                    <a:pt x="83" y="263"/>
                    <a:pt x="101" y="263"/>
                  </a:cubicBezTo>
                  <a:cubicBezTo>
                    <a:pt x="108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6" y="83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5" name="Google Shape;13455;p34"/>
            <p:cNvSpPr/>
            <p:nvPr/>
          </p:nvSpPr>
          <p:spPr>
            <a:xfrm>
              <a:off x="3840525" y="2210700"/>
              <a:ext cx="5675" cy="6400"/>
            </a:xfrm>
            <a:custGeom>
              <a:avLst/>
              <a:gdLst/>
              <a:ahLst/>
              <a:cxnLst/>
              <a:rect l="l" t="t" r="r" b="b"/>
              <a:pathLst>
                <a:path w="227" h="256" extrusionOk="0">
                  <a:moveTo>
                    <a:pt x="103" y="0"/>
                  </a:moveTo>
                  <a:cubicBezTo>
                    <a:pt x="37" y="0"/>
                    <a:pt x="0" y="66"/>
                    <a:pt x="0" y="136"/>
                  </a:cubicBezTo>
                  <a:cubicBezTo>
                    <a:pt x="21" y="186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157" y="239"/>
                    <a:pt x="190" y="223"/>
                    <a:pt x="206" y="206"/>
                  </a:cubicBezTo>
                  <a:cubicBezTo>
                    <a:pt x="227" y="169"/>
                    <a:pt x="227" y="136"/>
                    <a:pt x="227" y="103"/>
                  </a:cubicBezTo>
                  <a:cubicBezTo>
                    <a:pt x="227" y="66"/>
                    <a:pt x="206" y="33"/>
                    <a:pt x="173" y="17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6" name="Google Shape;13456;p34"/>
            <p:cNvSpPr/>
            <p:nvPr/>
          </p:nvSpPr>
          <p:spPr>
            <a:xfrm>
              <a:off x="3821250" y="2230925"/>
              <a:ext cx="5575" cy="6800"/>
            </a:xfrm>
            <a:custGeom>
              <a:avLst/>
              <a:gdLst/>
              <a:ahLst/>
              <a:cxnLst/>
              <a:rect l="l" t="t" r="r" b="b"/>
              <a:pathLst>
                <a:path w="223" h="272" extrusionOk="0">
                  <a:moveTo>
                    <a:pt x="126" y="0"/>
                  </a:moveTo>
                  <a:cubicBezTo>
                    <a:pt x="116" y="0"/>
                    <a:pt x="103" y="5"/>
                    <a:pt x="87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17" y="222"/>
                    <a:pt x="50" y="238"/>
                  </a:cubicBezTo>
                  <a:cubicBezTo>
                    <a:pt x="70" y="255"/>
                    <a:pt x="103" y="271"/>
                    <a:pt x="120" y="271"/>
                  </a:cubicBezTo>
                  <a:cubicBezTo>
                    <a:pt x="153" y="255"/>
                    <a:pt x="190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lnTo>
                    <a:pt x="153" y="16"/>
                  </a:lnTo>
                  <a:cubicBezTo>
                    <a:pt x="145" y="5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7" name="Google Shape;13457;p34"/>
            <p:cNvSpPr/>
            <p:nvPr/>
          </p:nvSpPr>
          <p:spPr>
            <a:xfrm>
              <a:off x="3832775" y="2227075"/>
              <a:ext cx="6525" cy="6825"/>
            </a:xfrm>
            <a:custGeom>
              <a:avLst/>
              <a:gdLst/>
              <a:ahLst/>
              <a:cxnLst/>
              <a:rect l="l" t="t" r="r" b="b"/>
              <a:pathLst>
                <a:path w="261" h="273" extrusionOk="0">
                  <a:moveTo>
                    <a:pt x="132" y="0"/>
                  </a:moveTo>
                  <a:cubicBezTo>
                    <a:pt x="91" y="0"/>
                    <a:pt x="50" y="32"/>
                    <a:pt x="38" y="83"/>
                  </a:cubicBezTo>
                  <a:cubicBezTo>
                    <a:pt x="1" y="149"/>
                    <a:pt x="38" y="236"/>
                    <a:pt x="88" y="252"/>
                  </a:cubicBezTo>
                  <a:cubicBezTo>
                    <a:pt x="104" y="273"/>
                    <a:pt x="125" y="273"/>
                    <a:pt x="141" y="273"/>
                  </a:cubicBezTo>
                  <a:cubicBezTo>
                    <a:pt x="191" y="252"/>
                    <a:pt x="228" y="236"/>
                    <a:pt x="244" y="186"/>
                  </a:cubicBezTo>
                  <a:cubicBezTo>
                    <a:pt x="261" y="133"/>
                    <a:pt x="244" y="83"/>
                    <a:pt x="207" y="46"/>
                  </a:cubicBezTo>
                  <a:cubicBezTo>
                    <a:pt x="207" y="29"/>
                    <a:pt x="191" y="13"/>
                    <a:pt x="174" y="13"/>
                  </a:cubicBezTo>
                  <a:cubicBezTo>
                    <a:pt x="161" y="4"/>
                    <a:pt x="146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8" name="Google Shape;13458;p34"/>
            <p:cNvSpPr/>
            <p:nvPr/>
          </p:nvSpPr>
          <p:spPr>
            <a:xfrm>
              <a:off x="3847425" y="2226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7" y="1"/>
                    <a:pt x="71" y="17"/>
                    <a:pt x="33" y="34"/>
                  </a:cubicBezTo>
                  <a:cubicBezTo>
                    <a:pt x="17" y="50"/>
                    <a:pt x="0" y="88"/>
                    <a:pt x="0" y="121"/>
                  </a:cubicBezTo>
                  <a:cubicBezTo>
                    <a:pt x="0" y="154"/>
                    <a:pt x="0" y="191"/>
                    <a:pt x="17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37" y="257"/>
                    <a:pt x="157" y="257"/>
                    <a:pt x="190" y="240"/>
                  </a:cubicBezTo>
                  <a:cubicBezTo>
                    <a:pt x="223" y="191"/>
                    <a:pt x="240" y="104"/>
                    <a:pt x="207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37" y="1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9" name="Google Shape;13459;p34"/>
            <p:cNvSpPr/>
            <p:nvPr/>
          </p:nvSpPr>
          <p:spPr>
            <a:xfrm>
              <a:off x="3825575" y="2212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66" y="8"/>
                    <a:pt x="33" y="24"/>
                    <a:pt x="17" y="62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50" y="231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0" name="Google Shape;13460;p34"/>
            <p:cNvSpPr/>
            <p:nvPr/>
          </p:nvSpPr>
          <p:spPr>
            <a:xfrm>
              <a:off x="3829800" y="21950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9" y="1"/>
                  </a:moveTo>
                  <a:cubicBezTo>
                    <a:pt x="85" y="1"/>
                    <a:pt x="66" y="15"/>
                    <a:pt x="54" y="26"/>
                  </a:cubicBezTo>
                  <a:cubicBezTo>
                    <a:pt x="0" y="76"/>
                    <a:pt x="0" y="162"/>
                    <a:pt x="38" y="216"/>
                  </a:cubicBezTo>
                  <a:cubicBezTo>
                    <a:pt x="57" y="245"/>
                    <a:pt x="88" y="262"/>
                    <a:pt x="121" y="262"/>
                  </a:cubicBezTo>
                  <a:cubicBezTo>
                    <a:pt x="145" y="262"/>
                    <a:pt x="169" y="253"/>
                    <a:pt x="190" y="232"/>
                  </a:cubicBezTo>
                  <a:cubicBezTo>
                    <a:pt x="244" y="195"/>
                    <a:pt x="244" y="113"/>
                    <a:pt x="207" y="43"/>
                  </a:cubicBezTo>
                  <a:cubicBezTo>
                    <a:pt x="190" y="26"/>
                    <a:pt x="174" y="26"/>
                    <a:pt x="157" y="10"/>
                  </a:cubicBezTo>
                  <a:lnTo>
                    <a:pt x="141" y="10"/>
                  </a:lnTo>
                  <a:cubicBezTo>
                    <a:pt x="130" y="3"/>
                    <a:pt x="119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1" name="Google Shape;13461;p34"/>
            <p:cNvSpPr/>
            <p:nvPr/>
          </p:nvSpPr>
          <p:spPr>
            <a:xfrm>
              <a:off x="3844025" y="22416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17" y="153"/>
                  </a:cubicBezTo>
                  <a:cubicBezTo>
                    <a:pt x="17" y="186"/>
                    <a:pt x="33" y="224"/>
                    <a:pt x="50" y="240"/>
                  </a:cubicBezTo>
                  <a:cubicBezTo>
                    <a:pt x="62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40" y="186"/>
                    <a:pt x="223" y="120"/>
                  </a:cubicBezTo>
                  <a:cubicBezTo>
                    <a:pt x="223" y="67"/>
                    <a:pt x="190" y="34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2" name="Google Shape;13462;p34"/>
            <p:cNvSpPr/>
            <p:nvPr/>
          </p:nvSpPr>
          <p:spPr>
            <a:xfrm>
              <a:off x="3859900" y="2189225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1"/>
                  </a:cubicBezTo>
                  <a:cubicBezTo>
                    <a:pt x="256" y="117"/>
                    <a:pt x="223" y="34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3" name="Google Shape;13463;p34"/>
            <p:cNvSpPr/>
            <p:nvPr/>
          </p:nvSpPr>
          <p:spPr>
            <a:xfrm>
              <a:off x="3865050" y="23022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1"/>
                  </a:moveTo>
                  <a:cubicBezTo>
                    <a:pt x="87" y="1"/>
                    <a:pt x="46" y="32"/>
                    <a:pt x="33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8" y="259"/>
                    <a:pt x="108" y="261"/>
                    <a:pt x="118" y="261"/>
                  </a:cubicBezTo>
                  <a:cubicBezTo>
                    <a:pt x="170" y="261"/>
                    <a:pt x="212" y="226"/>
                    <a:pt x="240" y="170"/>
                  </a:cubicBezTo>
                  <a:cubicBezTo>
                    <a:pt x="256" y="100"/>
                    <a:pt x="223" y="30"/>
                    <a:pt x="174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4" name="Google Shape;13464;p34"/>
            <p:cNvSpPr/>
            <p:nvPr/>
          </p:nvSpPr>
          <p:spPr>
            <a:xfrm>
              <a:off x="3847825" y="21941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01" y="1"/>
                    <a:pt x="78" y="12"/>
                    <a:pt x="55" y="24"/>
                  </a:cubicBezTo>
                  <a:cubicBezTo>
                    <a:pt x="38" y="24"/>
                    <a:pt x="17" y="61"/>
                    <a:pt x="1" y="78"/>
                  </a:cubicBezTo>
                  <a:lnTo>
                    <a:pt x="1" y="164"/>
                  </a:lnTo>
                  <a:cubicBezTo>
                    <a:pt x="17" y="214"/>
                    <a:pt x="38" y="230"/>
                    <a:pt x="71" y="251"/>
                  </a:cubicBezTo>
                  <a:cubicBezTo>
                    <a:pt x="84" y="260"/>
                    <a:pt x="99" y="264"/>
                    <a:pt x="113" y="264"/>
                  </a:cubicBezTo>
                  <a:cubicBezTo>
                    <a:pt x="154" y="264"/>
                    <a:pt x="195" y="232"/>
                    <a:pt x="207" y="181"/>
                  </a:cubicBezTo>
                  <a:cubicBezTo>
                    <a:pt x="244" y="111"/>
                    <a:pt x="207" y="45"/>
                    <a:pt x="158" y="7"/>
                  </a:cubicBezTo>
                  <a:cubicBezTo>
                    <a:pt x="147" y="3"/>
                    <a:pt x="136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5" name="Google Shape;13465;p34"/>
            <p:cNvSpPr/>
            <p:nvPr/>
          </p:nvSpPr>
          <p:spPr>
            <a:xfrm>
              <a:off x="3855150" y="2209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0"/>
                    <a:pt x="240" y="190"/>
                    <a:pt x="223" y="104"/>
                  </a:cubicBezTo>
                  <a:cubicBezTo>
                    <a:pt x="223" y="71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6" name="Google Shape;13466;p34"/>
            <p:cNvSpPr/>
            <p:nvPr/>
          </p:nvSpPr>
          <p:spPr>
            <a:xfrm>
              <a:off x="3853400" y="22545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66"/>
                    <a:pt x="1" y="153"/>
                    <a:pt x="38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07" y="206"/>
                    <a:pt x="227" y="169"/>
                    <a:pt x="227" y="136"/>
                  </a:cubicBezTo>
                  <a:cubicBezTo>
                    <a:pt x="244" y="103"/>
                    <a:pt x="227" y="66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7" name="Google Shape;13467;p34"/>
            <p:cNvSpPr/>
            <p:nvPr/>
          </p:nvSpPr>
          <p:spPr>
            <a:xfrm>
              <a:off x="3850000" y="230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4" y="239"/>
                  </a:cubicBezTo>
                  <a:cubicBezTo>
                    <a:pt x="77" y="251"/>
                    <a:pt x="93" y="263"/>
                    <a:pt x="111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8" name="Google Shape;13468;p34"/>
            <p:cNvSpPr/>
            <p:nvPr/>
          </p:nvSpPr>
          <p:spPr>
            <a:xfrm>
              <a:off x="3861650" y="2223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214"/>
                    <a:pt x="54" y="260"/>
                    <a:pt x="110" y="260"/>
                  </a:cubicBezTo>
                  <a:cubicBezTo>
                    <a:pt x="118" y="260"/>
                    <a:pt x="127" y="259"/>
                    <a:pt x="136" y="257"/>
                  </a:cubicBezTo>
                  <a:cubicBezTo>
                    <a:pt x="169" y="257"/>
                    <a:pt x="186" y="240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50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9" name="Google Shape;13469;p34"/>
            <p:cNvSpPr/>
            <p:nvPr/>
          </p:nvSpPr>
          <p:spPr>
            <a:xfrm>
              <a:off x="3797225" y="229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3" y="238"/>
                    <a:pt x="84" y="256"/>
                    <a:pt x="116" y="256"/>
                  </a:cubicBezTo>
                  <a:cubicBezTo>
                    <a:pt x="140" y="256"/>
                    <a:pt x="165" y="246"/>
                    <a:pt x="186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0" name="Google Shape;13470;p34"/>
            <p:cNvSpPr/>
            <p:nvPr/>
          </p:nvSpPr>
          <p:spPr>
            <a:xfrm>
              <a:off x="3799800" y="2500625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7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53"/>
                    <a:pt x="34" y="219"/>
                    <a:pt x="83" y="256"/>
                  </a:cubicBezTo>
                  <a:cubicBezTo>
                    <a:pt x="96" y="260"/>
                    <a:pt x="109" y="262"/>
                    <a:pt x="122" y="262"/>
                  </a:cubicBezTo>
                  <a:cubicBezTo>
                    <a:pt x="166" y="262"/>
                    <a:pt x="211" y="240"/>
                    <a:pt x="223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2" y="4"/>
                    <a:pt x="13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1" name="Google Shape;13471;p34"/>
            <p:cNvSpPr/>
            <p:nvPr/>
          </p:nvSpPr>
          <p:spPr>
            <a:xfrm>
              <a:off x="3798875" y="22510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87" y="0"/>
                    <a:pt x="71" y="0"/>
                    <a:pt x="71" y="17"/>
                  </a:cubicBezTo>
                  <a:cubicBezTo>
                    <a:pt x="17" y="37"/>
                    <a:pt x="1" y="87"/>
                    <a:pt x="1" y="157"/>
                  </a:cubicBezTo>
                  <a:cubicBezTo>
                    <a:pt x="1" y="190"/>
                    <a:pt x="17" y="206"/>
                    <a:pt x="54" y="243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103"/>
                    <a:pt x="223" y="87"/>
                    <a:pt x="207" y="70"/>
                  </a:cubicBezTo>
                  <a:cubicBezTo>
                    <a:pt x="207" y="54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2" name="Google Shape;13472;p34"/>
            <p:cNvSpPr/>
            <p:nvPr/>
          </p:nvSpPr>
          <p:spPr>
            <a:xfrm>
              <a:off x="3796300" y="2269025"/>
              <a:ext cx="2200" cy="6100"/>
            </a:xfrm>
            <a:custGeom>
              <a:avLst/>
              <a:gdLst/>
              <a:ahLst/>
              <a:cxnLst/>
              <a:rect l="l" t="t" r="r" b="b"/>
              <a:pathLst>
                <a:path w="88" h="244" extrusionOk="0">
                  <a:moveTo>
                    <a:pt x="0" y="1"/>
                  </a:moveTo>
                  <a:lnTo>
                    <a:pt x="0" y="244"/>
                  </a:lnTo>
                  <a:cubicBezTo>
                    <a:pt x="38" y="223"/>
                    <a:pt x="54" y="207"/>
                    <a:pt x="54" y="174"/>
                  </a:cubicBezTo>
                  <a:cubicBezTo>
                    <a:pt x="87" y="104"/>
                    <a:pt x="54" y="3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3" name="Google Shape;13473;p34"/>
            <p:cNvSpPr/>
            <p:nvPr/>
          </p:nvSpPr>
          <p:spPr>
            <a:xfrm>
              <a:off x="3796300" y="24674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54" y="17"/>
                    <a:pt x="17" y="37"/>
                    <a:pt x="0" y="87"/>
                  </a:cubicBezTo>
                  <a:lnTo>
                    <a:pt x="0" y="190"/>
                  </a:lnTo>
                  <a:cubicBezTo>
                    <a:pt x="17" y="206"/>
                    <a:pt x="38" y="223"/>
                    <a:pt x="38" y="24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3"/>
                    <a:pt x="223" y="190"/>
                    <a:pt x="223" y="103"/>
                  </a:cubicBezTo>
                  <a:cubicBezTo>
                    <a:pt x="207" y="70"/>
                    <a:pt x="190" y="54"/>
                    <a:pt x="174" y="17"/>
                  </a:cubicBezTo>
                  <a:lnTo>
                    <a:pt x="157" y="17"/>
                  </a:ln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4" name="Google Shape;13474;p34"/>
            <p:cNvSpPr/>
            <p:nvPr/>
          </p:nvSpPr>
          <p:spPr>
            <a:xfrm>
              <a:off x="3796300" y="2485475"/>
              <a:ext cx="425" cy="2200"/>
            </a:xfrm>
            <a:custGeom>
              <a:avLst/>
              <a:gdLst/>
              <a:ahLst/>
              <a:cxnLst/>
              <a:rect l="l" t="t" r="r" b="b"/>
              <a:pathLst>
                <a:path w="17" h="88" extrusionOk="0">
                  <a:moveTo>
                    <a:pt x="0" y="1"/>
                  </a:moveTo>
                  <a:lnTo>
                    <a:pt x="0" y="87"/>
                  </a:lnTo>
                  <a:cubicBezTo>
                    <a:pt x="17" y="54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5" name="Google Shape;13475;p34"/>
            <p:cNvSpPr/>
            <p:nvPr/>
          </p:nvSpPr>
          <p:spPr>
            <a:xfrm>
              <a:off x="3816925" y="22758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9" y="1"/>
                  </a:moveTo>
                  <a:cubicBezTo>
                    <a:pt x="87" y="1"/>
                    <a:pt x="47" y="33"/>
                    <a:pt x="17" y="91"/>
                  </a:cubicBezTo>
                  <a:cubicBezTo>
                    <a:pt x="0" y="157"/>
                    <a:pt x="37" y="227"/>
                    <a:pt x="87" y="260"/>
                  </a:cubicBezTo>
                  <a:lnTo>
                    <a:pt x="140" y="260"/>
                  </a:lnTo>
                  <a:cubicBezTo>
                    <a:pt x="173" y="260"/>
                    <a:pt x="206" y="227"/>
                    <a:pt x="223" y="178"/>
                  </a:cubicBezTo>
                  <a:cubicBezTo>
                    <a:pt x="243" y="124"/>
                    <a:pt x="243" y="91"/>
                    <a:pt x="206" y="38"/>
                  </a:cubicBezTo>
                  <a:cubicBezTo>
                    <a:pt x="190" y="38"/>
                    <a:pt x="190" y="21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6" name="Google Shape;13476;p34"/>
            <p:cNvSpPr/>
            <p:nvPr/>
          </p:nvSpPr>
          <p:spPr>
            <a:xfrm>
              <a:off x="3802375" y="2185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4" y="252"/>
                    <a:pt x="91" y="263"/>
                    <a:pt x="110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86" y="34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7" name="Google Shape;13477;p34"/>
            <p:cNvSpPr/>
            <p:nvPr/>
          </p:nvSpPr>
          <p:spPr>
            <a:xfrm>
              <a:off x="3812700" y="22184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33" y="50"/>
                    <a:pt x="17" y="83"/>
                    <a:pt x="17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0"/>
                    <a:pt x="81" y="262"/>
                    <a:pt x="112" y="262"/>
                  </a:cubicBezTo>
                  <a:cubicBezTo>
                    <a:pt x="137" y="262"/>
                    <a:pt x="163" y="254"/>
                    <a:pt x="186" y="239"/>
                  </a:cubicBezTo>
                  <a:cubicBezTo>
                    <a:pt x="239" y="186"/>
                    <a:pt x="239" y="103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8" name="Google Shape;13478;p34"/>
            <p:cNvSpPr/>
            <p:nvPr/>
          </p:nvSpPr>
          <p:spPr>
            <a:xfrm>
              <a:off x="3815275" y="21986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86" y="256"/>
                    <a:pt x="223" y="190"/>
                    <a:pt x="223" y="120"/>
                  </a:cubicBezTo>
                  <a:cubicBezTo>
                    <a:pt x="223" y="87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9" name="Google Shape;13479;p34"/>
            <p:cNvSpPr/>
            <p:nvPr/>
          </p:nvSpPr>
          <p:spPr>
            <a:xfrm>
              <a:off x="3810100" y="226305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50"/>
                  </a:cubicBezTo>
                  <a:cubicBezTo>
                    <a:pt x="17" y="71"/>
                    <a:pt x="1" y="104"/>
                    <a:pt x="1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4"/>
                    <a:pt x="224" y="104"/>
                  </a:cubicBezTo>
                  <a:cubicBezTo>
                    <a:pt x="224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0" name="Google Shape;13480;p34"/>
            <p:cNvSpPr/>
            <p:nvPr/>
          </p:nvSpPr>
          <p:spPr>
            <a:xfrm>
              <a:off x="3807950" y="23098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33" y="17"/>
                    <a:pt x="0" y="70"/>
                    <a:pt x="0" y="157"/>
                  </a:cubicBezTo>
                  <a:cubicBezTo>
                    <a:pt x="0" y="190"/>
                    <a:pt x="33" y="223"/>
                    <a:pt x="50" y="239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53" y="260"/>
                    <a:pt x="190" y="239"/>
                    <a:pt x="207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7" y="54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1" name="Google Shape;13481;p34"/>
            <p:cNvSpPr/>
            <p:nvPr/>
          </p:nvSpPr>
          <p:spPr>
            <a:xfrm>
              <a:off x="3804450" y="22805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3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0" y="247"/>
                    <a:pt x="103" y="263"/>
                    <a:pt x="124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73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2" name="Google Shape;13482;p34"/>
            <p:cNvSpPr/>
            <p:nvPr/>
          </p:nvSpPr>
          <p:spPr>
            <a:xfrm>
              <a:off x="3801875" y="22016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0" y="0"/>
                  </a:moveTo>
                  <a:cubicBezTo>
                    <a:pt x="103" y="0"/>
                    <a:pt x="87" y="0"/>
                    <a:pt x="54" y="33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39"/>
                    <a:pt x="87" y="260"/>
                    <a:pt x="124" y="260"/>
                  </a:cubicBezTo>
                  <a:cubicBezTo>
                    <a:pt x="140" y="260"/>
                    <a:pt x="173" y="260"/>
                    <a:pt x="190" y="223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3" name="Google Shape;13483;p34"/>
            <p:cNvSpPr/>
            <p:nvPr/>
          </p:nvSpPr>
          <p:spPr>
            <a:xfrm>
              <a:off x="3928125" y="22428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0"/>
                  </a:moveTo>
                  <a:cubicBezTo>
                    <a:pt x="54" y="0"/>
                    <a:pt x="1" y="70"/>
                    <a:pt x="21" y="136"/>
                  </a:cubicBezTo>
                  <a:cubicBezTo>
                    <a:pt x="21" y="174"/>
                    <a:pt x="38" y="207"/>
                    <a:pt x="54" y="223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207" y="240"/>
                    <a:pt x="244" y="174"/>
                    <a:pt x="227" y="103"/>
                  </a:cubicBezTo>
                  <a:cubicBezTo>
                    <a:pt x="227" y="70"/>
                    <a:pt x="207" y="33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4" name="Google Shape;13484;p34"/>
            <p:cNvSpPr/>
            <p:nvPr/>
          </p:nvSpPr>
          <p:spPr>
            <a:xfrm>
              <a:off x="3905875" y="2260575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27" y="0"/>
                  </a:moveTo>
                  <a:cubicBezTo>
                    <a:pt x="86" y="0"/>
                    <a:pt x="45" y="31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90" y="252"/>
                    <a:pt x="223" y="219"/>
                    <a:pt x="239" y="170"/>
                  </a:cubicBezTo>
                  <a:cubicBezTo>
                    <a:pt x="256" y="132"/>
                    <a:pt x="239" y="83"/>
                    <a:pt x="223" y="46"/>
                  </a:cubicBezTo>
                  <a:cubicBezTo>
                    <a:pt x="206" y="29"/>
                    <a:pt x="190" y="13"/>
                    <a:pt x="169" y="13"/>
                  </a:cubicBezTo>
                  <a:cubicBezTo>
                    <a:pt x="156" y="4"/>
                    <a:pt x="141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5" name="Google Shape;13485;p34"/>
            <p:cNvSpPr/>
            <p:nvPr/>
          </p:nvSpPr>
          <p:spPr>
            <a:xfrm>
              <a:off x="3932875" y="22225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9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1" y="229"/>
                    <a:pt x="223" y="177"/>
                  </a:cubicBezTo>
                  <a:cubicBezTo>
                    <a:pt x="260" y="107"/>
                    <a:pt x="223" y="41"/>
                    <a:pt x="173" y="4"/>
                  </a:cubicBezTo>
                  <a:cubicBezTo>
                    <a:pt x="162" y="1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6" name="Google Shape;13486;p34"/>
            <p:cNvSpPr/>
            <p:nvPr/>
          </p:nvSpPr>
          <p:spPr>
            <a:xfrm>
              <a:off x="3930300" y="2192500"/>
              <a:ext cx="5575" cy="6725"/>
            </a:xfrm>
            <a:custGeom>
              <a:avLst/>
              <a:gdLst/>
              <a:ahLst/>
              <a:cxnLst/>
              <a:rect l="l" t="t" r="r" b="b"/>
              <a:pathLst>
                <a:path w="223" h="269" extrusionOk="0">
                  <a:moveTo>
                    <a:pt x="109" y="1"/>
                  </a:moveTo>
                  <a:cubicBezTo>
                    <a:pt x="62" y="1"/>
                    <a:pt x="14" y="35"/>
                    <a:pt x="0" y="89"/>
                  </a:cubicBezTo>
                  <a:lnTo>
                    <a:pt x="0" y="143"/>
                  </a:lnTo>
                  <a:cubicBezTo>
                    <a:pt x="0" y="192"/>
                    <a:pt x="17" y="246"/>
                    <a:pt x="70" y="262"/>
                  </a:cubicBezTo>
                  <a:cubicBezTo>
                    <a:pt x="79" y="267"/>
                    <a:pt x="90" y="269"/>
                    <a:pt x="100" y="269"/>
                  </a:cubicBezTo>
                  <a:cubicBezTo>
                    <a:pt x="129" y="269"/>
                    <a:pt x="161" y="253"/>
                    <a:pt x="173" y="229"/>
                  </a:cubicBezTo>
                  <a:cubicBezTo>
                    <a:pt x="190" y="213"/>
                    <a:pt x="206" y="192"/>
                    <a:pt x="206" y="176"/>
                  </a:cubicBezTo>
                  <a:cubicBezTo>
                    <a:pt x="223" y="110"/>
                    <a:pt x="206" y="40"/>
                    <a:pt x="140" y="7"/>
                  </a:cubicBezTo>
                  <a:cubicBezTo>
                    <a:pt x="130" y="3"/>
                    <a:pt x="120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7" name="Google Shape;13487;p34"/>
            <p:cNvSpPr/>
            <p:nvPr/>
          </p:nvSpPr>
          <p:spPr>
            <a:xfrm>
              <a:off x="3920925" y="22275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1" y="0"/>
                  </a:moveTo>
                  <a:cubicBezTo>
                    <a:pt x="84" y="0"/>
                    <a:pt x="66" y="4"/>
                    <a:pt x="50" y="12"/>
                  </a:cubicBezTo>
                  <a:cubicBezTo>
                    <a:pt x="33" y="29"/>
                    <a:pt x="17" y="50"/>
                    <a:pt x="17" y="83"/>
                  </a:cubicBezTo>
                  <a:cubicBezTo>
                    <a:pt x="0" y="116"/>
                    <a:pt x="0" y="132"/>
                    <a:pt x="0" y="169"/>
                  </a:cubicBezTo>
                  <a:cubicBezTo>
                    <a:pt x="17" y="202"/>
                    <a:pt x="33" y="235"/>
                    <a:pt x="66" y="256"/>
                  </a:cubicBezTo>
                  <a:cubicBezTo>
                    <a:pt x="78" y="258"/>
                    <a:pt x="89" y="260"/>
                    <a:pt x="99" y="260"/>
                  </a:cubicBezTo>
                  <a:cubicBezTo>
                    <a:pt x="152" y="260"/>
                    <a:pt x="192" y="227"/>
                    <a:pt x="223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19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8" name="Google Shape;13488;p34"/>
            <p:cNvSpPr/>
            <p:nvPr/>
          </p:nvSpPr>
          <p:spPr>
            <a:xfrm>
              <a:off x="3910100" y="2214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0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60"/>
                    <a:pt x="243" y="190"/>
                    <a:pt x="227" y="120"/>
                  </a:cubicBezTo>
                  <a:cubicBezTo>
                    <a:pt x="227" y="87"/>
                    <a:pt x="206" y="54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9" name="Google Shape;13489;p34"/>
            <p:cNvSpPr/>
            <p:nvPr/>
          </p:nvSpPr>
          <p:spPr>
            <a:xfrm>
              <a:off x="3913600" y="22436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66" y="244"/>
                  </a:cubicBezTo>
                  <a:cubicBezTo>
                    <a:pt x="81" y="255"/>
                    <a:pt x="93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69" y="21"/>
                    <a:pt x="169" y="21"/>
                    <a:pt x="153" y="21"/>
                  </a:cubicBezTo>
                  <a:lnTo>
                    <a:pt x="136" y="21"/>
                  </a:lnTo>
                  <a:cubicBezTo>
                    <a:pt x="120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0" name="Google Shape;13490;p34"/>
            <p:cNvSpPr/>
            <p:nvPr/>
          </p:nvSpPr>
          <p:spPr>
            <a:xfrm>
              <a:off x="3922575" y="2209850"/>
              <a:ext cx="6500" cy="6850"/>
            </a:xfrm>
            <a:custGeom>
              <a:avLst/>
              <a:gdLst/>
              <a:ahLst/>
              <a:cxnLst/>
              <a:rect l="l" t="t" r="r" b="b"/>
              <a:pathLst>
                <a:path w="260" h="274" extrusionOk="0">
                  <a:moveTo>
                    <a:pt x="129" y="1"/>
                  </a:moveTo>
                  <a:cubicBezTo>
                    <a:pt x="88" y="1"/>
                    <a:pt x="49" y="32"/>
                    <a:pt x="37" y="84"/>
                  </a:cubicBezTo>
                  <a:cubicBezTo>
                    <a:pt x="0" y="154"/>
                    <a:pt x="37" y="240"/>
                    <a:pt x="87" y="257"/>
                  </a:cubicBezTo>
                  <a:cubicBezTo>
                    <a:pt x="103" y="273"/>
                    <a:pt x="120" y="273"/>
                    <a:pt x="140" y="273"/>
                  </a:cubicBezTo>
                  <a:cubicBezTo>
                    <a:pt x="190" y="257"/>
                    <a:pt x="223" y="240"/>
                    <a:pt x="243" y="187"/>
                  </a:cubicBezTo>
                  <a:cubicBezTo>
                    <a:pt x="260" y="137"/>
                    <a:pt x="243" y="84"/>
                    <a:pt x="206" y="51"/>
                  </a:cubicBezTo>
                  <a:cubicBezTo>
                    <a:pt x="206" y="34"/>
                    <a:pt x="190" y="13"/>
                    <a:pt x="173" y="13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1" name="Google Shape;13491;p34"/>
            <p:cNvSpPr/>
            <p:nvPr/>
          </p:nvSpPr>
          <p:spPr>
            <a:xfrm>
              <a:off x="3948325" y="22216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19" y="0"/>
                  </a:moveTo>
                  <a:cubicBezTo>
                    <a:pt x="76" y="0"/>
                    <a:pt x="33" y="23"/>
                    <a:pt x="17" y="76"/>
                  </a:cubicBezTo>
                  <a:cubicBezTo>
                    <a:pt x="1" y="142"/>
                    <a:pt x="17" y="229"/>
                    <a:pt x="87" y="245"/>
                  </a:cubicBezTo>
                  <a:cubicBezTo>
                    <a:pt x="102" y="256"/>
                    <a:pt x="118" y="260"/>
                    <a:pt x="133" y="260"/>
                  </a:cubicBezTo>
                  <a:cubicBezTo>
                    <a:pt x="173" y="260"/>
                    <a:pt x="211" y="227"/>
                    <a:pt x="223" y="179"/>
                  </a:cubicBezTo>
                  <a:cubicBezTo>
                    <a:pt x="244" y="109"/>
                    <a:pt x="223" y="39"/>
                    <a:pt x="157" y="6"/>
                  </a:cubicBezTo>
                  <a:cubicBezTo>
                    <a:pt x="145" y="2"/>
                    <a:pt x="132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2" name="Google Shape;13492;p34"/>
            <p:cNvSpPr/>
            <p:nvPr/>
          </p:nvSpPr>
          <p:spPr>
            <a:xfrm>
              <a:off x="3950075" y="22047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87" y="13"/>
                    <a:pt x="71" y="34"/>
                    <a:pt x="50" y="50"/>
                  </a:cubicBezTo>
                  <a:cubicBezTo>
                    <a:pt x="17" y="67"/>
                    <a:pt x="1" y="116"/>
                    <a:pt x="17" y="153"/>
                  </a:cubicBezTo>
                  <a:cubicBezTo>
                    <a:pt x="17" y="186"/>
                    <a:pt x="34" y="219"/>
                    <a:pt x="50" y="240"/>
                  </a:cubicBezTo>
                  <a:cubicBezTo>
                    <a:pt x="87" y="257"/>
                    <a:pt x="104" y="273"/>
                    <a:pt x="137" y="273"/>
                  </a:cubicBezTo>
                  <a:cubicBezTo>
                    <a:pt x="191" y="257"/>
                    <a:pt x="240" y="186"/>
                    <a:pt x="240" y="137"/>
                  </a:cubicBezTo>
                  <a:lnTo>
                    <a:pt x="240" y="116"/>
                  </a:lnTo>
                  <a:cubicBezTo>
                    <a:pt x="223" y="67"/>
                    <a:pt x="207" y="34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3" name="Google Shape;13493;p34"/>
            <p:cNvSpPr/>
            <p:nvPr/>
          </p:nvSpPr>
          <p:spPr>
            <a:xfrm>
              <a:off x="3950500" y="23472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0"/>
                    <a:pt x="223" y="104"/>
                  </a:cubicBezTo>
                  <a:cubicBezTo>
                    <a:pt x="223" y="67"/>
                    <a:pt x="206" y="50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4" name="Google Shape;13494;p34"/>
            <p:cNvSpPr/>
            <p:nvPr/>
          </p:nvSpPr>
          <p:spPr>
            <a:xfrm>
              <a:off x="3937600" y="2207600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21"/>
                    <a:pt x="55" y="37"/>
                  </a:cubicBezTo>
                  <a:cubicBezTo>
                    <a:pt x="1" y="70"/>
                    <a:pt x="1" y="157"/>
                    <a:pt x="34" y="206"/>
                  </a:cubicBezTo>
                  <a:cubicBezTo>
                    <a:pt x="55" y="244"/>
                    <a:pt x="88" y="260"/>
                    <a:pt x="104" y="260"/>
                  </a:cubicBezTo>
                  <a:cubicBezTo>
                    <a:pt x="137" y="260"/>
                    <a:pt x="174" y="260"/>
                    <a:pt x="191" y="244"/>
                  </a:cubicBezTo>
                  <a:cubicBezTo>
                    <a:pt x="207" y="206"/>
                    <a:pt x="224" y="190"/>
                    <a:pt x="224" y="157"/>
                  </a:cubicBezTo>
                  <a:cubicBezTo>
                    <a:pt x="240" y="124"/>
                    <a:pt x="224" y="87"/>
                    <a:pt x="207" y="54"/>
                  </a:cubicBezTo>
                  <a:cubicBezTo>
                    <a:pt x="191" y="37"/>
                    <a:pt x="174" y="21"/>
                    <a:pt x="158" y="21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5" name="Google Shape;13495;p34"/>
            <p:cNvSpPr/>
            <p:nvPr/>
          </p:nvSpPr>
          <p:spPr>
            <a:xfrm>
              <a:off x="3944525" y="2191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17"/>
                    <a:pt x="33" y="55"/>
                  </a:cubicBezTo>
                  <a:cubicBezTo>
                    <a:pt x="17" y="88"/>
                    <a:pt x="0" y="120"/>
                    <a:pt x="0" y="158"/>
                  </a:cubicBezTo>
                  <a:cubicBezTo>
                    <a:pt x="17" y="191"/>
                    <a:pt x="33" y="207"/>
                    <a:pt x="50" y="240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6" name="Google Shape;13496;p34"/>
            <p:cNvSpPr/>
            <p:nvPr/>
          </p:nvSpPr>
          <p:spPr>
            <a:xfrm>
              <a:off x="3940600" y="2237175"/>
              <a:ext cx="6525" cy="6675"/>
            </a:xfrm>
            <a:custGeom>
              <a:avLst/>
              <a:gdLst/>
              <a:ahLst/>
              <a:cxnLst/>
              <a:rect l="l" t="t" r="r" b="b"/>
              <a:pathLst>
                <a:path w="261" h="267" extrusionOk="0">
                  <a:moveTo>
                    <a:pt x="146" y="1"/>
                  </a:moveTo>
                  <a:cubicBezTo>
                    <a:pt x="99" y="1"/>
                    <a:pt x="51" y="33"/>
                    <a:pt x="38" y="91"/>
                  </a:cubicBezTo>
                  <a:cubicBezTo>
                    <a:pt x="1" y="157"/>
                    <a:pt x="38" y="227"/>
                    <a:pt x="87" y="260"/>
                  </a:cubicBezTo>
                  <a:cubicBezTo>
                    <a:pt x="100" y="264"/>
                    <a:pt x="113" y="266"/>
                    <a:pt x="124" y="266"/>
                  </a:cubicBezTo>
                  <a:cubicBezTo>
                    <a:pt x="175" y="266"/>
                    <a:pt x="214" y="232"/>
                    <a:pt x="244" y="178"/>
                  </a:cubicBezTo>
                  <a:cubicBezTo>
                    <a:pt x="260" y="108"/>
                    <a:pt x="223" y="38"/>
                    <a:pt x="174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7" name="Google Shape;13497;p34"/>
            <p:cNvSpPr/>
            <p:nvPr/>
          </p:nvSpPr>
          <p:spPr>
            <a:xfrm>
              <a:off x="38753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207" y="240"/>
                    <a:pt x="240" y="190"/>
                    <a:pt x="223" y="104"/>
                  </a:cubicBezTo>
                  <a:cubicBezTo>
                    <a:pt x="223" y="6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8" name="Google Shape;13498;p34"/>
            <p:cNvSpPr/>
            <p:nvPr/>
          </p:nvSpPr>
          <p:spPr>
            <a:xfrm>
              <a:off x="3875350" y="21882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7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57"/>
                    <a:pt x="17" y="227"/>
                    <a:pt x="87" y="260"/>
                  </a:cubicBezTo>
                  <a:cubicBezTo>
                    <a:pt x="97" y="264"/>
                    <a:pt x="107" y="266"/>
                    <a:pt x="117" y="266"/>
                  </a:cubicBezTo>
                  <a:cubicBezTo>
                    <a:pt x="161" y="266"/>
                    <a:pt x="210" y="231"/>
                    <a:pt x="223" y="178"/>
                  </a:cubicBezTo>
                  <a:cubicBezTo>
                    <a:pt x="240" y="107"/>
                    <a:pt x="207" y="37"/>
                    <a:pt x="153" y="4"/>
                  </a:cubicBezTo>
                  <a:cubicBezTo>
                    <a:pt x="145" y="2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9" name="Google Shape;13499;p34"/>
            <p:cNvSpPr/>
            <p:nvPr/>
          </p:nvSpPr>
          <p:spPr>
            <a:xfrm>
              <a:off x="3867625" y="22038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4" y="83"/>
                  </a:cubicBezTo>
                  <a:cubicBezTo>
                    <a:pt x="1" y="149"/>
                    <a:pt x="34" y="219"/>
                    <a:pt x="87" y="252"/>
                  </a:cubicBezTo>
                  <a:cubicBezTo>
                    <a:pt x="103" y="258"/>
                    <a:pt x="119" y="260"/>
                    <a:pt x="134" y="260"/>
                  </a:cubicBezTo>
                  <a:cubicBezTo>
                    <a:pt x="178" y="260"/>
                    <a:pt x="215" y="236"/>
                    <a:pt x="240" y="186"/>
                  </a:cubicBezTo>
                  <a:cubicBezTo>
                    <a:pt x="256" y="116"/>
                    <a:pt x="223" y="30"/>
                    <a:pt x="174" y="13"/>
                  </a:cubicBezTo>
                  <a:cubicBezTo>
                    <a:pt x="159" y="5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0" name="Google Shape;13500;p34"/>
            <p:cNvSpPr/>
            <p:nvPr/>
          </p:nvSpPr>
          <p:spPr>
            <a:xfrm>
              <a:off x="3904525" y="2184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87" y="17"/>
                    <a:pt x="87" y="17"/>
                    <a:pt x="71" y="17"/>
                  </a:cubicBezTo>
                  <a:cubicBezTo>
                    <a:pt x="38" y="33"/>
                    <a:pt x="1" y="103"/>
                    <a:pt x="17" y="153"/>
                  </a:cubicBezTo>
                  <a:cubicBezTo>
                    <a:pt x="17" y="186"/>
                    <a:pt x="38" y="223"/>
                    <a:pt x="54" y="239"/>
                  </a:cubicBezTo>
                  <a:cubicBezTo>
                    <a:pt x="66" y="251"/>
                    <a:pt x="86" y="263"/>
                    <a:pt x="109" y="263"/>
                  </a:cubicBezTo>
                  <a:cubicBezTo>
                    <a:pt x="119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33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1" name="Google Shape;13501;p34"/>
            <p:cNvSpPr/>
            <p:nvPr/>
          </p:nvSpPr>
          <p:spPr>
            <a:xfrm>
              <a:off x="3874950" y="223495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69" y="246"/>
                    <a:pt x="190" y="230"/>
                  </a:cubicBezTo>
                  <a:cubicBezTo>
                    <a:pt x="239" y="197"/>
                    <a:pt x="256" y="110"/>
                    <a:pt x="206" y="40"/>
                  </a:cubicBezTo>
                  <a:cubicBezTo>
                    <a:pt x="206" y="24"/>
                    <a:pt x="190" y="24"/>
                    <a:pt x="169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2" name="Google Shape;13502;p34"/>
            <p:cNvSpPr/>
            <p:nvPr/>
          </p:nvSpPr>
          <p:spPr>
            <a:xfrm>
              <a:off x="3871950" y="2284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lnTo>
                    <a:pt x="67" y="8"/>
                  </a:lnTo>
                  <a:cubicBezTo>
                    <a:pt x="34" y="45"/>
                    <a:pt x="1" y="95"/>
                    <a:pt x="1" y="148"/>
                  </a:cubicBezTo>
                  <a:cubicBezTo>
                    <a:pt x="17" y="181"/>
                    <a:pt x="17" y="214"/>
                    <a:pt x="50" y="231"/>
                  </a:cubicBezTo>
                  <a:cubicBezTo>
                    <a:pt x="67" y="251"/>
                    <a:pt x="104" y="268"/>
                    <a:pt x="137" y="268"/>
                  </a:cubicBezTo>
                  <a:cubicBezTo>
                    <a:pt x="186" y="251"/>
                    <a:pt x="240" y="181"/>
                    <a:pt x="223" y="111"/>
                  </a:cubicBezTo>
                  <a:lnTo>
                    <a:pt x="223" y="78"/>
                  </a:lnTo>
                  <a:cubicBezTo>
                    <a:pt x="207" y="45"/>
                    <a:pt x="186" y="25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3" name="Google Shape;13503;p34"/>
            <p:cNvSpPr/>
            <p:nvPr/>
          </p:nvSpPr>
          <p:spPr>
            <a:xfrm>
              <a:off x="3868450" y="22517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5" y="0"/>
                  </a:moveTo>
                  <a:cubicBezTo>
                    <a:pt x="117" y="0"/>
                    <a:pt x="109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17" y="178"/>
                    <a:pt x="38" y="215"/>
                    <a:pt x="54" y="232"/>
                  </a:cubicBezTo>
                  <a:cubicBezTo>
                    <a:pt x="87" y="248"/>
                    <a:pt x="120" y="265"/>
                    <a:pt x="141" y="265"/>
                  </a:cubicBezTo>
                  <a:cubicBezTo>
                    <a:pt x="174" y="248"/>
                    <a:pt x="190" y="232"/>
                    <a:pt x="207" y="215"/>
                  </a:cubicBezTo>
                  <a:cubicBezTo>
                    <a:pt x="244" y="178"/>
                    <a:pt x="244" y="145"/>
                    <a:pt x="244" y="112"/>
                  </a:cubicBezTo>
                  <a:cubicBezTo>
                    <a:pt x="223" y="75"/>
                    <a:pt x="207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43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4" name="Google Shape;13504;p34"/>
            <p:cNvSpPr/>
            <p:nvPr/>
          </p:nvSpPr>
          <p:spPr>
            <a:xfrm>
              <a:off x="3877525" y="2313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17" y="224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39" y="186"/>
                    <a:pt x="223" y="120"/>
                  </a:cubicBezTo>
                  <a:cubicBezTo>
                    <a:pt x="223" y="83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5" name="Google Shape;13505;p34"/>
            <p:cNvSpPr/>
            <p:nvPr/>
          </p:nvSpPr>
          <p:spPr>
            <a:xfrm>
              <a:off x="3889475" y="221615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6" y="0"/>
                  </a:moveTo>
                  <a:cubicBezTo>
                    <a:pt x="101" y="0"/>
                    <a:pt x="51" y="30"/>
                    <a:pt x="38" y="7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6" y="253"/>
                    <a:pt x="123" y="257"/>
                    <a:pt x="139" y="257"/>
                  </a:cubicBezTo>
                  <a:cubicBezTo>
                    <a:pt x="183" y="257"/>
                    <a:pt x="217" y="225"/>
                    <a:pt x="244" y="174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6" name="Google Shape;13506;p34"/>
            <p:cNvSpPr/>
            <p:nvPr/>
          </p:nvSpPr>
          <p:spPr>
            <a:xfrm>
              <a:off x="3898125" y="2202825"/>
              <a:ext cx="6025" cy="6650"/>
            </a:xfrm>
            <a:custGeom>
              <a:avLst/>
              <a:gdLst/>
              <a:ahLst/>
              <a:cxnLst/>
              <a:rect l="l" t="t" r="r" b="b"/>
              <a:pathLst>
                <a:path w="241" h="266" extrusionOk="0">
                  <a:moveTo>
                    <a:pt x="124" y="0"/>
                  </a:moveTo>
                  <a:cubicBezTo>
                    <a:pt x="80" y="0"/>
                    <a:pt x="31" y="35"/>
                    <a:pt x="17" y="88"/>
                  </a:cubicBezTo>
                  <a:cubicBezTo>
                    <a:pt x="1" y="158"/>
                    <a:pt x="17" y="228"/>
                    <a:pt x="87" y="261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4" y="175"/>
                  </a:cubicBezTo>
                  <a:cubicBezTo>
                    <a:pt x="240" y="109"/>
                    <a:pt x="207" y="39"/>
                    <a:pt x="153" y="6"/>
                  </a:cubicBezTo>
                  <a:cubicBezTo>
                    <a:pt x="144" y="2"/>
                    <a:pt x="13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7" name="Google Shape;13507;p34"/>
            <p:cNvSpPr/>
            <p:nvPr/>
          </p:nvSpPr>
          <p:spPr>
            <a:xfrm>
              <a:off x="3902875" y="22282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" y="88"/>
                    <a:pt x="1" y="158"/>
                    <a:pt x="34" y="228"/>
                  </a:cubicBezTo>
                  <a:cubicBezTo>
                    <a:pt x="52" y="255"/>
                    <a:pt x="81" y="267"/>
                    <a:pt x="112" y="267"/>
                  </a:cubicBezTo>
                  <a:cubicBezTo>
                    <a:pt x="137" y="267"/>
                    <a:pt x="164" y="259"/>
                    <a:pt x="186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8" name="Google Shape;13508;p34"/>
            <p:cNvSpPr/>
            <p:nvPr/>
          </p:nvSpPr>
          <p:spPr>
            <a:xfrm>
              <a:off x="3889075" y="21853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4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03" y="256"/>
                  </a:cubicBezTo>
                  <a:cubicBezTo>
                    <a:pt x="114" y="261"/>
                    <a:pt x="125" y="263"/>
                    <a:pt x="134" y="263"/>
                  </a:cubicBezTo>
                  <a:cubicBezTo>
                    <a:pt x="158" y="263"/>
                    <a:pt x="178" y="252"/>
                    <a:pt x="190" y="240"/>
                  </a:cubicBezTo>
                  <a:cubicBezTo>
                    <a:pt x="243" y="190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lnTo>
                    <a:pt x="1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9" name="Google Shape;13509;p34"/>
            <p:cNvSpPr/>
            <p:nvPr/>
          </p:nvSpPr>
          <p:spPr>
            <a:xfrm>
              <a:off x="3882675" y="2202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207" y="244"/>
                    <a:pt x="240" y="190"/>
                    <a:pt x="240" y="104"/>
                  </a:cubicBezTo>
                  <a:cubicBezTo>
                    <a:pt x="223" y="71"/>
                    <a:pt x="207" y="54"/>
                    <a:pt x="190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0" name="Google Shape;13510;p34"/>
            <p:cNvSpPr/>
            <p:nvPr/>
          </p:nvSpPr>
          <p:spPr>
            <a:xfrm>
              <a:off x="3888250" y="2232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17" y="190"/>
                    <a:pt x="33" y="207"/>
                    <a:pt x="50" y="223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1" name="Google Shape;13511;p34"/>
            <p:cNvSpPr/>
            <p:nvPr/>
          </p:nvSpPr>
          <p:spPr>
            <a:xfrm>
              <a:off x="4169125" y="24004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7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6"/>
                    <a:pt x="33" y="244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4"/>
                    <a:pt x="223" y="173"/>
                    <a:pt x="223" y="103"/>
                  </a:cubicBezTo>
                  <a:cubicBezTo>
                    <a:pt x="206" y="70"/>
                    <a:pt x="190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2" name="Google Shape;13512;p34"/>
            <p:cNvSpPr/>
            <p:nvPr/>
          </p:nvSpPr>
          <p:spPr>
            <a:xfrm>
              <a:off x="4209525" y="24081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0" y="244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39" y="190"/>
                    <a:pt x="223" y="120"/>
                  </a:cubicBezTo>
                  <a:cubicBezTo>
                    <a:pt x="223" y="71"/>
                    <a:pt x="186" y="38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3" name="Google Shape;13513;p34"/>
            <p:cNvSpPr/>
            <p:nvPr/>
          </p:nvSpPr>
          <p:spPr>
            <a:xfrm>
              <a:off x="4202600" y="23480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8" y="1"/>
                  </a:moveTo>
                  <a:cubicBezTo>
                    <a:pt x="34" y="1"/>
                    <a:pt x="1" y="71"/>
                    <a:pt x="1" y="137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71" y="256"/>
                    <a:pt x="104" y="256"/>
                    <a:pt x="121" y="256"/>
                  </a:cubicBezTo>
                  <a:cubicBezTo>
                    <a:pt x="191" y="240"/>
                    <a:pt x="224" y="174"/>
                    <a:pt x="224" y="104"/>
                  </a:cubicBezTo>
                  <a:cubicBezTo>
                    <a:pt x="224" y="71"/>
                    <a:pt x="207" y="34"/>
                    <a:pt x="174" y="17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4" name="Google Shape;13514;p34"/>
            <p:cNvSpPr/>
            <p:nvPr/>
          </p:nvSpPr>
          <p:spPr>
            <a:xfrm>
              <a:off x="4204375" y="24238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2" y="0"/>
                  </a:moveTo>
                  <a:cubicBezTo>
                    <a:pt x="96" y="0"/>
                    <a:pt x="89" y="2"/>
                    <a:pt x="83" y="7"/>
                  </a:cubicBezTo>
                  <a:cubicBezTo>
                    <a:pt x="50" y="7"/>
                    <a:pt x="33" y="28"/>
                    <a:pt x="17" y="61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33" y="234"/>
                  </a:cubicBezTo>
                  <a:cubicBezTo>
                    <a:pt x="66" y="251"/>
                    <a:pt x="83" y="267"/>
                    <a:pt x="120" y="267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06" y="78"/>
                    <a:pt x="186" y="45"/>
                    <a:pt x="169" y="28"/>
                  </a:cubicBezTo>
                  <a:cubicBezTo>
                    <a:pt x="153" y="28"/>
                    <a:pt x="153" y="7"/>
                    <a:pt x="136" y="7"/>
                  </a:cubicBezTo>
                  <a:cubicBezTo>
                    <a:pt x="125" y="7"/>
                    <a:pt x="11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5" name="Google Shape;13515;p34"/>
            <p:cNvSpPr/>
            <p:nvPr/>
          </p:nvSpPr>
          <p:spPr>
            <a:xfrm>
              <a:off x="4212925" y="23931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87" y="1"/>
                    <a:pt x="70" y="21"/>
                    <a:pt x="33" y="38"/>
                  </a:cubicBezTo>
                  <a:cubicBezTo>
                    <a:pt x="17" y="54"/>
                    <a:pt x="0" y="87"/>
                    <a:pt x="0" y="124"/>
                  </a:cubicBezTo>
                  <a:cubicBezTo>
                    <a:pt x="0" y="157"/>
                    <a:pt x="0" y="190"/>
                    <a:pt x="17" y="227"/>
                  </a:cubicBezTo>
                  <a:cubicBezTo>
                    <a:pt x="33" y="244"/>
                    <a:pt x="70" y="260"/>
                    <a:pt x="103" y="260"/>
                  </a:cubicBezTo>
                  <a:cubicBezTo>
                    <a:pt x="108" y="265"/>
                    <a:pt x="114" y="267"/>
                    <a:pt x="121" y="267"/>
                  </a:cubicBezTo>
                  <a:cubicBezTo>
                    <a:pt x="138" y="267"/>
                    <a:pt x="159" y="255"/>
                    <a:pt x="173" y="244"/>
                  </a:cubicBezTo>
                  <a:cubicBezTo>
                    <a:pt x="223" y="190"/>
                    <a:pt x="239" y="104"/>
                    <a:pt x="190" y="54"/>
                  </a:cubicBezTo>
                  <a:cubicBezTo>
                    <a:pt x="190" y="38"/>
                    <a:pt x="173" y="21"/>
                    <a:pt x="153" y="21"/>
                  </a:cubicBezTo>
                  <a:cubicBezTo>
                    <a:pt x="136" y="2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6" name="Google Shape;13516;p34"/>
            <p:cNvSpPr/>
            <p:nvPr/>
          </p:nvSpPr>
          <p:spPr>
            <a:xfrm>
              <a:off x="4213325" y="2362725"/>
              <a:ext cx="1775" cy="4650"/>
            </a:xfrm>
            <a:custGeom>
              <a:avLst/>
              <a:gdLst/>
              <a:ahLst/>
              <a:cxnLst/>
              <a:rect l="l" t="t" r="r" b="b"/>
              <a:pathLst>
                <a:path w="71" h="186" extrusionOk="0">
                  <a:moveTo>
                    <a:pt x="17" y="0"/>
                  </a:moveTo>
                  <a:cubicBezTo>
                    <a:pt x="17" y="0"/>
                    <a:pt x="1" y="0"/>
                    <a:pt x="1" y="17"/>
                  </a:cubicBezTo>
                  <a:lnTo>
                    <a:pt x="1" y="103"/>
                  </a:lnTo>
                  <a:cubicBezTo>
                    <a:pt x="17" y="135"/>
                    <a:pt x="32" y="167"/>
                    <a:pt x="67" y="169"/>
                  </a:cubicBezTo>
                  <a:lnTo>
                    <a:pt x="67" y="169"/>
                  </a:lnTo>
                  <a:cubicBezTo>
                    <a:pt x="51" y="108"/>
                    <a:pt x="32" y="46"/>
                    <a:pt x="17" y="0"/>
                  </a:cubicBezTo>
                  <a:close/>
                  <a:moveTo>
                    <a:pt x="67" y="169"/>
                  </a:moveTo>
                  <a:cubicBezTo>
                    <a:pt x="68" y="175"/>
                    <a:pt x="69" y="180"/>
                    <a:pt x="71" y="186"/>
                  </a:cubicBezTo>
                  <a:lnTo>
                    <a:pt x="71" y="169"/>
                  </a:lnTo>
                  <a:cubicBezTo>
                    <a:pt x="69" y="169"/>
                    <a:pt x="68" y="169"/>
                    <a:pt x="67" y="16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7" name="Google Shape;13517;p34"/>
            <p:cNvSpPr/>
            <p:nvPr/>
          </p:nvSpPr>
          <p:spPr>
            <a:xfrm>
              <a:off x="4149725" y="2203675"/>
              <a:ext cx="5700" cy="6475"/>
            </a:xfrm>
            <a:custGeom>
              <a:avLst/>
              <a:gdLst/>
              <a:ahLst/>
              <a:cxnLst/>
              <a:rect l="l" t="t" r="r" b="b"/>
              <a:pathLst>
                <a:path w="228" h="259" extrusionOk="0">
                  <a:moveTo>
                    <a:pt x="147" y="1"/>
                  </a:moveTo>
                  <a:cubicBezTo>
                    <a:pt x="102" y="1"/>
                    <a:pt x="52" y="33"/>
                    <a:pt x="38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3" y="254"/>
                    <a:pt x="118" y="259"/>
                    <a:pt x="132" y="259"/>
                  </a:cubicBezTo>
                  <a:cubicBezTo>
                    <a:pt x="168" y="259"/>
                    <a:pt x="201" y="230"/>
                    <a:pt x="228" y="194"/>
                  </a:cubicBezTo>
                  <a:cubicBezTo>
                    <a:pt x="207" y="124"/>
                    <a:pt x="191" y="75"/>
                    <a:pt x="174" y="5"/>
                  </a:cubicBezTo>
                  <a:cubicBezTo>
                    <a:pt x="166" y="2"/>
                    <a:pt x="157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8" name="Google Shape;13518;p34"/>
            <p:cNvSpPr/>
            <p:nvPr/>
          </p:nvSpPr>
          <p:spPr>
            <a:xfrm>
              <a:off x="4165700" y="2245000"/>
              <a:ext cx="3850" cy="6025"/>
            </a:xfrm>
            <a:custGeom>
              <a:avLst/>
              <a:gdLst/>
              <a:ahLst/>
              <a:cxnLst/>
              <a:rect l="l" t="t" r="r" b="b"/>
              <a:pathLst>
                <a:path w="154" h="241" extrusionOk="0">
                  <a:moveTo>
                    <a:pt x="67" y="1"/>
                  </a:moveTo>
                  <a:cubicBezTo>
                    <a:pt x="17" y="17"/>
                    <a:pt x="1" y="71"/>
                    <a:pt x="1" y="137"/>
                  </a:cubicBezTo>
                  <a:cubicBezTo>
                    <a:pt x="1" y="174"/>
                    <a:pt x="34" y="207"/>
                    <a:pt x="50" y="224"/>
                  </a:cubicBezTo>
                  <a:cubicBezTo>
                    <a:pt x="67" y="240"/>
                    <a:pt x="104" y="240"/>
                    <a:pt x="121" y="240"/>
                  </a:cubicBezTo>
                  <a:lnTo>
                    <a:pt x="154" y="240"/>
                  </a:lnTo>
                  <a:cubicBezTo>
                    <a:pt x="121" y="154"/>
                    <a:pt x="104" y="7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9" name="Google Shape;13519;p34"/>
            <p:cNvSpPr/>
            <p:nvPr/>
          </p:nvSpPr>
          <p:spPr>
            <a:xfrm>
              <a:off x="4197050" y="24404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0" y="34"/>
                  </a:cubicBezTo>
                  <a:cubicBezTo>
                    <a:pt x="17" y="67"/>
                    <a:pt x="0" y="154"/>
                    <a:pt x="33" y="207"/>
                  </a:cubicBezTo>
                  <a:cubicBezTo>
                    <a:pt x="50" y="240"/>
                    <a:pt x="87" y="257"/>
                    <a:pt x="120" y="257"/>
                  </a:cubicBezTo>
                  <a:cubicBezTo>
                    <a:pt x="136" y="257"/>
                    <a:pt x="169" y="257"/>
                    <a:pt x="190" y="224"/>
                  </a:cubicBezTo>
                  <a:cubicBezTo>
                    <a:pt x="223" y="207"/>
                    <a:pt x="239" y="170"/>
                    <a:pt x="239" y="137"/>
                  </a:cubicBezTo>
                  <a:cubicBezTo>
                    <a:pt x="239" y="104"/>
                    <a:pt x="223" y="67"/>
                    <a:pt x="206" y="50"/>
                  </a:cubicBezTo>
                  <a:cubicBezTo>
                    <a:pt x="206" y="34"/>
                    <a:pt x="190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0" name="Google Shape;13520;p34"/>
            <p:cNvSpPr/>
            <p:nvPr/>
          </p:nvSpPr>
          <p:spPr>
            <a:xfrm>
              <a:off x="3804450" y="2526300"/>
              <a:ext cx="3525" cy="5575"/>
            </a:xfrm>
            <a:custGeom>
              <a:avLst/>
              <a:gdLst/>
              <a:ahLst/>
              <a:cxnLst/>
              <a:rect l="l" t="t" r="r" b="b"/>
              <a:pathLst>
                <a:path w="141" h="223" extrusionOk="0">
                  <a:moveTo>
                    <a:pt x="140" y="0"/>
                  </a:moveTo>
                  <a:cubicBezTo>
                    <a:pt x="103" y="0"/>
                    <a:pt x="87" y="0"/>
                    <a:pt x="70" y="17"/>
                  </a:cubicBezTo>
                  <a:cubicBezTo>
                    <a:pt x="21" y="70"/>
                    <a:pt x="0" y="157"/>
                    <a:pt x="54" y="206"/>
                  </a:cubicBezTo>
                  <a:cubicBezTo>
                    <a:pt x="54" y="223"/>
                    <a:pt x="54" y="223"/>
                    <a:pt x="70" y="223"/>
                  </a:cubicBezTo>
                  <a:cubicBezTo>
                    <a:pt x="87" y="157"/>
                    <a:pt x="124" y="7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1" name="Google Shape;13521;p34"/>
            <p:cNvSpPr/>
            <p:nvPr/>
          </p:nvSpPr>
          <p:spPr>
            <a:xfrm>
              <a:off x="4206025" y="2377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57" y="260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4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2" name="Google Shape;13522;p34"/>
            <p:cNvSpPr/>
            <p:nvPr/>
          </p:nvSpPr>
          <p:spPr>
            <a:xfrm>
              <a:off x="4192725" y="2455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38"/>
                    <a:pt x="87" y="254"/>
                  </a:cubicBezTo>
                  <a:cubicBezTo>
                    <a:pt x="100" y="263"/>
                    <a:pt x="114" y="267"/>
                    <a:pt x="129" y="267"/>
                  </a:cubicBezTo>
                  <a:cubicBezTo>
                    <a:pt x="170" y="267"/>
                    <a:pt x="211" y="235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3" name="Google Shape;13523;p34"/>
            <p:cNvSpPr/>
            <p:nvPr/>
          </p:nvSpPr>
          <p:spPr>
            <a:xfrm>
              <a:off x="4186325" y="23978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0"/>
                    <a:pt x="1" y="70"/>
                    <a:pt x="17" y="140"/>
                  </a:cubicBezTo>
                  <a:cubicBezTo>
                    <a:pt x="17" y="173"/>
                    <a:pt x="34" y="206"/>
                    <a:pt x="50" y="223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3"/>
                    <a:pt x="186" y="223"/>
                    <a:pt x="207" y="206"/>
                  </a:cubicBezTo>
                  <a:cubicBezTo>
                    <a:pt x="223" y="173"/>
                    <a:pt x="240" y="140"/>
                    <a:pt x="240" y="103"/>
                  </a:cubicBezTo>
                  <a:cubicBezTo>
                    <a:pt x="223" y="70"/>
                    <a:pt x="207" y="37"/>
                    <a:pt x="186" y="17"/>
                  </a:cubicBezTo>
                  <a:lnTo>
                    <a:pt x="1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4" name="Google Shape;13524;p34"/>
            <p:cNvSpPr/>
            <p:nvPr/>
          </p:nvSpPr>
          <p:spPr>
            <a:xfrm>
              <a:off x="4089225" y="2184925"/>
              <a:ext cx="5600" cy="3600"/>
            </a:xfrm>
            <a:custGeom>
              <a:avLst/>
              <a:gdLst/>
              <a:ahLst/>
              <a:cxnLst/>
              <a:rect l="l" t="t" r="r" b="b"/>
              <a:pathLst>
                <a:path w="224" h="144" extrusionOk="0">
                  <a:moveTo>
                    <a:pt x="1" y="0"/>
                  </a:moveTo>
                  <a:lnTo>
                    <a:pt x="1" y="33"/>
                  </a:lnTo>
                  <a:cubicBezTo>
                    <a:pt x="1" y="66"/>
                    <a:pt x="17" y="103"/>
                    <a:pt x="50" y="120"/>
                  </a:cubicBezTo>
                  <a:cubicBezTo>
                    <a:pt x="65" y="132"/>
                    <a:pt x="86" y="143"/>
                    <a:pt x="102" y="143"/>
                  </a:cubicBezTo>
                  <a:cubicBezTo>
                    <a:pt x="109" y="143"/>
                    <a:pt x="116" y="141"/>
                    <a:pt x="120" y="136"/>
                  </a:cubicBezTo>
                  <a:cubicBezTo>
                    <a:pt x="190" y="136"/>
                    <a:pt x="223" y="66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5" name="Google Shape;13525;p34"/>
            <p:cNvSpPr/>
            <p:nvPr/>
          </p:nvSpPr>
          <p:spPr>
            <a:xfrm>
              <a:off x="4198275" y="2393950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44"/>
                    <a:pt x="223" y="227"/>
                    <a:pt x="223" y="174"/>
                  </a:cubicBezTo>
                  <a:cubicBezTo>
                    <a:pt x="244" y="124"/>
                    <a:pt x="244" y="71"/>
                    <a:pt x="207" y="38"/>
                  </a:cubicBezTo>
                  <a:cubicBezTo>
                    <a:pt x="207" y="21"/>
                    <a:pt x="190" y="21"/>
                    <a:pt x="174" y="5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6" name="Google Shape;13526;p34"/>
            <p:cNvSpPr/>
            <p:nvPr/>
          </p:nvSpPr>
          <p:spPr>
            <a:xfrm>
              <a:off x="4068625" y="2184925"/>
              <a:ext cx="6000" cy="5025"/>
            </a:xfrm>
            <a:custGeom>
              <a:avLst/>
              <a:gdLst/>
              <a:ahLst/>
              <a:cxnLst/>
              <a:rect l="l" t="t" r="r" b="b"/>
              <a:pathLst>
                <a:path w="240" h="201" extrusionOk="0">
                  <a:moveTo>
                    <a:pt x="33" y="0"/>
                  </a:moveTo>
                  <a:cubicBezTo>
                    <a:pt x="33" y="17"/>
                    <a:pt x="17" y="17"/>
                    <a:pt x="17" y="33"/>
                  </a:cubicBezTo>
                  <a:cubicBezTo>
                    <a:pt x="0" y="83"/>
                    <a:pt x="33" y="169"/>
                    <a:pt x="87" y="186"/>
                  </a:cubicBezTo>
                  <a:cubicBezTo>
                    <a:pt x="100" y="196"/>
                    <a:pt x="115" y="201"/>
                    <a:pt x="130" y="201"/>
                  </a:cubicBezTo>
                  <a:cubicBezTo>
                    <a:pt x="170" y="201"/>
                    <a:pt x="211" y="168"/>
                    <a:pt x="223" y="120"/>
                  </a:cubicBezTo>
                  <a:cubicBezTo>
                    <a:pt x="239" y="83"/>
                    <a:pt x="239" y="33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7" name="Google Shape;13527;p34"/>
            <p:cNvSpPr/>
            <p:nvPr/>
          </p:nvSpPr>
          <p:spPr>
            <a:xfrm>
              <a:off x="4106850" y="2474350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7" y="0"/>
                    <a:pt x="34" y="17"/>
                    <a:pt x="50" y="17"/>
                  </a:cubicBezTo>
                  <a:cubicBezTo>
                    <a:pt x="50" y="17"/>
                    <a:pt x="34" y="17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8" name="Google Shape;13528;p34"/>
            <p:cNvSpPr/>
            <p:nvPr/>
          </p:nvSpPr>
          <p:spPr>
            <a:xfrm>
              <a:off x="4182400" y="2442650"/>
              <a:ext cx="6025" cy="6375"/>
            </a:xfrm>
            <a:custGeom>
              <a:avLst/>
              <a:gdLst/>
              <a:ahLst/>
              <a:cxnLst/>
              <a:rect l="l" t="t" r="r" b="b"/>
              <a:pathLst>
                <a:path w="241" h="255" extrusionOk="0">
                  <a:moveTo>
                    <a:pt x="111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21"/>
                    <a:pt x="87" y="254"/>
                  </a:cubicBezTo>
                  <a:lnTo>
                    <a:pt x="137" y="254"/>
                  </a:lnTo>
                  <a:cubicBezTo>
                    <a:pt x="174" y="254"/>
                    <a:pt x="207" y="221"/>
                    <a:pt x="224" y="168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4" y="15"/>
                    <a:pt x="158" y="15"/>
                  </a:cubicBezTo>
                  <a:cubicBezTo>
                    <a:pt x="143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9" name="Google Shape;13529;p34"/>
            <p:cNvSpPr/>
            <p:nvPr/>
          </p:nvSpPr>
          <p:spPr>
            <a:xfrm>
              <a:off x="3796300" y="2514750"/>
              <a:ext cx="1375" cy="4675"/>
            </a:xfrm>
            <a:custGeom>
              <a:avLst/>
              <a:gdLst/>
              <a:ahLst/>
              <a:cxnLst/>
              <a:rect l="l" t="t" r="r" b="b"/>
              <a:pathLst>
                <a:path w="55" h="187" extrusionOk="0">
                  <a:moveTo>
                    <a:pt x="0" y="1"/>
                  </a:moveTo>
                  <a:lnTo>
                    <a:pt x="0" y="186"/>
                  </a:lnTo>
                  <a:cubicBezTo>
                    <a:pt x="17" y="170"/>
                    <a:pt x="38" y="153"/>
                    <a:pt x="38" y="137"/>
                  </a:cubicBezTo>
                  <a:cubicBezTo>
                    <a:pt x="54" y="83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0" name="Google Shape;13530;p34"/>
            <p:cNvSpPr/>
            <p:nvPr/>
          </p:nvSpPr>
          <p:spPr>
            <a:xfrm>
              <a:off x="4187975" y="2475175"/>
              <a:ext cx="5600" cy="5600"/>
            </a:xfrm>
            <a:custGeom>
              <a:avLst/>
              <a:gdLst/>
              <a:ahLst/>
              <a:cxnLst/>
              <a:rect l="l" t="t" r="r" b="b"/>
              <a:pathLst>
                <a:path w="224" h="224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1" y="190"/>
                    <a:pt x="17" y="207"/>
                    <a:pt x="38" y="223"/>
                  </a:cubicBezTo>
                  <a:cubicBezTo>
                    <a:pt x="104" y="190"/>
                    <a:pt x="157" y="157"/>
                    <a:pt x="223" y="120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1" name="Google Shape;13531;p34"/>
            <p:cNvSpPr/>
            <p:nvPr/>
          </p:nvSpPr>
          <p:spPr>
            <a:xfrm>
              <a:off x="4218900" y="24210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41" y="1"/>
                  </a:moveTo>
                  <a:cubicBezTo>
                    <a:pt x="103" y="1"/>
                    <a:pt x="70" y="17"/>
                    <a:pt x="54" y="38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70" y="261"/>
                    <a:pt x="103" y="261"/>
                  </a:cubicBezTo>
                  <a:cubicBezTo>
                    <a:pt x="141" y="261"/>
                    <a:pt x="157" y="261"/>
                    <a:pt x="190" y="244"/>
                  </a:cubicBezTo>
                  <a:cubicBezTo>
                    <a:pt x="190" y="174"/>
                    <a:pt x="190" y="104"/>
                    <a:pt x="207" y="54"/>
                  </a:cubicBezTo>
                  <a:cubicBezTo>
                    <a:pt x="190" y="38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2" name="Google Shape;13532;p34"/>
            <p:cNvSpPr/>
            <p:nvPr/>
          </p:nvSpPr>
          <p:spPr>
            <a:xfrm>
              <a:off x="4207775" y="2454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6" y="262"/>
                    <a:pt x="106" y="264"/>
                    <a:pt x="115" y="264"/>
                  </a:cubicBezTo>
                  <a:cubicBezTo>
                    <a:pt x="139" y="264"/>
                    <a:pt x="163" y="251"/>
                    <a:pt x="190" y="236"/>
                  </a:cubicBezTo>
                  <a:cubicBezTo>
                    <a:pt x="206" y="220"/>
                    <a:pt x="223" y="187"/>
                    <a:pt x="239" y="154"/>
                  </a:cubicBezTo>
                  <a:cubicBezTo>
                    <a:pt x="239" y="100"/>
                    <a:pt x="223" y="30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3" name="Google Shape;13533;p34"/>
            <p:cNvSpPr/>
            <p:nvPr/>
          </p:nvSpPr>
          <p:spPr>
            <a:xfrm>
              <a:off x="3800225" y="2543500"/>
              <a:ext cx="3000" cy="6000"/>
            </a:xfrm>
            <a:custGeom>
              <a:avLst/>
              <a:gdLst/>
              <a:ahLst/>
              <a:cxnLst/>
              <a:rect l="l" t="t" r="r" b="b"/>
              <a:pathLst>
                <a:path w="120" h="240" extrusionOk="0">
                  <a:moveTo>
                    <a:pt x="103" y="1"/>
                  </a:moveTo>
                  <a:cubicBezTo>
                    <a:pt x="66" y="1"/>
                    <a:pt x="50" y="17"/>
                    <a:pt x="33" y="50"/>
                  </a:cubicBezTo>
                  <a:cubicBezTo>
                    <a:pt x="17" y="67"/>
                    <a:pt x="0" y="104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50" y="224"/>
                    <a:pt x="66" y="224"/>
                    <a:pt x="66" y="240"/>
                  </a:cubicBezTo>
                  <a:cubicBezTo>
                    <a:pt x="87" y="153"/>
                    <a:pt x="103" y="6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4" name="Google Shape;13534;p34"/>
            <p:cNvSpPr/>
            <p:nvPr/>
          </p:nvSpPr>
          <p:spPr>
            <a:xfrm>
              <a:off x="3935450" y="2184925"/>
              <a:ext cx="1775" cy="425"/>
            </a:xfrm>
            <a:custGeom>
              <a:avLst/>
              <a:gdLst/>
              <a:ahLst/>
              <a:cxnLst/>
              <a:rect l="l" t="t" r="r" b="b"/>
              <a:pathLst>
                <a:path w="71" h="17" extrusionOk="0">
                  <a:moveTo>
                    <a:pt x="0" y="0"/>
                  </a:moveTo>
                  <a:cubicBezTo>
                    <a:pt x="0" y="17"/>
                    <a:pt x="17" y="17"/>
                    <a:pt x="38" y="17"/>
                  </a:cubicBezTo>
                  <a:cubicBezTo>
                    <a:pt x="54" y="17"/>
                    <a:pt x="54" y="17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5" name="Google Shape;13535;p34"/>
            <p:cNvSpPr/>
            <p:nvPr/>
          </p:nvSpPr>
          <p:spPr>
            <a:xfrm>
              <a:off x="3920400" y="2184925"/>
              <a:ext cx="5175" cy="1675"/>
            </a:xfrm>
            <a:custGeom>
              <a:avLst/>
              <a:gdLst/>
              <a:ahLst/>
              <a:cxnLst/>
              <a:rect l="l" t="t" r="r" b="b"/>
              <a:pathLst>
                <a:path w="207" h="67" extrusionOk="0">
                  <a:moveTo>
                    <a:pt x="0" y="0"/>
                  </a:moveTo>
                  <a:lnTo>
                    <a:pt x="21" y="17"/>
                  </a:lnTo>
                  <a:cubicBezTo>
                    <a:pt x="38" y="50"/>
                    <a:pt x="71" y="66"/>
                    <a:pt x="87" y="66"/>
                  </a:cubicBezTo>
                  <a:cubicBezTo>
                    <a:pt x="124" y="66"/>
                    <a:pt x="157" y="66"/>
                    <a:pt x="174" y="33"/>
                  </a:cubicBezTo>
                  <a:cubicBezTo>
                    <a:pt x="190" y="33"/>
                    <a:pt x="190" y="17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6" name="Google Shape;13536;p34"/>
            <p:cNvSpPr/>
            <p:nvPr/>
          </p:nvSpPr>
          <p:spPr>
            <a:xfrm>
              <a:off x="3796300" y="2218425"/>
              <a:ext cx="5175" cy="6400"/>
            </a:xfrm>
            <a:custGeom>
              <a:avLst/>
              <a:gdLst/>
              <a:ahLst/>
              <a:cxnLst/>
              <a:rect l="l" t="t" r="r" b="b"/>
              <a:pathLst>
                <a:path w="207" h="256" extrusionOk="0">
                  <a:moveTo>
                    <a:pt x="71" y="0"/>
                  </a:moveTo>
                  <a:cubicBezTo>
                    <a:pt x="54" y="0"/>
                    <a:pt x="17" y="17"/>
                    <a:pt x="0" y="33"/>
                  </a:cubicBezTo>
                  <a:lnTo>
                    <a:pt x="0" y="223"/>
                  </a:lnTo>
                  <a:cubicBezTo>
                    <a:pt x="17" y="223"/>
                    <a:pt x="17" y="223"/>
                    <a:pt x="17" y="239"/>
                  </a:cubicBezTo>
                  <a:cubicBezTo>
                    <a:pt x="54" y="256"/>
                    <a:pt x="71" y="256"/>
                    <a:pt x="104" y="256"/>
                  </a:cubicBezTo>
                  <a:cubicBezTo>
                    <a:pt x="141" y="256"/>
                    <a:pt x="157" y="239"/>
                    <a:pt x="174" y="206"/>
                  </a:cubicBezTo>
                  <a:cubicBezTo>
                    <a:pt x="190" y="169"/>
                    <a:pt x="207" y="136"/>
                    <a:pt x="190" y="103"/>
                  </a:cubicBezTo>
                  <a:cubicBezTo>
                    <a:pt x="190" y="66"/>
                    <a:pt x="174" y="50"/>
                    <a:pt x="157" y="17"/>
                  </a:cubicBezTo>
                  <a:cubicBezTo>
                    <a:pt x="141" y="17"/>
                    <a:pt x="141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7" name="Google Shape;13537;p34"/>
            <p:cNvSpPr/>
            <p:nvPr/>
          </p:nvSpPr>
          <p:spPr>
            <a:xfrm>
              <a:off x="4005025" y="2184925"/>
              <a:ext cx="4350" cy="1250"/>
            </a:xfrm>
            <a:custGeom>
              <a:avLst/>
              <a:gdLst/>
              <a:ahLst/>
              <a:cxnLst/>
              <a:rect l="l" t="t" r="r" b="b"/>
              <a:pathLst>
                <a:path w="174" h="50" extrusionOk="0">
                  <a:moveTo>
                    <a:pt x="0" y="0"/>
                  </a:moveTo>
                  <a:lnTo>
                    <a:pt x="17" y="17"/>
                  </a:lnTo>
                  <a:cubicBezTo>
                    <a:pt x="54" y="50"/>
                    <a:pt x="70" y="50"/>
                    <a:pt x="103" y="50"/>
                  </a:cubicBezTo>
                  <a:cubicBezTo>
                    <a:pt x="141" y="33"/>
                    <a:pt x="157" y="33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8" name="Google Shape;13538;p34"/>
            <p:cNvSpPr/>
            <p:nvPr/>
          </p:nvSpPr>
          <p:spPr>
            <a:xfrm>
              <a:off x="3816500" y="2184925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7" y="0"/>
                  </a:moveTo>
                  <a:cubicBezTo>
                    <a:pt x="1" y="66"/>
                    <a:pt x="34" y="136"/>
                    <a:pt x="87" y="169"/>
                  </a:cubicBezTo>
                  <a:cubicBezTo>
                    <a:pt x="99" y="172"/>
                    <a:pt x="110" y="174"/>
                    <a:pt x="121" y="174"/>
                  </a:cubicBezTo>
                  <a:cubicBezTo>
                    <a:pt x="174" y="174"/>
                    <a:pt x="212" y="141"/>
                    <a:pt x="240" y="83"/>
                  </a:cubicBezTo>
                  <a:lnTo>
                    <a:pt x="2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9" name="Google Shape;13539;p34"/>
            <p:cNvSpPr/>
            <p:nvPr/>
          </p:nvSpPr>
          <p:spPr>
            <a:xfrm>
              <a:off x="3837125" y="2184925"/>
              <a:ext cx="5575" cy="3000"/>
            </a:xfrm>
            <a:custGeom>
              <a:avLst/>
              <a:gdLst/>
              <a:ahLst/>
              <a:cxnLst/>
              <a:rect l="l" t="t" r="r" b="b"/>
              <a:pathLst>
                <a:path w="223" h="120" extrusionOk="0">
                  <a:moveTo>
                    <a:pt x="0" y="0"/>
                  </a:moveTo>
                  <a:cubicBezTo>
                    <a:pt x="17" y="33"/>
                    <a:pt x="33" y="66"/>
                    <a:pt x="54" y="83"/>
                  </a:cubicBezTo>
                  <a:cubicBezTo>
                    <a:pt x="70" y="103"/>
                    <a:pt x="103" y="120"/>
                    <a:pt x="136" y="120"/>
                  </a:cubicBezTo>
                  <a:cubicBezTo>
                    <a:pt x="173" y="103"/>
                    <a:pt x="206" y="5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0" name="Google Shape;13540;p34"/>
            <p:cNvSpPr/>
            <p:nvPr/>
          </p:nvSpPr>
          <p:spPr>
            <a:xfrm>
              <a:off x="4189725" y="24252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5" y="1"/>
                  </a:moveTo>
                  <a:cubicBezTo>
                    <a:pt x="80" y="1"/>
                    <a:pt x="28" y="31"/>
                    <a:pt x="1" y="75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3" y="255"/>
                    <a:pt x="169" y="247"/>
                    <a:pt x="190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1" name="Google Shape;13541;p34"/>
            <p:cNvSpPr/>
            <p:nvPr/>
          </p:nvSpPr>
          <p:spPr>
            <a:xfrm>
              <a:off x="4109425" y="2409150"/>
              <a:ext cx="6000" cy="6775"/>
            </a:xfrm>
            <a:custGeom>
              <a:avLst/>
              <a:gdLst/>
              <a:ahLst/>
              <a:cxnLst/>
              <a:rect l="l" t="t" r="r" b="b"/>
              <a:pathLst>
                <a:path w="240" h="271" extrusionOk="0">
                  <a:moveTo>
                    <a:pt x="110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70" y="254"/>
                    <a:pt x="207" y="238"/>
                    <a:pt x="224" y="184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0" y="15"/>
                    <a:pt x="153" y="15"/>
                  </a:cubicBezTo>
                  <a:cubicBezTo>
                    <a:pt x="140" y="5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2" name="Google Shape;13542;p34"/>
            <p:cNvSpPr/>
            <p:nvPr/>
          </p:nvSpPr>
          <p:spPr>
            <a:xfrm>
              <a:off x="4107275" y="24267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5" y="1"/>
                  </a:moveTo>
                  <a:cubicBezTo>
                    <a:pt x="91" y="1"/>
                    <a:pt x="79" y="6"/>
                    <a:pt x="70" y="16"/>
                  </a:cubicBezTo>
                  <a:cubicBezTo>
                    <a:pt x="33" y="33"/>
                    <a:pt x="17" y="49"/>
                    <a:pt x="17" y="82"/>
                  </a:cubicBezTo>
                  <a:cubicBezTo>
                    <a:pt x="0" y="119"/>
                    <a:pt x="0" y="152"/>
                    <a:pt x="17" y="169"/>
                  </a:cubicBezTo>
                  <a:cubicBezTo>
                    <a:pt x="17" y="202"/>
                    <a:pt x="50" y="239"/>
                    <a:pt x="87" y="255"/>
                  </a:cubicBezTo>
                  <a:cubicBezTo>
                    <a:pt x="96" y="258"/>
                    <a:pt x="105" y="260"/>
                    <a:pt x="114" y="260"/>
                  </a:cubicBezTo>
                  <a:cubicBezTo>
                    <a:pt x="159" y="260"/>
                    <a:pt x="209" y="229"/>
                    <a:pt x="223" y="185"/>
                  </a:cubicBezTo>
                  <a:cubicBezTo>
                    <a:pt x="239" y="119"/>
                    <a:pt x="223" y="33"/>
                    <a:pt x="153" y="16"/>
                  </a:cubicBezTo>
                  <a:cubicBezTo>
                    <a:pt x="136" y="6"/>
                    <a:pt x="120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3" name="Google Shape;13543;p34"/>
            <p:cNvSpPr/>
            <p:nvPr/>
          </p:nvSpPr>
          <p:spPr>
            <a:xfrm>
              <a:off x="4119750" y="24720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17" y="144"/>
                  </a:cubicBezTo>
                  <a:cubicBezTo>
                    <a:pt x="17" y="181"/>
                    <a:pt x="33" y="214"/>
                    <a:pt x="50" y="230"/>
                  </a:cubicBezTo>
                  <a:cubicBezTo>
                    <a:pt x="66" y="247"/>
                    <a:pt x="103" y="268"/>
                    <a:pt x="136" y="268"/>
                  </a:cubicBezTo>
                  <a:cubicBezTo>
                    <a:pt x="169" y="247"/>
                    <a:pt x="190" y="230"/>
                    <a:pt x="206" y="214"/>
                  </a:cubicBezTo>
                  <a:cubicBezTo>
                    <a:pt x="223" y="181"/>
                    <a:pt x="239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69" y="24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4" name="Google Shape;13544;p34"/>
            <p:cNvSpPr/>
            <p:nvPr/>
          </p:nvSpPr>
          <p:spPr>
            <a:xfrm>
              <a:off x="4106850" y="2459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34" y="54"/>
                    <a:pt x="17" y="87"/>
                    <a:pt x="17" y="120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0" y="240"/>
                    <a:pt x="87" y="260"/>
                    <a:pt x="104" y="260"/>
                  </a:cubicBezTo>
                  <a:cubicBezTo>
                    <a:pt x="137" y="260"/>
                    <a:pt x="170" y="260"/>
                    <a:pt x="190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5" name="Google Shape;13545;p34"/>
            <p:cNvSpPr/>
            <p:nvPr/>
          </p:nvSpPr>
          <p:spPr>
            <a:xfrm>
              <a:off x="4127475" y="24366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0"/>
                  </a:cubicBezTo>
                  <a:cubicBezTo>
                    <a:pt x="240" y="100"/>
                    <a:pt x="223" y="34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6" name="Google Shape;13546;p34"/>
            <p:cNvSpPr/>
            <p:nvPr/>
          </p:nvSpPr>
          <p:spPr>
            <a:xfrm>
              <a:off x="4121400" y="245655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7"/>
                    <a:pt x="0" y="143"/>
                  </a:cubicBezTo>
                  <a:cubicBezTo>
                    <a:pt x="21" y="214"/>
                    <a:pt x="70" y="267"/>
                    <a:pt x="124" y="267"/>
                  </a:cubicBezTo>
                  <a:cubicBezTo>
                    <a:pt x="157" y="247"/>
                    <a:pt x="190" y="230"/>
                    <a:pt x="206" y="214"/>
                  </a:cubicBezTo>
                  <a:cubicBezTo>
                    <a:pt x="227" y="181"/>
                    <a:pt x="227" y="143"/>
                    <a:pt x="227" y="110"/>
                  </a:cubicBezTo>
                  <a:cubicBezTo>
                    <a:pt x="227" y="77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7" name="Google Shape;13547;p34"/>
            <p:cNvSpPr/>
            <p:nvPr/>
          </p:nvSpPr>
          <p:spPr>
            <a:xfrm>
              <a:off x="4123975" y="24069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39"/>
                    <a:pt x="87" y="256"/>
                    <a:pt x="124" y="256"/>
                  </a:cubicBezTo>
                  <a:cubicBezTo>
                    <a:pt x="129" y="260"/>
                    <a:pt x="135" y="262"/>
                    <a:pt x="142" y="262"/>
                  </a:cubicBezTo>
                  <a:cubicBezTo>
                    <a:pt x="158" y="262"/>
                    <a:pt x="178" y="251"/>
                    <a:pt x="190" y="239"/>
                  </a:cubicBezTo>
                  <a:cubicBezTo>
                    <a:pt x="227" y="206"/>
                    <a:pt x="227" y="190"/>
                    <a:pt x="243" y="153"/>
                  </a:cubicBezTo>
                  <a:cubicBezTo>
                    <a:pt x="243" y="120"/>
                    <a:pt x="227" y="87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8" name="Google Shape;13548;p34"/>
            <p:cNvSpPr/>
            <p:nvPr/>
          </p:nvSpPr>
          <p:spPr>
            <a:xfrm>
              <a:off x="4072425" y="24511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87" y="1"/>
                    <a:pt x="71" y="1"/>
                    <a:pt x="38" y="34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37"/>
                    <a:pt x="1" y="174"/>
                    <a:pt x="21" y="207"/>
                  </a:cubicBezTo>
                  <a:cubicBezTo>
                    <a:pt x="54" y="223"/>
                    <a:pt x="87" y="240"/>
                    <a:pt x="124" y="256"/>
                  </a:cubicBezTo>
                  <a:cubicBezTo>
                    <a:pt x="141" y="256"/>
                    <a:pt x="157" y="256"/>
                    <a:pt x="174" y="240"/>
                  </a:cubicBezTo>
                  <a:cubicBezTo>
                    <a:pt x="228" y="190"/>
                    <a:pt x="244" y="104"/>
                    <a:pt x="190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41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9" name="Google Shape;13549;p34"/>
            <p:cNvSpPr/>
            <p:nvPr/>
          </p:nvSpPr>
          <p:spPr>
            <a:xfrm>
              <a:off x="4033775" y="2425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4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21" y="54"/>
                    <a:pt x="21" y="87"/>
                    <a:pt x="1" y="120"/>
                  </a:cubicBezTo>
                  <a:lnTo>
                    <a:pt x="1" y="157"/>
                  </a:lnTo>
                  <a:cubicBezTo>
                    <a:pt x="54" y="190"/>
                    <a:pt x="104" y="223"/>
                    <a:pt x="157" y="260"/>
                  </a:cubicBezTo>
                  <a:cubicBezTo>
                    <a:pt x="174" y="260"/>
                    <a:pt x="174" y="240"/>
                    <a:pt x="190" y="240"/>
                  </a:cubicBezTo>
                  <a:cubicBezTo>
                    <a:pt x="244" y="190"/>
                    <a:pt x="244" y="104"/>
                    <a:pt x="207" y="54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57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0" name="Google Shape;13550;p34"/>
            <p:cNvSpPr/>
            <p:nvPr/>
          </p:nvSpPr>
          <p:spPr>
            <a:xfrm>
              <a:off x="4048000" y="2438675"/>
              <a:ext cx="4350" cy="3950"/>
            </a:xfrm>
            <a:custGeom>
              <a:avLst/>
              <a:gdLst/>
              <a:ahLst/>
              <a:cxnLst/>
              <a:rect l="l" t="t" r="r" b="b"/>
              <a:pathLst>
                <a:path w="174" h="158" extrusionOk="0">
                  <a:moveTo>
                    <a:pt x="50" y="1"/>
                  </a:moveTo>
                  <a:cubicBezTo>
                    <a:pt x="34" y="1"/>
                    <a:pt x="17" y="17"/>
                    <a:pt x="1" y="17"/>
                  </a:cubicBezTo>
                  <a:cubicBezTo>
                    <a:pt x="50" y="71"/>
                    <a:pt x="120" y="104"/>
                    <a:pt x="174" y="158"/>
                  </a:cubicBezTo>
                  <a:lnTo>
                    <a:pt x="174" y="104"/>
                  </a:lnTo>
                  <a:cubicBezTo>
                    <a:pt x="174" y="71"/>
                    <a:pt x="153" y="54"/>
                    <a:pt x="137" y="17"/>
                  </a:cubicBezTo>
                  <a:cubicBezTo>
                    <a:pt x="120" y="17"/>
                    <a:pt x="120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1" name="Google Shape;13551;p34"/>
            <p:cNvSpPr/>
            <p:nvPr/>
          </p:nvSpPr>
          <p:spPr>
            <a:xfrm>
              <a:off x="4102525" y="23962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71" y="17"/>
                    <a:pt x="34" y="33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7" y="83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7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2" name="Google Shape;13552;p34"/>
            <p:cNvSpPr/>
            <p:nvPr/>
          </p:nvSpPr>
          <p:spPr>
            <a:xfrm>
              <a:off x="3817850" y="2495375"/>
              <a:ext cx="1250" cy="3025"/>
            </a:xfrm>
            <a:custGeom>
              <a:avLst/>
              <a:gdLst/>
              <a:ahLst/>
              <a:cxnLst/>
              <a:rect l="l" t="t" r="r" b="b"/>
              <a:pathLst>
                <a:path w="50" h="121" extrusionOk="0">
                  <a:moveTo>
                    <a:pt x="50" y="0"/>
                  </a:moveTo>
                  <a:cubicBezTo>
                    <a:pt x="33" y="0"/>
                    <a:pt x="33" y="17"/>
                    <a:pt x="17" y="33"/>
                  </a:cubicBezTo>
                  <a:cubicBezTo>
                    <a:pt x="0" y="54"/>
                    <a:pt x="0" y="87"/>
                    <a:pt x="0" y="120"/>
                  </a:cubicBezTo>
                  <a:cubicBezTo>
                    <a:pt x="17" y="71"/>
                    <a:pt x="33" y="33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3" name="Google Shape;13553;p34"/>
            <p:cNvSpPr/>
            <p:nvPr/>
          </p:nvSpPr>
          <p:spPr>
            <a:xfrm>
              <a:off x="4099950" y="24430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2" y="251"/>
                    <a:pt x="102" y="262"/>
                    <a:pt x="119" y="262"/>
                  </a:cubicBezTo>
                  <a:cubicBezTo>
                    <a:pt x="126" y="262"/>
                    <a:pt x="132" y="260"/>
                    <a:pt x="137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3" y="190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lnTo>
                    <a:pt x="137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4" name="Google Shape;13554;p34"/>
            <p:cNvSpPr/>
            <p:nvPr/>
          </p:nvSpPr>
          <p:spPr>
            <a:xfrm>
              <a:off x="4130875" y="2390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4" y="21"/>
                    <a:pt x="33" y="54"/>
                  </a:cubicBezTo>
                  <a:cubicBezTo>
                    <a:pt x="17" y="87"/>
                    <a:pt x="0" y="124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04" y="260"/>
                    <a:pt x="136" y="260"/>
                  </a:cubicBezTo>
                  <a:cubicBezTo>
                    <a:pt x="190" y="244"/>
                    <a:pt x="240" y="174"/>
                    <a:pt x="223" y="104"/>
                  </a:cubicBezTo>
                  <a:cubicBezTo>
                    <a:pt x="223" y="71"/>
                    <a:pt x="207" y="54"/>
                    <a:pt x="190" y="21"/>
                  </a:cubicBezTo>
                  <a:cubicBezTo>
                    <a:pt x="174" y="21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5" name="Google Shape;13555;p34"/>
            <p:cNvSpPr/>
            <p:nvPr/>
          </p:nvSpPr>
          <p:spPr>
            <a:xfrm>
              <a:off x="4145925" y="2484475"/>
              <a:ext cx="5175" cy="2775"/>
            </a:xfrm>
            <a:custGeom>
              <a:avLst/>
              <a:gdLst/>
              <a:ahLst/>
              <a:cxnLst/>
              <a:rect l="l" t="t" r="r" b="b"/>
              <a:pathLst>
                <a:path w="207" h="111" extrusionOk="0">
                  <a:moveTo>
                    <a:pt x="85" y="1"/>
                  </a:moveTo>
                  <a:cubicBezTo>
                    <a:pt x="67" y="1"/>
                    <a:pt x="45" y="13"/>
                    <a:pt x="33" y="24"/>
                  </a:cubicBezTo>
                  <a:cubicBezTo>
                    <a:pt x="17" y="41"/>
                    <a:pt x="0" y="57"/>
                    <a:pt x="0" y="78"/>
                  </a:cubicBezTo>
                  <a:cubicBezTo>
                    <a:pt x="70" y="94"/>
                    <a:pt x="136" y="94"/>
                    <a:pt x="207" y="111"/>
                  </a:cubicBezTo>
                  <a:cubicBezTo>
                    <a:pt x="207" y="94"/>
                    <a:pt x="190" y="57"/>
                    <a:pt x="190" y="57"/>
                  </a:cubicBezTo>
                  <a:cubicBezTo>
                    <a:pt x="174" y="24"/>
                    <a:pt x="153" y="24"/>
                    <a:pt x="136" y="8"/>
                  </a:cubicBezTo>
                  <a:lnTo>
                    <a:pt x="103" y="8"/>
                  </a:lnTo>
                  <a:cubicBezTo>
                    <a:pt x="99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6" name="Google Shape;13556;p34"/>
            <p:cNvSpPr/>
            <p:nvPr/>
          </p:nvSpPr>
          <p:spPr>
            <a:xfrm>
              <a:off x="4157475" y="243560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38" y="0"/>
                  </a:moveTo>
                  <a:cubicBezTo>
                    <a:pt x="86" y="0"/>
                    <a:pt x="48" y="30"/>
                    <a:pt x="21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1" y="254"/>
                    <a:pt x="117" y="258"/>
                    <a:pt x="132" y="258"/>
                  </a:cubicBezTo>
                  <a:cubicBezTo>
                    <a:pt x="173" y="258"/>
                    <a:pt x="212" y="225"/>
                    <a:pt x="227" y="177"/>
                  </a:cubicBezTo>
                  <a:cubicBezTo>
                    <a:pt x="260" y="107"/>
                    <a:pt x="227" y="37"/>
                    <a:pt x="173" y="4"/>
                  </a:cubicBezTo>
                  <a:cubicBezTo>
                    <a:pt x="161" y="1"/>
                    <a:pt x="149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7" name="Google Shape;13557;p34"/>
            <p:cNvSpPr/>
            <p:nvPr/>
          </p:nvSpPr>
          <p:spPr>
            <a:xfrm>
              <a:off x="4157975" y="2478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50" y="22"/>
                    <a:pt x="34" y="55"/>
                  </a:cubicBezTo>
                  <a:cubicBezTo>
                    <a:pt x="17" y="88"/>
                    <a:pt x="1" y="125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86" y="22"/>
                  </a:cubicBezTo>
                  <a:cubicBezTo>
                    <a:pt x="170" y="22"/>
                    <a:pt x="170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8" name="Google Shape;13558;p34"/>
            <p:cNvSpPr/>
            <p:nvPr/>
          </p:nvSpPr>
          <p:spPr>
            <a:xfrm>
              <a:off x="4164375" y="241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87" y="1"/>
                    <a:pt x="70" y="1"/>
                    <a:pt x="7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104"/>
                    <a:pt x="207" y="87"/>
                    <a:pt x="207" y="87"/>
                  </a:cubicBezTo>
                  <a:cubicBezTo>
                    <a:pt x="190" y="50"/>
                    <a:pt x="174" y="17"/>
                    <a:pt x="157" y="17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9" name="Google Shape;13559;p34"/>
            <p:cNvSpPr/>
            <p:nvPr/>
          </p:nvSpPr>
          <p:spPr>
            <a:xfrm>
              <a:off x="4162200" y="246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120" y="1"/>
                    <a:pt x="87" y="1"/>
                    <a:pt x="71" y="34"/>
                  </a:cubicBezTo>
                  <a:cubicBezTo>
                    <a:pt x="17" y="67"/>
                    <a:pt x="1" y="153"/>
                    <a:pt x="54" y="207"/>
                  </a:cubicBezTo>
                  <a:cubicBezTo>
                    <a:pt x="72" y="242"/>
                    <a:pt x="100" y="258"/>
                    <a:pt x="131" y="258"/>
                  </a:cubicBezTo>
                  <a:cubicBezTo>
                    <a:pt x="157" y="258"/>
                    <a:pt x="184" y="246"/>
                    <a:pt x="207" y="223"/>
                  </a:cubicBezTo>
                  <a:cubicBezTo>
                    <a:pt x="244" y="190"/>
                    <a:pt x="261" y="104"/>
                    <a:pt x="223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0" name="Google Shape;13560;p34"/>
            <p:cNvSpPr/>
            <p:nvPr/>
          </p:nvSpPr>
          <p:spPr>
            <a:xfrm>
              <a:off x="4175500" y="2429725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71" y="0"/>
                    <a:pt x="38" y="17"/>
                    <a:pt x="21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21" y="206"/>
                    <a:pt x="54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39"/>
                    <a:pt x="227" y="169"/>
                    <a:pt x="227" y="103"/>
                  </a:cubicBezTo>
                  <a:cubicBezTo>
                    <a:pt x="227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1" name="Google Shape;13561;p34"/>
            <p:cNvSpPr/>
            <p:nvPr/>
          </p:nvSpPr>
          <p:spPr>
            <a:xfrm>
              <a:off x="3955650" y="2235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3" y="207"/>
                    <a:pt x="71" y="22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07" y="38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2" name="Google Shape;13562;p34"/>
            <p:cNvSpPr/>
            <p:nvPr/>
          </p:nvSpPr>
          <p:spPr>
            <a:xfrm>
              <a:off x="4180250" y="24601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57" y="0"/>
                  </a:moveTo>
                  <a:cubicBezTo>
                    <a:pt x="120" y="0"/>
                    <a:pt x="87" y="0"/>
                    <a:pt x="70" y="21"/>
                  </a:cubicBezTo>
                  <a:cubicBezTo>
                    <a:pt x="54" y="38"/>
                    <a:pt x="37" y="54"/>
                    <a:pt x="17" y="87"/>
                  </a:cubicBezTo>
                  <a:cubicBezTo>
                    <a:pt x="0" y="104"/>
                    <a:pt x="17" y="141"/>
                    <a:pt x="17" y="174"/>
                  </a:cubicBezTo>
                  <a:cubicBezTo>
                    <a:pt x="37" y="207"/>
                    <a:pt x="54" y="244"/>
                    <a:pt x="87" y="260"/>
                  </a:cubicBezTo>
                  <a:cubicBezTo>
                    <a:pt x="96" y="263"/>
                    <a:pt x="105" y="264"/>
                    <a:pt x="115" y="264"/>
                  </a:cubicBezTo>
                  <a:cubicBezTo>
                    <a:pt x="162" y="264"/>
                    <a:pt x="209" y="232"/>
                    <a:pt x="223" y="174"/>
                  </a:cubicBezTo>
                  <a:cubicBezTo>
                    <a:pt x="244" y="104"/>
                    <a:pt x="223" y="38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3" name="Google Shape;13563;p34"/>
            <p:cNvSpPr/>
            <p:nvPr/>
          </p:nvSpPr>
          <p:spPr>
            <a:xfrm>
              <a:off x="4136850" y="24041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10" y="1"/>
                    <a:pt x="100" y="2"/>
                    <a:pt x="87" y="8"/>
                  </a:cubicBezTo>
                  <a:cubicBezTo>
                    <a:pt x="71" y="8"/>
                    <a:pt x="54" y="24"/>
                    <a:pt x="38" y="41"/>
                  </a:cubicBezTo>
                  <a:cubicBezTo>
                    <a:pt x="21" y="57"/>
                    <a:pt x="1" y="111"/>
                    <a:pt x="1" y="144"/>
                  </a:cubicBezTo>
                  <a:cubicBezTo>
                    <a:pt x="1" y="177"/>
                    <a:pt x="21" y="214"/>
                    <a:pt x="54" y="231"/>
                  </a:cubicBezTo>
                  <a:cubicBezTo>
                    <a:pt x="71" y="247"/>
                    <a:pt x="104" y="264"/>
                    <a:pt x="124" y="264"/>
                  </a:cubicBezTo>
                  <a:cubicBezTo>
                    <a:pt x="190" y="247"/>
                    <a:pt x="227" y="177"/>
                    <a:pt x="227" y="128"/>
                  </a:cubicBezTo>
                  <a:lnTo>
                    <a:pt x="227" y="111"/>
                  </a:lnTo>
                  <a:cubicBezTo>
                    <a:pt x="207" y="57"/>
                    <a:pt x="190" y="24"/>
                    <a:pt x="157" y="8"/>
                  </a:cubicBez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4" name="Google Shape;13564;p34"/>
            <p:cNvSpPr/>
            <p:nvPr/>
          </p:nvSpPr>
          <p:spPr>
            <a:xfrm>
              <a:off x="4135200" y="24515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" y="173"/>
                    <a:pt x="17" y="206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90" y="239"/>
                    <a:pt x="223" y="173"/>
                    <a:pt x="223" y="103"/>
                  </a:cubicBezTo>
                  <a:cubicBezTo>
                    <a:pt x="223" y="70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5" name="Google Shape;13565;p34"/>
            <p:cNvSpPr/>
            <p:nvPr/>
          </p:nvSpPr>
          <p:spPr>
            <a:xfrm>
              <a:off x="4134800" y="24674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60"/>
                  </a:cubicBezTo>
                  <a:cubicBezTo>
                    <a:pt x="113" y="265"/>
                    <a:pt x="122" y="267"/>
                    <a:pt x="132" y="267"/>
                  </a:cubicBezTo>
                  <a:cubicBezTo>
                    <a:pt x="154" y="267"/>
                    <a:pt x="174" y="255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6" name="Google Shape;13566;p34"/>
            <p:cNvSpPr/>
            <p:nvPr/>
          </p:nvSpPr>
          <p:spPr>
            <a:xfrm>
              <a:off x="4134800" y="2420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5"/>
                    <a:pt x="33" y="228"/>
                    <a:pt x="83" y="248"/>
                  </a:cubicBezTo>
                  <a:cubicBezTo>
                    <a:pt x="97" y="257"/>
                    <a:pt x="112" y="261"/>
                    <a:pt x="127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7" name="Google Shape;13567;p34"/>
            <p:cNvSpPr/>
            <p:nvPr/>
          </p:nvSpPr>
          <p:spPr>
            <a:xfrm>
              <a:off x="4153650" y="2402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40"/>
                  </a:cubicBezTo>
                  <a:cubicBezTo>
                    <a:pt x="82" y="251"/>
                    <a:pt x="102" y="265"/>
                    <a:pt x="118" y="265"/>
                  </a:cubicBezTo>
                  <a:cubicBezTo>
                    <a:pt x="125" y="265"/>
                    <a:pt x="132" y="262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8" name="Google Shape;13568;p34"/>
            <p:cNvSpPr/>
            <p:nvPr/>
          </p:nvSpPr>
          <p:spPr>
            <a:xfrm>
              <a:off x="4139950" y="23599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8" y="1"/>
                  </a:moveTo>
                  <a:cubicBezTo>
                    <a:pt x="64" y="1"/>
                    <a:pt x="45" y="14"/>
                    <a:pt x="33" y="26"/>
                  </a:cubicBezTo>
                  <a:cubicBezTo>
                    <a:pt x="17" y="59"/>
                    <a:pt x="0" y="75"/>
                    <a:pt x="0" y="112"/>
                  </a:cubicBezTo>
                  <a:cubicBezTo>
                    <a:pt x="0" y="145"/>
                    <a:pt x="0" y="178"/>
                    <a:pt x="17" y="215"/>
                  </a:cubicBezTo>
                  <a:cubicBezTo>
                    <a:pt x="33" y="248"/>
                    <a:pt x="66" y="265"/>
                    <a:pt x="83" y="265"/>
                  </a:cubicBezTo>
                  <a:cubicBezTo>
                    <a:pt x="120" y="265"/>
                    <a:pt x="153" y="248"/>
                    <a:pt x="169" y="232"/>
                  </a:cubicBezTo>
                  <a:cubicBezTo>
                    <a:pt x="223" y="195"/>
                    <a:pt x="223" y="112"/>
                    <a:pt x="186" y="42"/>
                  </a:cubicBezTo>
                  <a:cubicBezTo>
                    <a:pt x="169" y="26"/>
                    <a:pt x="169" y="26"/>
                    <a:pt x="136" y="9"/>
                  </a:cubicBezTo>
                  <a:lnTo>
                    <a:pt x="120" y="9"/>
                  </a:lnTo>
                  <a:cubicBezTo>
                    <a:pt x="109" y="3"/>
                    <a:pt x="98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9" name="Google Shape;13569;p34"/>
            <p:cNvSpPr/>
            <p:nvPr/>
          </p:nvSpPr>
          <p:spPr>
            <a:xfrm>
              <a:off x="4062125" y="22635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130" y="0"/>
                  </a:moveTo>
                  <a:cubicBezTo>
                    <a:pt x="119" y="0"/>
                    <a:pt x="106" y="4"/>
                    <a:pt x="87" y="12"/>
                  </a:cubicBezTo>
                  <a:cubicBezTo>
                    <a:pt x="71" y="12"/>
                    <a:pt x="38" y="29"/>
                    <a:pt x="21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21" y="219"/>
                    <a:pt x="54" y="235"/>
                  </a:cubicBezTo>
                  <a:cubicBezTo>
                    <a:pt x="66" y="250"/>
                    <a:pt x="86" y="262"/>
                    <a:pt x="104" y="262"/>
                  </a:cubicBezTo>
                  <a:cubicBezTo>
                    <a:pt x="111" y="262"/>
                    <a:pt x="118" y="260"/>
                    <a:pt x="124" y="256"/>
                  </a:cubicBezTo>
                  <a:cubicBezTo>
                    <a:pt x="190" y="256"/>
                    <a:pt x="227" y="186"/>
                    <a:pt x="227" y="116"/>
                  </a:cubicBezTo>
                  <a:cubicBezTo>
                    <a:pt x="227" y="83"/>
                    <a:pt x="207" y="50"/>
                    <a:pt x="174" y="29"/>
                  </a:cubicBezTo>
                  <a:cubicBezTo>
                    <a:pt x="174" y="12"/>
                    <a:pt x="157" y="12"/>
                    <a:pt x="157" y="12"/>
                  </a:cubicBezTo>
                  <a:cubicBezTo>
                    <a:pt x="149" y="4"/>
                    <a:pt x="141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0" name="Google Shape;13570;p34"/>
            <p:cNvSpPr/>
            <p:nvPr/>
          </p:nvSpPr>
          <p:spPr>
            <a:xfrm>
              <a:off x="4035950" y="2375900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5" y="1"/>
                  </a:moveTo>
                  <a:cubicBezTo>
                    <a:pt x="99" y="1"/>
                    <a:pt x="51" y="34"/>
                    <a:pt x="37" y="92"/>
                  </a:cubicBezTo>
                  <a:cubicBezTo>
                    <a:pt x="0" y="158"/>
                    <a:pt x="37" y="228"/>
                    <a:pt x="87" y="244"/>
                  </a:cubicBezTo>
                  <a:cubicBezTo>
                    <a:pt x="103" y="261"/>
                    <a:pt x="120" y="261"/>
                    <a:pt x="140" y="261"/>
                  </a:cubicBezTo>
                  <a:cubicBezTo>
                    <a:pt x="190" y="261"/>
                    <a:pt x="223" y="228"/>
                    <a:pt x="243" y="174"/>
                  </a:cubicBezTo>
                  <a:cubicBezTo>
                    <a:pt x="260" y="125"/>
                    <a:pt x="243" y="71"/>
                    <a:pt x="206" y="38"/>
                  </a:cubicBezTo>
                  <a:cubicBezTo>
                    <a:pt x="206" y="38"/>
                    <a:pt x="190" y="22"/>
                    <a:pt x="173" y="5"/>
                  </a:cubicBezTo>
                  <a:cubicBezTo>
                    <a:pt x="164" y="2"/>
                    <a:pt x="15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1" name="Google Shape;13571;p34"/>
            <p:cNvSpPr/>
            <p:nvPr/>
          </p:nvSpPr>
          <p:spPr>
            <a:xfrm>
              <a:off x="4035950" y="228270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26" y="0"/>
                  </a:moveTo>
                  <a:cubicBezTo>
                    <a:pt x="80" y="0"/>
                    <a:pt x="33" y="35"/>
                    <a:pt x="17" y="89"/>
                  </a:cubicBezTo>
                  <a:cubicBezTo>
                    <a:pt x="0" y="159"/>
                    <a:pt x="17" y="229"/>
                    <a:pt x="87" y="245"/>
                  </a:cubicBezTo>
                  <a:cubicBezTo>
                    <a:pt x="101" y="254"/>
                    <a:pt x="116" y="258"/>
                    <a:pt x="131" y="258"/>
                  </a:cubicBezTo>
                  <a:cubicBezTo>
                    <a:pt x="172" y="258"/>
                    <a:pt x="211" y="227"/>
                    <a:pt x="223" y="175"/>
                  </a:cubicBezTo>
                  <a:cubicBezTo>
                    <a:pt x="243" y="109"/>
                    <a:pt x="223" y="39"/>
                    <a:pt x="157" y="6"/>
                  </a:cubicBezTo>
                  <a:cubicBezTo>
                    <a:pt x="147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2" name="Google Shape;13572;p34"/>
            <p:cNvSpPr/>
            <p:nvPr/>
          </p:nvSpPr>
          <p:spPr>
            <a:xfrm>
              <a:off x="4040275" y="22364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40"/>
                    <a:pt x="240" y="170"/>
                    <a:pt x="240" y="104"/>
                  </a:cubicBezTo>
                  <a:cubicBezTo>
                    <a:pt x="223" y="67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3" name="Google Shape;13573;p34"/>
            <p:cNvSpPr/>
            <p:nvPr/>
          </p:nvSpPr>
          <p:spPr>
            <a:xfrm>
              <a:off x="4032125" y="23184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0"/>
                  </a:moveTo>
                  <a:cubicBezTo>
                    <a:pt x="87" y="0"/>
                    <a:pt x="67" y="21"/>
                    <a:pt x="3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" y="190"/>
                    <a:pt x="17" y="227"/>
                  </a:cubicBezTo>
                  <a:cubicBezTo>
                    <a:pt x="44" y="254"/>
                    <a:pt x="78" y="267"/>
                    <a:pt x="108" y="267"/>
                  </a:cubicBezTo>
                  <a:cubicBezTo>
                    <a:pt x="133" y="267"/>
                    <a:pt x="155" y="259"/>
                    <a:pt x="170" y="244"/>
                  </a:cubicBezTo>
                  <a:cubicBezTo>
                    <a:pt x="223" y="190"/>
                    <a:pt x="240" y="104"/>
                    <a:pt x="190" y="54"/>
                  </a:cubicBezTo>
                  <a:cubicBezTo>
                    <a:pt x="190" y="38"/>
                    <a:pt x="170" y="21"/>
                    <a:pt x="153" y="21"/>
                  </a:cubicBezTo>
                  <a:cubicBezTo>
                    <a:pt x="137" y="21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4" name="Google Shape;13574;p34"/>
            <p:cNvSpPr/>
            <p:nvPr/>
          </p:nvSpPr>
          <p:spPr>
            <a:xfrm>
              <a:off x="4034300" y="23934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1"/>
                  </a:moveTo>
                  <a:cubicBezTo>
                    <a:pt x="99" y="1"/>
                    <a:pt x="78" y="14"/>
                    <a:pt x="66" y="26"/>
                  </a:cubicBezTo>
                  <a:cubicBezTo>
                    <a:pt x="33" y="42"/>
                    <a:pt x="17" y="59"/>
                    <a:pt x="17" y="75"/>
                  </a:cubicBezTo>
                  <a:cubicBezTo>
                    <a:pt x="0" y="112"/>
                    <a:pt x="0" y="145"/>
                    <a:pt x="17" y="162"/>
                  </a:cubicBezTo>
                  <a:cubicBezTo>
                    <a:pt x="17" y="215"/>
                    <a:pt x="50" y="232"/>
                    <a:pt x="66" y="248"/>
                  </a:cubicBezTo>
                  <a:cubicBezTo>
                    <a:pt x="85" y="257"/>
                    <a:pt x="102" y="261"/>
                    <a:pt x="118" y="261"/>
                  </a:cubicBezTo>
                  <a:cubicBezTo>
                    <a:pt x="162" y="261"/>
                    <a:pt x="196" y="230"/>
                    <a:pt x="223" y="178"/>
                  </a:cubicBezTo>
                  <a:cubicBezTo>
                    <a:pt x="239" y="112"/>
                    <a:pt x="206" y="42"/>
                    <a:pt x="153" y="9"/>
                  </a:cubicBezTo>
                  <a:cubicBezTo>
                    <a:pt x="143" y="3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5" name="Google Shape;13575;p34"/>
            <p:cNvSpPr/>
            <p:nvPr/>
          </p:nvSpPr>
          <p:spPr>
            <a:xfrm>
              <a:off x="4040275" y="2330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6" name="Google Shape;13576;p34"/>
            <p:cNvSpPr/>
            <p:nvPr/>
          </p:nvSpPr>
          <p:spPr>
            <a:xfrm>
              <a:off x="4033375" y="23459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0" y="87"/>
                    <a:pt x="0" y="157"/>
                    <a:pt x="37" y="223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14" y="265"/>
                    <a:pt x="124" y="267"/>
                    <a:pt x="134" y="267"/>
                  </a:cubicBezTo>
                  <a:cubicBezTo>
                    <a:pt x="158" y="267"/>
                    <a:pt x="178" y="254"/>
                    <a:pt x="190" y="239"/>
                  </a:cubicBezTo>
                  <a:cubicBezTo>
                    <a:pt x="206" y="223"/>
                    <a:pt x="223" y="190"/>
                    <a:pt x="243" y="157"/>
                  </a:cubicBezTo>
                  <a:cubicBezTo>
                    <a:pt x="243" y="120"/>
                    <a:pt x="223" y="87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7" name="Google Shape;13577;p34"/>
            <p:cNvSpPr/>
            <p:nvPr/>
          </p:nvSpPr>
          <p:spPr>
            <a:xfrm>
              <a:off x="4034300" y="22987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8"/>
                    <a:pt x="17" y="154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83" y="257"/>
                    <a:pt x="103" y="257"/>
                    <a:pt x="136" y="257"/>
                  </a:cubicBezTo>
                  <a:cubicBezTo>
                    <a:pt x="206" y="240"/>
                    <a:pt x="239" y="191"/>
                    <a:pt x="223" y="104"/>
                  </a:cubicBezTo>
                  <a:cubicBezTo>
                    <a:pt x="223" y="67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8" name="Google Shape;13578;p34"/>
            <p:cNvSpPr/>
            <p:nvPr/>
          </p:nvSpPr>
          <p:spPr>
            <a:xfrm>
              <a:off x="4051000" y="23736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8" y="1"/>
                  </a:moveTo>
                  <a:cubicBezTo>
                    <a:pt x="85" y="1"/>
                    <a:pt x="65" y="12"/>
                    <a:pt x="54" y="24"/>
                  </a:cubicBezTo>
                  <a:cubicBezTo>
                    <a:pt x="0" y="78"/>
                    <a:pt x="0" y="160"/>
                    <a:pt x="33" y="214"/>
                  </a:cubicBezTo>
                  <a:cubicBezTo>
                    <a:pt x="54" y="230"/>
                    <a:pt x="87" y="247"/>
                    <a:pt x="103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06" y="214"/>
                    <a:pt x="223" y="181"/>
                    <a:pt x="223" y="144"/>
                  </a:cubicBezTo>
                  <a:cubicBezTo>
                    <a:pt x="239" y="111"/>
                    <a:pt x="223" y="78"/>
                    <a:pt x="206" y="41"/>
                  </a:cubicBezTo>
                  <a:cubicBezTo>
                    <a:pt x="190" y="24"/>
                    <a:pt x="173" y="24"/>
                    <a:pt x="157" y="8"/>
                  </a:cubicBezTo>
                  <a:lnTo>
                    <a:pt x="136" y="8"/>
                  </a:lnTo>
                  <a:cubicBezTo>
                    <a:pt x="127" y="3"/>
                    <a:pt x="117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9" name="Google Shape;13579;p34"/>
            <p:cNvSpPr/>
            <p:nvPr/>
          </p:nvSpPr>
          <p:spPr>
            <a:xfrm>
              <a:off x="4043675" y="2358475"/>
              <a:ext cx="5600" cy="6550"/>
            </a:xfrm>
            <a:custGeom>
              <a:avLst/>
              <a:gdLst/>
              <a:ahLst/>
              <a:cxnLst/>
              <a:rect l="l" t="t" r="r" b="b"/>
              <a:pathLst>
                <a:path w="224" h="262" extrusionOk="0">
                  <a:moveTo>
                    <a:pt x="96" y="1"/>
                  </a:moveTo>
                  <a:cubicBezTo>
                    <a:pt x="54" y="1"/>
                    <a:pt x="13" y="32"/>
                    <a:pt x="0" y="84"/>
                  </a:cubicBezTo>
                  <a:lnTo>
                    <a:pt x="0" y="150"/>
                  </a:lnTo>
                  <a:cubicBezTo>
                    <a:pt x="0" y="187"/>
                    <a:pt x="38" y="236"/>
                    <a:pt x="71" y="253"/>
                  </a:cubicBezTo>
                  <a:cubicBezTo>
                    <a:pt x="80" y="259"/>
                    <a:pt x="92" y="261"/>
                    <a:pt x="104" y="261"/>
                  </a:cubicBezTo>
                  <a:cubicBezTo>
                    <a:pt x="132" y="261"/>
                    <a:pt x="162" y="248"/>
                    <a:pt x="174" y="236"/>
                  </a:cubicBezTo>
                  <a:cubicBezTo>
                    <a:pt x="190" y="220"/>
                    <a:pt x="207" y="203"/>
                    <a:pt x="207" y="187"/>
                  </a:cubicBezTo>
                  <a:cubicBezTo>
                    <a:pt x="223" y="117"/>
                    <a:pt x="207" y="30"/>
                    <a:pt x="141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0" name="Google Shape;13580;p34"/>
            <p:cNvSpPr/>
            <p:nvPr/>
          </p:nvSpPr>
          <p:spPr>
            <a:xfrm>
              <a:off x="4054400" y="2403100"/>
              <a:ext cx="6100" cy="6750"/>
            </a:xfrm>
            <a:custGeom>
              <a:avLst/>
              <a:gdLst/>
              <a:ahLst/>
              <a:cxnLst/>
              <a:rect l="l" t="t" r="r" b="b"/>
              <a:pathLst>
                <a:path w="244" h="270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0" y="154"/>
                    <a:pt x="21" y="241"/>
                    <a:pt x="87" y="257"/>
                  </a:cubicBezTo>
                  <a:cubicBezTo>
                    <a:pt x="101" y="266"/>
                    <a:pt x="116" y="270"/>
                    <a:pt x="131" y="270"/>
                  </a:cubicBezTo>
                  <a:cubicBezTo>
                    <a:pt x="172" y="270"/>
                    <a:pt x="212" y="238"/>
                    <a:pt x="227" y="187"/>
                  </a:cubicBezTo>
                  <a:cubicBezTo>
                    <a:pt x="243" y="117"/>
                    <a:pt x="227" y="3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1" name="Google Shape;13581;p34"/>
            <p:cNvSpPr/>
            <p:nvPr/>
          </p:nvSpPr>
          <p:spPr>
            <a:xfrm>
              <a:off x="4052325" y="23271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36"/>
                    <a:pt x="83" y="252"/>
                  </a:cubicBezTo>
                  <a:cubicBezTo>
                    <a:pt x="97" y="252"/>
                    <a:pt x="109" y="260"/>
                    <a:pt x="120" y="260"/>
                  </a:cubicBezTo>
                  <a:cubicBezTo>
                    <a:pt x="126" y="260"/>
                    <a:pt x="131" y="258"/>
                    <a:pt x="137" y="252"/>
                  </a:cubicBezTo>
                  <a:cubicBezTo>
                    <a:pt x="170" y="252"/>
                    <a:pt x="207" y="219"/>
                    <a:pt x="223" y="18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86" y="30"/>
                    <a:pt x="170" y="13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2" name="Google Shape;13582;p34"/>
            <p:cNvSpPr/>
            <p:nvPr/>
          </p:nvSpPr>
          <p:spPr>
            <a:xfrm>
              <a:off x="4044600" y="23121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8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67" y="13"/>
                    <a:pt x="50" y="30"/>
                    <a:pt x="34" y="67"/>
                  </a:cubicBezTo>
                  <a:cubicBezTo>
                    <a:pt x="17" y="83"/>
                    <a:pt x="1" y="116"/>
                    <a:pt x="17" y="149"/>
                  </a:cubicBezTo>
                  <a:cubicBezTo>
                    <a:pt x="17" y="186"/>
                    <a:pt x="34" y="219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186" y="252"/>
                    <a:pt x="240" y="186"/>
                    <a:pt x="223" y="116"/>
                  </a:cubicBezTo>
                  <a:cubicBezTo>
                    <a:pt x="223" y="83"/>
                    <a:pt x="207" y="46"/>
                    <a:pt x="186" y="30"/>
                  </a:cubicBezTo>
                  <a:cubicBezTo>
                    <a:pt x="170" y="30"/>
                    <a:pt x="170" y="13"/>
                    <a:pt x="153" y="13"/>
                  </a:cubicBezTo>
                  <a:cubicBezTo>
                    <a:pt x="145" y="5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3" name="Google Shape;13583;p34"/>
            <p:cNvSpPr/>
            <p:nvPr/>
          </p:nvSpPr>
          <p:spPr>
            <a:xfrm>
              <a:off x="4048825" y="2295050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20" y="0"/>
                  </a:moveTo>
                  <a:cubicBezTo>
                    <a:pt x="101" y="0"/>
                    <a:pt x="78" y="13"/>
                    <a:pt x="54" y="27"/>
                  </a:cubicBezTo>
                  <a:cubicBezTo>
                    <a:pt x="17" y="77"/>
                    <a:pt x="1" y="163"/>
                    <a:pt x="54" y="213"/>
                  </a:cubicBezTo>
                  <a:cubicBezTo>
                    <a:pt x="74" y="244"/>
                    <a:pt x="106" y="263"/>
                    <a:pt x="139" y="263"/>
                  </a:cubicBezTo>
                  <a:cubicBezTo>
                    <a:pt x="162" y="263"/>
                    <a:pt x="186" y="254"/>
                    <a:pt x="207" y="234"/>
                  </a:cubicBezTo>
                  <a:cubicBezTo>
                    <a:pt x="244" y="180"/>
                    <a:pt x="260" y="110"/>
                    <a:pt x="223" y="44"/>
                  </a:cubicBezTo>
                  <a:cubicBezTo>
                    <a:pt x="207" y="27"/>
                    <a:pt x="190" y="27"/>
                    <a:pt x="174" y="7"/>
                  </a:cubicBezTo>
                  <a:lnTo>
                    <a:pt x="141" y="7"/>
                  </a:lnTo>
                  <a:cubicBezTo>
                    <a:pt x="135" y="2"/>
                    <a:pt x="12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4" name="Google Shape;13584;p34"/>
            <p:cNvSpPr/>
            <p:nvPr/>
          </p:nvSpPr>
          <p:spPr>
            <a:xfrm>
              <a:off x="4075525" y="23845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6" y="0"/>
                  </a:moveTo>
                  <a:cubicBezTo>
                    <a:pt x="104" y="0"/>
                    <a:pt x="83" y="17"/>
                    <a:pt x="50" y="33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25" y="265"/>
                    <a:pt x="131" y="267"/>
                    <a:pt x="137" y="267"/>
                  </a:cubicBezTo>
                  <a:cubicBezTo>
                    <a:pt x="154" y="267"/>
                    <a:pt x="174" y="254"/>
                    <a:pt x="186" y="239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86" y="17"/>
                    <a:pt x="169" y="17"/>
                  </a:cubicBezTo>
                  <a:cubicBezTo>
                    <a:pt x="153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5" name="Google Shape;13585;p34"/>
            <p:cNvSpPr/>
            <p:nvPr/>
          </p:nvSpPr>
          <p:spPr>
            <a:xfrm>
              <a:off x="4046250" y="23885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1"/>
                  </a:moveTo>
                  <a:cubicBezTo>
                    <a:pt x="88" y="1"/>
                    <a:pt x="50" y="34"/>
                    <a:pt x="38" y="81"/>
                  </a:cubicBezTo>
                  <a:cubicBezTo>
                    <a:pt x="1" y="152"/>
                    <a:pt x="38" y="222"/>
                    <a:pt x="87" y="255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4" y="259"/>
                    <a:pt x="213" y="226"/>
                    <a:pt x="244" y="168"/>
                  </a:cubicBezTo>
                  <a:cubicBezTo>
                    <a:pt x="260" y="119"/>
                    <a:pt x="223" y="32"/>
                    <a:pt x="174" y="16"/>
                  </a:cubicBezTo>
                  <a:cubicBezTo>
                    <a:pt x="159" y="5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6" name="Google Shape;13586;p34"/>
            <p:cNvSpPr/>
            <p:nvPr/>
          </p:nvSpPr>
          <p:spPr>
            <a:xfrm>
              <a:off x="4087900" y="2351600"/>
              <a:ext cx="5675" cy="6825"/>
            </a:xfrm>
            <a:custGeom>
              <a:avLst/>
              <a:gdLst/>
              <a:ahLst/>
              <a:cxnLst/>
              <a:rect l="l" t="t" r="r" b="b"/>
              <a:pathLst>
                <a:path w="227" h="273" extrusionOk="0">
                  <a:moveTo>
                    <a:pt x="132" y="0"/>
                  </a:moveTo>
                  <a:cubicBezTo>
                    <a:pt x="123" y="0"/>
                    <a:pt x="114" y="4"/>
                    <a:pt x="103" y="12"/>
                  </a:cubicBezTo>
                  <a:cubicBezTo>
                    <a:pt x="37" y="12"/>
                    <a:pt x="0" y="82"/>
                    <a:pt x="0" y="153"/>
                  </a:cubicBezTo>
                  <a:cubicBezTo>
                    <a:pt x="21" y="186"/>
                    <a:pt x="37" y="219"/>
                    <a:pt x="54" y="239"/>
                  </a:cubicBezTo>
                  <a:cubicBezTo>
                    <a:pt x="70" y="256"/>
                    <a:pt x="103" y="272"/>
                    <a:pt x="140" y="272"/>
                  </a:cubicBezTo>
                  <a:cubicBezTo>
                    <a:pt x="157" y="256"/>
                    <a:pt x="190" y="239"/>
                    <a:pt x="206" y="202"/>
                  </a:cubicBezTo>
                  <a:cubicBezTo>
                    <a:pt x="227" y="186"/>
                    <a:pt x="227" y="153"/>
                    <a:pt x="227" y="115"/>
                  </a:cubicBezTo>
                  <a:cubicBezTo>
                    <a:pt x="227" y="82"/>
                    <a:pt x="206" y="50"/>
                    <a:pt x="190" y="33"/>
                  </a:cubicBezTo>
                  <a:cubicBezTo>
                    <a:pt x="173" y="33"/>
                    <a:pt x="173" y="12"/>
                    <a:pt x="157" y="12"/>
                  </a:cubicBezTo>
                  <a:cubicBezTo>
                    <a:pt x="149" y="4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7" name="Google Shape;13587;p34"/>
            <p:cNvSpPr/>
            <p:nvPr/>
          </p:nvSpPr>
          <p:spPr>
            <a:xfrm>
              <a:off x="4090975" y="238425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lnTo>
                    <a:pt x="83" y="13"/>
                  </a:lnTo>
                  <a:cubicBezTo>
                    <a:pt x="34" y="30"/>
                    <a:pt x="1" y="100"/>
                    <a:pt x="17" y="149"/>
                  </a:cubicBezTo>
                  <a:cubicBezTo>
                    <a:pt x="17" y="187"/>
                    <a:pt x="34" y="220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207" y="252"/>
                    <a:pt x="240" y="187"/>
                    <a:pt x="240" y="116"/>
                  </a:cubicBezTo>
                  <a:cubicBezTo>
                    <a:pt x="224" y="100"/>
                    <a:pt x="224" y="100"/>
                    <a:pt x="224" y="83"/>
                  </a:cubicBezTo>
                  <a:cubicBezTo>
                    <a:pt x="207" y="46"/>
                    <a:pt x="186" y="30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8" name="Google Shape;13588;p34"/>
            <p:cNvSpPr/>
            <p:nvPr/>
          </p:nvSpPr>
          <p:spPr>
            <a:xfrm>
              <a:off x="4046675" y="2344725"/>
              <a:ext cx="6100" cy="6375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11" y="1"/>
                  </a:moveTo>
                  <a:cubicBezTo>
                    <a:pt x="71" y="1"/>
                    <a:pt x="33" y="33"/>
                    <a:pt x="21" y="81"/>
                  </a:cubicBezTo>
                  <a:cubicBezTo>
                    <a:pt x="0" y="151"/>
                    <a:pt x="21" y="221"/>
                    <a:pt x="70" y="254"/>
                  </a:cubicBezTo>
                  <a:lnTo>
                    <a:pt x="124" y="254"/>
                  </a:lnTo>
                  <a:cubicBezTo>
                    <a:pt x="173" y="254"/>
                    <a:pt x="206" y="221"/>
                    <a:pt x="227" y="168"/>
                  </a:cubicBezTo>
                  <a:cubicBezTo>
                    <a:pt x="243" y="135"/>
                    <a:pt x="227" y="81"/>
                    <a:pt x="190" y="48"/>
                  </a:cubicBezTo>
                  <a:cubicBezTo>
                    <a:pt x="190" y="32"/>
                    <a:pt x="173" y="15"/>
                    <a:pt x="157" y="15"/>
                  </a:cubicBezTo>
                  <a:cubicBezTo>
                    <a:pt x="142" y="5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9" name="Google Shape;13589;p34"/>
            <p:cNvSpPr/>
            <p:nvPr/>
          </p:nvSpPr>
          <p:spPr>
            <a:xfrm>
              <a:off x="4094375" y="2335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8" y="1"/>
                  </a:moveTo>
                  <a:cubicBezTo>
                    <a:pt x="86" y="1"/>
                    <a:pt x="65" y="12"/>
                    <a:pt x="50" y="24"/>
                  </a:cubicBezTo>
                  <a:cubicBezTo>
                    <a:pt x="1" y="78"/>
                    <a:pt x="1" y="160"/>
                    <a:pt x="34" y="214"/>
                  </a:cubicBezTo>
                  <a:cubicBezTo>
                    <a:pt x="50" y="230"/>
                    <a:pt x="88" y="247"/>
                    <a:pt x="104" y="263"/>
                  </a:cubicBezTo>
                  <a:cubicBezTo>
                    <a:pt x="137" y="263"/>
                    <a:pt x="174" y="247"/>
                    <a:pt x="191" y="230"/>
                  </a:cubicBezTo>
                  <a:cubicBezTo>
                    <a:pt x="240" y="181"/>
                    <a:pt x="240" y="111"/>
                    <a:pt x="207" y="40"/>
                  </a:cubicBezTo>
                  <a:cubicBezTo>
                    <a:pt x="191" y="24"/>
                    <a:pt x="174" y="24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8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0" name="Google Shape;13590;p34"/>
            <p:cNvSpPr/>
            <p:nvPr/>
          </p:nvSpPr>
          <p:spPr>
            <a:xfrm>
              <a:off x="4083675" y="2274175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1"/>
                  </a:moveTo>
                  <a:cubicBezTo>
                    <a:pt x="103" y="1"/>
                    <a:pt x="87" y="17"/>
                    <a:pt x="50" y="38"/>
                  </a:cubicBezTo>
                  <a:cubicBezTo>
                    <a:pt x="0" y="87"/>
                    <a:pt x="0" y="174"/>
                    <a:pt x="33" y="223"/>
                  </a:cubicBezTo>
                  <a:cubicBezTo>
                    <a:pt x="50" y="244"/>
                    <a:pt x="87" y="260"/>
                    <a:pt x="120" y="277"/>
                  </a:cubicBezTo>
                  <a:cubicBezTo>
                    <a:pt x="136" y="277"/>
                    <a:pt x="169" y="260"/>
                    <a:pt x="190" y="244"/>
                  </a:cubicBezTo>
                  <a:cubicBezTo>
                    <a:pt x="223" y="223"/>
                    <a:pt x="223" y="190"/>
                    <a:pt x="239" y="157"/>
                  </a:cubicBezTo>
                  <a:cubicBezTo>
                    <a:pt x="239" y="120"/>
                    <a:pt x="223" y="87"/>
                    <a:pt x="206" y="54"/>
                  </a:cubicBezTo>
                  <a:cubicBezTo>
                    <a:pt x="206" y="38"/>
                    <a:pt x="190" y="17"/>
                    <a:pt x="169" y="17"/>
                  </a:cubicBezTo>
                  <a:cubicBezTo>
                    <a:pt x="153" y="17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1" name="Google Shape;13591;p34"/>
            <p:cNvSpPr/>
            <p:nvPr/>
          </p:nvSpPr>
          <p:spPr>
            <a:xfrm>
              <a:off x="4087075" y="23039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12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cubicBezTo>
                    <a:pt x="96" y="256"/>
                    <a:pt x="105" y="257"/>
                    <a:pt x="115" y="257"/>
                  </a:cubicBezTo>
                  <a:cubicBezTo>
                    <a:pt x="159" y="257"/>
                    <a:pt x="209" y="227"/>
                    <a:pt x="223" y="187"/>
                  </a:cubicBezTo>
                  <a:cubicBezTo>
                    <a:pt x="239" y="117"/>
                    <a:pt x="223" y="30"/>
                    <a:pt x="157" y="14"/>
                  </a:cubicBezTo>
                  <a:cubicBezTo>
                    <a:pt x="143" y="5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2" name="Google Shape;13592;p34"/>
            <p:cNvSpPr/>
            <p:nvPr/>
          </p:nvSpPr>
          <p:spPr>
            <a:xfrm>
              <a:off x="4094375" y="22883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40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57"/>
                    <a:pt x="34" y="227"/>
                    <a:pt x="88" y="244"/>
                  </a:cubicBezTo>
                  <a:cubicBezTo>
                    <a:pt x="101" y="253"/>
                    <a:pt x="115" y="257"/>
                    <a:pt x="130" y="257"/>
                  </a:cubicBezTo>
                  <a:cubicBezTo>
                    <a:pt x="170" y="257"/>
                    <a:pt x="211" y="225"/>
                    <a:pt x="224" y="174"/>
                  </a:cubicBezTo>
                  <a:cubicBezTo>
                    <a:pt x="257" y="108"/>
                    <a:pt x="224" y="38"/>
                    <a:pt x="174" y="5"/>
                  </a:cubicBezTo>
                  <a:cubicBezTo>
                    <a:pt x="162" y="2"/>
                    <a:pt x="15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3" name="Google Shape;13593;p34"/>
            <p:cNvSpPr/>
            <p:nvPr/>
          </p:nvSpPr>
          <p:spPr>
            <a:xfrm>
              <a:off x="4048000" y="2423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71" y="263"/>
                    <a:pt x="117" y="263"/>
                  </a:cubicBezTo>
                  <a:cubicBezTo>
                    <a:pt x="124" y="263"/>
                    <a:pt x="131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40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4" name="Google Shape;13594;p34"/>
            <p:cNvSpPr/>
            <p:nvPr/>
          </p:nvSpPr>
          <p:spPr>
            <a:xfrm>
              <a:off x="4094800" y="231892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3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1" y="256"/>
                    <a:pt x="103" y="256"/>
                    <a:pt x="136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7" y="50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5" name="Google Shape;13595;p34"/>
            <p:cNvSpPr/>
            <p:nvPr/>
          </p:nvSpPr>
          <p:spPr>
            <a:xfrm>
              <a:off x="4069450" y="24013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6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6" name="Google Shape;13596;p34"/>
            <p:cNvSpPr/>
            <p:nvPr/>
          </p:nvSpPr>
          <p:spPr>
            <a:xfrm>
              <a:off x="4095625" y="23669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3" y="0"/>
                  </a:moveTo>
                  <a:cubicBezTo>
                    <a:pt x="70" y="17"/>
                    <a:pt x="54" y="37"/>
                    <a:pt x="38" y="54"/>
                  </a:cubicBezTo>
                  <a:cubicBezTo>
                    <a:pt x="21" y="87"/>
                    <a:pt x="0" y="120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7" y="255"/>
                    <a:pt x="92" y="267"/>
                    <a:pt x="112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7" name="Google Shape;13597;p34"/>
            <p:cNvSpPr/>
            <p:nvPr/>
          </p:nvSpPr>
          <p:spPr>
            <a:xfrm>
              <a:off x="4096550" y="22716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66" y="1"/>
                    <a:pt x="50" y="17"/>
                    <a:pt x="33" y="38"/>
                  </a:cubicBezTo>
                  <a:cubicBezTo>
                    <a:pt x="17" y="71"/>
                    <a:pt x="1" y="104"/>
                    <a:pt x="1" y="141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66" y="260"/>
                    <a:pt x="104" y="260"/>
                    <a:pt x="120" y="260"/>
                  </a:cubicBezTo>
                  <a:cubicBezTo>
                    <a:pt x="190" y="244"/>
                    <a:pt x="223" y="190"/>
                    <a:pt x="223" y="120"/>
                  </a:cubicBezTo>
                  <a:lnTo>
                    <a:pt x="223" y="104"/>
                  </a:lnTo>
                  <a:cubicBezTo>
                    <a:pt x="207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8" name="Google Shape;13598;p34"/>
            <p:cNvSpPr/>
            <p:nvPr/>
          </p:nvSpPr>
          <p:spPr>
            <a:xfrm>
              <a:off x="4079325" y="23395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34" y="1"/>
                    <a:pt x="1" y="67"/>
                    <a:pt x="17" y="137"/>
                  </a:cubicBezTo>
                  <a:cubicBezTo>
                    <a:pt x="17" y="170"/>
                    <a:pt x="34" y="207"/>
                    <a:pt x="55" y="223"/>
                  </a:cubicBezTo>
                  <a:cubicBezTo>
                    <a:pt x="88" y="256"/>
                    <a:pt x="104" y="256"/>
                    <a:pt x="137" y="256"/>
                  </a:cubicBezTo>
                  <a:cubicBezTo>
                    <a:pt x="174" y="240"/>
                    <a:pt x="191" y="223"/>
                    <a:pt x="207" y="207"/>
                  </a:cubicBezTo>
                  <a:cubicBezTo>
                    <a:pt x="224" y="170"/>
                    <a:pt x="240" y="137"/>
                    <a:pt x="224" y="104"/>
                  </a:cubicBezTo>
                  <a:cubicBezTo>
                    <a:pt x="224" y="67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9" name="Google Shape;13599;p34"/>
            <p:cNvSpPr/>
            <p:nvPr/>
          </p:nvSpPr>
          <p:spPr>
            <a:xfrm>
              <a:off x="3860300" y="22394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" y="190"/>
                    <a:pt x="17" y="206"/>
                    <a:pt x="5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7" y="256"/>
                    <a:pt x="190" y="223"/>
                    <a:pt x="207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0" name="Google Shape;13600;p34"/>
            <p:cNvSpPr/>
            <p:nvPr/>
          </p:nvSpPr>
          <p:spPr>
            <a:xfrm>
              <a:off x="3856900" y="23153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45"/>
                    <a:pt x="34" y="228"/>
                    <a:pt x="87" y="248"/>
                  </a:cubicBezTo>
                  <a:cubicBezTo>
                    <a:pt x="100" y="257"/>
                    <a:pt x="115" y="261"/>
                    <a:pt x="130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70" y="5"/>
                  </a:cubicBezTo>
                  <a:cubicBezTo>
                    <a:pt x="159" y="2"/>
                    <a:pt x="148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1" name="Google Shape;13601;p34"/>
            <p:cNvSpPr/>
            <p:nvPr/>
          </p:nvSpPr>
          <p:spPr>
            <a:xfrm>
              <a:off x="3856500" y="2284500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76"/>
                  </a:cubicBezTo>
                  <a:cubicBezTo>
                    <a:pt x="136" y="276"/>
                    <a:pt x="169" y="260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2" name="Google Shape;13602;p34"/>
            <p:cNvSpPr/>
            <p:nvPr/>
          </p:nvSpPr>
          <p:spPr>
            <a:xfrm>
              <a:off x="3861650" y="2269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86" y="244"/>
                    <a:pt x="240" y="174"/>
                    <a:pt x="223" y="104"/>
                  </a:cubicBezTo>
                  <a:cubicBezTo>
                    <a:pt x="223" y="71"/>
                    <a:pt x="207" y="38"/>
                    <a:pt x="186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3" name="Google Shape;13603;p34"/>
            <p:cNvSpPr/>
            <p:nvPr/>
          </p:nvSpPr>
          <p:spPr>
            <a:xfrm>
              <a:off x="3850425" y="23954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70" y="13"/>
                    <a:pt x="54" y="33"/>
                    <a:pt x="37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17" y="186"/>
                    <a:pt x="37" y="219"/>
                    <a:pt x="54" y="239"/>
                  </a:cubicBezTo>
                  <a:cubicBezTo>
                    <a:pt x="65" y="251"/>
                    <a:pt x="85" y="263"/>
                    <a:pt x="109" y="263"/>
                  </a:cubicBezTo>
                  <a:cubicBezTo>
                    <a:pt x="119" y="263"/>
                    <a:pt x="129" y="261"/>
                    <a:pt x="140" y="256"/>
                  </a:cubicBezTo>
                  <a:cubicBezTo>
                    <a:pt x="190" y="256"/>
                    <a:pt x="243" y="186"/>
                    <a:pt x="223" y="116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8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4" name="Google Shape;13604;p34"/>
            <p:cNvSpPr/>
            <p:nvPr/>
          </p:nvSpPr>
          <p:spPr>
            <a:xfrm>
              <a:off x="3853000" y="23510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37" y="54"/>
                    <a:pt x="17" y="87"/>
                    <a:pt x="17" y="120"/>
                  </a:cubicBezTo>
                  <a:cubicBezTo>
                    <a:pt x="0" y="157"/>
                    <a:pt x="17" y="190"/>
                    <a:pt x="37" y="207"/>
                  </a:cubicBezTo>
                  <a:cubicBezTo>
                    <a:pt x="56" y="247"/>
                    <a:pt x="88" y="264"/>
                    <a:pt x="121" y="264"/>
                  </a:cubicBezTo>
                  <a:cubicBezTo>
                    <a:pt x="144" y="264"/>
                    <a:pt x="169" y="255"/>
                    <a:pt x="190" y="240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5" name="Google Shape;13605;p34"/>
            <p:cNvSpPr/>
            <p:nvPr/>
          </p:nvSpPr>
          <p:spPr>
            <a:xfrm>
              <a:off x="3855575" y="2331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0" y="190"/>
                    <a:pt x="17" y="207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23" y="71"/>
                    <a:pt x="206" y="54"/>
                    <a:pt x="173" y="21"/>
                  </a:cubicBezTo>
                  <a:cubicBezTo>
                    <a:pt x="173" y="21"/>
                    <a:pt x="157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6" name="Google Shape;13606;p34"/>
            <p:cNvSpPr/>
            <p:nvPr/>
          </p:nvSpPr>
          <p:spPr>
            <a:xfrm>
              <a:off x="3865875" y="23446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87" y="1"/>
                  </a:moveTo>
                  <a:cubicBezTo>
                    <a:pt x="71" y="17"/>
                    <a:pt x="38" y="34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66" y="252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74" y="34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7" name="Google Shape;13607;p34"/>
            <p:cNvSpPr/>
            <p:nvPr/>
          </p:nvSpPr>
          <p:spPr>
            <a:xfrm>
              <a:off x="3885250" y="2403425"/>
              <a:ext cx="3025" cy="2600"/>
            </a:xfrm>
            <a:custGeom>
              <a:avLst/>
              <a:gdLst/>
              <a:ahLst/>
              <a:cxnLst/>
              <a:rect l="l" t="t" r="r" b="b"/>
              <a:pathLst>
                <a:path w="121" h="104" extrusionOk="0">
                  <a:moveTo>
                    <a:pt x="87" y="1"/>
                  </a:moveTo>
                  <a:cubicBezTo>
                    <a:pt x="50" y="1"/>
                    <a:pt x="34" y="21"/>
                    <a:pt x="17" y="38"/>
                  </a:cubicBezTo>
                  <a:cubicBezTo>
                    <a:pt x="1" y="54"/>
                    <a:pt x="1" y="71"/>
                    <a:pt x="1" y="104"/>
                  </a:cubicBezTo>
                  <a:cubicBezTo>
                    <a:pt x="34" y="71"/>
                    <a:pt x="87" y="38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8" name="Google Shape;13608;p34"/>
            <p:cNvSpPr/>
            <p:nvPr/>
          </p:nvSpPr>
          <p:spPr>
            <a:xfrm>
              <a:off x="3854325" y="23786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66"/>
                    <a:pt x="1" y="153"/>
                    <a:pt x="50" y="223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30" y="261"/>
                    <a:pt x="138" y="263"/>
                    <a:pt x="146" y="263"/>
                  </a:cubicBezTo>
                  <a:cubicBezTo>
                    <a:pt x="165" y="263"/>
                    <a:pt x="181" y="251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9" name="Google Shape;13609;p34"/>
            <p:cNvSpPr/>
            <p:nvPr/>
          </p:nvSpPr>
          <p:spPr>
            <a:xfrm>
              <a:off x="3871950" y="2406000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7" y="88"/>
                    <a:pt x="1" y="174"/>
                    <a:pt x="34" y="228"/>
                  </a:cubicBezTo>
                  <a:cubicBezTo>
                    <a:pt x="67" y="244"/>
                    <a:pt x="83" y="261"/>
                    <a:pt x="120" y="277"/>
                  </a:cubicBezTo>
                  <a:cubicBezTo>
                    <a:pt x="153" y="277"/>
                    <a:pt x="170" y="261"/>
                    <a:pt x="207" y="244"/>
                  </a:cubicBezTo>
                  <a:cubicBezTo>
                    <a:pt x="223" y="228"/>
                    <a:pt x="240" y="191"/>
                    <a:pt x="240" y="158"/>
                  </a:cubicBezTo>
                  <a:cubicBezTo>
                    <a:pt x="240" y="125"/>
                    <a:pt x="240" y="88"/>
                    <a:pt x="223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53" y="22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0" name="Google Shape;13610;p34"/>
            <p:cNvSpPr/>
            <p:nvPr/>
          </p:nvSpPr>
          <p:spPr>
            <a:xfrm>
              <a:off x="3870200" y="23274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37" y="0"/>
                  </a:moveTo>
                  <a:cubicBezTo>
                    <a:pt x="104" y="0"/>
                    <a:pt x="71" y="17"/>
                    <a:pt x="50" y="33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5" y="254"/>
                    <a:pt x="86" y="272"/>
                    <a:pt x="118" y="272"/>
                  </a:cubicBezTo>
                  <a:cubicBezTo>
                    <a:pt x="142" y="272"/>
                    <a:pt x="167" y="262"/>
                    <a:pt x="190" y="239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4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1" name="Google Shape;13611;p34"/>
            <p:cNvSpPr/>
            <p:nvPr/>
          </p:nvSpPr>
          <p:spPr>
            <a:xfrm>
              <a:off x="3861650" y="2363550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39"/>
                    <a:pt x="207" y="206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2" name="Google Shape;13612;p34"/>
            <p:cNvSpPr/>
            <p:nvPr/>
          </p:nvSpPr>
          <p:spPr>
            <a:xfrm>
              <a:off x="3857325" y="24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0" y="0"/>
                  </a:moveTo>
                  <a:cubicBezTo>
                    <a:pt x="82" y="0"/>
                    <a:pt x="31" y="35"/>
                    <a:pt x="17" y="91"/>
                  </a:cubicBezTo>
                  <a:cubicBezTo>
                    <a:pt x="0" y="144"/>
                    <a:pt x="33" y="231"/>
                    <a:pt x="87" y="247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73" y="264"/>
                    <a:pt x="206" y="231"/>
                    <a:pt x="223" y="177"/>
                  </a:cubicBezTo>
                  <a:cubicBezTo>
                    <a:pt x="239" y="128"/>
                    <a:pt x="239" y="74"/>
                    <a:pt x="206" y="41"/>
                  </a:cubicBezTo>
                  <a:lnTo>
                    <a:pt x="173" y="4"/>
                  </a:ln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3" name="Google Shape;13613;p34"/>
            <p:cNvSpPr/>
            <p:nvPr/>
          </p:nvSpPr>
          <p:spPr>
            <a:xfrm>
              <a:off x="4063875" y="23708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54" y="17"/>
                    <a:pt x="34" y="33"/>
                  </a:cubicBezTo>
                  <a:cubicBezTo>
                    <a:pt x="1" y="66"/>
                    <a:pt x="1" y="103"/>
                    <a:pt x="1" y="153"/>
                  </a:cubicBezTo>
                  <a:cubicBezTo>
                    <a:pt x="1" y="190"/>
                    <a:pt x="17" y="206"/>
                    <a:pt x="34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39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07" y="49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4" name="Google Shape;13614;p34"/>
            <p:cNvSpPr/>
            <p:nvPr/>
          </p:nvSpPr>
          <p:spPr>
            <a:xfrm>
              <a:off x="4061300" y="24343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21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57" y="260"/>
                    <a:pt x="174" y="244"/>
                    <a:pt x="207" y="227"/>
                  </a:cubicBezTo>
                  <a:cubicBezTo>
                    <a:pt x="240" y="190"/>
                    <a:pt x="260" y="104"/>
                    <a:pt x="223" y="54"/>
                  </a:cubicBezTo>
                  <a:cubicBezTo>
                    <a:pt x="207" y="21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5" name="Google Shape;13615;p34"/>
            <p:cNvSpPr/>
            <p:nvPr/>
          </p:nvSpPr>
          <p:spPr>
            <a:xfrm>
              <a:off x="4061700" y="2387450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9" y="1"/>
                  </a:moveTo>
                  <a:cubicBezTo>
                    <a:pt x="83" y="1"/>
                    <a:pt x="35" y="33"/>
                    <a:pt x="17" y="92"/>
                  </a:cubicBezTo>
                  <a:cubicBezTo>
                    <a:pt x="1" y="162"/>
                    <a:pt x="17" y="228"/>
                    <a:pt x="88" y="265"/>
                  </a:cubicBezTo>
                  <a:cubicBezTo>
                    <a:pt x="97" y="267"/>
                    <a:pt x="106" y="269"/>
                    <a:pt x="116" y="269"/>
                  </a:cubicBezTo>
                  <a:cubicBezTo>
                    <a:pt x="162" y="269"/>
                    <a:pt x="210" y="236"/>
                    <a:pt x="224" y="178"/>
                  </a:cubicBezTo>
                  <a:cubicBezTo>
                    <a:pt x="244" y="108"/>
                    <a:pt x="224" y="42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6" name="Google Shape;13616;p34"/>
            <p:cNvSpPr/>
            <p:nvPr/>
          </p:nvSpPr>
          <p:spPr>
            <a:xfrm>
              <a:off x="4061700" y="24180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5" y="17"/>
                    <a:pt x="1" y="87"/>
                    <a:pt x="17" y="157"/>
                  </a:cubicBezTo>
                  <a:cubicBezTo>
                    <a:pt x="17" y="190"/>
                    <a:pt x="38" y="223"/>
                    <a:pt x="71" y="239"/>
                  </a:cubicBezTo>
                  <a:cubicBezTo>
                    <a:pt x="88" y="260"/>
                    <a:pt x="121" y="260"/>
                    <a:pt x="141" y="260"/>
                  </a:cubicBezTo>
                  <a:cubicBezTo>
                    <a:pt x="207" y="260"/>
                    <a:pt x="244" y="190"/>
                    <a:pt x="244" y="120"/>
                  </a:cubicBezTo>
                  <a:cubicBezTo>
                    <a:pt x="224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8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7" name="Google Shape;13617;p34"/>
            <p:cNvSpPr/>
            <p:nvPr/>
          </p:nvSpPr>
          <p:spPr>
            <a:xfrm>
              <a:off x="4066450" y="23266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34" y="50"/>
                    <a:pt x="17" y="83"/>
                    <a:pt x="17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37" y="256"/>
                    <a:pt x="174" y="256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8" name="Google Shape;13618;p34"/>
            <p:cNvSpPr/>
            <p:nvPr/>
          </p:nvSpPr>
          <p:spPr>
            <a:xfrm>
              <a:off x="4057900" y="23570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66" y="21"/>
                    <a:pt x="50" y="38"/>
                    <a:pt x="33" y="54"/>
                  </a:cubicBezTo>
                  <a:cubicBezTo>
                    <a:pt x="17" y="87"/>
                    <a:pt x="0" y="124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69" y="21"/>
                    <a:pt x="169" y="21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9" name="Google Shape;13619;p34"/>
            <p:cNvSpPr/>
            <p:nvPr/>
          </p:nvSpPr>
          <p:spPr>
            <a:xfrm>
              <a:off x="3926475" y="2384575"/>
              <a:ext cx="5600" cy="4350"/>
            </a:xfrm>
            <a:custGeom>
              <a:avLst/>
              <a:gdLst/>
              <a:ahLst/>
              <a:cxnLst/>
              <a:rect l="l" t="t" r="r" b="b"/>
              <a:pathLst>
                <a:path w="224" h="174" extrusionOk="0">
                  <a:moveTo>
                    <a:pt x="120" y="0"/>
                  </a:moveTo>
                  <a:cubicBezTo>
                    <a:pt x="87" y="0"/>
                    <a:pt x="50" y="0"/>
                    <a:pt x="34" y="17"/>
                  </a:cubicBezTo>
                  <a:cubicBezTo>
                    <a:pt x="17" y="54"/>
                    <a:pt x="1" y="87"/>
                    <a:pt x="1" y="120"/>
                  </a:cubicBezTo>
                  <a:lnTo>
                    <a:pt x="1" y="174"/>
                  </a:lnTo>
                  <a:cubicBezTo>
                    <a:pt x="67" y="157"/>
                    <a:pt x="137" y="157"/>
                    <a:pt x="207" y="157"/>
                  </a:cubicBezTo>
                  <a:cubicBezTo>
                    <a:pt x="223" y="120"/>
                    <a:pt x="207" y="70"/>
                    <a:pt x="190" y="54"/>
                  </a:cubicBezTo>
                  <a:cubicBezTo>
                    <a:pt x="170" y="33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0" name="Google Shape;13620;p34"/>
            <p:cNvSpPr/>
            <p:nvPr/>
          </p:nvSpPr>
          <p:spPr>
            <a:xfrm>
              <a:off x="4063050" y="23416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67" y="24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60"/>
                    <a:pt x="240" y="190"/>
                    <a:pt x="240" y="103"/>
                  </a:cubicBezTo>
                  <a:cubicBezTo>
                    <a:pt x="223" y="70"/>
                    <a:pt x="207" y="37"/>
                    <a:pt x="170" y="21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1" name="Google Shape;13621;p34"/>
            <p:cNvSpPr/>
            <p:nvPr/>
          </p:nvSpPr>
          <p:spPr>
            <a:xfrm>
              <a:off x="4011925" y="2411450"/>
              <a:ext cx="6000" cy="6225"/>
            </a:xfrm>
            <a:custGeom>
              <a:avLst/>
              <a:gdLst/>
              <a:ahLst/>
              <a:cxnLst/>
              <a:rect l="l" t="t" r="r" b="b"/>
              <a:pathLst>
                <a:path w="240" h="249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71" y="10"/>
                    <a:pt x="50" y="26"/>
                    <a:pt x="34" y="59"/>
                  </a:cubicBezTo>
                  <a:cubicBezTo>
                    <a:pt x="17" y="76"/>
                    <a:pt x="1" y="113"/>
                    <a:pt x="1" y="146"/>
                  </a:cubicBezTo>
                  <a:cubicBezTo>
                    <a:pt x="50" y="179"/>
                    <a:pt x="104" y="216"/>
                    <a:pt x="174" y="249"/>
                  </a:cubicBezTo>
                  <a:cubicBezTo>
                    <a:pt x="207" y="232"/>
                    <a:pt x="240" y="162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2" name="Google Shape;13622;p34"/>
            <p:cNvSpPr/>
            <p:nvPr/>
          </p:nvSpPr>
          <p:spPr>
            <a:xfrm>
              <a:off x="4026975" y="24099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"/>
                    <a:pt x="1" y="71"/>
                    <a:pt x="17" y="153"/>
                  </a:cubicBezTo>
                  <a:cubicBezTo>
                    <a:pt x="17" y="190"/>
                    <a:pt x="34" y="223"/>
                    <a:pt x="67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70" y="256"/>
                    <a:pt x="190" y="223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3" name="Google Shape;13623;p34"/>
            <p:cNvSpPr/>
            <p:nvPr/>
          </p:nvSpPr>
          <p:spPr>
            <a:xfrm>
              <a:off x="3989150" y="2400850"/>
              <a:ext cx="5175" cy="3950"/>
            </a:xfrm>
            <a:custGeom>
              <a:avLst/>
              <a:gdLst/>
              <a:ahLst/>
              <a:cxnLst/>
              <a:rect l="l" t="t" r="r" b="b"/>
              <a:pathLst>
                <a:path w="207" h="158" extrusionOk="0">
                  <a:moveTo>
                    <a:pt x="104" y="1"/>
                  </a:moveTo>
                  <a:cubicBezTo>
                    <a:pt x="87" y="1"/>
                    <a:pt x="54" y="1"/>
                    <a:pt x="17" y="38"/>
                  </a:cubicBezTo>
                  <a:cubicBezTo>
                    <a:pt x="17" y="38"/>
                    <a:pt x="17" y="54"/>
                    <a:pt x="0" y="54"/>
                  </a:cubicBezTo>
                  <a:cubicBezTo>
                    <a:pt x="71" y="87"/>
                    <a:pt x="136" y="124"/>
                    <a:pt x="207" y="157"/>
                  </a:cubicBezTo>
                  <a:cubicBezTo>
                    <a:pt x="207" y="124"/>
                    <a:pt x="207" y="87"/>
                    <a:pt x="190" y="54"/>
                  </a:cubicBezTo>
                  <a:cubicBezTo>
                    <a:pt x="174" y="38"/>
                    <a:pt x="157" y="21"/>
                    <a:pt x="136" y="21"/>
                  </a:cubicBezTo>
                  <a:cubicBezTo>
                    <a:pt x="120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4" name="Google Shape;13624;p34"/>
            <p:cNvSpPr/>
            <p:nvPr/>
          </p:nvSpPr>
          <p:spPr>
            <a:xfrm>
              <a:off x="4066875" y="229410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14" y="1"/>
                  </a:moveTo>
                  <a:cubicBezTo>
                    <a:pt x="95" y="1"/>
                    <a:pt x="80" y="9"/>
                    <a:pt x="70" y="28"/>
                  </a:cubicBezTo>
                  <a:cubicBezTo>
                    <a:pt x="37" y="28"/>
                    <a:pt x="17" y="65"/>
                    <a:pt x="17" y="82"/>
                  </a:cubicBezTo>
                  <a:cubicBezTo>
                    <a:pt x="0" y="115"/>
                    <a:pt x="0" y="148"/>
                    <a:pt x="17" y="168"/>
                  </a:cubicBezTo>
                  <a:cubicBezTo>
                    <a:pt x="17" y="201"/>
                    <a:pt x="54" y="234"/>
                    <a:pt x="87" y="251"/>
                  </a:cubicBezTo>
                  <a:cubicBezTo>
                    <a:pt x="101" y="261"/>
                    <a:pt x="117" y="266"/>
                    <a:pt x="132" y="266"/>
                  </a:cubicBezTo>
                  <a:cubicBezTo>
                    <a:pt x="173" y="266"/>
                    <a:pt x="211" y="233"/>
                    <a:pt x="223" y="185"/>
                  </a:cubicBezTo>
                  <a:cubicBezTo>
                    <a:pt x="243" y="115"/>
                    <a:pt x="223" y="45"/>
                    <a:pt x="157" y="12"/>
                  </a:cubicBezTo>
                  <a:cubicBezTo>
                    <a:pt x="141" y="5"/>
                    <a:pt x="12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5" name="Google Shape;13625;p34"/>
            <p:cNvSpPr/>
            <p:nvPr/>
          </p:nvSpPr>
          <p:spPr>
            <a:xfrm>
              <a:off x="4029550" y="23629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8" y="0"/>
                  </a:moveTo>
                  <a:cubicBezTo>
                    <a:pt x="100" y="0"/>
                    <a:pt x="93" y="2"/>
                    <a:pt x="87" y="8"/>
                  </a:cubicBezTo>
                  <a:cubicBezTo>
                    <a:pt x="67" y="8"/>
                    <a:pt x="34" y="24"/>
                    <a:pt x="17" y="57"/>
                  </a:cubicBezTo>
                  <a:cubicBezTo>
                    <a:pt x="1" y="74"/>
                    <a:pt x="1" y="111"/>
                    <a:pt x="1" y="144"/>
                  </a:cubicBezTo>
                  <a:cubicBezTo>
                    <a:pt x="1" y="177"/>
                    <a:pt x="17" y="214"/>
                    <a:pt x="34" y="230"/>
                  </a:cubicBezTo>
                  <a:cubicBezTo>
                    <a:pt x="67" y="247"/>
                    <a:pt x="104" y="263"/>
                    <a:pt x="120" y="263"/>
                  </a:cubicBezTo>
                  <a:cubicBezTo>
                    <a:pt x="190" y="247"/>
                    <a:pt x="223" y="177"/>
                    <a:pt x="223" y="111"/>
                  </a:cubicBezTo>
                  <a:cubicBezTo>
                    <a:pt x="207" y="74"/>
                    <a:pt x="190" y="41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24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6" name="Google Shape;13626;p34"/>
            <p:cNvSpPr/>
            <p:nvPr/>
          </p:nvSpPr>
          <p:spPr>
            <a:xfrm>
              <a:off x="4066050" y="2246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87" y="17"/>
                    <a:pt x="50" y="33"/>
                  </a:cubicBezTo>
                  <a:cubicBezTo>
                    <a:pt x="17" y="83"/>
                    <a:pt x="0" y="153"/>
                    <a:pt x="33" y="223"/>
                  </a:cubicBezTo>
                  <a:cubicBezTo>
                    <a:pt x="50" y="239"/>
                    <a:pt x="87" y="256"/>
                    <a:pt x="120" y="256"/>
                  </a:cubicBezTo>
                  <a:cubicBezTo>
                    <a:pt x="125" y="261"/>
                    <a:pt x="131" y="263"/>
                    <a:pt x="138" y="263"/>
                  </a:cubicBezTo>
                  <a:cubicBezTo>
                    <a:pt x="156" y="263"/>
                    <a:pt x="178" y="251"/>
                    <a:pt x="190" y="239"/>
                  </a:cubicBezTo>
                  <a:cubicBezTo>
                    <a:pt x="223" y="206"/>
                    <a:pt x="239" y="186"/>
                    <a:pt x="239" y="153"/>
                  </a:cubicBezTo>
                  <a:cubicBezTo>
                    <a:pt x="239" y="120"/>
                    <a:pt x="223" y="83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3" y="0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7" name="Google Shape;13627;p34"/>
            <p:cNvSpPr/>
            <p:nvPr/>
          </p:nvSpPr>
          <p:spPr>
            <a:xfrm>
              <a:off x="4056150" y="22810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7" y="252"/>
                    <a:pt x="92" y="265"/>
                    <a:pt x="110" y="265"/>
                  </a:cubicBezTo>
                  <a:cubicBezTo>
                    <a:pt x="118" y="265"/>
                    <a:pt x="127" y="263"/>
                    <a:pt x="136" y="257"/>
                  </a:cubicBezTo>
                  <a:cubicBezTo>
                    <a:pt x="206" y="257"/>
                    <a:pt x="239" y="191"/>
                    <a:pt x="239" y="121"/>
                  </a:cubicBezTo>
                  <a:cubicBezTo>
                    <a:pt x="223" y="88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8" name="Google Shape;13628;p34"/>
            <p:cNvSpPr/>
            <p:nvPr/>
          </p:nvSpPr>
          <p:spPr>
            <a:xfrm>
              <a:off x="4026050" y="21939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1" y="0"/>
                  </a:moveTo>
                  <a:cubicBezTo>
                    <a:pt x="104" y="0"/>
                    <a:pt x="71" y="16"/>
                    <a:pt x="54" y="33"/>
                  </a:cubicBezTo>
                  <a:cubicBezTo>
                    <a:pt x="38" y="54"/>
                    <a:pt x="21" y="87"/>
                    <a:pt x="21" y="120"/>
                  </a:cubicBezTo>
                  <a:cubicBezTo>
                    <a:pt x="0" y="157"/>
                    <a:pt x="21" y="190"/>
                    <a:pt x="38" y="223"/>
                  </a:cubicBezTo>
                  <a:cubicBezTo>
                    <a:pt x="54" y="239"/>
                    <a:pt x="87" y="260"/>
                    <a:pt x="104" y="260"/>
                  </a:cubicBezTo>
                  <a:cubicBezTo>
                    <a:pt x="114" y="264"/>
                    <a:pt x="124" y="266"/>
                    <a:pt x="134" y="266"/>
                  </a:cubicBezTo>
                  <a:cubicBezTo>
                    <a:pt x="158" y="266"/>
                    <a:pt x="178" y="254"/>
                    <a:pt x="190" y="239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3"/>
                    <a:pt x="174" y="16"/>
                    <a:pt x="157" y="16"/>
                  </a:cubicBezTo>
                  <a:lnTo>
                    <a:pt x="14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9" name="Google Shape;13629;p34"/>
            <p:cNvSpPr/>
            <p:nvPr/>
          </p:nvSpPr>
          <p:spPr>
            <a:xfrm>
              <a:off x="4032125" y="22218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70"/>
                    <a:pt x="1" y="153"/>
                    <a:pt x="50" y="206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0" name="Google Shape;13630;p34"/>
            <p:cNvSpPr/>
            <p:nvPr/>
          </p:nvSpPr>
          <p:spPr>
            <a:xfrm>
              <a:off x="4078925" y="22893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19"/>
                    <a:pt x="87" y="256"/>
                  </a:cubicBezTo>
                  <a:cubicBezTo>
                    <a:pt x="98" y="259"/>
                    <a:pt x="108" y="260"/>
                    <a:pt x="118" y="260"/>
                  </a:cubicBezTo>
                  <a:cubicBezTo>
                    <a:pt x="170" y="260"/>
                    <a:pt x="212" y="225"/>
                    <a:pt x="240" y="170"/>
                  </a:cubicBezTo>
                  <a:cubicBezTo>
                    <a:pt x="256" y="100"/>
                    <a:pt x="223" y="30"/>
                    <a:pt x="174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1" name="Google Shape;13631;p34"/>
            <p:cNvSpPr/>
            <p:nvPr/>
          </p:nvSpPr>
          <p:spPr>
            <a:xfrm>
              <a:off x="4029150" y="22686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4"/>
                    <a:pt x="84" y="267"/>
                    <a:pt x="101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2" name="Google Shape;13632;p34"/>
            <p:cNvSpPr/>
            <p:nvPr/>
          </p:nvSpPr>
          <p:spPr>
            <a:xfrm>
              <a:off x="4006350" y="2212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11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53"/>
                    <a:pt x="17" y="219"/>
                    <a:pt x="88" y="256"/>
                  </a:cubicBezTo>
                  <a:cubicBezTo>
                    <a:pt x="88" y="256"/>
                    <a:pt x="95" y="264"/>
                    <a:pt x="105" y="264"/>
                  </a:cubicBezTo>
                  <a:cubicBezTo>
                    <a:pt x="110" y="264"/>
                    <a:pt x="115" y="262"/>
                    <a:pt x="121" y="256"/>
                  </a:cubicBezTo>
                  <a:cubicBezTo>
                    <a:pt x="170" y="256"/>
                    <a:pt x="207" y="219"/>
                    <a:pt x="224" y="186"/>
                  </a:cubicBezTo>
                  <a:cubicBezTo>
                    <a:pt x="240" y="133"/>
                    <a:pt x="224" y="83"/>
                    <a:pt x="207" y="50"/>
                  </a:cubicBezTo>
                  <a:cubicBezTo>
                    <a:pt x="191" y="29"/>
                    <a:pt x="170" y="13"/>
                    <a:pt x="154" y="13"/>
                  </a:cubicBezTo>
                  <a:cubicBezTo>
                    <a:pt x="140" y="4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3" name="Google Shape;13633;p34"/>
            <p:cNvSpPr/>
            <p:nvPr/>
          </p:nvSpPr>
          <p:spPr>
            <a:xfrm>
              <a:off x="4017500" y="2224500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9" y="1"/>
                  </a:moveTo>
                  <a:cubicBezTo>
                    <a:pt x="120" y="1"/>
                    <a:pt x="112" y="5"/>
                    <a:pt x="103" y="13"/>
                  </a:cubicBezTo>
                  <a:cubicBezTo>
                    <a:pt x="70" y="13"/>
                    <a:pt x="54" y="29"/>
                    <a:pt x="33" y="66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4" y="236"/>
                  </a:cubicBezTo>
                  <a:cubicBezTo>
                    <a:pt x="70" y="252"/>
                    <a:pt x="103" y="273"/>
                    <a:pt x="136" y="273"/>
                  </a:cubicBezTo>
                  <a:cubicBezTo>
                    <a:pt x="190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29"/>
                    <a:pt x="173" y="13"/>
                    <a:pt x="157" y="13"/>
                  </a:cubicBezTo>
                  <a:cubicBezTo>
                    <a:pt x="147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4" name="Google Shape;13634;p34"/>
            <p:cNvSpPr/>
            <p:nvPr/>
          </p:nvSpPr>
          <p:spPr>
            <a:xfrm>
              <a:off x="4011925" y="21946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7" y="0"/>
                  </a:moveTo>
                  <a:cubicBezTo>
                    <a:pt x="82" y="0"/>
                    <a:pt x="31" y="33"/>
                    <a:pt x="17" y="74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104" y="264"/>
                    <a:pt x="120" y="264"/>
                    <a:pt x="137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3" y="4"/>
                  </a:cubicBezTo>
                  <a:cubicBezTo>
                    <a:pt x="145" y="1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5" name="Google Shape;13635;p34"/>
            <p:cNvSpPr/>
            <p:nvPr/>
          </p:nvSpPr>
          <p:spPr>
            <a:xfrm>
              <a:off x="4010600" y="2241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21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44"/>
                    <a:pt x="87" y="260"/>
                    <a:pt x="103" y="260"/>
                  </a:cubicBezTo>
                  <a:cubicBezTo>
                    <a:pt x="140" y="260"/>
                    <a:pt x="173" y="260"/>
                    <a:pt x="190" y="227"/>
                  </a:cubicBezTo>
                  <a:cubicBezTo>
                    <a:pt x="206" y="206"/>
                    <a:pt x="227" y="173"/>
                    <a:pt x="227" y="140"/>
                  </a:cubicBezTo>
                  <a:cubicBezTo>
                    <a:pt x="243" y="103"/>
                    <a:pt x="227" y="70"/>
                    <a:pt x="206" y="54"/>
                  </a:cubicBezTo>
                  <a:cubicBezTo>
                    <a:pt x="190" y="37"/>
                    <a:pt x="173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6" name="Google Shape;13636;p34"/>
            <p:cNvSpPr/>
            <p:nvPr/>
          </p:nvSpPr>
          <p:spPr>
            <a:xfrm>
              <a:off x="4044075" y="226957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19" y="1"/>
                  </a:moveTo>
                  <a:cubicBezTo>
                    <a:pt x="72" y="1"/>
                    <a:pt x="34" y="34"/>
                    <a:pt x="22" y="82"/>
                  </a:cubicBezTo>
                  <a:cubicBezTo>
                    <a:pt x="1" y="152"/>
                    <a:pt x="38" y="222"/>
                    <a:pt x="88" y="255"/>
                  </a:cubicBezTo>
                  <a:cubicBezTo>
                    <a:pt x="97" y="258"/>
                    <a:pt x="107" y="259"/>
                    <a:pt x="117" y="259"/>
                  </a:cubicBezTo>
                  <a:cubicBezTo>
                    <a:pt x="163" y="259"/>
                    <a:pt x="211" y="229"/>
                    <a:pt x="228" y="185"/>
                  </a:cubicBezTo>
                  <a:cubicBezTo>
                    <a:pt x="244" y="119"/>
                    <a:pt x="228" y="32"/>
                    <a:pt x="174" y="16"/>
                  </a:cubicBezTo>
                  <a:cubicBezTo>
                    <a:pt x="155" y="6"/>
                    <a:pt x="13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7" name="Google Shape;13637;p34"/>
            <p:cNvSpPr/>
            <p:nvPr/>
          </p:nvSpPr>
          <p:spPr>
            <a:xfrm>
              <a:off x="4047600" y="221925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70"/>
                    <a:pt x="0" y="136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69" y="239"/>
                    <a:pt x="190" y="223"/>
                    <a:pt x="206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6" y="33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8" name="Google Shape;13638;p34"/>
            <p:cNvSpPr/>
            <p:nvPr/>
          </p:nvSpPr>
          <p:spPr>
            <a:xfrm>
              <a:off x="4035125" y="2252150"/>
              <a:ext cx="6400" cy="6600"/>
            </a:xfrm>
            <a:custGeom>
              <a:avLst/>
              <a:gdLst/>
              <a:ahLst/>
              <a:cxnLst/>
              <a:rect l="l" t="t" r="r" b="b"/>
              <a:pathLst>
                <a:path w="256" h="264" extrusionOk="0">
                  <a:moveTo>
                    <a:pt x="111" y="1"/>
                  </a:moveTo>
                  <a:cubicBezTo>
                    <a:pt x="92" y="1"/>
                    <a:pt x="76" y="13"/>
                    <a:pt x="50" y="24"/>
                  </a:cubicBezTo>
                  <a:cubicBezTo>
                    <a:pt x="17" y="74"/>
                    <a:pt x="0" y="160"/>
                    <a:pt x="33" y="214"/>
                  </a:cubicBezTo>
                  <a:cubicBezTo>
                    <a:pt x="50" y="230"/>
                    <a:pt x="87" y="247"/>
                    <a:pt x="120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39" y="177"/>
                    <a:pt x="256" y="111"/>
                    <a:pt x="206" y="41"/>
                  </a:cubicBezTo>
                  <a:cubicBezTo>
                    <a:pt x="206" y="24"/>
                    <a:pt x="190" y="24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9" name="Google Shape;13639;p34"/>
            <p:cNvSpPr/>
            <p:nvPr/>
          </p:nvSpPr>
          <p:spPr>
            <a:xfrm>
              <a:off x="4050575" y="22519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87" y="0"/>
                  </a:moveTo>
                  <a:cubicBezTo>
                    <a:pt x="34" y="33"/>
                    <a:pt x="1" y="83"/>
                    <a:pt x="17" y="136"/>
                  </a:cubicBezTo>
                  <a:cubicBezTo>
                    <a:pt x="17" y="169"/>
                    <a:pt x="34" y="206"/>
                    <a:pt x="50" y="223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207" y="239"/>
                    <a:pt x="240" y="169"/>
                    <a:pt x="240" y="103"/>
                  </a:cubicBezTo>
                  <a:cubicBezTo>
                    <a:pt x="223" y="83"/>
                    <a:pt x="223" y="83"/>
                    <a:pt x="223" y="66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0" name="Google Shape;13640;p34"/>
            <p:cNvSpPr/>
            <p:nvPr/>
          </p:nvSpPr>
          <p:spPr>
            <a:xfrm>
              <a:off x="4038925" y="22067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4" y="17"/>
                    <a:pt x="1" y="87"/>
                    <a:pt x="21" y="157"/>
                  </a:cubicBezTo>
                  <a:cubicBezTo>
                    <a:pt x="21" y="190"/>
                    <a:pt x="38" y="207"/>
                    <a:pt x="54" y="239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74" y="260"/>
                    <a:pt x="190" y="239"/>
                    <a:pt x="207" y="207"/>
                  </a:cubicBezTo>
                  <a:cubicBezTo>
                    <a:pt x="228" y="174"/>
                    <a:pt x="244" y="136"/>
                    <a:pt x="228" y="103"/>
                  </a:cubicBezTo>
                  <a:cubicBezTo>
                    <a:pt x="228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1" name="Google Shape;13641;p34"/>
            <p:cNvSpPr/>
            <p:nvPr/>
          </p:nvSpPr>
          <p:spPr>
            <a:xfrm>
              <a:off x="4040675" y="21913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8"/>
                    <a:pt x="1" y="158"/>
                  </a:cubicBezTo>
                  <a:cubicBezTo>
                    <a:pt x="15" y="215"/>
                    <a:pt x="58" y="264"/>
                    <a:pt x="113" y="264"/>
                  </a:cubicBezTo>
                  <a:cubicBezTo>
                    <a:pt x="121" y="264"/>
                    <a:pt x="129" y="263"/>
                    <a:pt x="137" y="261"/>
                  </a:cubicBezTo>
                  <a:cubicBezTo>
                    <a:pt x="158" y="261"/>
                    <a:pt x="191" y="240"/>
                    <a:pt x="207" y="207"/>
                  </a:cubicBezTo>
                  <a:cubicBezTo>
                    <a:pt x="224" y="174"/>
                    <a:pt x="224" y="137"/>
                    <a:pt x="224" y="104"/>
                  </a:cubicBezTo>
                  <a:cubicBezTo>
                    <a:pt x="224" y="71"/>
                    <a:pt x="207" y="55"/>
                    <a:pt x="174" y="17"/>
                  </a:cubicBezTo>
                  <a:lnTo>
                    <a:pt x="158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2" name="Google Shape;13642;p34"/>
            <p:cNvSpPr/>
            <p:nvPr/>
          </p:nvSpPr>
          <p:spPr>
            <a:xfrm>
              <a:off x="4053975" y="22024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1" y="0"/>
                  </a:moveTo>
                  <a:cubicBezTo>
                    <a:pt x="104" y="0"/>
                    <a:pt x="71" y="0"/>
                    <a:pt x="54" y="21"/>
                  </a:cubicBezTo>
                  <a:cubicBezTo>
                    <a:pt x="1" y="70"/>
                    <a:pt x="1" y="157"/>
                    <a:pt x="38" y="206"/>
                  </a:cubicBezTo>
                  <a:cubicBezTo>
                    <a:pt x="54" y="243"/>
                    <a:pt x="87" y="260"/>
                    <a:pt x="104" y="260"/>
                  </a:cubicBezTo>
                  <a:cubicBezTo>
                    <a:pt x="141" y="260"/>
                    <a:pt x="174" y="260"/>
                    <a:pt x="190" y="227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7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3" name="Google Shape;13643;p34"/>
            <p:cNvSpPr/>
            <p:nvPr/>
          </p:nvSpPr>
          <p:spPr>
            <a:xfrm>
              <a:off x="3974500" y="2185750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22" y="190"/>
                    <a:pt x="22" y="223"/>
                    <a:pt x="55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58" y="256"/>
                    <a:pt x="191" y="239"/>
                    <a:pt x="207" y="206"/>
                  </a:cubicBezTo>
                  <a:cubicBezTo>
                    <a:pt x="228" y="173"/>
                    <a:pt x="228" y="136"/>
                    <a:pt x="228" y="103"/>
                  </a:cubicBezTo>
                  <a:cubicBezTo>
                    <a:pt x="228" y="70"/>
                    <a:pt x="207" y="50"/>
                    <a:pt x="174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4" name="Google Shape;13644;p34"/>
            <p:cNvSpPr/>
            <p:nvPr/>
          </p:nvSpPr>
          <p:spPr>
            <a:xfrm>
              <a:off x="3983175" y="224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5" name="Google Shape;13645;p34"/>
            <p:cNvSpPr/>
            <p:nvPr/>
          </p:nvSpPr>
          <p:spPr>
            <a:xfrm>
              <a:off x="3971100" y="2236300"/>
              <a:ext cx="6025" cy="6475"/>
            </a:xfrm>
            <a:custGeom>
              <a:avLst/>
              <a:gdLst/>
              <a:ahLst/>
              <a:cxnLst/>
              <a:rect l="l" t="t" r="r" b="b"/>
              <a:pathLst>
                <a:path w="241" h="259" extrusionOk="0">
                  <a:moveTo>
                    <a:pt x="125" y="1"/>
                  </a:moveTo>
                  <a:cubicBezTo>
                    <a:pt x="79" y="1"/>
                    <a:pt x="31" y="33"/>
                    <a:pt x="17" y="73"/>
                  </a:cubicBezTo>
                  <a:cubicBezTo>
                    <a:pt x="1" y="143"/>
                    <a:pt x="17" y="229"/>
                    <a:pt x="88" y="246"/>
                  </a:cubicBezTo>
                  <a:cubicBezTo>
                    <a:pt x="101" y="255"/>
                    <a:pt x="115" y="259"/>
                    <a:pt x="130" y="259"/>
                  </a:cubicBezTo>
                  <a:cubicBezTo>
                    <a:pt x="170" y="259"/>
                    <a:pt x="211" y="227"/>
                    <a:pt x="224" y="176"/>
                  </a:cubicBezTo>
                  <a:cubicBezTo>
                    <a:pt x="240" y="110"/>
                    <a:pt x="224" y="40"/>
                    <a:pt x="158" y="7"/>
                  </a:cubicBezTo>
                  <a:cubicBezTo>
                    <a:pt x="147" y="3"/>
                    <a:pt x="136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6" name="Google Shape;13646;p34"/>
            <p:cNvSpPr/>
            <p:nvPr/>
          </p:nvSpPr>
          <p:spPr>
            <a:xfrm>
              <a:off x="3977600" y="22184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104" y="0"/>
                    <a:pt x="83" y="0"/>
                    <a:pt x="83" y="17"/>
                  </a:cubicBezTo>
                  <a:cubicBezTo>
                    <a:pt x="34" y="33"/>
                    <a:pt x="1" y="83"/>
                    <a:pt x="17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39"/>
                    <a:pt x="240" y="186"/>
                    <a:pt x="223" y="103"/>
                  </a:cubicBezTo>
                  <a:lnTo>
                    <a:pt x="223" y="83"/>
                  </a:lnTo>
                  <a:cubicBezTo>
                    <a:pt x="207" y="5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7" name="Google Shape;13647;p34"/>
            <p:cNvSpPr/>
            <p:nvPr/>
          </p:nvSpPr>
          <p:spPr>
            <a:xfrm>
              <a:off x="39621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83" y="256"/>
                    <a:pt x="103" y="256"/>
                  </a:cubicBezTo>
                  <a:cubicBezTo>
                    <a:pt x="136" y="256"/>
                    <a:pt x="169" y="256"/>
                    <a:pt x="186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86" y="34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8" name="Google Shape;13648;p34"/>
            <p:cNvSpPr/>
            <p:nvPr/>
          </p:nvSpPr>
          <p:spPr>
            <a:xfrm>
              <a:off x="3967300" y="22029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73" y="252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207" y="256"/>
                    <a:pt x="240" y="186"/>
                    <a:pt x="223" y="120"/>
                  </a:cubicBezTo>
                  <a:cubicBezTo>
                    <a:pt x="223" y="83"/>
                    <a:pt x="207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9" name="Google Shape;13649;p34"/>
            <p:cNvSpPr/>
            <p:nvPr/>
          </p:nvSpPr>
          <p:spPr>
            <a:xfrm>
              <a:off x="3991725" y="21859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4" y="1"/>
                  </a:moveTo>
                  <a:cubicBezTo>
                    <a:pt x="76" y="1"/>
                    <a:pt x="60" y="13"/>
                    <a:pt x="33" y="24"/>
                  </a:cubicBezTo>
                  <a:cubicBezTo>
                    <a:pt x="17" y="41"/>
                    <a:pt x="1" y="78"/>
                    <a:pt x="1" y="111"/>
                  </a:cubicBezTo>
                  <a:cubicBezTo>
                    <a:pt x="1" y="144"/>
                    <a:pt x="1" y="181"/>
                    <a:pt x="17" y="214"/>
                  </a:cubicBezTo>
                  <a:cubicBezTo>
                    <a:pt x="48" y="245"/>
                    <a:pt x="83" y="263"/>
                    <a:pt x="117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23" y="181"/>
                    <a:pt x="240" y="111"/>
                    <a:pt x="207" y="41"/>
                  </a:cubicBezTo>
                  <a:cubicBezTo>
                    <a:pt x="190" y="24"/>
                    <a:pt x="174" y="8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0" name="Google Shape;13650;p34"/>
            <p:cNvSpPr/>
            <p:nvPr/>
          </p:nvSpPr>
          <p:spPr>
            <a:xfrm>
              <a:off x="3995650" y="2243350"/>
              <a:ext cx="6400" cy="6425"/>
            </a:xfrm>
            <a:custGeom>
              <a:avLst/>
              <a:gdLst/>
              <a:ahLst/>
              <a:cxnLst/>
              <a:rect l="l" t="t" r="r" b="b"/>
              <a:pathLst>
                <a:path w="256" h="257" extrusionOk="0">
                  <a:moveTo>
                    <a:pt x="127" y="1"/>
                  </a:moveTo>
                  <a:cubicBezTo>
                    <a:pt x="86" y="1"/>
                    <a:pt x="45" y="32"/>
                    <a:pt x="33" y="83"/>
                  </a:cubicBezTo>
                  <a:cubicBezTo>
                    <a:pt x="0" y="154"/>
                    <a:pt x="33" y="220"/>
                    <a:pt x="83" y="257"/>
                  </a:cubicBezTo>
                  <a:lnTo>
                    <a:pt x="136" y="257"/>
                  </a:lnTo>
                  <a:cubicBezTo>
                    <a:pt x="186" y="257"/>
                    <a:pt x="223" y="220"/>
                    <a:pt x="239" y="170"/>
                  </a:cubicBezTo>
                  <a:cubicBezTo>
                    <a:pt x="256" y="137"/>
                    <a:pt x="239" y="83"/>
                    <a:pt x="223" y="50"/>
                  </a:cubicBezTo>
                  <a:cubicBezTo>
                    <a:pt x="206" y="34"/>
                    <a:pt x="186" y="13"/>
                    <a:pt x="169" y="13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1" name="Google Shape;13651;p34"/>
            <p:cNvSpPr/>
            <p:nvPr/>
          </p:nvSpPr>
          <p:spPr>
            <a:xfrm>
              <a:off x="3993075" y="2213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30"/>
                    <a:pt x="83" y="247"/>
                    <a:pt x="103" y="263"/>
                  </a:cubicBezTo>
                  <a:cubicBezTo>
                    <a:pt x="136" y="263"/>
                    <a:pt x="169" y="247"/>
                    <a:pt x="186" y="230"/>
                  </a:cubicBezTo>
                  <a:cubicBezTo>
                    <a:pt x="223" y="214"/>
                    <a:pt x="223" y="177"/>
                    <a:pt x="239" y="144"/>
                  </a:cubicBezTo>
                  <a:cubicBezTo>
                    <a:pt x="239" y="111"/>
                    <a:pt x="223" y="74"/>
                    <a:pt x="206" y="41"/>
                  </a:cubicBezTo>
                  <a:cubicBezTo>
                    <a:pt x="186" y="24"/>
                    <a:pt x="186" y="24"/>
                    <a:pt x="153" y="8"/>
                  </a:cubicBezTo>
                  <a:lnTo>
                    <a:pt x="136" y="8"/>
                  </a:lnTo>
                  <a:cubicBezTo>
                    <a:pt x="127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2" name="Google Shape;13652;p34"/>
            <p:cNvSpPr/>
            <p:nvPr/>
          </p:nvSpPr>
          <p:spPr>
            <a:xfrm>
              <a:off x="3999875" y="219845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1" y="0"/>
                  </a:moveTo>
                  <a:cubicBezTo>
                    <a:pt x="115" y="0"/>
                    <a:pt x="109" y="2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81"/>
                    <a:pt x="37" y="214"/>
                    <a:pt x="54" y="230"/>
                  </a:cubicBezTo>
                  <a:cubicBezTo>
                    <a:pt x="87" y="247"/>
                    <a:pt x="103" y="263"/>
                    <a:pt x="140" y="263"/>
                  </a:cubicBezTo>
                  <a:cubicBezTo>
                    <a:pt x="173" y="247"/>
                    <a:pt x="190" y="230"/>
                    <a:pt x="206" y="214"/>
                  </a:cubicBezTo>
                  <a:cubicBezTo>
                    <a:pt x="223" y="181"/>
                    <a:pt x="243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3" name="Google Shape;13653;p34"/>
            <p:cNvSpPr/>
            <p:nvPr/>
          </p:nvSpPr>
          <p:spPr>
            <a:xfrm>
              <a:off x="3989150" y="22303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7" y="71"/>
                    <a:pt x="190" y="38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4" name="Google Shape;13654;p34"/>
            <p:cNvSpPr/>
            <p:nvPr/>
          </p:nvSpPr>
          <p:spPr>
            <a:xfrm>
              <a:off x="4003375" y="22260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3" y="1"/>
                  </a:moveTo>
                  <a:cubicBezTo>
                    <a:pt x="59" y="1"/>
                    <a:pt x="14" y="33"/>
                    <a:pt x="0" y="72"/>
                  </a:cubicBezTo>
                  <a:lnTo>
                    <a:pt x="0" y="143"/>
                  </a:lnTo>
                  <a:cubicBezTo>
                    <a:pt x="0" y="192"/>
                    <a:pt x="33" y="229"/>
                    <a:pt x="66" y="246"/>
                  </a:cubicBezTo>
                  <a:cubicBezTo>
                    <a:pt x="82" y="252"/>
                    <a:pt x="99" y="256"/>
                    <a:pt x="116" y="256"/>
                  </a:cubicBezTo>
                  <a:cubicBezTo>
                    <a:pt x="139" y="256"/>
                    <a:pt x="160" y="248"/>
                    <a:pt x="169" y="229"/>
                  </a:cubicBezTo>
                  <a:cubicBezTo>
                    <a:pt x="186" y="213"/>
                    <a:pt x="207" y="192"/>
                    <a:pt x="207" y="176"/>
                  </a:cubicBezTo>
                  <a:cubicBezTo>
                    <a:pt x="240" y="110"/>
                    <a:pt x="207" y="39"/>
                    <a:pt x="153" y="6"/>
                  </a:cubicBezTo>
                  <a:cubicBezTo>
                    <a:pt x="139" y="2"/>
                    <a:pt x="12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5" name="Google Shape;13655;p34"/>
            <p:cNvSpPr/>
            <p:nvPr/>
          </p:nvSpPr>
          <p:spPr>
            <a:xfrm>
              <a:off x="3986575" y="2277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87"/>
                    <a:pt x="17" y="157"/>
                  </a:cubicBezTo>
                  <a:cubicBezTo>
                    <a:pt x="17" y="190"/>
                    <a:pt x="33" y="227"/>
                    <a:pt x="70" y="244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39" y="140"/>
                    <a:pt x="223" y="103"/>
                  </a:cubicBezTo>
                  <a:cubicBezTo>
                    <a:pt x="223" y="70"/>
                    <a:pt x="207" y="54"/>
                    <a:pt x="190" y="21"/>
                  </a:cubicBezTo>
                  <a:lnTo>
                    <a:pt x="157" y="21"/>
                  </a:lnTo>
                  <a:cubicBezTo>
                    <a:pt x="157" y="0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6" name="Google Shape;13656;p34"/>
            <p:cNvSpPr/>
            <p:nvPr/>
          </p:nvSpPr>
          <p:spPr>
            <a:xfrm>
              <a:off x="4022650" y="2208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3"/>
                  </a:cubicBezTo>
                  <a:cubicBezTo>
                    <a:pt x="17" y="191"/>
                    <a:pt x="33" y="224"/>
                    <a:pt x="70" y="240"/>
                  </a:cubicBezTo>
                  <a:cubicBezTo>
                    <a:pt x="82" y="252"/>
                    <a:pt x="102" y="265"/>
                    <a:pt x="118" y="265"/>
                  </a:cubicBezTo>
                  <a:cubicBezTo>
                    <a:pt x="125" y="265"/>
                    <a:pt x="132" y="263"/>
                    <a:pt x="136" y="257"/>
                  </a:cubicBezTo>
                  <a:cubicBezTo>
                    <a:pt x="207" y="257"/>
                    <a:pt x="240" y="191"/>
                    <a:pt x="240" y="121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57" y="1"/>
                    <a:pt x="13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7" name="Google Shape;13657;p34"/>
            <p:cNvSpPr/>
            <p:nvPr/>
          </p:nvSpPr>
          <p:spPr>
            <a:xfrm>
              <a:off x="4089225" y="242755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7"/>
                    <a:pt x="50" y="34"/>
                  </a:cubicBezTo>
                  <a:cubicBezTo>
                    <a:pt x="17" y="87"/>
                    <a:pt x="1" y="153"/>
                    <a:pt x="34" y="223"/>
                  </a:cubicBezTo>
                  <a:cubicBezTo>
                    <a:pt x="63" y="250"/>
                    <a:pt x="97" y="263"/>
                    <a:pt x="129" y="263"/>
                  </a:cubicBezTo>
                  <a:cubicBezTo>
                    <a:pt x="156" y="263"/>
                    <a:pt x="183" y="255"/>
                    <a:pt x="207" y="240"/>
                  </a:cubicBezTo>
                  <a:cubicBezTo>
                    <a:pt x="240" y="190"/>
                    <a:pt x="256" y="104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3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8" name="Google Shape;13658;p34"/>
            <p:cNvSpPr/>
            <p:nvPr/>
          </p:nvSpPr>
          <p:spPr>
            <a:xfrm>
              <a:off x="4080675" y="23691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86" y="17"/>
                  </a:cubicBezTo>
                  <a:cubicBezTo>
                    <a:pt x="186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9" name="Google Shape;13659;p34"/>
            <p:cNvSpPr/>
            <p:nvPr/>
          </p:nvSpPr>
          <p:spPr>
            <a:xfrm>
              <a:off x="4099550" y="22273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87" y="1"/>
                    <a:pt x="50" y="1"/>
                    <a:pt x="33" y="34"/>
                  </a:cubicBezTo>
                  <a:cubicBezTo>
                    <a:pt x="17" y="55"/>
                    <a:pt x="0" y="88"/>
                    <a:pt x="0" y="121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33" y="240"/>
                    <a:pt x="70" y="261"/>
                    <a:pt x="87" y="261"/>
                  </a:cubicBezTo>
                  <a:cubicBezTo>
                    <a:pt x="120" y="261"/>
                    <a:pt x="153" y="261"/>
                    <a:pt x="173" y="224"/>
                  </a:cubicBezTo>
                  <a:cubicBezTo>
                    <a:pt x="223" y="191"/>
                    <a:pt x="223" y="104"/>
                    <a:pt x="190" y="55"/>
                  </a:cubicBezTo>
                  <a:cubicBezTo>
                    <a:pt x="173" y="34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0" name="Google Shape;13660;p34"/>
            <p:cNvSpPr/>
            <p:nvPr/>
          </p:nvSpPr>
          <p:spPr>
            <a:xfrm>
              <a:off x="4084900" y="24446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71" y="21"/>
                    <a:pt x="54" y="37"/>
                    <a:pt x="38" y="54"/>
                  </a:cubicBezTo>
                  <a:cubicBezTo>
                    <a:pt x="17" y="87"/>
                    <a:pt x="1" y="124"/>
                    <a:pt x="17" y="157"/>
                  </a:cubicBezTo>
                  <a:cubicBezTo>
                    <a:pt x="17" y="190"/>
                    <a:pt x="38" y="227"/>
                    <a:pt x="54" y="243"/>
                  </a:cubicBezTo>
                  <a:cubicBezTo>
                    <a:pt x="78" y="255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7" y="21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1" name="Google Shape;13661;p34"/>
            <p:cNvSpPr/>
            <p:nvPr/>
          </p:nvSpPr>
          <p:spPr>
            <a:xfrm>
              <a:off x="4092625" y="2459800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13" y="1"/>
                  </a:moveTo>
                  <a:cubicBezTo>
                    <a:pt x="72" y="1"/>
                    <a:pt x="32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41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4" y="137"/>
                    <a:pt x="223" y="84"/>
                    <a:pt x="207" y="51"/>
                  </a:cubicBezTo>
                  <a:cubicBezTo>
                    <a:pt x="190" y="34"/>
                    <a:pt x="174" y="13"/>
                    <a:pt x="158" y="13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2" name="Google Shape;13662;p34"/>
            <p:cNvSpPr/>
            <p:nvPr/>
          </p:nvSpPr>
          <p:spPr>
            <a:xfrm>
              <a:off x="4099950" y="2194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2" y="0"/>
                  </a:moveTo>
                  <a:cubicBezTo>
                    <a:pt x="87" y="0"/>
                    <a:pt x="71" y="5"/>
                    <a:pt x="54" y="16"/>
                  </a:cubicBezTo>
                  <a:cubicBezTo>
                    <a:pt x="34" y="32"/>
                    <a:pt x="17" y="65"/>
                    <a:pt x="1" y="82"/>
                  </a:cubicBezTo>
                  <a:lnTo>
                    <a:pt x="1" y="168"/>
                  </a:lnTo>
                  <a:cubicBezTo>
                    <a:pt x="17" y="201"/>
                    <a:pt x="34" y="238"/>
                    <a:pt x="71" y="255"/>
                  </a:cubicBezTo>
                  <a:cubicBezTo>
                    <a:pt x="84" y="263"/>
                    <a:pt x="98" y="268"/>
                    <a:pt x="113" y="268"/>
                  </a:cubicBezTo>
                  <a:cubicBezTo>
                    <a:pt x="154" y="268"/>
                    <a:pt x="195" y="236"/>
                    <a:pt x="207" y="185"/>
                  </a:cubicBezTo>
                  <a:cubicBezTo>
                    <a:pt x="223" y="119"/>
                    <a:pt x="207" y="32"/>
                    <a:pt x="137" y="16"/>
                  </a:cubicBezTo>
                  <a:cubicBezTo>
                    <a:pt x="128" y="5"/>
                    <a:pt x="116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3" name="Google Shape;13663;p34"/>
            <p:cNvSpPr/>
            <p:nvPr/>
          </p:nvSpPr>
          <p:spPr>
            <a:xfrm>
              <a:off x="4096550" y="2413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4" name="Google Shape;13664;p34"/>
            <p:cNvSpPr/>
            <p:nvPr/>
          </p:nvSpPr>
          <p:spPr>
            <a:xfrm>
              <a:off x="4084500" y="24021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8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09" y="231"/>
                    <a:pt x="223" y="178"/>
                  </a:cubicBezTo>
                  <a:cubicBezTo>
                    <a:pt x="239" y="107"/>
                    <a:pt x="223" y="37"/>
                    <a:pt x="157" y="4"/>
                  </a:cubicBezTo>
                  <a:cubicBezTo>
                    <a:pt x="148" y="2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5" name="Google Shape;13665;p34"/>
            <p:cNvSpPr/>
            <p:nvPr/>
          </p:nvSpPr>
          <p:spPr>
            <a:xfrm>
              <a:off x="4079325" y="224532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9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61"/>
                    <a:pt x="17" y="227"/>
                    <a:pt x="88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4" y="178"/>
                  </a:cubicBezTo>
                  <a:cubicBezTo>
                    <a:pt x="240" y="141"/>
                    <a:pt x="224" y="75"/>
                    <a:pt x="207" y="37"/>
                  </a:cubicBezTo>
                  <a:cubicBezTo>
                    <a:pt x="191" y="37"/>
                    <a:pt x="174" y="21"/>
                    <a:pt x="158" y="4"/>
                  </a:cubicBezTo>
                  <a:cubicBezTo>
                    <a:pt x="149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6" name="Google Shape;13666;p34"/>
            <p:cNvSpPr/>
            <p:nvPr/>
          </p:nvSpPr>
          <p:spPr>
            <a:xfrm>
              <a:off x="4081100" y="23240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17"/>
                    <a:pt x="0" y="66"/>
                    <a:pt x="0" y="153"/>
                  </a:cubicBezTo>
                  <a:cubicBezTo>
                    <a:pt x="17" y="223"/>
                    <a:pt x="66" y="256"/>
                    <a:pt x="120" y="256"/>
                  </a:cubicBezTo>
                  <a:cubicBezTo>
                    <a:pt x="153" y="256"/>
                    <a:pt x="190" y="223"/>
                    <a:pt x="206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7" name="Google Shape;13667;p34"/>
            <p:cNvSpPr/>
            <p:nvPr/>
          </p:nvSpPr>
          <p:spPr>
            <a:xfrm>
              <a:off x="4076350" y="24153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5" y="1"/>
                  </a:moveTo>
                  <a:cubicBezTo>
                    <a:pt x="81" y="1"/>
                    <a:pt x="30" y="31"/>
                    <a:pt x="17" y="75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4"/>
                    <a:pt x="116" y="259"/>
                    <a:pt x="131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8" name="Google Shape;13668;p34"/>
            <p:cNvSpPr/>
            <p:nvPr/>
          </p:nvSpPr>
          <p:spPr>
            <a:xfrm>
              <a:off x="4076350" y="2259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2" y="1"/>
                  </a:moveTo>
                  <a:cubicBezTo>
                    <a:pt x="59" y="1"/>
                    <a:pt x="24" y="33"/>
                    <a:pt x="0" y="81"/>
                  </a:cubicBezTo>
                  <a:lnTo>
                    <a:pt x="0" y="151"/>
                  </a:lnTo>
                  <a:cubicBezTo>
                    <a:pt x="0" y="184"/>
                    <a:pt x="33" y="238"/>
                    <a:pt x="71" y="255"/>
                  </a:cubicBezTo>
                  <a:cubicBezTo>
                    <a:pt x="79" y="259"/>
                    <a:pt x="89" y="261"/>
                    <a:pt x="100" y="261"/>
                  </a:cubicBezTo>
                  <a:cubicBezTo>
                    <a:pt x="129" y="261"/>
                    <a:pt x="163" y="246"/>
                    <a:pt x="190" y="222"/>
                  </a:cubicBezTo>
                  <a:cubicBezTo>
                    <a:pt x="190" y="222"/>
                    <a:pt x="207" y="201"/>
                    <a:pt x="207" y="184"/>
                  </a:cubicBezTo>
                  <a:cubicBezTo>
                    <a:pt x="240" y="118"/>
                    <a:pt x="207" y="32"/>
                    <a:pt x="153" y="15"/>
                  </a:cubicBezTo>
                  <a:cubicBezTo>
                    <a:pt x="135" y="5"/>
                    <a:pt x="11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9" name="Google Shape;13669;p34"/>
            <p:cNvSpPr/>
            <p:nvPr/>
          </p:nvSpPr>
          <p:spPr>
            <a:xfrm>
              <a:off x="4074600" y="2309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7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0" name="Google Shape;13670;p34"/>
            <p:cNvSpPr/>
            <p:nvPr/>
          </p:nvSpPr>
          <p:spPr>
            <a:xfrm>
              <a:off x="4072425" y="2354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0"/>
                  </a:moveTo>
                  <a:cubicBezTo>
                    <a:pt x="124" y="0"/>
                    <a:pt x="87" y="0"/>
                    <a:pt x="54" y="38"/>
                  </a:cubicBezTo>
                  <a:cubicBezTo>
                    <a:pt x="21" y="71"/>
                    <a:pt x="1" y="157"/>
                    <a:pt x="54" y="207"/>
                  </a:cubicBezTo>
                  <a:cubicBezTo>
                    <a:pt x="71" y="244"/>
                    <a:pt x="87" y="260"/>
                    <a:pt x="124" y="260"/>
                  </a:cubicBezTo>
                  <a:cubicBezTo>
                    <a:pt x="157" y="260"/>
                    <a:pt x="174" y="260"/>
                    <a:pt x="207" y="227"/>
                  </a:cubicBezTo>
                  <a:cubicBezTo>
                    <a:pt x="228" y="207"/>
                    <a:pt x="244" y="174"/>
                    <a:pt x="244" y="141"/>
                  </a:cubicBezTo>
                  <a:cubicBezTo>
                    <a:pt x="244" y="104"/>
                    <a:pt x="244" y="71"/>
                    <a:pt x="228" y="54"/>
                  </a:cubicBezTo>
                  <a:cubicBezTo>
                    <a:pt x="207" y="38"/>
                    <a:pt x="190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1" name="Google Shape;13671;p34"/>
            <p:cNvSpPr/>
            <p:nvPr/>
          </p:nvSpPr>
          <p:spPr>
            <a:xfrm>
              <a:off x="4066875" y="21994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0" y="260"/>
                  </a:cubicBezTo>
                  <a:cubicBezTo>
                    <a:pt x="206" y="244"/>
                    <a:pt x="243" y="174"/>
                    <a:pt x="243" y="104"/>
                  </a:cubicBezTo>
                  <a:cubicBezTo>
                    <a:pt x="223" y="71"/>
                    <a:pt x="206" y="54"/>
                    <a:pt x="190" y="17"/>
                  </a:cubicBezTo>
                  <a:cubicBezTo>
                    <a:pt x="190" y="17"/>
                    <a:pt x="173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2" name="Google Shape;13672;p34"/>
            <p:cNvSpPr/>
            <p:nvPr/>
          </p:nvSpPr>
          <p:spPr>
            <a:xfrm>
              <a:off x="4064700" y="22192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4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53"/>
                    <a:pt x="21" y="190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27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41" y="0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3" name="Google Shape;13673;p34"/>
            <p:cNvSpPr/>
            <p:nvPr/>
          </p:nvSpPr>
          <p:spPr>
            <a:xfrm>
              <a:off x="3867625" y="23771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1" y="161"/>
                    <a:pt x="34" y="227"/>
                    <a:pt x="87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3" y="178"/>
                  </a:cubicBezTo>
                  <a:cubicBezTo>
                    <a:pt x="240" y="124"/>
                    <a:pt x="240" y="75"/>
                    <a:pt x="207" y="42"/>
                  </a:cubicBezTo>
                  <a:cubicBezTo>
                    <a:pt x="190" y="42"/>
                    <a:pt x="190" y="21"/>
                    <a:pt x="174" y="5"/>
                  </a:cubicBezTo>
                  <a:cubicBezTo>
                    <a:pt x="162" y="2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4" name="Google Shape;13674;p34"/>
            <p:cNvSpPr/>
            <p:nvPr/>
          </p:nvSpPr>
          <p:spPr>
            <a:xfrm>
              <a:off x="4054400" y="218615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21" y="223"/>
                    <a:pt x="54" y="240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20" y="267"/>
                    <a:pt x="130" y="265"/>
                    <a:pt x="140" y="261"/>
                  </a:cubicBezTo>
                  <a:cubicBezTo>
                    <a:pt x="190" y="261"/>
                    <a:pt x="243" y="190"/>
                    <a:pt x="227" y="120"/>
                  </a:cubicBezTo>
                  <a:cubicBezTo>
                    <a:pt x="227" y="87"/>
                    <a:pt x="206" y="54"/>
                    <a:pt x="173" y="34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5" name="Google Shape;13675;p34"/>
            <p:cNvSpPr/>
            <p:nvPr/>
          </p:nvSpPr>
          <p:spPr>
            <a:xfrm>
              <a:off x="4069025" y="22766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9" y="1"/>
                  </a:moveTo>
                  <a:cubicBezTo>
                    <a:pt x="81" y="1"/>
                    <a:pt x="31" y="33"/>
                    <a:pt x="17" y="91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4" y="265"/>
                    <a:pt x="120" y="265"/>
                    <a:pt x="137" y="265"/>
                  </a:cubicBezTo>
                  <a:cubicBezTo>
                    <a:pt x="174" y="265"/>
                    <a:pt x="207" y="227"/>
                    <a:pt x="223" y="178"/>
                  </a:cubicBezTo>
                  <a:cubicBezTo>
                    <a:pt x="240" y="124"/>
                    <a:pt x="223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6" name="Google Shape;13676;p34"/>
            <p:cNvSpPr/>
            <p:nvPr/>
          </p:nvSpPr>
          <p:spPr>
            <a:xfrm>
              <a:off x="4059550" y="23106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0"/>
                    <a:pt x="0" y="70"/>
                    <a:pt x="21" y="140"/>
                  </a:cubicBezTo>
                  <a:cubicBezTo>
                    <a:pt x="21" y="190"/>
                    <a:pt x="37" y="227"/>
                    <a:pt x="70" y="243"/>
                  </a:cubicBezTo>
                  <a:cubicBezTo>
                    <a:pt x="87" y="260"/>
                    <a:pt x="124" y="260"/>
                    <a:pt x="141" y="260"/>
                  </a:cubicBezTo>
                  <a:cubicBezTo>
                    <a:pt x="174" y="243"/>
                    <a:pt x="190" y="227"/>
                    <a:pt x="207" y="206"/>
                  </a:cubicBezTo>
                  <a:cubicBezTo>
                    <a:pt x="227" y="173"/>
                    <a:pt x="244" y="140"/>
                    <a:pt x="227" y="103"/>
                  </a:cubicBezTo>
                  <a:cubicBezTo>
                    <a:pt x="227" y="70"/>
                    <a:pt x="207" y="37"/>
                    <a:pt x="190" y="21"/>
                  </a:cubicBezTo>
                  <a:cubicBezTo>
                    <a:pt x="174" y="21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7" name="Google Shape;13677;p34"/>
            <p:cNvSpPr/>
            <p:nvPr/>
          </p:nvSpPr>
          <p:spPr>
            <a:xfrm>
              <a:off x="3959050" y="21885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12" y="0"/>
                  </a:moveTo>
                  <a:cubicBezTo>
                    <a:pt x="93" y="0"/>
                    <a:pt x="77" y="12"/>
                    <a:pt x="54" y="23"/>
                  </a:cubicBezTo>
                  <a:cubicBezTo>
                    <a:pt x="21" y="77"/>
                    <a:pt x="1" y="164"/>
                    <a:pt x="38" y="213"/>
                  </a:cubicBezTo>
                  <a:cubicBezTo>
                    <a:pt x="54" y="229"/>
                    <a:pt x="87" y="246"/>
                    <a:pt x="124" y="267"/>
                  </a:cubicBezTo>
                  <a:cubicBezTo>
                    <a:pt x="141" y="267"/>
                    <a:pt x="174" y="246"/>
                    <a:pt x="190" y="229"/>
                  </a:cubicBezTo>
                  <a:cubicBezTo>
                    <a:pt x="227" y="213"/>
                    <a:pt x="244" y="180"/>
                    <a:pt x="244" y="143"/>
                  </a:cubicBezTo>
                  <a:cubicBezTo>
                    <a:pt x="244" y="110"/>
                    <a:pt x="244" y="77"/>
                    <a:pt x="207" y="40"/>
                  </a:cubicBezTo>
                  <a:cubicBezTo>
                    <a:pt x="207" y="23"/>
                    <a:pt x="190" y="7"/>
                    <a:pt x="174" y="7"/>
                  </a:cubicBezTo>
                  <a:lnTo>
                    <a:pt x="141" y="7"/>
                  </a:lnTo>
                  <a:cubicBezTo>
                    <a:pt x="130" y="2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8" name="Google Shape;13678;p34"/>
            <p:cNvSpPr/>
            <p:nvPr/>
          </p:nvSpPr>
          <p:spPr>
            <a:xfrm>
              <a:off x="4077575" y="2212750"/>
              <a:ext cx="5700" cy="6700"/>
            </a:xfrm>
            <a:custGeom>
              <a:avLst/>
              <a:gdLst/>
              <a:ahLst/>
              <a:cxnLst/>
              <a:rect l="l" t="t" r="r" b="b"/>
              <a:pathLst>
                <a:path w="228" h="268" extrusionOk="0">
                  <a:moveTo>
                    <a:pt x="87" y="0"/>
                  </a:moveTo>
                  <a:cubicBezTo>
                    <a:pt x="71" y="21"/>
                    <a:pt x="38" y="38"/>
                    <a:pt x="22" y="54"/>
                  </a:cubicBezTo>
                  <a:cubicBezTo>
                    <a:pt x="1" y="87"/>
                    <a:pt x="1" y="124"/>
                    <a:pt x="1" y="157"/>
                  </a:cubicBezTo>
                  <a:cubicBezTo>
                    <a:pt x="1" y="190"/>
                    <a:pt x="22" y="227"/>
                    <a:pt x="38" y="244"/>
                  </a:cubicBezTo>
                  <a:cubicBezTo>
                    <a:pt x="61" y="255"/>
                    <a:pt x="85" y="267"/>
                    <a:pt x="104" y="267"/>
                  </a:cubicBezTo>
                  <a:cubicBezTo>
                    <a:pt x="111" y="267"/>
                    <a:pt x="119" y="265"/>
                    <a:pt x="125" y="260"/>
                  </a:cubicBezTo>
                  <a:cubicBezTo>
                    <a:pt x="191" y="260"/>
                    <a:pt x="228" y="190"/>
                    <a:pt x="228" y="124"/>
                  </a:cubicBezTo>
                  <a:cubicBezTo>
                    <a:pt x="207" y="87"/>
                    <a:pt x="191" y="54"/>
                    <a:pt x="174" y="38"/>
                  </a:cubicBezTo>
                  <a:cubicBezTo>
                    <a:pt x="174" y="21"/>
                    <a:pt x="158" y="21"/>
                    <a:pt x="158" y="21"/>
                  </a:cubicBezTo>
                  <a:cubicBezTo>
                    <a:pt x="125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9" name="Google Shape;13679;p34"/>
            <p:cNvSpPr/>
            <p:nvPr/>
          </p:nvSpPr>
          <p:spPr>
            <a:xfrm>
              <a:off x="4090475" y="22579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70" y="0"/>
                    <a:pt x="54" y="33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206" y="256"/>
                    <a:pt x="244" y="190"/>
                    <a:pt x="227" y="120"/>
                  </a:cubicBezTo>
                  <a:cubicBezTo>
                    <a:pt x="227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0" name="Google Shape;13680;p34"/>
            <p:cNvSpPr/>
            <p:nvPr/>
          </p:nvSpPr>
          <p:spPr>
            <a:xfrm>
              <a:off x="4092225" y="2211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98"/>
                    <a:pt x="33" y="214"/>
                    <a:pt x="70" y="247"/>
                  </a:cubicBezTo>
                  <a:cubicBezTo>
                    <a:pt x="87" y="247"/>
                    <a:pt x="120" y="264"/>
                    <a:pt x="136" y="264"/>
                  </a:cubicBezTo>
                  <a:cubicBezTo>
                    <a:pt x="174" y="247"/>
                    <a:pt x="206" y="231"/>
                    <a:pt x="223" y="214"/>
                  </a:cubicBezTo>
                  <a:cubicBezTo>
                    <a:pt x="239" y="181"/>
                    <a:pt x="239" y="144"/>
                    <a:pt x="239" y="111"/>
                  </a:cubicBezTo>
                  <a:cubicBezTo>
                    <a:pt x="223" y="78"/>
                    <a:pt x="223" y="41"/>
                    <a:pt x="190" y="25"/>
                  </a:cubicBezTo>
                  <a:lnTo>
                    <a:pt x="174" y="8"/>
                  </a:lnTo>
                  <a:lnTo>
                    <a:pt x="157" y="8"/>
                  </a:ln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1" name="Google Shape;13681;p34"/>
            <p:cNvSpPr/>
            <p:nvPr/>
          </p:nvSpPr>
          <p:spPr>
            <a:xfrm>
              <a:off x="4084900" y="22279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1" y="153"/>
                    <a:pt x="38" y="219"/>
                    <a:pt x="87" y="256"/>
                  </a:cubicBezTo>
                  <a:lnTo>
                    <a:pt x="141" y="256"/>
                  </a:lnTo>
                  <a:cubicBezTo>
                    <a:pt x="174" y="256"/>
                    <a:pt x="207" y="219"/>
                    <a:pt x="223" y="186"/>
                  </a:cubicBezTo>
                  <a:cubicBezTo>
                    <a:pt x="244" y="137"/>
                    <a:pt x="244" y="83"/>
                    <a:pt x="207" y="50"/>
                  </a:cubicBezTo>
                  <a:cubicBezTo>
                    <a:pt x="190" y="34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2" name="Google Shape;13682;p34"/>
            <p:cNvSpPr/>
            <p:nvPr/>
          </p:nvSpPr>
          <p:spPr>
            <a:xfrm>
              <a:off x="4072950" y="2231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50" y="17"/>
                    <a:pt x="0" y="87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69" y="256"/>
                    <a:pt x="186" y="239"/>
                    <a:pt x="207" y="206"/>
                  </a:cubicBezTo>
                  <a:cubicBezTo>
                    <a:pt x="223" y="190"/>
                    <a:pt x="239" y="153"/>
                    <a:pt x="239" y="120"/>
                  </a:cubicBezTo>
                  <a:cubicBezTo>
                    <a:pt x="223" y="87"/>
                    <a:pt x="207" y="50"/>
                    <a:pt x="186" y="33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3" name="Google Shape;13683;p34"/>
            <p:cNvSpPr/>
            <p:nvPr/>
          </p:nvSpPr>
          <p:spPr>
            <a:xfrm>
              <a:off x="4096150" y="2242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1"/>
                    <a:pt x="17" y="207"/>
                    <a:pt x="49" y="240"/>
                  </a:cubicBezTo>
                  <a:cubicBezTo>
                    <a:pt x="66" y="257"/>
                    <a:pt x="103" y="257"/>
                    <a:pt x="136" y="257"/>
                  </a:cubicBezTo>
                  <a:cubicBezTo>
                    <a:pt x="186" y="240"/>
                    <a:pt x="223" y="174"/>
                    <a:pt x="223" y="104"/>
                  </a:cubicBezTo>
                  <a:cubicBezTo>
                    <a:pt x="223" y="71"/>
                    <a:pt x="186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4" name="Google Shape;13684;p34"/>
            <p:cNvSpPr/>
            <p:nvPr/>
          </p:nvSpPr>
          <p:spPr>
            <a:xfrm>
              <a:off x="4081500" y="2195650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37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17" y="87"/>
                    <a:pt x="1" y="153"/>
                    <a:pt x="50" y="223"/>
                  </a:cubicBezTo>
                  <a:cubicBezTo>
                    <a:pt x="72" y="252"/>
                    <a:pt x="104" y="271"/>
                    <a:pt x="137" y="271"/>
                  </a:cubicBezTo>
                  <a:cubicBezTo>
                    <a:pt x="160" y="271"/>
                    <a:pt x="185" y="261"/>
                    <a:pt x="207" y="239"/>
                  </a:cubicBezTo>
                  <a:cubicBezTo>
                    <a:pt x="256" y="190"/>
                    <a:pt x="256" y="103"/>
                    <a:pt x="223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74" y="17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 4">
  <p:cSld name="CUSTOM_7">
    <p:spTree>
      <p:nvGrpSpPr>
        <p:cNvPr id="1" name="Shape 13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49" name="Google Shape;13949;p36"/>
          <p:cNvSpPr txBox="1">
            <a:spLocks noGrp="1"/>
          </p:cNvSpPr>
          <p:nvPr>
            <p:ph type="title"/>
          </p:nvPr>
        </p:nvSpPr>
        <p:spPr>
          <a:xfrm>
            <a:off x="713225" y="1895400"/>
            <a:ext cx="3705900" cy="78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3950" name="Google Shape;13950;p36"/>
          <p:cNvSpPr txBox="1">
            <a:spLocks noGrp="1"/>
          </p:cNvSpPr>
          <p:nvPr>
            <p:ph type="subTitle" idx="1"/>
          </p:nvPr>
        </p:nvSpPr>
        <p:spPr>
          <a:xfrm>
            <a:off x="713225" y="2692450"/>
            <a:ext cx="3573600" cy="102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951" name="Google Shape;13951;p36"/>
          <p:cNvSpPr/>
          <p:nvPr/>
        </p:nvSpPr>
        <p:spPr>
          <a:xfrm>
            <a:off x="-125225" y="-154126"/>
            <a:ext cx="1729918" cy="1557894"/>
          </a:xfrm>
          <a:custGeom>
            <a:avLst/>
            <a:gdLst/>
            <a:ahLst/>
            <a:cxnLst/>
            <a:rect l="l" t="t" r="r" b="b"/>
            <a:pathLst>
              <a:path w="8279" h="7456" extrusionOk="0">
                <a:moveTo>
                  <a:pt x="0" y="1"/>
                </a:moveTo>
                <a:lnTo>
                  <a:pt x="0" y="7455"/>
                </a:lnTo>
                <a:cubicBezTo>
                  <a:pt x="186" y="6235"/>
                  <a:pt x="652" y="5117"/>
                  <a:pt x="1443" y="4379"/>
                </a:cubicBezTo>
                <a:cubicBezTo>
                  <a:pt x="1850" y="3996"/>
                  <a:pt x="2252" y="3845"/>
                  <a:pt x="2651" y="3845"/>
                </a:cubicBezTo>
                <a:cubicBezTo>
                  <a:pt x="3415" y="3845"/>
                  <a:pt x="4166" y="4394"/>
                  <a:pt x="4910" y="4911"/>
                </a:cubicBezTo>
                <a:cubicBezTo>
                  <a:pt x="5426" y="5274"/>
                  <a:pt x="6011" y="5600"/>
                  <a:pt x="6597" y="5703"/>
                </a:cubicBezTo>
                <a:cubicBezTo>
                  <a:pt x="6686" y="5720"/>
                  <a:pt x="6778" y="5729"/>
                  <a:pt x="6871" y="5729"/>
                </a:cubicBezTo>
                <a:cubicBezTo>
                  <a:pt x="7335" y="5729"/>
                  <a:pt x="7820" y="5505"/>
                  <a:pt x="8019" y="4948"/>
                </a:cubicBezTo>
                <a:cubicBezTo>
                  <a:pt x="8279" y="4190"/>
                  <a:pt x="7937" y="3365"/>
                  <a:pt x="7660" y="2730"/>
                </a:cubicBezTo>
                <a:cubicBezTo>
                  <a:pt x="7590" y="2578"/>
                  <a:pt x="6560" y="87"/>
                  <a:pt x="674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952" name="Google Shape;13952;p36"/>
          <p:cNvGrpSpPr/>
          <p:nvPr/>
        </p:nvGrpSpPr>
        <p:grpSpPr>
          <a:xfrm rot="10800000" flipH="1">
            <a:off x="11" y="-19439"/>
            <a:ext cx="1777950" cy="1118873"/>
            <a:chOff x="4560800" y="2780575"/>
            <a:chExt cx="421775" cy="265425"/>
          </a:xfrm>
        </p:grpSpPr>
        <p:sp>
          <p:nvSpPr>
            <p:cNvPr id="13953" name="Google Shape;13953;p36"/>
            <p:cNvSpPr/>
            <p:nvPr/>
          </p:nvSpPr>
          <p:spPr>
            <a:xfrm>
              <a:off x="4696950" y="28175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7" y="0"/>
                  </a:moveTo>
                  <a:cubicBezTo>
                    <a:pt x="87" y="0"/>
                    <a:pt x="45" y="32"/>
                    <a:pt x="33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3" y="256"/>
                    <a:pt x="120" y="273"/>
                    <a:pt x="136" y="273"/>
                  </a:cubicBezTo>
                  <a:cubicBezTo>
                    <a:pt x="169" y="256"/>
                    <a:pt x="223" y="236"/>
                    <a:pt x="240" y="186"/>
                  </a:cubicBezTo>
                  <a:cubicBezTo>
                    <a:pt x="240" y="133"/>
                    <a:pt x="240" y="83"/>
                    <a:pt x="207" y="50"/>
                  </a:cubicBezTo>
                  <a:cubicBezTo>
                    <a:pt x="207" y="30"/>
                    <a:pt x="190" y="13"/>
                    <a:pt x="169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4" name="Google Shape;13954;p36"/>
            <p:cNvSpPr/>
            <p:nvPr/>
          </p:nvSpPr>
          <p:spPr>
            <a:xfrm>
              <a:off x="4693950" y="2831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3" y="1"/>
                  </a:moveTo>
                  <a:cubicBezTo>
                    <a:pt x="79" y="1"/>
                    <a:pt x="31" y="33"/>
                    <a:pt x="17" y="72"/>
                  </a:cubicBezTo>
                  <a:cubicBezTo>
                    <a:pt x="17" y="110"/>
                    <a:pt x="1" y="126"/>
                    <a:pt x="17" y="143"/>
                  </a:cubicBezTo>
                  <a:cubicBezTo>
                    <a:pt x="17" y="192"/>
                    <a:pt x="34" y="229"/>
                    <a:pt x="83" y="246"/>
                  </a:cubicBezTo>
                  <a:cubicBezTo>
                    <a:pt x="99" y="252"/>
                    <a:pt x="113" y="256"/>
                    <a:pt x="128" y="256"/>
                  </a:cubicBezTo>
                  <a:cubicBezTo>
                    <a:pt x="148" y="256"/>
                    <a:pt x="167" y="248"/>
                    <a:pt x="186" y="229"/>
                  </a:cubicBezTo>
                  <a:cubicBezTo>
                    <a:pt x="207" y="213"/>
                    <a:pt x="223" y="192"/>
                    <a:pt x="223" y="176"/>
                  </a:cubicBezTo>
                  <a:cubicBezTo>
                    <a:pt x="240" y="110"/>
                    <a:pt x="223" y="39"/>
                    <a:pt x="153" y="6"/>
                  </a:cubicBezTo>
                  <a:cubicBezTo>
                    <a:pt x="144" y="2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5" name="Google Shape;13955;p36"/>
            <p:cNvSpPr/>
            <p:nvPr/>
          </p:nvSpPr>
          <p:spPr>
            <a:xfrm>
              <a:off x="4704675" y="28762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3" y="1"/>
                  </a:moveTo>
                  <a:cubicBezTo>
                    <a:pt x="98" y="1"/>
                    <a:pt x="47" y="33"/>
                    <a:pt x="34" y="91"/>
                  </a:cubicBezTo>
                  <a:cubicBezTo>
                    <a:pt x="1" y="141"/>
                    <a:pt x="34" y="227"/>
                    <a:pt x="87" y="244"/>
                  </a:cubicBezTo>
                  <a:cubicBezTo>
                    <a:pt x="105" y="254"/>
                    <a:pt x="122" y="259"/>
                    <a:pt x="138" y="259"/>
                  </a:cubicBezTo>
                  <a:cubicBezTo>
                    <a:pt x="181" y="259"/>
                    <a:pt x="216" y="226"/>
                    <a:pt x="240" y="178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61" y="2"/>
                    <a:pt x="152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6" name="Google Shape;13956;p36"/>
            <p:cNvSpPr/>
            <p:nvPr/>
          </p:nvSpPr>
          <p:spPr>
            <a:xfrm>
              <a:off x="4701700" y="28466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0"/>
                  </a:moveTo>
                  <a:cubicBezTo>
                    <a:pt x="103" y="0"/>
                    <a:pt x="66" y="0"/>
                    <a:pt x="50" y="3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44"/>
                    <a:pt x="66" y="260"/>
                    <a:pt x="103" y="260"/>
                  </a:cubicBezTo>
                  <a:cubicBezTo>
                    <a:pt x="136" y="260"/>
                    <a:pt x="153" y="260"/>
                    <a:pt x="186" y="227"/>
                  </a:cubicBezTo>
                  <a:cubicBezTo>
                    <a:pt x="206" y="206"/>
                    <a:pt x="223" y="173"/>
                    <a:pt x="223" y="14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86" y="37"/>
                    <a:pt x="169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7" name="Google Shape;13957;p36"/>
            <p:cNvSpPr/>
            <p:nvPr/>
          </p:nvSpPr>
          <p:spPr>
            <a:xfrm>
              <a:off x="4713650" y="2814475"/>
              <a:ext cx="5575" cy="6650"/>
            </a:xfrm>
            <a:custGeom>
              <a:avLst/>
              <a:gdLst/>
              <a:ahLst/>
              <a:cxnLst/>
              <a:rect l="l" t="t" r="r" b="b"/>
              <a:pathLst>
                <a:path w="223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7" y="224"/>
                    <a:pt x="54" y="240"/>
                  </a:cubicBezTo>
                  <a:cubicBezTo>
                    <a:pt x="77" y="252"/>
                    <a:pt x="92" y="265"/>
                    <a:pt x="112" y="265"/>
                  </a:cubicBezTo>
                  <a:cubicBezTo>
                    <a:pt x="120" y="265"/>
                    <a:pt x="129" y="263"/>
                    <a:pt x="140" y="257"/>
                  </a:cubicBezTo>
                  <a:cubicBezTo>
                    <a:pt x="190" y="257"/>
                    <a:pt x="223" y="224"/>
                    <a:pt x="223" y="174"/>
                  </a:cubicBezTo>
                  <a:cubicBezTo>
                    <a:pt x="206" y="121"/>
                    <a:pt x="173" y="71"/>
                    <a:pt x="157" y="17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8" name="Google Shape;13958;p36"/>
            <p:cNvSpPr/>
            <p:nvPr/>
          </p:nvSpPr>
          <p:spPr>
            <a:xfrm>
              <a:off x="4702925" y="28001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1" y="0"/>
                  </a:moveTo>
                  <a:cubicBezTo>
                    <a:pt x="83" y="0"/>
                    <a:pt x="31" y="35"/>
                    <a:pt x="17" y="91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87" y="264"/>
                    <a:pt x="120" y="264"/>
                    <a:pt x="120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7" y="4"/>
                  </a:cubicBezTo>
                  <a:cubicBezTo>
                    <a:pt x="149" y="1"/>
                    <a:pt x="140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9" name="Google Shape;13959;p36"/>
            <p:cNvSpPr/>
            <p:nvPr/>
          </p:nvSpPr>
          <p:spPr>
            <a:xfrm>
              <a:off x="4712400" y="2890975"/>
              <a:ext cx="3025" cy="5575"/>
            </a:xfrm>
            <a:custGeom>
              <a:avLst/>
              <a:gdLst/>
              <a:ahLst/>
              <a:cxnLst/>
              <a:rect l="l" t="t" r="r" b="b"/>
              <a:pathLst>
                <a:path w="121" h="223" extrusionOk="0">
                  <a:moveTo>
                    <a:pt x="104" y="0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06"/>
                    <a:pt x="34" y="223"/>
                  </a:cubicBezTo>
                  <a:cubicBezTo>
                    <a:pt x="67" y="153"/>
                    <a:pt x="104" y="83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0" name="Google Shape;13960;p36"/>
            <p:cNvSpPr/>
            <p:nvPr/>
          </p:nvSpPr>
          <p:spPr>
            <a:xfrm>
              <a:off x="4686650" y="2848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6" y="1"/>
                  </a:moveTo>
                  <a:cubicBezTo>
                    <a:pt x="85" y="1"/>
                    <a:pt x="41" y="32"/>
                    <a:pt x="17" y="83"/>
                  </a:cubicBezTo>
                  <a:cubicBezTo>
                    <a:pt x="0" y="154"/>
                    <a:pt x="33" y="220"/>
                    <a:pt x="87" y="257"/>
                  </a:cubicBezTo>
                  <a:lnTo>
                    <a:pt x="136" y="257"/>
                  </a:lnTo>
                  <a:cubicBezTo>
                    <a:pt x="169" y="257"/>
                    <a:pt x="223" y="220"/>
                    <a:pt x="223" y="170"/>
                  </a:cubicBezTo>
                  <a:cubicBezTo>
                    <a:pt x="239" y="137"/>
                    <a:pt x="239" y="83"/>
                    <a:pt x="206" y="50"/>
                  </a:cubicBezTo>
                  <a:cubicBezTo>
                    <a:pt x="206" y="34"/>
                    <a:pt x="190" y="13"/>
                    <a:pt x="169" y="13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1" name="Google Shape;13961;p36"/>
            <p:cNvSpPr/>
            <p:nvPr/>
          </p:nvSpPr>
          <p:spPr>
            <a:xfrm>
              <a:off x="4690875" y="2804175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21" y="174"/>
                    <a:pt x="37" y="207"/>
                    <a:pt x="54" y="223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57" y="240"/>
                    <a:pt x="190" y="223"/>
                    <a:pt x="206" y="207"/>
                  </a:cubicBezTo>
                  <a:cubicBezTo>
                    <a:pt x="227" y="174"/>
                    <a:pt x="227" y="137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2" name="Google Shape;13962;p36"/>
            <p:cNvSpPr/>
            <p:nvPr/>
          </p:nvSpPr>
          <p:spPr>
            <a:xfrm>
              <a:off x="4669850" y="28994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45" y="0"/>
                  </a:moveTo>
                  <a:cubicBezTo>
                    <a:pt x="99" y="0"/>
                    <a:pt x="51" y="33"/>
                    <a:pt x="37" y="91"/>
                  </a:cubicBezTo>
                  <a:cubicBezTo>
                    <a:pt x="0" y="157"/>
                    <a:pt x="37" y="227"/>
                    <a:pt x="87" y="243"/>
                  </a:cubicBezTo>
                  <a:cubicBezTo>
                    <a:pt x="103" y="260"/>
                    <a:pt x="120" y="260"/>
                    <a:pt x="140" y="260"/>
                  </a:cubicBezTo>
                  <a:cubicBezTo>
                    <a:pt x="190" y="260"/>
                    <a:pt x="223" y="227"/>
                    <a:pt x="243" y="178"/>
                  </a:cubicBezTo>
                  <a:cubicBezTo>
                    <a:pt x="260" y="124"/>
                    <a:pt x="243" y="74"/>
                    <a:pt x="206" y="37"/>
                  </a:cubicBezTo>
                  <a:lnTo>
                    <a:pt x="173" y="4"/>
                  </a:lnTo>
                  <a:cubicBezTo>
                    <a:pt x="164" y="2"/>
                    <a:pt x="155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3" name="Google Shape;13963;p36"/>
            <p:cNvSpPr/>
            <p:nvPr/>
          </p:nvSpPr>
          <p:spPr>
            <a:xfrm>
              <a:off x="4681075" y="2913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3" y="10"/>
                    <a:pt x="0" y="76"/>
                    <a:pt x="17" y="146"/>
                  </a:cubicBezTo>
                  <a:cubicBezTo>
                    <a:pt x="17" y="179"/>
                    <a:pt x="33" y="216"/>
                    <a:pt x="50" y="232"/>
                  </a:cubicBezTo>
                  <a:cubicBezTo>
                    <a:pt x="66" y="249"/>
                    <a:pt x="104" y="265"/>
                    <a:pt x="137" y="265"/>
                  </a:cubicBezTo>
                  <a:cubicBezTo>
                    <a:pt x="186" y="249"/>
                    <a:pt x="240" y="179"/>
                    <a:pt x="223" y="113"/>
                  </a:cubicBezTo>
                  <a:cubicBezTo>
                    <a:pt x="223" y="59"/>
                    <a:pt x="186" y="26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4" name="Google Shape;13964;p36"/>
            <p:cNvSpPr/>
            <p:nvPr/>
          </p:nvSpPr>
          <p:spPr>
            <a:xfrm>
              <a:off x="4681475" y="29429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67" y="17"/>
                    <a:pt x="50" y="17"/>
                    <a:pt x="34" y="33"/>
                  </a:cubicBezTo>
                  <a:cubicBezTo>
                    <a:pt x="17" y="66"/>
                    <a:pt x="1" y="120"/>
                    <a:pt x="1" y="153"/>
                  </a:cubicBezTo>
                  <a:cubicBezTo>
                    <a:pt x="17" y="190"/>
                    <a:pt x="34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91" y="256"/>
                    <a:pt x="224" y="190"/>
                    <a:pt x="224" y="120"/>
                  </a:cubicBezTo>
                  <a:cubicBezTo>
                    <a:pt x="224" y="66"/>
                    <a:pt x="191" y="33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5" name="Google Shape;13965;p36"/>
            <p:cNvSpPr/>
            <p:nvPr/>
          </p:nvSpPr>
          <p:spPr>
            <a:xfrm>
              <a:off x="4666850" y="28672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"/>
                    <a:pt x="54" y="38"/>
                  </a:cubicBezTo>
                  <a:cubicBezTo>
                    <a:pt x="1" y="71"/>
                    <a:pt x="1" y="158"/>
                    <a:pt x="33" y="207"/>
                  </a:cubicBezTo>
                  <a:cubicBezTo>
                    <a:pt x="54" y="245"/>
                    <a:pt x="82" y="263"/>
                    <a:pt x="113" y="263"/>
                  </a:cubicBezTo>
                  <a:cubicBezTo>
                    <a:pt x="139" y="263"/>
                    <a:pt x="166" y="250"/>
                    <a:pt x="190" y="228"/>
                  </a:cubicBezTo>
                  <a:cubicBezTo>
                    <a:pt x="240" y="191"/>
                    <a:pt x="240" y="104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cubicBezTo>
                    <a:pt x="157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6" name="Google Shape;13966;p36"/>
            <p:cNvSpPr/>
            <p:nvPr/>
          </p:nvSpPr>
          <p:spPr>
            <a:xfrm>
              <a:off x="4664275" y="29170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7" y="0"/>
                  </a:moveTo>
                  <a:cubicBezTo>
                    <a:pt x="81" y="0"/>
                    <a:pt x="45" y="2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4" y="262"/>
                    <a:pt x="120" y="262"/>
                    <a:pt x="136" y="262"/>
                  </a:cubicBezTo>
                  <a:cubicBezTo>
                    <a:pt x="174" y="245"/>
                    <a:pt x="207" y="229"/>
                    <a:pt x="223" y="175"/>
                  </a:cubicBezTo>
                  <a:cubicBezTo>
                    <a:pt x="240" y="126"/>
                    <a:pt x="240" y="72"/>
                    <a:pt x="207" y="39"/>
                  </a:cubicBezTo>
                  <a:cubicBezTo>
                    <a:pt x="190" y="23"/>
                    <a:pt x="190" y="6"/>
                    <a:pt x="174" y="6"/>
                  </a:cubicBezTo>
                  <a:cubicBezTo>
                    <a:pt x="157" y="2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7" name="Google Shape;13967;p36"/>
            <p:cNvSpPr/>
            <p:nvPr/>
          </p:nvSpPr>
          <p:spPr>
            <a:xfrm>
              <a:off x="4675925" y="29296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66"/>
                    <a:pt x="0" y="103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6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8" name="Google Shape;13968;p36"/>
            <p:cNvSpPr/>
            <p:nvPr/>
          </p:nvSpPr>
          <p:spPr>
            <a:xfrm>
              <a:off x="4662525" y="288447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70" y="0"/>
                    <a:pt x="37" y="17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07"/>
                    <a:pt x="54" y="240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0"/>
                    <a:pt x="227" y="174"/>
                    <a:pt x="227" y="103"/>
                  </a:cubicBezTo>
                  <a:cubicBezTo>
                    <a:pt x="227" y="70"/>
                    <a:pt x="206" y="54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9" name="Google Shape;13969;p36"/>
            <p:cNvSpPr/>
            <p:nvPr/>
          </p:nvSpPr>
          <p:spPr>
            <a:xfrm>
              <a:off x="4684475" y="28989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2" y="0"/>
                  </a:moveTo>
                  <a:cubicBezTo>
                    <a:pt x="84" y="0"/>
                    <a:pt x="60" y="12"/>
                    <a:pt x="34" y="23"/>
                  </a:cubicBezTo>
                  <a:cubicBezTo>
                    <a:pt x="17" y="40"/>
                    <a:pt x="1" y="73"/>
                    <a:pt x="1" y="110"/>
                  </a:cubicBezTo>
                  <a:cubicBezTo>
                    <a:pt x="1" y="143"/>
                    <a:pt x="1" y="176"/>
                    <a:pt x="17" y="213"/>
                  </a:cubicBezTo>
                  <a:cubicBezTo>
                    <a:pt x="50" y="229"/>
                    <a:pt x="71" y="246"/>
                    <a:pt x="104" y="262"/>
                  </a:cubicBezTo>
                  <a:cubicBezTo>
                    <a:pt x="137" y="262"/>
                    <a:pt x="153" y="246"/>
                    <a:pt x="190" y="229"/>
                  </a:cubicBezTo>
                  <a:cubicBezTo>
                    <a:pt x="223" y="176"/>
                    <a:pt x="240" y="110"/>
                    <a:pt x="207" y="40"/>
                  </a:cubicBezTo>
                  <a:cubicBezTo>
                    <a:pt x="190" y="23"/>
                    <a:pt x="174" y="7"/>
                    <a:pt x="153" y="7"/>
                  </a:cubicBezTo>
                  <a:lnTo>
                    <a:pt x="120" y="7"/>
                  </a:lnTo>
                  <a:cubicBezTo>
                    <a:pt x="115" y="2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0" name="Google Shape;13970;p36"/>
            <p:cNvSpPr/>
            <p:nvPr/>
          </p:nvSpPr>
          <p:spPr>
            <a:xfrm>
              <a:off x="4881550" y="29845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50"/>
                  </a:cubicBezTo>
                  <a:cubicBezTo>
                    <a:pt x="21" y="87"/>
                    <a:pt x="1" y="120"/>
                    <a:pt x="21" y="153"/>
                  </a:cubicBezTo>
                  <a:cubicBezTo>
                    <a:pt x="21" y="19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40"/>
                    <a:pt x="244" y="174"/>
                    <a:pt x="227" y="104"/>
                  </a:cubicBezTo>
                  <a:cubicBezTo>
                    <a:pt x="227" y="71"/>
                    <a:pt x="207" y="3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1" name="Google Shape;13971;p36"/>
            <p:cNvSpPr/>
            <p:nvPr/>
          </p:nvSpPr>
          <p:spPr>
            <a:xfrm>
              <a:off x="4673350" y="2806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4"/>
                    <a:pt x="223" y="104"/>
                  </a:cubicBezTo>
                  <a:cubicBezTo>
                    <a:pt x="223" y="71"/>
                    <a:pt x="206" y="50"/>
                    <a:pt x="169" y="17"/>
                  </a:cubicBezTo>
                  <a:cubicBezTo>
                    <a:pt x="169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2" name="Google Shape;13972;p36"/>
            <p:cNvSpPr/>
            <p:nvPr/>
          </p:nvSpPr>
          <p:spPr>
            <a:xfrm>
              <a:off x="4641500" y="29528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3" name="Google Shape;13973;p36"/>
            <p:cNvSpPr/>
            <p:nvPr/>
          </p:nvSpPr>
          <p:spPr>
            <a:xfrm>
              <a:off x="4628600" y="3029975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6" y="0"/>
                  </a:moveTo>
                  <a:cubicBezTo>
                    <a:pt x="80" y="0"/>
                    <a:pt x="31" y="35"/>
                    <a:pt x="1" y="89"/>
                  </a:cubicBezTo>
                  <a:lnTo>
                    <a:pt x="1" y="142"/>
                  </a:lnTo>
                  <a:cubicBezTo>
                    <a:pt x="1" y="192"/>
                    <a:pt x="38" y="229"/>
                    <a:pt x="71" y="262"/>
                  </a:cubicBezTo>
                  <a:cubicBezTo>
                    <a:pt x="84" y="266"/>
                    <a:pt x="97" y="268"/>
                    <a:pt x="108" y="268"/>
                  </a:cubicBezTo>
                  <a:cubicBezTo>
                    <a:pt x="140" y="268"/>
                    <a:pt x="166" y="253"/>
                    <a:pt x="191" y="229"/>
                  </a:cubicBezTo>
                  <a:cubicBezTo>
                    <a:pt x="207" y="212"/>
                    <a:pt x="207" y="192"/>
                    <a:pt x="224" y="175"/>
                  </a:cubicBezTo>
                  <a:cubicBezTo>
                    <a:pt x="244" y="109"/>
                    <a:pt x="207" y="39"/>
                    <a:pt x="158" y="6"/>
                  </a:cubicBezTo>
                  <a:cubicBezTo>
                    <a:pt x="148" y="2"/>
                    <a:pt x="137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4" name="Google Shape;13974;p36"/>
            <p:cNvSpPr/>
            <p:nvPr/>
          </p:nvSpPr>
          <p:spPr>
            <a:xfrm>
              <a:off x="4881150" y="29418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25" y="0"/>
                  </a:moveTo>
                  <a:cubicBezTo>
                    <a:pt x="75" y="0"/>
                    <a:pt x="32" y="22"/>
                    <a:pt x="17" y="76"/>
                  </a:cubicBezTo>
                  <a:cubicBezTo>
                    <a:pt x="0" y="146"/>
                    <a:pt x="37" y="233"/>
                    <a:pt x="87" y="249"/>
                  </a:cubicBezTo>
                  <a:cubicBezTo>
                    <a:pt x="101" y="258"/>
                    <a:pt x="116" y="262"/>
                    <a:pt x="131" y="262"/>
                  </a:cubicBezTo>
                  <a:cubicBezTo>
                    <a:pt x="172" y="262"/>
                    <a:pt x="211" y="231"/>
                    <a:pt x="223" y="179"/>
                  </a:cubicBezTo>
                  <a:cubicBezTo>
                    <a:pt x="243" y="109"/>
                    <a:pt x="223" y="43"/>
                    <a:pt x="173" y="6"/>
                  </a:cubicBezTo>
                  <a:cubicBezTo>
                    <a:pt x="157" y="2"/>
                    <a:pt x="141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5" name="Google Shape;13975;p36"/>
            <p:cNvSpPr/>
            <p:nvPr/>
          </p:nvSpPr>
          <p:spPr>
            <a:xfrm>
              <a:off x="4631600" y="30162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0" y="145"/>
                    <a:pt x="21" y="227"/>
                    <a:pt x="87" y="248"/>
                  </a:cubicBezTo>
                  <a:cubicBezTo>
                    <a:pt x="104" y="264"/>
                    <a:pt x="124" y="264"/>
                    <a:pt x="141" y="264"/>
                  </a:cubicBezTo>
                  <a:cubicBezTo>
                    <a:pt x="174" y="264"/>
                    <a:pt x="207" y="227"/>
                    <a:pt x="227" y="178"/>
                  </a:cubicBezTo>
                  <a:cubicBezTo>
                    <a:pt x="244" y="124"/>
                    <a:pt x="227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6" name="Google Shape;13976;p36"/>
            <p:cNvSpPr/>
            <p:nvPr/>
          </p:nvSpPr>
          <p:spPr>
            <a:xfrm>
              <a:off x="4634175" y="29665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7" name="Google Shape;13977;p36"/>
            <p:cNvSpPr/>
            <p:nvPr/>
          </p:nvSpPr>
          <p:spPr>
            <a:xfrm>
              <a:off x="4637275" y="29985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1"/>
                  </a:moveTo>
                  <a:cubicBezTo>
                    <a:pt x="87" y="1"/>
                    <a:pt x="44" y="36"/>
                    <a:pt x="17" y="91"/>
                  </a:cubicBezTo>
                  <a:cubicBezTo>
                    <a:pt x="0" y="161"/>
                    <a:pt x="33" y="231"/>
                    <a:pt x="83" y="264"/>
                  </a:cubicBezTo>
                  <a:lnTo>
                    <a:pt x="136" y="264"/>
                  </a:lnTo>
                  <a:cubicBezTo>
                    <a:pt x="169" y="264"/>
                    <a:pt x="223" y="231"/>
                    <a:pt x="223" y="178"/>
                  </a:cubicBezTo>
                  <a:cubicBezTo>
                    <a:pt x="239" y="145"/>
                    <a:pt x="239" y="91"/>
                    <a:pt x="206" y="58"/>
                  </a:cubicBezTo>
                  <a:cubicBezTo>
                    <a:pt x="206" y="42"/>
                    <a:pt x="186" y="25"/>
                    <a:pt x="169" y="5"/>
                  </a:cubicBezTo>
                  <a:cubicBezTo>
                    <a:pt x="159" y="2"/>
                    <a:pt x="149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8" name="Google Shape;13978;p36"/>
            <p:cNvSpPr/>
            <p:nvPr/>
          </p:nvSpPr>
          <p:spPr>
            <a:xfrm>
              <a:off x="4696950" y="286137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0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0" y="265"/>
                    <a:pt x="115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56" y="116"/>
                    <a:pt x="223" y="50"/>
                    <a:pt x="169" y="13"/>
                  </a:cubicBezTo>
                  <a:cubicBezTo>
                    <a:pt x="152" y="4"/>
                    <a:pt x="135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9" name="Google Shape;13979;p36"/>
            <p:cNvSpPr/>
            <p:nvPr/>
          </p:nvSpPr>
          <p:spPr>
            <a:xfrm>
              <a:off x="4690450" y="29265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41" y="1"/>
                  </a:moveTo>
                  <a:cubicBezTo>
                    <a:pt x="104" y="1"/>
                    <a:pt x="71" y="21"/>
                    <a:pt x="54" y="38"/>
                  </a:cubicBezTo>
                  <a:cubicBezTo>
                    <a:pt x="1" y="87"/>
                    <a:pt x="1" y="157"/>
                    <a:pt x="38" y="227"/>
                  </a:cubicBezTo>
                  <a:cubicBezTo>
                    <a:pt x="54" y="244"/>
                    <a:pt x="87" y="260"/>
                    <a:pt x="104" y="260"/>
                  </a:cubicBezTo>
                  <a:cubicBezTo>
                    <a:pt x="115" y="265"/>
                    <a:pt x="125" y="267"/>
                    <a:pt x="135" y="267"/>
                  </a:cubicBezTo>
                  <a:cubicBezTo>
                    <a:pt x="159" y="267"/>
                    <a:pt x="179" y="255"/>
                    <a:pt x="190" y="244"/>
                  </a:cubicBezTo>
                  <a:cubicBezTo>
                    <a:pt x="207" y="227"/>
                    <a:pt x="223" y="190"/>
                    <a:pt x="223" y="157"/>
                  </a:cubicBezTo>
                  <a:cubicBezTo>
                    <a:pt x="244" y="124"/>
                    <a:pt x="223" y="87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lnTo>
                    <a:pt x="1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0" name="Google Shape;13980;p36"/>
            <p:cNvSpPr/>
            <p:nvPr/>
          </p:nvSpPr>
          <p:spPr>
            <a:xfrm>
              <a:off x="4714050" y="284365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87" y="1"/>
                    <a:pt x="54" y="17"/>
                    <a:pt x="54" y="38"/>
                  </a:cubicBezTo>
                  <a:cubicBezTo>
                    <a:pt x="21" y="71"/>
                    <a:pt x="1" y="104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8" y="256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8" y="120"/>
                  </a:cubicBezTo>
                  <a:cubicBezTo>
                    <a:pt x="228" y="71"/>
                    <a:pt x="190" y="38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1" name="Google Shape;13981;p36"/>
            <p:cNvSpPr/>
            <p:nvPr/>
          </p:nvSpPr>
          <p:spPr>
            <a:xfrm>
              <a:off x="4712400" y="2860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5" y="257"/>
                  </a:cubicBezTo>
                  <a:cubicBezTo>
                    <a:pt x="160" y="257"/>
                    <a:pt x="210" y="227"/>
                    <a:pt x="223" y="186"/>
                  </a:cubicBezTo>
                  <a:cubicBezTo>
                    <a:pt x="240" y="116"/>
                    <a:pt x="223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2" name="Google Shape;13982;p36"/>
            <p:cNvSpPr/>
            <p:nvPr/>
          </p:nvSpPr>
          <p:spPr>
            <a:xfrm>
              <a:off x="4720150" y="2875500"/>
              <a:ext cx="425" cy="2100"/>
            </a:xfrm>
            <a:custGeom>
              <a:avLst/>
              <a:gdLst/>
              <a:ahLst/>
              <a:cxnLst/>
              <a:rect l="l" t="t" r="r" b="b"/>
              <a:pathLst>
                <a:path w="17" h="84" extrusionOk="0">
                  <a:moveTo>
                    <a:pt x="17" y="1"/>
                  </a:moveTo>
                  <a:cubicBezTo>
                    <a:pt x="0" y="34"/>
                    <a:pt x="0" y="50"/>
                    <a:pt x="0" y="83"/>
                  </a:cubicBezTo>
                  <a:cubicBezTo>
                    <a:pt x="0" y="67"/>
                    <a:pt x="17" y="34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3" name="Google Shape;13983;p36"/>
            <p:cNvSpPr/>
            <p:nvPr/>
          </p:nvSpPr>
          <p:spPr>
            <a:xfrm>
              <a:off x="4697350" y="29115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5" y="252"/>
                    <a:pt x="86" y="263"/>
                    <a:pt x="102" y="263"/>
                  </a:cubicBezTo>
                  <a:cubicBezTo>
                    <a:pt x="109" y="263"/>
                    <a:pt x="116" y="261"/>
                    <a:pt x="120" y="256"/>
                  </a:cubicBezTo>
                  <a:cubicBezTo>
                    <a:pt x="153" y="256"/>
                    <a:pt x="191" y="240"/>
                    <a:pt x="207" y="207"/>
                  </a:cubicBezTo>
                  <a:cubicBezTo>
                    <a:pt x="224" y="186"/>
                    <a:pt x="224" y="153"/>
                    <a:pt x="224" y="120"/>
                  </a:cubicBezTo>
                  <a:cubicBezTo>
                    <a:pt x="224" y="83"/>
                    <a:pt x="207" y="50"/>
                    <a:pt x="174" y="34"/>
                  </a:cubicBezTo>
                  <a:cubicBezTo>
                    <a:pt x="174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4" name="Google Shape;13984;p36"/>
            <p:cNvSpPr/>
            <p:nvPr/>
          </p:nvSpPr>
          <p:spPr>
            <a:xfrm>
              <a:off x="4708500" y="28301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70" y="8"/>
                    <a:pt x="37" y="24"/>
                    <a:pt x="17" y="61"/>
                  </a:cubicBezTo>
                  <a:cubicBezTo>
                    <a:pt x="0" y="78"/>
                    <a:pt x="0" y="111"/>
                    <a:pt x="0" y="144"/>
                  </a:cubicBezTo>
                  <a:cubicBezTo>
                    <a:pt x="0" y="181"/>
                    <a:pt x="1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5" name="Google Shape;13985;p36"/>
            <p:cNvSpPr/>
            <p:nvPr/>
          </p:nvSpPr>
          <p:spPr>
            <a:xfrm>
              <a:off x="4698600" y="28961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83"/>
                    <a:pt x="21" y="153"/>
                  </a:cubicBezTo>
                  <a:cubicBezTo>
                    <a:pt x="21" y="214"/>
                    <a:pt x="71" y="259"/>
                    <a:pt x="119" y="259"/>
                  </a:cubicBezTo>
                  <a:cubicBezTo>
                    <a:pt x="126" y="259"/>
                    <a:pt x="134" y="258"/>
                    <a:pt x="141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7" y="186"/>
                    <a:pt x="244" y="153"/>
                    <a:pt x="227" y="120"/>
                  </a:cubicBezTo>
                  <a:cubicBezTo>
                    <a:pt x="227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6" name="Google Shape;13986;p36"/>
            <p:cNvSpPr/>
            <p:nvPr/>
          </p:nvSpPr>
          <p:spPr>
            <a:xfrm>
              <a:off x="4692200" y="28814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92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7" name="Google Shape;13987;p36"/>
            <p:cNvSpPr/>
            <p:nvPr/>
          </p:nvSpPr>
          <p:spPr>
            <a:xfrm>
              <a:off x="4672825" y="3023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7" y="174"/>
                    <a:pt x="244" y="137"/>
                    <a:pt x="227" y="104"/>
                  </a:cubicBezTo>
                  <a:cubicBezTo>
                    <a:pt x="227" y="71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8" name="Google Shape;13988;p36"/>
            <p:cNvSpPr/>
            <p:nvPr/>
          </p:nvSpPr>
          <p:spPr>
            <a:xfrm>
              <a:off x="4672000" y="297540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142" y="0"/>
                  </a:moveTo>
                  <a:cubicBezTo>
                    <a:pt x="88" y="0"/>
                    <a:pt x="48" y="35"/>
                    <a:pt x="17" y="90"/>
                  </a:cubicBezTo>
                  <a:cubicBezTo>
                    <a:pt x="1" y="161"/>
                    <a:pt x="34" y="231"/>
                    <a:pt x="87" y="247"/>
                  </a:cubicBezTo>
                  <a:cubicBezTo>
                    <a:pt x="104" y="264"/>
                    <a:pt x="120" y="264"/>
                    <a:pt x="120" y="264"/>
                  </a:cubicBezTo>
                  <a:cubicBezTo>
                    <a:pt x="120" y="247"/>
                    <a:pt x="120" y="231"/>
                    <a:pt x="137" y="210"/>
                  </a:cubicBezTo>
                  <a:cubicBezTo>
                    <a:pt x="137" y="144"/>
                    <a:pt x="157" y="74"/>
                    <a:pt x="174" y="25"/>
                  </a:cubicBezTo>
                  <a:lnTo>
                    <a:pt x="174" y="4"/>
                  </a:lnTo>
                  <a:cubicBezTo>
                    <a:pt x="163" y="1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9" name="Google Shape;13989;p36"/>
            <p:cNvSpPr/>
            <p:nvPr/>
          </p:nvSpPr>
          <p:spPr>
            <a:xfrm>
              <a:off x="4653550" y="28549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8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103" y="259"/>
                    <a:pt x="117" y="261"/>
                    <a:pt x="131" y="261"/>
                  </a:cubicBezTo>
                  <a:cubicBezTo>
                    <a:pt x="177" y="261"/>
                    <a:pt x="214" y="238"/>
                    <a:pt x="240" y="185"/>
                  </a:cubicBezTo>
                  <a:cubicBezTo>
                    <a:pt x="256" y="119"/>
                    <a:pt x="223" y="32"/>
                    <a:pt x="174" y="16"/>
                  </a:cubicBezTo>
                  <a:cubicBezTo>
                    <a:pt x="159" y="6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0" name="Google Shape;13990;p36"/>
            <p:cNvSpPr/>
            <p:nvPr/>
          </p:nvSpPr>
          <p:spPr>
            <a:xfrm>
              <a:off x="4668600" y="2945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20" y="1"/>
                    <a:pt x="87" y="1"/>
                    <a:pt x="67" y="34"/>
                  </a:cubicBezTo>
                  <a:cubicBezTo>
                    <a:pt x="17" y="71"/>
                    <a:pt x="1" y="153"/>
                    <a:pt x="50" y="207"/>
                  </a:cubicBezTo>
                  <a:cubicBezTo>
                    <a:pt x="67" y="240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23"/>
                  </a:cubicBezTo>
                  <a:cubicBezTo>
                    <a:pt x="223" y="207"/>
                    <a:pt x="240" y="174"/>
                    <a:pt x="240" y="137"/>
                  </a:cubicBezTo>
                  <a:cubicBezTo>
                    <a:pt x="240" y="104"/>
                    <a:pt x="240" y="71"/>
                    <a:pt x="223" y="50"/>
                  </a:cubicBezTo>
                  <a:cubicBezTo>
                    <a:pt x="207" y="34"/>
                    <a:pt x="190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1" name="Google Shape;13991;p36"/>
            <p:cNvSpPr/>
            <p:nvPr/>
          </p:nvSpPr>
          <p:spPr>
            <a:xfrm>
              <a:off x="4664275" y="29608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7" y="0"/>
                  </a:moveTo>
                  <a:cubicBezTo>
                    <a:pt x="80" y="0"/>
                    <a:pt x="31" y="30"/>
                    <a:pt x="17" y="71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2"/>
                    <a:pt x="115" y="257"/>
                    <a:pt x="129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40" y="108"/>
                    <a:pt x="223" y="38"/>
                    <a:pt x="157" y="5"/>
                  </a:cubicBezTo>
                  <a:cubicBezTo>
                    <a:pt x="148" y="2"/>
                    <a:pt x="13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2" name="Google Shape;13992;p36"/>
            <p:cNvSpPr/>
            <p:nvPr/>
          </p:nvSpPr>
          <p:spPr>
            <a:xfrm>
              <a:off x="4766925" y="30209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6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0"/>
                    <a:pt x="34" y="227"/>
                    <a:pt x="87" y="243"/>
                  </a:cubicBezTo>
                  <a:cubicBezTo>
                    <a:pt x="105" y="253"/>
                    <a:pt x="122" y="258"/>
                    <a:pt x="138" y="258"/>
                  </a:cubicBezTo>
                  <a:cubicBezTo>
                    <a:pt x="181" y="258"/>
                    <a:pt x="216" y="225"/>
                    <a:pt x="240" y="177"/>
                  </a:cubicBezTo>
                  <a:cubicBezTo>
                    <a:pt x="256" y="107"/>
                    <a:pt x="223" y="37"/>
                    <a:pt x="174" y="4"/>
                  </a:cubicBezTo>
                  <a:cubicBezTo>
                    <a:pt x="165" y="1"/>
                    <a:pt x="155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3" name="Google Shape;13993;p36"/>
            <p:cNvSpPr/>
            <p:nvPr/>
          </p:nvSpPr>
          <p:spPr>
            <a:xfrm>
              <a:off x="4658300" y="2903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3" y="22"/>
                    <a:pt x="0" y="71"/>
                    <a:pt x="0" y="158"/>
                  </a:cubicBezTo>
                  <a:cubicBezTo>
                    <a:pt x="0" y="191"/>
                    <a:pt x="17" y="207"/>
                    <a:pt x="50" y="228"/>
                  </a:cubicBezTo>
                  <a:cubicBezTo>
                    <a:pt x="66" y="261"/>
                    <a:pt x="103" y="261"/>
                    <a:pt x="120" y="261"/>
                  </a:cubicBezTo>
                  <a:cubicBezTo>
                    <a:pt x="153" y="261"/>
                    <a:pt x="190" y="228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69" y="22"/>
                  </a:cubicBezTo>
                  <a:cubicBezTo>
                    <a:pt x="169" y="22"/>
                    <a:pt x="153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4" name="Google Shape;13994;p36"/>
            <p:cNvSpPr/>
            <p:nvPr/>
          </p:nvSpPr>
          <p:spPr>
            <a:xfrm>
              <a:off x="4661275" y="2930750"/>
              <a:ext cx="6025" cy="6450"/>
            </a:xfrm>
            <a:custGeom>
              <a:avLst/>
              <a:gdLst/>
              <a:ahLst/>
              <a:cxnLst/>
              <a:rect l="l" t="t" r="r" b="b"/>
              <a:pathLst>
                <a:path w="241" h="258" extrusionOk="0">
                  <a:moveTo>
                    <a:pt x="127" y="1"/>
                  </a:moveTo>
                  <a:cubicBezTo>
                    <a:pt x="82" y="1"/>
                    <a:pt x="31" y="33"/>
                    <a:pt x="17" y="91"/>
                  </a:cubicBezTo>
                  <a:cubicBezTo>
                    <a:pt x="1" y="108"/>
                    <a:pt x="1" y="124"/>
                    <a:pt x="1" y="141"/>
                  </a:cubicBezTo>
                  <a:cubicBezTo>
                    <a:pt x="17" y="194"/>
                    <a:pt x="34" y="227"/>
                    <a:pt x="71" y="244"/>
                  </a:cubicBezTo>
                  <a:cubicBezTo>
                    <a:pt x="92" y="253"/>
                    <a:pt x="110" y="258"/>
                    <a:pt x="127" y="258"/>
                  </a:cubicBezTo>
                  <a:cubicBezTo>
                    <a:pt x="149" y="258"/>
                    <a:pt x="169" y="249"/>
                    <a:pt x="191" y="227"/>
                  </a:cubicBezTo>
                  <a:cubicBezTo>
                    <a:pt x="207" y="211"/>
                    <a:pt x="207" y="194"/>
                    <a:pt x="224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5" name="Google Shape;13995;p36"/>
            <p:cNvSpPr/>
            <p:nvPr/>
          </p:nvSpPr>
          <p:spPr>
            <a:xfrm>
              <a:off x="4679725" y="2960025"/>
              <a:ext cx="2200" cy="4350"/>
            </a:xfrm>
            <a:custGeom>
              <a:avLst/>
              <a:gdLst/>
              <a:ahLst/>
              <a:cxnLst/>
              <a:rect l="l" t="t" r="r" b="b"/>
              <a:pathLst>
                <a:path w="88" h="174" extrusionOk="0">
                  <a:moveTo>
                    <a:pt x="87" y="0"/>
                  </a:moveTo>
                  <a:cubicBezTo>
                    <a:pt x="54" y="0"/>
                    <a:pt x="17" y="38"/>
                    <a:pt x="17" y="71"/>
                  </a:cubicBezTo>
                  <a:cubicBezTo>
                    <a:pt x="1" y="104"/>
                    <a:pt x="1" y="141"/>
                    <a:pt x="17" y="174"/>
                  </a:cubicBezTo>
                  <a:cubicBezTo>
                    <a:pt x="34" y="104"/>
                    <a:pt x="71" y="54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6" name="Google Shape;13996;p36"/>
            <p:cNvSpPr/>
            <p:nvPr/>
          </p:nvSpPr>
          <p:spPr>
            <a:xfrm>
              <a:off x="4827025" y="2980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8" y="206"/>
                    <a:pt x="54" y="227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207" y="243"/>
                    <a:pt x="244" y="173"/>
                    <a:pt x="244" y="103"/>
                  </a:cubicBezTo>
                  <a:cubicBezTo>
                    <a:pt x="223" y="54"/>
                    <a:pt x="207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7" name="Google Shape;13997;p36"/>
            <p:cNvSpPr/>
            <p:nvPr/>
          </p:nvSpPr>
          <p:spPr>
            <a:xfrm>
              <a:off x="4810325" y="2983600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8"/>
                    <a:pt x="34" y="228"/>
                    <a:pt x="87" y="245"/>
                  </a:cubicBezTo>
                  <a:cubicBezTo>
                    <a:pt x="104" y="261"/>
                    <a:pt x="120" y="261"/>
                    <a:pt x="137" y="261"/>
                  </a:cubicBezTo>
                  <a:cubicBezTo>
                    <a:pt x="190" y="261"/>
                    <a:pt x="223" y="228"/>
                    <a:pt x="240" y="175"/>
                  </a:cubicBezTo>
                  <a:cubicBezTo>
                    <a:pt x="256" y="125"/>
                    <a:pt x="240" y="72"/>
                    <a:pt x="207" y="39"/>
                  </a:cubicBezTo>
                  <a:cubicBezTo>
                    <a:pt x="207" y="22"/>
                    <a:pt x="190" y="22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8" name="Google Shape;13998;p36"/>
            <p:cNvSpPr/>
            <p:nvPr/>
          </p:nvSpPr>
          <p:spPr>
            <a:xfrm>
              <a:off x="4823625" y="2949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71" y="244"/>
                  </a:cubicBezTo>
                  <a:cubicBezTo>
                    <a:pt x="82" y="256"/>
                    <a:pt x="94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lnTo>
                    <a:pt x="137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9" name="Google Shape;13999;p36"/>
            <p:cNvSpPr/>
            <p:nvPr/>
          </p:nvSpPr>
          <p:spPr>
            <a:xfrm>
              <a:off x="4797450" y="2984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69" y="260"/>
                    <a:pt x="190" y="239"/>
                  </a:cubicBezTo>
                  <a:cubicBezTo>
                    <a:pt x="206" y="206"/>
                    <a:pt x="223" y="173"/>
                    <a:pt x="223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33"/>
                    <a:pt x="169" y="17"/>
                    <a:pt x="153" y="17"/>
                  </a:cubicBezTo>
                  <a:cubicBezTo>
                    <a:pt x="153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0" name="Google Shape;14000;p36"/>
            <p:cNvSpPr/>
            <p:nvPr/>
          </p:nvSpPr>
          <p:spPr>
            <a:xfrm>
              <a:off x="4781975" y="29899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lnTo>
                    <a:pt x="67" y="7"/>
                  </a:lnTo>
                  <a:cubicBezTo>
                    <a:pt x="34" y="24"/>
                    <a:pt x="1" y="94"/>
                    <a:pt x="17" y="143"/>
                  </a:cubicBezTo>
                  <a:cubicBezTo>
                    <a:pt x="17" y="181"/>
                    <a:pt x="34" y="214"/>
                    <a:pt x="50" y="230"/>
                  </a:cubicBezTo>
                  <a:cubicBezTo>
                    <a:pt x="67" y="246"/>
                    <a:pt x="104" y="267"/>
                    <a:pt x="137" y="267"/>
                  </a:cubicBezTo>
                  <a:cubicBezTo>
                    <a:pt x="190" y="246"/>
                    <a:pt x="240" y="181"/>
                    <a:pt x="223" y="110"/>
                  </a:cubicBezTo>
                  <a:lnTo>
                    <a:pt x="223" y="77"/>
                  </a:lnTo>
                  <a:cubicBezTo>
                    <a:pt x="207" y="40"/>
                    <a:pt x="190" y="24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1" name="Google Shape;14001;p36"/>
            <p:cNvSpPr/>
            <p:nvPr/>
          </p:nvSpPr>
          <p:spPr>
            <a:xfrm>
              <a:off x="4766525" y="2990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7"/>
                    <a:pt x="50" y="54"/>
                    <a:pt x="17" y="87"/>
                  </a:cubicBezTo>
                  <a:cubicBezTo>
                    <a:pt x="0" y="120"/>
                    <a:pt x="17" y="174"/>
                    <a:pt x="33" y="207"/>
                  </a:cubicBezTo>
                  <a:cubicBezTo>
                    <a:pt x="50" y="223"/>
                    <a:pt x="87" y="244"/>
                    <a:pt x="103" y="261"/>
                  </a:cubicBezTo>
                  <a:cubicBezTo>
                    <a:pt x="136" y="261"/>
                    <a:pt x="169" y="244"/>
                    <a:pt x="190" y="223"/>
                  </a:cubicBezTo>
                  <a:cubicBezTo>
                    <a:pt x="239" y="174"/>
                    <a:pt x="239" y="87"/>
                    <a:pt x="207" y="38"/>
                  </a:cubicBezTo>
                  <a:cubicBezTo>
                    <a:pt x="190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2" name="Google Shape;14002;p36"/>
            <p:cNvSpPr/>
            <p:nvPr/>
          </p:nvSpPr>
          <p:spPr>
            <a:xfrm>
              <a:off x="4775500" y="3007850"/>
              <a:ext cx="6100" cy="6450"/>
            </a:xfrm>
            <a:custGeom>
              <a:avLst/>
              <a:gdLst/>
              <a:ahLst/>
              <a:cxnLst/>
              <a:rect l="l" t="t" r="r" b="b"/>
              <a:pathLst>
                <a:path w="244" h="258" extrusionOk="0">
                  <a:moveTo>
                    <a:pt x="113" y="0"/>
                  </a:moveTo>
                  <a:cubicBezTo>
                    <a:pt x="71" y="0"/>
                    <a:pt x="32" y="31"/>
                    <a:pt x="17" y="83"/>
                  </a:cubicBezTo>
                  <a:cubicBezTo>
                    <a:pt x="0" y="149"/>
                    <a:pt x="17" y="219"/>
                    <a:pt x="70" y="252"/>
                  </a:cubicBezTo>
                  <a:cubicBezTo>
                    <a:pt x="83" y="256"/>
                    <a:pt x="96" y="258"/>
                    <a:pt x="109" y="258"/>
                  </a:cubicBezTo>
                  <a:cubicBezTo>
                    <a:pt x="163" y="258"/>
                    <a:pt x="209" y="223"/>
                    <a:pt x="223" y="170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42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3" name="Google Shape;14003;p36"/>
            <p:cNvSpPr/>
            <p:nvPr/>
          </p:nvSpPr>
          <p:spPr>
            <a:xfrm>
              <a:off x="4780225" y="30331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4" y="250"/>
                    <a:pt x="83" y="263"/>
                    <a:pt x="114" y="263"/>
                  </a:cubicBezTo>
                  <a:cubicBezTo>
                    <a:pt x="140" y="263"/>
                    <a:pt x="166" y="255"/>
                    <a:pt x="190" y="240"/>
                  </a:cubicBezTo>
                  <a:cubicBezTo>
                    <a:pt x="240" y="190"/>
                    <a:pt x="240" y="104"/>
                    <a:pt x="207" y="50"/>
                  </a:cubicBezTo>
                  <a:cubicBezTo>
                    <a:pt x="190" y="34"/>
                    <a:pt x="190" y="17"/>
                    <a:pt x="174" y="17"/>
                  </a:cubicBezTo>
                  <a:cubicBezTo>
                    <a:pt x="15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4" name="Google Shape;14004;p36"/>
            <p:cNvSpPr/>
            <p:nvPr/>
          </p:nvSpPr>
          <p:spPr>
            <a:xfrm>
              <a:off x="4679725" y="28359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71" y="1"/>
                    <a:pt x="54" y="17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07"/>
                    <a:pt x="54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1" y="244"/>
                    <a:pt x="240" y="174"/>
                    <a:pt x="224" y="104"/>
                  </a:cubicBezTo>
                  <a:cubicBezTo>
                    <a:pt x="224" y="71"/>
                    <a:pt x="207" y="54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5" name="Google Shape;14005;p36"/>
            <p:cNvSpPr/>
            <p:nvPr/>
          </p:nvSpPr>
          <p:spPr>
            <a:xfrm>
              <a:off x="4668600" y="28239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87" y="0"/>
                    <a:pt x="87" y="17"/>
                    <a:pt x="67" y="17"/>
                  </a:cubicBezTo>
                  <a:cubicBezTo>
                    <a:pt x="34" y="33"/>
                    <a:pt x="1" y="83"/>
                    <a:pt x="1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40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6" name="Google Shape;14006;p36"/>
            <p:cNvSpPr/>
            <p:nvPr/>
          </p:nvSpPr>
          <p:spPr>
            <a:xfrm>
              <a:off x="4652225" y="28710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23" y="0"/>
                  </a:moveTo>
                  <a:cubicBezTo>
                    <a:pt x="116" y="0"/>
                    <a:pt x="110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0"/>
                  </a:cubicBezTo>
                  <a:cubicBezTo>
                    <a:pt x="70" y="247"/>
                    <a:pt x="103" y="263"/>
                    <a:pt x="140" y="263"/>
                  </a:cubicBezTo>
                  <a:cubicBezTo>
                    <a:pt x="190" y="247"/>
                    <a:pt x="227" y="181"/>
                    <a:pt x="227" y="111"/>
                  </a:cubicBezTo>
                  <a:cubicBezTo>
                    <a:pt x="227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7" name="Google Shape;14007;p36"/>
            <p:cNvSpPr/>
            <p:nvPr/>
          </p:nvSpPr>
          <p:spPr>
            <a:xfrm>
              <a:off x="4674175" y="285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73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8" name="Google Shape;14008;p36"/>
            <p:cNvSpPr/>
            <p:nvPr/>
          </p:nvSpPr>
          <p:spPr>
            <a:xfrm>
              <a:off x="4665100" y="27913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174" y="256"/>
                    <a:pt x="207" y="239"/>
                    <a:pt x="227" y="206"/>
                  </a:cubicBezTo>
                  <a:cubicBezTo>
                    <a:pt x="244" y="190"/>
                    <a:pt x="244" y="153"/>
                    <a:pt x="244" y="120"/>
                  </a:cubicBezTo>
                  <a:cubicBezTo>
                    <a:pt x="227" y="87"/>
                    <a:pt x="22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9" name="Google Shape;14009;p36"/>
            <p:cNvSpPr/>
            <p:nvPr/>
          </p:nvSpPr>
          <p:spPr>
            <a:xfrm>
              <a:off x="4682725" y="27915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91" y="1"/>
                  </a:moveTo>
                  <a:cubicBezTo>
                    <a:pt x="69" y="1"/>
                    <a:pt x="49" y="13"/>
                    <a:pt x="38" y="24"/>
                  </a:cubicBezTo>
                  <a:cubicBezTo>
                    <a:pt x="17" y="61"/>
                    <a:pt x="0" y="78"/>
                    <a:pt x="0" y="111"/>
                  </a:cubicBezTo>
                  <a:cubicBezTo>
                    <a:pt x="0" y="144"/>
                    <a:pt x="0" y="181"/>
                    <a:pt x="17" y="214"/>
                  </a:cubicBezTo>
                  <a:cubicBezTo>
                    <a:pt x="38" y="245"/>
                    <a:pt x="69" y="263"/>
                    <a:pt x="102" y="263"/>
                  </a:cubicBezTo>
                  <a:cubicBezTo>
                    <a:pt x="126" y="263"/>
                    <a:pt x="151" y="253"/>
                    <a:pt x="174" y="230"/>
                  </a:cubicBezTo>
                  <a:cubicBezTo>
                    <a:pt x="223" y="181"/>
                    <a:pt x="223" y="111"/>
                    <a:pt x="190" y="41"/>
                  </a:cubicBezTo>
                  <a:cubicBezTo>
                    <a:pt x="174" y="24"/>
                    <a:pt x="174" y="24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0" name="Google Shape;14010;p36"/>
            <p:cNvSpPr/>
            <p:nvPr/>
          </p:nvSpPr>
          <p:spPr>
            <a:xfrm>
              <a:off x="4684900" y="28664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7" y="1"/>
                  </a:moveTo>
                  <a:cubicBezTo>
                    <a:pt x="120" y="1"/>
                    <a:pt x="87" y="1"/>
                    <a:pt x="54" y="17"/>
                  </a:cubicBezTo>
                  <a:cubicBezTo>
                    <a:pt x="33" y="34"/>
                    <a:pt x="17" y="54"/>
                    <a:pt x="0" y="87"/>
                  </a:cubicBezTo>
                  <a:lnTo>
                    <a:pt x="0" y="174"/>
                  </a:lnTo>
                  <a:cubicBezTo>
                    <a:pt x="17" y="207"/>
                    <a:pt x="33" y="240"/>
                    <a:pt x="70" y="261"/>
                  </a:cubicBezTo>
                  <a:cubicBezTo>
                    <a:pt x="78" y="263"/>
                    <a:pt x="86" y="265"/>
                    <a:pt x="95" y="265"/>
                  </a:cubicBezTo>
                  <a:cubicBezTo>
                    <a:pt x="141" y="265"/>
                    <a:pt x="192" y="229"/>
                    <a:pt x="206" y="174"/>
                  </a:cubicBezTo>
                  <a:cubicBezTo>
                    <a:pt x="239" y="104"/>
                    <a:pt x="206" y="34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1" name="Google Shape;14011;p36"/>
            <p:cNvSpPr/>
            <p:nvPr/>
          </p:nvSpPr>
          <p:spPr>
            <a:xfrm>
              <a:off x="4793125" y="3001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70" y="17"/>
                    <a:pt x="54" y="33"/>
                    <a:pt x="33" y="50"/>
                  </a:cubicBezTo>
                  <a:cubicBezTo>
                    <a:pt x="17" y="83"/>
                    <a:pt x="0" y="120"/>
                    <a:pt x="17" y="153"/>
                  </a:cubicBezTo>
                  <a:cubicBezTo>
                    <a:pt x="17" y="186"/>
                    <a:pt x="33" y="223"/>
                    <a:pt x="54" y="239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206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2" name="Google Shape;14012;p36"/>
            <p:cNvSpPr/>
            <p:nvPr/>
          </p:nvSpPr>
          <p:spPr>
            <a:xfrm>
              <a:off x="4661700" y="28418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96" y="1"/>
                    <a:pt x="50" y="33"/>
                    <a:pt x="33" y="73"/>
                  </a:cubicBezTo>
                  <a:cubicBezTo>
                    <a:pt x="0" y="143"/>
                    <a:pt x="33" y="229"/>
                    <a:pt x="87" y="246"/>
                  </a:cubicBezTo>
                  <a:cubicBezTo>
                    <a:pt x="106" y="255"/>
                    <a:pt x="123" y="259"/>
                    <a:pt x="138" y="259"/>
                  </a:cubicBezTo>
                  <a:cubicBezTo>
                    <a:pt x="182" y="259"/>
                    <a:pt x="215" y="227"/>
                    <a:pt x="239" y="176"/>
                  </a:cubicBezTo>
                  <a:cubicBezTo>
                    <a:pt x="260" y="110"/>
                    <a:pt x="223" y="40"/>
                    <a:pt x="174" y="7"/>
                  </a:cubicBezTo>
                  <a:cubicBezTo>
                    <a:pt x="163" y="3"/>
                    <a:pt x="15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3" name="Google Shape;14013;p36"/>
            <p:cNvSpPr/>
            <p:nvPr/>
          </p:nvSpPr>
          <p:spPr>
            <a:xfrm>
              <a:off x="4677575" y="28827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17" y="190"/>
                    <a:pt x="37" y="227"/>
                    <a:pt x="54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54"/>
                    <a:pt x="173" y="37"/>
                  </a:cubicBezTo>
                  <a:cubicBezTo>
                    <a:pt x="173" y="21"/>
                    <a:pt x="173" y="21"/>
                    <a:pt x="157" y="21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4" name="Google Shape;14014;p36"/>
            <p:cNvSpPr/>
            <p:nvPr/>
          </p:nvSpPr>
          <p:spPr>
            <a:xfrm>
              <a:off x="4658300" y="28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6"/>
                  </a:cubicBezTo>
                  <a:cubicBezTo>
                    <a:pt x="190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5" name="Google Shape;14015;p36"/>
            <p:cNvSpPr/>
            <p:nvPr/>
          </p:nvSpPr>
          <p:spPr>
            <a:xfrm>
              <a:off x="4650975" y="29183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23"/>
                  </a:cubicBezTo>
                  <a:cubicBezTo>
                    <a:pt x="223" y="207"/>
                    <a:pt x="240" y="174"/>
                    <a:pt x="240" y="141"/>
                  </a:cubicBezTo>
                  <a:cubicBezTo>
                    <a:pt x="240" y="104"/>
                    <a:pt x="240" y="71"/>
                    <a:pt x="223" y="54"/>
                  </a:cubicBezTo>
                  <a:cubicBezTo>
                    <a:pt x="207" y="38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6" name="Google Shape;14016;p36"/>
            <p:cNvSpPr/>
            <p:nvPr/>
          </p:nvSpPr>
          <p:spPr>
            <a:xfrm>
              <a:off x="4649625" y="2890975"/>
              <a:ext cx="6125" cy="6325"/>
            </a:xfrm>
            <a:custGeom>
              <a:avLst/>
              <a:gdLst/>
              <a:ahLst/>
              <a:cxnLst/>
              <a:rect l="l" t="t" r="r" b="b"/>
              <a:pathLst>
                <a:path w="245" h="253" extrusionOk="0">
                  <a:moveTo>
                    <a:pt x="141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50"/>
                    <a:pt x="22" y="66"/>
                    <a:pt x="22" y="103"/>
                  </a:cubicBezTo>
                  <a:cubicBezTo>
                    <a:pt x="1" y="136"/>
                    <a:pt x="22" y="169"/>
                    <a:pt x="38" y="206"/>
                  </a:cubicBezTo>
                  <a:cubicBezTo>
                    <a:pt x="57" y="235"/>
                    <a:pt x="89" y="253"/>
                    <a:pt x="122" y="253"/>
                  </a:cubicBezTo>
                  <a:cubicBezTo>
                    <a:pt x="146" y="253"/>
                    <a:pt x="170" y="244"/>
                    <a:pt x="191" y="223"/>
                  </a:cubicBezTo>
                  <a:cubicBezTo>
                    <a:pt x="244" y="186"/>
                    <a:pt x="244" y="103"/>
                    <a:pt x="207" y="50"/>
                  </a:cubicBezTo>
                  <a:cubicBezTo>
                    <a:pt x="191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7" name="Google Shape;14017;p36"/>
            <p:cNvSpPr/>
            <p:nvPr/>
          </p:nvSpPr>
          <p:spPr>
            <a:xfrm>
              <a:off x="4647050" y="293517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22" y="87"/>
                    <a:pt x="1" y="120"/>
                    <a:pt x="1" y="153"/>
                  </a:cubicBezTo>
                  <a:cubicBezTo>
                    <a:pt x="22" y="191"/>
                    <a:pt x="38" y="207"/>
                    <a:pt x="55" y="240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1" y="240"/>
                    <a:pt x="244" y="191"/>
                    <a:pt x="228" y="104"/>
                  </a:cubicBezTo>
                  <a:cubicBezTo>
                    <a:pt x="228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8" name="Google Shape;14018;p36"/>
            <p:cNvSpPr/>
            <p:nvPr/>
          </p:nvSpPr>
          <p:spPr>
            <a:xfrm>
              <a:off x="46531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90" y="34"/>
                    <a:pt x="169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9" name="Google Shape;14019;p36"/>
            <p:cNvSpPr/>
            <p:nvPr/>
          </p:nvSpPr>
          <p:spPr>
            <a:xfrm>
              <a:off x="4650150" y="2794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1" y="77"/>
                    <a:pt x="1" y="164"/>
                    <a:pt x="34" y="213"/>
                  </a:cubicBezTo>
                  <a:cubicBezTo>
                    <a:pt x="50" y="230"/>
                    <a:pt x="83" y="246"/>
                    <a:pt x="104" y="267"/>
                  </a:cubicBezTo>
                  <a:cubicBezTo>
                    <a:pt x="137" y="267"/>
                    <a:pt x="170" y="246"/>
                    <a:pt x="186" y="230"/>
                  </a:cubicBezTo>
                  <a:cubicBezTo>
                    <a:pt x="223" y="213"/>
                    <a:pt x="223" y="180"/>
                    <a:pt x="240" y="143"/>
                  </a:cubicBezTo>
                  <a:cubicBezTo>
                    <a:pt x="240" y="110"/>
                    <a:pt x="223" y="77"/>
                    <a:pt x="207" y="40"/>
                  </a:cubicBezTo>
                  <a:cubicBezTo>
                    <a:pt x="186" y="23"/>
                    <a:pt x="186" y="23"/>
                    <a:pt x="153" y="7"/>
                  </a:cubicBezTo>
                  <a:lnTo>
                    <a:pt x="137" y="7"/>
                  </a:ln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0" name="Google Shape;14020;p36"/>
            <p:cNvSpPr/>
            <p:nvPr/>
          </p:nvSpPr>
          <p:spPr>
            <a:xfrm>
              <a:off x="4646650" y="284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8" y="207"/>
                    <a:pt x="54" y="22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207" y="244"/>
                    <a:pt x="244" y="174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1" name="Google Shape;14021;p36"/>
            <p:cNvSpPr/>
            <p:nvPr/>
          </p:nvSpPr>
          <p:spPr>
            <a:xfrm>
              <a:off x="4684075" y="28190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47"/>
                    <a:pt x="66" y="263"/>
                    <a:pt x="103" y="263"/>
                  </a:cubicBezTo>
                  <a:cubicBezTo>
                    <a:pt x="136" y="263"/>
                    <a:pt x="169" y="247"/>
                    <a:pt x="190" y="230"/>
                  </a:cubicBezTo>
                  <a:cubicBezTo>
                    <a:pt x="206" y="214"/>
                    <a:pt x="223" y="177"/>
                    <a:pt x="223" y="144"/>
                  </a:cubicBezTo>
                  <a:cubicBezTo>
                    <a:pt x="223" y="111"/>
                    <a:pt x="223" y="74"/>
                    <a:pt x="206" y="41"/>
                  </a:cubicBezTo>
                  <a:cubicBezTo>
                    <a:pt x="190" y="24"/>
                    <a:pt x="169" y="24"/>
                    <a:pt x="153" y="8"/>
                  </a:cubicBezTo>
                  <a:lnTo>
                    <a:pt x="136" y="8"/>
                  </a:lnTo>
                  <a:cubicBezTo>
                    <a:pt x="126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2" name="Google Shape;14022;p36"/>
            <p:cNvSpPr/>
            <p:nvPr/>
          </p:nvSpPr>
          <p:spPr>
            <a:xfrm>
              <a:off x="4589550" y="28509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7" y="0"/>
                  </a:moveTo>
                  <a:cubicBezTo>
                    <a:pt x="70" y="17"/>
                    <a:pt x="33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2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06" y="87"/>
                    <a:pt x="206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3" name="Google Shape;14023;p36"/>
            <p:cNvSpPr/>
            <p:nvPr/>
          </p:nvSpPr>
          <p:spPr>
            <a:xfrm>
              <a:off x="4586550" y="294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67"/>
                    <a:pt x="1" y="153"/>
                  </a:cubicBezTo>
                  <a:cubicBezTo>
                    <a:pt x="1" y="186"/>
                    <a:pt x="17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4" name="Google Shape;14024;p36"/>
            <p:cNvSpPr/>
            <p:nvPr/>
          </p:nvSpPr>
          <p:spPr>
            <a:xfrm>
              <a:off x="4591300" y="29273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5" y="263"/>
                    <a:pt x="104" y="264"/>
                    <a:pt x="114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5" name="Google Shape;14025;p36"/>
            <p:cNvSpPr/>
            <p:nvPr/>
          </p:nvSpPr>
          <p:spPr>
            <a:xfrm>
              <a:off x="4591300" y="2977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50" y="0"/>
                    <a:pt x="0" y="71"/>
                    <a:pt x="17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69" y="244"/>
                    <a:pt x="190" y="223"/>
                    <a:pt x="207" y="207"/>
                  </a:cubicBezTo>
                  <a:cubicBezTo>
                    <a:pt x="223" y="174"/>
                    <a:pt x="240" y="141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6" name="Google Shape;14026;p36"/>
            <p:cNvSpPr/>
            <p:nvPr/>
          </p:nvSpPr>
          <p:spPr>
            <a:xfrm>
              <a:off x="4765600" y="30369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06"/>
                    <a:pt x="54" y="243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43"/>
                    <a:pt x="244" y="173"/>
                    <a:pt x="227" y="103"/>
                  </a:cubicBezTo>
                  <a:cubicBezTo>
                    <a:pt x="227" y="70"/>
                    <a:pt x="206" y="54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7" name="Google Shape;14027;p36"/>
            <p:cNvSpPr/>
            <p:nvPr/>
          </p:nvSpPr>
          <p:spPr>
            <a:xfrm>
              <a:off x="4625200" y="30026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174" y="256"/>
                    <a:pt x="191" y="239"/>
                    <a:pt x="207" y="206"/>
                  </a:cubicBezTo>
                  <a:cubicBezTo>
                    <a:pt x="223" y="173"/>
                    <a:pt x="240" y="136"/>
                    <a:pt x="240" y="103"/>
                  </a:cubicBezTo>
                  <a:cubicBezTo>
                    <a:pt x="223" y="70"/>
                    <a:pt x="207" y="50"/>
                    <a:pt x="191" y="17"/>
                  </a:cubicBezTo>
                  <a:cubicBezTo>
                    <a:pt x="191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8" name="Google Shape;14028;p36"/>
            <p:cNvSpPr/>
            <p:nvPr/>
          </p:nvSpPr>
          <p:spPr>
            <a:xfrm>
              <a:off x="4752700" y="302362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04" y="0"/>
                  </a:moveTo>
                  <a:cubicBezTo>
                    <a:pt x="54" y="17"/>
                    <a:pt x="1" y="87"/>
                    <a:pt x="22" y="157"/>
                  </a:cubicBezTo>
                  <a:cubicBezTo>
                    <a:pt x="22" y="190"/>
                    <a:pt x="38" y="223"/>
                    <a:pt x="54" y="239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2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8" y="120"/>
                  </a:cubicBezTo>
                  <a:cubicBezTo>
                    <a:pt x="228" y="87"/>
                    <a:pt x="207" y="54"/>
                    <a:pt x="191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9" name="Google Shape;14029;p36"/>
            <p:cNvSpPr/>
            <p:nvPr/>
          </p:nvSpPr>
          <p:spPr>
            <a:xfrm>
              <a:off x="4645000" y="2981975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33" y="223"/>
                    <a:pt x="50" y="240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0" name="Google Shape;14030;p36"/>
            <p:cNvSpPr/>
            <p:nvPr/>
          </p:nvSpPr>
          <p:spPr>
            <a:xfrm>
              <a:off x="4614075" y="2940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39"/>
                    <a:pt x="240" y="169"/>
                    <a:pt x="223" y="103"/>
                  </a:cubicBezTo>
                  <a:cubicBezTo>
                    <a:pt x="223" y="66"/>
                    <a:pt x="207" y="49"/>
                    <a:pt x="186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1" name="Google Shape;14031;p36"/>
            <p:cNvSpPr/>
            <p:nvPr/>
          </p:nvSpPr>
          <p:spPr>
            <a:xfrm>
              <a:off x="4595525" y="29124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21" y="87"/>
                    <a:pt x="0" y="153"/>
                    <a:pt x="38" y="223"/>
                  </a:cubicBezTo>
                  <a:cubicBezTo>
                    <a:pt x="54" y="240"/>
                    <a:pt x="87" y="256"/>
                    <a:pt x="124" y="256"/>
                  </a:cubicBezTo>
                  <a:cubicBezTo>
                    <a:pt x="129" y="262"/>
                    <a:pt x="135" y="265"/>
                    <a:pt x="143" y="265"/>
                  </a:cubicBezTo>
                  <a:cubicBezTo>
                    <a:pt x="159" y="265"/>
                    <a:pt x="179" y="251"/>
                    <a:pt x="190" y="240"/>
                  </a:cubicBezTo>
                  <a:cubicBezTo>
                    <a:pt x="227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2" name="Google Shape;14032;p36"/>
            <p:cNvSpPr/>
            <p:nvPr/>
          </p:nvSpPr>
          <p:spPr>
            <a:xfrm>
              <a:off x="4599025" y="29421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96" y="258"/>
                    <a:pt x="105" y="259"/>
                    <a:pt x="115" y="259"/>
                  </a:cubicBezTo>
                  <a:cubicBezTo>
                    <a:pt x="160" y="259"/>
                    <a:pt x="210" y="229"/>
                    <a:pt x="223" y="185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3" name="Google Shape;14033;p36"/>
            <p:cNvSpPr/>
            <p:nvPr/>
          </p:nvSpPr>
          <p:spPr>
            <a:xfrm>
              <a:off x="4591300" y="288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33" y="227"/>
                    <a:pt x="87" y="260"/>
                  </a:cubicBezTo>
                  <a:lnTo>
                    <a:pt x="136" y="260"/>
                  </a:lnTo>
                  <a:cubicBezTo>
                    <a:pt x="169" y="260"/>
                    <a:pt x="207" y="227"/>
                    <a:pt x="223" y="173"/>
                  </a:cubicBezTo>
                  <a:cubicBezTo>
                    <a:pt x="240" y="124"/>
                    <a:pt x="223" y="70"/>
                    <a:pt x="207" y="37"/>
                  </a:cubicBezTo>
                  <a:cubicBezTo>
                    <a:pt x="190" y="37"/>
                    <a:pt x="169" y="21"/>
                    <a:pt x="153" y="4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4" name="Google Shape;14034;p36"/>
            <p:cNvSpPr/>
            <p:nvPr/>
          </p:nvSpPr>
          <p:spPr>
            <a:xfrm>
              <a:off x="4592950" y="2962200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21" y="223"/>
                    <a:pt x="70" y="260"/>
                    <a:pt x="141" y="260"/>
                  </a:cubicBezTo>
                  <a:cubicBezTo>
                    <a:pt x="157" y="243"/>
                    <a:pt x="190" y="223"/>
                    <a:pt x="207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7" y="37"/>
                    <a:pt x="174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5" name="Google Shape;14035;p36"/>
            <p:cNvSpPr/>
            <p:nvPr/>
          </p:nvSpPr>
          <p:spPr>
            <a:xfrm>
              <a:off x="4602850" y="28961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70" y="0"/>
                    <a:pt x="37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37" y="239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39"/>
                    <a:pt x="223" y="186"/>
                    <a:pt x="223" y="103"/>
                  </a:cubicBezTo>
                  <a:cubicBezTo>
                    <a:pt x="206" y="66"/>
                    <a:pt x="190" y="50"/>
                    <a:pt x="173" y="17"/>
                  </a:cubicBezTo>
                  <a:lnTo>
                    <a:pt x="157" y="17"/>
                  </a:ln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6" name="Google Shape;14036;p36"/>
            <p:cNvSpPr/>
            <p:nvPr/>
          </p:nvSpPr>
          <p:spPr>
            <a:xfrm>
              <a:off x="4588300" y="2897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0"/>
                  </a:moveTo>
                  <a:cubicBezTo>
                    <a:pt x="71" y="0"/>
                    <a:pt x="29" y="32"/>
                    <a:pt x="17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1" y="186"/>
                    <a:pt x="34" y="236"/>
                    <a:pt x="67" y="257"/>
                  </a:cubicBezTo>
                  <a:cubicBezTo>
                    <a:pt x="81" y="261"/>
                    <a:pt x="94" y="263"/>
                    <a:pt x="105" y="263"/>
                  </a:cubicBezTo>
                  <a:cubicBezTo>
                    <a:pt x="138" y="263"/>
                    <a:pt x="162" y="247"/>
                    <a:pt x="186" y="219"/>
                  </a:cubicBezTo>
                  <a:cubicBezTo>
                    <a:pt x="207" y="219"/>
                    <a:pt x="207" y="203"/>
                    <a:pt x="223" y="170"/>
                  </a:cubicBezTo>
                  <a:cubicBezTo>
                    <a:pt x="240" y="116"/>
                    <a:pt x="207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7" name="Google Shape;14037;p36"/>
            <p:cNvSpPr/>
            <p:nvPr/>
          </p:nvSpPr>
          <p:spPr>
            <a:xfrm>
              <a:off x="4592525" y="30071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17" y="1"/>
                    <a:pt x="109" y="2"/>
                    <a:pt x="104" y="8"/>
                  </a:cubicBezTo>
                  <a:cubicBezTo>
                    <a:pt x="54" y="8"/>
                    <a:pt x="1" y="74"/>
                    <a:pt x="17" y="144"/>
                  </a:cubicBezTo>
                  <a:cubicBezTo>
                    <a:pt x="17" y="177"/>
                    <a:pt x="38" y="214"/>
                    <a:pt x="71" y="231"/>
                  </a:cubicBezTo>
                  <a:cubicBezTo>
                    <a:pt x="87" y="247"/>
                    <a:pt x="120" y="264"/>
                    <a:pt x="141" y="264"/>
                  </a:cubicBezTo>
                  <a:cubicBezTo>
                    <a:pt x="207" y="247"/>
                    <a:pt x="244" y="177"/>
                    <a:pt x="244" y="111"/>
                  </a:cubicBezTo>
                  <a:cubicBezTo>
                    <a:pt x="224" y="74"/>
                    <a:pt x="224" y="41"/>
                    <a:pt x="191" y="24"/>
                  </a:cubicBezTo>
                  <a:lnTo>
                    <a:pt x="174" y="8"/>
                  </a:lnTo>
                  <a:cubicBezTo>
                    <a:pt x="163" y="8"/>
                    <a:pt x="14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8" name="Google Shape;14038;p36"/>
            <p:cNvSpPr/>
            <p:nvPr/>
          </p:nvSpPr>
          <p:spPr>
            <a:xfrm>
              <a:off x="4587375" y="3022800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1" y="0"/>
                  </a:moveTo>
                  <a:cubicBezTo>
                    <a:pt x="104" y="0"/>
                    <a:pt x="87" y="17"/>
                    <a:pt x="54" y="33"/>
                  </a:cubicBezTo>
                  <a:cubicBezTo>
                    <a:pt x="17" y="87"/>
                    <a:pt x="1" y="153"/>
                    <a:pt x="38" y="223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26" y="261"/>
                    <a:pt x="133" y="263"/>
                    <a:pt x="141" y="263"/>
                  </a:cubicBezTo>
                  <a:cubicBezTo>
                    <a:pt x="159" y="263"/>
                    <a:pt x="179" y="251"/>
                    <a:pt x="190" y="239"/>
                  </a:cubicBezTo>
                  <a:cubicBezTo>
                    <a:pt x="244" y="190"/>
                    <a:pt x="260" y="103"/>
                    <a:pt x="207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9" name="Google Shape;14039;p36"/>
            <p:cNvSpPr/>
            <p:nvPr/>
          </p:nvSpPr>
          <p:spPr>
            <a:xfrm>
              <a:off x="4732600" y="3014150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34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3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86" y="260"/>
                    <a:pt x="240" y="190"/>
                    <a:pt x="224" y="124"/>
                  </a:cubicBezTo>
                  <a:cubicBezTo>
                    <a:pt x="224" y="87"/>
                    <a:pt x="207" y="54"/>
                    <a:pt x="186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0" name="Google Shape;14040;p36"/>
            <p:cNvSpPr/>
            <p:nvPr/>
          </p:nvSpPr>
          <p:spPr>
            <a:xfrm>
              <a:off x="4717975" y="30154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20" y="1"/>
                  </a:moveTo>
                  <a:cubicBezTo>
                    <a:pt x="104" y="1"/>
                    <a:pt x="87" y="17"/>
                    <a:pt x="5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17" y="190"/>
                    <a:pt x="33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53" y="256"/>
                    <a:pt x="190" y="240"/>
                    <a:pt x="207" y="207"/>
                  </a:cubicBezTo>
                  <a:cubicBezTo>
                    <a:pt x="223" y="174"/>
                    <a:pt x="223" y="137"/>
                    <a:pt x="223" y="104"/>
                  </a:cubicBezTo>
                  <a:cubicBezTo>
                    <a:pt x="223" y="71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1" name="Google Shape;14041;p36"/>
            <p:cNvSpPr/>
            <p:nvPr/>
          </p:nvSpPr>
          <p:spPr>
            <a:xfrm>
              <a:off x="4702925" y="3017650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54" y="0"/>
                  </a:moveTo>
                  <a:cubicBezTo>
                    <a:pt x="34" y="0"/>
                    <a:pt x="34" y="17"/>
                    <a:pt x="17" y="33"/>
                  </a:cubicBezTo>
                  <a:cubicBezTo>
                    <a:pt x="1" y="50"/>
                    <a:pt x="1" y="87"/>
                    <a:pt x="1" y="120"/>
                  </a:cubicBezTo>
                  <a:cubicBezTo>
                    <a:pt x="1" y="153"/>
                    <a:pt x="17" y="190"/>
                    <a:pt x="54" y="206"/>
                  </a:cubicBezTo>
                  <a:cubicBezTo>
                    <a:pt x="71" y="239"/>
                    <a:pt x="104" y="239"/>
                    <a:pt x="120" y="239"/>
                  </a:cubicBezTo>
                  <a:cubicBezTo>
                    <a:pt x="190" y="223"/>
                    <a:pt x="223" y="153"/>
                    <a:pt x="223" y="87"/>
                  </a:cubicBezTo>
                  <a:cubicBezTo>
                    <a:pt x="223" y="50"/>
                    <a:pt x="207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2" name="Google Shape;14042;p36"/>
            <p:cNvSpPr/>
            <p:nvPr/>
          </p:nvSpPr>
          <p:spPr>
            <a:xfrm>
              <a:off x="4608000" y="28806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37" y="17"/>
                    <a:pt x="0" y="67"/>
                    <a:pt x="0" y="153"/>
                  </a:cubicBezTo>
                  <a:cubicBezTo>
                    <a:pt x="17" y="186"/>
                    <a:pt x="37" y="207"/>
                    <a:pt x="54" y="240"/>
                  </a:cubicBezTo>
                  <a:cubicBezTo>
                    <a:pt x="70" y="256"/>
                    <a:pt x="103" y="256"/>
                    <a:pt x="141" y="256"/>
                  </a:cubicBezTo>
                  <a:cubicBezTo>
                    <a:pt x="190" y="240"/>
                    <a:pt x="244" y="170"/>
                    <a:pt x="223" y="104"/>
                  </a:cubicBezTo>
                  <a:cubicBezTo>
                    <a:pt x="223" y="6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3" name="Google Shape;14043;p36"/>
            <p:cNvSpPr/>
            <p:nvPr/>
          </p:nvSpPr>
          <p:spPr>
            <a:xfrm>
              <a:off x="4710250" y="30320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46" y="1"/>
                  </a:moveTo>
                  <a:cubicBezTo>
                    <a:pt x="98" y="1"/>
                    <a:pt x="47" y="33"/>
                    <a:pt x="33" y="75"/>
                  </a:cubicBezTo>
                  <a:cubicBezTo>
                    <a:pt x="0" y="145"/>
                    <a:pt x="33" y="231"/>
                    <a:pt x="87" y="248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90" y="248"/>
                    <a:pt x="223" y="231"/>
                    <a:pt x="239" y="178"/>
                  </a:cubicBezTo>
                  <a:cubicBezTo>
                    <a:pt x="239" y="128"/>
                    <a:pt x="239" y="75"/>
                    <a:pt x="206" y="42"/>
                  </a:cubicBezTo>
                  <a:cubicBezTo>
                    <a:pt x="206" y="25"/>
                    <a:pt x="190" y="25"/>
                    <a:pt x="173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4" name="Google Shape;14044;p36"/>
            <p:cNvSpPr/>
            <p:nvPr/>
          </p:nvSpPr>
          <p:spPr>
            <a:xfrm>
              <a:off x="4724875" y="30313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83" y="1"/>
                    <a:pt x="67" y="17"/>
                    <a:pt x="34" y="34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23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08" y="265"/>
                    <a:pt x="115" y="267"/>
                    <a:pt x="122" y="267"/>
                  </a:cubicBezTo>
                  <a:cubicBezTo>
                    <a:pt x="139" y="267"/>
                    <a:pt x="163" y="254"/>
                    <a:pt x="186" y="240"/>
                  </a:cubicBezTo>
                  <a:cubicBezTo>
                    <a:pt x="223" y="190"/>
                    <a:pt x="240" y="104"/>
                    <a:pt x="186" y="54"/>
                  </a:cubicBezTo>
                  <a:cubicBezTo>
                    <a:pt x="186" y="34"/>
                    <a:pt x="170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5" name="Google Shape;14045;p36"/>
            <p:cNvSpPr/>
            <p:nvPr/>
          </p:nvSpPr>
          <p:spPr>
            <a:xfrm>
              <a:off x="4580075" y="2793050"/>
              <a:ext cx="6100" cy="4425"/>
            </a:xfrm>
            <a:custGeom>
              <a:avLst/>
              <a:gdLst/>
              <a:ahLst/>
              <a:cxnLst/>
              <a:rect l="l" t="t" r="r" b="b"/>
              <a:pathLst>
                <a:path w="244" h="177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57" y="17"/>
                    <a:pt x="70" y="33"/>
                    <a:pt x="0" y="50"/>
                  </a:cubicBezTo>
                  <a:cubicBezTo>
                    <a:pt x="0" y="83"/>
                    <a:pt x="21" y="103"/>
                    <a:pt x="37" y="136"/>
                  </a:cubicBezTo>
                  <a:cubicBezTo>
                    <a:pt x="54" y="153"/>
                    <a:pt x="70" y="169"/>
                    <a:pt x="103" y="169"/>
                  </a:cubicBezTo>
                  <a:cubicBezTo>
                    <a:pt x="114" y="174"/>
                    <a:pt x="123" y="176"/>
                    <a:pt x="131" y="176"/>
                  </a:cubicBezTo>
                  <a:cubicBezTo>
                    <a:pt x="151" y="176"/>
                    <a:pt x="166" y="165"/>
                    <a:pt x="190" y="153"/>
                  </a:cubicBezTo>
                  <a:cubicBezTo>
                    <a:pt x="227" y="120"/>
                    <a:pt x="243" y="5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6" name="Google Shape;14046;p36"/>
            <p:cNvSpPr/>
            <p:nvPr/>
          </p:nvSpPr>
          <p:spPr>
            <a:xfrm>
              <a:off x="4939175" y="29742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7" name="Google Shape;14047;p36"/>
            <p:cNvSpPr/>
            <p:nvPr/>
          </p:nvSpPr>
          <p:spPr>
            <a:xfrm>
              <a:off x="4969675" y="3016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90"/>
                    <a:pt x="34" y="223"/>
                    <a:pt x="67" y="244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4"/>
                    <a:pt x="186" y="223"/>
                    <a:pt x="223" y="207"/>
                  </a:cubicBezTo>
                  <a:cubicBezTo>
                    <a:pt x="240" y="174"/>
                    <a:pt x="240" y="141"/>
                    <a:pt x="240" y="104"/>
                  </a:cubicBezTo>
                  <a:cubicBezTo>
                    <a:pt x="223" y="71"/>
                    <a:pt x="207" y="38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8" name="Google Shape;14048;p36"/>
            <p:cNvSpPr/>
            <p:nvPr/>
          </p:nvSpPr>
          <p:spPr>
            <a:xfrm>
              <a:off x="4787550" y="30193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3" y="21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9" name="Google Shape;14049;p36"/>
            <p:cNvSpPr/>
            <p:nvPr/>
          </p:nvSpPr>
          <p:spPr>
            <a:xfrm>
              <a:off x="4866100" y="2941150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0" y="174"/>
                    <a:pt x="21" y="207"/>
                    <a:pt x="54" y="224"/>
                  </a:cubicBezTo>
                  <a:cubicBezTo>
                    <a:pt x="70" y="261"/>
                    <a:pt x="103" y="261"/>
                    <a:pt x="124" y="261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27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0" name="Google Shape;14050;p36"/>
            <p:cNvSpPr/>
            <p:nvPr/>
          </p:nvSpPr>
          <p:spPr>
            <a:xfrm>
              <a:off x="4787550" y="2974650"/>
              <a:ext cx="5175" cy="4525"/>
            </a:xfrm>
            <a:custGeom>
              <a:avLst/>
              <a:gdLst/>
              <a:ahLst/>
              <a:cxnLst/>
              <a:rect l="l" t="t" r="r" b="b"/>
              <a:pathLst>
                <a:path w="207" h="181" extrusionOk="0">
                  <a:moveTo>
                    <a:pt x="190" y="1"/>
                  </a:moveTo>
                  <a:cubicBezTo>
                    <a:pt x="120" y="55"/>
                    <a:pt x="71" y="88"/>
                    <a:pt x="0" y="137"/>
                  </a:cubicBezTo>
                  <a:lnTo>
                    <a:pt x="17" y="158"/>
                  </a:lnTo>
                  <a:cubicBezTo>
                    <a:pt x="29" y="169"/>
                    <a:pt x="51" y="181"/>
                    <a:pt x="74" y="181"/>
                  </a:cubicBezTo>
                  <a:cubicBezTo>
                    <a:pt x="84" y="181"/>
                    <a:pt x="94" y="179"/>
                    <a:pt x="104" y="174"/>
                  </a:cubicBezTo>
                  <a:cubicBezTo>
                    <a:pt x="153" y="174"/>
                    <a:pt x="207" y="104"/>
                    <a:pt x="190" y="34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1" name="Google Shape;14051;p36"/>
            <p:cNvSpPr/>
            <p:nvPr/>
          </p:nvSpPr>
          <p:spPr>
            <a:xfrm>
              <a:off x="4896600" y="2982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23"/>
                    <a:pt x="71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2" name="Google Shape;14052;p36"/>
            <p:cNvSpPr/>
            <p:nvPr/>
          </p:nvSpPr>
          <p:spPr>
            <a:xfrm>
              <a:off x="4567700" y="28724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66" y="21"/>
                    <a:pt x="33" y="37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27"/>
                    <a:pt x="33" y="243"/>
                  </a:cubicBezTo>
                  <a:cubicBezTo>
                    <a:pt x="57" y="255"/>
                    <a:pt x="82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4"/>
                  </a:cubicBezTo>
                  <a:cubicBezTo>
                    <a:pt x="206" y="87"/>
                    <a:pt x="186" y="54"/>
                    <a:pt x="169" y="37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03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3" name="Google Shape;14053;p36"/>
            <p:cNvSpPr/>
            <p:nvPr/>
          </p:nvSpPr>
          <p:spPr>
            <a:xfrm>
              <a:off x="4690050" y="3023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8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3" y="40"/>
                    <a:pt x="17" y="77"/>
                    <a:pt x="17" y="110"/>
                  </a:cubicBezTo>
                  <a:cubicBezTo>
                    <a:pt x="0" y="143"/>
                    <a:pt x="17" y="180"/>
                    <a:pt x="33" y="213"/>
                  </a:cubicBezTo>
                  <a:cubicBezTo>
                    <a:pt x="54" y="244"/>
                    <a:pt x="85" y="263"/>
                    <a:pt x="118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39" y="180"/>
                    <a:pt x="239" y="110"/>
                    <a:pt x="206" y="40"/>
                  </a:cubicBezTo>
                  <a:cubicBezTo>
                    <a:pt x="190" y="24"/>
                    <a:pt x="173" y="7"/>
                    <a:pt x="157" y="7"/>
                  </a:cubicBezTo>
                  <a:lnTo>
                    <a:pt x="136" y="7"/>
                  </a:lnTo>
                  <a:cubicBezTo>
                    <a:pt x="127" y="2"/>
                    <a:pt x="117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4" name="Google Shape;14054;p36"/>
            <p:cNvSpPr/>
            <p:nvPr/>
          </p:nvSpPr>
          <p:spPr>
            <a:xfrm>
              <a:off x="4606750" y="2802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1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1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5" name="Google Shape;14055;p36"/>
            <p:cNvSpPr/>
            <p:nvPr/>
          </p:nvSpPr>
          <p:spPr>
            <a:xfrm>
              <a:off x="4954225" y="297517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3" y="256"/>
                  </a:cubicBezTo>
                  <a:cubicBezTo>
                    <a:pt x="92" y="259"/>
                    <a:pt x="101" y="260"/>
                    <a:pt x="111" y="260"/>
                  </a:cubicBezTo>
                  <a:cubicBezTo>
                    <a:pt x="159" y="260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4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6" name="Google Shape;14056;p36"/>
            <p:cNvSpPr/>
            <p:nvPr/>
          </p:nvSpPr>
          <p:spPr>
            <a:xfrm>
              <a:off x="4760025" y="3006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54" y="17"/>
                    <a:pt x="1" y="83"/>
                    <a:pt x="17" y="153"/>
                  </a:cubicBezTo>
                  <a:cubicBezTo>
                    <a:pt x="17" y="186"/>
                    <a:pt x="38" y="223"/>
                    <a:pt x="54" y="240"/>
                  </a:cubicBezTo>
                  <a:cubicBezTo>
                    <a:pt x="78" y="251"/>
                    <a:pt x="93" y="263"/>
                    <a:pt x="113" y="263"/>
                  </a:cubicBezTo>
                  <a:cubicBezTo>
                    <a:pt x="121" y="263"/>
                    <a:pt x="130" y="261"/>
                    <a:pt x="141" y="256"/>
                  </a:cubicBezTo>
                  <a:cubicBezTo>
                    <a:pt x="207" y="256"/>
                    <a:pt x="244" y="186"/>
                    <a:pt x="223" y="120"/>
                  </a:cubicBezTo>
                  <a:cubicBezTo>
                    <a:pt x="223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7" name="Google Shape;14057;p36"/>
            <p:cNvSpPr/>
            <p:nvPr/>
          </p:nvSpPr>
          <p:spPr>
            <a:xfrm>
              <a:off x="4623875" y="27842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39" y="1"/>
                  </a:moveTo>
                  <a:cubicBezTo>
                    <a:pt x="87" y="1"/>
                    <a:pt x="48" y="33"/>
                    <a:pt x="21" y="92"/>
                  </a:cubicBezTo>
                  <a:cubicBezTo>
                    <a:pt x="0" y="162"/>
                    <a:pt x="37" y="228"/>
                    <a:pt x="87" y="248"/>
                  </a:cubicBezTo>
                  <a:cubicBezTo>
                    <a:pt x="103" y="265"/>
                    <a:pt x="124" y="265"/>
                    <a:pt x="140" y="265"/>
                  </a:cubicBezTo>
                  <a:cubicBezTo>
                    <a:pt x="173" y="265"/>
                    <a:pt x="206" y="228"/>
                    <a:pt x="227" y="178"/>
                  </a:cubicBezTo>
                  <a:cubicBezTo>
                    <a:pt x="244" y="125"/>
                    <a:pt x="244" y="75"/>
                    <a:pt x="206" y="42"/>
                  </a:cubicBezTo>
                  <a:cubicBezTo>
                    <a:pt x="190" y="22"/>
                    <a:pt x="190" y="22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8" name="Google Shape;14058;p36"/>
            <p:cNvSpPr/>
            <p:nvPr/>
          </p:nvSpPr>
          <p:spPr>
            <a:xfrm>
              <a:off x="4631600" y="28429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0"/>
                  </a:moveTo>
                  <a:cubicBezTo>
                    <a:pt x="78" y="0"/>
                    <a:pt x="45" y="32"/>
                    <a:pt x="21" y="83"/>
                  </a:cubicBezTo>
                  <a:cubicBezTo>
                    <a:pt x="0" y="149"/>
                    <a:pt x="38" y="219"/>
                    <a:pt x="87" y="252"/>
                  </a:cubicBezTo>
                  <a:cubicBezTo>
                    <a:pt x="97" y="256"/>
                    <a:pt x="108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00"/>
                    <a:pt x="227" y="30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9" name="Google Shape;14059;p36"/>
            <p:cNvSpPr/>
            <p:nvPr/>
          </p:nvSpPr>
          <p:spPr>
            <a:xfrm>
              <a:off x="4628200" y="28131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20" y="0"/>
                    <a:pt x="87" y="21"/>
                    <a:pt x="71" y="37"/>
                  </a:cubicBezTo>
                  <a:cubicBezTo>
                    <a:pt x="17" y="87"/>
                    <a:pt x="0" y="157"/>
                    <a:pt x="54" y="22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31" y="265"/>
                    <a:pt x="140" y="267"/>
                    <a:pt x="148" y="267"/>
                  </a:cubicBezTo>
                  <a:cubicBezTo>
                    <a:pt x="168" y="267"/>
                    <a:pt x="183" y="255"/>
                    <a:pt x="207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40" y="87"/>
                    <a:pt x="223" y="54"/>
                  </a:cubicBezTo>
                  <a:cubicBezTo>
                    <a:pt x="207" y="37"/>
                    <a:pt x="190" y="21"/>
                    <a:pt x="174" y="21"/>
                  </a:cubicBezTo>
                  <a:cubicBezTo>
                    <a:pt x="157" y="21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0" name="Google Shape;14060;p36"/>
            <p:cNvSpPr/>
            <p:nvPr/>
          </p:nvSpPr>
          <p:spPr>
            <a:xfrm>
              <a:off x="4638925" y="2827275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44" y="0"/>
                  </a:moveTo>
                  <a:cubicBezTo>
                    <a:pt x="98" y="0"/>
                    <a:pt x="51" y="30"/>
                    <a:pt x="37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6" y="254"/>
                    <a:pt x="123" y="258"/>
                    <a:pt x="140" y="258"/>
                  </a:cubicBezTo>
                  <a:cubicBezTo>
                    <a:pt x="183" y="258"/>
                    <a:pt x="216" y="225"/>
                    <a:pt x="243" y="177"/>
                  </a:cubicBezTo>
                  <a:cubicBezTo>
                    <a:pt x="260" y="107"/>
                    <a:pt x="223" y="37"/>
                    <a:pt x="173" y="4"/>
                  </a:cubicBezTo>
                  <a:cubicBezTo>
                    <a:pt x="164" y="1"/>
                    <a:pt x="154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1" name="Google Shape;14061;p36"/>
            <p:cNvSpPr/>
            <p:nvPr/>
          </p:nvSpPr>
          <p:spPr>
            <a:xfrm>
              <a:off x="4635525" y="27968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17"/>
                    <a:pt x="17" y="55"/>
                  </a:cubicBezTo>
                  <a:cubicBezTo>
                    <a:pt x="0" y="88"/>
                    <a:pt x="0" y="121"/>
                    <a:pt x="0" y="158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5"/>
                    <a:pt x="173" y="17"/>
                  </a:cubicBezTo>
                  <a:cubicBezTo>
                    <a:pt x="17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2" name="Google Shape;14062;p36"/>
            <p:cNvSpPr/>
            <p:nvPr/>
          </p:nvSpPr>
          <p:spPr>
            <a:xfrm>
              <a:off x="4638925" y="28737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40" y="1"/>
                  </a:moveTo>
                  <a:cubicBezTo>
                    <a:pt x="103" y="1"/>
                    <a:pt x="87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26" y="262"/>
                    <a:pt x="133" y="265"/>
                    <a:pt x="141" y="265"/>
                  </a:cubicBezTo>
                  <a:cubicBezTo>
                    <a:pt x="159" y="265"/>
                    <a:pt x="178" y="251"/>
                    <a:pt x="190" y="240"/>
                  </a:cubicBezTo>
                  <a:cubicBezTo>
                    <a:pt x="243" y="190"/>
                    <a:pt x="260" y="104"/>
                    <a:pt x="206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3" name="Google Shape;14063;p36"/>
            <p:cNvSpPr/>
            <p:nvPr/>
          </p:nvSpPr>
          <p:spPr>
            <a:xfrm>
              <a:off x="4640675" y="29059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38"/>
                    <a:pt x="17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0" y="191"/>
                    <a:pt x="17" y="228"/>
                    <a:pt x="50" y="244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4"/>
                    <a:pt x="223" y="191"/>
                    <a:pt x="223" y="104"/>
                  </a:cubicBezTo>
                  <a:cubicBezTo>
                    <a:pt x="223" y="71"/>
                    <a:pt x="206" y="55"/>
                    <a:pt x="173" y="22"/>
                  </a:cubicBezTo>
                  <a:lnTo>
                    <a:pt x="153" y="22"/>
                  </a:ln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4" name="Google Shape;14064;p36"/>
            <p:cNvSpPr/>
            <p:nvPr/>
          </p:nvSpPr>
          <p:spPr>
            <a:xfrm>
              <a:off x="4641075" y="2810375"/>
              <a:ext cx="5600" cy="6725"/>
            </a:xfrm>
            <a:custGeom>
              <a:avLst/>
              <a:gdLst/>
              <a:ahLst/>
              <a:cxnLst/>
              <a:rect l="l" t="t" r="r" b="b"/>
              <a:pathLst>
                <a:path w="224" h="269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87" y="8"/>
                    <a:pt x="54" y="29"/>
                    <a:pt x="34" y="45"/>
                  </a:cubicBezTo>
                  <a:cubicBezTo>
                    <a:pt x="17" y="62"/>
                    <a:pt x="1" y="111"/>
                    <a:pt x="17" y="148"/>
                  </a:cubicBezTo>
                  <a:cubicBezTo>
                    <a:pt x="17" y="181"/>
                    <a:pt x="34" y="214"/>
                    <a:pt x="54" y="235"/>
                  </a:cubicBezTo>
                  <a:cubicBezTo>
                    <a:pt x="71" y="252"/>
                    <a:pt x="104" y="268"/>
                    <a:pt x="137" y="268"/>
                  </a:cubicBezTo>
                  <a:cubicBezTo>
                    <a:pt x="190" y="252"/>
                    <a:pt x="223" y="198"/>
                    <a:pt x="223" y="132"/>
                  </a:cubicBezTo>
                  <a:lnTo>
                    <a:pt x="223" y="111"/>
                  </a:lnTo>
                  <a:cubicBezTo>
                    <a:pt x="223" y="62"/>
                    <a:pt x="190" y="29"/>
                    <a:pt x="157" y="8"/>
                  </a:cubicBezTo>
                  <a:cubicBezTo>
                    <a:pt x="144" y="8"/>
                    <a:pt x="132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5" name="Google Shape;14065;p36"/>
            <p:cNvSpPr/>
            <p:nvPr/>
          </p:nvSpPr>
          <p:spPr>
            <a:xfrm>
              <a:off x="4620875" y="295412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1" y="154"/>
                    <a:pt x="38" y="236"/>
                    <a:pt x="87" y="257"/>
                  </a:cubicBezTo>
                  <a:cubicBezTo>
                    <a:pt x="102" y="266"/>
                    <a:pt x="117" y="270"/>
                    <a:pt x="131" y="270"/>
                  </a:cubicBezTo>
                  <a:cubicBezTo>
                    <a:pt x="172" y="270"/>
                    <a:pt x="211" y="238"/>
                    <a:pt x="223" y="187"/>
                  </a:cubicBezTo>
                  <a:cubicBezTo>
                    <a:pt x="260" y="117"/>
                    <a:pt x="223" y="30"/>
                    <a:pt x="174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6" name="Google Shape;14066;p36"/>
            <p:cNvSpPr/>
            <p:nvPr/>
          </p:nvSpPr>
          <p:spPr>
            <a:xfrm>
              <a:off x="4618300" y="30176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87" y="0"/>
                    <a:pt x="54" y="33"/>
                  </a:cubicBezTo>
                  <a:cubicBezTo>
                    <a:pt x="17" y="66"/>
                    <a:pt x="1" y="153"/>
                    <a:pt x="38" y="206"/>
                  </a:cubicBezTo>
                  <a:cubicBezTo>
                    <a:pt x="54" y="239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6"/>
                    <a:pt x="244" y="169"/>
                    <a:pt x="244" y="136"/>
                  </a:cubicBezTo>
                  <a:cubicBezTo>
                    <a:pt x="244" y="103"/>
                    <a:pt x="244" y="66"/>
                    <a:pt x="207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7" name="Google Shape;14067;p36"/>
            <p:cNvSpPr/>
            <p:nvPr/>
          </p:nvSpPr>
          <p:spPr>
            <a:xfrm>
              <a:off x="4639325" y="28578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38" y="1"/>
                    <a:pt x="1" y="67"/>
                    <a:pt x="21" y="137"/>
                  </a:cubicBezTo>
                  <a:cubicBezTo>
                    <a:pt x="21" y="17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90" y="240"/>
                    <a:pt x="244" y="170"/>
                    <a:pt x="227" y="104"/>
                  </a:cubicBezTo>
                  <a:cubicBezTo>
                    <a:pt x="227" y="67"/>
                    <a:pt x="207" y="34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8" name="Google Shape;14068;p36"/>
            <p:cNvSpPr/>
            <p:nvPr/>
          </p:nvSpPr>
          <p:spPr>
            <a:xfrm>
              <a:off x="4614500" y="303435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66" y="17"/>
                    <a:pt x="33" y="3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0" y="24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7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9" name="Google Shape;14069;p36"/>
            <p:cNvSpPr/>
            <p:nvPr/>
          </p:nvSpPr>
          <p:spPr>
            <a:xfrm>
              <a:off x="4617475" y="28935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" y="66"/>
                    <a:pt x="1" y="153"/>
                    <a:pt x="34" y="206"/>
                  </a:cubicBezTo>
                  <a:cubicBezTo>
                    <a:pt x="50" y="239"/>
                    <a:pt x="87" y="256"/>
                    <a:pt x="104" y="256"/>
                  </a:cubicBezTo>
                  <a:cubicBezTo>
                    <a:pt x="137" y="256"/>
                    <a:pt x="174" y="239"/>
                    <a:pt x="190" y="223"/>
                  </a:cubicBezTo>
                  <a:cubicBezTo>
                    <a:pt x="207" y="206"/>
                    <a:pt x="223" y="169"/>
                    <a:pt x="223" y="136"/>
                  </a:cubicBezTo>
                  <a:cubicBezTo>
                    <a:pt x="240" y="103"/>
                    <a:pt x="223" y="66"/>
                    <a:pt x="207" y="50"/>
                  </a:cubicBezTo>
                  <a:cubicBezTo>
                    <a:pt x="190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0" name="Google Shape;14070;p36"/>
            <p:cNvSpPr/>
            <p:nvPr/>
          </p:nvSpPr>
          <p:spPr>
            <a:xfrm>
              <a:off x="4617075" y="29901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17" y="54"/>
                    <a:pt x="17" y="87"/>
                    <a:pt x="0" y="120"/>
                  </a:cubicBezTo>
                  <a:cubicBezTo>
                    <a:pt x="0" y="157"/>
                    <a:pt x="17" y="190"/>
                    <a:pt x="33" y="207"/>
                  </a:cubicBezTo>
                  <a:cubicBezTo>
                    <a:pt x="52" y="237"/>
                    <a:pt x="83" y="256"/>
                    <a:pt x="117" y="256"/>
                  </a:cubicBezTo>
                  <a:cubicBezTo>
                    <a:pt x="141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1" name="Google Shape;14071;p36"/>
            <p:cNvSpPr/>
            <p:nvPr/>
          </p:nvSpPr>
          <p:spPr>
            <a:xfrm>
              <a:off x="4619225" y="2848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86" y="240"/>
                    <a:pt x="240" y="174"/>
                    <a:pt x="223" y="103"/>
                  </a:cubicBezTo>
                  <a:cubicBezTo>
                    <a:pt x="223" y="70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2" name="Google Shape;14072;p36"/>
            <p:cNvSpPr/>
            <p:nvPr/>
          </p:nvSpPr>
          <p:spPr>
            <a:xfrm>
              <a:off x="4620875" y="2798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12" y="0"/>
                  </a:moveTo>
                  <a:cubicBezTo>
                    <a:pt x="71" y="0"/>
                    <a:pt x="32" y="33"/>
                    <a:pt x="17" y="81"/>
                  </a:cubicBezTo>
                  <a:cubicBezTo>
                    <a:pt x="1" y="102"/>
                    <a:pt x="1" y="118"/>
                    <a:pt x="1" y="135"/>
                  </a:cubicBezTo>
                  <a:cubicBezTo>
                    <a:pt x="17" y="184"/>
                    <a:pt x="38" y="238"/>
                    <a:pt x="71" y="254"/>
                  </a:cubicBezTo>
                  <a:cubicBezTo>
                    <a:pt x="84" y="259"/>
                    <a:pt x="96" y="261"/>
                    <a:pt x="108" y="261"/>
                  </a:cubicBezTo>
                  <a:cubicBezTo>
                    <a:pt x="140" y="261"/>
                    <a:pt x="166" y="245"/>
                    <a:pt x="190" y="221"/>
                  </a:cubicBezTo>
                  <a:cubicBezTo>
                    <a:pt x="207" y="205"/>
                    <a:pt x="207" y="184"/>
                    <a:pt x="223" y="168"/>
                  </a:cubicBezTo>
                  <a:cubicBezTo>
                    <a:pt x="244" y="102"/>
                    <a:pt x="207" y="32"/>
                    <a:pt x="157" y="15"/>
                  </a:cubicBezTo>
                  <a:cubicBezTo>
                    <a:pt x="143" y="5"/>
                    <a:pt x="127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3" name="Google Shape;14073;p36"/>
            <p:cNvSpPr/>
            <p:nvPr/>
          </p:nvSpPr>
          <p:spPr>
            <a:xfrm>
              <a:off x="4606350" y="297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6" y="1"/>
                  </a:moveTo>
                  <a:cubicBezTo>
                    <a:pt x="83" y="1"/>
                    <a:pt x="61" y="14"/>
                    <a:pt x="50" y="26"/>
                  </a:cubicBezTo>
                  <a:cubicBezTo>
                    <a:pt x="0" y="75"/>
                    <a:pt x="0" y="162"/>
                    <a:pt x="33" y="216"/>
                  </a:cubicBezTo>
                  <a:cubicBezTo>
                    <a:pt x="50" y="232"/>
                    <a:pt x="83" y="249"/>
                    <a:pt x="103" y="265"/>
                  </a:cubicBezTo>
                  <a:cubicBezTo>
                    <a:pt x="136" y="265"/>
                    <a:pt x="169" y="249"/>
                    <a:pt x="186" y="232"/>
                  </a:cubicBezTo>
                  <a:cubicBezTo>
                    <a:pt x="239" y="178"/>
                    <a:pt x="239" y="113"/>
                    <a:pt x="207" y="42"/>
                  </a:cubicBezTo>
                  <a:cubicBezTo>
                    <a:pt x="186" y="26"/>
                    <a:pt x="169" y="9"/>
                    <a:pt x="153" y="9"/>
                  </a:cubicBezTo>
                  <a:lnTo>
                    <a:pt x="136" y="9"/>
                  </a:lnTo>
                  <a:cubicBezTo>
                    <a:pt x="127" y="3"/>
                    <a:pt x="116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4" name="Google Shape;14074;p36"/>
            <p:cNvSpPr/>
            <p:nvPr/>
          </p:nvSpPr>
          <p:spPr>
            <a:xfrm>
              <a:off x="4629950" y="29837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90" y="240"/>
                    <a:pt x="223" y="186"/>
                    <a:pt x="223" y="104"/>
                  </a:cubicBezTo>
                  <a:cubicBezTo>
                    <a:pt x="207" y="67"/>
                    <a:pt x="207" y="50"/>
                    <a:pt x="170" y="17"/>
                  </a:cubicBezTo>
                  <a:lnTo>
                    <a:pt x="153" y="17"/>
                  </a:lnTo>
                  <a:cubicBezTo>
                    <a:pt x="137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5" name="Google Shape;14075;p36"/>
            <p:cNvSpPr/>
            <p:nvPr/>
          </p:nvSpPr>
          <p:spPr>
            <a:xfrm>
              <a:off x="4608400" y="29098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21" y="50"/>
                    <a:pt x="1" y="104"/>
                    <a:pt x="1" y="137"/>
                  </a:cubicBezTo>
                  <a:cubicBezTo>
                    <a:pt x="21" y="174"/>
                    <a:pt x="21" y="207"/>
                    <a:pt x="54" y="223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40"/>
                    <a:pt x="228" y="190"/>
                    <a:pt x="228" y="120"/>
                  </a:cubicBezTo>
                  <a:lnTo>
                    <a:pt x="228" y="104"/>
                  </a:lnTo>
                  <a:cubicBezTo>
                    <a:pt x="228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6" name="Google Shape;14076;p36"/>
            <p:cNvSpPr/>
            <p:nvPr/>
          </p:nvSpPr>
          <p:spPr>
            <a:xfrm>
              <a:off x="4608000" y="300517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7" y="0"/>
                  </a:moveTo>
                  <a:cubicBezTo>
                    <a:pt x="70" y="17"/>
                    <a:pt x="37" y="33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7" y="239"/>
                  </a:cubicBezTo>
                  <a:cubicBezTo>
                    <a:pt x="61" y="251"/>
                    <a:pt x="76" y="265"/>
                    <a:pt x="94" y="265"/>
                  </a:cubicBezTo>
                  <a:cubicBezTo>
                    <a:pt x="102" y="265"/>
                    <a:pt x="110" y="262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06" y="87"/>
                    <a:pt x="190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7" name="Google Shape;14077;p36"/>
            <p:cNvSpPr/>
            <p:nvPr/>
          </p:nvSpPr>
          <p:spPr>
            <a:xfrm>
              <a:off x="4611500" y="28656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3" y="1"/>
                    <a:pt x="66" y="1"/>
                    <a:pt x="33" y="34"/>
                  </a:cubicBezTo>
                  <a:cubicBezTo>
                    <a:pt x="17" y="50"/>
                    <a:pt x="1" y="87"/>
                    <a:pt x="1" y="120"/>
                  </a:cubicBezTo>
                  <a:cubicBezTo>
                    <a:pt x="1" y="153"/>
                    <a:pt x="1" y="191"/>
                    <a:pt x="17" y="207"/>
                  </a:cubicBezTo>
                  <a:cubicBezTo>
                    <a:pt x="33" y="240"/>
                    <a:pt x="66" y="257"/>
                    <a:pt x="104" y="257"/>
                  </a:cubicBezTo>
                  <a:cubicBezTo>
                    <a:pt x="120" y="257"/>
                    <a:pt x="153" y="257"/>
                    <a:pt x="170" y="224"/>
                  </a:cubicBezTo>
                  <a:cubicBezTo>
                    <a:pt x="223" y="191"/>
                    <a:pt x="240" y="104"/>
                    <a:pt x="186" y="50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8" name="Google Shape;14078;p36"/>
            <p:cNvSpPr/>
            <p:nvPr/>
          </p:nvSpPr>
          <p:spPr>
            <a:xfrm>
              <a:off x="4603250" y="30223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87" y="1"/>
                  </a:moveTo>
                  <a:cubicBezTo>
                    <a:pt x="87" y="17"/>
                    <a:pt x="71" y="17"/>
                    <a:pt x="71" y="17"/>
                  </a:cubicBezTo>
                  <a:cubicBezTo>
                    <a:pt x="21" y="34"/>
                    <a:pt x="1" y="104"/>
                    <a:pt x="1" y="153"/>
                  </a:cubicBezTo>
                  <a:cubicBezTo>
                    <a:pt x="1" y="186"/>
                    <a:pt x="21" y="223"/>
                    <a:pt x="54" y="240"/>
                  </a:cubicBezTo>
                  <a:cubicBezTo>
                    <a:pt x="66" y="252"/>
                    <a:pt x="86" y="263"/>
                    <a:pt x="104" y="263"/>
                  </a:cubicBezTo>
                  <a:cubicBezTo>
                    <a:pt x="111" y="263"/>
                    <a:pt x="118" y="261"/>
                    <a:pt x="124" y="256"/>
                  </a:cubicBezTo>
                  <a:cubicBezTo>
                    <a:pt x="190" y="256"/>
                    <a:pt x="227" y="186"/>
                    <a:pt x="227" y="120"/>
                  </a:cubicBezTo>
                  <a:cubicBezTo>
                    <a:pt x="227" y="104"/>
                    <a:pt x="207" y="83"/>
                    <a:pt x="207" y="83"/>
                  </a:cubicBezTo>
                  <a:cubicBezTo>
                    <a:pt x="207" y="50"/>
                    <a:pt x="174" y="34"/>
                    <a:pt x="157" y="17"/>
                  </a:cubicBezTo>
                  <a:cubicBezTo>
                    <a:pt x="141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9" name="Google Shape;14079;p36"/>
            <p:cNvSpPr/>
            <p:nvPr/>
          </p:nvSpPr>
          <p:spPr>
            <a:xfrm>
              <a:off x="4599850" y="29897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1"/>
                    <a:pt x="34" y="224"/>
                    <a:pt x="54" y="240"/>
                  </a:cubicBezTo>
                  <a:cubicBezTo>
                    <a:pt x="77" y="252"/>
                    <a:pt x="92" y="265"/>
                    <a:pt x="111" y="265"/>
                  </a:cubicBezTo>
                  <a:cubicBezTo>
                    <a:pt x="118" y="265"/>
                    <a:pt x="127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0" name="Google Shape;14080;p36"/>
            <p:cNvSpPr/>
            <p:nvPr/>
          </p:nvSpPr>
          <p:spPr>
            <a:xfrm>
              <a:off x="4606750" y="2957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34" y="17"/>
                    <a:pt x="1" y="87"/>
                    <a:pt x="1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1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91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1" name="Google Shape;14081;p36"/>
            <p:cNvSpPr/>
            <p:nvPr/>
          </p:nvSpPr>
          <p:spPr>
            <a:xfrm>
              <a:off x="4606350" y="292642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4" y="1"/>
                  </a:moveTo>
                  <a:cubicBezTo>
                    <a:pt x="99" y="1"/>
                    <a:pt x="47" y="36"/>
                    <a:pt x="33" y="91"/>
                  </a:cubicBezTo>
                  <a:cubicBezTo>
                    <a:pt x="0" y="145"/>
                    <a:pt x="33" y="231"/>
                    <a:pt x="83" y="248"/>
                  </a:cubicBezTo>
                  <a:cubicBezTo>
                    <a:pt x="97" y="257"/>
                    <a:pt x="112" y="261"/>
                    <a:pt x="128" y="261"/>
                  </a:cubicBezTo>
                  <a:cubicBezTo>
                    <a:pt x="171" y="261"/>
                    <a:pt x="215" y="229"/>
                    <a:pt x="239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62" y="2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2" name="Google Shape;14082;p36"/>
            <p:cNvSpPr/>
            <p:nvPr/>
          </p:nvSpPr>
          <p:spPr>
            <a:xfrm>
              <a:off x="4632525" y="2890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3" name="Google Shape;14083;p36"/>
            <p:cNvSpPr/>
            <p:nvPr/>
          </p:nvSpPr>
          <p:spPr>
            <a:xfrm>
              <a:off x="4620050" y="29235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44"/>
                  </a:cubicBezTo>
                  <a:cubicBezTo>
                    <a:pt x="240" y="191"/>
                    <a:pt x="256" y="104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4" name="Google Shape;14084;p36"/>
            <p:cNvSpPr/>
            <p:nvPr/>
          </p:nvSpPr>
          <p:spPr>
            <a:xfrm>
              <a:off x="4629025" y="294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7" y="1"/>
                  </a:moveTo>
                  <a:cubicBezTo>
                    <a:pt x="101" y="1"/>
                    <a:pt x="48" y="33"/>
                    <a:pt x="21" y="92"/>
                  </a:cubicBezTo>
                  <a:cubicBezTo>
                    <a:pt x="0" y="162"/>
                    <a:pt x="38" y="228"/>
                    <a:pt x="87" y="244"/>
                  </a:cubicBezTo>
                  <a:cubicBezTo>
                    <a:pt x="102" y="254"/>
                    <a:pt x="117" y="259"/>
                    <a:pt x="133" y="259"/>
                  </a:cubicBezTo>
                  <a:cubicBezTo>
                    <a:pt x="174" y="259"/>
                    <a:pt x="217" y="226"/>
                    <a:pt x="244" y="178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5" name="Google Shape;14085;p36"/>
            <p:cNvSpPr/>
            <p:nvPr/>
          </p:nvSpPr>
          <p:spPr>
            <a:xfrm>
              <a:off x="4635925" y="2923125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17" y="33"/>
                    <a:pt x="1" y="104"/>
                    <a:pt x="1" y="157"/>
                  </a:cubicBezTo>
                  <a:cubicBezTo>
                    <a:pt x="1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104"/>
                    <a:pt x="223" y="87"/>
                    <a:pt x="207" y="87"/>
                  </a:cubicBezTo>
                  <a:cubicBezTo>
                    <a:pt x="207" y="54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6" name="Google Shape;14086;p36"/>
            <p:cNvSpPr/>
            <p:nvPr/>
          </p:nvSpPr>
          <p:spPr>
            <a:xfrm>
              <a:off x="4625625" y="290777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29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33" y="13"/>
                    <a:pt x="0" y="83"/>
                    <a:pt x="0" y="153"/>
                  </a:cubicBezTo>
                  <a:cubicBezTo>
                    <a:pt x="0" y="186"/>
                    <a:pt x="17" y="219"/>
                    <a:pt x="54" y="235"/>
                  </a:cubicBezTo>
                  <a:cubicBezTo>
                    <a:pt x="70" y="256"/>
                    <a:pt x="103" y="272"/>
                    <a:pt x="136" y="272"/>
                  </a:cubicBezTo>
                  <a:cubicBezTo>
                    <a:pt x="190" y="256"/>
                    <a:pt x="223" y="186"/>
                    <a:pt x="223" y="116"/>
                  </a:cubicBezTo>
                  <a:cubicBezTo>
                    <a:pt x="223" y="83"/>
                    <a:pt x="206" y="50"/>
                    <a:pt x="174" y="29"/>
                  </a:cubicBezTo>
                  <a:lnTo>
                    <a:pt x="157" y="13"/>
                  </a:lnTo>
                  <a:cubicBezTo>
                    <a:pt x="147" y="4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7" name="Google Shape;14087;p36"/>
            <p:cNvSpPr/>
            <p:nvPr/>
          </p:nvSpPr>
          <p:spPr>
            <a:xfrm>
              <a:off x="4623875" y="28783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7" y="1"/>
                  </a:moveTo>
                  <a:cubicBezTo>
                    <a:pt x="118" y="1"/>
                    <a:pt x="110" y="3"/>
                    <a:pt x="103" y="8"/>
                  </a:cubicBezTo>
                  <a:cubicBezTo>
                    <a:pt x="54" y="8"/>
                    <a:pt x="0" y="74"/>
                    <a:pt x="21" y="144"/>
                  </a:cubicBezTo>
                  <a:cubicBezTo>
                    <a:pt x="21" y="177"/>
                    <a:pt x="37" y="214"/>
                    <a:pt x="70" y="231"/>
                  </a:cubicBezTo>
                  <a:cubicBezTo>
                    <a:pt x="87" y="247"/>
                    <a:pt x="124" y="264"/>
                    <a:pt x="140" y="264"/>
                  </a:cubicBezTo>
                  <a:cubicBezTo>
                    <a:pt x="173" y="247"/>
                    <a:pt x="206" y="231"/>
                    <a:pt x="227" y="214"/>
                  </a:cubicBezTo>
                  <a:cubicBezTo>
                    <a:pt x="244" y="177"/>
                    <a:pt x="244" y="144"/>
                    <a:pt x="244" y="111"/>
                  </a:cubicBezTo>
                  <a:cubicBezTo>
                    <a:pt x="227" y="74"/>
                    <a:pt x="227" y="41"/>
                    <a:pt x="190" y="25"/>
                  </a:cubicBezTo>
                  <a:lnTo>
                    <a:pt x="173" y="8"/>
                  </a:lnTo>
                  <a:cubicBezTo>
                    <a:pt x="162" y="8"/>
                    <a:pt x="144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8" name="Google Shape;14088;p36"/>
            <p:cNvSpPr/>
            <p:nvPr/>
          </p:nvSpPr>
          <p:spPr>
            <a:xfrm>
              <a:off x="4623875" y="2828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2" y="0"/>
                    <a:pt x="35" y="33"/>
                    <a:pt x="21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57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9" name="Google Shape;14089;p36"/>
            <p:cNvSpPr/>
            <p:nvPr/>
          </p:nvSpPr>
          <p:spPr>
            <a:xfrm>
              <a:off x="4625625" y="28628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4"/>
                    <a:pt x="17" y="144"/>
                  </a:cubicBezTo>
                  <a:cubicBezTo>
                    <a:pt x="17" y="214"/>
                    <a:pt x="70" y="263"/>
                    <a:pt x="136" y="263"/>
                  </a:cubicBezTo>
                  <a:cubicBezTo>
                    <a:pt x="174" y="247"/>
                    <a:pt x="190" y="230"/>
                    <a:pt x="206" y="214"/>
                  </a:cubicBezTo>
                  <a:cubicBezTo>
                    <a:pt x="223" y="177"/>
                    <a:pt x="239" y="144"/>
                    <a:pt x="223" y="111"/>
                  </a:cubicBezTo>
                  <a:cubicBezTo>
                    <a:pt x="223" y="74"/>
                    <a:pt x="206" y="41"/>
                    <a:pt x="190" y="24"/>
                  </a:cubicBezTo>
                  <a:cubicBezTo>
                    <a:pt x="174" y="24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0" name="Google Shape;14090;p36"/>
            <p:cNvSpPr/>
            <p:nvPr/>
          </p:nvSpPr>
          <p:spPr>
            <a:xfrm>
              <a:off x="4619225" y="2970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74"/>
                    <a:pt x="34" y="207"/>
                    <a:pt x="67" y="228"/>
                  </a:cubicBezTo>
                  <a:cubicBezTo>
                    <a:pt x="83" y="261"/>
                    <a:pt x="120" y="261"/>
                    <a:pt x="137" y="261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23" y="38"/>
                    <a:pt x="186" y="21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1" name="Google Shape;14091;p36"/>
            <p:cNvSpPr/>
            <p:nvPr/>
          </p:nvSpPr>
          <p:spPr>
            <a:xfrm>
              <a:off x="4818475" y="3042150"/>
              <a:ext cx="5575" cy="3450"/>
            </a:xfrm>
            <a:custGeom>
              <a:avLst/>
              <a:gdLst/>
              <a:ahLst/>
              <a:cxnLst/>
              <a:rect l="l" t="t" r="r" b="b"/>
              <a:pathLst>
                <a:path w="223" h="13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00"/>
                    <a:pt x="0" y="117"/>
                    <a:pt x="0" y="117"/>
                  </a:cubicBezTo>
                  <a:lnTo>
                    <a:pt x="223" y="137"/>
                  </a:lnTo>
                  <a:cubicBezTo>
                    <a:pt x="223" y="84"/>
                    <a:pt x="206" y="34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2" name="Google Shape;14092;p36"/>
            <p:cNvSpPr/>
            <p:nvPr/>
          </p:nvSpPr>
          <p:spPr>
            <a:xfrm>
              <a:off x="4739000" y="3028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3" name="Google Shape;14093;p36"/>
            <p:cNvSpPr/>
            <p:nvPr/>
          </p:nvSpPr>
          <p:spPr>
            <a:xfrm>
              <a:off x="4664275" y="30107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8" y="255"/>
                    <a:pt x="101" y="267"/>
                    <a:pt x="119" y="267"/>
                  </a:cubicBezTo>
                  <a:cubicBezTo>
                    <a:pt x="126" y="267"/>
                    <a:pt x="132" y="265"/>
                    <a:pt x="136" y="261"/>
                  </a:cubicBezTo>
                  <a:cubicBezTo>
                    <a:pt x="174" y="261"/>
                    <a:pt x="190" y="240"/>
                    <a:pt x="207" y="207"/>
                  </a:cubicBezTo>
                  <a:cubicBezTo>
                    <a:pt x="223" y="191"/>
                    <a:pt x="240" y="158"/>
                    <a:pt x="240" y="121"/>
                  </a:cubicBezTo>
                  <a:cubicBezTo>
                    <a:pt x="223" y="88"/>
                    <a:pt x="207" y="55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4" name="Google Shape;14094;p36"/>
            <p:cNvSpPr/>
            <p:nvPr/>
          </p:nvSpPr>
          <p:spPr>
            <a:xfrm>
              <a:off x="4752300" y="30399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41" y="1"/>
                  </a:moveTo>
                  <a:cubicBezTo>
                    <a:pt x="103" y="1"/>
                    <a:pt x="87" y="1"/>
                    <a:pt x="54" y="21"/>
                  </a:cubicBezTo>
                  <a:cubicBezTo>
                    <a:pt x="17" y="71"/>
                    <a:pt x="0" y="141"/>
                    <a:pt x="38" y="190"/>
                  </a:cubicBezTo>
                  <a:lnTo>
                    <a:pt x="223" y="190"/>
                  </a:lnTo>
                  <a:cubicBezTo>
                    <a:pt x="244" y="157"/>
                    <a:pt x="244" y="87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5" name="Google Shape;14095;p36"/>
            <p:cNvSpPr/>
            <p:nvPr/>
          </p:nvSpPr>
          <p:spPr>
            <a:xfrm>
              <a:off x="4744975" y="3008650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1" y="1"/>
                  </a:moveTo>
                  <a:cubicBezTo>
                    <a:pt x="91" y="1"/>
                    <a:pt x="50" y="32"/>
                    <a:pt x="38" y="84"/>
                  </a:cubicBezTo>
                  <a:cubicBezTo>
                    <a:pt x="1" y="154"/>
                    <a:pt x="38" y="241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7" y="239"/>
                    <a:pt x="244" y="187"/>
                  </a:cubicBezTo>
                  <a:cubicBezTo>
                    <a:pt x="260" y="117"/>
                    <a:pt x="227" y="34"/>
                    <a:pt x="174" y="14"/>
                  </a:cubicBezTo>
                  <a:cubicBezTo>
                    <a:pt x="161" y="5"/>
                    <a:pt x="146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6" name="Google Shape;14096;p36"/>
            <p:cNvSpPr/>
            <p:nvPr/>
          </p:nvSpPr>
          <p:spPr>
            <a:xfrm>
              <a:off x="4698600" y="30359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09" y="1"/>
                    <a:pt x="99" y="3"/>
                    <a:pt x="87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1"/>
                  </a:cubicBezTo>
                  <a:cubicBezTo>
                    <a:pt x="70" y="247"/>
                    <a:pt x="103" y="264"/>
                    <a:pt x="124" y="264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7" y="181"/>
                    <a:pt x="227" y="144"/>
                    <a:pt x="227" y="111"/>
                  </a:cubicBezTo>
                  <a:cubicBezTo>
                    <a:pt x="227" y="78"/>
                    <a:pt x="207" y="41"/>
                    <a:pt x="174" y="25"/>
                  </a:cubicBezTo>
                  <a:lnTo>
                    <a:pt x="157" y="8"/>
                  </a:ln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7" name="Google Shape;14097;p36"/>
            <p:cNvSpPr/>
            <p:nvPr/>
          </p:nvSpPr>
          <p:spPr>
            <a:xfrm>
              <a:off x="4666025" y="29952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7"/>
                    <a:pt x="1" y="157"/>
                  </a:cubicBezTo>
                  <a:cubicBezTo>
                    <a:pt x="15" y="215"/>
                    <a:pt x="55" y="263"/>
                    <a:pt x="111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0" y="260"/>
                    <a:pt x="190" y="240"/>
                    <a:pt x="207" y="207"/>
                  </a:cubicBezTo>
                  <a:cubicBezTo>
                    <a:pt x="223" y="190"/>
                    <a:pt x="223" y="157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8" name="Google Shape;14098;p36"/>
            <p:cNvSpPr/>
            <p:nvPr/>
          </p:nvSpPr>
          <p:spPr>
            <a:xfrm>
              <a:off x="4679325" y="3006925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70" y="0"/>
                  </a:moveTo>
                  <a:cubicBezTo>
                    <a:pt x="70" y="17"/>
                    <a:pt x="50" y="17"/>
                    <a:pt x="50" y="17"/>
                  </a:cubicBezTo>
                  <a:cubicBezTo>
                    <a:pt x="0" y="50"/>
                    <a:pt x="0" y="136"/>
                    <a:pt x="33" y="186"/>
                  </a:cubicBezTo>
                  <a:cubicBezTo>
                    <a:pt x="50" y="223"/>
                    <a:pt x="87" y="240"/>
                    <a:pt x="120" y="240"/>
                  </a:cubicBezTo>
                  <a:cubicBezTo>
                    <a:pt x="136" y="240"/>
                    <a:pt x="174" y="240"/>
                    <a:pt x="190" y="223"/>
                  </a:cubicBezTo>
                  <a:cubicBezTo>
                    <a:pt x="207" y="207"/>
                    <a:pt x="223" y="186"/>
                    <a:pt x="223" y="169"/>
                  </a:cubicBezTo>
                  <a:cubicBezTo>
                    <a:pt x="174" y="120"/>
                    <a:pt x="120" y="66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9" name="Google Shape;14099;p36"/>
            <p:cNvSpPr/>
            <p:nvPr/>
          </p:nvSpPr>
          <p:spPr>
            <a:xfrm>
              <a:off x="4755800" y="2998275"/>
              <a:ext cx="2100" cy="1350"/>
            </a:xfrm>
            <a:custGeom>
              <a:avLst/>
              <a:gdLst/>
              <a:ahLst/>
              <a:cxnLst/>
              <a:rect l="l" t="t" r="r" b="b"/>
              <a:pathLst>
                <a:path w="84" h="54" extrusionOk="0">
                  <a:moveTo>
                    <a:pt x="83" y="0"/>
                  </a:moveTo>
                  <a:cubicBezTo>
                    <a:pt x="50" y="17"/>
                    <a:pt x="34" y="37"/>
                    <a:pt x="1" y="54"/>
                  </a:cubicBezTo>
                  <a:cubicBezTo>
                    <a:pt x="34" y="54"/>
                    <a:pt x="67" y="37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0" name="Google Shape;14100;p36"/>
            <p:cNvSpPr/>
            <p:nvPr/>
          </p:nvSpPr>
          <p:spPr>
            <a:xfrm>
              <a:off x="4911650" y="298157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1" name="Google Shape;14101;p36"/>
            <p:cNvSpPr/>
            <p:nvPr/>
          </p:nvSpPr>
          <p:spPr>
            <a:xfrm>
              <a:off x="4903500" y="2998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71" y="21"/>
                    <a:pt x="50" y="38"/>
                  </a:cubicBezTo>
                  <a:cubicBezTo>
                    <a:pt x="34" y="54"/>
                    <a:pt x="17" y="87"/>
                    <a:pt x="17" y="124"/>
                  </a:cubicBezTo>
                  <a:cubicBezTo>
                    <a:pt x="1" y="157"/>
                    <a:pt x="17" y="190"/>
                    <a:pt x="34" y="227"/>
                  </a:cubicBezTo>
                  <a:cubicBezTo>
                    <a:pt x="50" y="244"/>
                    <a:pt x="87" y="260"/>
                    <a:pt x="104" y="260"/>
                  </a:cubicBezTo>
                  <a:cubicBezTo>
                    <a:pt x="113" y="265"/>
                    <a:pt x="123" y="267"/>
                    <a:pt x="133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8"/>
                    <a:pt x="174" y="21"/>
                    <a:pt x="153" y="21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2" name="Google Shape;14102;p36"/>
            <p:cNvSpPr/>
            <p:nvPr/>
          </p:nvSpPr>
          <p:spPr>
            <a:xfrm>
              <a:off x="4903925" y="29665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57" y="0"/>
                  </a:moveTo>
                  <a:cubicBezTo>
                    <a:pt x="120" y="0"/>
                    <a:pt x="87" y="0"/>
                    <a:pt x="70" y="17"/>
                  </a:cubicBezTo>
                  <a:cubicBezTo>
                    <a:pt x="54" y="33"/>
                    <a:pt x="33" y="50"/>
                    <a:pt x="17" y="87"/>
                  </a:cubicBezTo>
                  <a:cubicBezTo>
                    <a:pt x="0" y="103"/>
                    <a:pt x="0" y="136"/>
                    <a:pt x="17" y="173"/>
                  </a:cubicBezTo>
                  <a:cubicBezTo>
                    <a:pt x="17" y="206"/>
                    <a:pt x="54" y="239"/>
                    <a:pt x="87" y="239"/>
                  </a:cubicBezTo>
                  <a:cubicBezTo>
                    <a:pt x="100" y="249"/>
                    <a:pt x="115" y="254"/>
                    <a:pt x="130" y="254"/>
                  </a:cubicBezTo>
                  <a:cubicBezTo>
                    <a:pt x="170" y="254"/>
                    <a:pt x="211" y="221"/>
                    <a:pt x="223" y="173"/>
                  </a:cubicBezTo>
                  <a:cubicBezTo>
                    <a:pt x="239" y="103"/>
                    <a:pt x="223" y="33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3" name="Google Shape;14103;p36"/>
            <p:cNvSpPr/>
            <p:nvPr/>
          </p:nvSpPr>
          <p:spPr>
            <a:xfrm>
              <a:off x="4909475" y="30266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41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7"/>
                    <a:pt x="1" y="158"/>
                    <a:pt x="54" y="224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31" y="265"/>
                    <a:pt x="140" y="267"/>
                    <a:pt x="149" y="267"/>
                  </a:cubicBezTo>
                  <a:cubicBezTo>
                    <a:pt x="169" y="267"/>
                    <a:pt x="184" y="256"/>
                    <a:pt x="207" y="244"/>
                  </a:cubicBezTo>
                  <a:cubicBezTo>
                    <a:pt x="223" y="207"/>
                    <a:pt x="244" y="191"/>
                    <a:pt x="244" y="158"/>
                  </a:cubicBezTo>
                  <a:cubicBezTo>
                    <a:pt x="244" y="120"/>
                    <a:pt x="244" y="87"/>
                    <a:pt x="223" y="54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4" name="Google Shape;14104;p36"/>
            <p:cNvSpPr/>
            <p:nvPr/>
          </p:nvSpPr>
          <p:spPr>
            <a:xfrm>
              <a:off x="4906075" y="29489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37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0" y="133"/>
                    <a:pt x="223" y="84"/>
                    <a:pt x="207" y="51"/>
                  </a:cubicBezTo>
                  <a:cubicBezTo>
                    <a:pt x="190" y="30"/>
                    <a:pt x="174" y="14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5" name="Google Shape;14105;p36"/>
            <p:cNvSpPr/>
            <p:nvPr/>
          </p:nvSpPr>
          <p:spPr>
            <a:xfrm>
              <a:off x="4848575" y="3041150"/>
              <a:ext cx="6000" cy="4450"/>
            </a:xfrm>
            <a:custGeom>
              <a:avLst/>
              <a:gdLst/>
              <a:ahLst/>
              <a:cxnLst/>
              <a:rect l="l" t="t" r="r" b="b"/>
              <a:pathLst>
                <a:path w="240" h="178" extrusionOk="0">
                  <a:moveTo>
                    <a:pt x="126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07"/>
                    <a:pt x="0" y="140"/>
                    <a:pt x="17" y="177"/>
                  </a:cubicBezTo>
                  <a:lnTo>
                    <a:pt x="223" y="177"/>
                  </a:lnTo>
                  <a:cubicBezTo>
                    <a:pt x="239" y="107"/>
                    <a:pt x="223" y="37"/>
                    <a:pt x="153" y="4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6" name="Google Shape;14106;p36"/>
            <p:cNvSpPr/>
            <p:nvPr/>
          </p:nvSpPr>
          <p:spPr>
            <a:xfrm>
              <a:off x="4894950" y="3029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6" y="7"/>
                    <a:pt x="50" y="28"/>
                    <a:pt x="33" y="61"/>
                  </a:cubicBezTo>
                  <a:cubicBezTo>
                    <a:pt x="17" y="78"/>
                    <a:pt x="0" y="111"/>
                    <a:pt x="0" y="148"/>
                  </a:cubicBezTo>
                  <a:cubicBezTo>
                    <a:pt x="17" y="181"/>
                    <a:pt x="33" y="214"/>
                    <a:pt x="50" y="234"/>
                  </a:cubicBezTo>
                  <a:cubicBezTo>
                    <a:pt x="66" y="251"/>
                    <a:pt x="104" y="267"/>
                    <a:pt x="137" y="267"/>
                  </a:cubicBezTo>
                  <a:cubicBezTo>
                    <a:pt x="186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86" y="28"/>
                  </a:cubicBezTo>
                  <a:cubicBezTo>
                    <a:pt x="170" y="28"/>
                    <a:pt x="170" y="7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7" name="Google Shape;14107;p36"/>
            <p:cNvSpPr/>
            <p:nvPr/>
          </p:nvSpPr>
          <p:spPr>
            <a:xfrm>
              <a:off x="4900100" y="30138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3" y="1"/>
                  </a:moveTo>
                  <a:cubicBezTo>
                    <a:pt x="133" y="1"/>
                    <a:pt x="120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67" y="240"/>
                  </a:cubicBezTo>
                  <a:cubicBezTo>
                    <a:pt x="78" y="251"/>
                    <a:pt x="100" y="263"/>
                    <a:pt x="118" y="263"/>
                  </a:cubicBezTo>
                  <a:cubicBezTo>
                    <a:pt x="125" y="263"/>
                    <a:pt x="132" y="261"/>
                    <a:pt x="137" y="256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3" y="67"/>
                    <a:pt x="207" y="34"/>
                    <a:pt x="170" y="13"/>
                  </a:cubicBezTo>
                  <a:cubicBezTo>
                    <a:pt x="161" y="5"/>
                    <a:pt x="153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8" name="Google Shape;14108;p36"/>
            <p:cNvSpPr/>
            <p:nvPr/>
          </p:nvSpPr>
          <p:spPr>
            <a:xfrm>
              <a:off x="4833100" y="30404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04" y="0"/>
                  </a:moveTo>
                  <a:cubicBezTo>
                    <a:pt x="50" y="17"/>
                    <a:pt x="1" y="66"/>
                    <a:pt x="17" y="153"/>
                  </a:cubicBezTo>
                  <a:cubicBezTo>
                    <a:pt x="17" y="169"/>
                    <a:pt x="17" y="186"/>
                    <a:pt x="34" y="206"/>
                  </a:cubicBezTo>
                  <a:lnTo>
                    <a:pt x="223" y="206"/>
                  </a:lnTo>
                  <a:cubicBezTo>
                    <a:pt x="223" y="169"/>
                    <a:pt x="240" y="136"/>
                    <a:pt x="240" y="103"/>
                  </a:cubicBezTo>
                  <a:cubicBezTo>
                    <a:pt x="223" y="66"/>
                    <a:pt x="207" y="33"/>
                    <a:pt x="186" y="17"/>
                  </a:cubicBezTo>
                  <a:cubicBezTo>
                    <a:pt x="186" y="17"/>
                    <a:pt x="17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9" name="Google Shape;14109;p36"/>
            <p:cNvSpPr/>
            <p:nvPr/>
          </p:nvSpPr>
          <p:spPr>
            <a:xfrm>
              <a:off x="4578825" y="29647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20" y="0"/>
                  </a:moveTo>
                  <a:cubicBezTo>
                    <a:pt x="87" y="0"/>
                    <a:pt x="50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71" y="260"/>
                    <a:pt x="87" y="260"/>
                  </a:cubicBezTo>
                  <a:cubicBezTo>
                    <a:pt x="120" y="260"/>
                    <a:pt x="153" y="260"/>
                    <a:pt x="174" y="223"/>
                  </a:cubicBezTo>
                  <a:cubicBezTo>
                    <a:pt x="223" y="190"/>
                    <a:pt x="223" y="103"/>
                    <a:pt x="190" y="54"/>
                  </a:cubicBezTo>
                  <a:cubicBezTo>
                    <a:pt x="174" y="37"/>
                    <a:pt x="174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0" name="Google Shape;14110;p36"/>
            <p:cNvSpPr/>
            <p:nvPr/>
          </p:nvSpPr>
          <p:spPr>
            <a:xfrm>
              <a:off x="4575825" y="30089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8" y="1"/>
                  </a:moveTo>
                  <a:cubicBezTo>
                    <a:pt x="67" y="1"/>
                    <a:pt x="50" y="21"/>
                    <a:pt x="34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07"/>
                    <a:pt x="50" y="228"/>
                  </a:cubicBezTo>
                  <a:cubicBezTo>
                    <a:pt x="67" y="261"/>
                    <a:pt x="104" y="261"/>
                    <a:pt x="121" y="261"/>
                  </a:cubicBezTo>
                  <a:cubicBezTo>
                    <a:pt x="191" y="244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07" y="54"/>
                    <a:pt x="191" y="2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1" name="Google Shape;14111;p36"/>
            <p:cNvSpPr/>
            <p:nvPr/>
          </p:nvSpPr>
          <p:spPr>
            <a:xfrm>
              <a:off x="4579250" y="2932325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8" y="1"/>
                  </a:moveTo>
                  <a:cubicBezTo>
                    <a:pt x="92" y="1"/>
                    <a:pt x="73" y="9"/>
                    <a:pt x="54" y="28"/>
                  </a:cubicBezTo>
                  <a:cubicBezTo>
                    <a:pt x="33" y="28"/>
                    <a:pt x="17" y="61"/>
                    <a:pt x="0" y="78"/>
                  </a:cubicBezTo>
                  <a:lnTo>
                    <a:pt x="0" y="164"/>
                  </a:lnTo>
                  <a:cubicBezTo>
                    <a:pt x="17" y="201"/>
                    <a:pt x="33" y="234"/>
                    <a:pt x="70" y="251"/>
                  </a:cubicBezTo>
                  <a:cubicBezTo>
                    <a:pt x="83" y="260"/>
                    <a:pt x="98" y="264"/>
                    <a:pt x="112" y="264"/>
                  </a:cubicBezTo>
                  <a:cubicBezTo>
                    <a:pt x="153" y="264"/>
                    <a:pt x="194" y="232"/>
                    <a:pt x="206" y="181"/>
                  </a:cubicBezTo>
                  <a:cubicBezTo>
                    <a:pt x="223" y="115"/>
                    <a:pt x="206" y="28"/>
                    <a:pt x="136" y="12"/>
                  </a:cubicBezTo>
                  <a:cubicBezTo>
                    <a:pt x="129" y="5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2" name="Google Shape;14112;p36"/>
            <p:cNvSpPr/>
            <p:nvPr/>
          </p:nvSpPr>
          <p:spPr>
            <a:xfrm>
              <a:off x="4584400" y="29927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20" y="0"/>
                    <a:pt x="87" y="0"/>
                    <a:pt x="70" y="33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0" y="240"/>
                    <a:pt x="87" y="260"/>
                    <a:pt x="120" y="260"/>
                  </a:cubicBezTo>
                  <a:cubicBezTo>
                    <a:pt x="157" y="260"/>
                    <a:pt x="173" y="260"/>
                    <a:pt x="206" y="223"/>
                  </a:cubicBezTo>
                  <a:cubicBezTo>
                    <a:pt x="223" y="207"/>
                    <a:pt x="239" y="174"/>
                    <a:pt x="239" y="136"/>
                  </a:cubicBezTo>
                  <a:cubicBezTo>
                    <a:pt x="239" y="104"/>
                    <a:pt x="239" y="71"/>
                    <a:pt x="223" y="54"/>
                  </a:cubicBezTo>
                  <a:cubicBezTo>
                    <a:pt x="206" y="33"/>
                    <a:pt x="190" y="17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3" name="Google Shape;14113;p36"/>
            <p:cNvSpPr/>
            <p:nvPr/>
          </p:nvSpPr>
          <p:spPr>
            <a:xfrm>
              <a:off x="4581000" y="291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06" y="227"/>
                    <a:pt x="223" y="178"/>
                  </a:cubicBezTo>
                  <a:cubicBezTo>
                    <a:pt x="239" y="124"/>
                    <a:pt x="223" y="75"/>
                    <a:pt x="206" y="38"/>
                  </a:cubicBezTo>
                  <a:cubicBezTo>
                    <a:pt x="190" y="21"/>
                    <a:pt x="169" y="21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4" name="Google Shape;14114;p36"/>
            <p:cNvSpPr/>
            <p:nvPr/>
          </p:nvSpPr>
          <p:spPr>
            <a:xfrm>
              <a:off x="4564200" y="29653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20" y="1"/>
                  </a:moveTo>
                  <a:cubicBezTo>
                    <a:pt x="77" y="1"/>
                    <a:pt x="44" y="33"/>
                    <a:pt x="17" y="81"/>
                  </a:cubicBezTo>
                  <a:cubicBezTo>
                    <a:pt x="0" y="151"/>
                    <a:pt x="37" y="221"/>
                    <a:pt x="87" y="254"/>
                  </a:cubicBezTo>
                  <a:cubicBezTo>
                    <a:pt x="98" y="254"/>
                    <a:pt x="109" y="262"/>
                    <a:pt x="121" y="262"/>
                  </a:cubicBezTo>
                  <a:cubicBezTo>
                    <a:pt x="127" y="262"/>
                    <a:pt x="133" y="260"/>
                    <a:pt x="140" y="254"/>
                  </a:cubicBezTo>
                  <a:cubicBezTo>
                    <a:pt x="173" y="254"/>
                    <a:pt x="206" y="221"/>
                    <a:pt x="223" y="184"/>
                  </a:cubicBezTo>
                  <a:cubicBezTo>
                    <a:pt x="243" y="135"/>
                    <a:pt x="243" y="81"/>
                    <a:pt x="206" y="48"/>
                  </a:cubicBezTo>
                  <a:cubicBezTo>
                    <a:pt x="190" y="32"/>
                    <a:pt x="190" y="15"/>
                    <a:pt x="173" y="15"/>
                  </a:cubicBezTo>
                  <a:cubicBezTo>
                    <a:pt x="154" y="5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5" name="Google Shape;14115;p36"/>
            <p:cNvSpPr/>
            <p:nvPr/>
          </p:nvSpPr>
          <p:spPr>
            <a:xfrm>
              <a:off x="4573675" y="30256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9" y="1"/>
                  </a:moveTo>
                  <a:cubicBezTo>
                    <a:pt x="86" y="1"/>
                    <a:pt x="44" y="33"/>
                    <a:pt x="17" y="91"/>
                  </a:cubicBezTo>
                  <a:cubicBezTo>
                    <a:pt x="0" y="157"/>
                    <a:pt x="33" y="228"/>
                    <a:pt x="87" y="261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10" y="232"/>
                    <a:pt x="223" y="178"/>
                  </a:cubicBezTo>
                  <a:cubicBezTo>
                    <a:pt x="256" y="108"/>
                    <a:pt x="223" y="38"/>
                    <a:pt x="174" y="5"/>
                  </a:cubicBezTo>
                  <a:cubicBezTo>
                    <a:pt x="162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6" name="Google Shape;14116;p36"/>
            <p:cNvSpPr/>
            <p:nvPr/>
          </p:nvSpPr>
          <p:spPr>
            <a:xfrm>
              <a:off x="4562950" y="30118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6"/>
                    <a:pt x="1" y="162"/>
                    <a:pt x="34" y="216"/>
                  </a:cubicBezTo>
                  <a:cubicBezTo>
                    <a:pt x="50" y="232"/>
                    <a:pt x="87" y="249"/>
                    <a:pt x="120" y="265"/>
                  </a:cubicBezTo>
                  <a:cubicBezTo>
                    <a:pt x="137" y="265"/>
                    <a:pt x="170" y="249"/>
                    <a:pt x="190" y="232"/>
                  </a:cubicBezTo>
                  <a:cubicBezTo>
                    <a:pt x="223" y="216"/>
                    <a:pt x="223" y="179"/>
                    <a:pt x="240" y="146"/>
                  </a:cubicBezTo>
                  <a:cubicBezTo>
                    <a:pt x="240" y="113"/>
                    <a:pt x="223" y="76"/>
                    <a:pt x="207" y="43"/>
                  </a:cubicBezTo>
                  <a:cubicBezTo>
                    <a:pt x="207" y="26"/>
                    <a:pt x="190" y="26"/>
                    <a:pt x="170" y="10"/>
                  </a:cubicBezTo>
                  <a:lnTo>
                    <a:pt x="137" y="10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7" name="Google Shape;14117;p36"/>
            <p:cNvSpPr/>
            <p:nvPr/>
          </p:nvSpPr>
          <p:spPr>
            <a:xfrm>
              <a:off x="4651800" y="29981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95" y="0"/>
                  </a:moveTo>
                  <a:cubicBezTo>
                    <a:pt x="76" y="0"/>
                    <a:pt x="61" y="12"/>
                    <a:pt x="38" y="24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7"/>
                    <a:pt x="1" y="180"/>
                    <a:pt x="17" y="213"/>
                  </a:cubicBezTo>
                  <a:cubicBezTo>
                    <a:pt x="38" y="230"/>
                    <a:pt x="71" y="250"/>
                    <a:pt x="104" y="267"/>
                  </a:cubicBezTo>
                  <a:cubicBezTo>
                    <a:pt x="120" y="267"/>
                    <a:pt x="157" y="250"/>
                    <a:pt x="174" y="230"/>
                  </a:cubicBezTo>
                  <a:cubicBezTo>
                    <a:pt x="223" y="180"/>
                    <a:pt x="244" y="110"/>
                    <a:pt x="190" y="44"/>
                  </a:cubicBezTo>
                  <a:cubicBezTo>
                    <a:pt x="190" y="24"/>
                    <a:pt x="174" y="24"/>
                    <a:pt x="157" y="7"/>
                  </a:cubicBezTo>
                  <a:lnTo>
                    <a:pt x="120" y="7"/>
                  </a:lnTo>
                  <a:cubicBezTo>
                    <a:pt x="110" y="2"/>
                    <a:pt x="102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8" name="Google Shape;14118;p36"/>
            <p:cNvSpPr/>
            <p:nvPr/>
          </p:nvSpPr>
          <p:spPr>
            <a:xfrm>
              <a:off x="4653975" y="29481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73" y="253"/>
                    <a:pt x="206" y="220"/>
                    <a:pt x="223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190" y="30"/>
                    <a:pt x="190" y="14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9" name="Google Shape;14119;p36"/>
            <p:cNvSpPr/>
            <p:nvPr/>
          </p:nvSpPr>
          <p:spPr>
            <a:xfrm>
              <a:off x="4657875" y="30260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7" y="1"/>
                  </a:moveTo>
                  <a:cubicBezTo>
                    <a:pt x="84" y="1"/>
                    <a:pt x="62" y="12"/>
                    <a:pt x="50" y="24"/>
                  </a:cubicBezTo>
                  <a:cubicBezTo>
                    <a:pt x="1" y="77"/>
                    <a:pt x="1" y="164"/>
                    <a:pt x="34" y="214"/>
                  </a:cubicBezTo>
                  <a:cubicBezTo>
                    <a:pt x="50" y="230"/>
                    <a:pt x="67" y="247"/>
                    <a:pt x="104" y="267"/>
                  </a:cubicBezTo>
                  <a:cubicBezTo>
                    <a:pt x="137" y="267"/>
                    <a:pt x="170" y="247"/>
                    <a:pt x="186" y="230"/>
                  </a:cubicBezTo>
                  <a:cubicBezTo>
                    <a:pt x="207" y="214"/>
                    <a:pt x="223" y="181"/>
                    <a:pt x="223" y="143"/>
                  </a:cubicBezTo>
                  <a:cubicBezTo>
                    <a:pt x="223" y="110"/>
                    <a:pt x="223" y="77"/>
                    <a:pt x="207" y="40"/>
                  </a:cubicBezTo>
                  <a:cubicBezTo>
                    <a:pt x="186" y="24"/>
                    <a:pt x="170" y="7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0" name="Google Shape;14120;p36"/>
            <p:cNvSpPr/>
            <p:nvPr/>
          </p:nvSpPr>
          <p:spPr>
            <a:xfrm>
              <a:off x="4596875" y="3040275"/>
              <a:ext cx="5575" cy="3575"/>
            </a:xfrm>
            <a:custGeom>
              <a:avLst/>
              <a:gdLst/>
              <a:ahLst/>
              <a:cxnLst/>
              <a:rect l="l" t="t" r="r" b="b"/>
              <a:pathLst>
                <a:path w="223" h="143" extrusionOk="0">
                  <a:moveTo>
                    <a:pt x="117" y="1"/>
                  </a:moveTo>
                  <a:cubicBezTo>
                    <a:pt x="67" y="1"/>
                    <a:pt x="27" y="35"/>
                    <a:pt x="0" y="89"/>
                  </a:cubicBezTo>
                  <a:lnTo>
                    <a:pt x="0" y="142"/>
                  </a:lnTo>
                  <a:lnTo>
                    <a:pt x="223" y="142"/>
                  </a:lnTo>
                  <a:cubicBezTo>
                    <a:pt x="223" y="89"/>
                    <a:pt x="190" y="39"/>
                    <a:pt x="153" y="6"/>
                  </a:cubicBezTo>
                  <a:cubicBezTo>
                    <a:pt x="140" y="2"/>
                    <a:pt x="128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1" name="Google Shape;14121;p36"/>
            <p:cNvSpPr/>
            <p:nvPr/>
          </p:nvSpPr>
          <p:spPr>
            <a:xfrm>
              <a:off x="4652225" y="29658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5" y="0"/>
                  </a:moveTo>
                  <a:cubicBezTo>
                    <a:pt x="88" y="0"/>
                    <a:pt x="70" y="4"/>
                    <a:pt x="54" y="13"/>
                  </a:cubicBezTo>
                  <a:cubicBezTo>
                    <a:pt x="37" y="29"/>
                    <a:pt x="21" y="46"/>
                    <a:pt x="0" y="79"/>
                  </a:cubicBezTo>
                  <a:lnTo>
                    <a:pt x="0" y="165"/>
                  </a:lnTo>
                  <a:cubicBezTo>
                    <a:pt x="21" y="202"/>
                    <a:pt x="37" y="235"/>
                    <a:pt x="70" y="252"/>
                  </a:cubicBezTo>
                  <a:cubicBezTo>
                    <a:pt x="79" y="255"/>
                    <a:pt x="89" y="256"/>
                    <a:pt x="98" y="256"/>
                  </a:cubicBezTo>
                  <a:cubicBezTo>
                    <a:pt x="145" y="256"/>
                    <a:pt x="193" y="223"/>
                    <a:pt x="206" y="165"/>
                  </a:cubicBezTo>
                  <a:cubicBezTo>
                    <a:pt x="243" y="116"/>
                    <a:pt x="206" y="29"/>
                    <a:pt x="157" y="13"/>
                  </a:cubicBezTo>
                  <a:cubicBezTo>
                    <a:pt x="140" y="4"/>
                    <a:pt x="123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2" name="Google Shape;14122;p36"/>
            <p:cNvSpPr/>
            <p:nvPr/>
          </p:nvSpPr>
          <p:spPr>
            <a:xfrm>
              <a:off x="4659525" y="2980925"/>
              <a:ext cx="6125" cy="6650"/>
            </a:xfrm>
            <a:custGeom>
              <a:avLst/>
              <a:gdLst/>
              <a:ahLst/>
              <a:cxnLst/>
              <a:rect l="l" t="t" r="r" b="b"/>
              <a:pathLst>
                <a:path w="245" h="266" extrusionOk="0">
                  <a:moveTo>
                    <a:pt x="121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8" y="10"/>
                    <a:pt x="1" y="76"/>
                    <a:pt x="1" y="146"/>
                  </a:cubicBezTo>
                  <a:cubicBezTo>
                    <a:pt x="17" y="179"/>
                    <a:pt x="38" y="216"/>
                    <a:pt x="54" y="232"/>
                  </a:cubicBezTo>
                  <a:cubicBezTo>
                    <a:pt x="71" y="249"/>
                    <a:pt x="104" y="265"/>
                    <a:pt x="141" y="265"/>
                  </a:cubicBezTo>
                  <a:cubicBezTo>
                    <a:pt x="190" y="249"/>
                    <a:pt x="244" y="179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4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3" name="Google Shape;14123;p36"/>
            <p:cNvSpPr/>
            <p:nvPr/>
          </p:nvSpPr>
          <p:spPr>
            <a:xfrm>
              <a:off x="4643250" y="3028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0"/>
                  </a:moveTo>
                  <a:cubicBezTo>
                    <a:pt x="5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3" y="17"/>
                    <a:pt x="153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4" name="Google Shape;14124;p36"/>
            <p:cNvSpPr/>
            <p:nvPr/>
          </p:nvSpPr>
          <p:spPr>
            <a:xfrm>
              <a:off x="4648400" y="30133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1" y="70"/>
                    <a:pt x="1" y="136"/>
                  </a:cubicBezTo>
                  <a:cubicBezTo>
                    <a:pt x="17" y="173"/>
                    <a:pt x="17" y="206"/>
                    <a:pt x="50" y="223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39"/>
                    <a:pt x="240" y="173"/>
                    <a:pt x="223" y="103"/>
                  </a:cubicBezTo>
                  <a:cubicBezTo>
                    <a:pt x="223" y="54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5" name="Google Shape;14125;p36"/>
            <p:cNvSpPr/>
            <p:nvPr/>
          </p:nvSpPr>
          <p:spPr>
            <a:xfrm>
              <a:off x="4569750" y="29952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1"/>
                  </a:moveTo>
                  <a:cubicBezTo>
                    <a:pt x="71" y="17"/>
                    <a:pt x="54" y="33"/>
                    <a:pt x="38" y="54"/>
                  </a:cubicBezTo>
                  <a:cubicBezTo>
                    <a:pt x="21" y="87"/>
                    <a:pt x="1" y="120"/>
                    <a:pt x="21" y="157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6" name="Google Shape;14126;p36"/>
            <p:cNvSpPr/>
            <p:nvPr/>
          </p:nvSpPr>
          <p:spPr>
            <a:xfrm>
              <a:off x="4958850" y="300067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22" y="0"/>
                  </a:moveTo>
                  <a:cubicBezTo>
                    <a:pt x="104" y="0"/>
                    <a:pt x="82" y="12"/>
                    <a:pt x="71" y="24"/>
                  </a:cubicBezTo>
                  <a:cubicBezTo>
                    <a:pt x="21" y="77"/>
                    <a:pt x="1" y="164"/>
                    <a:pt x="54" y="213"/>
                  </a:cubicBezTo>
                  <a:cubicBezTo>
                    <a:pt x="73" y="244"/>
                    <a:pt x="105" y="263"/>
                    <a:pt x="137" y="263"/>
                  </a:cubicBezTo>
                  <a:cubicBezTo>
                    <a:pt x="161" y="263"/>
                    <a:pt x="186" y="253"/>
                    <a:pt x="207" y="230"/>
                  </a:cubicBezTo>
                  <a:cubicBezTo>
                    <a:pt x="260" y="180"/>
                    <a:pt x="260" y="110"/>
                    <a:pt x="227" y="44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41" y="7"/>
                  </a:lnTo>
                  <a:cubicBezTo>
                    <a:pt x="136" y="2"/>
                    <a:pt x="129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7" name="Google Shape;14127;p36"/>
            <p:cNvSpPr/>
            <p:nvPr/>
          </p:nvSpPr>
          <p:spPr>
            <a:xfrm>
              <a:off x="4566350" y="2796025"/>
              <a:ext cx="5600" cy="4400"/>
            </a:xfrm>
            <a:custGeom>
              <a:avLst/>
              <a:gdLst/>
              <a:ahLst/>
              <a:cxnLst/>
              <a:rect l="l" t="t" r="r" b="b"/>
              <a:pathLst>
                <a:path w="224" h="176" extrusionOk="0">
                  <a:moveTo>
                    <a:pt x="223" y="1"/>
                  </a:moveTo>
                  <a:cubicBezTo>
                    <a:pt x="174" y="17"/>
                    <a:pt x="104" y="34"/>
                    <a:pt x="54" y="34"/>
                  </a:cubicBezTo>
                  <a:cubicBezTo>
                    <a:pt x="34" y="34"/>
                    <a:pt x="17" y="50"/>
                    <a:pt x="1" y="50"/>
                  </a:cubicBezTo>
                  <a:cubicBezTo>
                    <a:pt x="1" y="104"/>
                    <a:pt x="34" y="154"/>
                    <a:pt x="71" y="170"/>
                  </a:cubicBezTo>
                  <a:cubicBezTo>
                    <a:pt x="83" y="174"/>
                    <a:pt x="95" y="176"/>
                    <a:pt x="106" y="176"/>
                  </a:cubicBezTo>
                  <a:cubicBezTo>
                    <a:pt x="156" y="176"/>
                    <a:pt x="197" y="141"/>
                    <a:pt x="223" y="88"/>
                  </a:cubicBezTo>
                  <a:lnTo>
                    <a:pt x="2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8" name="Google Shape;14128;p36"/>
            <p:cNvSpPr/>
            <p:nvPr/>
          </p:nvSpPr>
          <p:spPr>
            <a:xfrm>
              <a:off x="4561200" y="3026600"/>
              <a:ext cx="3425" cy="6625"/>
            </a:xfrm>
            <a:custGeom>
              <a:avLst/>
              <a:gdLst/>
              <a:ahLst/>
              <a:cxnLst/>
              <a:rect l="l" t="t" r="r" b="b"/>
              <a:pathLst>
                <a:path w="137" h="265" extrusionOk="0">
                  <a:moveTo>
                    <a:pt x="1" y="1"/>
                  </a:moveTo>
                  <a:lnTo>
                    <a:pt x="1" y="261"/>
                  </a:lnTo>
                  <a:cubicBezTo>
                    <a:pt x="10" y="263"/>
                    <a:pt x="19" y="265"/>
                    <a:pt x="27" y="265"/>
                  </a:cubicBezTo>
                  <a:cubicBezTo>
                    <a:pt x="70" y="265"/>
                    <a:pt x="106" y="232"/>
                    <a:pt x="120" y="174"/>
                  </a:cubicBezTo>
                  <a:cubicBezTo>
                    <a:pt x="137" y="120"/>
                    <a:pt x="104" y="38"/>
                    <a:pt x="54" y="17"/>
                  </a:cubicBezTo>
                  <a:cubicBezTo>
                    <a:pt x="34" y="1"/>
                    <a:pt x="1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9" name="Google Shape;14129;p36"/>
            <p:cNvSpPr/>
            <p:nvPr/>
          </p:nvSpPr>
          <p:spPr>
            <a:xfrm>
              <a:off x="4977400" y="3003000"/>
              <a:ext cx="1675" cy="3025"/>
            </a:xfrm>
            <a:custGeom>
              <a:avLst/>
              <a:gdLst/>
              <a:ahLst/>
              <a:cxnLst/>
              <a:rect l="l" t="t" r="r" b="b"/>
              <a:pathLst>
                <a:path w="67" h="121" extrusionOk="0">
                  <a:moveTo>
                    <a:pt x="1" y="1"/>
                  </a:moveTo>
                  <a:lnTo>
                    <a:pt x="1" y="34"/>
                  </a:lnTo>
                  <a:cubicBezTo>
                    <a:pt x="17" y="71"/>
                    <a:pt x="34" y="104"/>
                    <a:pt x="67" y="120"/>
                  </a:cubicBezTo>
                  <a:cubicBezTo>
                    <a:pt x="34" y="71"/>
                    <a:pt x="17" y="3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0" name="Google Shape;14130;p36"/>
            <p:cNvSpPr/>
            <p:nvPr/>
          </p:nvSpPr>
          <p:spPr>
            <a:xfrm>
              <a:off x="4566775" y="3041325"/>
              <a:ext cx="5175" cy="2100"/>
            </a:xfrm>
            <a:custGeom>
              <a:avLst/>
              <a:gdLst/>
              <a:ahLst/>
              <a:cxnLst/>
              <a:rect l="l" t="t" r="r" b="b"/>
              <a:pathLst>
                <a:path w="207" h="84" extrusionOk="0">
                  <a:moveTo>
                    <a:pt x="96" y="1"/>
                  </a:moveTo>
                  <a:cubicBezTo>
                    <a:pt x="53" y="1"/>
                    <a:pt x="12" y="32"/>
                    <a:pt x="0" y="84"/>
                  </a:cubicBezTo>
                  <a:lnTo>
                    <a:pt x="206" y="84"/>
                  </a:lnTo>
                  <a:cubicBezTo>
                    <a:pt x="190" y="47"/>
                    <a:pt x="173" y="30"/>
                    <a:pt x="140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1" name="Google Shape;14131;p36"/>
            <p:cNvSpPr/>
            <p:nvPr/>
          </p:nvSpPr>
          <p:spPr>
            <a:xfrm>
              <a:off x="4962350" y="3032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6" y="262"/>
                    <a:pt x="131" y="260"/>
                    <a:pt x="137" y="255"/>
                  </a:cubicBezTo>
                  <a:cubicBezTo>
                    <a:pt x="170" y="255"/>
                    <a:pt x="207" y="222"/>
                    <a:pt x="224" y="185"/>
                  </a:cubicBezTo>
                  <a:cubicBezTo>
                    <a:pt x="240" y="135"/>
                    <a:pt x="240" y="82"/>
                    <a:pt x="207" y="49"/>
                  </a:cubicBezTo>
                  <a:cubicBezTo>
                    <a:pt x="191" y="32"/>
                    <a:pt x="191" y="16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2" name="Google Shape;14132;p36"/>
            <p:cNvSpPr/>
            <p:nvPr/>
          </p:nvSpPr>
          <p:spPr>
            <a:xfrm>
              <a:off x="4966175" y="2987125"/>
              <a:ext cx="5175" cy="6175"/>
            </a:xfrm>
            <a:custGeom>
              <a:avLst/>
              <a:gdLst/>
              <a:ahLst/>
              <a:cxnLst/>
              <a:rect l="l" t="t" r="r" b="b"/>
              <a:pathLst>
                <a:path w="207" h="247" extrusionOk="0">
                  <a:moveTo>
                    <a:pt x="87" y="1"/>
                  </a:moveTo>
                  <a:cubicBezTo>
                    <a:pt x="38" y="17"/>
                    <a:pt x="0" y="71"/>
                    <a:pt x="17" y="137"/>
                  </a:cubicBezTo>
                  <a:cubicBezTo>
                    <a:pt x="17" y="174"/>
                    <a:pt x="38" y="207"/>
                    <a:pt x="71" y="223"/>
                  </a:cubicBezTo>
                  <a:cubicBezTo>
                    <a:pt x="82" y="235"/>
                    <a:pt x="102" y="247"/>
                    <a:pt x="120" y="247"/>
                  </a:cubicBezTo>
                  <a:cubicBezTo>
                    <a:pt x="127" y="247"/>
                    <a:pt x="135" y="245"/>
                    <a:pt x="141" y="240"/>
                  </a:cubicBezTo>
                  <a:cubicBezTo>
                    <a:pt x="174" y="240"/>
                    <a:pt x="190" y="223"/>
                    <a:pt x="207" y="207"/>
                  </a:cubicBezTo>
                  <a:cubicBezTo>
                    <a:pt x="174" y="137"/>
                    <a:pt x="141" y="7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3" name="Google Shape;14133;p36"/>
            <p:cNvSpPr/>
            <p:nvPr/>
          </p:nvSpPr>
          <p:spPr>
            <a:xfrm>
              <a:off x="4976900" y="3032175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24" y="1"/>
                  </a:moveTo>
                  <a:cubicBezTo>
                    <a:pt x="87" y="1"/>
                    <a:pt x="54" y="1"/>
                    <a:pt x="37" y="38"/>
                  </a:cubicBezTo>
                  <a:cubicBezTo>
                    <a:pt x="21" y="54"/>
                    <a:pt x="0" y="87"/>
                    <a:pt x="0" y="124"/>
                  </a:cubicBezTo>
                  <a:cubicBezTo>
                    <a:pt x="0" y="157"/>
                    <a:pt x="0" y="190"/>
                    <a:pt x="21" y="207"/>
                  </a:cubicBezTo>
                  <a:cubicBezTo>
                    <a:pt x="37" y="244"/>
                    <a:pt x="70" y="260"/>
                    <a:pt x="87" y="260"/>
                  </a:cubicBezTo>
                  <a:cubicBezTo>
                    <a:pt x="124" y="260"/>
                    <a:pt x="157" y="260"/>
                    <a:pt x="173" y="227"/>
                  </a:cubicBezTo>
                  <a:cubicBezTo>
                    <a:pt x="227" y="190"/>
                    <a:pt x="227" y="104"/>
                    <a:pt x="190" y="54"/>
                  </a:cubicBezTo>
                  <a:cubicBezTo>
                    <a:pt x="173" y="38"/>
                    <a:pt x="173" y="21"/>
                    <a:pt x="157" y="21"/>
                  </a:cubicBezTo>
                  <a:cubicBezTo>
                    <a:pt x="140" y="1"/>
                    <a:pt x="12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4" name="Google Shape;14134;p36"/>
            <p:cNvSpPr/>
            <p:nvPr/>
          </p:nvSpPr>
          <p:spPr>
            <a:xfrm>
              <a:off x="4610975" y="2786550"/>
              <a:ext cx="5700" cy="5600"/>
            </a:xfrm>
            <a:custGeom>
              <a:avLst/>
              <a:gdLst/>
              <a:ahLst/>
              <a:cxnLst/>
              <a:rect l="l" t="t" r="r" b="b"/>
              <a:pathLst>
                <a:path w="228" h="224" extrusionOk="0">
                  <a:moveTo>
                    <a:pt x="191" y="1"/>
                  </a:moveTo>
                  <a:cubicBezTo>
                    <a:pt x="125" y="1"/>
                    <a:pt x="71" y="17"/>
                    <a:pt x="22" y="17"/>
                  </a:cubicBezTo>
                  <a:cubicBezTo>
                    <a:pt x="1" y="71"/>
                    <a:pt x="1" y="137"/>
                    <a:pt x="38" y="174"/>
                  </a:cubicBezTo>
                  <a:cubicBezTo>
                    <a:pt x="54" y="207"/>
                    <a:pt x="71" y="223"/>
                    <a:pt x="104" y="223"/>
                  </a:cubicBezTo>
                  <a:cubicBezTo>
                    <a:pt x="141" y="223"/>
                    <a:pt x="158" y="223"/>
                    <a:pt x="191" y="190"/>
                  </a:cubicBezTo>
                  <a:cubicBezTo>
                    <a:pt x="207" y="174"/>
                    <a:pt x="228" y="137"/>
                    <a:pt x="228" y="104"/>
                  </a:cubicBezTo>
                  <a:cubicBezTo>
                    <a:pt x="228" y="71"/>
                    <a:pt x="228" y="34"/>
                    <a:pt x="207" y="17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5" name="Google Shape;14135;p36"/>
            <p:cNvSpPr/>
            <p:nvPr/>
          </p:nvSpPr>
          <p:spPr>
            <a:xfrm>
              <a:off x="4900925" y="3043000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87" y="0"/>
                  </a:moveTo>
                  <a:cubicBezTo>
                    <a:pt x="71" y="17"/>
                    <a:pt x="50" y="17"/>
                    <a:pt x="34" y="33"/>
                  </a:cubicBezTo>
                  <a:cubicBezTo>
                    <a:pt x="17" y="66"/>
                    <a:pt x="1" y="83"/>
                    <a:pt x="1" y="120"/>
                  </a:cubicBezTo>
                  <a:lnTo>
                    <a:pt x="223" y="120"/>
                  </a:lnTo>
                  <a:cubicBezTo>
                    <a:pt x="207" y="66"/>
                    <a:pt x="190" y="33"/>
                    <a:pt x="153" y="17"/>
                  </a:cubicBezTo>
                  <a:cubicBezTo>
                    <a:pt x="137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6" name="Google Shape;14136;p36"/>
            <p:cNvSpPr/>
            <p:nvPr/>
          </p:nvSpPr>
          <p:spPr>
            <a:xfrm>
              <a:off x="4739000" y="3044225"/>
              <a:ext cx="3025" cy="450"/>
            </a:xfrm>
            <a:custGeom>
              <a:avLst/>
              <a:gdLst/>
              <a:ahLst/>
              <a:cxnLst/>
              <a:rect l="l" t="t" r="r" b="b"/>
              <a:pathLst>
                <a:path w="121" h="18" extrusionOk="0">
                  <a:moveTo>
                    <a:pt x="34" y="1"/>
                  </a:moveTo>
                  <a:cubicBezTo>
                    <a:pt x="34" y="1"/>
                    <a:pt x="17" y="17"/>
                    <a:pt x="1" y="17"/>
                  </a:cubicBezTo>
                  <a:lnTo>
                    <a:pt x="120" y="17"/>
                  </a:lnTo>
                  <a:cubicBezTo>
                    <a:pt x="104" y="17"/>
                    <a:pt x="104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7" name="Google Shape;14137;p36"/>
            <p:cNvSpPr/>
            <p:nvPr/>
          </p:nvSpPr>
          <p:spPr>
            <a:xfrm>
              <a:off x="4581400" y="3039500"/>
              <a:ext cx="5600" cy="3925"/>
            </a:xfrm>
            <a:custGeom>
              <a:avLst/>
              <a:gdLst/>
              <a:ahLst/>
              <a:cxnLst/>
              <a:rect l="l" t="t" r="r" b="b"/>
              <a:pathLst>
                <a:path w="224" h="157" extrusionOk="0">
                  <a:moveTo>
                    <a:pt x="104" y="0"/>
                  </a:moveTo>
                  <a:cubicBezTo>
                    <a:pt x="34" y="17"/>
                    <a:pt x="1" y="87"/>
                    <a:pt x="1" y="157"/>
                  </a:cubicBezTo>
                  <a:lnTo>
                    <a:pt x="223" y="157"/>
                  </a:lnTo>
                  <a:lnTo>
                    <a:pt x="223" y="103"/>
                  </a:lnTo>
                  <a:cubicBezTo>
                    <a:pt x="223" y="70"/>
                    <a:pt x="207" y="54"/>
                    <a:pt x="174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8" name="Google Shape;14138;p36"/>
            <p:cNvSpPr/>
            <p:nvPr/>
          </p:nvSpPr>
          <p:spPr>
            <a:xfrm>
              <a:off x="4916400" y="2961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36"/>
                    <a:pt x="70" y="253"/>
                  </a:cubicBezTo>
                  <a:cubicBezTo>
                    <a:pt x="88" y="263"/>
                    <a:pt x="106" y="267"/>
                    <a:pt x="124" y="267"/>
                  </a:cubicBezTo>
                  <a:cubicBezTo>
                    <a:pt x="170" y="267"/>
                    <a:pt x="211" y="235"/>
                    <a:pt x="223" y="187"/>
                  </a:cubicBezTo>
                  <a:cubicBezTo>
                    <a:pt x="239" y="117"/>
                    <a:pt x="206" y="30"/>
                    <a:pt x="153" y="14"/>
                  </a:cubicBezTo>
                  <a:cubicBezTo>
                    <a:pt x="139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9" name="Google Shape;14139;p36"/>
            <p:cNvSpPr/>
            <p:nvPr/>
          </p:nvSpPr>
          <p:spPr>
            <a:xfrm>
              <a:off x="4649225" y="30421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12" y="0"/>
                  </a:moveTo>
                  <a:cubicBezTo>
                    <a:pt x="104" y="0"/>
                    <a:pt x="95" y="5"/>
                    <a:pt x="87" y="13"/>
                  </a:cubicBezTo>
                  <a:cubicBezTo>
                    <a:pt x="54" y="13"/>
                    <a:pt x="38" y="33"/>
                    <a:pt x="17" y="50"/>
                  </a:cubicBezTo>
                  <a:lnTo>
                    <a:pt x="0" y="66"/>
                  </a:lnTo>
                  <a:lnTo>
                    <a:pt x="190" y="83"/>
                  </a:lnTo>
                  <a:cubicBezTo>
                    <a:pt x="190" y="50"/>
                    <a:pt x="157" y="33"/>
                    <a:pt x="141" y="13"/>
                  </a:cubicBezTo>
                  <a:cubicBezTo>
                    <a:pt x="130" y="5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0" name="Google Shape;14140;p36"/>
            <p:cNvSpPr/>
            <p:nvPr/>
          </p:nvSpPr>
          <p:spPr>
            <a:xfrm>
              <a:off x="4681075" y="3038675"/>
              <a:ext cx="5600" cy="5575"/>
            </a:xfrm>
            <a:custGeom>
              <a:avLst/>
              <a:gdLst/>
              <a:ahLst/>
              <a:cxnLst/>
              <a:rect l="l" t="t" r="r" b="b"/>
              <a:pathLst>
                <a:path w="224" h="223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73"/>
                    <a:pt x="17" y="206"/>
                    <a:pt x="33" y="223"/>
                  </a:cubicBezTo>
                  <a:lnTo>
                    <a:pt x="186" y="223"/>
                  </a:lnTo>
                  <a:cubicBezTo>
                    <a:pt x="207" y="190"/>
                    <a:pt x="223" y="153"/>
                    <a:pt x="223" y="103"/>
                  </a:cubicBezTo>
                  <a:cubicBezTo>
                    <a:pt x="207" y="70"/>
                    <a:pt x="207" y="33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1" name="Google Shape;14141;p36"/>
            <p:cNvSpPr/>
            <p:nvPr/>
          </p:nvSpPr>
          <p:spPr>
            <a:xfrm>
              <a:off x="4666025" y="3040425"/>
              <a:ext cx="5600" cy="3825"/>
            </a:xfrm>
            <a:custGeom>
              <a:avLst/>
              <a:gdLst/>
              <a:ahLst/>
              <a:cxnLst/>
              <a:rect l="l" t="t" r="r" b="b"/>
              <a:pathLst>
                <a:path w="224" h="153" extrusionOk="0">
                  <a:moveTo>
                    <a:pt x="104" y="0"/>
                  </a:moveTo>
                  <a:cubicBezTo>
                    <a:pt x="34" y="17"/>
                    <a:pt x="1" y="83"/>
                    <a:pt x="1" y="153"/>
                  </a:cubicBezTo>
                  <a:lnTo>
                    <a:pt x="223" y="153"/>
                  </a:lnTo>
                  <a:lnTo>
                    <a:pt x="223" y="120"/>
                  </a:lnTo>
                  <a:cubicBezTo>
                    <a:pt x="223" y="83"/>
                    <a:pt x="207" y="50"/>
                    <a:pt x="170" y="33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2" name="Google Shape;14142;p36"/>
            <p:cNvSpPr/>
            <p:nvPr/>
          </p:nvSpPr>
          <p:spPr>
            <a:xfrm>
              <a:off x="4917625" y="3041250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73"/>
                    <a:pt x="21" y="173"/>
                    <a:pt x="38" y="190"/>
                  </a:cubicBezTo>
                  <a:lnTo>
                    <a:pt x="227" y="190"/>
                  </a:lnTo>
                  <a:cubicBezTo>
                    <a:pt x="227" y="173"/>
                    <a:pt x="244" y="136"/>
                    <a:pt x="244" y="103"/>
                  </a:cubicBezTo>
                  <a:cubicBezTo>
                    <a:pt x="227" y="70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3" name="Google Shape;14143;p36"/>
            <p:cNvSpPr/>
            <p:nvPr/>
          </p:nvSpPr>
          <p:spPr>
            <a:xfrm>
              <a:off x="4924950" y="30240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17"/>
                    <a:pt x="0" y="71"/>
                    <a:pt x="0" y="157"/>
                  </a:cubicBezTo>
                  <a:cubicBezTo>
                    <a:pt x="17" y="190"/>
                    <a:pt x="37" y="207"/>
                    <a:pt x="54" y="223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23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4" name="Google Shape;14144;p36"/>
            <p:cNvSpPr/>
            <p:nvPr/>
          </p:nvSpPr>
          <p:spPr>
            <a:xfrm>
              <a:off x="4924125" y="29763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5" y="1"/>
                  </a:moveTo>
                  <a:cubicBezTo>
                    <a:pt x="80" y="1"/>
                    <a:pt x="30" y="30"/>
                    <a:pt x="17" y="71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3"/>
                    <a:pt x="115" y="257"/>
                    <a:pt x="129" y="257"/>
                  </a:cubicBezTo>
                  <a:cubicBezTo>
                    <a:pt x="170" y="257"/>
                    <a:pt x="211" y="226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5" name="Google Shape;14145;p36"/>
            <p:cNvSpPr/>
            <p:nvPr/>
          </p:nvSpPr>
          <p:spPr>
            <a:xfrm>
              <a:off x="4931425" y="2960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8" y="255"/>
                  </a:cubicBezTo>
                  <a:cubicBezTo>
                    <a:pt x="96" y="258"/>
                    <a:pt x="105" y="259"/>
                    <a:pt x="114" y="259"/>
                  </a:cubicBezTo>
                  <a:cubicBezTo>
                    <a:pt x="159" y="259"/>
                    <a:pt x="210" y="226"/>
                    <a:pt x="224" y="168"/>
                  </a:cubicBezTo>
                  <a:cubicBezTo>
                    <a:pt x="257" y="119"/>
                    <a:pt x="224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6" name="Google Shape;14146;p36"/>
            <p:cNvSpPr/>
            <p:nvPr/>
          </p:nvSpPr>
          <p:spPr>
            <a:xfrm>
              <a:off x="4931850" y="29909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17" y="227"/>
                    <a:pt x="50" y="244"/>
                  </a:cubicBezTo>
                  <a:cubicBezTo>
                    <a:pt x="65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21"/>
                    <a:pt x="153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7" name="Google Shape;14147;p36"/>
            <p:cNvSpPr/>
            <p:nvPr/>
          </p:nvSpPr>
          <p:spPr>
            <a:xfrm>
              <a:off x="4913400" y="2933850"/>
              <a:ext cx="5175" cy="4200"/>
            </a:xfrm>
            <a:custGeom>
              <a:avLst/>
              <a:gdLst/>
              <a:ahLst/>
              <a:cxnLst/>
              <a:rect l="l" t="t" r="r" b="b"/>
              <a:pathLst>
                <a:path w="207" h="168" extrusionOk="0">
                  <a:moveTo>
                    <a:pt x="0" y="0"/>
                  </a:moveTo>
                  <a:lnTo>
                    <a:pt x="0" y="54"/>
                  </a:lnTo>
                  <a:cubicBezTo>
                    <a:pt x="0" y="103"/>
                    <a:pt x="33" y="140"/>
                    <a:pt x="66" y="157"/>
                  </a:cubicBezTo>
                  <a:cubicBezTo>
                    <a:pt x="82" y="164"/>
                    <a:pt x="99" y="168"/>
                    <a:pt x="117" y="168"/>
                  </a:cubicBezTo>
                  <a:cubicBezTo>
                    <a:pt x="142" y="168"/>
                    <a:pt x="168" y="160"/>
                    <a:pt x="190" y="140"/>
                  </a:cubicBezTo>
                  <a:cubicBezTo>
                    <a:pt x="190" y="120"/>
                    <a:pt x="207" y="120"/>
                    <a:pt x="207" y="103"/>
                  </a:cubicBezTo>
                  <a:cubicBezTo>
                    <a:pt x="137" y="70"/>
                    <a:pt x="66" y="3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8" name="Google Shape;14148;p36"/>
            <p:cNvSpPr/>
            <p:nvPr/>
          </p:nvSpPr>
          <p:spPr>
            <a:xfrm>
              <a:off x="4955050" y="3017750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14" y="0"/>
                  </a:moveTo>
                  <a:cubicBezTo>
                    <a:pt x="103" y="0"/>
                    <a:pt x="95" y="4"/>
                    <a:pt x="87" y="13"/>
                  </a:cubicBezTo>
                  <a:cubicBezTo>
                    <a:pt x="70" y="13"/>
                    <a:pt x="33" y="29"/>
                    <a:pt x="17" y="62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33" y="235"/>
                  </a:cubicBezTo>
                  <a:cubicBezTo>
                    <a:pt x="59" y="247"/>
                    <a:pt x="75" y="259"/>
                    <a:pt x="94" y="259"/>
                  </a:cubicBezTo>
                  <a:cubicBezTo>
                    <a:pt x="102" y="259"/>
                    <a:pt x="110" y="257"/>
                    <a:pt x="120" y="252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6" y="83"/>
                    <a:pt x="190" y="46"/>
                    <a:pt x="173" y="29"/>
                  </a:cubicBezTo>
                  <a:cubicBezTo>
                    <a:pt x="173" y="13"/>
                    <a:pt x="153" y="13"/>
                    <a:pt x="153" y="13"/>
                  </a:cubicBezTo>
                  <a:cubicBezTo>
                    <a:pt x="136" y="4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9" name="Google Shape;14149;p36"/>
            <p:cNvSpPr/>
            <p:nvPr/>
          </p:nvSpPr>
          <p:spPr>
            <a:xfrm>
              <a:off x="4920725" y="29467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3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7"/>
                    <a:pt x="223" y="174"/>
                    <a:pt x="239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206" y="38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0" name="Google Shape;14150;p36"/>
            <p:cNvSpPr/>
            <p:nvPr/>
          </p:nvSpPr>
          <p:spPr>
            <a:xfrm>
              <a:off x="4918150" y="29961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4" y="218"/>
                    <a:pt x="54" y="263"/>
                    <a:pt x="110" y="263"/>
                  </a:cubicBezTo>
                  <a:cubicBezTo>
                    <a:pt x="118" y="263"/>
                    <a:pt x="127" y="262"/>
                    <a:pt x="136" y="260"/>
                  </a:cubicBezTo>
                  <a:cubicBezTo>
                    <a:pt x="153" y="260"/>
                    <a:pt x="186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1" name="Google Shape;14151;p36"/>
            <p:cNvSpPr/>
            <p:nvPr/>
          </p:nvSpPr>
          <p:spPr>
            <a:xfrm>
              <a:off x="4916400" y="3011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22"/>
                    <a:pt x="0" y="88"/>
                    <a:pt x="17" y="158"/>
                  </a:cubicBezTo>
                  <a:cubicBezTo>
                    <a:pt x="17" y="191"/>
                    <a:pt x="33" y="228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73" y="261"/>
                    <a:pt x="190" y="244"/>
                    <a:pt x="206" y="207"/>
                  </a:cubicBezTo>
                  <a:cubicBezTo>
                    <a:pt x="223" y="174"/>
                    <a:pt x="239" y="141"/>
                    <a:pt x="223" y="104"/>
                  </a:cubicBezTo>
                  <a:cubicBezTo>
                    <a:pt x="223" y="71"/>
                    <a:pt x="206" y="55"/>
                    <a:pt x="190" y="38"/>
                  </a:cubicBezTo>
                  <a:cubicBezTo>
                    <a:pt x="173" y="22"/>
                    <a:pt x="173" y="22"/>
                    <a:pt x="153" y="22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2" name="Google Shape;14152;p36"/>
            <p:cNvSpPr/>
            <p:nvPr/>
          </p:nvSpPr>
          <p:spPr>
            <a:xfrm>
              <a:off x="4931425" y="30073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34"/>
                  </a:cubicBezTo>
                  <a:cubicBezTo>
                    <a:pt x="1" y="67"/>
                    <a:pt x="1" y="153"/>
                    <a:pt x="34" y="207"/>
                  </a:cubicBezTo>
                  <a:cubicBezTo>
                    <a:pt x="50" y="240"/>
                    <a:pt x="88" y="257"/>
                    <a:pt x="104" y="257"/>
                  </a:cubicBezTo>
                  <a:cubicBezTo>
                    <a:pt x="137" y="257"/>
                    <a:pt x="170" y="257"/>
                    <a:pt x="191" y="224"/>
                  </a:cubicBezTo>
                  <a:cubicBezTo>
                    <a:pt x="240" y="191"/>
                    <a:pt x="240" y="104"/>
                    <a:pt x="207" y="50"/>
                  </a:cubicBezTo>
                  <a:cubicBezTo>
                    <a:pt x="191" y="34"/>
                    <a:pt x="170" y="17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3" name="Google Shape;14153;p36"/>
            <p:cNvSpPr/>
            <p:nvPr/>
          </p:nvSpPr>
          <p:spPr>
            <a:xfrm>
              <a:off x="4950300" y="30365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8" y="255"/>
                    <a:pt x="93" y="267"/>
                    <a:pt x="112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4" name="Google Shape;14154;p36"/>
            <p:cNvSpPr/>
            <p:nvPr/>
          </p:nvSpPr>
          <p:spPr>
            <a:xfrm>
              <a:off x="4944325" y="3004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39"/>
                    <a:pt x="239" y="186"/>
                    <a:pt x="239" y="103"/>
                  </a:cubicBezTo>
                  <a:cubicBezTo>
                    <a:pt x="223" y="66"/>
                    <a:pt x="207" y="50"/>
                    <a:pt x="190" y="33"/>
                  </a:cubicBezTo>
                  <a:cubicBezTo>
                    <a:pt x="190" y="17"/>
                    <a:pt x="169" y="1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5" name="Google Shape;14155;p36"/>
            <p:cNvSpPr/>
            <p:nvPr/>
          </p:nvSpPr>
          <p:spPr>
            <a:xfrm>
              <a:off x="4945975" y="29882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84" y="0"/>
                    <a:pt x="35" y="35"/>
                    <a:pt x="21" y="91"/>
                  </a:cubicBezTo>
                  <a:cubicBezTo>
                    <a:pt x="0" y="161"/>
                    <a:pt x="37" y="231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73" y="4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6" name="Google Shape;14156;p36"/>
            <p:cNvSpPr/>
            <p:nvPr/>
          </p:nvSpPr>
          <p:spPr>
            <a:xfrm>
              <a:off x="4932675" y="303930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71" y="8"/>
                    <a:pt x="54" y="25"/>
                    <a:pt x="38" y="62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8" y="214"/>
                    <a:pt x="54" y="231"/>
                  </a:cubicBezTo>
                  <a:cubicBezTo>
                    <a:pt x="87" y="251"/>
                    <a:pt x="104" y="268"/>
                    <a:pt x="141" y="268"/>
                  </a:cubicBezTo>
                  <a:cubicBezTo>
                    <a:pt x="207" y="251"/>
                    <a:pt x="244" y="181"/>
                    <a:pt x="223" y="111"/>
                  </a:cubicBezTo>
                  <a:cubicBezTo>
                    <a:pt x="223" y="78"/>
                    <a:pt x="207" y="45"/>
                    <a:pt x="190" y="25"/>
                  </a:cubicBezTo>
                  <a:cubicBezTo>
                    <a:pt x="174" y="25"/>
                    <a:pt x="174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7" name="Google Shape;14157;p36"/>
            <p:cNvSpPr/>
            <p:nvPr/>
          </p:nvSpPr>
          <p:spPr>
            <a:xfrm>
              <a:off x="4942150" y="30240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104" y="1"/>
                    <a:pt x="71" y="17"/>
                    <a:pt x="50" y="38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7" y="190"/>
                    <a:pt x="34" y="223"/>
                  </a:cubicBezTo>
                  <a:cubicBezTo>
                    <a:pt x="55" y="253"/>
                    <a:pt x="84" y="267"/>
                    <a:pt x="116" y="267"/>
                  </a:cubicBezTo>
                  <a:cubicBezTo>
                    <a:pt x="141" y="267"/>
                    <a:pt x="167" y="259"/>
                    <a:pt x="190" y="244"/>
                  </a:cubicBezTo>
                  <a:cubicBezTo>
                    <a:pt x="223" y="190"/>
                    <a:pt x="240" y="104"/>
                    <a:pt x="207" y="54"/>
                  </a:cubicBezTo>
                  <a:cubicBezTo>
                    <a:pt x="190" y="38"/>
                    <a:pt x="174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8" name="Google Shape;14158;p36"/>
            <p:cNvSpPr/>
            <p:nvPr/>
          </p:nvSpPr>
          <p:spPr>
            <a:xfrm>
              <a:off x="4933600" y="2946325"/>
              <a:ext cx="4250" cy="3925"/>
            </a:xfrm>
            <a:custGeom>
              <a:avLst/>
              <a:gdLst/>
              <a:ahLst/>
              <a:cxnLst/>
              <a:rect l="l" t="t" r="r" b="b"/>
              <a:pathLst>
                <a:path w="170" h="157" extrusionOk="0">
                  <a:moveTo>
                    <a:pt x="1" y="0"/>
                  </a:moveTo>
                  <a:lnTo>
                    <a:pt x="1" y="54"/>
                  </a:lnTo>
                  <a:cubicBezTo>
                    <a:pt x="1" y="87"/>
                    <a:pt x="17" y="120"/>
                    <a:pt x="50" y="136"/>
                  </a:cubicBezTo>
                  <a:cubicBezTo>
                    <a:pt x="67" y="157"/>
                    <a:pt x="104" y="157"/>
                    <a:pt x="137" y="157"/>
                  </a:cubicBezTo>
                  <a:cubicBezTo>
                    <a:pt x="137" y="157"/>
                    <a:pt x="153" y="157"/>
                    <a:pt x="170" y="136"/>
                  </a:cubicBezTo>
                  <a:cubicBezTo>
                    <a:pt x="120" y="103"/>
                    <a:pt x="50" y="5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9" name="Google Shape;14159;p36"/>
            <p:cNvSpPr/>
            <p:nvPr/>
          </p:nvSpPr>
          <p:spPr>
            <a:xfrm>
              <a:off x="4656950" y="27805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7" y="1"/>
                  </a:moveTo>
                  <a:cubicBezTo>
                    <a:pt x="1" y="34"/>
                    <a:pt x="1" y="50"/>
                    <a:pt x="1" y="87"/>
                  </a:cubicBezTo>
                  <a:cubicBezTo>
                    <a:pt x="1" y="120"/>
                    <a:pt x="17" y="153"/>
                    <a:pt x="54" y="170"/>
                  </a:cubicBezTo>
                  <a:cubicBezTo>
                    <a:pt x="66" y="184"/>
                    <a:pt x="86" y="197"/>
                    <a:pt x="110" y="197"/>
                  </a:cubicBezTo>
                  <a:cubicBezTo>
                    <a:pt x="120" y="197"/>
                    <a:pt x="130" y="195"/>
                    <a:pt x="141" y="190"/>
                  </a:cubicBezTo>
                  <a:cubicBezTo>
                    <a:pt x="157" y="190"/>
                    <a:pt x="190" y="170"/>
                    <a:pt x="207" y="137"/>
                  </a:cubicBezTo>
                  <a:cubicBezTo>
                    <a:pt x="223" y="120"/>
                    <a:pt x="223" y="87"/>
                    <a:pt x="223" y="50"/>
                  </a:cubicBezTo>
                  <a:cubicBezTo>
                    <a:pt x="223" y="34"/>
                    <a:pt x="223" y="17"/>
                    <a:pt x="207" y="17"/>
                  </a:cubicBezTo>
                  <a:cubicBezTo>
                    <a:pt x="141" y="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0" name="Google Shape;14160;p36"/>
            <p:cNvSpPr/>
            <p:nvPr/>
          </p:nvSpPr>
          <p:spPr>
            <a:xfrm>
              <a:off x="4851975" y="29905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17" y="191"/>
                    <a:pt x="17" y="223"/>
                    <a:pt x="50" y="244"/>
                  </a:cubicBezTo>
                  <a:cubicBezTo>
                    <a:pt x="64" y="256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1"/>
                  </a:cubicBezTo>
                  <a:cubicBezTo>
                    <a:pt x="153" y="261"/>
                    <a:pt x="190" y="244"/>
                    <a:pt x="206" y="207"/>
                  </a:cubicBezTo>
                  <a:cubicBezTo>
                    <a:pt x="223" y="191"/>
                    <a:pt x="223" y="158"/>
                    <a:pt x="223" y="120"/>
                  </a:cubicBezTo>
                  <a:cubicBezTo>
                    <a:pt x="223" y="87"/>
                    <a:pt x="206" y="54"/>
                    <a:pt x="173" y="38"/>
                  </a:cubicBezTo>
                  <a:cubicBezTo>
                    <a:pt x="173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1" name="Google Shape;14161;p36"/>
            <p:cNvSpPr/>
            <p:nvPr/>
          </p:nvSpPr>
          <p:spPr>
            <a:xfrm>
              <a:off x="4859700" y="3006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0" y="17"/>
                    <a:pt x="33" y="54"/>
                  </a:cubicBezTo>
                  <a:cubicBezTo>
                    <a:pt x="17" y="87"/>
                    <a:pt x="0" y="120"/>
                    <a:pt x="17" y="157"/>
                  </a:cubicBezTo>
                  <a:cubicBezTo>
                    <a:pt x="17" y="190"/>
                    <a:pt x="33" y="206"/>
                    <a:pt x="50" y="244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44"/>
                    <a:pt x="240" y="173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2" name="Google Shape;14162;p36"/>
            <p:cNvSpPr/>
            <p:nvPr/>
          </p:nvSpPr>
          <p:spPr>
            <a:xfrm>
              <a:off x="4854950" y="302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87" y="1"/>
                    <a:pt x="87" y="17"/>
                    <a:pt x="87" y="17"/>
                  </a:cubicBezTo>
                  <a:cubicBezTo>
                    <a:pt x="34" y="34"/>
                    <a:pt x="1" y="87"/>
                    <a:pt x="17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8" y="252"/>
                    <a:pt x="93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3" name="Google Shape;14163;p36"/>
            <p:cNvSpPr/>
            <p:nvPr/>
          </p:nvSpPr>
          <p:spPr>
            <a:xfrm>
              <a:off x="4872575" y="2925700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207" y="1"/>
                  </a:moveTo>
                  <a:cubicBezTo>
                    <a:pt x="137" y="1"/>
                    <a:pt x="71" y="1"/>
                    <a:pt x="17" y="17"/>
                  </a:cubicBezTo>
                  <a:cubicBezTo>
                    <a:pt x="1" y="54"/>
                    <a:pt x="1" y="120"/>
                    <a:pt x="17" y="157"/>
                  </a:cubicBezTo>
                  <a:cubicBezTo>
                    <a:pt x="34" y="190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74"/>
                  </a:cubicBezTo>
                  <a:cubicBezTo>
                    <a:pt x="223" y="137"/>
                    <a:pt x="240" y="54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4" name="Google Shape;14164;p36"/>
            <p:cNvSpPr/>
            <p:nvPr/>
          </p:nvSpPr>
          <p:spPr>
            <a:xfrm>
              <a:off x="4858350" y="2927875"/>
              <a:ext cx="6125" cy="5900"/>
            </a:xfrm>
            <a:custGeom>
              <a:avLst/>
              <a:gdLst/>
              <a:ahLst/>
              <a:cxnLst/>
              <a:rect l="l" t="t" r="r" b="b"/>
              <a:pathLst>
                <a:path w="245" h="236" extrusionOk="0">
                  <a:moveTo>
                    <a:pt x="191" y="0"/>
                  </a:moveTo>
                  <a:cubicBezTo>
                    <a:pt x="141" y="17"/>
                    <a:pt x="87" y="33"/>
                    <a:pt x="38" y="50"/>
                  </a:cubicBezTo>
                  <a:lnTo>
                    <a:pt x="21" y="50"/>
                  </a:lnTo>
                  <a:cubicBezTo>
                    <a:pt x="1" y="120"/>
                    <a:pt x="38" y="206"/>
                    <a:pt x="87" y="223"/>
                  </a:cubicBezTo>
                  <a:cubicBezTo>
                    <a:pt x="102" y="232"/>
                    <a:pt x="117" y="236"/>
                    <a:pt x="132" y="236"/>
                  </a:cubicBezTo>
                  <a:cubicBezTo>
                    <a:pt x="173" y="236"/>
                    <a:pt x="212" y="204"/>
                    <a:pt x="228" y="153"/>
                  </a:cubicBezTo>
                  <a:cubicBezTo>
                    <a:pt x="244" y="103"/>
                    <a:pt x="228" y="33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5" name="Google Shape;14165;p36"/>
            <p:cNvSpPr/>
            <p:nvPr/>
          </p:nvSpPr>
          <p:spPr>
            <a:xfrm>
              <a:off x="4851150" y="29428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1"/>
                  </a:moveTo>
                  <a:cubicBezTo>
                    <a:pt x="81" y="1"/>
                    <a:pt x="30" y="34"/>
                    <a:pt x="17" y="92"/>
                  </a:cubicBezTo>
                  <a:cubicBezTo>
                    <a:pt x="0" y="158"/>
                    <a:pt x="17" y="228"/>
                    <a:pt x="83" y="261"/>
                  </a:cubicBezTo>
                  <a:cubicBezTo>
                    <a:pt x="92" y="264"/>
                    <a:pt x="101" y="265"/>
                    <a:pt x="111" y="265"/>
                  </a:cubicBezTo>
                  <a:cubicBezTo>
                    <a:pt x="159" y="265"/>
                    <a:pt x="209" y="232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6" name="Google Shape;14166;p36"/>
            <p:cNvSpPr/>
            <p:nvPr/>
          </p:nvSpPr>
          <p:spPr>
            <a:xfrm>
              <a:off x="4858875" y="29579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7" name="Google Shape;14167;p36"/>
            <p:cNvSpPr/>
            <p:nvPr/>
          </p:nvSpPr>
          <p:spPr>
            <a:xfrm>
              <a:off x="4858350" y="29738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5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8"/>
                    <a:pt x="1" y="153"/>
                    <a:pt x="38" y="224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15" y="261"/>
                    <a:pt x="124" y="263"/>
                    <a:pt x="132" y="263"/>
                  </a:cubicBezTo>
                  <a:cubicBezTo>
                    <a:pt x="152" y="263"/>
                    <a:pt x="167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8" name="Google Shape;14168;p36"/>
            <p:cNvSpPr/>
            <p:nvPr/>
          </p:nvSpPr>
          <p:spPr>
            <a:xfrm>
              <a:off x="4880725" y="3030825"/>
              <a:ext cx="5600" cy="6375"/>
            </a:xfrm>
            <a:custGeom>
              <a:avLst/>
              <a:gdLst/>
              <a:ahLst/>
              <a:cxnLst/>
              <a:rect l="l" t="t" r="r" b="b"/>
              <a:pathLst>
                <a:path w="224" h="255" extrusionOk="0">
                  <a:moveTo>
                    <a:pt x="122" y="1"/>
                  </a:moveTo>
                  <a:cubicBezTo>
                    <a:pt x="65" y="1"/>
                    <a:pt x="14" y="33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2" y="255"/>
                    <a:pt x="164" y="247"/>
                    <a:pt x="174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23" y="108"/>
                    <a:pt x="207" y="38"/>
                    <a:pt x="157" y="5"/>
                  </a:cubicBezTo>
                  <a:cubicBezTo>
                    <a:pt x="145" y="2"/>
                    <a:pt x="133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9" name="Google Shape;14169;p36"/>
            <p:cNvSpPr/>
            <p:nvPr/>
          </p:nvSpPr>
          <p:spPr>
            <a:xfrm>
              <a:off x="4877325" y="3003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0" y="70"/>
                    <a:pt x="17" y="140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70" y="243"/>
                    <a:pt x="190" y="223"/>
                    <a:pt x="207" y="206"/>
                  </a:cubicBezTo>
                  <a:cubicBezTo>
                    <a:pt x="223" y="173"/>
                    <a:pt x="240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0" name="Google Shape;14170;p36"/>
            <p:cNvSpPr/>
            <p:nvPr/>
          </p:nvSpPr>
          <p:spPr>
            <a:xfrm>
              <a:off x="4846000" y="2933425"/>
              <a:ext cx="2600" cy="1375"/>
            </a:xfrm>
            <a:custGeom>
              <a:avLst/>
              <a:gdLst/>
              <a:ahLst/>
              <a:cxnLst/>
              <a:rect l="l" t="t" r="r" b="b"/>
              <a:pathLst>
                <a:path w="104" h="55" extrusionOk="0">
                  <a:moveTo>
                    <a:pt x="103" y="1"/>
                  </a:moveTo>
                  <a:lnTo>
                    <a:pt x="103" y="1"/>
                  </a:lnTo>
                  <a:cubicBezTo>
                    <a:pt x="66" y="17"/>
                    <a:pt x="33" y="34"/>
                    <a:pt x="0" y="54"/>
                  </a:cubicBezTo>
                  <a:cubicBezTo>
                    <a:pt x="33" y="54"/>
                    <a:pt x="66" y="34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1" name="Google Shape;14171;p36"/>
            <p:cNvSpPr/>
            <p:nvPr/>
          </p:nvSpPr>
          <p:spPr>
            <a:xfrm>
              <a:off x="4873000" y="29550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21"/>
                    <a:pt x="87" y="254"/>
                  </a:cubicBezTo>
                  <a:cubicBezTo>
                    <a:pt x="96" y="257"/>
                    <a:pt x="105" y="258"/>
                    <a:pt x="114" y="258"/>
                  </a:cubicBezTo>
                  <a:cubicBezTo>
                    <a:pt x="159" y="258"/>
                    <a:pt x="209" y="228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2" name="Google Shape;14172;p36"/>
            <p:cNvSpPr/>
            <p:nvPr/>
          </p:nvSpPr>
          <p:spPr>
            <a:xfrm>
              <a:off x="4883725" y="3016850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11" y="1"/>
                  </a:moveTo>
                  <a:cubicBezTo>
                    <a:pt x="71" y="1"/>
                    <a:pt x="32" y="34"/>
                    <a:pt x="17" y="82"/>
                  </a:cubicBezTo>
                  <a:cubicBezTo>
                    <a:pt x="0" y="152"/>
                    <a:pt x="17" y="238"/>
                    <a:pt x="70" y="255"/>
                  </a:cubicBezTo>
                  <a:cubicBezTo>
                    <a:pt x="87" y="271"/>
                    <a:pt x="103" y="271"/>
                    <a:pt x="120" y="271"/>
                  </a:cubicBezTo>
                  <a:cubicBezTo>
                    <a:pt x="173" y="255"/>
                    <a:pt x="206" y="238"/>
                    <a:pt x="223" y="185"/>
                  </a:cubicBezTo>
                  <a:cubicBezTo>
                    <a:pt x="243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3" name="Google Shape;14173;p36"/>
            <p:cNvSpPr/>
            <p:nvPr/>
          </p:nvSpPr>
          <p:spPr>
            <a:xfrm>
              <a:off x="4870425" y="30184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17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4" name="Google Shape;14174;p36"/>
            <p:cNvSpPr/>
            <p:nvPr/>
          </p:nvSpPr>
          <p:spPr>
            <a:xfrm>
              <a:off x="4871250" y="29709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2" y="1"/>
                  </a:moveTo>
                  <a:cubicBezTo>
                    <a:pt x="123" y="1"/>
                    <a:pt x="114" y="5"/>
                    <a:pt x="103" y="13"/>
                  </a:cubicBezTo>
                  <a:cubicBezTo>
                    <a:pt x="54" y="13"/>
                    <a:pt x="0" y="79"/>
                    <a:pt x="21" y="149"/>
                  </a:cubicBezTo>
                  <a:cubicBezTo>
                    <a:pt x="21" y="182"/>
                    <a:pt x="37" y="219"/>
                    <a:pt x="54" y="236"/>
                  </a:cubicBezTo>
                  <a:cubicBezTo>
                    <a:pt x="77" y="247"/>
                    <a:pt x="92" y="259"/>
                    <a:pt x="112" y="259"/>
                  </a:cubicBezTo>
                  <a:cubicBezTo>
                    <a:pt x="120" y="259"/>
                    <a:pt x="130" y="257"/>
                    <a:pt x="140" y="252"/>
                  </a:cubicBezTo>
                  <a:cubicBezTo>
                    <a:pt x="206" y="252"/>
                    <a:pt x="243" y="182"/>
                    <a:pt x="227" y="116"/>
                  </a:cubicBezTo>
                  <a:cubicBezTo>
                    <a:pt x="227" y="79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5"/>
                    <a:pt x="140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5" name="Google Shape;14175;p36"/>
            <p:cNvSpPr/>
            <p:nvPr/>
          </p:nvSpPr>
          <p:spPr>
            <a:xfrm>
              <a:off x="4866600" y="30352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67" y="0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06"/>
                    <a:pt x="34" y="239"/>
                  </a:cubicBezTo>
                  <a:cubicBezTo>
                    <a:pt x="67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7" y="66"/>
                    <a:pt x="186" y="50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6" name="Google Shape;14176;p36"/>
            <p:cNvSpPr/>
            <p:nvPr/>
          </p:nvSpPr>
          <p:spPr>
            <a:xfrm>
              <a:off x="4869175" y="2990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3" y="1"/>
                  </a:moveTo>
                  <a:cubicBezTo>
                    <a:pt x="72" y="1"/>
                    <a:pt x="57" y="13"/>
                    <a:pt x="34" y="28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8"/>
                    <a:pt x="1" y="181"/>
                    <a:pt x="17" y="213"/>
                  </a:cubicBezTo>
                  <a:cubicBezTo>
                    <a:pt x="46" y="245"/>
                    <a:pt x="83" y="264"/>
                    <a:pt x="118" y="264"/>
                  </a:cubicBezTo>
                  <a:cubicBezTo>
                    <a:pt x="142" y="264"/>
                    <a:pt x="166" y="255"/>
                    <a:pt x="186" y="234"/>
                  </a:cubicBezTo>
                  <a:cubicBezTo>
                    <a:pt x="223" y="181"/>
                    <a:pt x="240" y="110"/>
                    <a:pt x="186" y="44"/>
                  </a:cubicBezTo>
                  <a:cubicBezTo>
                    <a:pt x="186" y="28"/>
                    <a:pt x="170" y="28"/>
                    <a:pt x="153" y="7"/>
                  </a:cubicBezTo>
                  <a:lnTo>
                    <a:pt x="120" y="7"/>
                  </a:lnTo>
                  <a:cubicBezTo>
                    <a:pt x="110" y="3"/>
                    <a:pt x="101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7" name="Google Shape;14177;p36"/>
            <p:cNvSpPr/>
            <p:nvPr/>
          </p:nvSpPr>
          <p:spPr>
            <a:xfrm>
              <a:off x="4839500" y="30236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4" y="260"/>
                    <a:pt x="190" y="239"/>
                  </a:cubicBezTo>
                  <a:cubicBezTo>
                    <a:pt x="239" y="190"/>
                    <a:pt x="239" y="103"/>
                    <a:pt x="207" y="54"/>
                  </a:cubicBezTo>
                  <a:cubicBezTo>
                    <a:pt x="190" y="33"/>
                    <a:pt x="190" y="17"/>
                    <a:pt x="174" y="17"/>
                  </a:cubicBezTo>
                  <a:cubicBezTo>
                    <a:pt x="157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8" name="Google Shape;14178;p36"/>
            <p:cNvSpPr/>
            <p:nvPr/>
          </p:nvSpPr>
          <p:spPr>
            <a:xfrm>
              <a:off x="4816300" y="29662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90" y="30"/>
                    <a:pt x="174" y="13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9" name="Google Shape;14179;p36"/>
            <p:cNvSpPr/>
            <p:nvPr/>
          </p:nvSpPr>
          <p:spPr>
            <a:xfrm>
              <a:off x="4815075" y="3012500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39"/>
                    <a:pt x="83" y="256"/>
                    <a:pt x="103" y="256"/>
                  </a:cubicBezTo>
                  <a:cubicBezTo>
                    <a:pt x="113" y="260"/>
                    <a:pt x="123" y="262"/>
                    <a:pt x="132" y="262"/>
                  </a:cubicBezTo>
                  <a:cubicBezTo>
                    <a:pt x="154" y="262"/>
                    <a:pt x="174" y="251"/>
                    <a:pt x="186" y="239"/>
                  </a:cubicBezTo>
                  <a:cubicBezTo>
                    <a:pt x="206" y="206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0" name="Google Shape;14180;p36"/>
            <p:cNvSpPr/>
            <p:nvPr/>
          </p:nvSpPr>
          <p:spPr>
            <a:xfrm>
              <a:off x="4825800" y="30265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5"/>
                    <a:pt x="17" y="228"/>
                    <a:pt x="87" y="248"/>
                  </a:cubicBezTo>
                  <a:cubicBezTo>
                    <a:pt x="100" y="257"/>
                    <a:pt x="114" y="261"/>
                    <a:pt x="129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39" y="108"/>
                    <a:pt x="223" y="42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1" name="Google Shape;14181;p36"/>
            <p:cNvSpPr/>
            <p:nvPr/>
          </p:nvSpPr>
          <p:spPr>
            <a:xfrm>
              <a:off x="4810325" y="3027400"/>
              <a:ext cx="6425" cy="6650"/>
            </a:xfrm>
            <a:custGeom>
              <a:avLst/>
              <a:gdLst/>
              <a:ahLst/>
              <a:cxnLst/>
              <a:rect l="l" t="t" r="r" b="b"/>
              <a:pathLst>
                <a:path w="257" h="266" extrusionOk="0">
                  <a:moveTo>
                    <a:pt x="134" y="0"/>
                  </a:moveTo>
                  <a:cubicBezTo>
                    <a:pt x="84" y="0"/>
                    <a:pt x="44" y="35"/>
                    <a:pt x="17" y="88"/>
                  </a:cubicBezTo>
                  <a:cubicBezTo>
                    <a:pt x="1" y="159"/>
                    <a:pt x="34" y="229"/>
                    <a:pt x="87" y="262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3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57" y="2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2" name="Google Shape;14182;p36"/>
            <p:cNvSpPr/>
            <p:nvPr/>
          </p:nvSpPr>
          <p:spPr>
            <a:xfrm>
              <a:off x="4821875" y="2996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0" y="0"/>
                    <a:pt x="54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4"/>
                    <a:pt x="244" y="174"/>
                    <a:pt x="223" y="104"/>
                  </a:cubicBezTo>
                  <a:cubicBezTo>
                    <a:pt x="223" y="71"/>
                    <a:pt x="207" y="54"/>
                    <a:pt x="174" y="21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3" name="Google Shape;14183;p36"/>
            <p:cNvSpPr/>
            <p:nvPr/>
          </p:nvSpPr>
          <p:spPr>
            <a:xfrm>
              <a:off x="4800025" y="3014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2" y="1"/>
                  </a:moveTo>
                  <a:cubicBezTo>
                    <a:pt x="97" y="1"/>
                    <a:pt x="47" y="30"/>
                    <a:pt x="33" y="71"/>
                  </a:cubicBezTo>
                  <a:cubicBezTo>
                    <a:pt x="0" y="141"/>
                    <a:pt x="33" y="228"/>
                    <a:pt x="87" y="244"/>
                  </a:cubicBezTo>
                  <a:cubicBezTo>
                    <a:pt x="103" y="261"/>
                    <a:pt x="120" y="261"/>
                    <a:pt x="136" y="261"/>
                  </a:cubicBezTo>
                  <a:cubicBezTo>
                    <a:pt x="190" y="244"/>
                    <a:pt x="223" y="228"/>
                    <a:pt x="239" y="174"/>
                  </a:cubicBezTo>
                  <a:cubicBezTo>
                    <a:pt x="256" y="125"/>
                    <a:pt x="239" y="71"/>
                    <a:pt x="206" y="38"/>
                  </a:cubicBezTo>
                  <a:cubicBezTo>
                    <a:pt x="206" y="22"/>
                    <a:pt x="190" y="22"/>
                    <a:pt x="169" y="5"/>
                  </a:cubicBezTo>
                  <a:cubicBezTo>
                    <a:pt x="161" y="2"/>
                    <a:pt x="151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4" name="Google Shape;14184;p36"/>
            <p:cNvSpPr/>
            <p:nvPr/>
          </p:nvSpPr>
          <p:spPr>
            <a:xfrm>
              <a:off x="4807750" y="29975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94" y="1"/>
                  </a:moveTo>
                  <a:cubicBezTo>
                    <a:pt x="54" y="1"/>
                    <a:pt x="13" y="32"/>
                    <a:pt x="1" y="84"/>
                  </a:cubicBezTo>
                  <a:lnTo>
                    <a:pt x="1" y="133"/>
                  </a:lnTo>
                  <a:cubicBezTo>
                    <a:pt x="1" y="187"/>
                    <a:pt x="17" y="236"/>
                    <a:pt x="66" y="253"/>
                  </a:cubicBezTo>
                  <a:cubicBezTo>
                    <a:pt x="77" y="258"/>
                    <a:pt x="88" y="261"/>
                    <a:pt x="99" y="261"/>
                  </a:cubicBezTo>
                  <a:cubicBezTo>
                    <a:pt x="128" y="261"/>
                    <a:pt x="158" y="244"/>
                    <a:pt x="170" y="220"/>
                  </a:cubicBezTo>
                  <a:cubicBezTo>
                    <a:pt x="190" y="203"/>
                    <a:pt x="207" y="203"/>
                    <a:pt x="207" y="170"/>
                  </a:cubicBezTo>
                  <a:cubicBezTo>
                    <a:pt x="223" y="100"/>
                    <a:pt x="207" y="30"/>
                    <a:pt x="137" y="14"/>
                  </a:cubicBezTo>
                  <a:cubicBezTo>
                    <a:pt x="123" y="5"/>
                    <a:pt x="109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5" name="Google Shape;14185;p36"/>
            <p:cNvSpPr/>
            <p:nvPr/>
          </p:nvSpPr>
          <p:spPr>
            <a:xfrm>
              <a:off x="4804250" y="29699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6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6" name="Google Shape;14186;p36"/>
            <p:cNvSpPr/>
            <p:nvPr/>
          </p:nvSpPr>
          <p:spPr>
            <a:xfrm>
              <a:off x="4885875" y="2967350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37"/>
                  </a:cubicBezTo>
                  <a:cubicBezTo>
                    <a:pt x="17" y="70"/>
                    <a:pt x="1" y="157"/>
                    <a:pt x="54" y="206"/>
                  </a:cubicBezTo>
                  <a:cubicBezTo>
                    <a:pt x="73" y="237"/>
                    <a:pt x="104" y="256"/>
                    <a:pt x="137" y="256"/>
                  </a:cubicBezTo>
                  <a:cubicBezTo>
                    <a:pt x="161" y="256"/>
                    <a:pt x="186" y="246"/>
                    <a:pt x="207" y="223"/>
                  </a:cubicBezTo>
                  <a:cubicBezTo>
                    <a:pt x="240" y="190"/>
                    <a:pt x="260" y="103"/>
                    <a:pt x="223" y="54"/>
                  </a:cubicBezTo>
                  <a:cubicBezTo>
                    <a:pt x="207" y="37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7" name="Google Shape;14187;p36"/>
            <p:cNvSpPr/>
            <p:nvPr/>
          </p:nvSpPr>
          <p:spPr>
            <a:xfrm>
              <a:off x="4836500" y="29933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2" y="1"/>
                  </a:moveTo>
                  <a:cubicBezTo>
                    <a:pt x="93" y="1"/>
                    <a:pt x="77" y="13"/>
                    <a:pt x="50" y="28"/>
                  </a:cubicBezTo>
                  <a:cubicBezTo>
                    <a:pt x="17" y="78"/>
                    <a:pt x="1" y="164"/>
                    <a:pt x="34" y="214"/>
                  </a:cubicBezTo>
                  <a:cubicBezTo>
                    <a:pt x="50" y="251"/>
                    <a:pt x="87" y="267"/>
                    <a:pt x="120" y="267"/>
                  </a:cubicBezTo>
                  <a:cubicBezTo>
                    <a:pt x="137" y="267"/>
                    <a:pt x="174" y="251"/>
                    <a:pt x="190" y="234"/>
                  </a:cubicBezTo>
                  <a:cubicBezTo>
                    <a:pt x="223" y="214"/>
                    <a:pt x="240" y="181"/>
                    <a:pt x="240" y="148"/>
                  </a:cubicBezTo>
                  <a:cubicBezTo>
                    <a:pt x="240" y="110"/>
                    <a:pt x="223" y="78"/>
                    <a:pt x="207" y="45"/>
                  </a:cubicBezTo>
                  <a:cubicBezTo>
                    <a:pt x="207" y="28"/>
                    <a:pt x="190" y="28"/>
                    <a:pt x="174" y="7"/>
                  </a:cubicBezTo>
                  <a:lnTo>
                    <a:pt x="137" y="7"/>
                  </a:lnTo>
                  <a:cubicBezTo>
                    <a:pt x="127" y="3"/>
                    <a:pt x="11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8" name="Google Shape;14188;p36"/>
            <p:cNvSpPr/>
            <p:nvPr/>
          </p:nvSpPr>
          <p:spPr>
            <a:xfrm>
              <a:off x="4844650" y="3007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5"/>
                    <a:pt x="111" y="265"/>
                  </a:cubicBezTo>
                  <a:cubicBezTo>
                    <a:pt x="118" y="265"/>
                    <a:pt x="127" y="262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9" name="Google Shape;14189;p36"/>
            <p:cNvSpPr/>
            <p:nvPr/>
          </p:nvSpPr>
          <p:spPr>
            <a:xfrm>
              <a:off x="4843425" y="297820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28" y="0"/>
                  </a:moveTo>
                  <a:cubicBezTo>
                    <a:pt x="120" y="0"/>
                    <a:pt x="111" y="5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7" y="185"/>
                    <a:pt x="33" y="222"/>
                    <a:pt x="50" y="238"/>
                  </a:cubicBezTo>
                  <a:cubicBezTo>
                    <a:pt x="61" y="250"/>
                    <a:pt x="83" y="262"/>
                    <a:pt x="107" y="262"/>
                  </a:cubicBezTo>
                  <a:cubicBezTo>
                    <a:pt x="116" y="262"/>
                    <a:pt x="126" y="260"/>
                    <a:pt x="136" y="255"/>
                  </a:cubicBezTo>
                  <a:cubicBezTo>
                    <a:pt x="169" y="255"/>
                    <a:pt x="186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86" y="32"/>
                  </a:cubicBezTo>
                  <a:cubicBezTo>
                    <a:pt x="169" y="16"/>
                    <a:pt x="169" y="16"/>
                    <a:pt x="153" y="16"/>
                  </a:cubicBezTo>
                  <a:cubicBezTo>
                    <a:pt x="144" y="5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0" name="Google Shape;14190;p36"/>
            <p:cNvSpPr/>
            <p:nvPr/>
          </p:nvSpPr>
          <p:spPr>
            <a:xfrm>
              <a:off x="4838250" y="294847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56"/>
                    <a:pt x="120" y="256"/>
                    <a:pt x="137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4" y="71"/>
                    <a:pt x="207" y="34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1" name="Google Shape;14191;p36"/>
            <p:cNvSpPr/>
            <p:nvPr/>
          </p:nvSpPr>
          <p:spPr>
            <a:xfrm>
              <a:off x="4844650" y="29629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3" y="0"/>
                  </a:moveTo>
                  <a:cubicBezTo>
                    <a:pt x="124" y="0"/>
                    <a:pt x="115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33" y="215"/>
                    <a:pt x="87" y="265"/>
                    <a:pt x="137" y="265"/>
                  </a:cubicBezTo>
                  <a:cubicBezTo>
                    <a:pt x="174" y="248"/>
                    <a:pt x="207" y="232"/>
                    <a:pt x="223" y="215"/>
                  </a:cubicBezTo>
                  <a:cubicBezTo>
                    <a:pt x="240" y="178"/>
                    <a:pt x="240" y="145"/>
                    <a:pt x="240" y="112"/>
                  </a:cubicBezTo>
                  <a:cubicBezTo>
                    <a:pt x="223" y="75"/>
                    <a:pt x="223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50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2" name="Google Shape;14192;p36"/>
            <p:cNvSpPr/>
            <p:nvPr/>
          </p:nvSpPr>
          <p:spPr>
            <a:xfrm>
              <a:off x="4830525" y="29657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66"/>
                    <a:pt x="1" y="103"/>
                  </a:cubicBezTo>
                  <a:cubicBezTo>
                    <a:pt x="1" y="153"/>
                    <a:pt x="17" y="169"/>
                    <a:pt x="34" y="206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37" y="256"/>
                    <a:pt x="170" y="239"/>
                    <a:pt x="186" y="223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86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3" name="Google Shape;14193;p36"/>
            <p:cNvSpPr/>
            <p:nvPr/>
          </p:nvSpPr>
          <p:spPr>
            <a:xfrm>
              <a:off x="4827425" y="30097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3" y="1"/>
                  </a:moveTo>
                  <a:cubicBezTo>
                    <a:pt x="117" y="1"/>
                    <a:pt x="111" y="2"/>
                    <a:pt x="104" y="8"/>
                  </a:cubicBezTo>
                  <a:cubicBezTo>
                    <a:pt x="88" y="8"/>
                    <a:pt x="71" y="24"/>
                    <a:pt x="55" y="41"/>
                  </a:cubicBezTo>
                  <a:cubicBezTo>
                    <a:pt x="22" y="57"/>
                    <a:pt x="1" y="111"/>
                    <a:pt x="22" y="144"/>
                  </a:cubicBezTo>
                  <a:cubicBezTo>
                    <a:pt x="22" y="177"/>
                    <a:pt x="38" y="214"/>
                    <a:pt x="55" y="231"/>
                  </a:cubicBezTo>
                  <a:cubicBezTo>
                    <a:pt x="88" y="247"/>
                    <a:pt x="104" y="264"/>
                    <a:pt x="141" y="264"/>
                  </a:cubicBezTo>
                  <a:cubicBezTo>
                    <a:pt x="191" y="247"/>
                    <a:pt x="244" y="198"/>
                    <a:pt x="244" y="128"/>
                  </a:cubicBezTo>
                  <a:lnTo>
                    <a:pt x="244" y="111"/>
                  </a:lnTo>
                  <a:cubicBezTo>
                    <a:pt x="228" y="57"/>
                    <a:pt x="207" y="24"/>
                    <a:pt x="158" y="8"/>
                  </a:cubicBezTo>
                  <a:cubicBezTo>
                    <a:pt x="147" y="8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4" name="Google Shape;14194;p36"/>
            <p:cNvSpPr/>
            <p:nvPr/>
          </p:nvSpPr>
          <p:spPr>
            <a:xfrm>
              <a:off x="4595525" y="27907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23" y="0"/>
                  </a:moveTo>
                  <a:cubicBezTo>
                    <a:pt x="117" y="0"/>
                    <a:pt x="110" y="2"/>
                    <a:pt x="104" y="8"/>
                  </a:cubicBezTo>
                  <a:lnTo>
                    <a:pt x="71" y="8"/>
                  </a:lnTo>
                  <a:cubicBezTo>
                    <a:pt x="21" y="24"/>
                    <a:pt x="0" y="94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1" y="247"/>
                    <a:pt x="104" y="263"/>
                    <a:pt x="141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94"/>
                    <a:pt x="227" y="94"/>
                    <a:pt x="207" y="74"/>
                  </a:cubicBezTo>
                  <a:cubicBezTo>
                    <a:pt x="207" y="41"/>
                    <a:pt x="174" y="24"/>
                    <a:pt x="157" y="8"/>
                  </a:cubicBez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5" name="Google Shape;14195;p36"/>
            <p:cNvSpPr/>
            <p:nvPr/>
          </p:nvSpPr>
          <p:spPr>
            <a:xfrm>
              <a:off x="4561625" y="2857250"/>
              <a:ext cx="3925" cy="6625"/>
            </a:xfrm>
            <a:custGeom>
              <a:avLst/>
              <a:gdLst/>
              <a:ahLst/>
              <a:cxnLst/>
              <a:rect l="l" t="t" r="r" b="b"/>
              <a:pathLst>
                <a:path w="157" h="265" extrusionOk="0">
                  <a:moveTo>
                    <a:pt x="36" y="0"/>
                  </a:moveTo>
                  <a:cubicBezTo>
                    <a:pt x="30" y="0"/>
                    <a:pt x="23" y="2"/>
                    <a:pt x="17" y="9"/>
                  </a:cubicBezTo>
                  <a:lnTo>
                    <a:pt x="0" y="9"/>
                  </a:lnTo>
                  <a:lnTo>
                    <a:pt x="0" y="248"/>
                  </a:lnTo>
                  <a:cubicBezTo>
                    <a:pt x="17" y="265"/>
                    <a:pt x="37" y="265"/>
                    <a:pt x="54" y="265"/>
                  </a:cubicBezTo>
                  <a:cubicBezTo>
                    <a:pt x="87" y="248"/>
                    <a:pt x="103" y="232"/>
                    <a:pt x="120" y="215"/>
                  </a:cubicBezTo>
                  <a:cubicBezTo>
                    <a:pt x="140" y="178"/>
                    <a:pt x="157" y="145"/>
                    <a:pt x="140" y="112"/>
                  </a:cubicBezTo>
                  <a:cubicBezTo>
                    <a:pt x="140" y="75"/>
                    <a:pt x="120" y="42"/>
                    <a:pt x="103" y="26"/>
                  </a:cubicBezTo>
                  <a:cubicBezTo>
                    <a:pt x="87" y="26"/>
                    <a:pt x="87" y="9"/>
                    <a:pt x="70" y="9"/>
                  </a:cubicBezTo>
                  <a:cubicBezTo>
                    <a:pt x="59" y="9"/>
                    <a:pt x="48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6" name="Google Shape;14196;p36"/>
            <p:cNvSpPr/>
            <p:nvPr/>
          </p:nvSpPr>
          <p:spPr>
            <a:xfrm>
              <a:off x="4578000" y="288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83" y="17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7" y="244"/>
                    <a:pt x="83" y="261"/>
                    <a:pt x="120" y="261"/>
                  </a:cubicBezTo>
                  <a:cubicBezTo>
                    <a:pt x="153" y="261"/>
                    <a:pt x="170" y="261"/>
                    <a:pt x="207" y="244"/>
                  </a:cubicBezTo>
                  <a:cubicBezTo>
                    <a:pt x="223" y="207"/>
                    <a:pt x="240" y="191"/>
                    <a:pt x="240" y="158"/>
                  </a:cubicBezTo>
                  <a:cubicBezTo>
                    <a:pt x="240" y="120"/>
                    <a:pt x="240" y="87"/>
                    <a:pt x="207" y="54"/>
                  </a:cubicBezTo>
                  <a:cubicBezTo>
                    <a:pt x="207" y="38"/>
                    <a:pt x="186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7" name="Google Shape;14197;p36"/>
            <p:cNvSpPr/>
            <p:nvPr/>
          </p:nvSpPr>
          <p:spPr>
            <a:xfrm>
              <a:off x="4568100" y="2919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24"/>
                    <a:pt x="67" y="240"/>
                  </a:cubicBezTo>
                  <a:cubicBezTo>
                    <a:pt x="81" y="252"/>
                    <a:pt x="102" y="263"/>
                    <a:pt x="119" y="263"/>
                  </a:cubicBezTo>
                  <a:cubicBezTo>
                    <a:pt x="126" y="263"/>
                    <a:pt x="132" y="261"/>
                    <a:pt x="137" y="257"/>
                  </a:cubicBezTo>
                  <a:cubicBezTo>
                    <a:pt x="207" y="257"/>
                    <a:pt x="240" y="186"/>
                    <a:pt x="240" y="121"/>
                  </a:cubicBezTo>
                  <a:cubicBezTo>
                    <a:pt x="223" y="83"/>
                    <a:pt x="223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8" name="Google Shape;14198;p36"/>
            <p:cNvSpPr/>
            <p:nvPr/>
          </p:nvSpPr>
          <p:spPr>
            <a:xfrm>
              <a:off x="4576650" y="2857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0"/>
                    <a:pt x="55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6" y="245"/>
                    <a:pt x="87" y="261"/>
                    <a:pt x="121" y="261"/>
                  </a:cubicBezTo>
                  <a:cubicBezTo>
                    <a:pt x="144" y="261"/>
                    <a:pt x="168" y="253"/>
                    <a:pt x="191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1" y="33"/>
                    <a:pt x="174" y="17"/>
                    <a:pt x="158" y="17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9" name="Google Shape;14199;p36"/>
            <p:cNvSpPr/>
            <p:nvPr/>
          </p:nvSpPr>
          <p:spPr>
            <a:xfrm>
              <a:off x="4573675" y="2807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0" name="Google Shape;14200;p36"/>
            <p:cNvSpPr/>
            <p:nvPr/>
          </p:nvSpPr>
          <p:spPr>
            <a:xfrm>
              <a:off x="4571500" y="29489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0"/>
                    <a:pt x="1" y="70"/>
                    <a:pt x="17" y="136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7" y="239"/>
                    <a:pt x="120" y="260"/>
                    <a:pt x="137" y="260"/>
                  </a:cubicBezTo>
                  <a:cubicBezTo>
                    <a:pt x="174" y="239"/>
                    <a:pt x="190" y="223"/>
                    <a:pt x="207" y="206"/>
                  </a:cubicBezTo>
                  <a:cubicBezTo>
                    <a:pt x="240" y="173"/>
                    <a:pt x="240" y="136"/>
                    <a:pt x="240" y="103"/>
                  </a:cubicBezTo>
                  <a:cubicBezTo>
                    <a:pt x="223" y="70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1" name="Google Shape;14201;p36"/>
            <p:cNvSpPr/>
            <p:nvPr/>
          </p:nvSpPr>
          <p:spPr>
            <a:xfrm>
              <a:off x="4574075" y="290167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34" y="34"/>
                    <a:pt x="17" y="50"/>
                  </a:cubicBezTo>
                  <a:cubicBezTo>
                    <a:pt x="1" y="88"/>
                    <a:pt x="1" y="120"/>
                    <a:pt x="1" y="153"/>
                  </a:cubicBezTo>
                  <a:cubicBezTo>
                    <a:pt x="17" y="191"/>
                    <a:pt x="17" y="224"/>
                    <a:pt x="54" y="240"/>
                  </a:cubicBezTo>
                  <a:cubicBezTo>
                    <a:pt x="66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8"/>
                    <a:pt x="207" y="50"/>
                    <a:pt x="174" y="34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2" name="Google Shape;14202;p36"/>
            <p:cNvSpPr/>
            <p:nvPr/>
          </p:nvSpPr>
          <p:spPr>
            <a:xfrm>
              <a:off x="4575425" y="297982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6" y="260"/>
                    <a:pt x="104" y="260"/>
                    <a:pt x="137" y="260"/>
                  </a:cubicBezTo>
                  <a:cubicBezTo>
                    <a:pt x="186" y="239"/>
                    <a:pt x="223" y="190"/>
                    <a:pt x="223" y="103"/>
                  </a:cubicBezTo>
                  <a:cubicBezTo>
                    <a:pt x="223" y="7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3" name="Google Shape;14203;p36"/>
            <p:cNvSpPr/>
            <p:nvPr/>
          </p:nvSpPr>
          <p:spPr>
            <a:xfrm>
              <a:off x="4561625" y="2909000"/>
              <a:ext cx="425" cy="3025"/>
            </a:xfrm>
            <a:custGeom>
              <a:avLst/>
              <a:gdLst/>
              <a:ahLst/>
              <a:cxnLst/>
              <a:rect l="l" t="t" r="r" b="b"/>
              <a:pathLst>
                <a:path w="17" h="121" extrusionOk="0">
                  <a:moveTo>
                    <a:pt x="0" y="1"/>
                  </a:moveTo>
                  <a:lnTo>
                    <a:pt x="0" y="120"/>
                  </a:lnTo>
                  <a:cubicBezTo>
                    <a:pt x="17" y="83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4" name="Google Shape;14204;p36"/>
            <p:cNvSpPr/>
            <p:nvPr/>
          </p:nvSpPr>
          <p:spPr>
            <a:xfrm>
              <a:off x="45663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5" name="Google Shape;14205;p36"/>
            <p:cNvSpPr/>
            <p:nvPr/>
          </p:nvSpPr>
          <p:spPr>
            <a:xfrm>
              <a:off x="4565950" y="28406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6" name="Google Shape;14206;p36"/>
            <p:cNvSpPr/>
            <p:nvPr/>
          </p:nvSpPr>
          <p:spPr>
            <a:xfrm>
              <a:off x="4560800" y="2809425"/>
              <a:ext cx="4350" cy="6475"/>
            </a:xfrm>
            <a:custGeom>
              <a:avLst/>
              <a:gdLst/>
              <a:ahLst/>
              <a:cxnLst/>
              <a:rect l="l" t="t" r="r" b="b"/>
              <a:pathLst>
                <a:path w="174" h="259" extrusionOk="0">
                  <a:moveTo>
                    <a:pt x="42" y="1"/>
                  </a:moveTo>
                  <a:cubicBezTo>
                    <a:pt x="29" y="1"/>
                    <a:pt x="17" y="5"/>
                    <a:pt x="0" y="13"/>
                  </a:cubicBezTo>
                  <a:cubicBezTo>
                    <a:pt x="17" y="100"/>
                    <a:pt x="17" y="186"/>
                    <a:pt x="33" y="252"/>
                  </a:cubicBezTo>
                  <a:cubicBezTo>
                    <a:pt x="40" y="256"/>
                    <a:pt x="48" y="258"/>
                    <a:pt x="56" y="258"/>
                  </a:cubicBezTo>
                  <a:cubicBezTo>
                    <a:pt x="88" y="258"/>
                    <a:pt x="123" y="226"/>
                    <a:pt x="136" y="186"/>
                  </a:cubicBezTo>
                  <a:cubicBezTo>
                    <a:pt x="173" y="116"/>
                    <a:pt x="136" y="30"/>
                    <a:pt x="87" y="13"/>
                  </a:cubicBezTo>
                  <a:cubicBezTo>
                    <a:pt x="68" y="5"/>
                    <a:pt x="55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7" name="Google Shape;14207;p36"/>
            <p:cNvSpPr/>
            <p:nvPr/>
          </p:nvSpPr>
          <p:spPr>
            <a:xfrm>
              <a:off x="4562950" y="2889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1"/>
                  </a:moveTo>
                  <a:cubicBezTo>
                    <a:pt x="107" y="1"/>
                    <a:pt x="98" y="3"/>
                    <a:pt x="87" y="8"/>
                  </a:cubicBezTo>
                  <a:lnTo>
                    <a:pt x="67" y="8"/>
                  </a:lnTo>
                  <a:cubicBezTo>
                    <a:pt x="17" y="45"/>
                    <a:pt x="1" y="95"/>
                    <a:pt x="1" y="148"/>
                  </a:cubicBezTo>
                  <a:cubicBezTo>
                    <a:pt x="1" y="181"/>
                    <a:pt x="17" y="214"/>
                    <a:pt x="50" y="231"/>
                  </a:cubicBezTo>
                  <a:cubicBezTo>
                    <a:pt x="67" y="268"/>
                    <a:pt x="104" y="268"/>
                    <a:pt x="120" y="268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95"/>
                    <a:pt x="207" y="95"/>
                    <a:pt x="207" y="78"/>
                  </a:cubicBezTo>
                  <a:cubicBezTo>
                    <a:pt x="207" y="45"/>
                    <a:pt x="170" y="25"/>
                    <a:pt x="153" y="8"/>
                  </a:cubicBezTo>
                  <a:cubicBezTo>
                    <a:pt x="142" y="8"/>
                    <a:pt x="13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8" name="Google Shape;14208;p36"/>
            <p:cNvSpPr/>
            <p:nvPr/>
          </p:nvSpPr>
          <p:spPr>
            <a:xfrm>
              <a:off x="4561625" y="2951050"/>
              <a:ext cx="950" cy="5175"/>
            </a:xfrm>
            <a:custGeom>
              <a:avLst/>
              <a:gdLst/>
              <a:ahLst/>
              <a:cxnLst/>
              <a:rect l="l" t="t" r="r" b="b"/>
              <a:pathLst>
                <a:path w="38" h="207" extrusionOk="0">
                  <a:moveTo>
                    <a:pt x="0" y="1"/>
                  </a:moveTo>
                  <a:lnTo>
                    <a:pt x="0" y="207"/>
                  </a:lnTo>
                  <a:cubicBezTo>
                    <a:pt x="17" y="174"/>
                    <a:pt x="37" y="120"/>
                    <a:pt x="37" y="87"/>
                  </a:cubicBezTo>
                  <a:cubicBezTo>
                    <a:pt x="17" y="50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9" name="Google Shape;14209;p36"/>
            <p:cNvSpPr/>
            <p:nvPr/>
          </p:nvSpPr>
          <p:spPr>
            <a:xfrm>
              <a:off x="4561625" y="29332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85" y="1"/>
                  </a:moveTo>
                  <a:cubicBezTo>
                    <a:pt x="69" y="1"/>
                    <a:pt x="49" y="13"/>
                    <a:pt x="37" y="24"/>
                  </a:cubicBezTo>
                  <a:cubicBezTo>
                    <a:pt x="17" y="41"/>
                    <a:pt x="0" y="61"/>
                    <a:pt x="0" y="94"/>
                  </a:cubicBezTo>
                  <a:lnTo>
                    <a:pt x="0" y="164"/>
                  </a:lnTo>
                  <a:cubicBezTo>
                    <a:pt x="0" y="181"/>
                    <a:pt x="0" y="197"/>
                    <a:pt x="17" y="214"/>
                  </a:cubicBezTo>
                  <a:cubicBezTo>
                    <a:pt x="38" y="245"/>
                    <a:pt x="69" y="263"/>
                    <a:pt x="101" y="263"/>
                  </a:cubicBezTo>
                  <a:cubicBezTo>
                    <a:pt x="125" y="263"/>
                    <a:pt x="150" y="253"/>
                    <a:pt x="173" y="230"/>
                  </a:cubicBezTo>
                  <a:cubicBezTo>
                    <a:pt x="206" y="181"/>
                    <a:pt x="223" y="111"/>
                    <a:pt x="190" y="41"/>
                  </a:cubicBezTo>
                  <a:cubicBezTo>
                    <a:pt x="173" y="24"/>
                    <a:pt x="157" y="8"/>
                    <a:pt x="140" y="8"/>
                  </a:cubicBezTo>
                  <a:lnTo>
                    <a:pt x="103" y="8"/>
                  </a:lnTo>
                  <a:cubicBezTo>
                    <a:pt x="98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0" name="Google Shape;14210;p36"/>
            <p:cNvSpPr/>
            <p:nvPr/>
          </p:nvSpPr>
          <p:spPr>
            <a:xfrm>
              <a:off x="4579250" y="28376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1" name="Google Shape;14211;p36"/>
            <p:cNvSpPr/>
            <p:nvPr/>
          </p:nvSpPr>
          <p:spPr>
            <a:xfrm>
              <a:off x="4613550" y="281557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28" y="1"/>
                  </a:moveTo>
                  <a:cubicBezTo>
                    <a:pt x="82" y="1"/>
                    <a:pt x="47" y="23"/>
                    <a:pt x="22" y="77"/>
                  </a:cubicBezTo>
                  <a:cubicBezTo>
                    <a:pt x="1" y="147"/>
                    <a:pt x="38" y="233"/>
                    <a:pt x="88" y="250"/>
                  </a:cubicBezTo>
                  <a:cubicBezTo>
                    <a:pt x="104" y="266"/>
                    <a:pt x="125" y="266"/>
                    <a:pt x="141" y="266"/>
                  </a:cubicBezTo>
                  <a:cubicBezTo>
                    <a:pt x="174" y="250"/>
                    <a:pt x="207" y="233"/>
                    <a:pt x="228" y="180"/>
                  </a:cubicBezTo>
                  <a:cubicBezTo>
                    <a:pt x="244" y="130"/>
                    <a:pt x="244" y="77"/>
                    <a:pt x="207" y="44"/>
                  </a:cubicBezTo>
                  <a:cubicBezTo>
                    <a:pt x="191" y="27"/>
                    <a:pt x="191" y="6"/>
                    <a:pt x="174" y="6"/>
                  </a:cubicBezTo>
                  <a:cubicBezTo>
                    <a:pt x="158" y="3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2" name="Google Shape;14212;p36"/>
            <p:cNvSpPr/>
            <p:nvPr/>
          </p:nvSpPr>
          <p:spPr>
            <a:xfrm>
              <a:off x="4640675" y="2781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120" y="1"/>
                    <a:pt x="87" y="17"/>
                    <a:pt x="70" y="17"/>
                  </a:cubicBezTo>
                  <a:cubicBezTo>
                    <a:pt x="17" y="33"/>
                    <a:pt x="0" y="87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3" name="Google Shape;14213;p36"/>
            <p:cNvSpPr/>
            <p:nvPr/>
          </p:nvSpPr>
          <p:spPr>
            <a:xfrm>
              <a:off x="4611925" y="2833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03" y="0"/>
                  </a:moveTo>
                  <a:cubicBezTo>
                    <a:pt x="86" y="0"/>
                    <a:pt x="68" y="4"/>
                    <a:pt x="49" y="12"/>
                  </a:cubicBezTo>
                  <a:cubicBezTo>
                    <a:pt x="33" y="29"/>
                    <a:pt x="16" y="50"/>
                    <a:pt x="0" y="83"/>
                  </a:cubicBezTo>
                  <a:lnTo>
                    <a:pt x="0" y="169"/>
                  </a:lnTo>
                  <a:cubicBezTo>
                    <a:pt x="16" y="202"/>
                    <a:pt x="33" y="235"/>
                    <a:pt x="66" y="256"/>
                  </a:cubicBezTo>
                  <a:cubicBezTo>
                    <a:pt x="78" y="260"/>
                    <a:pt x="92" y="262"/>
                    <a:pt x="105" y="262"/>
                  </a:cubicBezTo>
                  <a:cubicBezTo>
                    <a:pt x="149" y="262"/>
                    <a:pt x="194" y="239"/>
                    <a:pt x="206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4" name="Google Shape;14214;p36"/>
            <p:cNvSpPr/>
            <p:nvPr/>
          </p:nvSpPr>
          <p:spPr>
            <a:xfrm>
              <a:off x="4798275" y="30323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04" y="1"/>
                  </a:moveTo>
                  <a:cubicBezTo>
                    <a:pt x="87" y="1"/>
                    <a:pt x="70" y="6"/>
                    <a:pt x="54" y="16"/>
                  </a:cubicBezTo>
                  <a:cubicBezTo>
                    <a:pt x="33" y="33"/>
                    <a:pt x="17" y="66"/>
                    <a:pt x="17" y="82"/>
                  </a:cubicBezTo>
                  <a:cubicBezTo>
                    <a:pt x="0" y="119"/>
                    <a:pt x="0" y="152"/>
                    <a:pt x="0" y="169"/>
                  </a:cubicBezTo>
                  <a:cubicBezTo>
                    <a:pt x="17" y="202"/>
                    <a:pt x="33" y="239"/>
                    <a:pt x="70" y="255"/>
                  </a:cubicBezTo>
                  <a:cubicBezTo>
                    <a:pt x="88" y="264"/>
                    <a:pt x="104" y="268"/>
                    <a:pt x="120" y="268"/>
                  </a:cubicBezTo>
                  <a:cubicBezTo>
                    <a:pt x="163" y="268"/>
                    <a:pt x="199" y="237"/>
                    <a:pt x="223" y="185"/>
                  </a:cubicBezTo>
                  <a:cubicBezTo>
                    <a:pt x="239" y="119"/>
                    <a:pt x="206" y="33"/>
                    <a:pt x="157" y="16"/>
                  </a:cubicBezTo>
                  <a:cubicBezTo>
                    <a:pt x="138" y="6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5" name="Google Shape;14215;p36"/>
            <p:cNvSpPr/>
            <p:nvPr/>
          </p:nvSpPr>
          <p:spPr>
            <a:xfrm>
              <a:off x="4580575" y="28217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36" y="0"/>
                  </a:moveTo>
                  <a:cubicBezTo>
                    <a:pt x="85" y="0"/>
                    <a:pt x="44" y="30"/>
                    <a:pt x="17" y="71"/>
                  </a:cubicBezTo>
                  <a:cubicBezTo>
                    <a:pt x="1" y="141"/>
                    <a:pt x="34" y="227"/>
                    <a:pt x="83" y="244"/>
                  </a:cubicBezTo>
                  <a:cubicBezTo>
                    <a:pt x="97" y="253"/>
                    <a:pt x="113" y="257"/>
                    <a:pt x="128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6" name="Google Shape;14216;p36"/>
            <p:cNvSpPr/>
            <p:nvPr/>
          </p:nvSpPr>
          <p:spPr>
            <a:xfrm>
              <a:off x="4945150" y="2958375"/>
              <a:ext cx="5575" cy="6000"/>
            </a:xfrm>
            <a:custGeom>
              <a:avLst/>
              <a:gdLst/>
              <a:ahLst/>
              <a:cxnLst/>
              <a:rect l="l" t="t" r="r" b="b"/>
              <a:pathLst>
                <a:path w="223" h="240" extrusionOk="0">
                  <a:moveTo>
                    <a:pt x="54" y="1"/>
                  </a:moveTo>
                  <a:cubicBezTo>
                    <a:pt x="17" y="50"/>
                    <a:pt x="0" y="137"/>
                    <a:pt x="54" y="190"/>
                  </a:cubicBezTo>
                  <a:cubicBezTo>
                    <a:pt x="70" y="207"/>
                    <a:pt x="87" y="223"/>
                    <a:pt x="120" y="240"/>
                  </a:cubicBezTo>
                  <a:cubicBezTo>
                    <a:pt x="157" y="240"/>
                    <a:pt x="174" y="223"/>
                    <a:pt x="206" y="207"/>
                  </a:cubicBezTo>
                  <a:cubicBezTo>
                    <a:pt x="206" y="190"/>
                    <a:pt x="223" y="190"/>
                    <a:pt x="223" y="170"/>
                  </a:cubicBezTo>
                  <a:cubicBezTo>
                    <a:pt x="174" y="120"/>
                    <a:pt x="120" y="50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7" name="Google Shape;14217;p36"/>
            <p:cNvSpPr/>
            <p:nvPr/>
          </p:nvSpPr>
          <p:spPr>
            <a:xfrm>
              <a:off x="4893200" y="29536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90" y="17"/>
                    <a:pt x="17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8" name="Google Shape;14218;p36"/>
            <p:cNvSpPr/>
            <p:nvPr/>
          </p:nvSpPr>
          <p:spPr>
            <a:xfrm>
              <a:off x="4899175" y="29360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8" y="17"/>
                    <a:pt x="17" y="54"/>
                  </a:cubicBezTo>
                  <a:cubicBezTo>
                    <a:pt x="1" y="71"/>
                    <a:pt x="1" y="104"/>
                    <a:pt x="1" y="137"/>
                  </a:cubicBezTo>
                  <a:cubicBezTo>
                    <a:pt x="1" y="174"/>
                    <a:pt x="17" y="207"/>
                    <a:pt x="54" y="223"/>
                  </a:cubicBezTo>
                  <a:cubicBezTo>
                    <a:pt x="71" y="261"/>
                    <a:pt x="104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9" name="Google Shape;14219;p36"/>
            <p:cNvSpPr/>
            <p:nvPr/>
          </p:nvSpPr>
          <p:spPr>
            <a:xfrm>
              <a:off x="4888050" y="2926525"/>
              <a:ext cx="5575" cy="3950"/>
            </a:xfrm>
            <a:custGeom>
              <a:avLst/>
              <a:gdLst/>
              <a:ahLst/>
              <a:cxnLst/>
              <a:rect l="l" t="t" r="r" b="b"/>
              <a:pathLst>
                <a:path w="223" h="158" extrusionOk="0">
                  <a:moveTo>
                    <a:pt x="0" y="1"/>
                  </a:moveTo>
                  <a:lnTo>
                    <a:pt x="0" y="54"/>
                  </a:lnTo>
                  <a:cubicBezTo>
                    <a:pt x="0" y="87"/>
                    <a:pt x="17" y="124"/>
                    <a:pt x="33" y="141"/>
                  </a:cubicBezTo>
                  <a:cubicBezTo>
                    <a:pt x="70" y="157"/>
                    <a:pt x="103" y="157"/>
                    <a:pt x="120" y="157"/>
                  </a:cubicBezTo>
                  <a:cubicBezTo>
                    <a:pt x="173" y="157"/>
                    <a:pt x="223" y="87"/>
                    <a:pt x="223" y="38"/>
                  </a:cubicBezTo>
                  <a:cubicBezTo>
                    <a:pt x="153" y="2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0" name="Google Shape;14220;p36"/>
            <p:cNvSpPr/>
            <p:nvPr/>
          </p:nvSpPr>
          <p:spPr>
            <a:xfrm>
              <a:off x="4889275" y="2999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1" y="141"/>
                    <a:pt x="21" y="227"/>
                    <a:pt x="87" y="244"/>
                  </a:cubicBezTo>
                  <a:cubicBezTo>
                    <a:pt x="104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4"/>
                  </a:cubicBezTo>
                  <a:cubicBezTo>
                    <a:pt x="244" y="124"/>
                    <a:pt x="227" y="71"/>
                    <a:pt x="207" y="38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1" name="Google Shape;14221;p36"/>
            <p:cNvSpPr/>
            <p:nvPr/>
          </p:nvSpPr>
          <p:spPr>
            <a:xfrm>
              <a:off x="4588725" y="2808550"/>
              <a:ext cx="6400" cy="6475"/>
            </a:xfrm>
            <a:custGeom>
              <a:avLst/>
              <a:gdLst/>
              <a:ahLst/>
              <a:cxnLst/>
              <a:rect l="l" t="t" r="r" b="b"/>
              <a:pathLst>
                <a:path w="256" h="259" extrusionOk="0">
                  <a:moveTo>
                    <a:pt x="126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8" y="257"/>
                    <a:pt x="109" y="259"/>
                    <a:pt x="120" y="259"/>
                  </a:cubicBezTo>
                  <a:cubicBezTo>
                    <a:pt x="171" y="259"/>
                    <a:pt x="212" y="226"/>
                    <a:pt x="239" y="168"/>
                  </a:cubicBezTo>
                  <a:cubicBezTo>
                    <a:pt x="256" y="102"/>
                    <a:pt x="223" y="32"/>
                    <a:pt x="169" y="15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2" name="Google Shape;14222;p36"/>
            <p:cNvSpPr/>
            <p:nvPr/>
          </p:nvSpPr>
          <p:spPr>
            <a:xfrm>
              <a:off x="4584800" y="28698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54" y="22"/>
                    <a:pt x="1" y="88"/>
                    <a:pt x="17" y="158"/>
                  </a:cubicBezTo>
                  <a:cubicBezTo>
                    <a:pt x="17" y="191"/>
                    <a:pt x="38" y="228"/>
                    <a:pt x="71" y="244"/>
                  </a:cubicBezTo>
                  <a:cubicBezTo>
                    <a:pt x="82" y="256"/>
                    <a:pt x="102" y="268"/>
                    <a:pt x="120" y="268"/>
                  </a:cubicBezTo>
                  <a:cubicBezTo>
                    <a:pt x="128" y="268"/>
                    <a:pt x="135" y="266"/>
                    <a:pt x="141" y="261"/>
                  </a:cubicBezTo>
                  <a:cubicBezTo>
                    <a:pt x="174" y="261"/>
                    <a:pt x="207" y="244"/>
                    <a:pt x="223" y="207"/>
                  </a:cubicBezTo>
                  <a:cubicBezTo>
                    <a:pt x="244" y="191"/>
                    <a:pt x="244" y="158"/>
                    <a:pt x="244" y="125"/>
                  </a:cubicBezTo>
                  <a:cubicBezTo>
                    <a:pt x="223" y="88"/>
                    <a:pt x="223" y="55"/>
                    <a:pt x="190" y="38"/>
                  </a:cubicBezTo>
                  <a:cubicBezTo>
                    <a:pt x="190" y="22"/>
                    <a:pt x="174" y="22"/>
                    <a:pt x="174" y="22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3" name="Google Shape;14223;p36"/>
            <p:cNvSpPr/>
            <p:nvPr/>
          </p:nvSpPr>
          <p:spPr>
            <a:xfrm>
              <a:off x="4593875" y="283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66" y="22"/>
                    <a:pt x="50" y="38"/>
                  </a:cubicBezTo>
                  <a:cubicBezTo>
                    <a:pt x="0" y="88"/>
                    <a:pt x="0" y="158"/>
                    <a:pt x="33" y="228"/>
                  </a:cubicBezTo>
                  <a:cubicBezTo>
                    <a:pt x="52" y="255"/>
                    <a:pt x="81" y="267"/>
                    <a:pt x="113" y="267"/>
                  </a:cubicBezTo>
                  <a:cubicBezTo>
                    <a:pt x="139" y="267"/>
                    <a:pt x="166" y="259"/>
                    <a:pt x="190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190" y="38"/>
                    <a:pt x="170" y="22"/>
                    <a:pt x="153" y="22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4" name="Google Shape;14224;p36"/>
            <p:cNvSpPr/>
            <p:nvPr/>
          </p:nvSpPr>
          <p:spPr>
            <a:xfrm>
              <a:off x="4604600" y="284935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14" y="1"/>
                  </a:moveTo>
                  <a:cubicBezTo>
                    <a:pt x="107" y="1"/>
                    <a:pt x="103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33" y="222"/>
                    <a:pt x="50" y="239"/>
                  </a:cubicBezTo>
                  <a:cubicBezTo>
                    <a:pt x="64" y="250"/>
                    <a:pt x="85" y="262"/>
                    <a:pt x="102" y="262"/>
                  </a:cubicBezTo>
                  <a:cubicBezTo>
                    <a:pt x="109" y="262"/>
                    <a:pt x="115" y="260"/>
                    <a:pt x="120" y="255"/>
                  </a:cubicBezTo>
                  <a:cubicBezTo>
                    <a:pt x="153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cubicBezTo>
                    <a:pt x="173" y="16"/>
                    <a:pt x="153" y="16"/>
                    <a:pt x="153" y="16"/>
                  </a:cubicBezTo>
                  <a:lnTo>
                    <a:pt x="136" y="16"/>
                  </a:lnTo>
                  <a:cubicBezTo>
                    <a:pt x="128" y="6"/>
                    <a:pt x="12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5" name="Google Shape;14225;p36"/>
            <p:cNvSpPr/>
            <p:nvPr/>
          </p:nvSpPr>
          <p:spPr>
            <a:xfrm>
              <a:off x="4561625" y="2982800"/>
              <a:ext cx="3000" cy="6525"/>
            </a:xfrm>
            <a:custGeom>
              <a:avLst/>
              <a:gdLst/>
              <a:ahLst/>
              <a:cxnLst/>
              <a:rect l="l" t="t" r="r" b="b"/>
              <a:pathLst>
                <a:path w="120" h="261" extrusionOk="0">
                  <a:moveTo>
                    <a:pt x="0" y="1"/>
                  </a:moveTo>
                  <a:lnTo>
                    <a:pt x="0" y="260"/>
                  </a:lnTo>
                  <a:cubicBezTo>
                    <a:pt x="54" y="260"/>
                    <a:pt x="87" y="223"/>
                    <a:pt x="103" y="174"/>
                  </a:cubicBezTo>
                  <a:cubicBezTo>
                    <a:pt x="120" y="141"/>
                    <a:pt x="103" y="87"/>
                    <a:pt x="87" y="38"/>
                  </a:cubicBezTo>
                  <a:cubicBezTo>
                    <a:pt x="70" y="38"/>
                    <a:pt x="54" y="17"/>
                    <a:pt x="37" y="17"/>
                  </a:cubicBezTo>
                  <a:cubicBezTo>
                    <a:pt x="17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6" name="Google Shape;14226;p36"/>
            <p:cNvSpPr/>
            <p:nvPr/>
          </p:nvSpPr>
          <p:spPr>
            <a:xfrm>
              <a:off x="4601200" y="28200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4"/>
                    <a:pt x="84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7" name="Google Shape;14227;p36"/>
            <p:cNvSpPr/>
            <p:nvPr/>
          </p:nvSpPr>
          <p:spPr>
            <a:xfrm>
              <a:off x="4596875" y="28661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1" y="0"/>
                  </a:moveTo>
                  <a:cubicBezTo>
                    <a:pt x="76" y="0"/>
                    <a:pt x="41" y="31"/>
                    <a:pt x="17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73" y="252"/>
                    <a:pt x="223" y="219"/>
                    <a:pt x="223" y="186"/>
                  </a:cubicBezTo>
                  <a:cubicBezTo>
                    <a:pt x="239" y="132"/>
                    <a:pt x="239" y="83"/>
                    <a:pt x="206" y="46"/>
                  </a:cubicBezTo>
                  <a:cubicBezTo>
                    <a:pt x="206" y="29"/>
                    <a:pt x="190" y="13"/>
                    <a:pt x="173" y="13"/>
                  </a:cubicBezTo>
                  <a:cubicBezTo>
                    <a:pt x="155" y="4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228" name="Google Shape;14228;p36"/>
          <p:cNvSpPr/>
          <p:nvPr/>
        </p:nvSpPr>
        <p:spPr>
          <a:xfrm rot="10800000" flipH="1">
            <a:off x="1777956" y="193637"/>
            <a:ext cx="846599" cy="692702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29" name="Google Shape;14229;p36"/>
          <p:cNvSpPr/>
          <p:nvPr/>
        </p:nvSpPr>
        <p:spPr>
          <a:xfrm flipH="1">
            <a:off x="8219175" y="4539625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30" name="Google Shape;14230;p36"/>
          <p:cNvSpPr/>
          <p:nvPr/>
        </p:nvSpPr>
        <p:spPr>
          <a:xfrm flipH="1">
            <a:off x="8321207" y="2469776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31" name="Google Shape;14231;p36"/>
          <p:cNvSpPr/>
          <p:nvPr/>
        </p:nvSpPr>
        <p:spPr>
          <a:xfrm>
            <a:off x="8562824" y="2571750"/>
            <a:ext cx="1266797" cy="3426677"/>
          </a:xfrm>
          <a:custGeom>
            <a:avLst/>
            <a:gdLst/>
            <a:ahLst/>
            <a:cxnLst/>
            <a:rect l="l" t="t" r="r" b="b"/>
            <a:pathLst>
              <a:path w="3691" h="7369" extrusionOk="0">
                <a:moveTo>
                  <a:pt x="3690" y="1"/>
                </a:moveTo>
                <a:cubicBezTo>
                  <a:pt x="2763" y="376"/>
                  <a:pt x="1856" y="805"/>
                  <a:pt x="928" y="1184"/>
                </a:cubicBezTo>
                <a:cubicBezTo>
                  <a:pt x="532" y="1341"/>
                  <a:pt x="66" y="1580"/>
                  <a:pt x="33" y="1992"/>
                </a:cubicBezTo>
                <a:cubicBezTo>
                  <a:pt x="0" y="2334"/>
                  <a:pt x="273" y="2627"/>
                  <a:pt x="413" y="2936"/>
                </a:cubicBezTo>
                <a:cubicBezTo>
                  <a:pt x="755" y="3711"/>
                  <a:pt x="326" y="4721"/>
                  <a:pt x="788" y="5443"/>
                </a:cubicBezTo>
                <a:cubicBezTo>
                  <a:pt x="945" y="5686"/>
                  <a:pt x="1184" y="5855"/>
                  <a:pt x="1406" y="6028"/>
                </a:cubicBezTo>
                <a:cubicBezTo>
                  <a:pt x="2128" y="6560"/>
                  <a:pt x="2866" y="7092"/>
                  <a:pt x="3690" y="7368"/>
                </a:cubicBezTo>
                <a:lnTo>
                  <a:pt x="3690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CUSTOM_17">
    <p:spTree>
      <p:nvGrpSpPr>
        <p:cNvPr id="1" name="Shape 18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10" name="Google Shape;18510;p47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9531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8511" name="Google Shape;18511;p47"/>
          <p:cNvSpPr/>
          <p:nvPr/>
        </p:nvSpPr>
        <p:spPr>
          <a:xfrm>
            <a:off x="-976700" y="4260000"/>
            <a:ext cx="2769474" cy="2340126"/>
          </a:xfrm>
          <a:custGeom>
            <a:avLst/>
            <a:gdLst/>
            <a:ahLst/>
            <a:cxnLst/>
            <a:rect l="l" t="t" r="r" b="b"/>
            <a:pathLst>
              <a:path w="8521" h="7200" extrusionOk="0">
                <a:moveTo>
                  <a:pt x="6541" y="1"/>
                </a:moveTo>
                <a:cubicBezTo>
                  <a:pt x="6496" y="1"/>
                  <a:pt x="6453" y="4"/>
                  <a:pt x="6412" y="9"/>
                </a:cubicBezTo>
                <a:cubicBezTo>
                  <a:pt x="5770" y="94"/>
                  <a:pt x="4963" y="567"/>
                  <a:pt x="4013" y="567"/>
                </a:cubicBezTo>
                <a:cubicBezTo>
                  <a:pt x="3705" y="567"/>
                  <a:pt x="3382" y="517"/>
                  <a:pt x="3045" y="388"/>
                </a:cubicBezTo>
                <a:cubicBezTo>
                  <a:pt x="2461" y="149"/>
                  <a:pt x="1962" y="65"/>
                  <a:pt x="1611" y="65"/>
                </a:cubicBezTo>
                <a:cubicBezTo>
                  <a:pt x="1588" y="64"/>
                  <a:pt x="1566" y="63"/>
                  <a:pt x="1543" y="63"/>
                </a:cubicBezTo>
                <a:cubicBezTo>
                  <a:pt x="922" y="63"/>
                  <a:pt x="346" y="439"/>
                  <a:pt x="177" y="1063"/>
                </a:cubicBezTo>
                <a:cubicBezTo>
                  <a:pt x="1" y="1527"/>
                  <a:pt x="148" y="2026"/>
                  <a:pt x="324" y="2406"/>
                </a:cubicBezTo>
                <a:cubicBezTo>
                  <a:pt x="676" y="3109"/>
                  <a:pt x="465" y="4719"/>
                  <a:pt x="465" y="4754"/>
                </a:cubicBezTo>
                <a:cubicBezTo>
                  <a:pt x="385" y="5469"/>
                  <a:pt x="873" y="7199"/>
                  <a:pt x="2814" y="7199"/>
                </a:cubicBezTo>
                <a:cubicBezTo>
                  <a:pt x="2935" y="7199"/>
                  <a:pt x="3061" y="7193"/>
                  <a:pt x="3192" y="7179"/>
                </a:cubicBezTo>
                <a:cubicBezTo>
                  <a:pt x="5477" y="6919"/>
                  <a:pt x="7558" y="4754"/>
                  <a:pt x="8057" y="2673"/>
                </a:cubicBezTo>
                <a:cubicBezTo>
                  <a:pt x="8521" y="736"/>
                  <a:pt x="7295" y="1"/>
                  <a:pt x="654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512" name="Google Shape;18512;p47"/>
          <p:cNvGrpSpPr/>
          <p:nvPr/>
        </p:nvGrpSpPr>
        <p:grpSpPr>
          <a:xfrm>
            <a:off x="7676148" y="-63226"/>
            <a:ext cx="2192535" cy="1200546"/>
            <a:chOff x="4465450" y="2268625"/>
            <a:chExt cx="520125" cy="284800"/>
          </a:xfrm>
        </p:grpSpPr>
        <p:sp>
          <p:nvSpPr>
            <p:cNvPr id="18513" name="Google Shape;18513;p47"/>
            <p:cNvSpPr/>
            <p:nvPr/>
          </p:nvSpPr>
          <p:spPr>
            <a:xfrm>
              <a:off x="4729100" y="2352425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49"/>
                    <a:pt x="38" y="66"/>
                    <a:pt x="17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23" y="153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4" name="Google Shape;18514;p47"/>
            <p:cNvSpPr/>
            <p:nvPr/>
          </p:nvSpPr>
          <p:spPr>
            <a:xfrm>
              <a:off x="4715800" y="235190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21"/>
                    <a:pt x="71" y="38"/>
                    <a:pt x="54" y="54"/>
                  </a:cubicBezTo>
                  <a:cubicBezTo>
                    <a:pt x="1" y="103"/>
                    <a:pt x="1" y="157"/>
                    <a:pt x="34" y="190"/>
                  </a:cubicBezTo>
                  <a:cubicBezTo>
                    <a:pt x="52" y="198"/>
                    <a:pt x="66" y="202"/>
                    <a:pt x="79" y="202"/>
                  </a:cubicBezTo>
                  <a:cubicBezTo>
                    <a:pt x="92" y="202"/>
                    <a:pt x="104" y="198"/>
                    <a:pt x="120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207" y="157"/>
                  </a:cubicBezTo>
                  <a:cubicBezTo>
                    <a:pt x="261" y="103"/>
                    <a:pt x="261" y="38"/>
                    <a:pt x="224" y="21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5" name="Google Shape;18515;p47"/>
            <p:cNvSpPr/>
            <p:nvPr/>
          </p:nvSpPr>
          <p:spPr>
            <a:xfrm>
              <a:off x="4711075" y="23403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20" y="17"/>
                    <a:pt x="87" y="34"/>
                  </a:cubicBezTo>
                  <a:cubicBezTo>
                    <a:pt x="54" y="50"/>
                    <a:pt x="37" y="8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4"/>
                    <a:pt x="190" y="174"/>
                  </a:cubicBezTo>
                  <a:cubicBezTo>
                    <a:pt x="223" y="153"/>
                    <a:pt x="243" y="137"/>
                    <a:pt x="260" y="104"/>
                  </a:cubicBezTo>
                  <a:cubicBezTo>
                    <a:pt x="260" y="71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6" name="Google Shape;18516;p47"/>
            <p:cNvSpPr/>
            <p:nvPr/>
          </p:nvSpPr>
          <p:spPr>
            <a:xfrm>
              <a:off x="4728700" y="236395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2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3" y="54"/>
                    <a:pt x="0" y="104"/>
                    <a:pt x="17" y="157"/>
                  </a:cubicBezTo>
                  <a:cubicBezTo>
                    <a:pt x="29" y="182"/>
                    <a:pt x="61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223" y="157"/>
                    <a:pt x="260" y="104"/>
                    <a:pt x="239" y="54"/>
                  </a:cubicBezTo>
                  <a:cubicBezTo>
                    <a:pt x="23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7" name="Google Shape;18517;p47"/>
            <p:cNvSpPr/>
            <p:nvPr/>
          </p:nvSpPr>
          <p:spPr>
            <a:xfrm>
              <a:off x="4723550" y="238697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0"/>
                  </a:moveTo>
                  <a:cubicBezTo>
                    <a:pt x="159" y="0"/>
                    <a:pt x="149" y="2"/>
                    <a:pt x="136" y="7"/>
                  </a:cubicBezTo>
                  <a:cubicBezTo>
                    <a:pt x="103" y="7"/>
                    <a:pt x="70" y="24"/>
                    <a:pt x="54" y="40"/>
                  </a:cubicBezTo>
                  <a:cubicBezTo>
                    <a:pt x="0" y="94"/>
                    <a:pt x="0" y="164"/>
                    <a:pt x="33" y="181"/>
                  </a:cubicBezTo>
                  <a:cubicBezTo>
                    <a:pt x="70" y="197"/>
                    <a:pt x="87" y="197"/>
                    <a:pt x="120" y="197"/>
                  </a:cubicBezTo>
                  <a:cubicBezTo>
                    <a:pt x="136" y="197"/>
                    <a:pt x="136" y="197"/>
                    <a:pt x="157" y="181"/>
                  </a:cubicBezTo>
                  <a:cubicBezTo>
                    <a:pt x="173" y="181"/>
                    <a:pt x="190" y="164"/>
                    <a:pt x="206" y="143"/>
                  </a:cubicBezTo>
                  <a:cubicBezTo>
                    <a:pt x="260" y="94"/>
                    <a:pt x="260" y="40"/>
                    <a:pt x="223" y="7"/>
                  </a:cubicBezTo>
                  <a:cubicBezTo>
                    <a:pt x="201" y="7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8" name="Google Shape;18518;p47"/>
            <p:cNvSpPr/>
            <p:nvPr/>
          </p:nvSpPr>
          <p:spPr>
            <a:xfrm>
              <a:off x="4733425" y="23051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20"/>
                    <a:pt x="1" y="157"/>
                    <a:pt x="17" y="174"/>
                  </a:cubicBezTo>
                  <a:cubicBezTo>
                    <a:pt x="34" y="190"/>
                    <a:pt x="50" y="190"/>
                    <a:pt x="87" y="190"/>
                  </a:cubicBezTo>
                  <a:lnTo>
                    <a:pt x="137" y="190"/>
                  </a:lnTo>
                  <a:cubicBezTo>
                    <a:pt x="153" y="174"/>
                    <a:pt x="153" y="174"/>
                    <a:pt x="174" y="174"/>
                  </a:cubicBezTo>
                  <a:cubicBezTo>
                    <a:pt x="207" y="157"/>
                    <a:pt x="224" y="120"/>
                    <a:pt x="224" y="104"/>
                  </a:cubicBezTo>
                  <a:cubicBezTo>
                    <a:pt x="257" y="38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9" name="Google Shape;18519;p47"/>
            <p:cNvSpPr/>
            <p:nvPr/>
          </p:nvSpPr>
          <p:spPr>
            <a:xfrm>
              <a:off x="4718800" y="237560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174" y="1"/>
                  </a:moveTo>
                  <a:cubicBezTo>
                    <a:pt x="157" y="1"/>
                    <a:pt x="120" y="1"/>
                    <a:pt x="87" y="34"/>
                  </a:cubicBezTo>
                  <a:cubicBezTo>
                    <a:pt x="54" y="50"/>
                    <a:pt x="38" y="67"/>
                    <a:pt x="38" y="104"/>
                  </a:cubicBezTo>
                  <a:cubicBezTo>
                    <a:pt x="0" y="153"/>
                    <a:pt x="38" y="186"/>
                    <a:pt x="104" y="186"/>
                  </a:cubicBezTo>
                  <a:cubicBezTo>
                    <a:pt x="120" y="186"/>
                    <a:pt x="141" y="186"/>
                    <a:pt x="174" y="170"/>
                  </a:cubicBezTo>
                  <a:lnTo>
                    <a:pt x="190" y="170"/>
                  </a:lnTo>
                  <a:cubicBezTo>
                    <a:pt x="223" y="137"/>
                    <a:pt x="244" y="120"/>
                    <a:pt x="260" y="83"/>
                  </a:cubicBezTo>
                  <a:cubicBezTo>
                    <a:pt x="277" y="3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0" name="Google Shape;18520;p47"/>
            <p:cNvSpPr/>
            <p:nvPr/>
          </p:nvSpPr>
          <p:spPr>
            <a:xfrm>
              <a:off x="4708500" y="22828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40" y="206"/>
                    <a:pt x="173" y="186"/>
                  </a:cubicBezTo>
                  <a:lnTo>
                    <a:pt x="190" y="169"/>
                  </a:lnTo>
                  <a:cubicBezTo>
                    <a:pt x="223" y="153"/>
                    <a:pt x="243" y="136"/>
                    <a:pt x="260" y="103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1" name="Google Shape;18521;p47"/>
            <p:cNvSpPr/>
            <p:nvPr/>
          </p:nvSpPr>
          <p:spPr>
            <a:xfrm>
              <a:off x="4702925" y="231757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2" y="198"/>
                    <a:pt x="75" y="203"/>
                    <a:pt x="89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7" y="190"/>
                  </a:lnTo>
                  <a:cubicBezTo>
                    <a:pt x="190" y="174"/>
                    <a:pt x="207" y="157"/>
                    <a:pt x="223" y="157"/>
                  </a:cubicBezTo>
                  <a:cubicBezTo>
                    <a:pt x="260" y="104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2" name="Google Shape;18522;p47"/>
            <p:cNvSpPr/>
            <p:nvPr/>
          </p:nvSpPr>
          <p:spPr>
            <a:xfrm>
              <a:off x="4708075" y="2294625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4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54" y="44"/>
                    <a:pt x="1" y="94"/>
                    <a:pt x="17" y="147"/>
                  </a:cubicBezTo>
                  <a:cubicBezTo>
                    <a:pt x="28" y="179"/>
                    <a:pt x="61" y="198"/>
                    <a:pt x="97" y="198"/>
                  </a:cubicBezTo>
                  <a:cubicBezTo>
                    <a:pt x="117" y="198"/>
                    <a:pt x="138" y="192"/>
                    <a:pt x="157" y="180"/>
                  </a:cubicBezTo>
                  <a:cubicBezTo>
                    <a:pt x="223" y="164"/>
                    <a:pt x="277" y="94"/>
                    <a:pt x="260" y="44"/>
                  </a:cubicBezTo>
                  <a:cubicBezTo>
                    <a:pt x="245" y="17"/>
                    <a:pt x="20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3" name="Google Shape;18523;p47"/>
            <p:cNvSpPr/>
            <p:nvPr/>
          </p:nvSpPr>
          <p:spPr>
            <a:xfrm>
              <a:off x="4703750" y="237627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3" y="0"/>
                    <a:pt x="118" y="2"/>
                    <a:pt x="104" y="7"/>
                  </a:cubicBezTo>
                  <a:cubicBezTo>
                    <a:pt x="38" y="40"/>
                    <a:pt x="1" y="110"/>
                    <a:pt x="1" y="143"/>
                  </a:cubicBezTo>
                  <a:cubicBezTo>
                    <a:pt x="14" y="178"/>
                    <a:pt x="47" y="197"/>
                    <a:pt x="87" y="197"/>
                  </a:cubicBezTo>
                  <a:cubicBezTo>
                    <a:pt x="109" y="197"/>
                    <a:pt x="133" y="191"/>
                    <a:pt x="157" y="180"/>
                  </a:cubicBezTo>
                  <a:cubicBezTo>
                    <a:pt x="207" y="159"/>
                    <a:pt x="260" y="93"/>
                    <a:pt x="244" y="40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4" name="Google Shape;18524;p47"/>
            <p:cNvSpPr/>
            <p:nvPr/>
          </p:nvSpPr>
          <p:spPr>
            <a:xfrm>
              <a:off x="4705925" y="232870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21"/>
                  </a:cubicBezTo>
                  <a:cubicBezTo>
                    <a:pt x="54" y="54"/>
                    <a:pt x="37" y="71"/>
                    <a:pt x="3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41"/>
                    <a:pt x="243" y="124"/>
                    <a:pt x="260" y="87"/>
                  </a:cubicBezTo>
                  <a:cubicBezTo>
                    <a:pt x="276" y="38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5" name="Google Shape;18525;p47"/>
            <p:cNvSpPr/>
            <p:nvPr/>
          </p:nvSpPr>
          <p:spPr>
            <a:xfrm>
              <a:off x="4700350" y="23510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37" y="0"/>
                    <a:pt x="104" y="0"/>
                    <a:pt x="87" y="17"/>
                  </a:cubicBezTo>
                  <a:cubicBezTo>
                    <a:pt x="54" y="33"/>
                    <a:pt x="33" y="71"/>
                    <a:pt x="17" y="87"/>
                  </a:cubicBezTo>
                  <a:cubicBezTo>
                    <a:pt x="0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60" y="71"/>
                    <a:pt x="260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6" name="Google Shape;18526;p47"/>
            <p:cNvSpPr/>
            <p:nvPr/>
          </p:nvSpPr>
          <p:spPr>
            <a:xfrm>
              <a:off x="4699925" y="23622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4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190"/>
                    <a:pt x="88" y="190"/>
                  </a:cubicBezTo>
                  <a:lnTo>
                    <a:pt x="154" y="190"/>
                  </a:lnTo>
                  <a:cubicBezTo>
                    <a:pt x="154" y="174"/>
                    <a:pt x="174" y="174"/>
                    <a:pt x="174" y="174"/>
                  </a:cubicBezTo>
                  <a:cubicBezTo>
                    <a:pt x="207" y="157"/>
                    <a:pt x="224" y="124"/>
                    <a:pt x="240" y="104"/>
                  </a:cubicBezTo>
                  <a:cubicBezTo>
                    <a:pt x="257" y="71"/>
                    <a:pt x="240" y="54"/>
                    <a:pt x="240" y="38"/>
                  </a:cubicBezTo>
                  <a:cubicBezTo>
                    <a:pt x="224" y="21"/>
                    <a:pt x="191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7" name="Google Shape;18527;p47"/>
            <p:cNvSpPr/>
            <p:nvPr/>
          </p:nvSpPr>
          <p:spPr>
            <a:xfrm>
              <a:off x="4720975" y="242022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57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33" y="50"/>
                    <a:pt x="17" y="71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1"/>
                    <a:pt x="157" y="191"/>
                  </a:cubicBezTo>
                  <a:lnTo>
                    <a:pt x="173" y="174"/>
                  </a:lnTo>
                  <a:cubicBezTo>
                    <a:pt x="206" y="153"/>
                    <a:pt x="223" y="120"/>
                    <a:pt x="239" y="104"/>
                  </a:cubicBezTo>
                  <a:cubicBezTo>
                    <a:pt x="239" y="71"/>
                    <a:pt x="239" y="50"/>
                    <a:pt x="223" y="3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8" name="Google Shape;18528;p47"/>
            <p:cNvSpPr/>
            <p:nvPr/>
          </p:nvSpPr>
          <p:spPr>
            <a:xfrm>
              <a:off x="4709425" y="2271600"/>
              <a:ext cx="5575" cy="1775"/>
            </a:xfrm>
            <a:custGeom>
              <a:avLst/>
              <a:gdLst/>
              <a:ahLst/>
              <a:cxnLst/>
              <a:rect l="l" t="t" r="r" b="b"/>
              <a:pathLst>
                <a:path w="223" h="71" extrusionOk="0">
                  <a:moveTo>
                    <a:pt x="0" y="1"/>
                  </a:moveTo>
                  <a:cubicBezTo>
                    <a:pt x="0" y="17"/>
                    <a:pt x="17" y="54"/>
                    <a:pt x="33" y="54"/>
                  </a:cubicBezTo>
                  <a:cubicBezTo>
                    <a:pt x="50" y="71"/>
                    <a:pt x="83" y="71"/>
                    <a:pt x="120" y="71"/>
                  </a:cubicBezTo>
                  <a:cubicBezTo>
                    <a:pt x="120" y="71"/>
                    <a:pt x="136" y="71"/>
                    <a:pt x="136" y="54"/>
                  </a:cubicBezTo>
                  <a:cubicBezTo>
                    <a:pt x="169" y="54"/>
                    <a:pt x="186" y="38"/>
                    <a:pt x="206" y="17"/>
                  </a:cubicBezTo>
                  <a:cubicBezTo>
                    <a:pt x="206" y="17"/>
                    <a:pt x="206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9" name="Google Shape;18529;p47"/>
            <p:cNvSpPr/>
            <p:nvPr/>
          </p:nvSpPr>
          <p:spPr>
            <a:xfrm>
              <a:off x="4742400" y="23407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24" y="0"/>
                    <a:pt x="87" y="17"/>
                    <a:pt x="71" y="33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20"/>
                    <a:pt x="1" y="157"/>
                    <a:pt x="21" y="173"/>
                  </a:cubicBezTo>
                  <a:cubicBezTo>
                    <a:pt x="21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57" y="173"/>
                    <a:pt x="157" y="173"/>
                    <a:pt x="174" y="173"/>
                  </a:cubicBezTo>
                  <a:cubicBezTo>
                    <a:pt x="207" y="157"/>
                    <a:pt x="227" y="120"/>
                    <a:pt x="227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0" name="Google Shape;18530;p47"/>
            <p:cNvSpPr/>
            <p:nvPr/>
          </p:nvSpPr>
          <p:spPr>
            <a:xfrm>
              <a:off x="4737250" y="2271200"/>
              <a:ext cx="6525" cy="4350"/>
            </a:xfrm>
            <a:custGeom>
              <a:avLst/>
              <a:gdLst/>
              <a:ahLst/>
              <a:cxnLst/>
              <a:rect l="l" t="t" r="r" b="b"/>
              <a:pathLst>
                <a:path w="261" h="174" extrusionOk="0">
                  <a:moveTo>
                    <a:pt x="87" y="0"/>
                  </a:moveTo>
                  <a:cubicBezTo>
                    <a:pt x="54" y="17"/>
                    <a:pt x="38" y="33"/>
                    <a:pt x="21" y="70"/>
                  </a:cubicBezTo>
                  <a:cubicBezTo>
                    <a:pt x="0" y="120"/>
                    <a:pt x="38" y="173"/>
                    <a:pt x="104" y="173"/>
                  </a:cubicBezTo>
                  <a:cubicBezTo>
                    <a:pt x="124" y="173"/>
                    <a:pt x="141" y="157"/>
                    <a:pt x="141" y="157"/>
                  </a:cubicBezTo>
                  <a:lnTo>
                    <a:pt x="157" y="157"/>
                  </a:lnTo>
                  <a:cubicBezTo>
                    <a:pt x="174" y="157"/>
                    <a:pt x="190" y="136"/>
                    <a:pt x="190" y="136"/>
                  </a:cubicBezTo>
                  <a:cubicBezTo>
                    <a:pt x="227" y="120"/>
                    <a:pt x="244" y="87"/>
                    <a:pt x="260" y="70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1" name="Google Shape;18531;p47"/>
            <p:cNvSpPr/>
            <p:nvPr/>
          </p:nvSpPr>
          <p:spPr>
            <a:xfrm>
              <a:off x="4695200" y="2282600"/>
              <a:ext cx="6925" cy="4900"/>
            </a:xfrm>
            <a:custGeom>
              <a:avLst/>
              <a:gdLst/>
              <a:ahLst/>
              <a:cxnLst/>
              <a:rect l="l" t="t" r="r" b="b"/>
              <a:pathLst>
                <a:path w="277" h="196" extrusionOk="0">
                  <a:moveTo>
                    <a:pt x="172" y="1"/>
                  </a:moveTo>
                  <a:cubicBezTo>
                    <a:pt x="161" y="1"/>
                    <a:pt x="149" y="3"/>
                    <a:pt x="136" y="10"/>
                  </a:cubicBezTo>
                  <a:cubicBezTo>
                    <a:pt x="103" y="10"/>
                    <a:pt x="87" y="27"/>
                    <a:pt x="54" y="60"/>
                  </a:cubicBezTo>
                  <a:cubicBezTo>
                    <a:pt x="0" y="93"/>
                    <a:pt x="0" y="163"/>
                    <a:pt x="54" y="179"/>
                  </a:cubicBezTo>
                  <a:cubicBezTo>
                    <a:pt x="70" y="196"/>
                    <a:pt x="103" y="196"/>
                    <a:pt x="136" y="196"/>
                  </a:cubicBezTo>
                  <a:cubicBezTo>
                    <a:pt x="136" y="196"/>
                    <a:pt x="157" y="196"/>
                    <a:pt x="157" y="179"/>
                  </a:cubicBezTo>
                  <a:cubicBezTo>
                    <a:pt x="190" y="179"/>
                    <a:pt x="206" y="163"/>
                    <a:pt x="223" y="146"/>
                  </a:cubicBezTo>
                  <a:cubicBezTo>
                    <a:pt x="260" y="93"/>
                    <a:pt x="277" y="43"/>
                    <a:pt x="223" y="10"/>
                  </a:cubicBezTo>
                  <a:cubicBezTo>
                    <a:pt x="212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2" name="Google Shape;18532;p47"/>
            <p:cNvSpPr/>
            <p:nvPr/>
          </p:nvSpPr>
          <p:spPr>
            <a:xfrm>
              <a:off x="4663025" y="2282325"/>
              <a:ext cx="6850" cy="4775"/>
            </a:xfrm>
            <a:custGeom>
              <a:avLst/>
              <a:gdLst/>
              <a:ahLst/>
              <a:cxnLst/>
              <a:rect l="l" t="t" r="r" b="b"/>
              <a:pathLst>
                <a:path w="274" h="191" extrusionOk="0">
                  <a:moveTo>
                    <a:pt x="170" y="0"/>
                  </a:moveTo>
                  <a:cubicBezTo>
                    <a:pt x="137" y="0"/>
                    <a:pt x="121" y="0"/>
                    <a:pt x="83" y="21"/>
                  </a:cubicBezTo>
                  <a:cubicBezTo>
                    <a:pt x="50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1" y="190"/>
                    <a:pt x="137" y="190"/>
                    <a:pt x="154" y="174"/>
                  </a:cubicBezTo>
                  <a:cubicBezTo>
                    <a:pt x="207" y="157"/>
                    <a:pt x="240" y="124"/>
                    <a:pt x="257" y="87"/>
                  </a:cubicBezTo>
                  <a:cubicBezTo>
                    <a:pt x="273" y="38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3" name="Google Shape;18533;p47"/>
            <p:cNvSpPr/>
            <p:nvPr/>
          </p:nvSpPr>
          <p:spPr>
            <a:xfrm>
              <a:off x="4675000" y="2272025"/>
              <a:ext cx="6500" cy="4250"/>
            </a:xfrm>
            <a:custGeom>
              <a:avLst/>
              <a:gdLst/>
              <a:ahLst/>
              <a:cxnLst/>
              <a:rect l="l" t="t" r="r" b="b"/>
              <a:pathLst>
                <a:path w="260" h="170" extrusionOk="0">
                  <a:moveTo>
                    <a:pt x="87" y="0"/>
                  </a:moveTo>
                  <a:cubicBezTo>
                    <a:pt x="70" y="0"/>
                    <a:pt x="70" y="21"/>
                    <a:pt x="54" y="21"/>
                  </a:cubicBezTo>
                  <a:cubicBezTo>
                    <a:pt x="0" y="70"/>
                    <a:pt x="0" y="124"/>
                    <a:pt x="54" y="157"/>
                  </a:cubicBezTo>
                  <a:cubicBezTo>
                    <a:pt x="62" y="165"/>
                    <a:pt x="74" y="169"/>
                    <a:pt x="89" y="169"/>
                  </a:cubicBezTo>
                  <a:cubicBezTo>
                    <a:pt x="104" y="169"/>
                    <a:pt x="122" y="165"/>
                    <a:pt x="140" y="157"/>
                  </a:cubicBezTo>
                  <a:lnTo>
                    <a:pt x="157" y="157"/>
                  </a:lnTo>
                  <a:cubicBezTo>
                    <a:pt x="190" y="140"/>
                    <a:pt x="206" y="140"/>
                    <a:pt x="223" y="124"/>
                  </a:cubicBezTo>
                  <a:cubicBezTo>
                    <a:pt x="243" y="87"/>
                    <a:pt x="260" y="70"/>
                    <a:pt x="260" y="37"/>
                  </a:cubicBezTo>
                  <a:cubicBezTo>
                    <a:pt x="260" y="21"/>
                    <a:pt x="260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4" name="Google Shape;18534;p47"/>
            <p:cNvSpPr/>
            <p:nvPr/>
          </p:nvSpPr>
          <p:spPr>
            <a:xfrm>
              <a:off x="4688800" y="2317550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71" y="1"/>
                  </a:moveTo>
                  <a:cubicBezTo>
                    <a:pt x="150" y="1"/>
                    <a:pt x="127" y="6"/>
                    <a:pt x="104" y="18"/>
                  </a:cubicBezTo>
                  <a:cubicBezTo>
                    <a:pt x="34" y="34"/>
                    <a:pt x="1" y="105"/>
                    <a:pt x="17" y="138"/>
                  </a:cubicBezTo>
                  <a:cubicBezTo>
                    <a:pt x="28" y="172"/>
                    <a:pt x="53" y="192"/>
                    <a:pt x="88" y="192"/>
                  </a:cubicBezTo>
                  <a:cubicBezTo>
                    <a:pt x="107" y="192"/>
                    <a:pt x="129" y="186"/>
                    <a:pt x="153" y="175"/>
                  </a:cubicBezTo>
                  <a:cubicBezTo>
                    <a:pt x="223" y="158"/>
                    <a:pt x="256" y="88"/>
                    <a:pt x="240" y="55"/>
                  </a:cubicBezTo>
                  <a:cubicBezTo>
                    <a:pt x="240" y="20"/>
                    <a:pt x="21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5" name="Google Shape;18535;p47"/>
            <p:cNvSpPr/>
            <p:nvPr/>
          </p:nvSpPr>
          <p:spPr>
            <a:xfrm>
              <a:off x="4739825" y="23849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21" y="191"/>
                    <a:pt x="71" y="191"/>
                  </a:cubicBezTo>
                  <a:cubicBezTo>
                    <a:pt x="71" y="191"/>
                    <a:pt x="78" y="198"/>
                    <a:pt x="83" y="198"/>
                  </a:cubicBezTo>
                  <a:cubicBezTo>
                    <a:pt x="85" y="198"/>
                    <a:pt x="87" y="196"/>
                    <a:pt x="87" y="191"/>
                  </a:cubicBezTo>
                  <a:lnTo>
                    <a:pt x="157" y="191"/>
                  </a:lnTo>
                  <a:cubicBezTo>
                    <a:pt x="190" y="174"/>
                    <a:pt x="207" y="158"/>
                    <a:pt x="227" y="120"/>
                  </a:cubicBezTo>
                  <a:cubicBezTo>
                    <a:pt x="244" y="120"/>
                    <a:pt x="244" y="104"/>
                    <a:pt x="244" y="104"/>
                  </a:cubicBezTo>
                  <a:cubicBezTo>
                    <a:pt x="260" y="5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6" name="Google Shape;18536;p47"/>
            <p:cNvSpPr/>
            <p:nvPr/>
          </p:nvSpPr>
          <p:spPr>
            <a:xfrm>
              <a:off x="4742925" y="2281475"/>
              <a:ext cx="6400" cy="510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66" y="34"/>
                    <a:pt x="33" y="55"/>
                    <a:pt x="17" y="88"/>
                  </a:cubicBezTo>
                  <a:cubicBezTo>
                    <a:pt x="17" y="105"/>
                    <a:pt x="0" y="138"/>
                    <a:pt x="17" y="158"/>
                  </a:cubicBezTo>
                  <a:cubicBezTo>
                    <a:pt x="17" y="175"/>
                    <a:pt x="33" y="191"/>
                    <a:pt x="50" y="191"/>
                  </a:cubicBezTo>
                  <a:cubicBezTo>
                    <a:pt x="66" y="199"/>
                    <a:pt x="84" y="203"/>
                    <a:pt x="101" y="203"/>
                  </a:cubicBezTo>
                  <a:cubicBezTo>
                    <a:pt x="119" y="203"/>
                    <a:pt x="136" y="199"/>
                    <a:pt x="153" y="191"/>
                  </a:cubicBezTo>
                  <a:cubicBezTo>
                    <a:pt x="223" y="158"/>
                    <a:pt x="256" y="105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7" name="Google Shape;18537;p47"/>
            <p:cNvSpPr/>
            <p:nvPr/>
          </p:nvSpPr>
          <p:spPr>
            <a:xfrm>
              <a:off x="4729525" y="2337750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5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21" y="72"/>
                    <a:pt x="21" y="105"/>
                    <a:pt x="21" y="121"/>
                  </a:cubicBezTo>
                  <a:cubicBezTo>
                    <a:pt x="0" y="154"/>
                    <a:pt x="21" y="175"/>
                    <a:pt x="37" y="191"/>
                  </a:cubicBezTo>
                  <a:cubicBezTo>
                    <a:pt x="54" y="199"/>
                    <a:pt x="66" y="204"/>
                    <a:pt x="79" y="204"/>
                  </a:cubicBezTo>
                  <a:cubicBezTo>
                    <a:pt x="92" y="204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5"/>
                    <a:pt x="190" y="175"/>
                    <a:pt x="206" y="154"/>
                  </a:cubicBezTo>
                  <a:cubicBezTo>
                    <a:pt x="260" y="105"/>
                    <a:pt x="260" y="51"/>
                    <a:pt x="227" y="18"/>
                  </a:cubicBezTo>
                  <a:cubicBezTo>
                    <a:pt x="208" y="6"/>
                    <a:pt x="187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8" name="Google Shape;18538;p47"/>
            <p:cNvSpPr/>
            <p:nvPr/>
          </p:nvSpPr>
          <p:spPr>
            <a:xfrm>
              <a:off x="4735175" y="231715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37" y="1"/>
                  </a:moveTo>
                  <a:cubicBezTo>
                    <a:pt x="104" y="1"/>
                    <a:pt x="67" y="17"/>
                    <a:pt x="50" y="50"/>
                  </a:cubicBezTo>
                  <a:cubicBezTo>
                    <a:pt x="1" y="88"/>
                    <a:pt x="1" y="154"/>
                    <a:pt x="50" y="191"/>
                  </a:cubicBezTo>
                  <a:lnTo>
                    <a:pt x="121" y="191"/>
                  </a:lnTo>
                  <a:cubicBezTo>
                    <a:pt x="137" y="191"/>
                    <a:pt x="154" y="191"/>
                    <a:pt x="154" y="174"/>
                  </a:cubicBezTo>
                  <a:cubicBezTo>
                    <a:pt x="170" y="174"/>
                    <a:pt x="187" y="154"/>
                    <a:pt x="207" y="137"/>
                  </a:cubicBezTo>
                  <a:cubicBezTo>
                    <a:pt x="240" y="121"/>
                    <a:pt x="240" y="88"/>
                    <a:pt x="257" y="71"/>
                  </a:cubicBezTo>
                  <a:cubicBezTo>
                    <a:pt x="257" y="50"/>
                    <a:pt x="240" y="17"/>
                    <a:pt x="224" y="17"/>
                  </a:cubicBezTo>
                  <a:cubicBezTo>
                    <a:pt x="207" y="1"/>
                    <a:pt x="170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9" name="Google Shape;18539;p47"/>
            <p:cNvSpPr/>
            <p:nvPr/>
          </p:nvSpPr>
          <p:spPr>
            <a:xfrm>
              <a:off x="4742400" y="229437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1"/>
                  </a:moveTo>
                  <a:cubicBezTo>
                    <a:pt x="157" y="1"/>
                    <a:pt x="124" y="1"/>
                    <a:pt x="104" y="17"/>
                  </a:cubicBezTo>
                  <a:cubicBezTo>
                    <a:pt x="54" y="34"/>
                    <a:pt x="1" y="104"/>
                    <a:pt x="21" y="157"/>
                  </a:cubicBezTo>
                  <a:cubicBezTo>
                    <a:pt x="33" y="182"/>
                    <a:pt x="72" y="197"/>
                    <a:pt x="113" y="197"/>
                  </a:cubicBezTo>
                  <a:cubicBezTo>
                    <a:pt x="128" y="197"/>
                    <a:pt x="143" y="195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0" name="Google Shape;18540;p47"/>
            <p:cNvSpPr/>
            <p:nvPr/>
          </p:nvSpPr>
          <p:spPr>
            <a:xfrm>
              <a:off x="4735600" y="2372525"/>
              <a:ext cx="6425" cy="5000"/>
            </a:xfrm>
            <a:custGeom>
              <a:avLst/>
              <a:gdLst/>
              <a:ahLst/>
              <a:cxnLst/>
              <a:rect l="l" t="t" r="r" b="b"/>
              <a:pathLst>
                <a:path w="257" h="200" extrusionOk="0">
                  <a:moveTo>
                    <a:pt x="170" y="1"/>
                  </a:moveTo>
                  <a:cubicBezTo>
                    <a:pt x="150" y="1"/>
                    <a:pt x="128" y="7"/>
                    <a:pt x="104" y="21"/>
                  </a:cubicBezTo>
                  <a:cubicBezTo>
                    <a:pt x="33" y="54"/>
                    <a:pt x="0" y="103"/>
                    <a:pt x="17" y="157"/>
                  </a:cubicBezTo>
                  <a:cubicBezTo>
                    <a:pt x="17" y="188"/>
                    <a:pt x="45" y="199"/>
                    <a:pt x="83" y="199"/>
                  </a:cubicBezTo>
                  <a:cubicBezTo>
                    <a:pt x="104" y="199"/>
                    <a:pt x="129" y="196"/>
                    <a:pt x="153" y="190"/>
                  </a:cubicBezTo>
                  <a:cubicBezTo>
                    <a:pt x="223" y="157"/>
                    <a:pt x="256" y="103"/>
                    <a:pt x="240" y="54"/>
                  </a:cubicBezTo>
                  <a:cubicBezTo>
                    <a:pt x="229" y="20"/>
                    <a:pt x="204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1" name="Google Shape;18541;p47"/>
            <p:cNvSpPr/>
            <p:nvPr/>
          </p:nvSpPr>
          <p:spPr>
            <a:xfrm>
              <a:off x="4740350" y="232747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17" y="70"/>
                    <a:pt x="17" y="87"/>
                  </a:cubicBezTo>
                  <a:cubicBezTo>
                    <a:pt x="0" y="153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3"/>
                  </a:cubicBezTo>
                  <a:cubicBezTo>
                    <a:pt x="153" y="173"/>
                    <a:pt x="169" y="173"/>
                    <a:pt x="186" y="153"/>
                  </a:cubicBezTo>
                  <a:cubicBezTo>
                    <a:pt x="206" y="136"/>
                    <a:pt x="223" y="120"/>
                    <a:pt x="239" y="87"/>
                  </a:cubicBezTo>
                  <a:cubicBezTo>
                    <a:pt x="256" y="70"/>
                    <a:pt x="239" y="33"/>
                    <a:pt x="239" y="1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2" name="Google Shape;18542;p47"/>
            <p:cNvSpPr/>
            <p:nvPr/>
          </p:nvSpPr>
          <p:spPr>
            <a:xfrm>
              <a:off x="4671175" y="240992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20" y="1"/>
                    <a:pt x="104" y="17"/>
                    <a:pt x="67" y="34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53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190"/>
                    <a:pt x="153" y="190"/>
                  </a:cubicBezTo>
                  <a:lnTo>
                    <a:pt x="170" y="174"/>
                  </a:lnTo>
                  <a:cubicBezTo>
                    <a:pt x="207" y="153"/>
                    <a:pt x="223" y="120"/>
                    <a:pt x="240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3" name="Google Shape;18543;p47"/>
            <p:cNvSpPr/>
            <p:nvPr/>
          </p:nvSpPr>
          <p:spPr>
            <a:xfrm>
              <a:off x="4652725" y="23525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78" y="0"/>
                  </a:moveTo>
                  <a:cubicBezTo>
                    <a:pt x="166" y="0"/>
                    <a:pt x="153" y="4"/>
                    <a:pt x="137" y="13"/>
                  </a:cubicBezTo>
                  <a:cubicBezTo>
                    <a:pt x="104" y="13"/>
                    <a:pt x="67" y="29"/>
                    <a:pt x="50" y="45"/>
                  </a:cubicBezTo>
                  <a:cubicBezTo>
                    <a:pt x="1" y="99"/>
                    <a:pt x="1" y="165"/>
                    <a:pt x="34" y="182"/>
                  </a:cubicBezTo>
                  <a:cubicBezTo>
                    <a:pt x="50" y="202"/>
                    <a:pt x="83" y="202"/>
                    <a:pt x="120" y="202"/>
                  </a:cubicBezTo>
                  <a:cubicBezTo>
                    <a:pt x="137" y="202"/>
                    <a:pt x="137" y="182"/>
                    <a:pt x="153" y="182"/>
                  </a:cubicBezTo>
                  <a:cubicBezTo>
                    <a:pt x="170" y="182"/>
                    <a:pt x="186" y="165"/>
                    <a:pt x="207" y="149"/>
                  </a:cubicBezTo>
                  <a:cubicBezTo>
                    <a:pt x="223" y="132"/>
                    <a:pt x="240" y="99"/>
                    <a:pt x="240" y="78"/>
                  </a:cubicBezTo>
                  <a:cubicBezTo>
                    <a:pt x="240" y="45"/>
                    <a:pt x="240" y="29"/>
                    <a:pt x="223" y="13"/>
                  </a:cubicBezTo>
                  <a:cubicBezTo>
                    <a:pt x="205" y="4"/>
                    <a:pt x="191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4" name="Google Shape;18544;p47"/>
            <p:cNvSpPr/>
            <p:nvPr/>
          </p:nvSpPr>
          <p:spPr>
            <a:xfrm>
              <a:off x="4665100" y="234172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2" y="5"/>
                    <a:pt x="103" y="16"/>
                  </a:cubicBezTo>
                  <a:cubicBezTo>
                    <a:pt x="54" y="32"/>
                    <a:pt x="21" y="65"/>
                    <a:pt x="0" y="119"/>
                  </a:cubicBezTo>
                  <a:lnTo>
                    <a:pt x="0" y="152"/>
                  </a:lnTo>
                  <a:cubicBezTo>
                    <a:pt x="14" y="184"/>
                    <a:pt x="46" y="204"/>
                    <a:pt x="86" y="204"/>
                  </a:cubicBezTo>
                  <a:cubicBezTo>
                    <a:pt x="108" y="204"/>
                    <a:pt x="132" y="198"/>
                    <a:pt x="157" y="185"/>
                  </a:cubicBezTo>
                  <a:cubicBezTo>
                    <a:pt x="207" y="168"/>
                    <a:pt x="260" y="98"/>
                    <a:pt x="244" y="49"/>
                  </a:cubicBezTo>
                  <a:cubicBezTo>
                    <a:pt x="244" y="32"/>
                    <a:pt x="227" y="32"/>
                    <a:pt x="207" y="16"/>
                  </a:cubicBezTo>
                  <a:cubicBezTo>
                    <a:pt x="198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5" name="Google Shape;18545;p47"/>
            <p:cNvSpPr/>
            <p:nvPr/>
          </p:nvSpPr>
          <p:spPr>
            <a:xfrm>
              <a:off x="4659950" y="23300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32" y="171"/>
                    <a:pt x="56" y="190"/>
                    <a:pt x="92" y="190"/>
                  </a:cubicBezTo>
                  <a:cubicBezTo>
                    <a:pt x="111" y="190"/>
                    <a:pt x="133" y="185"/>
                    <a:pt x="157" y="174"/>
                  </a:cubicBezTo>
                  <a:cubicBezTo>
                    <a:pt x="173" y="174"/>
                    <a:pt x="190" y="153"/>
                    <a:pt x="206" y="136"/>
                  </a:cubicBezTo>
                  <a:cubicBezTo>
                    <a:pt x="244" y="120"/>
                    <a:pt x="260" y="70"/>
                    <a:pt x="244" y="33"/>
                  </a:cubicBezTo>
                  <a:cubicBezTo>
                    <a:pt x="244" y="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6" name="Google Shape;18546;p47"/>
            <p:cNvSpPr/>
            <p:nvPr/>
          </p:nvSpPr>
          <p:spPr>
            <a:xfrm>
              <a:off x="4657375" y="23627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57" y="0"/>
                    <a:pt x="124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4" y="206"/>
                    <a:pt x="140" y="186"/>
                    <a:pt x="173" y="186"/>
                  </a:cubicBezTo>
                  <a:lnTo>
                    <a:pt x="190" y="169"/>
                  </a:lnTo>
                  <a:cubicBezTo>
                    <a:pt x="227" y="153"/>
                    <a:pt x="243" y="136"/>
                    <a:pt x="260" y="103"/>
                  </a:cubicBezTo>
                  <a:cubicBezTo>
                    <a:pt x="260" y="66"/>
                    <a:pt x="260" y="50"/>
                    <a:pt x="243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7" name="Google Shape;18547;p47"/>
            <p:cNvSpPr/>
            <p:nvPr/>
          </p:nvSpPr>
          <p:spPr>
            <a:xfrm>
              <a:off x="4650575" y="234077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33" y="70"/>
                    <a:pt x="17" y="87"/>
                  </a:cubicBezTo>
                  <a:cubicBezTo>
                    <a:pt x="0" y="120"/>
                    <a:pt x="17" y="136"/>
                    <a:pt x="17" y="157"/>
                  </a:cubicBezTo>
                  <a:cubicBezTo>
                    <a:pt x="33" y="190"/>
                    <a:pt x="66" y="190"/>
                    <a:pt x="87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69" y="173"/>
                    <a:pt x="190" y="157"/>
                  </a:cubicBezTo>
                  <a:cubicBezTo>
                    <a:pt x="206" y="136"/>
                    <a:pt x="239" y="120"/>
                    <a:pt x="239" y="87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8" name="Google Shape;18548;p47"/>
            <p:cNvSpPr/>
            <p:nvPr/>
          </p:nvSpPr>
          <p:spPr>
            <a:xfrm>
              <a:off x="4641500" y="231917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9" y="0"/>
                  </a:moveTo>
                  <a:cubicBezTo>
                    <a:pt x="137" y="0"/>
                    <a:pt x="90" y="15"/>
                    <a:pt x="54" y="40"/>
                  </a:cubicBezTo>
                  <a:cubicBezTo>
                    <a:pt x="0" y="93"/>
                    <a:pt x="0" y="159"/>
                    <a:pt x="37" y="176"/>
                  </a:cubicBezTo>
                  <a:cubicBezTo>
                    <a:pt x="54" y="196"/>
                    <a:pt x="87" y="196"/>
                    <a:pt x="120" y="196"/>
                  </a:cubicBezTo>
                  <a:cubicBezTo>
                    <a:pt x="140" y="176"/>
                    <a:pt x="140" y="176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60" y="93"/>
                    <a:pt x="260" y="40"/>
                    <a:pt x="223" y="7"/>
                  </a:cubicBezTo>
                  <a:cubicBezTo>
                    <a:pt x="210" y="2"/>
                    <a:pt x="19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9" name="Google Shape;18549;p47"/>
            <p:cNvSpPr/>
            <p:nvPr/>
          </p:nvSpPr>
          <p:spPr>
            <a:xfrm>
              <a:off x="4647050" y="23283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57"/>
                    <a:pt x="38" y="190"/>
                    <a:pt x="87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57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0" name="Google Shape;18550;p47"/>
            <p:cNvSpPr/>
            <p:nvPr/>
          </p:nvSpPr>
          <p:spPr>
            <a:xfrm>
              <a:off x="4639325" y="236355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33"/>
                    <a:pt x="21" y="70"/>
                    <a:pt x="21" y="87"/>
                  </a:cubicBezTo>
                  <a:cubicBezTo>
                    <a:pt x="1" y="120"/>
                    <a:pt x="1" y="136"/>
                    <a:pt x="21" y="153"/>
                  </a:cubicBezTo>
                  <a:cubicBezTo>
                    <a:pt x="38" y="173"/>
                    <a:pt x="54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3"/>
                  </a:cubicBezTo>
                  <a:cubicBezTo>
                    <a:pt x="207" y="136"/>
                    <a:pt x="227" y="120"/>
                    <a:pt x="244" y="87"/>
                  </a:cubicBezTo>
                  <a:cubicBezTo>
                    <a:pt x="260" y="33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1" name="Google Shape;18551;p47"/>
            <p:cNvSpPr/>
            <p:nvPr/>
          </p:nvSpPr>
          <p:spPr>
            <a:xfrm>
              <a:off x="4666450" y="2351475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53" y="1"/>
                  </a:moveTo>
                  <a:cubicBezTo>
                    <a:pt x="136" y="17"/>
                    <a:pt x="120" y="17"/>
                    <a:pt x="103" y="17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3" y="208"/>
                    <a:pt x="88" y="208"/>
                  </a:cubicBezTo>
                  <a:cubicBezTo>
                    <a:pt x="107" y="208"/>
                    <a:pt x="129" y="202"/>
                    <a:pt x="153" y="191"/>
                  </a:cubicBezTo>
                  <a:cubicBezTo>
                    <a:pt x="173" y="191"/>
                    <a:pt x="190" y="174"/>
                    <a:pt x="206" y="158"/>
                  </a:cubicBezTo>
                  <a:cubicBezTo>
                    <a:pt x="239" y="141"/>
                    <a:pt x="256" y="87"/>
                    <a:pt x="239" y="55"/>
                  </a:cubicBezTo>
                  <a:cubicBezTo>
                    <a:pt x="239" y="17"/>
                    <a:pt x="206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2" name="Google Shape;18552;p47"/>
            <p:cNvSpPr/>
            <p:nvPr/>
          </p:nvSpPr>
          <p:spPr>
            <a:xfrm>
              <a:off x="4667275" y="2397800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0" y="0"/>
                    <a:pt x="182" y="1"/>
                    <a:pt x="173" y="3"/>
                  </a:cubicBezTo>
                  <a:cubicBezTo>
                    <a:pt x="140" y="3"/>
                    <a:pt x="103" y="3"/>
                    <a:pt x="87" y="20"/>
                  </a:cubicBezTo>
                  <a:cubicBezTo>
                    <a:pt x="54" y="40"/>
                    <a:pt x="37" y="73"/>
                    <a:pt x="16" y="90"/>
                  </a:cubicBezTo>
                  <a:cubicBezTo>
                    <a:pt x="0" y="143"/>
                    <a:pt x="37" y="193"/>
                    <a:pt x="103" y="193"/>
                  </a:cubicBezTo>
                  <a:cubicBezTo>
                    <a:pt x="120" y="193"/>
                    <a:pt x="140" y="193"/>
                    <a:pt x="157" y="176"/>
                  </a:cubicBezTo>
                  <a:cubicBezTo>
                    <a:pt x="173" y="176"/>
                    <a:pt x="173" y="176"/>
                    <a:pt x="190" y="160"/>
                  </a:cubicBezTo>
                  <a:cubicBezTo>
                    <a:pt x="223" y="143"/>
                    <a:pt x="243" y="123"/>
                    <a:pt x="243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3" name="Google Shape;18553;p47"/>
            <p:cNvSpPr/>
            <p:nvPr/>
          </p:nvSpPr>
          <p:spPr>
            <a:xfrm>
              <a:off x="4661700" y="2388425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5" y="1"/>
                  </a:moveTo>
                  <a:cubicBezTo>
                    <a:pt x="127" y="1"/>
                    <a:pt x="86" y="20"/>
                    <a:pt x="54" y="53"/>
                  </a:cubicBezTo>
                  <a:cubicBezTo>
                    <a:pt x="0" y="106"/>
                    <a:pt x="0" y="156"/>
                    <a:pt x="54" y="189"/>
                  </a:cubicBezTo>
                  <a:cubicBezTo>
                    <a:pt x="65" y="189"/>
                    <a:pt x="83" y="198"/>
                    <a:pt x="104" y="198"/>
                  </a:cubicBezTo>
                  <a:cubicBezTo>
                    <a:pt x="114" y="198"/>
                    <a:pt x="125" y="195"/>
                    <a:pt x="136" y="189"/>
                  </a:cubicBezTo>
                  <a:lnTo>
                    <a:pt x="157" y="189"/>
                  </a:lnTo>
                  <a:cubicBezTo>
                    <a:pt x="190" y="172"/>
                    <a:pt x="207" y="156"/>
                    <a:pt x="223" y="139"/>
                  </a:cubicBezTo>
                  <a:cubicBezTo>
                    <a:pt x="260" y="106"/>
                    <a:pt x="277" y="36"/>
                    <a:pt x="223" y="20"/>
                  </a:cubicBezTo>
                  <a:cubicBezTo>
                    <a:pt x="206" y="6"/>
                    <a:pt x="186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4" name="Google Shape;18554;p47"/>
            <p:cNvSpPr/>
            <p:nvPr/>
          </p:nvSpPr>
          <p:spPr>
            <a:xfrm>
              <a:off x="4669850" y="236395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1"/>
                  </a:moveTo>
                  <a:cubicBezTo>
                    <a:pt x="157" y="1"/>
                    <a:pt x="120" y="1"/>
                    <a:pt x="103" y="17"/>
                  </a:cubicBezTo>
                  <a:cubicBezTo>
                    <a:pt x="54" y="34"/>
                    <a:pt x="0" y="104"/>
                    <a:pt x="17" y="157"/>
                  </a:cubicBezTo>
                  <a:cubicBezTo>
                    <a:pt x="32" y="182"/>
                    <a:pt x="62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87"/>
                    <a:pt x="260" y="54"/>
                  </a:cubicBezTo>
                  <a:cubicBezTo>
                    <a:pt x="24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5" name="Google Shape;18555;p47"/>
            <p:cNvSpPr/>
            <p:nvPr/>
          </p:nvSpPr>
          <p:spPr>
            <a:xfrm>
              <a:off x="4670250" y="230470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7" y="157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6" name="Google Shape;18556;p47"/>
            <p:cNvSpPr/>
            <p:nvPr/>
          </p:nvSpPr>
          <p:spPr>
            <a:xfrm>
              <a:off x="4672825" y="2318850"/>
              <a:ext cx="6525" cy="5225"/>
            </a:xfrm>
            <a:custGeom>
              <a:avLst/>
              <a:gdLst/>
              <a:ahLst/>
              <a:cxnLst/>
              <a:rect l="l" t="t" r="r" b="b"/>
              <a:pathLst>
                <a:path w="261" h="209" extrusionOk="0">
                  <a:moveTo>
                    <a:pt x="163" y="1"/>
                  </a:moveTo>
                  <a:cubicBezTo>
                    <a:pt x="144" y="1"/>
                    <a:pt x="123" y="6"/>
                    <a:pt x="104" y="20"/>
                  </a:cubicBezTo>
                  <a:cubicBezTo>
                    <a:pt x="38" y="53"/>
                    <a:pt x="1" y="106"/>
                    <a:pt x="1" y="156"/>
                  </a:cubicBezTo>
                  <a:cubicBezTo>
                    <a:pt x="14" y="190"/>
                    <a:pt x="45" y="209"/>
                    <a:pt x="84" y="209"/>
                  </a:cubicBezTo>
                  <a:cubicBezTo>
                    <a:pt x="106" y="209"/>
                    <a:pt x="132" y="202"/>
                    <a:pt x="157" y="189"/>
                  </a:cubicBezTo>
                  <a:cubicBezTo>
                    <a:pt x="207" y="156"/>
                    <a:pt x="260" y="106"/>
                    <a:pt x="244" y="53"/>
                  </a:cubicBezTo>
                  <a:cubicBezTo>
                    <a:pt x="233" y="21"/>
                    <a:pt x="200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7" name="Google Shape;18557;p47"/>
            <p:cNvSpPr/>
            <p:nvPr/>
          </p:nvSpPr>
          <p:spPr>
            <a:xfrm>
              <a:off x="4664675" y="2292925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6" y="0"/>
                  </a:moveTo>
                  <a:cubicBezTo>
                    <a:pt x="145" y="0"/>
                    <a:pt x="133" y="2"/>
                    <a:pt x="120" y="9"/>
                  </a:cubicBezTo>
                  <a:cubicBezTo>
                    <a:pt x="104" y="9"/>
                    <a:pt x="71" y="26"/>
                    <a:pt x="38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8" y="178"/>
                  </a:cubicBezTo>
                  <a:cubicBezTo>
                    <a:pt x="55" y="195"/>
                    <a:pt x="88" y="195"/>
                    <a:pt x="120" y="195"/>
                  </a:cubicBezTo>
                  <a:cubicBezTo>
                    <a:pt x="120" y="195"/>
                    <a:pt x="141" y="195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2"/>
                    <a:pt x="261" y="42"/>
                    <a:pt x="207" y="9"/>
                  </a:cubicBezTo>
                  <a:cubicBezTo>
                    <a:pt x="196" y="9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8" name="Google Shape;18558;p47"/>
            <p:cNvSpPr/>
            <p:nvPr/>
          </p:nvSpPr>
          <p:spPr>
            <a:xfrm>
              <a:off x="4660450" y="231715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1" y="0"/>
                  </a:moveTo>
                  <a:cubicBezTo>
                    <a:pt x="142" y="0"/>
                    <a:pt x="121" y="6"/>
                    <a:pt x="104" y="17"/>
                  </a:cubicBezTo>
                  <a:cubicBezTo>
                    <a:pt x="67" y="34"/>
                    <a:pt x="34" y="50"/>
                    <a:pt x="17" y="88"/>
                  </a:cubicBezTo>
                  <a:cubicBezTo>
                    <a:pt x="1" y="104"/>
                    <a:pt x="1" y="121"/>
                    <a:pt x="1" y="154"/>
                  </a:cubicBezTo>
                  <a:cubicBezTo>
                    <a:pt x="17" y="174"/>
                    <a:pt x="34" y="174"/>
                    <a:pt x="50" y="191"/>
                  </a:cubicBezTo>
                  <a:cubicBezTo>
                    <a:pt x="56" y="196"/>
                    <a:pt x="64" y="198"/>
                    <a:pt x="73" y="198"/>
                  </a:cubicBezTo>
                  <a:cubicBezTo>
                    <a:pt x="93" y="198"/>
                    <a:pt x="120" y="191"/>
                    <a:pt x="153" y="191"/>
                  </a:cubicBezTo>
                  <a:cubicBezTo>
                    <a:pt x="207" y="154"/>
                    <a:pt x="257" y="88"/>
                    <a:pt x="240" y="50"/>
                  </a:cubicBezTo>
                  <a:cubicBezTo>
                    <a:pt x="229" y="19"/>
                    <a:pt x="196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9" name="Google Shape;18559;p47"/>
            <p:cNvSpPr/>
            <p:nvPr/>
          </p:nvSpPr>
          <p:spPr>
            <a:xfrm>
              <a:off x="4719200" y="2315400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7"/>
                    <a:pt x="104" y="17"/>
                    <a:pt x="88" y="38"/>
                  </a:cubicBezTo>
                  <a:cubicBezTo>
                    <a:pt x="55" y="54"/>
                    <a:pt x="38" y="87"/>
                    <a:pt x="22" y="104"/>
                  </a:cubicBezTo>
                  <a:cubicBezTo>
                    <a:pt x="1" y="158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5" y="207"/>
                    <a:pt x="141" y="207"/>
                    <a:pt x="158" y="191"/>
                  </a:cubicBezTo>
                  <a:cubicBezTo>
                    <a:pt x="191" y="174"/>
                    <a:pt x="228" y="158"/>
                    <a:pt x="244" y="141"/>
                  </a:cubicBezTo>
                  <a:cubicBezTo>
                    <a:pt x="244" y="120"/>
                    <a:pt x="244" y="120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0" name="Google Shape;18560;p47"/>
            <p:cNvSpPr/>
            <p:nvPr/>
          </p:nvSpPr>
          <p:spPr>
            <a:xfrm>
              <a:off x="4714975" y="2303250"/>
              <a:ext cx="6850" cy="4925"/>
            </a:xfrm>
            <a:custGeom>
              <a:avLst/>
              <a:gdLst/>
              <a:ahLst/>
              <a:cxnLst/>
              <a:rect l="l" t="t" r="r" b="b"/>
              <a:pathLst>
                <a:path w="274" h="197" extrusionOk="0">
                  <a:moveTo>
                    <a:pt x="165" y="0"/>
                  </a:moveTo>
                  <a:cubicBezTo>
                    <a:pt x="149" y="0"/>
                    <a:pt x="134" y="3"/>
                    <a:pt x="120" y="9"/>
                  </a:cubicBezTo>
                  <a:cubicBezTo>
                    <a:pt x="50" y="42"/>
                    <a:pt x="1" y="112"/>
                    <a:pt x="17" y="145"/>
                  </a:cubicBezTo>
                  <a:cubicBezTo>
                    <a:pt x="28" y="177"/>
                    <a:pt x="61" y="197"/>
                    <a:pt x="97" y="197"/>
                  </a:cubicBezTo>
                  <a:cubicBezTo>
                    <a:pt x="116" y="197"/>
                    <a:pt x="136" y="191"/>
                    <a:pt x="153" y="178"/>
                  </a:cubicBezTo>
                  <a:cubicBezTo>
                    <a:pt x="224" y="161"/>
                    <a:pt x="273" y="91"/>
                    <a:pt x="257" y="42"/>
                  </a:cubicBezTo>
                  <a:cubicBezTo>
                    <a:pt x="245" y="18"/>
                    <a:pt x="205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1" name="Google Shape;18561;p47"/>
            <p:cNvSpPr/>
            <p:nvPr/>
          </p:nvSpPr>
          <p:spPr>
            <a:xfrm>
              <a:off x="4698600" y="2306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3" y="17"/>
                    <a:pt x="87" y="34"/>
                  </a:cubicBezTo>
                  <a:cubicBezTo>
                    <a:pt x="54" y="50"/>
                    <a:pt x="37" y="83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1" y="186"/>
                    <a:pt x="157" y="186"/>
                  </a:cubicBezTo>
                  <a:cubicBezTo>
                    <a:pt x="174" y="186"/>
                    <a:pt x="174" y="170"/>
                    <a:pt x="190" y="170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50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2" name="Google Shape;18562;p47"/>
            <p:cNvSpPr/>
            <p:nvPr/>
          </p:nvSpPr>
          <p:spPr>
            <a:xfrm>
              <a:off x="4695600" y="23405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61" y="1"/>
                    <a:pt x="152" y="3"/>
                    <a:pt x="141" y="8"/>
                  </a:cubicBezTo>
                  <a:cubicBezTo>
                    <a:pt x="104" y="8"/>
                    <a:pt x="71" y="25"/>
                    <a:pt x="54" y="62"/>
                  </a:cubicBezTo>
                  <a:cubicBezTo>
                    <a:pt x="1" y="95"/>
                    <a:pt x="1" y="165"/>
                    <a:pt x="38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41" y="198"/>
                    <a:pt x="141" y="198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44" y="128"/>
                    <a:pt x="244" y="95"/>
                    <a:pt x="244" y="78"/>
                  </a:cubicBezTo>
                  <a:cubicBezTo>
                    <a:pt x="261" y="41"/>
                    <a:pt x="244" y="25"/>
                    <a:pt x="223" y="8"/>
                  </a:cubicBezTo>
                  <a:cubicBezTo>
                    <a:pt x="201" y="8"/>
                    <a:pt x="18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3" name="Google Shape;18563;p47"/>
            <p:cNvSpPr/>
            <p:nvPr/>
          </p:nvSpPr>
          <p:spPr>
            <a:xfrm>
              <a:off x="4721800" y="22712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37" y="54"/>
                    <a:pt x="21" y="87"/>
                    <a:pt x="21" y="103"/>
                  </a:cubicBezTo>
                  <a:cubicBezTo>
                    <a:pt x="0" y="136"/>
                    <a:pt x="0" y="157"/>
                    <a:pt x="21" y="173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40" y="206"/>
                    <a:pt x="157" y="190"/>
                  </a:cubicBezTo>
                  <a:cubicBezTo>
                    <a:pt x="157" y="190"/>
                    <a:pt x="173" y="190"/>
                    <a:pt x="173" y="173"/>
                  </a:cubicBezTo>
                  <a:cubicBezTo>
                    <a:pt x="206" y="157"/>
                    <a:pt x="227" y="136"/>
                    <a:pt x="243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4" name="Google Shape;18564;p47"/>
            <p:cNvSpPr/>
            <p:nvPr/>
          </p:nvSpPr>
          <p:spPr>
            <a:xfrm>
              <a:off x="4723950" y="22835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1"/>
                  </a:moveTo>
                  <a:cubicBezTo>
                    <a:pt x="140" y="1"/>
                    <a:pt x="91" y="19"/>
                    <a:pt x="54" y="57"/>
                  </a:cubicBezTo>
                  <a:cubicBezTo>
                    <a:pt x="1" y="94"/>
                    <a:pt x="1" y="160"/>
                    <a:pt x="38" y="180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41" y="197"/>
                    <a:pt x="157" y="197"/>
                    <a:pt x="157" y="180"/>
                  </a:cubicBezTo>
                  <a:cubicBezTo>
                    <a:pt x="174" y="180"/>
                    <a:pt x="190" y="160"/>
                    <a:pt x="207" y="143"/>
                  </a:cubicBezTo>
                  <a:cubicBezTo>
                    <a:pt x="260" y="110"/>
                    <a:pt x="260" y="40"/>
                    <a:pt x="223" y="7"/>
                  </a:cubicBezTo>
                  <a:cubicBezTo>
                    <a:pt x="211" y="3"/>
                    <a:pt x="197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5" name="Google Shape;18565;p47"/>
            <p:cNvSpPr/>
            <p:nvPr/>
          </p:nvSpPr>
          <p:spPr>
            <a:xfrm>
              <a:off x="4721800" y="232787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20"/>
                    <a:pt x="21" y="157"/>
                    <a:pt x="21" y="174"/>
                  </a:cubicBezTo>
                  <a:cubicBezTo>
                    <a:pt x="37" y="190"/>
                    <a:pt x="70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6" name="Google Shape;18566;p47"/>
            <p:cNvSpPr/>
            <p:nvPr/>
          </p:nvSpPr>
          <p:spPr>
            <a:xfrm>
              <a:off x="4685300" y="23622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0" y="1"/>
                  </a:moveTo>
                  <a:cubicBezTo>
                    <a:pt x="87" y="21"/>
                    <a:pt x="54" y="38"/>
                    <a:pt x="38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57"/>
                    <a:pt x="1" y="174"/>
                    <a:pt x="17" y="190"/>
                  </a:cubicBezTo>
                  <a:cubicBezTo>
                    <a:pt x="36" y="199"/>
                    <a:pt x="49" y="203"/>
                    <a:pt x="62" y="203"/>
                  </a:cubicBezTo>
                  <a:cubicBezTo>
                    <a:pt x="75" y="203"/>
                    <a:pt x="87" y="199"/>
                    <a:pt x="104" y="190"/>
                  </a:cubicBezTo>
                  <a:lnTo>
                    <a:pt x="141" y="190"/>
                  </a:lnTo>
                  <a:cubicBezTo>
                    <a:pt x="157" y="174"/>
                    <a:pt x="174" y="174"/>
                    <a:pt x="190" y="157"/>
                  </a:cubicBezTo>
                  <a:cubicBezTo>
                    <a:pt x="244" y="104"/>
                    <a:pt x="244" y="38"/>
                    <a:pt x="207" y="21"/>
                  </a:cubicBezTo>
                  <a:cubicBezTo>
                    <a:pt x="174" y="1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7" name="Google Shape;18567;p47"/>
            <p:cNvSpPr/>
            <p:nvPr/>
          </p:nvSpPr>
          <p:spPr>
            <a:xfrm>
              <a:off x="4681075" y="2386575"/>
              <a:ext cx="6000" cy="4825"/>
            </a:xfrm>
            <a:custGeom>
              <a:avLst/>
              <a:gdLst/>
              <a:ahLst/>
              <a:cxnLst/>
              <a:rect l="l" t="t" r="r" b="b"/>
              <a:pathLst>
                <a:path w="240" h="193" extrusionOk="0">
                  <a:moveTo>
                    <a:pt x="138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56"/>
                    <a:pt x="0" y="77"/>
                  </a:cubicBezTo>
                  <a:lnTo>
                    <a:pt x="0" y="143"/>
                  </a:lnTo>
                  <a:cubicBezTo>
                    <a:pt x="0" y="159"/>
                    <a:pt x="17" y="180"/>
                    <a:pt x="33" y="180"/>
                  </a:cubicBezTo>
                  <a:cubicBezTo>
                    <a:pt x="50" y="188"/>
                    <a:pt x="67" y="192"/>
                    <a:pt x="85" y="192"/>
                  </a:cubicBezTo>
                  <a:cubicBezTo>
                    <a:pt x="103" y="192"/>
                    <a:pt x="120" y="188"/>
                    <a:pt x="137" y="180"/>
                  </a:cubicBezTo>
                  <a:cubicBezTo>
                    <a:pt x="207" y="143"/>
                    <a:pt x="240" y="94"/>
                    <a:pt x="223" y="40"/>
                  </a:cubicBezTo>
                  <a:cubicBezTo>
                    <a:pt x="223" y="16"/>
                    <a:pt x="186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8" name="Google Shape;18568;p47"/>
            <p:cNvSpPr/>
            <p:nvPr/>
          </p:nvSpPr>
          <p:spPr>
            <a:xfrm>
              <a:off x="4693025" y="238842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5" y="1"/>
                  </a:moveTo>
                  <a:cubicBezTo>
                    <a:pt x="153" y="1"/>
                    <a:pt x="129" y="6"/>
                    <a:pt x="104" y="20"/>
                  </a:cubicBezTo>
                  <a:cubicBezTo>
                    <a:pt x="38" y="36"/>
                    <a:pt x="1" y="106"/>
                    <a:pt x="17" y="139"/>
                  </a:cubicBezTo>
                  <a:cubicBezTo>
                    <a:pt x="31" y="171"/>
                    <a:pt x="56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3" y="156"/>
                    <a:pt x="260" y="85"/>
                    <a:pt x="244" y="53"/>
                  </a:cubicBezTo>
                  <a:cubicBezTo>
                    <a:pt x="244" y="20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9" name="Google Shape;18569;p47"/>
            <p:cNvSpPr/>
            <p:nvPr/>
          </p:nvSpPr>
          <p:spPr>
            <a:xfrm>
              <a:off x="4729525" y="22926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21"/>
                    <a:pt x="87" y="38"/>
                  </a:cubicBezTo>
                  <a:cubicBezTo>
                    <a:pt x="54" y="54"/>
                    <a:pt x="37" y="87"/>
                    <a:pt x="21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4" y="207"/>
                    <a:pt x="140" y="207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41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0" name="Google Shape;18570;p47"/>
            <p:cNvSpPr/>
            <p:nvPr/>
          </p:nvSpPr>
          <p:spPr>
            <a:xfrm>
              <a:off x="4675400" y="2375100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206"/>
                    <a:pt x="87" y="206"/>
                  </a:cubicBezTo>
                  <a:cubicBezTo>
                    <a:pt x="104" y="206"/>
                    <a:pt x="124" y="206"/>
                    <a:pt x="141" y="190"/>
                  </a:cubicBezTo>
                  <a:lnTo>
                    <a:pt x="157" y="190"/>
                  </a:lnTo>
                  <a:lnTo>
                    <a:pt x="174" y="173"/>
                  </a:lnTo>
                  <a:cubicBezTo>
                    <a:pt x="207" y="157"/>
                    <a:pt x="227" y="140"/>
                    <a:pt x="244" y="103"/>
                  </a:cubicBezTo>
                  <a:cubicBezTo>
                    <a:pt x="244" y="87"/>
                    <a:pt x="244" y="54"/>
                    <a:pt x="227" y="37"/>
                  </a:cubicBezTo>
                  <a:cubicBezTo>
                    <a:pt x="227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1" name="Google Shape;18571;p47"/>
            <p:cNvSpPr/>
            <p:nvPr/>
          </p:nvSpPr>
          <p:spPr>
            <a:xfrm>
              <a:off x="4667675" y="244285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3" y="1"/>
                  </a:moveTo>
                  <a:cubicBezTo>
                    <a:pt x="121" y="1"/>
                    <a:pt x="74" y="16"/>
                    <a:pt x="38" y="40"/>
                  </a:cubicBezTo>
                  <a:cubicBezTo>
                    <a:pt x="21" y="73"/>
                    <a:pt x="0" y="94"/>
                    <a:pt x="0" y="127"/>
                  </a:cubicBezTo>
                  <a:cubicBezTo>
                    <a:pt x="0" y="143"/>
                    <a:pt x="0" y="160"/>
                    <a:pt x="38" y="176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76"/>
                    <a:pt x="141" y="176"/>
                  </a:cubicBezTo>
                  <a:cubicBezTo>
                    <a:pt x="157" y="176"/>
                    <a:pt x="174" y="160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3" y="3"/>
                    <a:pt x="179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2" name="Google Shape;18572;p47"/>
            <p:cNvSpPr/>
            <p:nvPr/>
          </p:nvSpPr>
          <p:spPr>
            <a:xfrm>
              <a:off x="4690875" y="23738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53"/>
                    <a:pt x="37" y="207"/>
                    <a:pt x="87" y="207"/>
                  </a:cubicBezTo>
                  <a:cubicBezTo>
                    <a:pt x="103" y="207"/>
                    <a:pt x="140" y="207"/>
                    <a:pt x="157" y="190"/>
                  </a:cubicBezTo>
                  <a:cubicBezTo>
                    <a:pt x="157" y="190"/>
                    <a:pt x="173" y="190"/>
                    <a:pt x="190" y="174"/>
                  </a:cubicBezTo>
                  <a:cubicBezTo>
                    <a:pt x="206" y="153"/>
                    <a:pt x="227" y="137"/>
                    <a:pt x="243" y="104"/>
                  </a:cubicBez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3" name="Google Shape;18573;p47"/>
            <p:cNvSpPr/>
            <p:nvPr/>
          </p:nvSpPr>
          <p:spPr>
            <a:xfrm>
              <a:off x="4715800" y="24099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20" y="17"/>
                    <a:pt x="87" y="34"/>
                    <a:pt x="54" y="50"/>
                  </a:cubicBezTo>
                  <a:cubicBezTo>
                    <a:pt x="17" y="104"/>
                    <a:pt x="1" y="153"/>
                    <a:pt x="54" y="190"/>
                  </a:cubicBezTo>
                  <a:cubicBezTo>
                    <a:pt x="63" y="198"/>
                    <a:pt x="75" y="203"/>
                    <a:pt x="90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3"/>
                  </a:cubicBezTo>
                  <a:cubicBezTo>
                    <a:pt x="240" y="120"/>
                    <a:pt x="261" y="104"/>
                    <a:pt x="261" y="71"/>
                  </a:cubicBezTo>
                  <a:cubicBezTo>
                    <a:pt x="261" y="50"/>
                    <a:pt x="240" y="34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4" name="Google Shape;18574;p47"/>
            <p:cNvSpPr/>
            <p:nvPr/>
          </p:nvSpPr>
          <p:spPr>
            <a:xfrm>
              <a:off x="4720150" y="243160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6" y="1"/>
                  </a:moveTo>
                  <a:cubicBezTo>
                    <a:pt x="189" y="1"/>
                    <a:pt x="180" y="3"/>
                    <a:pt x="169" y="8"/>
                  </a:cubicBezTo>
                  <a:cubicBezTo>
                    <a:pt x="103" y="8"/>
                    <a:pt x="33" y="45"/>
                    <a:pt x="17" y="94"/>
                  </a:cubicBezTo>
                  <a:cubicBezTo>
                    <a:pt x="0" y="148"/>
                    <a:pt x="33" y="197"/>
                    <a:pt x="103" y="197"/>
                  </a:cubicBezTo>
                  <a:cubicBezTo>
                    <a:pt x="120" y="197"/>
                    <a:pt x="136" y="197"/>
                    <a:pt x="153" y="181"/>
                  </a:cubicBezTo>
                  <a:cubicBezTo>
                    <a:pt x="169" y="181"/>
                    <a:pt x="169" y="181"/>
                    <a:pt x="190" y="164"/>
                  </a:cubicBezTo>
                  <a:cubicBezTo>
                    <a:pt x="223" y="148"/>
                    <a:pt x="239" y="131"/>
                    <a:pt x="239" y="94"/>
                  </a:cubicBezTo>
                  <a:cubicBezTo>
                    <a:pt x="256" y="78"/>
                    <a:pt x="256" y="45"/>
                    <a:pt x="239" y="28"/>
                  </a:cubicBezTo>
                  <a:cubicBezTo>
                    <a:pt x="227" y="14"/>
                    <a:pt x="216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5" name="Google Shape;18575;p47"/>
            <p:cNvSpPr/>
            <p:nvPr/>
          </p:nvSpPr>
          <p:spPr>
            <a:xfrm>
              <a:off x="4768175" y="237570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61" y="1"/>
                  </a:moveTo>
                  <a:cubicBezTo>
                    <a:pt x="139" y="1"/>
                    <a:pt x="114" y="5"/>
                    <a:pt x="87" y="13"/>
                  </a:cubicBezTo>
                  <a:cubicBezTo>
                    <a:pt x="54" y="30"/>
                    <a:pt x="21" y="63"/>
                    <a:pt x="0" y="100"/>
                  </a:cubicBezTo>
                  <a:lnTo>
                    <a:pt x="0" y="149"/>
                  </a:lnTo>
                  <a:cubicBezTo>
                    <a:pt x="13" y="183"/>
                    <a:pt x="45" y="202"/>
                    <a:pt x="79" y="202"/>
                  </a:cubicBezTo>
                  <a:cubicBezTo>
                    <a:pt x="100" y="202"/>
                    <a:pt x="121" y="196"/>
                    <a:pt x="141" y="182"/>
                  </a:cubicBezTo>
                  <a:cubicBezTo>
                    <a:pt x="206" y="149"/>
                    <a:pt x="260" y="100"/>
                    <a:pt x="244" y="46"/>
                  </a:cubicBezTo>
                  <a:cubicBezTo>
                    <a:pt x="227" y="30"/>
                    <a:pt x="227" y="30"/>
                    <a:pt x="206" y="13"/>
                  </a:cubicBezTo>
                  <a:cubicBezTo>
                    <a:pt x="198" y="5"/>
                    <a:pt x="18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6" name="Google Shape;18576;p47"/>
            <p:cNvSpPr/>
            <p:nvPr/>
          </p:nvSpPr>
          <p:spPr>
            <a:xfrm>
              <a:off x="4769500" y="2385400"/>
              <a:ext cx="6425" cy="5225"/>
            </a:xfrm>
            <a:custGeom>
              <a:avLst/>
              <a:gdLst/>
              <a:ahLst/>
              <a:cxnLst/>
              <a:rect l="l" t="t" r="r" b="b"/>
              <a:pathLst>
                <a:path w="257" h="209" extrusionOk="0">
                  <a:moveTo>
                    <a:pt x="153" y="0"/>
                  </a:moveTo>
                  <a:cubicBezTo>
                    <a:pt x="137" y="0"/>
                    <a:pt x="120" y="21"/>
                    <a:pt x="104" y="21"/>
                  </a:cubicBezTo>
                  <a:cubicBezTo>
                    <a:pt x="34" y="54"/>
                    <a:pt x="1" y="103"/>
                    <a:pt x="17" y="157"/>
                  </a:cubicBezTo>
                  <a:cubicBezTo>
                    <a:pt x="17" y="189"/>
                    <a:pt x="47" y="209"/>
                    <a:pt x="85" y="209"/>
                  </a:cubicBezTo>
                  <a:cubicBezTo>
                    <a:pt x="106" y="209"/>
                    <a:pt x="130" y="203"/>
                    <a:pt x="153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0" y="124"/>
                    <a:pt x="257" y="87"/>
                    <a:pt x="240" y="54"/>
                  </a:cubicBezTo>
                  <a:cubicBezTo>
                    <a:pt x="240" y="21"/>
                    <a:pt x="207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7" name="Google Shape;18577;p47"/>
            <p:cNvSpPr/>
            <p:nvPr/>
          </p:nvSpPr>
          <p:spPr>
            <a:xfrm>
              <a:off x="4774250" y="244385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34" y="54"/>
                    <a:pt x="17" y="70"/>
                    <a:pt x="1" y="103"/>
                  </a:cubicBezTo>
                  <a:cubicBezTo>
                    <a:pt x="1" y="120"/>
                    <a:pt x="1" y="157"/>
                    <a:pt x="17" y="173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7"/>
                    <a:pt x="223" y="120"/>
                    <a:pt x="223" y="103"/>
                  </a:cubicBezTo>
                  <a:cubicBezTo>
                    <a:pt x="256" y="54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8" name="Google Shape;18578;p47"/>
            <p:cNvSpPr/>
            <p:nvPr/>
          </p:nvSpPr>
          <p:spPr>
            <a:xfrm>
              <a:off x="4778075" y="24091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57" y="1"/>
                    <a:pt x="120" y="17"/>
                    <a:pt x="103" y="34"/>
                  </a:cubicBezTo>
                  <a:cubicBezTo>
                    <a:pt x="70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207"/>
                    <a:pt x="140" y="186"/>
                  </a:cubicBezTo>
                  <a:lnTo>
                    <a:pt x="173" y="186"/>
                  </a:lnTo>
                  <a:lnTo>
                    <a:pt x="190" y="170"/>
                  </a:ln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9" name="Google Shape;18579;p47"/>
            <p:cNvSpPr/>
            <p:nvPr/>
          </p:nvSpPr>
          <p:spPr>
            <a:xfrm>
              <a:off x="4783225" y="24331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3" y="0"/>
                  </a:moveTo>
                  <a:cubicBezTo>
                    <a:pt x="157" y="0"/>
                    <a:pt x="120" y="0"/>
                    <a:pt x="103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3" y="173"/>
                    <a:pt x="190" y="173"/>
                    <a:pt x="206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0" name="Google Shape;18580;p47"/>
            <p:cNvSpPr/>
            <p:nvPr/>
          </p:nvSpPr>
          <p:spPr>
            <a:xfrm>
              <a:off x="4787950" y="2396225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0"/>
                  </a:moveTo>
                  <a:cubicBezTo>
                    <a:pt x="104" y="17"/>
                    <a:pt x="71" y="33"/>
                    <a:pt x="55" y="50"/>
                  </a:cubicBezTo>
                  <a:cubicBezTo>
                    <a:pt x="17" y="66"/>
                    <a:pt x="17" y="103"/>
                    <a:pt x="1" y="120"/>
                  </a:cubicBezTo>
                  <a:cubicBezTo>
                    <a:pt x="1" y="153"/>
                    <a:pt x="17" y="169"/>
                    <a:pt x="34" y="186"/>
                  </a:cubicBezTo>
                  <a:cubicBezTo>
                    <a:pt x="44" y="196"/>
                    <a:pt x="58" y="201"/>
                    <a:pt x="73" y="201"/>
                  </a:cubicBezTo>
                  <a:cubicBezTo>
                    <a:pt x="88" y="201"/>
                    <a:pt x="104" y="196"/>
                    <a:pt x="120" y="186"/>
                  </a:cubicBezTo>
                  <a:lnTo>
                    <a:pt x="158" y="186"/>
                  </a:lnTo>
                  <a:cubicBezTo>
                    <a:pt x="174" y="169"/>
                    <a:pt x="191" y="153"/>
                    <a:pt x="207" y="153"/>
                  </a:cubicBezTo>
                  <a:cubicBezTo>
                    <a:pt x="261" y="103"/>
                    <a:pt x="261" y="33"/>
                    <a:pt x="224" y="17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1" name="Google Shape;18581;p47"/>
            <p:cNvSpPr/>
            <p:nvPr/>
          </p:nvSpPr>
          <p:spPr>
            <a:xfrm>
              <a:off x="4783625" y="24202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71" y="0"/>
                  </a:moveTo>
                  <a:cubicBezTo>
                    <a:pt x="151" y="0"/>
                    <a:pt x="129" y="6"/>
                    <a:pt x="104" y="17"/>
                  </a:cubicBezTo>
                  <a:cubicBezTo>
                    <a:pt x="71" y="34"/>
                    <a:pt x="38" y="71"/>
                    <a:pt x="21" y="87"/>
                  </a:cubicBezTo>
                  <a:cubicBezTo>
                    <a:pt x="21" y="104"/>
                    <a:pt x="1" y="137"/>
                    <a:pt x="21" y="153"/>
                  </a:cubicBezTo>
                  <a:cubicBezTo>
                    <a:pt x="21" y="174"/>
                    <a:pt x="38" y="191"/>
                    <a:pt x="54" y="191"/>
                  </a:cubicBezTo>
                  <a:cubicBezTo>
                    <a:pt x="71" y="199"/>
                    <a:pt x="88" y="203"/>
                    <a:pt x="106" y="203"/>
                  </a:cubicBezTo>
                  <a:cubicBezTo>
                    <a:pt x="123" y="203"/>
                    <a:pt x="141" y="199"/>
                    <a:pt x="157" y="191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33" y="18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2" name="Google Shape;18582;p47"/>
            <p:cNvSpPr/>
            <p:nvPr/>
          </p:nvSpPr>
          <p:spPr>
            <a:xfrm>
              <a:off x="4726525" y="23978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23" y="157"/>
                    <a:pt x="244" y="120"/>
                    <a:pt x="244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3" name="Google Shape;18583;p47"/>
            <p:cNvSpPr/>
            <p:nvPr/>
          </p:nvSpPr>
          <p:spPr>
            <a:xfrm>
              <a:off x="4723950" y="244557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0"/>
                  </a:moveTo>
                  <a:cubicBezTo>
                    <a:pt x="153" y="0"/>
                    <a:pt x="129" y="6"/>
                    <a:pt x="104" y="18"/>
                  </a:cubicBezTo>
                  <a:cubicBezTo>
                    <a:pt x="38" y="51"/>
                    <a:pt x="1" y="104"/>
                    <a:pt x="17" y="154"/>
                  </a:cubicBezTo>
                  <a:cubicBezTo>
                    <a:pt x="30" y="188"/>
                    <a:pt x="56" y="200"/>
                    <a:pt x="90" y="200"/>
                  </a:cubicBezTo>
                  <a:cubicBezTo>
                    <a:pt x="110" y="200"/>
                    <a:pt x="132" y="197"/>
                    <a:pt x="157" y="191"/>
                  </a:cubicBezTo>
                  <a:cubicBezTo>
                    <a:pt x="223" y="154"/>
                    <a:pt x="260" y="104"/>
                    <a:pt x="244" y="51"/>
                  </a:cubicBezTo>
                  <a:cubicBezTo>
                    <a:pt x="244" y="19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4" name="Google Shape;18584;p47"/>
            <p:cNvSpPr/>
            <p:nvPr/>
          </p:nvSpPr>
          <p:spPr>
            <a:xfrm>
              <a:off x="4760450" y="23966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7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7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5" name="Google Shape;18585;p47"/>
            <p:cNvSpPr/>
            <p:nvPr/>
          </p:nvSpPr>
          <p:spPr>
            <a:xfrm>
              <a:off x="4731675" y="24099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34"/>
                  </a:cubicBezTo>
                  <a:cubicBezTo>
                    <a:pt x="54" y="50"/>
                    <a:pt x="38" y="71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74" y="174"/>
                    <a:pt x="174" y="174"/>
                    <a:pt x="190" y="174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71"/>
                    <a:pt x="261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6" name="Google Shape;18586;p47"/>
            <p:cNvSpPr/>
            <p:nvPr/>
          </p:nvSpPr>
          <p:spPr>
            <a:xfrm>
              <a:off x="4757875" y="233995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103"/>
                  </a:cubicBezTo>
                  <a:cubicBezTo>
                    <a:pt x="0" y="153"/>
                    <a:pt x="37" y="190"/>
                    <a:pt x="87" y="190"/>
                  </a:cubicBezTo>
                  <a:lnTo>
                    <a:pt x="140" y="190"/>
                  </a:lnTo>
                  <a:cubicBezTo>
                    <a:pt x="140" y="190"/>
                    <a:pt x="157" y="190"/>
                    <a:pt x="157" y="169"/>
                  </a:cubicBezTo>
                  <a:cubicBezTo>
                    <a:pt x="173" y="169"/>
                    <a:pt x="173" y="169"/>
                    <a:pt x="190" y="153"/>
                  </a:cubicBezTo>
                  <a:cubicBezTo>
                    <a:pt x="206" y="136"/>
                    <a:pt x="243" y="120"/>
                    <a:pt x="243" y="87"/>
                  </a:cubicBezTo>
                  <a:cubicBezTo>
                    <a:pt x="260" y="66"/>
                    <a:pt x="260" y="33"/>
                    <a:pt x="243" y="17"/>
                  </a:cubicBezTo>
                  <a:cubicBezTo>
                    <a:pt x="227" y="0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7" name="Google Shape;18587;p47"/>
            <p:cNvSpPr/>
            <p:nvPr/>
          </p:nvSpPr>
          <p:spPr>
            <a:xfrm>
              <a:off x="4749725" y="236220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4"/>
                    <a:pt x="37" y="71"/>
                    <a:pt x="37" y="104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73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0" y="104"/>
                  </a:cubicBezTo>
                  <a:cubicBezTo>
                    <a:pt x="277" y="38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8" name="Google Shape;18588;p47"/>
            <p:cNvSpPr/>
            <p:nvPr/>
          </p:nvSpPr>
          <p:spPr>
            <a:xfrm>
              <a:off x="4744150" y="2352800"/>
              <a:ext cx="6925" cy="5100"/>
            </a:xfrm>
            <a:custGeom>
              <a:avLst/>
              <a:gdLst/>
              <a:ahLst/>
              <a:cxnLst/>
              <a:rect l="l" t="t" r="r" b="b"/>
              <a:pathLst>
                <a:path w="277" h="204" extrusionOk="0">
                  <a:moveTo>
                    <a:pt x="173" y="1"/>
                  </a:moveTo>
                  <a:cubicBezTo>
                    <a:pt x="136" y="1"/>
                    <a:pt x="92" y="19"/>
                    <a:pt x="71" y="51"/>
                  </a:cubicBezTo>
                  <a:cubicBezTo>
                    <a:pt x="17" y="105"/>
                    <a:pt x="1" y="154"/>
                    <a:pt x="54" y="191"/>
                  </a:cubicBezTo>
                  <a:cubicBezTo>
                    <a:pt x="63" y="199"/>
                    <a:pt x="75" y="204"/>
                    <a:pt x="89" y="204"/>
                  </a:cubicBezTo>
                  <a:cubicBezTo>
                    <a:pt x="104" y="204"/>
                    <a:pt x="120" y="199"/>
                    <a:pt x="137" y="191"/>
                  </a:cubicBezTo>
                  <a:lnTo>
                    <a:pt x="174" y="191"/>
                  </a:lnTo>
                  <a:cubicBezTo>
                    <a:pt x="190" y="171"/>
                    <a:pt x="207" y="171"/>
                    <a:pt x="223" y="154"/>
                  </a:cubicBezTo>
                  <a:cubicBezTo>
                    <a:pt x="277" y="105"/>
                    <a:pt x="277" y="51"/>
                    <a:pt x="223" y="18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9" name="Google Shape;18589;p47"/>
            <p:cNvSpPr/>
            <p:nvPr/>
          </p:nvSpPr>
          <p:spPr>
            <a:xfrm>
              <a:off x="4770325" y="24313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5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8" y="190"/>
                  </a:cubicBezTo>
                  <a:cubicBezTo>
                    <a:pt x="174" y="190"/>
                    <a:pt x="174" y="190"/>
                    <a:pt x="191" y="173"/>
                  </a:cubicBezTo>
                  <a:cubicBezTo>
                    <a:pt x="207" y="157"/>
                    <a:pt x="244" y="140"/>
                    <a:pt x="244" y="103"/>
                  </a:cubicBezTo>
                  <a:cubicBezTo>
                    <a:pt x="261" y="54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0" name="Google Shape;18590;p47"/>
            <p:cNvSpPr/>
            <p:nvPr/>
          </p:nvSpPr>
          <p:spPr>
            <a:xfrm>
              <a:off x="4831775" y="239785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3" y="38"/>
                    <a:pt x="0" y="104"/>
                    <a:pt x="17" y="158"/>
                  </a:cubicBezTo>
                  <a:cubicBezTo>
                    <a:pt x="17" y="182"/>
                    <a:pt x="54" y="197"/>
                    <a:pt x="102" y="197"/>
                  </a:cubicBezTo>
                  <a:cubicBezTo>
                    <a:pt x="119" y="197"/>
                    <a:pt x="138" y="195"/>
                    <a:pt x="157" y="191"/>
                  </a:cubicBezTo>
                  <a:cubicBezTo>
                    <a:pt x="223" y="158"/>
                    <a:pt x="260" y="104"/>
                    <a:pt x="239" y="55"/>
                  </a:cubicBezTo>
                  <a:cubicBezTo>
                    <a:pt x="229" y="20"/>
                    <a:pt x="204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1" name="Google Shape;18591;p47"/>
            <p:cNvSpPr/>
            <p:nvPr/>
          </p:nvSpPr>
          <p:spPr>
            <a:xfrm>
              <a:off x="4826200" y="2420750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90" y="0"/>
                  </a:moveTo>
                  <a:cubicBezTo>
                    <a:pt x="177" y="0"/>
                    <a:pt x="163" y="5"/>
                    <a:pt x="153" y="13"/>
                  </a:cubicBezTo>
                  <a:cubicBezTo>
                    <a:pt x="120" y="13"/>
                    <a:pt x="87" y="29"/>
                    <a:pt x="71" y="50"/>
                  </a:cubicBezTo>
                  <a:cubicBezTo>
                    <a:pt x="17" y="99"/>
                    <a:pt x="1" y="170"/>
                    <a:pt x="50" y="186"/>
                  </a:cubicBezTo>
                  <a:cubicBezTo>
                    <a:pt x="71" y="203"/>
                    <a:pt x="104" y="203"/>
                    <a:pt x="137" y="203"/>
                  </a:cubicBezTo>
                  <a:cubicBezTo>
                    <a:pt x="137" y="203"/>
                    <a:pt x="153" y="186"/>
                    <a:pt x="174" y="186"/>
                  </a:cubicBezTo>
                  <a:cubicBezTo>
                    <a:pt x="190" y="186"/>
                    <a:pt x="207" y="170"/>
                    <a:pt x="223" y="153"/>
                  </a:cubicBezTo>
                  <a:cubicBezTo>
                    <a:pt x="277" y="99"/>
                    <a:pt x="277" y="50"/>
                    <a:pt x="223" y="13"/>
                  </a:cubicBezTo>
                  <a:cubicBezTo>
                    <a:pt x="215" y="5"/>
                    <a:pt x="203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2" name="Google Shape;18592;p47"/>
            <p:cNvSpPr/>
            <p:nvPr/>
          </p:nvSpPr>
          <p:spPr>
            <a:xfrm>
              <a:off x="4816725" y="239787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7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0" y="190"/>
                    <a:pt x="140" y="190"/>
                    <a:pt x="157" y="190"/>
                  </a:cubicBez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3" y="120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3" name="Google Shape;18593;p47"/>
            <p:cNvSpPr/>
            <p:nvPr/>
          </p:nvSpPr>
          <p:spPr>
            <a:xfrm>
              <a:off x="4821875" y="240952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17"/>
                  </a:cubicBezTo>
                  <a:cubicBezTo>
                    <a:pt x="54" y="33"/>
                    <a:pt x="37" y="66"/>
                    <a:pt x="17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0" y="190"/>
                    <a:pt x="141" y="190"/>
                    <a:pt x="157" y="169"/>
                  </a:cubicBezTo>
                  <a:cubicBezTo>
                    <a:pt x="174" y="169"/>
                    <a:pt x="190" y="169"/>
                    <a:pt x="190" y="153"/>
                  </a:cubicBezTo>
                  <a:cubicBezTo>
                    <a:pt x="223" y="136"/>
                    <a:pt x="244" y="120"/>
                    <a:pt x="260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4" name="Google Shape;18594;p47"/>
            <p:cNvSpPr/>
            <p:nvPr/>
          </p:nvSpPr>
          <p:spPr>
            <a:xfrm>
              <a:off x="4838250" y="2351075"/>
              <a:ext cx="6025" cy="4775"/>
            </a:xfrm>
            <a:custGeom>
              <a:avLst/>
              <a:gdLst/>
              <a:ahLst/>
              <a:cxnLst/>
              <a:rect l="l" t="t" r="r" b="b"/>
              <a:pathLst>
                <a:path w="241" h="191" extrusionOk="0">
                  <a:moveTo>
                    <a:pt x="137" y="0"/>
                  </a:moveTo>
                  <a:cubicBezTo>
                    <a:pt x="104" y="0"/>
                    <a:pt x="67" y="17"/>
                    <a:pt x="50" y="54"/>
                  </a:cubicBezTo>
                  <a:cubicBezTo>
                    <a:pt x="1" y="87"/>
                    <a:pt x="1" y="157"/>
                    <a:pt x="34" y="174"/>
                  </a:cubicBezTo>
                  <a:cubicBezTo>
                    <a:pt x="67" y="190"/>
                    <a:pt x="83" y="190"/>
                    <a:pt x="120" y="190"/>
                  </a:cubicBezTo>
                  <a:cubicBezTo>
                    <a:pt x="137" y="190"/>
                    <a:pt x="137" y="190"/>
                    <a:pt x="153" y="174"/>
                  </a:cubicBezTo>
                  <a:cubicBezTo>
                    <a:pt x="170" y="174"/>
                    <a:pt x="186" y="157"/>
                    <a:pt x="207" y="136"/>
                  </a:cubicBezTo>
                  <a:cubicBezTo>
                    <a:pt x="224" y="120"/>
                    <a:pt x="240" y="87"/>
                    <a:pt x="240" y="71"/>
                  </a:cubicBezTo>
                  <a:cubicBezTo>
                    <a:pt x="240" y="33"/>
                    <a:pt x="240" y="17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5" name="Google Shape;18595;p47"/>
            <p:cNvSpPr/>
            <p:nvPr/>
          </p:nvSpPr>
          <p:spPr>
            <a:xfrm>
              <a:off x="4832175" y="23863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0"/>
                    <a:pt x="17" y="66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0" y="190"/>
                    <a:pt x="141" y="190"/>
                    <a:pt x="157" y="169"/>
                  </a:cubicBezTo>
                  <a:lnTo>
                    <a:pt x="190" y="169"/>
                  </a:lnTo>
                  <a:cubicBezTo>
                    <a:pt x="207" y="137"/>
                    <a:pt x="244" y="120"/>
                    <a:pt x="244" y="87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6" name="Google Shape;18596;p47"/>
            <p:cNvSpPr/>
            <p:nvPr/>
          </p:nvSpPr>
          <p:spPr>
            <a:xfrm>
              <a:off x="4832600" y="237167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57" y="1"/>
                  </a:moveTo>
                  <a:cubicBezTo>
                    <a:pt x="119" y="1"/>
                    <a:pt x="75" y="20"/>
                    <a:pt x="54" y="55"/>
                  </a:cubicBezTo>
                  <a:cubicBezTo>
                    <a:pt x="21" y="71"/>
                    <a:pt x="0" y="104"/>
                    <a:pt x="0" y="121"/>
                  </a:cubicBezTo>
                  <a:cubicBezTo>
                    <a:pt x="0" y="158"/>
                    <a:pt x="21" y="174"/>
                    <a:pt x="37" y="191"/>
                  </a:cubicBezTo>
                  <a:cubicBezTo>
                    <a:pt x="45" y="199"/>
                    <a:pt x="58" y="203"/>
                    <a:pt x="73" y="203"/>
                  </a:cubicBezTo>
                  <a:cubicBezTo>
                    <a:pt x="88" y="203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4"/>
                    <a:pt x="190" y="174"/>
                    <a:pt x="206" y="158"/>
                  </a:cubicBezTo>
                  <a:cubicBezTo>
                    <a:pt x="260" y="104"/>
                    <a:pt x="260" y="34"/>
                    <a:pt x="206" y="17"/>
                  </a:cubicBezTo>
                  <a:cubicBezTo>
                    <a:pt x="195" y="6"/>
                    <a:pt x="17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7" name="Google Shape;18597;p47"/>
            <p:cNvSpPr/>
            <p:nvPr/>
          </p:nvSpPr>
          <p:spPr>
            <a:xfrm>
              <a:off x="4798675" y="24327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3"/>
                    <a:pt x="38" y="190"/>
                  </a:cubicBezTo>
                  <a:cubicBezTo>
                    <a:pt x="60" y="190"/>
                    <a:pt x="74" y="198"/>
                    <a:pt x="92" y="198"/>
                  </a:cubicBezTo>
                  <a:cubicBezTo>
                    <a:pt x="100" y="198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44" y="104"/>
                    <a:pt x="260" y="67"/>
                  </a:cubicBezTo>
                  <a:cubicBezTo>
                    <a:pt x="260" y="50"/>
                    <a:pt x="244" y="17"/>
                    <a:pt x="223" y="17"/>
                  </a:cubicBezTo>
                  <a:cubicBezTo>
                    <a:pt x="190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8" name="Google Shape;18598;p47"/>
            <p:cNvSpPr/>
            <p:nvPr/>
          </p:nvSpPr>
          <p:spPr>
            <a:xfrm>
              <a:off x="4793525" y="24077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4"/>
                    <a:pt x="38" y="87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4" y="136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9" name="Google Shape;18599;p47"/>
            <p:cNvSpPr/>
            <p:nvPr/>
          </p:nvSpPr>
          <p:spPr>
            <a:xfrm>
              <a:off x="4793525" y="2467025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1" y="1"/>
                    <a:pt x="120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1" y="189"/>
                    <a:pt x="44" y="207"/>
                    <a:pt x="85" y="207"/>
                  </a:cubicBezTo>
                  <a:cubicBezTo>
                    <a:pt x="108" y="207"/>
                    <a:pt x="132" y="202"/>
                    <a:pt x="157" y="190"/>
                  </a:cubicBezTo>
                  <a:cubicBezTo>
                    <a:pt x="174" y="190"/>
                    <a:pt x="190" y="174"/>
                    <a:pt x="190" y="157"/>
                  </a:cubicBezTo>
                  <a:cubicBezTo>
                    <a:pt x="223" y="120"/>
                    <a:pt x="244" y="87"/>
                    <a:pt x="244" y="5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0" name="Google Shape;18600;p47"/>
            <p:cNvSpPr/>
            <p:nvPr/>
          </p:nvSpPr>
          <p:spPr>
            <a:xfrm>
              <a:off x="4803825" y="24438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38" y="54"/>
                    <a:pt x="17" y="87"/>
                    <a:pt x="1" y="103"/>
                  </a:cubicBezTo>
                  <a:cubicBezTo>
                    <a:pt x="1" y="136"/>
                    <a:pt x="1" y="157"/>
                    <a:pt x="17" y="173"/>
                  </a:cubicBezTo>
                  <a:cubicBezTo>
                    <a:pt x="17" y="190"/>
                    <a:pt x="54" y="206"/>
                    <a:pt x="87" y="206"/>
                  </a:cubicBezTo>
                  <a:cubicBezTo>
                    <a:pt x="104" y="206"/>
                    <a:pt x="120" y="206"/>
                    <a:pt x="141" y="190"/>
                  </a:cubicBezTo>
                  <a:cubicBezTo>
                    <a:pt x="158" y="190"/>
                    <a:pt x="158" y="173"/>
                    <a:pt x="174" y="173"/>
                  </a:cubicBezTo>
                  <a:cubicBezTo>
                    <a:pt x="207" y="157"/>
                    <a:pt x="223" y="136"/>
                    <a:pt x="223" y="103"/>
                  </a:cubicBezTo>
                  <a:cubicBezTo>
                    <a:pt x="261" y="54"/>
                    <a:pt x="223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1" name="Google Shape;18601;p47"/>
            <p:cNvSpPr/>
            <p:nvPr/>
          </p:nvSpPr>
          <p:spPr>
            <a:xfrm>
              <a:off x="4811975" y="2420625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80" y="1"/>
                  </a:moveTo>
                  <a:cubicBezTo>
                    <a:pt x="161" y="1"/>
                    <a:pt x="141" y="6"/>
                    <a:pt x="124" y="18"/>
                  </a:cubicBezTo>
                  <a:cubicBezTo>
                    <a:pt x="54" y="55"/>
                    <a:pt x="1" y="104"/>
                    <a:pt x="21" y="158"/>
                  </a:cubicBezTo>
                  <a:cubicBezTo>
                    <a:pt x="32" y="189"/>
                    <a:pt x="62" y="201"/>
                    <a:pt x="96" y="201"/>
                  </a:cubicBezTo>
                  <a:cubicBezTo>
                    <a:pt x="116" y="201"/>
                    <a:pt x="138" y="197"/>
                    <a:pt x="157" y="191"/>
                  </a:cubicBezTo>
                  <a:cubicBezTo>
                    <a:pt x="227" y="158"/>
                    <a:pt x="277" y="104"/>
                    <a:pt x="260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2" name="Google Shape;18602;p47"/>
            <p:cNvSpPr/>
            <p:nvPr/>
          </p:nvSpPr>
          <p:spPr>
            <a:xfrm>
              <a:off x="4811575" y="2433125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33"/>
                  </a:cubicBezTo>
                  <a:cubicBezTo>
                    <a:pt x="54" y="50"/>
                    <a:pt x="37" y="70"/>
                    <a:pt x="17" y="103"/>
                  </a:cubicBezTo>
                  <a:cubicBezTo>
                    <a:pt x="0" y="120"/>
                    <a:pt x="17" y="153"/>
                    <a:pt x="37" y="173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0" y="190"/>
                    <a:pt x="140" y="190"/>
                    <a:pt x="157" y="173"/>
                  </a:cubicBezTo>
                  <a:cubicBezTo>
                    <a:pt x="190" y="153"/>
                    <a:pt x="243" y="136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3" name="Google Shape;18603;p47"/>
            <p:cNvSpPr/>
            <p:nvPr/>
          </p:nvSpPr>
          <p:spPr>
            <a:xfrm>
              <a:off x="4806825" y="2454900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1" y="0"/>
                    <a:pt x="182" y="1"/>
                    <a:pt x="174" y="3"/>
                  </a:cubicBezTo>
                  <a:cubicBezTo>
                    <a:pt x="141" y="3"/>
                    <a:pt x="103" y="3"/>
                    <a:pt x="87" y="24"/>
                  </a:cubicBezTo>
                  <a:cubicBezTo>
                    <a:pt x="54" y="40"/>
                    <a:pt x="38" y="73"/>
                    <a:pt x="21" y="90"/>
                  </a:cubicBezTo>
                  <a:cubicBezTo>
                    <a:pt x="0" y="143"/>
                    <a:pt x="38" y="193"/>
                    <a:pt x="103" y="193"/>
                  </a:cubicBezTo>
                  <a:cubicBezTo>
                    <a:pt x="124" y="193"/>
                    <a:pt x="141" y="193"/>
                    <a:pt x="157" y="176"/>
                  </a:cubicBezTo>
                  <a:cubicBezTo>
                    <a:pt x="207" y="160"/>
                    <a:pt x="244" y="127"/>
                    <a:pt x="244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4" name="Google Shape;18604;p47"/>
            <p:cNvSpPr/>
            <p:nvPr/>
          </p:nvSpPr>
          <p:spPr>
            <a:xfrm>
              <a:off x="4713650" y="23639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4"/>
                    <a:pt x="37" y="71"/>
                    <a:pt x="17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44" y="120"/>
                    <a:pt x="244" y="104"/>
                  </a:cubicBezTo>
                  <a:cubicBezTo>
                    <a:pt x="277" y="54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5" name="Google Shape;18605;p47"/>
            <p:cNvSpPr/>
            <p:nvPr/>
          </p:nvSpPr>
          <p:spPr>
            <a:xfrm>
              <a:off x="4597700" y="237642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37" y="34"/>
                    <a:pt x="17" y="71"/>
                    <a:pt x="17" y="87"/>
                  </a:cubicBezTo>
                  <a:cubicBezTo>
                    <a:pt x="0" y="120"/>
                    <a:pt x="0" y="137"/>
                    <a:pt x="17" y="153"/>
                  </a:cubicBezTo>
                  <a:cubicBezTo>
                    <a:pt x="37" y="174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4"/>
                  </a:cubicBezTo>
                  <a:cubicBezTo>
                    <a:pt x="157" y="174"/>
                    <a:pt x="173" y="174"/>
                    <a:pt x="173" y="153"/>
                  </a:cubicBezTo>
                  <a:cubicBezTo>
                    <a:pt x="206" y="137"/>
                    <a:pt x="223" y="120"/>
                    <a:pt x="243" y="87"/>
                  </a:cubicBezTo>
                  <a:cubicBezTo>
                    <a:pt x="260" y="34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6" name="Google Shape;18606;p47"/>
            <p:cNvSpPr/>
            <p:nvPr/>
          </p:nvSpPr>
          <p:spPr>
            <a:xfrm>
              <a:off x="4623450" y="236395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7"/>
                    <a:pt x="244" y="137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7" name="Google Shape;18607;p47"/>
            <p:cNvSpPr/>
            <p:nvPr/>
          </p:nvSpPr>
          <p:spPr>
            <a:xfrm>
              <a:off x="4617075" y="239787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20" y="0"/>
                    <a:pt x="50" y="37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56" y="87"/>
                  </a:cubicBezTo>
                  <a:cubicBezTo>
                    <a:pt x="256" y="70"/>
                    <a:pt x="256" y="37"/>
                    <a:pt x="239" y="17"/>
                  </a:cubicBezTo>
                  <a:cubicBezTo>
                    <a:pt x="223" y="0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8" name="Google Shape;18608;p47"/>
            <p:cNvSpPr/>
            <p:nvPr/>
          </p:nvSpPr>
          <p:spPr>
            <a:xfrm>
              <a:off x="4840325" y="23042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24" y="17"/>
                    <a:pt x="87" y="17"/>
                  </a:cubicBezTo>
                  <a:cubicBezTo>
                    <a:pt x="54" y="50"/>
                    <a:pt x="37" y="71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24" y="190"/>
                    <a:pt x="141" y="190"/>
                  </a:cubicBezTo>
                  <a:lnTo>
                    <a:pt x="157" y="190"/>
                  </a:lnTo>
                  <a:cubicBezTo>
                    <a:pt x="174" y="190"/>
                    <a:pt x="174" y="174"/>
                    <a:pt x="190" y="174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71"/>
                    <a:pt x="260" y="50"/>
                    <a:pt x="244" y="34"/>
                  </a:cubicBezTo>
                  <a:cubicBezTo>
                    <a:pt x="227" y="17"/>
                    <a:pt x="206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9" name="Google Shape;18609;p47"/>
            <p:cNvSpPr/>
            <p:nvPr/>
          </p:nvSpPr>
          <p:spPr>
            <a:xfrm>
              <a:off x="4612725" y="2376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1" y="17"/>
                    <a:pt x="88" y="33"/>
                    <a:pt x="71" y="50"/>
                  </a:cubicBezTo>
                  <a:cubicBezTo>
                    <a:pt x="17" y="103"/>
                    <a:pt x="1" y="153"/>
                    <a:pt x="55" y="190"/>
                  </a:cubicBezTo>
                  <a:cubicBezTo>
                    <a:pt x="71" y="206"/>
                    <a:pt x="104" y="206"/>
                    <a:pt x="137" y="206"/>
                  </a:cubicBezTo>
                  <a:cubicBezTo>
                    <a:pt x="137" y="190"/>
                    <a:pt x="158" y="190"/>
                    <a:pt x="174" y="190"/>
                  </a:cubicBezTo>
                  <a:cubicBezTo>
                    <a:pt x="191" y="169"/>
                    <a:pt x="207" y="169"/>
                    <a:pt x="224" y="153"/>
                  </a:cubicBezTo>
                  <a:cubicBezTo>
                    <a:pt x="240" y="120"/>
                    <a:pt x="261" y="103"/>
                    <a:pt x="261" y="66"/>
                  </a:cubicBezTo>
                  <a:cubicBezTo>
                    <a:pt x="261" y="50"/>
                    <a:pt x="261" y="33"/>
                    <a:pt x="224" y="17"/>
                  </a:cubicBezTo>
                  <a:cubicBezTo>
                    <a:pt x="207" y="0"/>
                    <a:pt x="174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0" name="Google Shape;18610;p47"/>
            <p:cNvSpPr/>
            <p:nvPr/>
          </p:nvSpPr>
          <p:spPr>
            <a:xfrm>
              <a:off x="4601200" y="238715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53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33" y="54"/>
                    <a:pt x="17" y="71"/>
                    <a:pt x="17" y="104"/>
                  </a:cubicBezTo>
                  <a:cubicBezTo>
                    <a:pt x="0" y="157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4"/>
                  </a:cubicBezTo>
                  <a:cubicBezTo>
                    <a:pt x="186" y="157"/>
                    <a:pt x="223" y="136"/>
                    <a:pt x="239" y="87"/>
                  </a:cubicBezTo>
                  <a:cubicBezTo>
                    <a:pt x="256" y="33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1" name="Google Shape;18611;p47"/>
            <p:cNvSpPr/>
            <p:nvPr/>
          </p:nvSpPr>
          <p:spPr>
            <a:xfrm>
              <a:off x="4636750" y="24107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8"/>
                  </a:cubicBezTo>
                  <a:cubicBezTo>
                    <a:pt x="38" y="54"/>
                    <a:pt x="21" y="87"/>
                    <a:pt x="1" y="104"/>
                  </a:cubicBezTo>
                  <a:lnTo>
                    <a:pt x="1" y="157"/>
                  </a:lnTo>
                  <a:cubicBezTo>
                    <a:pt x="38" y="174"/>
                    <a:pt x="54" y="190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7" y="141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2" name="Google Shape;18612;p47"/>
            <p:cNvSpPr/>
            <p:nvPr/>
          </p:nvSpPr>
          <p:spPr>
            <a:xfrm>
              <a:off x="4628600" y="23760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5" y="50"/>
                    <a:pt x="38" y="66"/>
                    <a:pt x="17" y="103"/>
                  </a:cubicBezTo>
                  <a:cubicBezTo>
                    <a:pt x="1" y="153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69"/>
                    <a:pt x="174" y="169"/>
                    <a:pt x="191" y="169"/>
                  </a:cubicBezTo>
                  <a:cubicBezTo>
                    <a:pt x="224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3" name="Google Shape;18613;p47"/>
            <p:cNvSpPr/>
            <p:nvPr/>
          </p:nvSpPr>
          <p:spPr>
            <a:xfrm>
              <a:off x="4659950" y="24327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4"/>
                  </a:cubicBezTo>
                  <a:cubicBezTo>
                    <a:pt x="37" y="50"/>
                    <a:pt x="21" y="67"/>
                    <a:pt x="0" y="104"/>
                  </a:cubicBezTo>
                  <a:cubicBezTo>
                    <a:pt x="0" y="120"/>
                    <a:pt x="0" y="153"/>
                    <a:pt x="21" y="170"/>
                  </a:cubicBezTo>
                  <a:cubicBezTo>
                    <a:pt x="37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0"/>
                    <a:pt x="173" y="170"/>
                  </a:cubicBezTo>
                  <a:cubicBezTo>
                    <a:pt x="206" y="153"/>
                    <a:pt x="227" y="120"/>
                    <a:pt x="227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4" name="Google Shape;18614;p47"/>
            <p:cNvSpPr/>
            <p:nvPr/>
          </p:nvSpPr>
          <p:spPr>
            <a:xfrm>
              <a:off x="4649625" y="229437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58" y="1"/>
                  </a:moveTo>
                  <a:cubicBezTo>
                    <a:pt x="141" y="1"/>
                    <a:pt x="125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4" y="189"/>
                    <a:pt x="47" y="208"/>
                    <a:pt x="87" y="208"/>
                  </a:cubicBezTo>
                  <a:cubicBezTo>
                    <a:pt x="109" y="208"/>
                    <a:pt x="133" y="202"/>
                    <a:pt x="158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28" y="17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5" name="Google Shape;18615;p47"/>
            <p:cNvSpPr/>
            <p:nvPr/>
          </p:nvSpPr>
          <p:spPr>
            <a:xfrm>
              <a:off x="4645000" y="2272625"/>
              <a:ext cx="6000" cy="4775"/>
            </a:xfrm>
            <a:custGeom>
              <a:avLst/>
              <a:gdLst/>
              <a:ahLst/>
              <a:cxnLst/>
              <a:rect l="l" t="t" r="r" b="b"/>
              <a:pathLst>
                <a:path w="240" h="191" extrusionOk="0">
                  <a:moveTo>
                    <a:pt x="151" y="1"/>
                  </a:moveTo>
                  <a:cubicBezTo>
                    <a:pt x="131" y="1"/>
                    <a:pt x="110" y="5"/>
                    <a:pt x="83" y="13"/>
                  </a:cubicBezTo>
                  <a:cubicBezTo>
                    <a:pt x="50" y="30"/>
                    <a:pt x="17" y="63"/>
                    <a:pt x="0" y="100"/>
                  </a:cubicBezTo>
                  <a:lnTo>
                    <a:pt x="0" y="149"/>
                  </a:lnTo>
                  <a:cubicBezTo>
                    <a:pt x="12" y="173"/>
                    <a:pt x="42" y="191"/>
                    <a:pt x="83" y="191"/>
                  </a:cubicBezTo>
                  <a:cubicBezTo>
                    <a:pt x="99" y="191"/>
                    <a:pt x="117" y="188"/>
                    <a:pt x="137" y="182"/>
                  </a:cubicBezTo>
                  <a:cubicBezTo>
                    <a:pt x="207" y="149"/>
                    <a:pt x="240" y="79"/>
                    <a:pt x="223" y="46"/>
                  </a:cubicBezTo>
                  <a:cubicBezTo>
                    <a:pt x="223" y="30"/>
                    <a:pt x="223" y="13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6" name="Google Shape;18616;p47"/>
            <p:cNvSpPr/>
            <p:nvPr/>
          </p:nvSpPr>
          <p:spPr>
            <a:xfrm>
              <a:off x="4645825" y="228232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0"/>
                  </a:moveTo>
                  <a:cubicBezTo>
                    <a:pt x="153" y="0"/>
                    <a:pt x="136" y="0"/>
                    <a:pt x="120" y="21"/>
                  </a:cubicBezTo>
                  <a:cubicBezTo>
                    <a:pt x="50" y="38"/>
                    <a:pt x="0" y="104"/>
                    <a:pt x="17" y="157"/>
                  </a:cubicBezTo>
                  <a:cubicBezTo>
                    <a:pt x="29" y="181"/>
                    <a:pt x="70" y="197"/>
                    <a:pt x="110" y="197"/>
                  </a:cubicBezTo>
                  <a:cubicBezTo>
                    <a:pt x="125" y="197"/>
                    <a:pt x="140" y="195"/>
                    <a:pt x="153" y="190"/>
                  </a:cubicBezTo>
                  <a:cubicBezTo>
                    <a:pt x="190" y="174"/>
                    <a:pt x="190" y="157"/>
                    <a:pt x="207" y="157"/>
                  </a:cubicBezTo>
                  <a:cubicBezTo>
                    <a:pt x="240" y="124"/>
                    <a:pt x="256" y="87"/>
                    <a:pt x="256" y="54"/>
                  </a:cubicBezTo>
                  <a:cubicBezTo>
                    <a:pt x="240" y="21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7" name="Google Shape;18617;p47"/>
            <p:cNvSpPr/>
            <p:nvPr/>
          </p:nvSpPr>
          <p:spPr>
            <a:xfrm>
              <a:off x="4637275" y="229355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36" y="1"/>
                    <a:pt x="103" y="1"/>
                    <a:pt x="66" y="17"/>
                  </a:cubicBezTo>
                  <a:cubicBezTo>
                    <a:pt x="50" y="50"/>
                    <a:pt x="33" y="67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0"/>
                  </a:cubicBezTo>
                  <a:lnTo>
                    <a:pt x="186" y="170"/>
                  </a:lnTo>
                  <a:cubicBezTo>
                    <a:pt x="206" y="137"/>
                    <a:pt x="239" y="120"/>
                    <a:pt x="239" y="87"/>
                  </a:cubicBezTo>
                  <a:cubicBezTo>
                    <a:pt x="256" y="67"/>
                    <a:pt x="256" y="34"/>
                    <a:pt x="239" y="17"/>
                  </a:cubicBezTo>
                  <a:cubicBezTo>
                    <a:pt x="223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8" name="Google Shape;18618;p47"/>
            <p:cNvSpPr/>
            <p:nvPr/>
          </p:nvSpPr>
          <p:spPr>
            <a:xfrm>
              <a:off x="4639325" y="23068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71"/>
                    <a:pt x="1" y="104"/>
                  </a:cubicBezTo>
                  <a:cubicBezTo>
                    <a:pt x="1" y="120"/>
                    <a:pt x="1" y="153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190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3"/>
                    <a:pt x="227" y="120"/>
                    <a:pt x="244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9" name="Google Shape;18619;p47"/>
            <p:cNvSpPr/>
            <p:nvPr/>
          </p:nvSpPr>
          <p:spPr>
            <a:xfrm>
              <a:off x="4632525" y="2338775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2" y="0"/>
                  </a:moveTo>
                  <a:cubicBezTo>
                    <a:pt x="151" y="0"/>
                    <a:pt x="127" y="4"/>
                    <a:pt x="104" y="10"/>
                  </a:cubicBezTo>
                  <a:cubicBezTo>
                    <a:pt x="34" y="47"/>
                    <a:pt x="1" y="97"/>
                    <a:pt x="17" y="150"/>
                  </a:cubicBezTo>
                  <a:cubicBezTo>
                    <a:pt x="28" y="182"/>
                    <a:pt x="54" y="200"/>
                    <a:pt x="89" y="200"/>
                  </a:cubicBezTo>
                  <a:cubicBezTo>
                    <a:pt x="108" y="200"/>
                    <a:pt x="130" y="195"/>
                    <a:pt x="153" y="183"/>
                  </a:cubicBezTo>
                  <a:cubicBezTo>
                    <a:pt x="223" y="150"/>
                    <a:pt x="256" y="97"/>
                    <a:pt x="240" y="47"/>
                  </a:cubicBezTo>
                  <a:cubicBezTo>
                    <a:pt x="240" y="13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0" name="Google Shape;18620;p47"/>
            <p:cNvSpPr/>
            <p:nvPr/>
          </p:nvSpPr>
          <p:spPr>
            <a:xfrm>
              <a:off x="4700750" y="24099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1" y="1"/>
                    <a:pt x="88" y="17"/>
                    <a:pt x="71" y="34"/>
                  </a:cubicBezTo>
                  <a:cubicBezTo>
                    <a:pt x="38" y="50"/>
                    <a:pt x="17" y="87"/>
                    <a:pt x="1" y="104"/>
                  </a:cubicBezTo>
                  <a:cubicBezTo>
                    <a:pt x="1" y="137"/>
                    <a:pt x="1" y="153"/>
                    <a:pt x="17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1" y="207"/>
                    <a:pt x="141" y="190"/>
                  </a:cubicBezTo>
                  <a:cubicBezTo>
                    <a:pt x="158" y="190"/>
                    <a:pt x="174" y="190"/>
                    <a:pt x="174" y="174"/>
                  </a:cubicBezTo>
                  <a:cubicBezTo>
                    <a:pt x="207" y="153"/>
                    <a:pt x="224" y="137"/>
                    <a:pt x="244" y="104"/>
                  </a:cubicBezTo>
                  <a:cubicBezTo>
                    <a:pt x="261" y="50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1" name="Google Shape;18621;p47"/>
            <p:cNvSpPr/>
            <p:nvPr/>
          </p:nvSpPr>
          <p:spPr>
            <a:xfrm>
              <a:off x="4703750" y="24210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24" y="1"/>
                    <a:pt x="87" y="17"/>
                  </a:cubicBezTo>
                  <a:cubicBezTo>
                    <a:pt x="54" y="38"/>
                    <a:pt x="38" y="71"/>
                    <a:pt x="21" y="87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4" y="191"/>
                    <a:pt x="141" y="191"/>
                    <a:pt x="174" y="174"/>
                  </a:cubicBezTo>
                  <a:cubicBezTo>
                    <a:pt x="207" y="158"/>
                    <a:pt x="244" y="120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2" name="Google Shape;18622;p47"/>
            <p:cNvSpPr/>
            <p:nvPr/>
          </p:nvSpPr>
          <p:spPr>
            <a:xfrm>
              <a:off x="4690450" y="24331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20" y="17"/>
                    <a:pt x="104" y="17"/>
                  </a:cubicBezTo>
                  <a:cubicBezTo>
                    <a:pt x="38" y="50"/>
                    <a:pt x="1" y="103"/>
                    <a:pt x="17" y="153"/>
                  </a:cubicBezTo>
                  <a:cubicBezTo>
                    <a:pt x="17" y="188"/>
                    <a:pt x="47" y="207"/>
                    <a:pt x="87" y="207"/>
                  </a:cubicBezTo>
                  <a:cubicBezTo>
                    <a:pt x="108" y="207"/>
                    <a:pt x="133" y="201"/>
                    <a:pt x="157" y="190"/>
                  </a:cubicBezTo>
                  <a:cubicBezTo>
                    <a:pt x="174" y="190"/>
                    <a:pt x="190" y="173"/>
                    <a:pt x="207" y="153"/>
                  </a:cubicBezTo>
                  <a:cubicBezTo>
                    <a:pt x="244" y="120"/>
                    <a:pt x="260" y="87"/>
                    <a:pt x="244" y="50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3" name="Google Shape;18623;p47"/>
            <p:cNvSpPr/>
            <p:nvPr/>
          </p:nvSpPr>
          <p:spPr>
            <a:xfrm>
              <a:off x="4695600" y="239880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0"/>
                  </a:moveTo>
                  <a:cubicBezTo>
                    <a:pt x="104" y="17"/>
                    <a:pt x="87" y="33"/>
                    <a:pt x="54" y="50"/>
                  </a:cubicBezTo>
                  <a:cubicBezTo>
                    <a:pt x="1" y="103"/>
                    <a:pt x="1" y="153"/>
                    <a:pt x="54" y="186"/>
                  </a:cubicBezTo>
                  <a:cubicBezTo>
                    <a:pt x="63" y="196"/>
                    <a:pt x="75" y="201"/>
                    <a:pt x="87" y="201"/>
                  </a:cubicBezTo>
                  <a:cubicBezTo>
                    <a:pt x="100" y="201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69"/>
                    <a:pt x="207" y="169"/>
                    <a:pt x="207" y="153"/>
                  </a:cubicBezTo>
                  <a:cubicBezTo>
                    <a:pt x="244" y="120"/>
                    <a:pt x="261" y="103"/>
                    <a:pt x="261" y="66"/>
                  </a:cubicBezTo>
                  <a:cubicBezTo>
                    <a:pt x="261" y="50"/>
                    <a:pt x="244" y="33"/>
                    <a:pt x="223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4" name="Google Shape;18624;p47"/>
            <p:cNvSpPr/>
            <p:nvPr/>
          </p:nvSpPr>
          <p:spPr>
            <a:xfrm>
              <a:off x="4654800" y="230602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73" y="1"/>
                  </a:moveTo>
                  <a:cubicBezTo>
                    <a:pt x="140" y="1"/>
                    <a:pt x="124" y="1"/>
                    <a:pt x="87" y="17"/>
                  </a:cubicBezTo>
                  <a:cubicBezTo>
                    <a:pt x="54" y="34"/>
                    <a:pt x="37" y="67"/>
                    <a:pt x="21" y="104"/>
                  </a:cubicBezTo>
                  <a:cubicBezTo>
                    <a:pt x="0" y="153"/>
                    <a:pt x="37" y="186"/>
                    <a:pt x="103" y="186"/>
                  </a:cubicBezTo>
                  <a:lnTo>
                    <a:pt x="157" y="186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27" y="137"/>
                    <a:pt x="243" y="120"/>
                    <a:pt x="243" y="104"/>
                  </a:cubicBezTo>
                  <a:cubicBezTo>
                    <a:pt x="260" y="67"/>
                    <a:pt x="260" y="50"/>
                    <a:pt x="243" y="17"/>
                  </a:cubicBezTo>
                  <a:cubicBezTo>
                    <a:pt x="227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5" name="Google Shape;18625;p47"/>
            <p:cNvSpPr/>
            <p:nvPr/>
          </p:nvSpPr>
          <p:spPr>
            <a:xfrm>
              <a:off x="4708900" y="23992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67"/>
                    <a:pt x="1" y="104"/>
                  </a:cubicBezTo>
                  <a:cubicBezTo>
                    <a:pt x="1" y="137"/>
                    <a:pt x="1" y="153"/>
                    <a:pt x="21" y="170"/>
                  </a:cubicBezTo>
                  <a:cubicBezTo>
                    <a:pt x="38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90" y="170"/>
                    <a:pt x="227" y="137"/>
                    <a:pt x="244" y="104"/>
                  </a:cubicBezTo>
                  <a:lnTo>
                    <a:pt x="244" y="87"/>
                  </a:lnTo>
                  <a:cubicBezTo>
                    <a:pt x="244" y="34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6" name="Google Shape;18626;p47"/>
            <p:cNvSpPr/>
            <p:nvPr/>
          </p:nvSpPr>
          <p:spPr>
            <a:xfrm>
              <a:off x="4709425" y="2386725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60" y="0"/>
                  </a:moveTo>
                  <a:cubicBezTo>
                    <a:pt x="141" y="0"/>
                    <a:pt x="121" y="6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3" y="208"/>
                    <a:pt x="83" y="208"/>
                  </a:cubicBezTo>
                  <a:cubicBezTo>
                    <a:pt x="104" y="208"/>
                    <a:pt x="128" y="202"/>
                    <a:pt x="153" y="191"/>
                  </a:cubicBezTo>
                  <a:cubicBezTo>
                    <a:pt x="206" y="153"/>
                    <a:pt x="256" y="104"/>
                    <a:pt x="239" y="50"/>
                  </a:cubicBezTo>
                  <a:cubicBezTo>
                    <a:pt x="229" y="18"/>
                    <a:pt x="196" y="0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7" name="Google Shape;18627;p47"/>
            <p:cNvSpPr/>
            <p:nvPr/>
          </p:nvSpPr>
          <p:spPr>
            <a:xfrm>
              <a:off x="4686650" y="2421050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1"/>
                  </a:moveTo>
                  <a:cubicBezTo>
                    <a:pt x="153" y="1"/>
                    <a:pt x="136" y="1"/>
                    <a:pt x="120" y="17"/>
                  </a:cubicBezTo>
                  <a:cubicBezTo>
                    <a:pt x="50" y="38"/>
                    <a:pt x="0" y="104"/>
                    <a:pt x="17" y="158"/>
                  </a:cubicBezTo>
                  <a:cubicBezTo>
                    <a:pt x="29" y="182"/>
                    <a:pt x="69" y="197"/>
                    <a:pt x="116" y="197"/>
                  </a:cubicBezTo>
                  <a:cubicBezTo>
                    <a:pt x="134" y="197"/>
                    <a:pt x="151" y="195"/>
                    <a:pt x="169" y="191"/>
                  </a:cubicBezTo>
                  <a:cubicBezTo>
                    <a:pt x="190" y="174"/>
                    <a:pt x="206" y="174"/>
                    <a:pt x="206" y="158"/>
                  </a:cubicBezTo>
                  <a:cubicBezTo>
                    <a:pt x="239" y="120"/>
                    <a:pt x="256" y="87"/>
                    <a:pt x="256" y="54"/>
                  </a:cubicBezTo>
                  <a:cubicBezTo>
                    <a:pt x="239" y="17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8" name="Google Shape;18628;p47"/>
            <p:cNvSpPr/>
            <p:nvPr/>
          </p:nvSpPr>
          <p:spPr>
            <a:xfrm>
              <a:off x="4672825" y="2421975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4"/>
                    <a:pt x="54" y="187"/>
                  </a:cubicBezTo>
                  <a:cubicBezTo>
                    <a:pt x="65" y="187"/>
                    <a:pt x="84" y="196"/>
                    <a:pt x="106" y="196"/>
                  </a:cubicBezTo>
                  <a:cubicBezTo>
                    <a:pt x="117" y="196"/>
                    <a:pt x="128" y="193"/>
                    <a:pt x="141" y="187"/>
                  </a:cubicBezTo>
                  <a:lnTo>
                    <a:pt x="157" y="187"/>
                  </a:lnTo>
                  <a:cubicBezTo>
                    <a:pt x="190" y="170"/>
                    <a:pt x="207" y="154"/>
                    <a:pt x="227" y="154"/>
                  </a:cubicBezTo>
                  <a:cubicBezTo>
                    <a:pt x="244" y="121"/>
                    <a:pt x="260" y="104"/>
                    <a:pt x="260" y="67"/>
                  </a:cubicBezTo>
                  <a:cubicBezTo>
                    <a:pt x="260" y="50"/>
                    <a:pt x="244" y="34"/>
                    <a:pt x="227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9" name="Google Shape;18629;p47"/>
            <p:cNvSpPr/>
            <p:nvPr/>
          </p:nvSpPr>
          <p:spPr>
            <a:xfrm>
              <a:off x="4677975" y="2432300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0"/>
                    <a:pt x="38" y="66"/>
                    <a:pt x="21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17"/>
                  </a:cubicBezTo>
                  <a:cubicBezTo>
                    <a:pt x="228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0" name="Google Shape;18630;p47"/>
            <p:cNvSpPr/>
            <p:nvPr/>
          </p:nvSpPr>
          <p:spPr>
            <a:xfrm>
              <a:off x="4669025" y="2457125"/>
              <a:ext cx="4750" cy="4775"/>
            </a:xfrm>
            <a:custGeom>
              <a:avLst/>
              <a:gdLst/>
              <a:ahLst/>
              <a:cxnLst/>
              <a:rect l="l" t="t" r="r" b="b"/>
              <a:pathLst>
                <a:path w="190" h="191" extrusionOk="0">
                  <a:moveTo>
                    <a:pt x="87" y="1"/>
                  </a:moveTo>
                  <a:cubicBezTo>
                    <a:pt x="50" y="1"/>
                    <a:pt x="17" y="17"/>
                    <a:pt x="0" y="38"/>
                  </a:cubicBezTo>
                  <a:cubicBezTo>
                    <a:pt x="17" y="87"/>
                    <a:pt x="33" y="141"/>
                    <a:pt x="50" y="191"/>
                  </a:cubicBezTo>
                  <a:lnTo>
                    <a:pt x="70" y="191"/>
                  </a:lnTo>
                  <a:cubicBezTo>
                    <a:pt x="87" y="191"/>
                    <a:pt x="103" y="174"/>
                    <a:pt x="103" y="174"/>
                  </a:cubicBezTo>
                  <a:cubicBezTo>
                    <a:pt x="136" y="158"/>
                    <a:pt x="153" y="120"/>
                    <a:pt x="173" y="104"/>
                  </a:cubicBezTo>
                  <a:cubicBezTo>
                    <a:pt x="190" y="54"/>
                    <a:pt x="15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1" name="Google Shape;18631;p47"/>
            <p:cNvSpPr/>
            <p:nvPr/>
          </p:nvSpPr>
          <p:spPr>
            <a:xfrm>
              <a:off x="4685725" y="2411300"/>
              <a:ext cx="6100" cy="4800"/>
            </a:xfrm>
            <a:custGeom>
              <a:avLst/>
              <a:gdLst/>
              <a:ahLst/>
              <a:cxnLst/>
              <a:rect l="l" t="t" r="r" b="b"/>
              <a:pathLst>
                <a:path w="244" h="192" extrusionOk="0">
                  <a:moveTo>
                    <a:pt x="154" y="0"/>
                  </a:moveTo>
                  <a:cubicBezTo>
                    <a:pt x="135" y="0"/>
                    <a:pt x="113" y="5"/>
                    <a:pt x="87" y="16"/>
                  </a:cubicBezTo>
                  <a:cubicBezTo>
                    <a:pt x="54" y="32"/>
                    <a:pt x="21" y="65"/>
                    <a:pt x="0" y="98"/>
                  </a:cubicBezTo>
                  <a:lnTo>
                    <a:pt x="0" y="152"/>
                  </a:lnTo>
                  <a:cubicBezTo>
                    <a:pt x="15" y="176"/>
                    <a:pt x="46" y="191"/>
                    <a:pt x="88" y="191"/>
                  </a:cubicBezTo>
                  <a:cubicBezTo>
                    <a:pt x="104" y="191"/>
                    <a:pt x="121" y="189"/>
                    <a:pt x="140" y="185"/>
                  </a:cubicBezTo>
                  <a:cubicBezTo>
                    <a:pt x="206" y="152"/>
                    <a:pt x="243" y="98"/>
                    <a:pt x="227" y="49"/>
                  </a:cubicBezTo>
                  <a:cubicBezTo>
                    <a:pt x="227" y="32"/>
                    <a:pt x="227" y="16"/>
                    <a:pt x="206" y="16"/>
                  </a:cubicBezTo>
                  <a:cubicBezTo>
                    <a:pt x="190" y="5"/>
                    <a:pt x="173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2" name="Google Shape;18632;p47"/>
            <p:cNvSpPr/>
            <p:nvPr/>
          </p:nvSpPr>
          <p:spPr>
            <a:xfrm>
              <a:off x="4680150" y="239920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1"/>
                    <a:pt x="120" y="17"/>
                  </a:cubicBezTo>
                  <a:cubicBezTo>
                    <a:pt x="54" y="50"/>
                    <a:pt x="0" y="104"/>
                    <a:pt x="17" y="153"/>
                  </a:cubicBezTo>
                  <a:cubicBezTo>
                    <a:pt x="30" y="188"/>
                    <a:pt x="62" y="200"/>
                    <a:pt x="102" y="200"/>
                  </a:cubicBezTo>
                  <a:cubicBezTo>
                    <a:pt x="124" y="200"/>
                    <a:pt x="149" y="196"/>
                    <a:pt x="174" y="190"/>
                  </a:cubicBezTo>
                  <a:cubicBezTo>
                    <a:pt x="190" y="170"/>
                    <a:pt x="207" y="170"/>
                    <a:pt x="207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3" name="Google Shape;18633;p47"/>
            <p:cNvSpPr/>
            <p:nvPr/>
          </p:nvSpPr>
          <p:spPr>
            <a:xfrm>
              <a:off x="4606750" y="2397875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2" y="0"/>
                    <a:pt x="23" y="7"/>
                    <a:pt x="33" y="12"/>
                  </a:cubicBezTo>
                  <a:lnTo>
                    <a:pt x="33" y="12"/>
                  </a:lnTo>
                  <a:cubicBezTo>
                    <a:pt x="31" y="0"/>
                    <a:pt x="16" y="0"/>
                    <a:pt x="1" y="0"/>
                  </a:cubicBezTo>
                  <a:close/>
                  <a:moveTo>
                    <a:pt x="33" y="12"/>
                  </a:moveTo>
                  <a:cubicBezTo>
                    <a:pt x="34" y="14"/>
                    <a:pt x="34" y="15"/>
                    <a:pt x="34" y="17"/>
                  </a:cubicBezTo>
                  <a:lnTo>
                    <a:pt x="50" y="17"/>
                  </a:lnTo>
                  <a:cubicBezTo>
                    <a:pt x="45" y="17"/>
                    <a:pt x="39" y="15"/>
                    <a:pt x="33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4" name="Google Shape;18634;p47"/>
            <p:cNvSpPr/>
            <p:nvPr/>
          </p:nvSpPr>
          <p:spPr>
            <a:xfrm>
              <a:off x="4617900" y="23863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70" y="33"/>
                  </a:cubicBezTo>
                  <a:cubicBezTo>
                    <a:pt x="54" y="50"/>
                    <a:pt x="17" y="87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20" y="207"/>
                    <a:pt x="136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39" y="137"/>
                    <a:pt x="239" y="104"/>
                  </a:cubicBezTo>
                  <a:cubicBezTo>
                    <a:pt x="260" y="66"/>
                    <a:pt x="260" y="50"/>
                    <a:pt x="239" y="33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5" name="Google Shape;18635;p47"/>
            <p:cNvSpPr/>
            <p:nvPr/>
          </p:nvSpPr>
          <p:spPr>
            <a:xfrm>
              <a:off x="4572325" y="2295500"/>
              <a:ext cx="6125" cy="4875"/>
            </a:xfrm>
            <a:custGeom>
              <a:avLst/>
              <a:gdLst/>
              <a:ahLst/>
              <a:cxnLst/>
              <a:rect l="l" t="t" r="r" b="b"/>
              <a:pathLst>
                <a:path w="245" h="195" extrusionOk="0">
                  <a:moveTo>
                    <a:pt x="170" y="0"/>
                  </a:moveTo>
                  <a:cubicBezTo>
                    <a:pt x="161" y="0"/>
                    <a:pt x="152" y="3"/>
                    <a:pt x="141" y="9"/>
                  </a:cubicBezTo>
                  <a:cubicBezTo>
                    <a:pt x="104" y="9"/>
                    <a:pt x="71" y="26"/>
                    <a:pt x="54" y="59"/>
                  </a:cubicBezTo>
                  <a:cubicBezTo>
                    <a:pt x="1" y="92"/>
                    <a:pt x="1" y="162"/>
                    <a:pt x="38" y="178"/>
                  </a:cubicBezTo>
                  <a:cubicBezTo>
                    <a:pt x="71" y="195"/>
                    <a:pt x="87" y="195"/>
                    <a:pt x="124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8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28" y="9"/>
                  </a:cubicBezTo>
                  <a:cubicBezTo>
                    <a:pt x="203" y="9"/>
                    <a:pt x="187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6" name="Google Shape;18636;p47"/>
            <p:cNvSpPr/>
            <p:nvPr/>
          </p:nvSpPr>
          <p:spPr>
            <a:xfrm>
              <a:off x="4572325" y="23411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8"/>
                  </a:cubicBezTo>
                  <a:cubicBezTo>
                    <a:pt x="54" y="54"/>
                    <a:pt x="38" y="87"/>
                    <a:pt x="21" y="104"/>
                  </a:cubicBezTo>
                  <a:cubicBezTo>
                    <a:pt x="1" y="157"/>
                    <a:pt x="38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57" y="190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07" y="157"/>
                    <a:pt x="244" y="141"/>
                    <a:pt x="244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28" y="17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7" name="Google Shape;18637;p47"/>
            <p:cNvSpPr/>
            <p:nvPr/>
          </p:nvSpPr>
          <p:spPr>
            <a:xfrm>
              <a:off x="4585225" y="22957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3"/>
                    <a:pt x="21" y="103"/>
                  </a:cubicBezTo>
                  <a:cubicBezTo>
                    <a:pt x="0" y="136"/>
                    <a:pt x="21" y="169"/>
                    <a:pt x="37" y="186"/>
                  </a:cubicBezTo>
                  <a:cubicBezTo>
                    <a:pt x="54" y="207"/>
                    <a:pt x="70" y="207"/>
                    <a:pt x="87" y="207"/>
                  </a:cubicBezTo>
                  <a:cubicBezTo>
                    <a:pt x="124" y="207"/>
                    <a:pt x="140" y="207"/>
                    <a:pt x="157" y="186"/>
                  </a:cubicBezTo>
                  <a:cubicBezTo>
                    <a:pt x="190" y="169"/>
                    <a:pt x="227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8" name="Google Shape;18638;p47"/>
            <p:cNvSpPr/>
            <p:nvPr/>
          </p:nvSpPr>
          <p:spPr>
            <a:xfrm>
              <a:off x="4881150" y="233902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0"/>
                    <a:pt x="70" y="21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9" y="190"/>
                    <a:pt x="74" y="197"/>
                    <a:pt x="91" y="197"/>
                  </a:cubicBezTo>
                  <a:cubicBezTo>
                    <a:pt x="99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7"/>
                    <a:pt x="206" y="140"/>
                  </a:cubicBezTo>
                  <a:cubicBezTo>
                    <a:pt x="243" y="124"/>
                    <a:pt x="243" y="103"/>
                    <a:pt x="243" y="70"/>
                  </a:cubicBezTo>
                  <a:cubicBezTo>
                    <a:pt x="260" y="54"/>
                    <a:pt x="243" y="21"/>
                    <a:pt x="223" y="21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9" name="Google Shape;18639;p47"/>
            <p:cNvSpPr/>
            <p:nvPr/>
          </p:nvSpPr>
          <p:spPr>
            <a:xfrm>
              <a:off x="4818875" y="238590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4"/>
                    <a:pt x="34" y="186"/>
                  </a:cubicBezTo>
                  <a:cubicBezTo>
                    <a:pt x="44" y="197"/>
                    <a:pt x="57" y="202"/>
                    <a:pt x="72" y="202"/>
                  </a:cubicBezTo>
                  <a:cubicBezTo>
                    <a:pt x="87" y="202"/>
                    <a:pt x="104" y="197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190" y="154"/>
                    <a:pt x="207" y="154"/>
                  </a:cubicBezTo>
                  <a:cubicBezTo>
                    <a:pt x="261" y="104"/>
                    <a:pt x="261" y="34"/>
                    <a:pt x="207" y="17"/>
                  </a:cubicBezTo>
                  <a:cubicBezTo>
                    <a:pt x="190" y="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0" name="Google Shape;18640;p47"/>
            <p:cNvSpPr/>
            <p:nvPr/>
          </p:nvSpPr>
          <p:spPr>
            <a:xfrm>
              <a:off x="4762600" y="2410250"/>
              <a:ext cx="6475" cy="4850"/>
            </a:xfrm>
            <a:custGeom>
              <a:avLst/>
              <a:gdLst/>
              <a:ahLst/>
              <a:cxnLst/>
              <a:rect l="l" t="t" r="r" b="b"/>
              <a:pathLst>
                <a:path w="259" h="194" extrusionOk="0">
                  <a:moveTo>
                    <a:pt x="182" y="1"/>
                  </a:moveTo>
                  <a:cubicBezTo>
                    <a:pt x="174" y="1"/>
                    <a:pt x="166" y="2"/>
                    <a:pt x="157" y="4"/>
                  </a:cubicBezTo>
                  <a:cubicBezTo>
                    <a:pt x="141" y="4"/>
                    <a:pt x="104" y="4"/>
                    <a:pt x="71" y="21"/>
                  </a:cubicBezTo>
                  <a:cubicBezTo>
                    <a:pt x="38" y="37"/>
                    <a:pt x="17" y="74"/>
                    <a:pt x="17" y="91"/>
                  </a:cubicBezTo>
                  <a:cubicBezTo>
                    <a:pt x="1" y="124"/>
                    <a:pt x="1" y="140"/>
                    <a:pt x="17" y="161"/>
                  </a:cubicBezTo>
                  <a:cubicBezTo>
                    <a:pt x="38" y="177"/>
                    <a:pt x="54" y="194"/>
                    <a:pt x="87" y="194"/>
                  </a:cubicBezTo>
                  <a:cubicBezTo>
                    <a:pt x="104" y="194"/>
                    <a:pt x="141" y="194"/>
                    <a:pt x="157" y="177"/>
                  </a:cubicBezTo>
                  <a:cubicBezTo>
                    <a:pt x="157" y="177"/>
                    <a:pt x="174" y="177"/>
                    <a:pt x="174" y="161"/>
                  </a:cubicBezTo>
                  <a:cubicBezTo>
                    <a:pt x="207" y="140"/>
                    <a:pt x="223" y="124"/>
                    <a:pt x="244" y="91"/>
                  </a:cubicBezTo>
                  <a:cubicBezTo>
                    <a:pt x="258" y="44"/>
                    <a:pt x="232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1" name="Google Shape;18641;p47"/>
            <p:cNvSpPr/>
            <p:nvPr/>
          </p:nvSpPr>
          <p:spPr>
            <a:xfrm>
              <a:off x="4550075" y="237425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34"/>
                    <a:pt x="0" y="104"/>
                    <a:pt x="17" y="158"/>
                  </a:cubicBezTo>
                  <a:cubicBezTo>
                    <a:pt x="17" y="182"/>
                    <a:pt x="54" y="197"/>
                    <a:pt x="100" y="197"/>
                  </a:cubicBezTo>
                  <a:cubicBezTo>
                    <a:pt x="117" y="197"/>
                    <a:pt x="135" y="195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2" name="Google Shape;18642;p47"/>
            <p:cNvSpPr/>
            <p:nvPr/>
          </p:nvSpPr>
          <p:spPr>
            <a:xfrm>
              <a:off x="4626950" y="2303850"/>
              <a:ext cx="6025" cy="5200"/>
            </a:xfrm>
            <a:custGeom>
              <a:avLst/>
              <a:gdLst/>
              <a:ahLst/>
              <a:cxnLst/>
              <a:rect l="l" t="t" r="r" b="b"/>
              <a:pathLst>
                <a:path w="241" h="208" extrusionOk="0">
                  <a:moveTo>
                    <a:pt x="146" y="0"/>
                  </a:moveTo>
                  <a:cubicBezTo>
                    <a:pt x="106" y="0"/>
                    <a:pt x="66" y="19"/>
                    <a:pt x="34" y="51"/>
                  </a:cubicBezTo>
                  <a:cubicBezTo>
                    <a:pt x="17" y="88"/>
                    <a:pt x="1" y="104"/>
                    <a:pt x="1" y="137"/>
                  </a:cubicBezTo>
                  <a:cubicBezTo>
                    <a:pt x="1" y="154"/>
                    <a:pt x="1" y="170"/>
                    <a:pt x="34" y="191"/>
                  </a:cubicBezTo>
                  <a:cubicBezTo>
                    <a:pt x="50" y="207"/>
                    <a:pt x="67" y="207"/>
                    <a:pt x="104" y="207"/>
                  </a:cubicBezTo>
                  <a:cubicBezTo>
                    <a:pt x="121" y="191"/>
                    <a:pt x="137" y="191"/>
                    <a:pt x="137" y="191"/>
                  </a:cubicBezTo>
                  <a:cubicBezTo>
                    <a:pt x="153" y="170"/>
                    <a:pt x="170" y="170"/>
                    <a:pt x="186" y="154"/>
                  </a:cubicBezTo>
                  <a:cubicBezTo>
                    <a:pt x="240" y="104"/>
                    <a:pt x="240" y="51"/>
                    <a:pt x="207" y="18"/>
                  </a:cubicBezTo>
                  <a:cubicBezTo>
                    <a:pt x="188" y="6"/>
                    <a:pt x="167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3" name="Google Shape;18643;p47"/>
            <p:cNvSpPr/>
            <p:nvPr/>
          </p:nvSpPr>
          <p:spPr>
            <a:xfrm>
              <a:off x="4528125" y="236570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06" y="153"/>
                    <a:pt x="243" y="120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4" name="Google Shape;18644;p47"/>
            <p:cNvSpPr/>
            <p:nvPr/>
          </p:nvSpPr>
          <p:spPr>
            <a:xfrm>
              <a:off x="4510075" y="23422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82" y="1"/>
                  </a:moveTo>
                  <a:cubicBezTo>
                    <a:pt x="170" y="1"/>
                    <a:pt x="157" y="5"/>
                    <a:pt x="141" y="13"/>
                  </a:cubicBezTo>
                  <a:cubicBezTo>
                    <a:pt x="104" y="13"/>
                    <a:pt x="71" y="30"/>
                    <a:pt x="54" y="46"/>
                  </a:cubicBezTo>
                  <a:cubicBezTo>
                    <a:pt x="1" y="100"/>
                    <a:pt x="1" y="166"/>
                    <a:pt x="38" y="182"/>
                  </a:cubicBezTo>
                  <a:cubicBezTo>
                    <a:pt x="71" y="203"/>
                    <a:pt x="87" y="203"/>
                    <a:pt x="120" y="203"/>
                  </a:cubicBezTo>
                  <a:cubicBezTo>
                    <a:pt x="141" y="182"/>
                    <a:pt x="141" y="182"/>
                    <a:pt x="157" y="182"/>
                  </a:cubicBezTo>
                  <a:cubicBezTo>
                    <a:pt x="174" y="182"/>
                    <a:pt x="190" y="166"/>
                    <a:pt x="207" y="149"/>
                  </a:cubicBezTo>
                  <a:cubicBezTo>
                    <a:pt x="223" y="133"/>
                    <a:pt x="244" y="100"/>
                    <a:pt x="244" y="79"/>
                  </a:cubicBezTo>
                  <a:cubicBezTo>
                    <a:pt x="244" y="46"/>
                    <a:pt x="244" y="30"/>
                    <a:pt x="223" y="13"/>
                  </a:cubicBezTo>
                  <a:cubicBezTo>
                    <a:pt x="207" y="5"/>
                    <a:pt x="194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5" name="Google Shape;18645;p47"/>
            <p:cNvSpPr/>
            <p:nvPr/>
          </p:nvSpPr>
          <p:spPr>
            <a:xfrm>
              <a:off x="4514000" y="236395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20" y="1"/>
                    <a:pt x="50" y="34"/>
                    <a:pt x="33" y="104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3" y="190"/>
                    <a:pt x="169" y="174"/>
                  </a:cubicBezTo>
                  <a:cubicBezTo>
                    <a:pt x="169" y="174"/>
                    <a:pt x="190" y="174"/>
                    <a:pt x="190" y="157"/>
                  </a:cubicBezTo>
                  <a:cubicBezTo>
                    <a:pt x="223" y="137"/>
                    <a:pt x="239" y="120"/>
                    <a:pt x="256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39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6" name="Google Shape;18646;p47"/>
            <p:cNvSpPr/>
            <p:nvPr/>
          </p:nvSpPr>
          <p:spPr>
            <a:xfrm>
              <a:off x="4543175" y="23657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69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3" y="34"/>
                    <a:pt x="0" y="104"/>
                    <a:pt x="17" y="153"/>
                  </a:cubicBezTo>
                  <a:cubicBezTo>
                    <a:pt x="17" y="181"/>
                    <a:pt x="55" y="197"/>
                    <a:pt x="103" y="197"/>
                  </a:cubicBezTo>
                  <a:cubicBezTo>
                    <a:pt x="120" y="197"/>
                    <a:pt x="138" y="195"/>
                    <a:pt x="157" y="191"/>
                  </a:cubicBezTo>
                  <a:cubicBezTo>
                    <a:pt x="223" y="153"/>
                    <a:pt x="260" y="87"/>
                    <a:pt x="239" y="50"/>
                  </a:cubicBezTo>
                  <a:cubicBezTo>
                    <a:pt x="229" y="18"/>
                    <a:pt x="204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7" name="Google Shape;18647;p47"/>
            <p:cNvSpPr/>
            <p:nvPr/>
          </p:nvSpPr>
          <p:spPr>
            <a:xfrm>
              <a:off x="4544000" y="233947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6" y="0"/>
                  </a:moveTo>
                  <a:cubicBezTo>
                    <a:pt x="126" y="0"/>
                    <a:pt x="86" y="20"/>
                    <a:pt x="54" y="52"/>
                  </a:cubicBezTo>
                  <a:cubicBezTo>
                    <a:pt x="21" y="69"/>
                    <a:pt x="21" y="106"/>
                    <a:pt x="0" y="122"/>
                  </a:cubicBezTo>
                  <a:cubicBezTo>
                    <a:pt x="0" y="155"/>
                    <a:pt x="21" y="172"/>
                    <a:pt x="37" y="188"/>
                  </a:cubicBezTo>
                  <a:cubicBezTo>
                    <a:pt x="48" y="188"/>
                    <a:pt x="66" y="197"/>
                    <a:pt x="88" y="197"/>
                  </a:cubicBezTo>
                  <a:cubicBezTo>
                    <a:pt x="99" y="197"/>
                    <a:pt x="111" y="195"/>
                    <a:pt x="124" y="188"/>
                  </a:cubicBezTo>
                  <a:lnTo>
                    <a:pt x="157" y="188"/>
                  </a:lnTo>
                  <a:cubicBezTo>
                    <a:pt x="173" y="172"/>
                    <a:pt x="190" y="155"/>
                    <a:pt x="206" y="155"/>
                  </a:cubicBezTo>
                  <a:cubicBezTo>
                    <a:pt x="260" y="106"/>
                    <a:pt x="260" y="36"/>
                    <a:pt x="227" y="19"/>
                  </a:cubicBezTo>
                  <a:cubicBezTo>
                    <a:pt x="208" y="6"/>
                    <a:pt x="187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8" name="Google Shape;18648;p47"/>
            <p:cNvSpPr/>
            <p:nvPr/>
          </p:nvSpPr>
          <p:spPr>
            <a:xfrm>
              <a:off x="4543575" y="23540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8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0" y="191"/>
                    <a:pt x="141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44" y="121"/>
                    <a:pt x="244" y="88"/>
                  </a:cubicBezTo>
                  <a:cubicBezTo>
                    <a:pt x="260" y="38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9" name="Google Shape;18649;p47"/>
            <p:cNvSpPr/>
            <p:nvPr/>
          </p:nvSpPr>
          <p:spPr>
            <a:xfrm>
              <a:off x="4530275" y="235365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7" y="0"/>
                  </a:moveTo>
                  <a:cubicBezTo>
                    <a:pt x="104" y="17"/>
                    <a:pt x="71" y="33"/>
                    <a:pt x="54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47" y="190"/>
                    <a:pt x="67" y="197"/>
                    <a:pt x="88" y="197"/>
                  </a:cubicBezTo>
                  <a:cubicBezTo>
                    <a:pt x="98" y="197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190" y="157"/>
                    <a:pt x="207" y="137"/>
                  </a:cubicBezTo>
                  <a:cubicBezTo>
                    <a:pt x="260" y="104"/>
                    <a:pt x="260" y="33"/>
                    <a:pt x="223" y="17"/>
                  </a:cubicBezTo>
                  <a:cubicBezTo>
                    <a:pt x="190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0" name="Google Shape;18650;p47"/>
            <p:cNvSpPr/>
            <p:nvPr/>
          </p:nvSpPr>
          <p:spPr>
            <a:xfrm>
              <a:off x="4739425" y="24446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03" y="21"/>
                    <a:pt x="87" y="37"/>
                  </a:cubicBezTo>
                  <a:cubicBezTo>
                    <a:pt x="54" y="54"/>
                    <a:pt x="37" y="87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206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40"/>
                    <a:pt x="243" y="103"/>
                  </a:cubicBezTo>
                  <a:cubicBezTo>
                    <a:pt x="276" y="54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1" name="Google Shape;18651;p47"/>
            <p:cNvSpPr/>
            <p:nvPr/>
          </p:nvSpPr>
          <p:spPr>
            <a:xfrm>
              <a:off x="4850225" y="229140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20" y="0"/>
                  </a:moveTo>
                  <a:cubicBezTo>
                    <a:pt x="103" y="0"/>
                    <a:pt x="70" y="17"/>
                    <a:pt x="37" y="50"/>
                  </a:cubicBezTo>
                  <a:cubicBezTo>
                    <a:pt x="17" y="70"/>
                    <a:pt x="0" y="103"/>
                    <a:pt x="0" y="120"/>
                  </a:cubicBezTo>
                  <a:cubicBezTo>
                    <a:pt x="0" y="153"/>
                    <a:pt x="17" y="173"/>
                    <a:pt x="37" y="190"/>
                  </a:cubicBezTo>
                  <a:cubicBezTo>
                    <a:pt x="48" y="190"/>
                    <a:pt x="67" y="197"/>
                    <a:pt x="87" y="197"/>
                  </a:cubicBezTo>
                  <a:cubicBezTo>
                    <a:pt x="98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60" y="103"/>
                    <a:pt x="260" y="33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2" name="Google Shape;18652;p47"/>
            <p:cNvSpPr/>
            <p:nvPr/>
          </p:nvSpPr>
          <p:spPr>
            <a:xfrm>
              <a:off x="4848575" y="2280675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0"/>
                  </a:moveTo>
                  <a:cubicBezTo>
                    <a:pt x="136" y="0"/>
                    <a:pt x="120" y="0"/>
                    <a:pt x="83" y="33"/>
                  </a:cubicBezTo>
                  <a:cubicBezTo>
                    <a:pt x="50" y="50"/>
                    <a:pt x="33" y="66"/>
                    <a:pt x="33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69" y="170"/>
                  </a:cubicBezTo>
                  <a:cubicBezTo>
                    <a:pt x="206" y="153"/>
                    <a:pt x="239" y="137"/>
                    <a:pt x="256" y="87"/>
                  </a:cubicBezTo>
                  <a:cubicBezTo>
                    <a:pt x="272" y="33"/>
                    <a:pt x="239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3" name="Google Shape;18653;p47"/>
            <p:cNvSpPr/>
            <p:nvPr/>
          </p:nvSpPr>
          <p:spPr>
            <a:xfrm>
              <a:off x="4659525" y="23764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34"/>
                    <a:pt x="17" y="71"/>
                    <a:pt x="17" y="87"/>
                  </a:cubicBezTo>
                  <a:cubicBezTo>
                    <a:pt x="1" y="120"/>
                    <a:pt x="1" y="137"/>
                    <a:pt x="17" y="153"/>
                  </a:cubicBezTo>
                  <a:cubicBezTo>
                    <a:pt x="38" y="190"/>
                    <a:pt x="71" y="190"/>
                    <a:pt x="87" y="190"/>
                  </a:cubicBezTo>
                  <a:cubicBezTo>
                    <a:pt x="120" y="190"/>
                    <a:pt x="141" y="190"/>
                    <a:pt x="157" y="174"/>
                  </a:cubicBezTo>
                  <a:cubicBezTo>
                    <a:pt x="174" y="174"/>
                    <a:pt x="174" y="174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4" name="Google Shape;18654;p47"/>
            <p:cNvSpPr/>
            <p:nvPr/>
          </p:nvSpPr>
          <p:spPr>
            <a:xfrm>
              <a:off x="4845475" y="2269950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04" y="1"/>
                  </a:moveTo>
                  <a:cubicBezTo>
                    <a:pt x="104" y="1"/>
                    <a:pt x="87" y="17"/>
                    <a:pt x="71" y="17"/>
                  </a:cubicBezTo>
                  <a:cubicBezTo>
                    <a:pt x="38" y="34"/>
                    <a:pt x="21" y="67"/>
                    <a:pt x="0" y="83"/>
                  </a:cubicBezTo>
                  <a:cubicBezTo>
                    <a:pt x="0" y="120"/>
                    <a:pt x="0" y="137"/>
                    <a:pt x="21" y="153"/>
                  </a:cubicBezTo>
                  <a:cubicBezTo>
                    <a:pt x="38" y="186"/>
                    <a:pt x="54" y="186"/>
                    <a:pt x="87" y="186"/>
                  </a:cubicBezTo>
                  <a:cubicBezTo>
                    <a:pt x="104" y="186"/>
                    <a:pt x="124" y="186"/>
                    <a:pt x="141" y="170"/>
                  </a:cubicBezTo>
                  <a:cubicBezTo>
                    <a:pt x="157" y="170"/>
                    <a:pt x="174" y="170"/>
                    <a:pt x="174" y="153"/>
                  </a:cubicBezTo>
                  <a:cubicBezTo>
                    <a:pt x="207" y="137"/>
                    <a:pt x="227" y="120"/>
                    <a:pt x="244" y="83"/>
                  </a:cubicBezTo>
                  <a:cubicBezTo>
                    <a:pt x="260" y="50"/>
                    <a:pt x="244" y="17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5" name="Google Shape;18655;p47"/>
            <p:cNvSpPr/>
            <p:nvPr/>
          </p:nvSpPr>
          <p:spPr>
            <a:xfrm>
              <a:off x="4824850" y="23618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20"/>
                    <a:pt x="1" y="157"/>
                    <a:pt x="22" y="173"/>
                  </a:cubicBezTo>
                  <a:cubicBezTo>
                    <a:pt x="38" y="190"/>
                    <a:pt x="71" y="190"/>
                    <a:pt x="88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40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6" name="Google Shape;18656;p47"/>
            <p:cNvSpPr/>
            <p:nvPr/>
          </p:nvSpPr>
          <p:spPr>
            <a:xfrm>
              <a:off x="4836100" y="233902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7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24"/>
                    <a:pt x="17" y="157"/>
                    <a:pt x="17" y="173"/>
                  </a:cubicBezTo>
                  <a:cubicBezTo>
                    <a:pt x="33" y="190"/>
                    <a:pt x="66" y="190"/>
                    <a:pt x="10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90" y="173"/>
                  </a:cubicBezTo>
                  <a:cubicBezTo>
                    <a:pt x="206" y="157"/>
                    <a:pt x="239" y="124"/>
                    <a:pt x="239" y="103"/>
                  </a:cubicBezTo>
                  <a:cubicBezTo>
                    <a:pt x="256" y="37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7" name="Google Shape;18657;p47"/>
            <p:cNvSpPr/>
            <p:nvPr/>
          </p:nvSpPr>
          <p:spPr>
            <a:xfrm>
              <a:off x="4865675" y="22797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17" y="87"/>
                    <a:pt x="17" y="103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0"/>
                  </a:cubicBezTo>
                  <a:lnTo>
                    <a:pt x="174" y="174"/>
                  </a:lnTo>
                  <a:cubicBezTo>
                    <a:pt x="207" y="157"/>
                    <a:pt x="223" y="141"/>
                    <a:pt x="244" y="103"/>
                  </a:cubicBezTo>
                  <a:cubicBezTo>
                    <a:pt x="260" y="70"/>
                    <a:pt x="244" y="54"/>
                    <a:pt x="244" y="37"/>
                  </a:cubicBezTo>
                  <a:cubicBezTo>
                    <a:pt x="223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8" name="Google Shape;18658;p47"/>
            <p:cNvSpPr/>
            <p:nvPr/>
          </p:nvSpPr>
          <p:spPr>
            <a:xfrm>
              <a:off x="4605825" y="2365300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24" y="0"/>
                    <a:pt x="104" y="17"/>
                    <a:pt x="71" y="33"/>
                  </a:cubicBezTo>
                  <a:cubicBezTo>
                    <a:pt x="38" y="50"/>
                    <a:pt x="21" y="66"/>
                    <a:pt x="21" y="103"/>
                  </a:cubicBezTo>
                  <a:cubicBezTo>
                    <a:pt x="1" y="136"/>
                    <a:pt x="1" y="153"/>
                    <a:pt x="38" y="169"/>
                  </a:cubicBezTo>
                  <a:cubicBezTo>
                    <a:pt x="38" y="186"/>
                    <a:pt x="71" y="186"/>
                    <a:pt x="87" y="186"/>
                  </a:cubicBezTo>
                  <a:lnTo>
                    <a:pt x="157" y="186"/>
                  </a:lnTo>
                  <a:cubicBezTo>
                    <a:pt x="190" y="169"/>
                    <a:pt x="228" y="136"/>
                    <a:pt x="244" y="103"/>
                  </a:cubicBezTo>
                  <a:lnTo>
                    <a:pt x="244" y="83"/>
                  </a:lnTo>
                  <a:cubicBezTo>
                    <a:pt x="260" y="33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9" name="Google Shape;18659;p47"/>
            <p:cNvSpPr/>
            <p:nvPr/>
          </p:nvSpPr>
          <p:spPr>
            <a:xfrm>
              <a:off x="4742400" y="23970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04" y="17"/>
                    <a:pt x="71" y="33"/>
                  </a:cubicBezTo>
                  <a:cubicBezTo>
                    <a:pt x="38" y="50"/>
                    <a:pt x="21" y="87"/>
                    <a:pt x="21" y="103"/>
                  </a:cubicBezTo>
                  <a:cubicBezTo>
                    <a:pt x="1" y="136"/>
                    <a:pt x="1" y="153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4" y="206"/>
                    <a:pt x="157" y="190"/>
                  </a:cubicBezTo>
                  <a:cubicBezTo>
                    <a:pt x="157" y="190"/>
                    <a:pt x="174" y="190"/>
                    <a:pt x="174" y="173"/>
                  </a:cubicBezTo>
                  <a:cubicBezTo>
                    <a:pt x="207" y="153"/>
                    <a:pt x="227" y="136"/>
                    <a:pt x="244" y="103"/>
                  </a:cubicBezTo>
                  <a:cubicBezTo>
                    <a:pt x="260" y="50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0" name="Google Shape;18660;p47"/>
            <p:cNvSpPr/>
            <p:nvPr/>
          </p:nvSpPr>
          <p:spPr>
            <a:xfrm>
              <a:off x="4736000" y="2421300"/>
              <a:ext cx="6950" cy="4925"/>
            </a:xfrm>
            <a:custGeom>
              <a:avLst/>
              <a:gdLst/>
              <a:ahLst/>
              <a:cxnLst/>
              <a:rect l="l" t="t" r="r" b="b"/>
              <a:pathLst>
                <a:path w="278" h="197" extrusionOk="0">
                  <a:moveTo>
                    <a:pt x="172" y="0"/>
                  </a:moveTo>
                  <a:cubicBezTo>
                    <a:pt x="161" y="0"/>
                    <a:pt x="149" y="2"/>
                    <a:pt x="137" y="7"/>
                  </a:cubicBezTo>
                  <a:cubicBezTo>
                    <a:pt x="121" y="7"/>
                    <a:pt x="88" y="28"/>
                    <a:pt x="50" y="61"/>
                  </a:cubicBezTo>
                  <a:cubicBezTo>
                    <a:pt x="17" y="94"/>
                    <a:pt x="1" y="164"/>
                    <a:pt x="50" y="181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4" y="197"/>
                    <a:pt x="154" y="181"/>
                  </a:cubicBezTo>
                  <a:cubicBezTo>
                    <a:pt x="191" y="181"/>
                    <a:pt x="207" y="164"/>
                    <a:pt x="224" y="148"/>
                  </a:cubicBezTo>
                  <a:cubicBezTo>
                    <a:pt x="257" y="110"/>
                    <a:pt x="277" y="44"/>
                    <a:pt x="224" y="7"/>
                  </a:cubicBezTo>
                  <a:cubicBezTo>
                    <a:pt x="213" y="7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1" name="Google Shape;18661;p47"/>
            <p:cNvSpPr/>
            <p:nvPr/>
          </p:nvSpPr>
          <p:spPr>
            <a:xfrm>
              <a:off x="4520375" y="233005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0"/>
                    <a:pt x="38" y="87"/>
                    <a:pt x="38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206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3"/>
                    <a:pt x="244" y="136"/>
                    <a:pt x="261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2" name="Google Shape;18662;p47"/>
            <p:cNvSpPr/>
            <p:nvPr/>
          </p:nvSpPr>
          <p:spPr>
            <a:xfrm>
              <a:off x="4796100" y="232830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17"/>
                    <a:pt x="120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7" y="190"/>
                  </a:cubicBezTo>
                  <a:cubicBezTo>
                    <a:pt x="174" y="190"/>
                    <a:pt x="190" y="190"/>
                    <a:pt x="190" y="173"/>
                  </a:cubicBezTo>
                  <a:cubicBezTo>
                    <a:pt x="223" y="157"/>
                    <a:pt x="244" y="140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3" name="Google Shape;18663;p47"/>
            <p:cNvSpPr/>
            <p:nvPr/>
          </p:nvSpPr>
          <p:spPr>
            <a:xfrm>
              <a:off x="4811575" y="23167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20" y="17"/>
                    <a:pt x="87" y="33"/>
                  </a:cubicBezTo>
                  <a:cubicBezTo>
                    <a:pt x="54" y="50"/>
                    <a:pt x="37" y="66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4" name="Google Shape;18664;p47"/>
            <p:cNvSpPr/>
            <p:nvPr/>
          </p:nvSpPr>
          <p:spPr>
            <a:xfrm>
              <a:off x="4693025" y="229480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17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1" y="157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0"/>
                    <a:pt x="260" y="87"/>
                  </a:cubicBezTo>
                  <a:cubicBezTo>
                    <a:pt x="277" y="37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5" name="Google Shape;18665;p47"/>
            <p:cNvSpPr/>
            <p:nvPr/>
          </p:nvSpPr>
          <p:spPr>
            <a:xfrm>
              <a:off x="4753625" y="2374600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89" y="1"/>
                  </a:moveTo>
                  <a:cubicBezTo>
                    <a:pt x="183" y="1"/>
                    <a:pt x="177" y="1"/>
                    <a:pt x="170" y="4"/>
                  </a:cubicBezTo>
                  <a:cubicBezTo>
                    <a:pt x="137" y="4"/>
                    <a:pt x="104" y="4"/>
                    <a:pt x="67" y="20"/>
                  </a:cubicBezTo>
                  <a:cubicBezTo>
                    <a:pt x="50" y="41"/>
                    <a:pt x="17" y="74"/>
                    <a:pt x="17" y="90"/>
                  </a:cubicBezTo>
                  <a:cubicBezTo>
                    <a:pt x="1" y="123"/>
                    <a:pt x="1" y="144"/>
                    <a:pt x="17" y="160"/>
                  </a:cubicBezTo>
                  <a:cubicBezTo>
                    <a:pt x="34" y="177"/>
                    <a:pt x="50" y="193"/>
                    <a:pt x="88" y="193"/>
                  </a:cubicBezTo>
                  <a:cubicBezTo>
                    <a:pt x="104" y="193"/>
                    <a:pt x="137" y="193"/>
                    <a:pt x="154" y="177"/>
                  </a:cubicBezTo>
                  <a:cubicBezTo>
                    <a:pt x="154" y="177"/>
                    <a:pt x="170" y="177"/>
                    <a:pt x="191" y="160"/>
                  </a:cubicBezTo>
                  <a:cubicBezTo>
                    <a:pt x="207" y="144"/>
                    <a:pt x="224" y="123"/>
                    <a:pt x="240" y="90"/>
                  </a:cubicBezTo>
                  <a:cubicBezTo>
                    <a:pt x="255" y="47"/>
                    <a:pt x="231" y="1"/>
                    <a:pt x="1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6" name="Google Shape;18666;p47"/>
            <p:cNvSpPr/>
            <p:nvPr/>
          </p:nvSpPr>
          <p:spPr>
            <a:xfrm>
              <a:off x="4514825" y="23524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87" y="33"/>
                  </a:cubicBezTo>
                  <a:cubicBezTo>
                    <a:pt x="54" y="49"/>
                    <a:pt x="33" y="82"/>
                    <a:pt x="17" y="103"/>
                  </a:cubicBezTo>
                  <a:cubicBezTo>
                    <a:pt x="0" y="153"/>
                    <a:pt x="33" y="206"/>
                    <a:pt x="103" y="206"/>
                  </a:cubicBezTo>
                  <a:cubicBezTo>
                    <a:pt x="120" y="206"/>
                    <a:pt x="136" y="206"/>
                    <a:pt x="157" y="186"/>
                  </a:cubicBezTo>
                  <a:cubicBezTo>
                    <a:pt x="173" y="186"/>
                    <a:pt x="173" y="186"/>
                    <a:pt x="190" y="169"/>
                  </a:cubicBezTo>
                  <a:cubicBezTo>
                    <a:pt x="223" y="153"/>
                    <a:pt x="239" y="136"/>
                    <a:pt x="239" y="103"/>
                  </a:cubicBezTo>
                  <a:cubicBezTo>
                    <a:pt x="260" y="82"/>
                    <a:pt x="260" y="49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7" name="Google Shape;18667;p47"/>
            <p:cNvSpPr/>
            <p:nvPr/>
          </p:nvSpPr>
          <p:spPr>
            <a:xfrm>
              <a:off x="4948550" y="2303775"/>
              <a:ext cx="6400" cy="4850"/>
            </a:xfrm>
            <a:custGeom>
              <a:avLst/>
              <a:gdLst/>
              <a:ahLst/>
              <a:cxnLst/>
              <a:rect l="l" t="t" r="r" b="b"/>
              <a:pathLst>
                <a:path w="256" h="194" extrusionOk="0">
                  <a:moveTo>
                    <a:pt x="183" y="1"/>
                  </a:moveTo>
                  <a:cubicBezTo>
                    <a:pt x="175" y="1"/>
                    <a:pt x="166" y="2"/>
                    <a:pt x="157" y="4"/>
                  </a:cubicBezTo>
                  <a:cubicBezTo>
                    <a:pt x="124" y="4"/>
                    <a:pt x="87" y="4"/>
                    <a:pt x="70" y="21"/>
                  </a:cubicBezTo>
                  <a:cubicBezTo>
                    <a:pt x="38" y="37"/>
                    <a:pt x="21" y="70"/>
                    <a:pt x="0" y="91"/>
                  </a:cubicBezTo>
                  <a:cubicBezTo>
                    <a:pt x="0" y="124"/>
                    <a:pt x="0" y="140"/>
                    <a:pt x="21" y="157"/>
                  </a:cubicBezTo>
                  <a:cubicBezTo>
                    <a:pt x="38" y="173"/>
                    <a:pt x="54" y="194"/>
                    <a:pt x="87" y="194"/>
                  </a:cubicBezTo>
                  <a:cubicBezTo>
                    <a:pt x="103" y="194"/>
                    <a:pt x="124" y="194"/>
                    <a:pt x="141" y="173"/>
                  </a:cubicBezTo>
                  <a:cubicBezTo>
                    <a:pt x="157" y="173"/>
                    <a:pt x="157" y="173"/>
                    <a:pt x="174" y="157"/>
                  </a:cubicBezTo>
                  <a:cubicBezTo>
                    <a:pt x="207" y="140"/>
                    <a:pt x="227" y="124"/>
                    <a:pt x="227" y="91"/>
                  </a:cubicBezTo>
                  <a:cubicBezTo>
                    <a:pt x="256" y="44"/>
                    <a:pt x="235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8" name="Google Shape;18668;p47"/>
            <p:cNvSpPr/>
            <p:nvPr/>
          </p:nvSpPr>
          <p:spPr>
            <a:xfrm>
              <a:off x="4951125" y="2269750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1" y="0"/>
                  </a:moveTo>
                  <a:cubicBezTo>
                    <a:pt x="142" y="0"/>
                    <a:pt x="123" y="3"/>
                    <a:pt x="104" y="9"/>
                  </a:cubicBezTo>
                  <a:cubicBezTo>
                    <a:pt x="54" y="42"/>
                    <a:pt x="0" y="112"/>
                    <a:pt x="21" y="145"/>
                  </a:cubicBezTo>
                  <a:cubicBezTo>
                    <a:pt x="32" y="177"/>
                    <a:pt x="63" y="197"/>
                    <a:pt x="99" y="197"/>
                  </a:cubicBezTo>
                  <a:cubicBezTo>
                    <a:pt x="118" y="197"/>
                    <a:pt x="138" y="191"/>
                    <a:pt x="157" y="178"/>
                  </a:cubicBezTo>
                  <a:cubicBezTo>
                    <a:pt x="227" y="161"/>
                    <a:pt x="277" y="91"/>
                    <a:pt x="260" y="42"/>
                  </a:cubicBezTo>
                  <a:cubicBezTo>
                    <a:pt x="248" y="18"/>
                    <a:pt x="208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9" name="Google Shape;18669;p47"/>
            <p:cNvSpPr/>
            <p:nvPr/>
          </p:nvSpPr>
          <p:spPr>
            <a:xfrm>
              <a:off x="4934425" y="231457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1"/>
                  </a:moveTo>
                  <a:cubicBezTo>
                    <a:pt x="153" y="1"/>
                    <a:pt x="137" y="1"/>
                    <a:pt x="104" y="17"/>
                  </a:cubicBezTo>
                  <a:cubicBezTo>
                    <a:pt x="50" y="34"/>
                    <a:pt x="1" y="104"/>
                    <a:pt x="17" y="153"/>
                  </a:cubicBezTo>
                  <a:cubicBezTo>
                    <a:pt x="29" y="181"/>
                    <a:pt x="70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174" y="174"/>
                    <a:pt x="190" y="174"/>
                    <a:pt x="207" y="153"/>
                  </a:cubicBezTo>
                  <a:cubicBezTo>
                    <a:pt x="240" y="120"/>
                    <a:pt x="256" y="87"/>
                    <a:pt x="256" y="50"/>
                  </a:cubicBezTo>
                  <a:cubicBezTo>
                    <a:pt x="240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0" name="Google Shape;18670;p47"/>
            <p:cNvSpPr/>
            <p:nvPr/>
          </p:nvSpPr>
          <p:spPr>
            <a:xfrm>
              <a:off x="4956800" y="2280425"/>
              <a:ext cx="6825" cy="5000"/>
            </a:xfrm>
            <a:custGeom>
              <a:avLst/>
              <a:gdLst/>
              <a:ahLst/>
              <a:cxnLst/>
              <a:rect l="l" t="t" r="r" b="b"/>
              <a:pathLst>
                <a:path w="273" h="200" extrusionOk="0">
                  <a:moveTo>
                    <a:pt x="179" y="1"/>
                  </a:moveTo>
                  <a:cubicBezTo>
                    <a:pt x="159" y="1"/>
                    <a:pt x="138" y="4"/>
                    <a:pt x="120" y="10"/>
                  </a:cubicBezTo>
                  <a:cubicBezTo>
                    <a:pt x="50" y="43"/>
                    <a:pt x="0" y="97"/>
                    <a:pt x="17" y="147"/>
                  </a:cubicBezTo>
                  <a:cubicBezTo>
                    <a:pt x="27" y="180"/>
                    <a:pt x="59" y="200"/>
                    <a:pt x="94" y="200"/>
                  </a:cubicBezTo>
                  <a:cubicBezTo>
                    <a:pt x="114" y="200"/>
                    <a:pt x="135" y="193"/>
                    <a:pt x="153" y="180"/>
                  </a:cubicBezTo>
                  <a:cubicBezTo>
                    <a:pt x="223" y="147"/>
                    <a:pt x="272" y="97"/>
                    <a:pt x="256" y="43"/>
                  </a:cubicBezTo>
                  <a:cubicBezTo>
                    <a:pt x="245" y="12"/>
                    <a:pt x="213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1" name="Google Shape;18671;p47"/>
            <p:cNvSpPr/>
            <p:nvPr/>
          </p:nvSpPr>
          <p:spPr>
            <a:xfrm>
              <a:off x="4940825" y="22819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0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7" y="38"/>
                    <a:pt x="0" y="104"/>
                    <a:pt x="21" y="141"/>
                  </a:cubicBezTo>
                  <a:cubicBezTo>
                    <a:pt x="21" y="178"/>
                    <a:pt x="58" y="197"/>
                    <a:pt x="106" y="197"/>
                  </a:cubicBezTo>
                  <a:cubicBezTo>
                    <a:pt x="122" y="197"/>
                    <a:pt x="139" y="195"/>
                    <a:pt x="157" y="191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2" name="Google Shape;18672;p47"/>
            <p:cNvSpPr/>
            <p:nvPr/>
          </p:nvSpPr>
          <p:spPr>
            <a:xfrm>
              <a:off x="4938250" y="2326900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84" y="0"/>
                  </a:moveTo>
                  <a:cubicBezTo>
                    <a:pt x="175" y="0"/>
                    <a:pt x="166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0" y="143"/>
                  </a:cubicBezTo>
                  <a:cubicBezTo>
                    <a:pt x="13" y="177"/>
                    <a:pt x="44" y="196"/>
                    <a:pt x="83" y="196"/>
                  </a:cubicBezTo>
                  <a:cubicBezTo>
                    <a:pt x="106" y="196"/>
                    <a:pt x="131" y="189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27" y="126"/>
                    <a:pt x="243" y="73"/>
                    <a:pt x="243" y="40"/>
                  </a:cubicBezTo>
                  <a:cubicBezTo>
                    <a:pt x="231" y="16"/>
                    <a:pt x="208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3" name="Google Shape;18673;p47"/>
            <p:cNvSpPr/>
            <p:nvPr/>
          </p:nvSpPr>
          <p:spPr>
            <a:xfrm>
              <a:off x="4956275" y="22926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1" y="141"/>
                    <a:pt x="21" y="157"/>
                    <a:pt x="38" y="174"/>
                  </a:cubicBezTo>
                  <a:cubicBezTo>
                    <a:pt x="54" y="190"/>
                    <a:pt x="71" y="190"/>
                    <a:pt x="104" y="190"/>
                  </a:cubicBezTo>
                  <a:lnTo>
                    <a:pt x="157" y="190"/>
                  </a:lnTo>
                  <a:cubicBezTo>
                    <a:pt x="207" y="174"/>
                    <a:pt x="244" y="141"/>
                    <a:pt x="244" y="104"/>
                  </a:cubicBezTo>
                  <a:lnTo>
                    <a:pt x="244" y="87"/>
                  </a:ln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4" name="Google Shape;18674;p47"/>
            <p:cNvSpPr/>
            <p:nvPr/>
          </p:nvSpPr>
          <p:spPr>
            <a:xfrm>
              <a:off x="4757450" y="2548675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104" y="0"/>
                  </a:moveTo>
                  <a:cubicBezTo>
                    <a:pt x="87" y="17"/>
                    <a:pt x="54" y="33"/>
                    <a:pt x="17" y="49"/>
                  </a:cubicBezTo>
                  <a:cubicBezTo>
                    <a:pt x="17" y="66"/>
                    <a:pt x="1" y="66"/>
                    <a:pt x="1" y="87"/>
                  </a:cubicBezTo>
                  <a:cubicBezTo>
                    <a:pt x="71" y="103"/>
                    <a:pt x="141" y="120"/>
                    <a:pt x="207" y="120"/>
                  </a:cubicBezTo>
                  <a:cubicBezTo>
                    <a:pt x="207" y="120"/>
                    <a:pt x="223" y="87"/>
                    <a:pt x="223" y="66"/>
                  </a:cubicBezTo>
                  <a:cubicBezTo>
                    <a:pt x="223" y="49"/>
                    <a:pt x="207" y="33"/>
                    <a:pt x="190" y="17"/>
                  </a:cubicBezTo>
                  <a:cubicBezTo>
                    <a:pt x="174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5" name="Google Shape;18675;p47"/>
            <p:cNvSpPr/>
            <p:nvPr/>
          </p:nvSpPr>
          <p:spPr>
            <a:xfrm>
              <a:off x="4536250" y="227335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228" y="1"/>
                  </a:moveTo>
                  <a:cubicBezTo>
                    <a:pt x="174" y="1"/>
                    <a:pt x="141" y="17"/>
                    <a:pt x="87" y="17"/>
                  </a:cubicBezTo>
                  <a:lnTo>
                    <a:pt x="71" y="17"/>
                  </a:lnTo>
                  <a:cubicBezTo>
                    <a:pt x="38" y="34"/>
                    <a:pt x="21" y="50"/>
                    <a:pt x="21" y="87"/>
                  </a:cubicBezTo>
                  <a:cubicBezTo>
                    <a:pt x="1" y="120"/>
                    <a:pt x="1" y="137"/>
                    <a:pt x="21" y="153"/>
                  </a:cubicBezTo>
                  <a:cubicBezTo>
                    <a:pt x="38" y="174"/>
                    <a:pt x="54" y="190"/>
                    <a:pt x="87" y="190"/>
                  </a:cubicBezTo>
                  <a:cubicBezTo>
                    <a:pt x="104" y="190"/>
                    <a:pt x="124" y="174"/>
                    <a:pt x="157" y="174"/>
                  </a:cubicBezTo>
                  <a:lnTo>
                    <a:pt x="174" y="153"/>
                  </a:lnTo>
                  <a:cubicBezTo>
                    <a:pt x="207" y="137"/>
                    <a:pt x="228" y="104"/>
                    <a:pt x="244" y="87"/>
                  </a:cubicBezTo>
                  <a:cubicBezTo>
                    <a:pt x="244" y="50"/>
                    <a:pt x="244" y="17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6" name="Google Shape;18676;p47"/>
            <p:cNvSpPr/>
            <p:nvPr/>
          </p:nvSpPr>
          <p:spPr>
            <a:xfrm>
              <a:off x="4959375" y="2336950"/>
              <a:ext cx="5175" cy="3425"/>
            </a:xfrm>
            <a:custGeom>
              <a:avLst/>
              <a:gdLst/>
              <a:ahLst/>
              <a:cxnLst/>
              <a:rect l="l" t="t" r="r" b="b"/>
              <a:pathLst>
                <a:path w="207" h="137" extrusionOk="0">
                  <a:moveTo>
                    <a:pt x="153" y="1"/>
                  </a:moveTo>
                  <a:cubicBezTo>
                    <a:pt x="120" y="1"/>
                    <a:pt x="83" y="17"/>
                    <a:pt x="66" y="34"/>
                  </a:cubicBezTo>
                  <a:cubicBezTo>
                    <a:pt x="33" y="50"/>
                    <a:pt x="17" y="67"/>
                    <a:pt x="0" y="104"/>
                  </a:cubicBezTo>
                  <a:lnTo>
                    <a:pt x="0" y="137"/>
                  </a:lnTo>
                  <a:cubicBezTo>
                    <a:pt x="66" y="104"/>
                    <a:pt x="136" y="67"/>
                    <a:pt x="206" y="17"/>
                  </a:cubicBezTo>
                  <a:cubicBezTo>
                    <a:pt x="206" y="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7" name="Google Shape;18677;p47"/>
            <p:cNvSpPr/>
            <p:nvPr/>
          </p:nvSpPr>
          <p:spPr>
            <a:xfrm>
              <a:off x="4951650" y="2314575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1"/>
                  </a:moveTo>
                  <a:cubicBezTo>
                    <a:pt x="136" y="1"/>
                    <a:pt x="103" y="1"/>
                    <a:pt x="83" y="17"/>
                  </a:cubicBezTo>
                  <a:cubicBezTo>
                    <a:pt x="50" y="34"/>
                    <a:pt x="33" y="71"/>
                    <a:pt x="17" y="87"/>
                  </a:cubicBezTo>
                  <a:cubicBezTo>
                    <a:pt x="0" y="153"/>
                    <a:pt x="33" y="191"/>
                    <a:pt x="103" y="191"/>
                  </a:cubicBezTo>
                  <a:cubicBezTo>
                    <a:pt x="120" y="191"/>
                    <a:pt x="136" y="191"/>
                    <a:pt x="153" y="174"/>
                  </a:cubicBezTo>
                  <a:cubicBezTo>
                    <a:pt x="206" y="153"/>
                    <a:pt x="239" y="120"/>
                    <a:pt x="256" y="87"/>
                  </a:cubicBezTo>
                  <a:cubicBezTo>
                    <a:pt x="272" y="34"/>
                    <a:pt x="239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8" name="Google Shape;18678;p47"/>
            <p:cNvSpPr/>
            <p:nvPr/>
          </p:nvSpPr>
          <p:spPr>
            <a:xfrm>
              <a:off x="4943400" y="233820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24" y="17"/>
                    <a:pt x="87" y="17"/>
                  </a:cubicBezTo>
                  <a:cubicBezTo>
                    <a:pt x="54" y="33"/>
                    <a:pt x="37" y="70"/>
                    <a:pt x="21" y="103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4" y="120"/>
                    <a:pt x="244" y="103"/>
                  </a:cubicBezTo>
                  <a:cubicBezTo>
                    <a:pt x="260" y="70"/>
                    <a:pt x="260" y="54"/>
                    <a:pt x="244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9" name="Google Shape;18679;p47"/>
            <p:cNvSpPr/>
            <p:nvPr/>
          </p:nvSpPr>
          <p:spPr>
            <a:xfrm>
              <a:off x="4953300" y="232530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20" y="1"/>
                  </a:moveTo>
                  <a:cubicBezTo>
                    <a:pt x="87" y="1"/>
                    <a:pt x="70" y="17"/>
                    <a:pt x="37" y="54"/>
                  </a:cubicBezTo>
                  <a:cubicBezTo>
                    <a:pt x="17" y="71"/>
                    <a:pt x="0" y="104"/>
                    <a:pt x="0" y="120"/>
                  </a:cubicBezTo>
                  <a:cubicBezTo>
                    <a:pt x="0" y="137"/>
                    <a:pt x="17" y="174"/>
                    <a:pt x="37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40" y="190"/>
                    <a:pt x="140" y="174"/>
                  </a:cubicBezTo>
                  <a:cubicBezTo>
                    <a:pt x="173" y="174"/>
                    <a:pt x="190" y="157"/>
                    <a:pt x="206" y="137"/>
                  </a:cubicBezTo>
                  <a:cubicBezTo>
                    <a:pt x="243" y="104"/>
                    <a:pt x="260" y="34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0" name="Google Shape;18680;p47"/>
            <p:cNvSpPr/>
            <p:nvPr/>
          </p:nvSpPr>
          <p:spPr>
            <a:xfrm>
              <a:off x="4933075" y="2304800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72" y="0"/>
                  </a:moveTo>
                  <a:cubicBezTo>
                    <a:pt x="152" y="0"/>
                    <a:pt x="131" y="4"/>
                    <a:pt x="104" y="13"/>
                  </a:cubicBezTo>
                  <a:cubicBezTo>
                    <a:pt x="55" y="29"/>
                    <a:pt x="22" y="66"/>
                    <a:pt x="22" y="99"/>
                  </a:cubicBezTo>
                  <a:cubicBezTo>
                    <a:pt x="22" y="116"/>
                    <a:pt x="1" y="132"/>
                    <a:pt x="22" y="153"/>
                  </a:cubicBezTo>
                  <a:cubicBezTo>
                    <a:pt x="34" y="177"/>
                    <a:pt x="63" y="192"/>
                    <a:pt x="106" y="192"/>
                  </a:cubicBezTo>
                  <a:cubicBezTo>
                    <a:pt x="122" y="192"/>
                    <a:pt x="139" y="190"/>
                    <a:pt x="158" y="186"/>
                  </a:cubicBezTo>
                  <a:cubicBezTo>
                    <a:pt x="228" y="153"/>
                    <a:pt x="261" y="99"/>
                    <a:pt x="244" y="50"/>
                  </a:cubicBezTo>
                  <a:cubicBezTo>
                    <a:pt x="244" y="29"/>
                    <a:pt x="244" y="13"/>
                    <a:pt x="228" y="13"/>
                  </a:cubicBezTo>
                  <a:cubicBezTo>
                    <a:pt x="209" y="4"/>
                    <a:pt x="192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1" name="Google Shape;18681;p47"/>
            <p:cNvSpPr/>
            <p:nvPr/>
          </p:nvSpPr>
          <p:spPr>
            <a:xfrm>
              <a:off x="4943400" y="229222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40" y="0"/>
                  </a:moveTo>
                  <a:cubicBezTo>
                    <a:pt x="103" y="17"/>
                    <a:pt x="70" y="37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4" y="198"/>
                    <a:pt x="66" y="202"/>
                    <a:pt x="79" y="202"/>
                  </a:cubicBezTo>
                  <a:cubicBezTo>
                    <a:pt x="92" y="202"/>
                    <a:pt x="105" y="198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73"/>
                    <a:pt x="206" y="157"/>
                  </a:cubicBezTo>
                  <a:cubicBezTo>
                    <a:pt x="244" y="120"/>
                    <a:pt x="244" y="103"/>
                    <a:pt x="260" y="70"/>
                  </a:cubicBezTo>
                  <a:cubicBezTo>
                    <a:pt x="260" y="54"/>
                    <a:pt x="244" y="37"/>
                    <a:pt x="227" y="17"/>
                  </a:cubicBezTo>
                  <a:cubicBezTo>
                    <a:pt x="206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2" name="Google Shape;18682;p47"/>
            <p:cNvSpPr/>
            <p:nvPr/>
          </p:nvSpPr>
          <p:spPr>
            <a:xfrm>
              <a:off x="4866100" y="2397450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0" y="1"/>
                    <a:pt x="124" y="17"/>
                    <a:pt x="103" y="17"/>
                  </a:cubicBezTo>
                  <a:cubicBezTo>
                    <a:pt x="37" y="54"/>
                    <a:pt x="0" y="104"/>
                    <a:pt x="0" y="157"/>
                  </a:cubicBezTo>
                  <a:cubicBezTo>
                    <a:pt x="13" y="189"/>
                    <a:pt x="46" y="208"/>
                    <a:pt x="86" y="208"/>
                  </a:cubicBezTo>
                  <a:cubicBezTo>
                    <a:pt x="108" y="208"/>
                    <a:pt x="132" y="202"/>
                    <a:pt x="157" y="190"/>
                  </a:cubicBezTo>
                  <a:cubicBezTo>
                    <a:pt x="173" y="190"/>
                    <a:pt x="190" y="174"/>
                    <a:pt x="190" y="157"/>
                  </a:cubicBezTo>
                  <a:cubicBezTo>
                    <a:pt x="227" y="120"/>
                    <a:pt x="243" y="87"/>
                    <a:pt x="243" y="54"/>
                  </a:cubicBezTo>
                  <a:cubicBezTo>
                    <a:pt x="227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3" name="Google Shape;18683;p47"/>
            <p:cNvSpPr/>
            <p:nvPr/>
          </p:nvSpPr>
          <p:spPr>
            <a:xfrm>
              <a:off x="4866600" y="238482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7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60"/>
                    <a:pt x="17" y="93"/>
                  </a:cubicBezTo>
                  <a:cubicBezTo>
                    <a:pt x="1" y="110"/>
                    <a:pt x="1" y="126"/>
                    <a:pt x="1" y="147"/>
                  </a:cubicBezTo>
                  <a:cubicBezTo>
                    <a:pt x="1" y="164"/>
                    <a:pt x="17" y="180"/>
                    <a:pt x="34" y="197"/>
                  </a:cubicBezTo>
                  <a:cubicBezTo>
                    <a:pt x="67" y="197"/>
                    <a:pt x="104" y="197"/>
                    <a:pt x="137" y="180"/>
                  </a:cubicBezTo>
                  <a:cubicBezTo>
                    <a:pt x="207" y="164"/>
                    <a:pt x="240" y="93"/>
                    <a:pt x="240" y="44"/>
                  </a:cubicBezTo>
                  <a:cubicBezTo>
                    <a:pt x="228" y="17"/>
                    <a:pt x="186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4" name="Google Shape;18684;p47"/>
            <p:cNvSpPr/>
            <p:nvPr/>
          </p:nvSpPr>
          <p:spPr>
            <a:xfrm>
              <a:off x="4907825" y="23261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53" y="1"/>
                  </a:moveTo>
                  <a:cubicBezTo>
                    <a:pt x="120" y="1"/>
                    <a:pt x="83" y="21"/>
                    <a:pt x="67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17" y="190"/>
                    <a:pt x="50" y="207"/>
                    <a:pt x="83" y="207"/>
                  </a:cubicBezTo>
                  <a:cubicBezTo>
                    <a:pt x="104" y="207"/>
                    <a:pt x="120" y="190"/>
                    <a:pt x="137" y="190"/>
                  </a:cubicBezTo>
                  <a:cubicBezTo>
                    <a:pt x="153" y="190"/>
                    <a:pt x="153" y="174"/>
                    <a:pt x="170" y="174"/>
                  </a:cubicBezTo>
                  <a:cubicBezTo>
                    <a:pt x="207" y="157"/>
                    <a:pt x="223" y="124"/>
                    <a:pt x="223" y="104"/>
                  </a:cubicBezTo>
                  <a:cubicBezTo>
                    <a:pt x="240" y="54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5" name="Google Shape;18685;p47"/>
            <p:cNvSpPr/>
            <p:nvPr/>
          </p:nvSpPr>
          <p:spPr>
            <a:xfrm>
              <a:off x="4756625" y="2490625"/>
              <a:ext cx="6425" cy="5075"/>
            </a:xfrm>
            <a:custGeom>
              <a:avLst/>
              <a:gdLst/>
              <a:ahLst/>
              <a:cxnLst/>
              <a:rect l="l" t="t" r="r" b="b"/>
              <a:pathLst>
                <a:path w="257" h="203" extrusionOk="0">
                  <a:moveTo>
                    <a:pt x="137" y="1"/>
                  </a:moveTo>
                  <a:cubicBezTo>
                    <a:pt x="104" y="17"/>
                    <a:pt x="71" y="38"/>
                    <a:pt x="50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52" y="199"/>
                    <a:pt x="65" y="203"/>
                    <a:pt x="78" y="203"/>
                  </a:cubicBezTo>
                  <a:cubicBezTo>
                    <a:pt x="91" y="203"/>
                    <a:pt x="104" y="199"/>
                    <a:pt x="120" y="190"/>
                  </a:cubicBezTo>
                  <a:lnTo>
                    <a:pt x="153" y="190"/>
                  </a:lnTo>
                  <a:cubicBezTo>
                    <a:pt x="174" y="174"/>
                    <a:pt x="190" y="174"/>
                    <a:pt x="207" y="157"/>
                  </a:cubicBezTo>
                  <a:cubicBezTo>
                    <a:pt x="256" y="104"/>
                    <a:pt x="256" y="54"/>
                    <a:pt x="223" y="17"/>
                  </a:cubicBezTo>
                  <a:cubicBezTo>
                    <a:pt x="190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6" name="Google Shape;18686;p47"/>
            <p:cNvSpPr/>
            <p:nvPr/>
          </p:nvSpPr>
          <p:spPr>
            <a:xfrm>
              <a:off x="4790525" y="2500950"/>
              <a:ext cx="6950" cy="4750"/>
            </a:xfrm>
            <a:custGeom>
              <a:avLst/>
              <a:gdLst/>
              <a:ahLst/>
              <a:cxnLst/>
              <a:rect l="l" t="t" r="r" b="b"/>
              <a:pathLst>
                <a:path w="278" h="190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74" y="190"/>
                  </a:lnTo>
                  <a:cubicBezTo>
                    <a:pt x="174" y="173"/>
                    <a:pt x="191" y="173"/>
                    <a:pt x="191" y="173"/>
                  </a:cubicBezTo>
                  <a:cubicBezTo>
                    <a:pt x="224" y="157"/>
                    <a:pt x="240" y="120"/>
                    <a:pt x="261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7" name="Google Shape;18687;p47"/>
            <p:cNvSpPr/>
            <p:nvPr/>
          </p:nvSpPr>
          <p:spPr>
            <a:xfrm>
              <a:off x="4502750" y="23312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1" y="157"/>
                    <a:pt x="38" y="190"/>
                  </a:cubicBezTo>
                  <a:cubicBezTo>
                    <a:pt x="54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lnTo>
                    <a:pt x="244" y="87"/>
                  </a:lnTo>
                  <a:cubicBezTo>
                    <a:pt x="261" y="38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8" name="Google Shape;18688;p47"/>
            <p:cNvSpPr/>
            <p:nvPr/>
          </p:nvSpPr>
          <p:spPr>
            <a:xfrm>
              <a:off x="4920725" y="231540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1"/>
                  </a:moveTo>
                  <a:cubicBezTo>
                    <a:pt x="103" y="17"/>
                    <a:pt x="66" y="38"/>
                    <a:pt x="50" y="54"/>
                  </a:cubicBezTo>
                  <a:cubicBezTo>
                    <a:pt x="0" y="104"/>
                    <a:pt x="0" y="158"/>
                    <a:pt x="50" y="191"/>
                  </a:cubicBezTo>
                  <a:cubicBezTo>
                    <a:pt x="58" y="199"/>
                    <a:pt x="71" y="203"/>
                    <a:pt x="85" y="203"/>
                  </a:cubicBezTo>
                  <a:cubicBezTo>
                    <a:pt x="98" y="203"/>
                    <a:pt x="112" y="199"/>
                    <a:pt x="120" y="191"/>
                  </a:cubicBezTo>
                  <a:lnTo>
                    <a:pt x="153" y="191"/>
                  </a:lnTo>
                  <a:cubicBezTo>
                    <a:pt x="169" y="174"/>
                    <a:pt x="186" y="158"/>
                    <a:pt x="206" y="158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8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9" name="Google Shape;18689;p47"/>
            <p:cNvSpPr/>
            <p:nvPr/>
          </p:nvSpPr>
          <p:spPr>
            <a:xfrm>
              <a:off x="4538425" y="2285200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8" y="1"/>
                  </a:moveTo>
                  <a:cubicBezTo>
                    <a:pt x="136" y="1"/>
                    <a:pt x="90" y="18"/>
                    <a:pt x="54" y="42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70" y="195"/>
                    <a:pt x="87" y="195"/>
                    <a:pt x="120" y="195"/>
                  </a:cubicBezTo>
                  <a:cubicBezTo>
                    <a:pt x="141" y="195"/>
                    <a:pt x="141" y="178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60" y="92"/>
                    <a:pt x="260" y="42"/>
                    <a:pt x="223" y="9"/>
                  </a:cubicBezTo>
                  <a:cubicBezTo>
                    <a:pt x="209" y="3"/>
                    <a:pt x="194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0" name="Google Shape;18690;p47"/>
            <p:cNvSpPr/>
            <p:nvPr/>
          </p:nvSpPr>
          <p:spPr>
            <a:xfrm>
              <a:off x="4465450" y="2342100"/>
              <a:ext cx="6000" cy="4675"/>
            </a:xfrm>
            <a:custGeom>
              <a:avLst/>
              <a:gdLst/>
              <a:ahLst/>
              <a:cxnLst/>
              <a:rect l="l" t="t" r="r" b="b"/>
              <a:pathLst>
                <a:path w="240" h="187" extrusionOk="0">
                  <a:moveTo>
                    <a:pt x="153" y="1"/>
                  </a:moveTo>
                  <a:cubicBezTo>
                    <a:pt x="120" y="1"/>
                    <a:pt x="87" y="17"/>
                    <a:pt x="5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33" y="137"/>
                    <a:pt x="87" y="170"/>
                    <a:pt x="120" y="186"/>
                  </a:cubicBezTo>
                  <a:lnTo>
                    <a:pt x="136" y="186"/>
                  </a:lnTo>
                  <a:cubicBezTo>
                    <a:pt x="153" y="186"/>
                    <a:pt x="153" y="186"/>
                    <a:pt x="174" y="170"/>
                  </a:cubicBezTo>
                  <a:cubicBezTo>
                    <a:pt x="190" y="153"/>
                    <a:pt x="223" y="137"/>
                    <a:pt x="223" y="104"/>
                  </a:cubicBezTo>
                  <a:cubicBezTo>
                    <a:pt x="239" y="50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1" name="Google Shape;18691;p47"/>
            <p:cNvSpPr/>
            <p:nvPr/>
          </p:nvSpPr>
          <p:spPr>
            <a:xfrm>
              <a:off x="4925875" y="232572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17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86" y="173"/>
                  </a:cubicBezTo>
                  <a:cubicBezTo>
                    <a:pt x="207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2" name="Google Shape;18692;p47"/>
            <p:cNvSpPr/>
            <p:nvPr/>
          </p:nvSpPr>
          <p:spPr>
            <a:xfrm>
              <a:off x="4467200" y="2332200"/>
              <a:ext cx="425" cy="850"/>
            </a:xfrm>
            <a:custGeom>
              <a:avLst/>
              <a:gdLst/>
              <a:ahLst/>
              <a:cxnLst/>
              <a:rect l="l" t="t" r="r" b="b"/>
              <a:pathLst>
                <a:path w="17" h="34" extrusionOk="0">
                  <a:moveTo>
                    <a:pt x="0" y="34"/>
                  </a:moveTo>
                  <a:cubicBezTo>
                    <a:pt x="0" y="34"/>
                    <a:pt x="17" y="17"/>
                    <a:pt x="17" y="1"/>
                  </a:cubicBezTo>
                  <a:lnTo>
                    <a:pt x="17" y="1"/>
                  </a:lnTo>
                  <a:cubicBezTo>
                    <a:pt x="17" y="17"/>
                    <a:pt x="0" y="34"/>
                    <a:pt x="0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3" name="Google Shape;18693;p47"/>
            <p:cNvSpPr/>
            <p:nvPr/>
          </p:nvSpPr>
          <p:spPr>
            <a:xfrm>
              <a:off x="4522950" y="228450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8" y="70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1" y="206"/>
                    <a:pt x="141" y="190"/>
                    <a:pt x="174" y="190"/>
                  </a:cubicBezTo>
                  <a:lnTo>
                    <a:pt x="191" y="173"/>
                  </a:lnTo>
                  <a:cubicBezTo>
                    <a:pt x="224" y="157"/>
                    <a:pt x="244" y="120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4" name="Google Shape;18694;p47"/>
            <p:cNvSpPr/>
            <p:nvPr/>
          </p:nvSpPr>
          <p:spPr>
            <a:xfrm>
              <a:off x="4928450" y="2280050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55" y="1"/>
                  </a:moveTo>
                  <a:cubicBezTo>
                    <a:pt x="139" y="1"/>
                    <a:pt x="122" y="3"/>
                    <a:pt x="104" y="9"/>
                  </a:cubicBezTo>
                  <a:cubicBezTo>
                    <a:pt x="66" y="25"/>
                    <a:pt x="33" y="58"/>
                    <a:pt x="17" y="75"/>
                  </a:cubicBezTo>
                  <a:cubicBezTo>
                    <a:pt x="17" y="112"/>
                    <a:pt x="0" y="129"/>
                    <a:pt x="17" y="145"/>
                  </a:cubicBezTo>
                  <a:cubicBezTo>
                    <a:pt x="17" y="162"/>
                    <a:pt x="33" y="178"/>
                    <a:pt x="50" y="195"/>
                  </a:cubicBezTo>
                  <a:cubicBezTo>
                    <a:pt x="83" y="195"/>
                    <a:pt x="120" y="195"/>
                    <a:pt x="153" y="178"/>
                  </a:cubicBezTo>
                  <a:cubicBezTo>
                    <a:pt x="223" y="162"/>
                    <a:pt x="256" y="91"/>
                    <a:pt x="240" y="42"/>
                  </a:cubicBezTo>
                  <a:cubicBezTo>
                    <a:pt x="228" y="18"/>
                    <a:pt x="196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5" name="Google Shape;18695;p47"/>
            <p:cNvSpPr/>
            <p:nvPr/>
          </p:nvSpPr>
          <p:spPr>
            <a:xfrm>
              <a:off x="4927925" y="229262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21"/>
                    <a:pt x="104" y="21"/>
                  </a:cubicBezTo>
                  <a:cubicBezTo>
                    <a:pt x="54" y="54"/>
                    <a:pt x="1" y="104"/>
                    <a:pt x="21" y="157"/>
                  </a:cubicBezTo>
                  <a:cubicBezTo>
                    <a:pt x="32" y="189"/>
                    <a:pt x="62" y="200"/>
                    <a:pt x="97" y="200"/>
                  </a:cubicBezTo>
                  <a:cubicBezTo>
                    <a:pt x="117" y="200"/>
                    <a:pt x="138" y="196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4"/>
                    <a:pt x="261" y="87"/>
                    <a:pt x="261" y="54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6" name="Google Shape;18696;p47"/>
            <p:cNvSpPr/>
            <p:nvPr/>
          </p:nvSpPr>
          <p:spPr>
            <a:xfrm>
              <a:off x="4846000" y="231540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66" y="38"/>
                    <a:pt x="33" y="54"/>
                    <a:pt x="17" y="87"/>
                  </a:cubicBezTo>
                  <a:cubicBezTo>
                    <a:pt x="0" y="104"/>
                    <a:pt x="0" y="141"/>
                    <a:pt x="0" y="158"/>
                  </a:cubicBezTo>
                  <a:cubicBezTo>
                    <a:pt x="17" y="174"/>
                    <a:pt x="33" y="191"/>
                    <a:pt x="50" y="191"/>
                  </a:cubicBezTo>
                  <a:cubicBezTo>
                    <a:pt x="58" y="199"/>
                    <a:pt x="75" y="203"/>
                    <a:pt x="95" y="203"/>
                  </a:cubicBezTo>
                  <a:cubicBezTo>
                    <a:pt x="115" y="203"/>
                    <a:pt x="136" y="199"/>
                    <a:pt x="153" y="191"/>
                  </a:cubicBezTo>
                  <a:cubicBezTo>
                    <a:pt x="206" y="158"/>
                    <a:pt x="256" y="104"/>
                    <a:pt x="239" y="54"/>
                  </a:cubicBezTo>
                  <a:cubicBezTo>
                    <a:pt x="228" y="20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7" name="Google Shape;18697;p47"/>
            <p:cNvSpPr/>
            <p:nvPr/>
          </p:nvSpPr>
          <p:spPr>
            <a:xfrm>
              <a:off x="4775500" y="2352800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5"/>
                    <a:pt x="17" y="154"/>
                  </a:cubicBezTo>
                  <a:cubicBezTo>
                    <a:pt x="30" y="189"/>
                    <a:pt x="62" y="201"/>
                    <a:pt x="97" y="201"/>
                  </a:cubicBezTo>
                  <a:cubicBezTo>
                    <a:pt x="117" y="201"/>
                    <a:pt x="138" y="197"/>
                    <a:pt x="157" y="191"/>
                  </a:cubicBezTo>
                  <a:cubicBezTo>
                    <a:pt x="223" y="154"/>
                    <a:pt x="276" y="105"/>
                    <a:pt x="260" y="51"/>
                  </a:cubicBezTo>
                  <a:cubicBezTo>
                    <a:pt x="249" y="19"/>
                    <a:pt x="216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8" name="Google Shape;18698;p47"/>
            <p:cNvSpPr/>
            <p:nvPr/>
          </p:nvSpPr>
          <p:spPr>
            <a:xfrm>
              <a:off x="4765600" y="2271375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76" y="0"/>
                  </a:moveTo>
                  <a:cubicBezTo>
                    <a:pt x="153" y="0"/>
                    <a:pt x="128" y="4"/>
                    <a:pt x="103" y="10"/>
                  </a:cubicBezTo>
                  <a:cubicBezTo>
                    <a:pt x="54" y="47"/>
                    <a:pt x="0" y="96"/>
                    <a:pt x="21" y="150"/>
                  </a:cubicBezTo>
                  <a:cubicBezTo>
                    <a:pt x="32" y="182"/>
                    <a:pt x="63" y="200"/>
                    <a:pt x="98" y="200"/>
                  </a:cubicBezTo>
                  <a:cubicBezTo>
                    <a:pt x="117" y="200"/>
                    <a:pt x="138" y="195"/>
                    <a:pt x="157" y="183"/>
                  </a:cubicBezTo>
                  <a:cubicBezTo>
                    <a:pt x="227" y="150"/>
                    <a:pt x="260" y="96"/>
                    <a:pt x="260" y="47"/>
                  </a:cubicBezTo>
                  <a:cubicBezTo>
                    <a:pt x="249" y="12"/>
                    <a:pt x="217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9" name="Google Shape;18699;p47"/>
            <p:cNvSpPr/>
            <p:nvPr/>
          </p:nvSpPr>
          <p:spPr>
            <a:xfrm>
              <a:off x="4755275" y="22835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1"/>
                  </a:moveTo>
                  <a:cubicBezTo>
                    <a:pt x="140" y="1"/>
                    <a:pt x="123" y="3"/>
                    <a:pt x="104" y="7"/>
                  </a:cubicBezTo>
                  <a:cubicBezTo>
                    <a:pt x="38" y="40"/>
                    <a:pt x="1" y="110"/>
                    <a:pt x="22" y="143"/>
                  </a:cubicBezTo>
                  <a:cubicBezTo>
                    <a:pt x="22" y="178"/>
                    <a:pt x="50" y="197"/>
                    <a:pt x="88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228" y="160"/>
                    <a:pt x="261" y="94"/>
                    <a:pt x="244" y="40"/>
                  </a:cubicBezTo>
                  <a:cubicBezTo>
                    <a:pt x="232" y="16"/>
                    <a:pt x="200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0" name="Google Shape;18700;p47"/>
            <p:cNvSpPr/>
            <p:nvPr/>
          </p:nvSpPr>
          <p:spPr>
            <a:xfrm>
              <a:off x="4763025" y="23051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8"/>
                  </a:cubicBezTo>
                  <a:cubicBezTo>
                    <a:pt x="37" y="54"/>
                    <a:pt x="21" y="87"/>
                    <a:pt x="0" y="104"/>
                  </a:cubicBezTo>
                  <a:cubicBezTo>
                    <a:pt x="0" y="141"/>
                    <a:pt x="0" y="157"/>
                    <a:pt x="21" y="174"/>
                  </a:cubicBezTo>
                  <a:cubicBezTo>
                    <a:pt x="21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4"/>
                    <a:pt x="173" y="174"/>
                  </a:cubicBezTo>
                  <a:cubicBezTo>
                    <a:pt x="206" y="157"/>
                    <a:pt x="227" y="120"/>
                    <a:pt x="227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1" name="Google Shape;18701;p47"/>
            <p:cNvSpPr/>
            <p:nvPr/>
          </p:nvSpPr>
          <p:spPr>
            <a:xfrm>
              <a:off x="4747550" y="2306375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63" y="1"/>
                  </a:moveTo>
                  <a:cubicBezTo>
                    <a:pt x="145" y="1"/>
                    <a:pt x="126" y="6"/>
                    <a:pt x="104" y="20"/>
                  </a:cubicBezTo>
                  <a:cubicBezTo>
                    <a:pt x="54" y="36"/>
                    <a:pt x="21" y="69"/>
                    <a:pt x="21" y="106"/>
                  </a:cubicBezTo>
                  <a:cubicBezTo>
                    <a:pt x="1" y="123"/>
                    <a:pt x="1" y="139"/>
                    <a:pt x="21" y="139"/>
                  </a:cubicBezTo>
                  <a:cubicBezTo>
                    <a:pt x="21" y="173"/>
                    <a:pt x="48" y="192"/>
                    <a:pt x="85" y="192"/>
                  </a:cubicBezTo>
                  <a:cubicBezTo>
                    <a:pt x="107" y="192"/>
                    <a:pt x="132" y="186"/>
                    <a:pt x="157" y="172"/>
                  </a:cubicBezTo>
                  <a:cubicBezTo>
                    <a:pt x="228" y="156"/>
                    <a:pt x="260" y="90"/>
                    <a:pt x="244" y="53"/>
                  </a:cubicBezTo>
                  <a:cubicBezTo>
                    <a:pt x="244" y="36"/>
                    <a:pt x="228" y="20"/>
                    <a:pt x="228" y="20"/>
                  </a:cubicBezTo>
                  <a:cubicBezTo>
                    <a:pt x="206" y="10"/>
                    <a:pt x="186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2" name="Google Shape;18702;p47"/>
            <p:cNvSpPr/>
            <p:nvPr/>
          </p:nvSpPr>
          <p:spPr>
            <a:xfrm>
              <a:off x="4748900" y="2316350"/>
              <a:ext cx="6400" cy="4725"/>
            </a:xfrm>
            <a:custGeom>
              <a:avLst/>
              <a:gdLst/>
              <a:ahLst/>
              <a:cxnLst/>
              <a:rect l="l" t="t" r="r" b="b"/>
              <a:pathLst>
                <a:path w="256" h="189" extrusionOk="0">
                  <a:moveTo>
                    <a:pt x="153" y="0"/>
                  </a:moveTo>
                  <a:cubicBezTo>
                    <a:pt x="153" y="0"/>
                    <a:pt x="120" y="0"/>
                    <a:pt x="103" y="16"/>
                  </a:cubicBezTo>
                  <a:cubicBezTo>
                    <a:pt x="50" y="33"/>
                    <a:pt x="0" y="103"/>
                    <a:pt x="17" y="136"/>
                  </a:cubicBezTo>
                  <a:cubicBezTo>
                    <a:pt x="28" y="168"/>
                    <a:pt x="61" y="188"/>
                    <a:pt x="96" y="188"/>
                  </a:cubicBezTo>
                  <a:cubicBezTo>
                    <a:pt x="115" y="188"/>
                    <a:pt x="135" y="182"/>
                    <a:pt x="153" y="169"/>
                  </a:cubicBezTo>
                  <a:cubicBezTo>
                    <a:pt x="174" y="169"/>
                    <a:pt x="190" y="153"/>
                    <a:pt x="206" y="153"/>
                  </a:cubicBezTo>
                  <a:cubicBezTo>
                    <a:pt x="239" y="120"/>
                    <a:pt x="256" y="82"/>
                    <a:pt x="256" y="49"/>
                  </a:cubicBezTo>
                  <a:cubicBezTo>
                    <a:pt x="239" y="16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3" name="Google Shape;18703;p47"/>
            <p:cNvSpPr/>
            <p:nvPr/>
          </p:nvSpPr>
          <p:spPr>
            <a:xfrm>
              <a:off x="4631175" y="23996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5" y="50"/>
                    <a:pt x="17" y="70"/>
                    <a:pt x="17" y="103"/>
                  </a:cubicBezTo>
                  <a:cubicBezTo>
                    <a:pt x="1" y="153"/>
                    <a:pt x="38" y="190"/>
                    <a:pt x="88" y="190"/>
                  </a:cubicBezTo>
                  <a:cubicBezTo>
                    <a:pt x="121" y="190"/>
                    <a:pt x="141" y="190"/>
                    <a:pt x="158" y="173"/>
                  </a:cubicBezTo>
                  <a:lnTo>
                    <a:pt x="191" y="173"/>
                  </a:lnTo>
                  <a:cubicBezTo>
                    <a:pt x="207" y="136"/>
                    <a:pt x="244" y="120"/>
                    <a:pt x="244" y="87"/>
                  </a:cubicBezTo>
                  <a:cubicBezTo>
                    <a:pt x="261" y="33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4" name="Google Shape;18704;p47"/>
            <p:cNvSpPr/>
            <p:nvPr/>
          </p:nvSpPr>
          <p:spPr>
            <a:xfrm>
              <a:off x="4752300" y="232830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0"/>
                  </a:moveTo>
                  <a:cubicBezTo>
                    <a:pt x="157" y="0"/>
                    <a:pt x="141" y="17"/>
                    <a:pt x="120" y="17"/>
                  </a:cubicBezTo>
                  <a:cubicBezTo>
                    <a:pt x="54" y="54"/>
                    <a:pt x="0" y="103"/>
                    <a:pt x="17" y="157"/>
                  </a:cubicBezTo>
                  <a:cubicBezTo>
                    <a:pt x="30" y="189"/>
                    <a:pt x="62" y="207"/>
                    <a:pt x="102" y="207"/>
                  </a:cubicBezTo>
                  <a:cubicBezTo>
                    <a:pt x="124" y="207"/>
                    <a:pt x="149" y="202"/>
                    <a:pt x="174" y="190"/>
                  </a:cubicBezTo>
                  <a:cubicBezTo>
                    <a:pt x="190" y="173"/>
                    <a:pt x="207" y="173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5" name="Google Shape;18705;p47"/>
            <p:cNvSpPr/>
            <p:nvPr/>
          </p:nvSpPr>
          <p:spPr>
            <a:xfrm>
              <a:off x="4763525" y="2351050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54" y="1"/>
                  </a:moveTo>
                  <a:cubicBezTo>
                    <a:pt x="132" y="1"/>
                    <a:pt x="108" y="6"/>
                    <a:pt x="83" y="18"/>
                  </a:cubicBezTo>
                  <a:cubicBezTo>
                    <a:pt x="50" y="18"/>
                    <a:pt x="34" y="55"/>
                    <a:pt x="17" y="88"/>
                  </a:cubicBezTo>
                  <a:cubicBezTo>
                    <a:pt x="1" y="104"/>
                    <a:pt x="1" y="121"/>
                    <a:pt x="1" y="137"/>
                  </a:cubicBezTo>
                  <a:cubicBezTo>
                    <a:pt x="1" y="175"/>
                    <a:pt x="17" y="175"/>
                    <a:pt x="50" y="191"/>
                  </a:cubicBezTo>
                  <a:cubicBezTo>
                    <a:pt x="67" y="191"/>
                    <a:pt x="104" y="191"/>
                    <a:pt x="137" y="175"/>
                  </a:cubicBezTo>
                  <a:cubicBezTo>
                    <a:pt x="207" y="158"/>
                    <a:pt x="256" y="88"/>
                    <a:pt x="240" y="55"/>
                  </a:cubicBezTo>
                  <a:cubicBezTo>
                    <a:pt x="229" y="20"/>
                    <a:pt x="196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6" name="Google Shape;18706;p47"/>
            <p:cNvSpPr/>
            <p:nvPr/>
          </p:nvSpPr>
          <p:spPr>
            <a:xfrm>
              <a:off x="4763025" y="23638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93" y="0"/>
                  </a:moveTo>
                  <a:cubicBezTo>
                    <a:pt x="182" y="0"/>
                    <a:pt x="170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21" y="143"/>
                  </a:cubicBezTo>
                  <a:cubicBezTo>
                    <a:pt x="21" y="178"/>
                    <a:pt x="49" y="197"/>
                    <a:pt x="88" y="197"/>
                  </a:cubicBezTo>
                  <a:cubicBezTo>
                    <a:pt x="108" y="197"/>
                    <a:pt x="132" y="191"/>
                    <a:pt x="157" y="180"/>
                  </a:cubicBezTo>
                  <a:cubicBezTo>
                    <a:pt x="173" y="180"/>
                    <a:pt x="190" y="163"/>
                    <a:pt x="206" y="143"/>
                  </a:cubicBezTo>
                  <a:cubicBezTo>
                    <a:pt x="243" y="126"/>
                    <a:pt x="260" y="77"/>
                    <a:pt x="243" y="40"/>
                  </a:cubicBezTo>
                  <a:cubicBezTo>
                    <a:pt x="243" y="16"/>
                    <a:pt x="224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7" name="Google Shape;18707;p47"/>
            <p:cNvSpPr/>
            <p:nvPr/>
          </p:nvSpPr>
          <p:spPr>
            <a:xfrm>
              <a:off x="4773325" y="23386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0" y="157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lnTo>
                    <a:pt x="190" y="174"/>
                  </a:lnTo>
                  <a:cubicBezTo>
                    <a:pt x="207" y="141"/>
                    <a:pt x="244" y="120"/>
                    <a:pt x="244" y="87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8" name="Google Shape;18708;p47"/>
            <p:cNvSpPr/>
            <p:nvPr/>
          </p:nvSpPr>
          <p:spPr>
            <a:xfrm>
              <a:off x="4766100" y="2315825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21"/>
                    <a:pt x="83" y="37"/>
                  </a:cubicBezTo>
                  <a:cubicBezTo>
                    <a:pt x="50" y="54"/>
                    <a:pt x="34" y="87"/>
                    <a:pt x="17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207"/>
                    <a:pt x="153" y="190"/>
                  </a:cubicBezTo>
                  <a:cubicBezTo>
                    <a:pt x="207" y="174"/>
                    <a:pt x="240" y="141"/>
                    <a:pt x="240" y="103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9" name="Google Shape;18709;p47"/>
            <p:cNvSpPr/>
            <p:nvPr/>
          </p:nvSpPr>
          <p:spPr>
            <a:xfrm>
              <a:off x="4767750" y="23268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0"/>
                  </a:moveTo>
                  <a:cubicBezTo>
                    <a:pt x="145" y="0"/>
                    <a:pt x="133" y="2"/>
                    <a:pt x="120" y="8"/>
                  </a:cubicBezTo>
                  <a:cubicBezTo>
                    <a:pt x="87" y="8"/>
                    <a:pt x="71" y="24"/>
                    <a:pt x="38" y="41"/>
                  </a:cubicBezTo>
                  <a:cubicBezTo>
                    <a:pt x="17" y="74"/>
                    <a:pt x="1" y="94"/>
                    <a:pt x="1" y="127"/>
                  </a:cubicBezTo>
                  <a:cubicBezTo>
                    <a:pt x="1" y="14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lnTo>
                    <a:pt x="141" y="177"/>
                  </a:lnTo>
                  <a:cubicBezTo>
                    <a:pt x="158" y="177"/>
                    <a:pt x="190" y="160"/>
                    <a:pt x="207" y="144"/>
                  </a:cubicBezTo>
                  <a:cubicBezTo>
                    <a:pt x="244" y="94"/>
                    <a:pt x="261" y="41"/>
                    <a:pt x="207" y="8"/>
                  </a:cubicBezTo>
                  <a:cubicBezTo>
                    <a:pt x="196" y="8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0" name="Google Shape;18710;p47"/>
            <p:cNvSpPr/>
            <p:nvPr/>
          </p:nvSpPr>
          <p:spPr>
            <a:xfrm>
              <a:off x="4771275" y="2281900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1" y="0"/>
                  </a:moveTo>
                  <a:cubicBezTo>
                    <a:pt x="150" y="0"/>
                    <a:pt x="126" y="6"/>
                    <a:pt x="103" y="17"/>
                  </a:cubicBezTo>
                  <a:cubicBezTo>
                    <a:pt x="49" y="55"/>
                    <a:pt x="0" y="104"/>
                    <a:pt x="17" y="158"/>
                  </a:cubicBezTo>
                  <a:cubicBezTo>
                    <a:pt x="29" y="182"/>
                    <a:pt x="69" y="197"/>
                    <a:pt x="110" y="197"/>
                  </a:cubicBezTo>
                  <a:cubicBezTo>
                    <a:pt x="125" y="197"/>
                    <a:pt x="139" y="195"/>
                    <a:pt x="153" y="191"/>
                  </a:cubicBezTo>
                  <a:cubicBezTo>
                    <a:pt x="223" y="158"/>
                    <a:pt x="272" y="104"/>
                    <a:pt x="256" y="55"/>
                  </a:cubicBezTo>
                  <a:cubicBezTo>
                    <a:pt x="245" y="20"/>
                    <a:pt x="211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1" name="Google Shape;18711;p47"/>
            <p:cNvSpPr/>
            <p:nvPr/>
          </p:nvSpPr>
          <p:spPr>
            <a:xfrm>
              <a:off x="4770750" y="22943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87" y="17"/>
                  </a:cubicBezTo>
                  <a:cubicBezTo>
                    <a:pt x="54" y="54"/>
                    <a:pt x="38" y="71"/>
                    <a:pt x="21" y="87"/>
                  </a:cubicBezTo>
                  <a:cubicBezTo>
                    <a:pt x="0" y="120"/>
                    <a:pt x="21" y="157"/>
                    <a:pt x="38" y="174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90" y="157"/>
                    <a:pt x="227" y="137"/>
                    <a:pt x="244" y="87"/>
                  </a:cubicBezTo>
                  <a:cubicBezTo>
                    <a:pt x="260" y="3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2" name="Google Shape;18712;p47"/>
            <p:cNvSpPr/>
            <p:nvPr/>
          </p:nvSpPr>
          <p:spPr>
            <a:xfrm>
              <a:off x="4757875" y="229397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17"/>
                    <a:pt x="70" y="33"/>
                    <a:pt x="54" y="50"/>
                  </a:cubicBezTo>
                  <a:cubicBezTo>
                    <a:pt x="0" y="103"/>
                    <a:pt x="0" y="153"/>
                    <a:pt x="37" y="190"/>
                  </a:cubicBezTo>
                  <a:cubicBezTo>
                    <a:pt x="59" y="190"/>
                    <a:pt x="74" y="197"/>
                    <a:pt x="92" y="197"/>
                  </a:cubicBezTo>
                  <a:cubicBezTo>
                    <a:pt x="101" y="197"/>
                    <a:pt x="111" y="195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43" y="120"/>
                    <a:pt x="243" y="103"/>
                    <a:pt x="243" y="70"/>
                  </a:cubicBezTo>
                  <a:cubicBezTo>
                    <a:pt x="260" y="50"/>
                    <a:pt x="243" y="17"/>
                    <a:pt x="227" y="17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3" name="Google Shape;18713;p47"/>
            <p:cNvSpPr/>
            <p:nvPr/>
          </p:nvSpPr>
          <p:spPr>
            <a:xfrm>
              <a:off x="4646650" y="23879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3" y="0"/>
                    <a:pt x="71" y="21"/>
                  </a:cubicBezTo>
                  <a:cubicBezTo>
                    <a:pt x="54" y="38"/>
                    <a:pt x="17" y="71"/>
                    <a:pt x="17" y="87"/>
                  </a:cubicBezTo>
                  <a:cubicBezTo>
                    <a:pt x="0" y="141"/>
                    <a:pt x="38" y="190"/>
                    <a:pt x="87" y="190"/>
                  </a:cubicBezTo>
                  <a:cubicBezTo>
                    <a:pt x="103" y="190"/>
                    <a:pt x="141" y="190"/>
                    <a:pt x="157" y="174"/>
                  </a:cubicBezTo>
                  <a:cubicBezTo>
                    <a:pt x="157" y="174"/>
                    <a:pt x="174" y="174"/>
                    <a:pt x="190" y="157"/>
                  </a:cubicBezTo>
                  <a:cubicBezTo>
                    <a:pt x="207" y="141"/>
                    <a:pt x="223" y="124"/>
                    <a:pt x="244" y="87"/>
                  </a:cubicBezTo>
                  <a:cubicBezTo>
                    <a:pt x="260" y="38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4" name="Google Shape;18714;p47"/>
            <p:cNvSpPr/>
            <p:nvPr/>
          </p:nvSpPr>
          <p:spPr>
            <a:xfrm>
              <a:off x="4647050" y="2373425"/>
              <a:ext cx="6525" cy="4975"/>
            </a:xfrm>
            <a:custGeom>
              <a:avLst/>
              <a:gdLst/>
              <a:ahLst/>
              <a:cxnLst/>
              <a:rect l="l" t="t" r="r" b="b"/>
              <a:pathLst>
                <a:path w="261" h="199" extrusionOk="0">
                  <a:moveTo>
                    <a:pt x="157" y="0"/>
                  </a:moveTo>
                  <a:cubicBezTo>
                    <a:pt x="119" y="0"/>
                    <a:pt x="76" y="19"/>
                    <a:pt x="55" y="51"/>
                  </a:cubicBezTo>
                  <a:cubicBezTo>
                    <a:pt x="22" y="67"/>
                    <a:pt x="1" y="104"/>
                    <a:pt x="1" y="121"/>
                  </a:cubicBezTo>
                  <a:cubicBezTo>
                    <a:pt x="1" y="154"/>
                    <a:pt x="22" y="170"/>
                    <a:pt x="38" y="191"/>
                  </a:cubicBezTo>
                  <a:cubicBezTo>
                    <a:pt x="49" y="191"/>
                    <a:pt x="67" y="198"/>
                    <a:pt x="89" y="198"/>
                  </a:cubicBezTo>
                  <a:cubicBezTo>
                    <a:pt x="100" y="198"/>
                    <a:pt x="112" y="196"/>
                    <a:pt x="125" y="191"/>
                  </a:cubicBezTo>
                  <a:lnTo>
                    <a:pt x="158" y="191"/>
                  </a:lnTo>
                  <a:cubicBezTo>
                    <a:pt x="174" y="170"/>
                    <a:pt x="191" y="154"/>
                    <a:pt x="207" y="137"/>
                  </a:cubicBezTo>
                  <a:cubicBezTo>
                    <a:pt x="261" y="104"/>
                    <a:pt x="261" y="34"/>
                    <a:pt x="207" y="18"/>
                  </a:cubicBezTo>
                  <a:cubicBezTo>
                    <a:pt x="195" y="6"/>
                    <a:pt x="17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5" name="Google Shape;18715;p47"/>
            <p:cNvSpPr/>
            <p:nvPr/>
          </p:nvSpPr>
          <p:spPr>
            <a:xfrm>
              <a:off x="4675400" y="2329450"/>
              <a:ext cx="6100" cy="4950"/>
            </a:xfrm>
            <a:custGeom>
              <a:avLst/>
              <a:gdLst/>
              <a:ahLst/>
              <a:cxnLst/>
              <a:rect l="l" t="t" r="r" b="b"/>
              <a:pathLst>
                <a:path w="244" h="198" extrusionOk="0">
                  <a:moveTo>
                    <a:pt x="162" y="1"/>
                  </a:moveTo>
                  <a:cubicBezTo>
                    <a:pt x="154" y="1"/>
                    <a:pt x="146" y="2"/>
                    <a:pt x="141" y="8"/>
                  </a:cubicBezTo>
                  <a:cubicBezTo>
                    <a:pt x="104" y="8"/>
                    <a:pt x="71" y="24"/>
                    <a:pt x="54" y="41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8"/>
                    <a:pt x="87" y="198"/>
                    <a:pt x="124" y="198"/>
                  </a:cubicBezTo>
                  <a:cubicBezTo>
                    <a:pt x="141" y="198"/>
                    <a:pt x="141" y="17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27" y="127"/>
                    <a:pt x="244" y="94"/>
                    <a:pt x="244" y="74"/>
                  </a:cubicBezTo>
                  <a:cubicBezTo>
                    <a:pt x="244" y="41"/>
                    <a:pt x="244" y="24"/>
                    <a:pt x="207" y="8"/>
                  </a:cubicBezTo>
                  <a:cubicBezTo>
                    <a:pt x="196" y="8"/>
                    <a:pt x="17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6" name="Google Shape;18716;p47"/>
            <p:cNvSpPr/>
            <p:nvPr/>
          </p:nvSpPr>
          <p:spPr>
            <a:xfrm>
              <a:off x="4646225" y="2399600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0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4" y="34"/>
                    <a:pt x="1" y="104"/>
                    <a:pt x="1" y="137"/>
                  </a:cubicBezTo>
                  <a:cubicBezTo>
                    <a:pt x="12" y="172"/>
                    <a:pt x="45" y="191"/>
                    <a:pt x="87" y="191"/>
                  </a:cubicBezTo>
                  <a:cubicBezTo>
                    <a:pt x="109" y="191"/>
                    <a:pt x="133" y="186"/>
                    <a:pt x="158" y="174"/>
                  </a:cubicBezTo>
                  <a:cubicBezTo>
                    <a:pt x="207" y="154"/>
                    <a:pt x="261" y="88"/>
                    <a:pt x="240" y="51"/>
                  </a:cubicBezTo>
                  <a:cubicBezTo>
                    <a:pt x="229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7" name="Google Shape;18717;p47"/>
            <p:cNvSpPr/>
            <p:nvPr/>
          </p:nvSpPr>
          <p:spPr>
            <a:xfrm>
              <a:off x="4679325" y="2292625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4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3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3" y="157"/>
                    <a:pt x="240" y="141"/>
                    <a:pt x="240" y="104"/>
                  </a:cubicBezTo>
                  <a:cubicBezTo>
                    <a:pt x="256" y="87"/>
                    <a:pt x="256" y="54"/>
                    <a:pt x="240" y="38"/>
                  </a:cubicBezTo>
                  <a:cubicBezTo>
                    <a:pt x="223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8" name="Google Shape;18718;p47"/>
            <p:cNvSpPr/>
            <p:nvPr/>
          </p:nvSpPr>
          <p:spPr>
            <a:xfrm>
              <a:off x="4657375" y="242065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21" y="70"/>
                    <a:pt x="21" y="87"/>
                  </a:cubicBezTo>
                  <a:cubicBezTo>
                    <a:pt x="0" y="136"/>
                    <a:pt x="21" y="174"/>
                    <a:pt x="54" y="190"/>
                  </a:cubicBezTo>
                  <a:lnTo>
                    <a:pt x="87" y="190"/>
                  </a:lnTo>
                  <a:cubicBezTo>
                    <a:pt x="103" y="190"/>
                    <a:pt x="124" y="190"/>
                    <a:pt x="157" y="174"/>
                  </a:cubicBezTo>
                  <a:cubicBezTo>
                    <a:pt x="173" y="174"/>
                    <a:pt x="206" y="136"/>
                    <a:pt x="227" y="120"/>
                  </a:cubicBezTo>
                  <a:cubicBezTo>
                    <a:pt x="227" y="103"/>
                    <a:pt x="243" y="103"/>
                    <a:pt x="243" y="87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9" name="Google Shape;18719;p47"/>
            <p:cNvSpPr/>
            <p:nvPr/>
          </p:nvSpPr>
          <p:spPr>
            <a:xfrm>
              <a:off x="4653150" y="2408175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33" y="38"/>
                    <a:pt x="0" y="104"/>
                    <a:pt x="0" y="157"/>
                  </a:cubicBezTo>
                  <a:cubicBezTo>
                    <a:pt x="12" y="181"/>
                    <a:pt x="53" y="197"/>
                    <a:pt x="100" y="197"/>
                  </a:cubicBezTo>
                  <a:cubicBezTo>
                    <a:pt x="117" y="197"/>
                    <a:pt x="135" y="195"/>
                    <a:pt x="153" y="190"/>
                  </a:cubicBezTo>
                  <a:cubicBezTo>
                    <a:pt x="206" y="157"/>
                    <a:pt x="256" y="87"/>
                    <a:pt x="239" y="54"/>
                  </a:cubicBezTo>
                  <a:cubicBezTo>
                    <a:pt x="229" y="19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0" name="Google Shape;18720;p47"/>
            <p:cNvSpPr/>
            <p:nvPr/>
          </p:nvSpPr>
          <p:spPr>
            <a:xfrm>
              <a:off x="4680150" y="23407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20"/>
                    <a:pt x="0" y="157"/>
                    <a:pt x="17" y="173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07" y="157"/>
                    <a:pt x="244" y="120"/>
                    <a:pt x="244" y="103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1" name="Google Shape;18721;p47"/>
            <p:cNvSpPr/>
            <p:nvPr/>
          </p:nvSpPr>
          <p:spPr>
            <a:xfrm>
              <a:off x="4632950" y="23875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3" y="1"/>
                  </a:moveTo>
                  <a:cubicBezTo>
                    <a:pt x="120" y="1"/>
                    <a:pt x="87" y="17"/>
                    <a:pt x="70" y="55"/>
                  </a:cubicBezTo>
                  <a:cubicBezTo>
                    <a:pt x="17" y="88"/>
                    <a:pt x="0" y="158"/>
                    <a:pt x="50" y="191"/>
                  </a:cubicBezTo>
                  <a:lnTo>
                    <a:pt x="136" y="191"/>
                  </a:lnTo>
                  <a:cubicBezTo>
                    <a:pt x="136" y="191"/>
                    <a:pt x="153" y="191"/>
                    <a:pt x="173" y="174"/>
                  </a:cubicBezTo>
                  <a:cubicBezTo>
                    <a:pt x="190" y="174"/>
                    <a:pt x="206" y="158"/>
                    <a:pt x="223" y="141"/>
                  </a:cubicBezTo>
                  <a:cubicBezTo>
                    <a:pt x="276" y="104"/>
                    <a:pt x="276" y="38"/>
                    <a:pt x="223" y="17"/>
                  </a:cubicBezTo>
                  <a:cubicBezTo>
                    <a:pt x="206" y="1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2" name="Google Shape;18722;p47"/>
            <p:cNvSpPr/>
            <p:nvPr/>
          </p:nvSpPr>
          <p:spPr>
            <a:xfrm>
              <a:off x="4683650" y="2351475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50" y="55"/>
                    <a:pt x="34" y="71"/>
                    <a:pt x="17" y="104"/>
                  </a:cubicBezTo>
                  <a:cubicBezTo>
                    <a:pt x="1" y="158"/>
                    <a:pt x="34" y="207"/>
                    <a:pt x="83" y="207"/>
                  </a:cubicBezTo>
                  <a:cubicBezTo>
                    <a:pt x="120" y="207"/>
                    <a:pt x="137" y="191"/>
                    <a:pt x="153" y="191"/>
                  </a:cubicBezTo>
                  <a:cubicBezTo>
                    <a:pt x="186" y="174"/>
                    <a:pt x="223" y="141"/>
                    <a:pt x="240" y="104"/>
                  </a:cubicBezTo>
                  <a:cubicBezTo>
                    <a:pt x="256" y="55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3" name="Google Shape;18723;p47"/>
            <p:cNvSpPr/>
            <p:nvPr/>
          </p:nvSpPr>
          <p:spPr>
            <a:xfrm>
              <a:off x="4636750" y="23510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4"/>
                    <a:pt x="38" y="71"/>
                    <a:pt x="21" y="103"/>
                  </a:cubicBezTo>
                  <a:cubicBezTo>
                    <a:pt x="1" y="157"/>
                    <a:pt x="21" y="190"/>
                    <a:pt x="71" y="190"/>
                  </a:cubicBezTo>
                  <a:cubicBezTo>
                    <a:pt x="71" y="207"/>
                    <a:pt x="87" y="207"/>
                    <a:pt x="104" y="207"/>
                  </a:cubicBezTo>
                  <a:cubicBezTo>
                    <a:pt x="124" y="207"/>
                    <a:pt x="141" y="190"/>
                    <a:pt x="157" y="190"/>
                  </a:cubicBezTo>
                  <a:cubicBezTo>
                    <a:pt x="190" y="174"/>
                    <a:pt x="207" y="157"/>
                    <a:pt x="227" y="120"/>
                  </a:cubicBezTo>
                  <a:cubicBezTo>
                    <a:pt x="244" y="120"/>
                    <a:pt x="244" y="103"/>
                    <a:pt x="244" y="103"/>
                  </a:cubicBezTo>
                  <a:cubicBezTo>
                    <a:pt x="260" y="54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4" name="Google Shape;18724;p47"/>
            <p:cNvSpPr/>
            <p:nvPr/>
          </p:nvSpPr>
          <p:spPr>
            <a:xfrm>
              <a:off x="4688300" y="23296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37"/>
                    <a:pt x="21" y="170"/>
                    <a:pt x="37" y="191"/>
                  </a:cubicBezTo>
                  <a:cubicBezTo>
                    <a:pt x="54" y="191"/>
                    <a:pt x="70" y="207"/>
                    <a:pt x="87" y="207"/>
                  </a:cubicBezTo>
                  <a:cubicBezTo>
                    <a:pt x="103" y="207"/>
                    <a:pt x="140" y="207"/>
                    <a:pt x="157" y="191"/>
                  </a:cubicBezTo>
                  <a:cubicBezTo>
                    <a:pt x="190" y="170"/>
                    <a:pt x="227" y="137"/>
                    <a:pt x="243" y="104"/>
                  </a:cubicBezTo>
                  <a:lnTo>
                    <a:pt x="243" y="87"/>
                  </a:ln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5" name="Google Shape;18725;p47"/>
            <p:cNvSpPr/>
            <p:nvPr/>
          </p:nvSpPr>
          <p:spPr>
            <a:xfrm>
              <a:off x="4679725" y="22815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4"/>
                    <a:pt x="34" y="71"/>
                    <a:pt x="34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190"/>
                    <a:pt x="174" y="190"/>
                  </a:cubicBezTo>
                  <a:lnTo>
                    <a:pt x="191" y="174"/>
                  </a:lnTo>
                  <a:cubicBezTo>
                    <a:pt x="224" y="157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3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6" name="Google Shape;18726;p47"/>
            <p:cNvSpPr/>
            <p:nvPr/>
          </p:nvSpPr>
          <p:spPr>
            <a:xfrm>
              <a:off x="4683125" y="230685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5" y="0"/>
                  </a:moveTo>
                  <a:cubicBezTo>
                    <a:pt x="154" y="0"/>
                    <a:pt x="129" y="6"/>
                    <a:pt x="104" y="17"/>
                  </a:cubicBezTo>
                  <a:cubicBezTo>
                    <a:pt x="38" y="34"/>
                    <a:pt x="1" y="104"/>
                    <a:pt x="22" y="153"/>
                  </a:cubicBezTo>
                  <a:cubicBezTo>
                    <a:pt x="34" y="181"/>
                    <a:pt x="64" y="197"/>
                    <a:pt x="107" y="197"/>
                  </a:cubicBezTo>
                  <a:cubicBezTo>
                    <a:pt x="122" y="197"/>
                    <a:pt x="139" y="195"/>
                    <a:pt x="158" y="190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44" y="18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7" name="Google Shape;18727;p47"/>
            <p:cNvSpPr/>
            <p:nvPr/>
          </p:nvSpPr>
          <p:spPr>
            <a:xfrm>
              <a:off x="4778075" y="236322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8" y="1"/>
                  </a:moveTo>
                  <a:cubicBezTo>
                    <a:pt x="173" y="1"/>
                    <a:pt x="157" y="5"/>
                    <a:pt x="140" y="13"/>
                  </a:cubicBezTo>
                  <a:cubicBezTo>
                    <a:pt x="120" y="13"/>
                    <a:pt x="87" y="30"/>
                    <a:pt x="54" y="46"/>
                  </a:cubicBezTo>
                  <a:cubicBezTo>
                    <a:pt x="17" y="100"/>
                    <a:pt x="0" y="166"/>
                    <a:pt x="54" y="186"/>
                  </a:cubicBezTo>
                  <a:cubicBezTo>
                    <a:pt x="70" y="203"/>
                    <a:pt x="103" y="203"/>
                    <a:pt x="140" y="203"/>
                  </a:cubicBezTo>
                  <a:cubicBezTo>
                    <a:pt x="140" y="203"/>
                    <a:pt x="157" y="186"/>
                    <a:pt x="173" y="186"/>
                  </a:cubicBezTo>
                  <a:cubicBezTo>
                    <a:pt x="190" y="186"/>
                    <a:pt x="206" y="166"/>
                    <a:pt x="223" y="149"/>
                  </a:cubicBezTo>
                  <a:cubicBezTo>
                    <a:pt x="243" y="133"/>
                    <a:pt x="260" y="100"/>
                    <a:pt x="260" y="83"/>
                  </a:cubicBezTo>
                  <a:cubicBezTo>
                    <a:pt x="260" y="46"/>
                    <a:pt x="243" y="30"/>
                    <a:pt x="223" y="13"/>
                  </a:cubicBezTo>
                  <a:cubicBezTo>
                    <a:pt x="215" y="5"/>
                    <a:pt x="202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8" name="Google Shape;18728;p47"/>
            <p:cNvSpPr/>
            <p:nvPr/>
          </p:nvSpPr>
          <p:spPr>
            <a:xfrm>
              <a:off x="4824850" y="23051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5" y="1"/>
                    <a:pt x="104" y="17"/>
                    <a:pt x="71" y="38"/>
                  </a:cubicBezTo>
                  <a:cubicBezTo>
                    <a:pt x="38" y="54"/>
                    <a:pt x="22" y="87"/>
                    <a:pt x="1" y="104"/>
                  </a:cubicBezTo>
                  <a:cubicBezTo>
                    <a:pt x="1" y="141"/>
                    <a:pt x="1" y="157"/>
                    <a:pt x="22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5" y="207"/>
                    <a:pt x="141" y="190"/>
                  </a:cubicBezTo>
                  <a:cubicBezTo>
                    <a:pt x="158" y="190"/>
                    <a:pt x="174" y="174"/>
                    <a:pt x="174" y="174"/>
                  </a:cubicBezTo>
                  <a:cubicBezTo>
                    <a:pt x="207" y="157"/>
                    <a:pt x="228" y="141"/>
                    <a:pt x="244" y="104"/>
                  </a:cubicBezTo>
                  <a:cubicBezTo>
                    <a:pt x="261" y="54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9" name="Google Shape;18729;p47"/>
            <p:cNvSpPr/>
            <p:nvPr/>
          </p:nvSpPr>
          <p:spPr>
            <a:xfrm>
              <a:off x="4831775" y="2280675"/>
              <a:ext cx="6000" cy="5000"/>
            </a:xfrm>
            <a:custGeom>
              <a:avLst/>
              <a:gdLst/>
              <a:ahLst/>
              <a:cxnLst/>
              <a:rect l="l" t="t" r="r" b="b"/>
              <a:pathLst>
                <a:path w="240" h="200" extrusionOk="0">
                  <a:moveTo>
                    <a:pt x="157" y="0"/>
                  </a:moveTo>
                  <a:cubicBezTo>
                    <a:pt x="136" y="0"/>
                    <a:pt x="120" y="0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4" y="200"/>
                    <a:pt x="84" y="200"/>
                  </a:cubicBezTo>
                  <a:cubicBezTo>
                    <a:pt x="107" y="200"/>
                    <a:pt x="132" y="196"/>
                    <a:pt x="157" y="190"/>
                  </a:cubicBezTo>
                  <a:cubicBezTo>
                    <a:pt x="173" y="170"/>
                    <a:pt x="190" y="170"/>
                    <a:pt x="190" y="153"/>
                  </a:cubicBezTo>
                  <a:cubicBezTo>
                    <a:pt x="223" y="120"/>
                    <a:pt x="239" y="87"/>
                    <a:pt x="239" y="50"/>
                  </a:cubicBez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0" name="Google Shape;18730;p47"/>
            <p:cNvSpPr/>
            <p:nvPr/>
          </p:nvSpPr>
          <p:spPr>
            <a:xfrm>
              <a:off x="4822850" y="2291800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68" y="1"/>
                  </a:moveTo>
                  <a:cubicBezTo>
                    <a:pt x="135" y="1"/>
                    <a:pt x="102" y="17"/>
                    <a:pt x="81" y="34"/>
                  </a:cubicBezTo>
                  <a:cubicBezTo>
                    <a:pt x="48" y="54"/>
                    <a:pt x="31" y="71"/>
                    <a:pt x="15" y="104"/>
                  </a:cubicBezTo>
                  <a:cubicBezTo>
                    <a:pt x="1" y="150"/>
                    <a:pt x="24" y="194"/>
                    <a:pt x="76" y="194"/>
                  </a:cubicBezTo>
                  <a:cubicBezTo>
                    <a:pt x="84" y="194"/>
                    <a:pt x="92" y="193"/>
                    <a:pt x="102" y="190"/>
                  </a:cubicBezTo>
                  <a:lnTo>
                    <a:pt x="151" y="190"/>
                  </a:lnTo>
                  <a:cubicBezTo>
                    <a:pt x="168" y="174"/>
                    <a:pt x="168" y="174"/>
                    <a:pt x="184" y="174"/>
                  </a:cubicBezTo>
                  <a:cubicBezTo>
                    <a:pt x="221" y="157"/>
                    <a:pt x="238" y="120"/>
                    <a:pt x="238" y="104"/>
                  </a:cubicBezTo>
                  <a:cubicBezTo>
                    <a:pt x="254" y="71"/>
                    <a:pt x="254" y="54"/>
                    <a:pt x="238" y="34"/>
                  </a:cubicBezTo>
                  <a:cubicBezTo>
                    <a:pt x="221" y="17"/>
                    <a:pt x="205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1" name="Google Shape;18731;p47"/>
            <p:cNvSpPr/>
            <p:nvPr/>
          </p:nvSpPr>
          <p:spPr>
            <a:xfrm>
              <a:off x="4832600" y="23266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03" y="206"/>
                    <a:pt x="140" y="186"/>
                    <a:pt x="157" y="186"/>
                  </a:cubicBezTo>
                  <a:cubicBezTo>
                    <a:pt x="157" y="186"/>
                    <a:pt x="173" y="169"/>
                    <a:pt x="190" y="169"/>
                  </a:cubicBezTo>
                  <a:cubicBezTo>
                    <a:pt x="206" y="153"/>
                    <a:pt x="227" y="120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2" name="Google Shape;18732;p47"/>
            <p:cNvSpPr/>
            <p:nvPr/>
          </p:nvSpPr>
          <p:spPr>
            <a:xfrm>
              <a:off x="4827025" y="23174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0"/>
                  </a:moveTo>
                  <a:cubicBezTo>
                    <a:pt x="140" y="0"/>
                    <a:pt x="91" y="20"/>
                    <a:pt x="54" y="60"/>
                  </a:cubicBezTo>
                  <a:cubicBezTo>
                    <a:pt x="1" y="93"/>
                    <a:pt x="1" y="163"/>
                    <a:pt x="38" y="180"/>
                  </a:cubicBezTo>
                  <a:cubicBezTo>
                    <a:pt x="71" y="196"/>
                    <a:pt x="87" y="196"/>
                    <a:pt x="120" y="196"/>
                  </a:cubicBezTo>
                  <a:cubicBezTo>
                    <a:pt x="141" y="196"/>
                    <a:pt x="141" y="196"/>
                    <a:pt x="157" y="180"/>
                  </a:cubicBezTo>
                  <a:cubicBezTo>
                    <a:pt x="174" y="180"/>
                    <a:pt x="190" y="163"/>
                    <a:pt x="207" y="143"/>
                  </a:cubicBezTo>
                  <a:cubicBezTo>
                    <a:pt x="260" y="93"/>
                    <a:pt x="260" y="39"/>
                    <a:pt x="223" y="6"/>
                  </a:cubicBezTo>
                  <a:cubicBezTo>
                    <a:pt x="211" y="2"/>
                    <a:pt x="198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3" name="Google Shape;18733;p47"/>
            <p:cNvSpPr/>
            <p:nvPr/>
          </p:nvSpPr>
          <p:spPr>
            <a:xfrm>
              <a:off x="4822275" y="23493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87"/>
                    <a:pt x="21" y="103"/>
                  </a:cubicBezTo>
                  <a:cubicBezTo>
                    <a:pt x="1" y="157"/>
                    <a:pt x="21" y="190"/>
                    <a:pt x="71" y="206"/>
                  </a:cubicBezTo>
                  <a:lnTo>
                    <a:pt x="104" y="206"/>
                  </a:lnTo>
                  <a:cubicBezTo>
                    <a:pt x="125" y="206"/>
                    <a:pt x="141" y="206"/>
                    <a:pt x="158" y="190"/>
                  </a:cubicBezTo>
                  <a:cubicBezTo>
                    <a:pt x="191" y="173"/>
                    <a:pt x="228" y="157"/>
                    <a:pt x="244" y="141"/>
                  </a:cubicBezTo>
                  <a:lnTo>
                    <a:pt x="244" y="103"/>
                  </a:lnTo>
                  <a:cubicBezTo>
                    <a:pt x="261" y="54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4" name="Google Shape;18734;p47"/>
            <p:cNvSpPr/>
            <p:nvPr/>
          </p:nvSpPr>
          <p:spPr>
            <a:xfrm>
              <a:off x="4818050" y="2337200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7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50" y="40"/>
                    <a:pt x="1" y="94"/>
                    <a:pt x="17" y="143"/>
                  </a:cubicBezTo>
                  <a:cubicBezTo>
                    <a:pt x="28" y="177"/>
                    <a:pt x="53" y="196"/>
                    <a:pt x="87" y="196"/>
                  </a:cubicBezTo>
                  <a:cubicBezTo>
                    <a:pt x="107" y="196"/>
                    <a:pt x="129" y="190"/>
                    <a:pt x="153" y="176"/>
                  </a:cubicBezTo>
                  <a:cubicBezTo>
                    <a:pt x="223" y="160"/>
                    <a:pt x="256" y="94"/>
                    <a:pt x="256" y="40"/>
                  </a:cubicBezTo>
                  <a:cubicBezTo>
                    <a:pt x="244" y="16"/>
                    <a:pt x="20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5" name="Google Shape;18735;p47"/>
            <p:cNvSpPr/>
            <p:nvPr/>
          </p:nvSpPr>
          <p:spPr>
            <a:xfrm>
              <a:off x="4830525" y="2270875"/>
              <a:ext cx="6000" cy="4900"/>
            </a:xfrm>
            <a:custGeom>
              <a:avLst/>
              <a:gdLst/>
              <a:ahLst/>
              <a:cxnLst/>
              <a:rect l="l" t="t" r="r" b="b"/>
              <a:pathLst>
                <a:path w="240" h="196" extrusionOk="0">
                  <a:moveTo>
                    <a:pt x="151" y="1"/>
                  </a:moveTo>
                  <a:cubicBezTo>
                    <a:pt x="132" y="1"/>
                    <a:pt x="110" y="5"/>
                    <a:pt x="83" y="13"/>
                  </a:cubicBezTo>
                  <a:cubicBezTo>
                    <a:pt x="50" y="30"/>
                    <a:pt x="17" y="67"/>
                    <a:pt x="1" y="100"/>
                  </a:cubicBezTo>
                  <a:lnTo>
                    <a:pt x="1" y="149"/>
                  </a:lnTo>
                  <a:cubicBezTo>
                    <a:pt x="11" y="184"/>
                    <a:pt x="36" y="196"/>
                    <a:pt x="70" y="196"/>
                  </a:cubicBezTo>
                  <a:cubicBezTo>
                    <a:pt x="89" y="196"/>
                    <a:pt x="112" y="192"/>
                    <a:pt x="137" y="186"/>
                  </a:cubicBezTo>
                  <a:cubicBezTo>
                    <a:pt x="207" y="149"/>
                    <a:pt x="240" y="100"/>
                    <a:pt x="223" y="46"/>
                  </a:cubicBezTo>
                  <a:cubicBezTo>
                    <a:pt x="223" y="30"/>
                    <a:pt x="223" y="30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6" name="Google Shape;18736;p47"/>
            <p:cNvSpPr/>
            <p:nvPr/>
          </p:nvSpPr>
          <p:spPr>
            <a:xfrm>
              <a:off x="4814150" y="237427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87" y="33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20"/>
                    <a:pt x="243" y="103"/>
                  </a:cubicBezTo>
                  <a:cubicBezTo>
                    <a:pt x="260" y="70"/>
                    <a:pt x="260" y="54"/>
                    <a:pt x="243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7" name="Google Shape;18737;p47"/>
            <p:cNvSpPr/>
            <p:nvPr/>
          </p:nvSpPr>
          <p:spPr>
            <a:xfrm>
              <a:off x="4796100" y="24222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5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38" y="40"/>
                    <a:pt x="1" y="111"/>
                    <a:pt x="17" y="144"/>
                  </a:cubicBezTo>
                  <a:cubicBezTo>
                    <a:pt x="17" y="177"/>
                    <a:pt x="45" y="197"/>
                    <a:pt x="84" y="197"/>
                  </a:cubicBezTo>
                  <a:cubicBezTo>
                    <a:pt x="106" y="197"/>
                    <a:pt x="132" y="190"/>
                    <a:pt x="157" y="177"/>
                  </a:cubicBezTo>
                  <a:cubicBezTo>
                    <a:pt x="223" y="160"/>
                    <a:pt x="260" y="94"/>
                    <a:pt x="244" y="40"/>
                  </a:cubicBezTo>
                  <a:cubicBezTo>
                    <a:pt x="229" y="16"/>
                    <a:pt x="198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8" name="Google Shape;18738;p47"/>
            <p:cNvSpPr/>
            <p:nvPr/>
          </p:nvSpPr>
          <p:spPr>
            <a:xfrm>
              <a:off x="4802600" y="2396225"/>
              <a:ext cx="6400" cy="4650"/>
            </a:xfrm>
            <a:custGeom>
              <a:avLst/>
              <a:gdLst/>
              <a:ahLst/>
              <a:cxnLst/>
              <a:rect l="l" t="t" r="r" b="b"/>
              <a:pathLst>
                <a:path w="256" h="186" extrusionOk="0">
                  <a:moveTo>
                    <a:pt x="169" y="0"/>
                  </a:moveTo>
                  <a:cubicBezTo>
                    <a:pt x="120" y="0"/>
                    <a:pt x="50" y="33"/>
                    <a:pt x="33" y="103"/>
                  </a:cubicBezTo>
                  <a:cubicBezTo>
                    <a:pt x="0" y="153"/>
                    <a:pt x="33" y="186"/>
                    <a:pt x="103" y="186"/>
                  </a:cubicBezTo>
                  <a:lnTo>
                    <a:pt x="169" y="186"/>
                  </a:lnTo>
                  <a:cubicBezTo>
                    <a:pt x="169" y="169"/>
                    <a:pt x="190" y="169"/>
                    <a:pt x="190" y="169"/>
                  </a:cubicBezTo>
                  <a:cubicBezTo>
                    <a:pt x="223" y="153"/>
                    <a:pt x="240" y="120"/>
                    <a:pt x="256" y="103"/>
                  </a:cubicBezTo>
                  <a:cubicBezTo>
                    <a:pt x="256" y="66"/>
                    <a:pt x="256" y="50"/>
                    <a:pt x="240" y="17"/>
                  </a:cubicBezTo>
                  <a:cubicBezTo>
                    <a:pt x="223" y="0"/>
                    <a:pt x="207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9" name="Google Shape;18739;p47"/>
            <p:cNvSpPr/>
            <p:nvPr/>
          </p:nvSpPr>
          <p:spPr>
            <a:xfrm>
              <a:off x="4803425" y="23849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6" y="1"/>
                    <a:pt x="103" y="1"/>
                    <a:pt x="70" y="17"/>
                  </a:cubicBezTo>
                  <a:cubicBezTo>
                    <a:pt x="54" y="38"/>
                    <a:pt x="33" y="71"/>
                    <a:pt x="17" y="87"/>
                  </a:cubicBezTo>
                  <a:cubicBezTo>
                    <a:pt x="0" y="141"/>
                    <a:pt x="33" y="191"/>
                    <a:pt x="87" y="191"/>
                  </a:cubicBezTo>
                  <a:cubicBezTo>
                    <a:pt x="120" y="191"/>
                    <a:pt x="136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39" y="120"/>
                    <a:pt x="239" y="87"/>
                  </a:cubicBezTo>
                  <a:cubicBezTo>
                    <a:pt x="260" y="71"/>
                    <a:pt x="260" y="38"/>
                    <a:pt x="239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0" name="Google Shape;18740;p47"/>
            <p:cNvSpPr/>
            <p:nvPr/>
          </p:nvSpPr>
          <p:spPr>
            <a:xfrm>
              <a:off x="4808975" y="2362725"/>
              <a:ext cx="6950" cy="4650"/>
            </a:xfrm>
            <a:custGeom>
              <a:avLst/>
              <a:gdLst/>
              <a:ahLst/>
              <a:cxnLst/>
              <a:rect l="l" t="t" r="r" b="b"/>
              <a:pathLst>
                <a:path w="278" h="186" extrusionOk="0">
                  <a:moveTo>
                    <a:pt x="174" y="0"/>
                  </a:moveTo>
                  <a:cubicBezTo>
                    <a:pt x="141" y="0"/>
                    <a:pt x="121" y="0"/>
                    <a:pt x="88" y="17"/>
                  </a:cubicBezTo>
                  <a:cubicBezTo>
                    <a:pt x="55" y="33"/>
                    <a:pt x="38" y="66"/>
                    <a:pt x="17" y="83"/>
                  </a:cubicBezTo>
                  <a:cubicBezTo>
                    <a:pt x="1" y="153"/>
                    <a:pt x="38" y="186"/>
                    <a:pt x="104" y="186"/>
                  </a:cubicBezTo>
                  <a:cubicBezTo>
                    <a:pt x="121" y="186"/>
                    <a:pt x="141" y="186"/>
                    <a:pt x="158" y="169"/>
                  </a:cubicBezTo>
                  <a:cubicBezTo>
                    <a:pt x="174" y="169"/>
                    <a:pt x="191" y="169"/>
                    <a:pt x="191" y="153"/>
                  </a:cubicBezTo>
                  <a:cubicBezTo>
                    <a:pt x="224" y="136"/>
                    <a:pt x="244" y="120"/>
                    <a:pt x="261" y="8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1" name="Google Shape;18741;p47"/>
            <p:cNvSpPr/>
            <p:nvPr/>
          </p:nvSpPr>
          <p:spPr>
            <a:xfrm>
              <a:off x="4806400" y="24101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9" y="1"/>
                  </a:moveTo>
                  <a:cubicBezTo>
                    <a:pt x="142" y="1"/>
                    <a:pt x="123" y="3"/>
                    <a:pt x="104" y="7"/>
                  </a:cubicBezTo>
                  <a:cubicBezTo>
                    <a:pt x="55" y="40"/>
                    <a:pt x="1" y="94"/>
                    <a:pt x="17" y="143"/>
                  </a:cubicBezTo>
                  <a:cubicBezTo>
                    <a:pt x="31" y="178"/>
                    <a:pt x="64" y="197"/>
                    <a:pt x="99" y="197"/>
                  </a:cubicBezTo>
                  <a:cubicBezTo>
                    <a:pt x="119" y="197"/>
                    <a:pt x="139" y="192"/>
                    <a:pt x="158" y="180"/>
                  </a:cubicBezTo>
                  <a:cubicBezTo>
                    <a:pt x="224" y="164"/>
                    <a:pt x="261" y="94"/>
                    <a:pt x="261" y="40"/>
                  </a:cubicBezTo>
                  <a:cubicBezTo>
                    <a:pt x="249" y="16"/>
                    <a:pt x="208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2" name="Google Shape;18742;p47"/>
            <p:cNvSpPr/>
            <p:nvPr/>
          </p:nvSpPr>
          <p:spPr>
            <a:xfrm>
              <a:off x="4835175" y="2293150"/>
              <a:ext cx="6500" cy="4725"/>
            </a:xfrm>
            <a:custGeom>
              <a:avLst/>
              <a:gdLst/>
              <a:ahLst/>
              <a:cxnLst/>
              <a:rect l="l" t="t" r="r" b="b"/>
              <a:pathLst>
                <a:path w="260" h="189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21" y="168"/>
                    <a:pt x="48" y="188"/>
                    <a:pt x="87" y="188"/>
                  </a:cubicBezTo>
                  <a:cubicBezTo>
                    <a:pt x="108" y="188"/>
                    <a:pt x="132" y="182"/>
                    <a:pt x="157" y="169"/>
                  </a:cubicBezTo>
                  <a:cubicBezTo>
                    <a:pt x="173" y="169"/>
                    <a:pt x="190" y="153"/>
                    <a:pt x="206" y="136"/>
                  </a:cubicBezTo>
                  <a:cubicBezTo>
                    <a:pt x="243" y="120"/>
                    <a:pt x="260" y="66"/>
                    <a:pt x="243" y="33"/>
                  </a:cubicBezTo>
                  <a:cubicBezTo>
                    <a:pt x="243" y="17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3" name="Google Shape;18743;p47"/>
            <p:cNvSpPr/>
            <p:nvPr/>
          </p:nvSpPr>
          <p:spPr>
            <a:xfrm>
              <a:off x="4783225" y="23746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37" y="54"/>
                    <a:pt x="17" y="71"/>
                    <a:pt x="17" y="104"/>
                  </a:cubicBezTo>
                  <a:cubicBezTo>
                    <a:pt x="0" y="120"/>
                    <a:pt x="0" y="157"/>
                    <a:pt x="17" y="174"/>
                  </a:cubicBezTo>
                  <a:cubicBezTo>
                    <a:pt x="37" y="190"/>
                    <a:pt x="54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lnTo>
                    <a:pt x="173" y="174"/>
                  </a:lnTo>
                  <a:cubicBezTo>
                    <a:pt x="206" y="141"/>
                    <a:pt x="223" y="120"/>
                    <a:pt x="244" y="87"/>
                  </a:cubicBezTo>
                  <a:cubicBezTo>
                    <a:pt x="260" y="38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4" name="Google Shape;18744;p47"/>
            <p:cNvSpPr/>
            <p:nvPr/>
          </p:nvSpPr>
          <p:spPr>
            <a:xfrm>
              <a:off x="4791350" y="23635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38" y="50"/>
                    <a:pt x="22" y="87"/>
                    <a:pt x="22" y="103"/>
                  </a:cubicBezTo>
                  <a:cubicBezTo>
                    <a:pt x="1" y="136"/>
                    <a:pt x="1" y="173"/>
                    <a:pt x="38" y="190"/>
                  </a:cubicBezTo>
                  <a:cubicBezTo>
                    <a:pt x="38" y="190"/>
                    <a:pt x="71" y="206"/>
                    <a:pt x="88" y="206"/>
                  </a:cubicBezTo>
                  <a:cubicBezTo>
                    <a:pt x="104" y="206"/>
                    <a:pt x="125" y="190"/>
                    <a:pt x="158" y="190"/>
                  </a:cubicBezTo>
                  <a:cubicBezTo>
                    <a:pt x="191" y="173"/>
                    <a:pt x="228" y="136"/>
                    <a:pt x="244" y="103"/>
                  </a:cubicBezTo>
                  <a:lnTo>
                    <a:pt x="244" y="87"/>
                  </a:ln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5" name="Google Shape;18745;p47"/>
            <p:cNvSpPr/>
            <p:nvPr/>
          </p:nvSpPr>
          <p:spPr>
            <a:xfrm>
              <a:off x="4786725" y="2385400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53" y="0"/>
                  </a:moveTo>
                  <a:cubicBezTo>
                    <a:pt x="137" y="0"/>
                    <a:pt x="104" y="21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4"/>
                    <a:pt x="223" y="141"/>
                    <a:pt x="240" y="103"/>
                  </a:cubicBezTo>
                  <a:cubicBezTo>
                    <a:pt x="256" y="37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6" name="Google Shape;18746;p47"/>
            <p:cNvSpPr/>
            <p:nvPr/>
          </p:nvSpPr>
          <p:spPr>
            <a:xfrm>
              <a:off x="4772900" y="23978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21" y="0"/>
                    <a:pt x="104" y="17"/>
                  </a:cubicBezTo>
                  <a:cubicBezTo>
                    <a:pt x="38" y="37"/>
                    <a:pt x="1" y="103"/>
                    <a:pt x="17" y="140"/>
                  </a:cubicBezTo>
                  <a:cubicBezTo>
                    <a:pt x="31" y="172"/>
                    <a:pt x="56" y="191"/>
                    <a:pt x="91" y="191"/>
                  </a:cubicBezTo>
                  <a:cubicBezTo>
                    <a:pt x="111" y="191"/>
                    <a:pt x="133" y="185"/>
                    <a:pt x="158" y="173"/>
                  </a:cubicBezTo>
                  <a:cubicBezTo>
                    <a:pt x="174" y="173"/>
                    <a:pt x="191" y="157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44" y="17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7" name="Google Shape;18747;p47"/>
            <p:cNvSpPr/>
            <p:nvPr/>
          </p:nvSpPr>
          <p:spPr>
            <a:xfrm>
              <a:off x="4791875" y="2351325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53" y="1"/>
                  </a:moveTo>
                  <a:cubicBezTo>
                    <a:pt x="138" y="1"/>
                    <a:pt x="121" y="3"/>
                    <a:pt x="104" y="7"/>
                  </a:cubicBezTo>
                  <a:cubicBezTo>
                    <a:pt x="34" y="44"/>
                    <a:pt x="1" y="110"/>
                    <a:pt x="17" y="147"/>
                  </a:cubicBezTo>
                  <a:cubicBezTo>
                    <a:pt x="17" y="179"/>
                    <a:pt x="45" y="197"/>
                    <a:pt x="83" y="197"/>
                  </a:cubicBezTo>
                  <a:cubicBezTo>
                    <a:pt x="104" y="197"/>
                    <a:pt x="128" y="192"/>
                    <a:pt x="153" y="180"/>
                  </a:cubicBezTo>
                  <a:cubicBezTo>
                    <a:pt x="223" y="164"/>
                    <a:pt x="256" y="93"/>
                    <a:pt x="240" y="44"/>
                  </a:cubicBezTo>
                  <a:cubicBezTo>
                    <a:pt x="228" y="17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8" name="Google Shape;18748;p47"/>
            <p:cNvSpPr/>
            <p:nvPr/>
          </p:nvSpPr>
          <p:spPr>
            <a:xfrm>
              <a:off x="4798675" y="23743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4" y="0"/>
                  </a:moveTo>
                  <a:cubicBezTo>
                    <a:pt x="161" y="0"/>
                    <a:pt x="149" y="4"/>
                    <a:pt x="141" y="13"/>
                  </a:cubicBezTo>
                  <a:cubicBezTo>
                    <a:pt x="104" y="13"/>
                    <a:pt x="71" y="29"/>
                    <a:pt x="54" y="50"/>
                  </a:cubicBezTo>
                  <a:cubicBezTo>
                    <a:pt x="1" y="99"/>
                    <a:pt x="1" y="169"/>
                    <a:pt x="38" y="186"/>
                  </a:cubicBezTo>
                  <a:cubicBezTo>
                    <a:pt x="54" y="202"/>
                    <a:pt x="87" y="202"/>
                    <a:pt x="120" y="202"/>
                  </a:cubicBezTo>
                  <a:cubicBezTo>
                    <a:pt x="141" y="202"/>
                    <a:pt x="141" y="186"/>
                    <a:pt x="157" y="186"/>
                  </a:cubicBezTo>
                  <a:cubicBezTo>
                    <a:pt x="174" y="186"/>
                    <a:pt x="190" y="169"/>
                    <a:pt x="207" y="153"/>
                  </a:cubicBezTo>
                  <a:cubicBezTo>
                    <a:pt x="223" y="132"/>
                    <a:pt x="244" y="99"/>
                    <a:pt x="244" y="83"/>
                  </a:cubicBezTo>
                  <a:cubicBezTo>
                    <a:pt x="244" y="50"/>
                    <a:pt x="244" y="29"/>
                    <a:pt x="207" y="13"/>
                  </a:cubicBezTo>
                  <a:cubicBezTo>
                    <a:pt x="199" y="4"/>
                    <a:pt x="186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9" name="Google Shape;18749;p47"/>
            <p:cNvSpPr/>
            <p:nvPr/>
          </p:nvSpPr>
          <p:spPr>
            <a:xfrm>
              <a:off x="4782400" y="232665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0"/>
                    <a:pt x="17" y="103"/>
                  </a:cubicBezTo>
                  <a:cubicBezTo>
                    <a:pt x="0" y="153"/>
                    <a:pt x="33" y="206"/>
                    <a:pt x="87" y="206"/>
                  </a:cubicBezTo>
                  <a:cubicBezTo>
                    <a:pt x="120" y="206"/>
                    <a:pt x="136" y="206"/>
                    <a:pt x="153" y="186"/>
                  </a:cubicBezTo>
                  <a:cubicBezTo>
                    <a:pt x="173" y="186"/>
                    <a:pt x="173" y="169"/>
                    <a:pt x="190" y="169"/>
                  </a:cubicBezTo>
                  <a:cubicBezTo>
                    <a:pt x="206" y="153"/>
                    <a:pt x="239" y="136"/>
                    <a:pt x="239" y="103"/>
                  </a:cubicBezTo>
                  <a:cubicBezTo>
                    <a:pt x="256" y="66"/>
                    <a:pt x="256" y="50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0" name="Google Shape;18750;p47"/>
            <p:cNvSpPr/>
            <p:nvPr/>
          </p:nvSpPr>
          <p:spPr>
            <a:xfrm>
              <a:off x="4786200" y="234075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4"/>
                    <a:pt x="1" y="104"/>
                    <a:pt x="21" y="158"/>
                  </a:cubicBezTo>
                  <a:cubicBezTo>
                    <a:pt x="21" y="182"/>
                    <a:pt x="57" y="197"/>
                    <a:pt x="103" y="197"/>
                  </a:cubicBezTo>
                  <a:cubicBezTo>
                    <a:pt x="120" y="197"/>
                    <a:pt x="139" y="195"/>
                    <a:pt x="158" y="191"/>
                  </a:cubicBezTo>
                  <a:cubicBezTo>
                    <a:pt x="228" y="158"/>
                    <a:pt x="261" y="88"/>
                    <a:pt x="244" y="55"/>
                  </a:cubicBezTo>
                  <a:cubicBezTo>
                    <a:pt x="233" y="20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1" name="Google Shape;18751;p47"/>
            <p:cNvSpPr/>
            <p:nvPr/>
          </p:nvSpPr>
          <p:spPr>
            <a:xfrm>
              <a:off x="4812500" y="230237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0"/>
                  </a:moveTo>
                  <a:cubicBezTo>
                    <a:pt x="117" y="0"/>
                    <a:pt x="70" y="16"/>
                    <a:pt x="33" y="44"/>
                  </a:cubicBezTo>
                  <a:cubicBezTo>
                    <a:pt x="17" y="77"/>
                    <a:pt x="0" y="93"/>
                    <a:pt x="0" y="126"/>
                  </a:cubicBezTo>
                  <a:cubicBezTo>
                    <a:pt x="0" y="147"/>
                    <a:pt x="0" y="180"/>
                    <a:pt x="33" y="180"/>
                  </a:cubicBezTo>
                  <a:cubicBezTo>
                    <a:pt x="50" y="196"/>
                    <a:pt x="83" y="196"/>
                    <a:pt x="103" y="196"/>
                  </a:cubicBezTo>
                  <a:cubicBezTo>
                    <a:pt x="120" y="196"/>
                    <a:pt x="136" y="180"/>
                    <a:pt x="136" y="180"/>
                  </a:cubicBezTo>
                  <a:cubicBezTo>
                    <a:pt x="153" y="180"/>
                    <a:pt x="169" y="163"/>
                    <a:pt x="186" y="147"/>
                  </a:cubicBezTo>
                  <a:cubicBezTo>
                    <a:pt x="239" y="93"/>
                    <a:pt x="239" y="44"/>
                    <a:pt x="206" y="7"/>
                  </a:cubicBezTo>
                  <a:cubicBezTo>
                    <a:pt x="192" y="2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2" name="Google Shape;18752;p47"/>
            <p:cNvSpPr/>
            <p:nvPr/>
          </p:nvSpPr>
          <p:spPr>
            <a:xfrm>
              <a:off x="4811150" y="232855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7" y="0"/>
                  </a:moveTo>
                  <a:cubicBezTo>
                    <a:pt x="140" y="0"/>
                    <a:pt x="122" y="2"/>
                    <a:pt x="104" y="7"/>
                  </a:cubicBezTo>
                  <a:cubicBezTo>
                    <a:pt x="54" y="44"/>
                    <a:pt x="1" y="93"/>
                    <a:pt x="17" y="147"/>
                  </a:cubicBezTo>
                  <a:cubicBezTo>
                    <a:pt x="28" y="179"/>
                    <a:pt x="61" y="197"/>
                    <a:pt x="97" y="197"/>
                  </a:cubicBezTo>
                  <a:cubicBezTo>
                    <a:pt x="117" y="197"/>
                    <a:pt x="138" y="192"/>
                    <a:pt x="157" y="180"/>
                  </a:cubicBezTo>
                  <a:cubicBezTo>
                    <a:pt x="223" y="163"/>
                    <a:pt x="260" y="93"/>
                    <a:pt x="260" y="44"/>
                  </a:cubicBezTo>
                  <a:cubicBezTo>
                    <a:pt x="245" y="17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3" name="Google Shape;18753;p47"/>
            <p:cNvSpPr/>
            <p:nvPr/>
          </p:nvSpPr>
          <p:spPr>
            <a:xfrm>
              <a:off x="4817650" y="228150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0"/>
                  </a:moveTo>
                  <a:cubicBezTo>
                    <a:pt x="103" y="17"/>
                    <a:pt x="83" y="33"/>
                    <a:pt x="50" y="54"/>
                  </a:cubicBezTo>
                  <a:cubicBezTo>
                    <a:pt x="0" y="104"/>
                    <a:pt x="0" y="157"/>
                    <a:pt x="50" y="190"/>
                  </a:cubicBezTo>
                  <a:cubicBezTo>
                    <a:pt x="58" y="198"/>
                    <a:pt x="71" y="202"/>
                    <a:pt x="87" y="202"/>
                  </a:cubicBezTo>
                  <a:cubicBezTo>
                    <a:pt x="102" y="202"/>
                    <a:pt x="120" y="198"/>
                    <a:pt x="136" y="190"/>
                  </a:cubicBezTo>
                  <a:lnTo>
                    <a:pt x="153" y="190"/>
                  </a:lnTo>
                  <a:cubicBezTo>
                    <a:pt x="186" y="174"/>
                    <a:pt x="206" y="174"/>
                    <a:pt x="223" y="157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3"/>
                    <a:pt x="223" y="17"/>
                  </a:cubicBezTo>
                  <a:cubicBezTo>
                    <a:pt x="206" y="0"/>
                    <a:pt x="16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4" name="Google Shape;18754;p47"/>
            <p:cNvSpPr/>
            <p:nvPr/>
          </p:nvSpPr>
          <p:spPr>
            <a:xfrm>
              <a:off x="4806000" y="23514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6" y="1"/>
                  </a:moveTo>
                  <a:cubicBezTo>
                    <a:pt x="104" y="17"/>
                    <a:pt x="71" y="38"/>
                    <a:pt x="54" y="55"/>
                  </a:cubicBezTo>
                  <a:cubicBezTo>
                    <a:pt x="0" y="104"/>
                    <a:pt x="0" y="158"/>
                    <a:pt x="54" y="191"/>
                  </a:cubicBezTo>
                  <a:cubicBezTo>
                    <a:pt x="65" y="191"/>
                    <a:pt x="76" y="198"/>
                    <a:pt x="92" y="198"/>
                  </a:cubicBezTo>
                  <a:cubicBezTo>
                    <a:pt x="100" y="198"/>
                    <a:pt x="109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0" y="104"/>
                    <a:pt x="260" y="38"/>
                    <a:pt x="223" y="17"/>
                  </a:cubicBezTo>
                  <a:cubicBezTo>
                    <a:pt x="207" y="1"/>
                    <a:pt x="174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5" name="Google Shape;18755;p47"/>
            <p:cNvSpPr/>
            <p:nvPr/>
          </p:nvSpPr>
          <p:spPr>
            <a:xfrm>
              <a:off x="4801675" y="23399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44" y="120"/>
                    <a:pt x="244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6" name="Google Shape;18756;p47"/>
            <p:cNvSpPr/>
            <p:nvPr/>
          </p:nvSpPr>
          <p:spPr>
            <a:xfrm>
              <a:off x="4804750" y="229222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4" y="0"/>
                  </a:moveTo>
                  <a:cubicBezTo>
                    <a:pt x="121" y="0"/>
                    <a:pt x="83" y="17"/>
                    <a:pt x="67" y="37"/>
                  </a:cubicBezTo>
                  <a:cubicBezTo>
                    <a:pt x="34" y="54"/>
                    <a:pt x="17" y="87"/>
                    <a:pt x="1" y="103"/>
                  </a:cubicBezTo>
                  <a:cubicBezTo>
                    <a:pt x="1" y="140"/>
                    <a:pt x="1" y="157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1" y="190"/>
                    <a:pt x="137" y="190"/>
                  </a:cubicBezTo>
                  <a:cubicBezTo>
                    <a:pt x="154" y="190"/>
                    <a:pt x="170" y="173"/>
                    <a:pt x="170" y="173"/>
                  </a:cubicBezTo>
                  <a:cubicBezTo>
                    <a:pt x="207" y="157"/>
                    <a:pt x="224" y="140"/>
                    <a:pt x="240" y="103"/>
                  </a:cubicBezTo>
                  <a:cubicBezTo>
                    <a:pt x="257" y="54"/>
                    <a:pt x="224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7" name="Google Shape;18757;p47"/>
            <p:cNvSpPr/>
            <p:nvPr/>
          </p:nvSpPr>
          <p:spPr>
            <a:xfrm>
              <a:off x="4558625" y="2354500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70" y="0"/>
                  </a:moveTo>
                  <a:cubicBezTo>
                    <a:pt x="132" y="0"/>
                    <a:pt x="85" y="19"/>
                    <a:pt x="54" y="53"/>
                  </a:cubicBezTo>
                  <a:cubicBezTo>
                    <a:pt x="17" y="103"/>
                    <a:pt x="0" y="156"/>
                    <a:pt x="54" y="189"/>
                  </a:cubicBezTo>
                  <a:cubicBezTo>
                    <a:pt x="65" y="189"/>
                    <a:pt x="83" y="196"/>
                    <a:pt x="104" y="196"/>
                  </a:cubicBezTo>
                  <a:cubicBezTo>
                    <a:pt x="115" y="196"/>
                    <a:pt x="126" y="195"/>
                    <a:pt x="137" y="189"/>
                  </a:cubicBezTo>
                  <a:lnTo>
                    <a:pt x="174" y="189"/>
                  </a:lnTo>
                  <a:cubicBezTo>
                    <a:pt x="190" y="173"/>
                    <a:pt x="207" y="156"/>
                    <a:pt x="223" y="156"/>
                  </a:cubicBezTo>
                  <a:cubicBezTo>
                    <a:pt x="277" y="103"/>
                    <a:pt x="277" y="37"/>
                    <a:pt x="223" y="20"/>
                  </a:cubicBezTo>
                  <a:cubicBezTo>
                    <a:pt x="211" y="6"/>
                    <a:pt x="192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8" name="Google Shape;18758;p47"/>
            <p:cNvSpPr/>
            <p:nvPr/>
          </p:nvSpPr>
          <p:spPr>
            <a:xfrm>
              <a:off x="4493800" y="2294375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190"/>
                    <a:pt x="153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39" y="120"/>
                    <a:pt x="239" y="104"/>
                  </a:cubicBezTo>
                  <a:cubicBezTo>
                    <a:pt x="256" y="71"/>
                    <a:pt x="256" y="54"/>
                    <a:pt x="239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9" name="Google Shape;18759;p47"/>
            <p:cNvSpPr/>
            <p:nvPr/>
          </p:nvSpPr>
          <p:spPr>
            <a:xfrm>
              <a:off x="4497600" y="23085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0"/>
                  </a:moveTo>
                  <a:cubicBezTo>
                    <a:pt x="151" y="0"/>
                    <a:pt x="128" y="6"/>
                    <a:pt x="104" y="19"/>
                  </a:cubicBezTo>
                  <a:cubicBezTo>
                    <a:pt x="38" y="36"/>
                    <a:pt x="1" y="106"/>
                    <a:pt x="21" y="139"/>
                  </a:cubicBezTo>
                  <a:cubicBezTo>
                    <a:pt x="32" y="171"/>
                    <a:pt x="57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7" y="155"/>
                    <a:pt x="260" y="85"/>
                    <a:pt x="244" y="52"/>
                  </a:cubicBezTo>
                  <a:cubicBezTo>
                    <a:pt x="233" y="20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0" name="Google Shape;18760;p47"/>
            <p:cNvSpPr/>
            <p:nvPr/>
          </p:nvSpPr>
          <p:spPr>
            <a:xfrm>
              <a:off x="4503275" y="2319175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33" y="40"/>
                    <a:pt x="0" y="93"/>
                    <a:pt x="17" y="143"/>
                  </a:cubicBezTo>
                  <a:cubicBezTo>
                    <a:pt x="27" y="177"/>
                    <a:pt x="51" y="196"/>
                    <a:pt x="85" y="196"/>
                  </a:cubicBezTo>
                  <a:cubicBezTo>
                    <a:pt x="104" y="196"/>
                    <a:pt x="127" y="189"/>
                    <a:pt x="153" y="176"/>
                  </a:cubicBezTo>
                  <a:cubicBezTo>
                    <a:pt x="223" y="159"/>
                    <a:pt x="256" y="93"/>
                    <a:pt x="240" y="40"/>
                  </a:cubicBezTo>
                  <a:cubicBezTo>
                    <a:pt x="240" y="15"/>
                    <a:pt x="202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1" name="Google Shape;18761;p47"/>
            <p:cNvSpPr/>
            <p:nvPr/>
          </p:nvSpPr>
          <p:spPr>
            <a:xfrm>
              <a:off x="4489475" y="233097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90" y="0"/>
                  </a:moveTo>
                  <a:cubicBezTo>
                    <a:pt x="177" y="0"/>
                    <a:pt x="165" y="5"/>
                    <a:pt x="157" y="13"/>
                  </a:cubicBezTo>
                  <a:cubicBezTo>
                    <a:pt x="120" y="13"/>
                    <a:pt x="87" y="33"/>
                    <a:pt x="70" y="50"/>
                  </a:cubicBezTo>
                  <a:cubicBezTo>
                    <a:pt x="16" y="99"/>
                    <a:pt x="0" y="169"/>
                    <a:pt x="54" y="186"/>
                  </a:cubicBezTo>
                  <a:cubicBezTo>
                    <a:pt x="70" y="202"/>
                    <a:pt x="103" y="202"/>
                    <a:pt x="140" y="202"/>
                  </a:cubicBezTo>
                  <a:cubicBezTo>
                    <a:pt x="140" y="186"/>
                    <a:pt x="157" y="186"/>
                    <a:pt x="173" y="186"/>
                  </a:cubicBezTo>
                  <a:cubicBezTo>
                    <a:pt x="190" y="169"/>
                    <a:pt x="206" y="169"/>
                    <a:pt x="223" y="153"/>
                  </a:cubicBezTo>
                  <a:cubicBezTo>
                    <a:pt x="243" y="137"/>
                    <a:pt x="260" y="99"/>
                    <a:pt x="260" y="83"/>
                  </a:cubicBezTo>
                  <a:cubicBezTo>
                    <a:pt x="260" y="50"/>
                    <a:pt x="260" y="33"/>
                    <a:pt x="223" y="13"/>
                  </a:cubicBezTo>
                  <a:cubicBezTo>
                    <a:pt x="214" y="5"/>
                    <a:pt x="202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2" name="Google Shape;18762;p47"/>
            <p:cNvSpPr/>
            <p:nvPr/>
          </p:nvSpPr>
          <p:spPr>
            <a:xfrm>
              <a:off x="4507500" y="2296125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57" y="1"/>
                    <a:pt x="120" y="17"/>
                    <a:pt x="87" y="34"/>
                  </a:cubicBezTo>
                  <a:cubicBezTo>
                    <a:pt x="54" y="50"/>
                    <a:pt x="38" y="87"/>
                    <a:pt x="38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1"/>
                  </a:cubicBezTo>
                  <a:lnTo>
                    <a:pt x="190" y="170"/>
                  </a:lnTo>
                  <a:cubicBezTo>
                    <a:pt x="223" y="153"/>
                    <a:pt x="244" y="137"/>
                    <a:pt x="260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3" name="Google Shape;18763;p47"/>
            <p:cNvSpPr/>
            <p:nvPr/>
          </p:nvSpPr>
          <p:spPr>
            <a:xfrm>
              <a:off x="4484725" y="23064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4" y="190"/>
                    <a:pt x="141" y="190"/>
                    <a:pt x="157" y="169"/>
                  </a:cubicBezTo>
                  <a:cubicBezTo>
                    <a:pt x="174" y="169"/>
                    <a:pt x="174" y="169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4" name="Google Shape;18764;p47"/>
            <p:cNvSpPr/>
            <p:nvPr/>
          </p:nvSpPr>
          <p:spPr>
            <a:xfrm>
              <a:off x="4486875" y="2320550"/>
              <a:ext cx="6950" cy="4950"/>
            </a:xfrm>
            <a:custGeom>
              <a:avLst/>
              <a:gdLst/>
              <a:ahLst/>
              <a:cxnLst/>
              <a:rect l="l" t="t" r="r" b="b"/>
              <a:pathLst>
                <a:path w="278" h="198" extrusionOk="0">
                  <a:moveTo>
                    <a:pt x="180" y="1"/>
                  </a:moveTo>
                  <a:cubicBezTo>
                    <a:pt x="160" y="1"/>
                    <a:pt x="139" y="6"/>
                    <a:pt x="120" y="18"/>
                  </a:cubicBezTo>
                  <a:cubicBezTo>
                    <a:pt x="55" y="38"/>
                    <a:pt x="1" y="104"/>
                    <a:pt x="17" y="158"/>
                  </a:cubicBezTo>
                  <a:cubicBezTo>
                    <a:pt x="33" y="182"/>
                    <a:pt x="72" y="197"/>
                    <a:pt x="119" y="197"/>
                  </a:cubicBezTo>
                  <a:cubicBezTo>
                    <a:pt x="137" y="197"/>
                    <a:pt x="155" y="195"/>
                    <a:pt x="174" y="191"/>
                  </a:cubicBezTo>
                  <a:cubicBezTo>
                    <a:pt x="224" y="158"/>
                    <a:pt x="277" y="104"/>
                    <a:pt x="261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5" name="Google Shape;18765;p47"/>
            <p:cNvSpPr/>
            <p:nvPr/>
          </p:nvSpPr>
          <p:spPr>
            <a:xfrm>
              <a:off x="4522550" y="2296300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7" y="1"/>
                  </a:moveTo>
                  <a:cubicBezTo>
                    <a:pt x="154" y="1"/>
                    <a:pt x="129" y="4"/>
                    <a:pt x="104" y="10"/>
                  </a:cubicBezTo>
                  <a:cubicBezTo>
                    <a:pt x="54" y="43"/>
                    <a:pt x="0" y="97"/>
                    <a:pt x="17" y="146"/>
                  </a:cubicBezTo>
                  <a:cubicBezTo>
                    <a:pt x="28" y="181"/>
                    <a:pt x="61" y="201"/>
                    <a:pt x="98" y="201"/>
                  </a:cubicBezTo>
                  <a:cubicBezTo>
                    <a:pt x="118" y="201"/>
                    <a:pt x="138" y="195"/>
                    <a:pt x="157" y="184"/>
                  </a:cubicBezTo>
                  <a:cubicBezTo>
                    <a:pt x="223" y="146"/>
                    <a:pt x="277" y="97"/>
                    <a:pt x="260" y="43"/>
                  </a:cubicBezTo>
                  <a:cubicBezTo>
                    <a:pt x="247" y="12"/>
                    <a:pt x="216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6" name="Google Shape;18766;p47"/>
            <p:cNvSpPr/>
            <p:nvPr/>
          </p:nvSpPr>
          <p:spPr>
            <a:xfrm>
              <a:off x="4509675" y="228417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87" y="1"/>
                  </a:moveTo>
                  <a:cubicBezTo>
                    <a:pt x="172" y="1"/>
                    <a:pt x="155" y="5"/>
                    <a:pt x="136" y="13"/>
                  </a:cubicBezTo>
                  <a:cubicBezTo>
                    <a:pt x="103" y="13"/>
                    <a:pt x="87" y="30"/>
                    <a:pt x="54" y="50"/>
                  </a:cubicBezTo>
                  <a:cubicBezTo>
                    <a:pt x="0" y="100"/>
                    <a:pt x="0" y="170"/>
                    <a:pt x="54" y="186"/>
                  </a:cubicBezTo>
                  <a:cubicBezTo>
                    <a:pt x="70" y="203"/>
                    <a:pt x="103" y="203"/>
                    <a:pt x="136" y="203"/>
                  </a:cubicBezTo>
                  <a:lnTo>
                    <a:pt x="157" y="186"/>
                  </a:lnTo>
                  <a:cubicBezTo>
                    <a:pt x="190" y="186"/>
                    <a:pt x="206" y="170"/>
                    <a:pt x="223" y="153"/>
                  </a:cubicBezTo>
                  <a:cubicBezTo>
                    <a:pt x="260" y="100"/>
                    <a:pt x="276" y="50"/>
                    <a:pt x="223" y="13"/>
                  </a:cubicBezTo>
                  <a:cubicBezTo>
                    <a:pt x="214" y="5"/>
                    <a:pt x="202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7" name="Google Shape;18767;p47"/>
            <p:cNvSpPr/>
            <p:nvPr/>
          </p:nvSpPr>
          <p:spPr>
            <a:xfrm>
              <a:off x="4529450" y="2304950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50" y="44"/>
                    <a:pt x="1" y="93"/>
                    <a:pt x="17" y="147"/>
                  </a:cubicBezTo>
                  <a:cubicBezTo>
                    <a:pt x="28" y="179"/>
                    <a:pt x="61" y="197"/>
                    <a:pt x="96" y="197"/>
                  </a:cubicBezTo>
                  <a:cubicBezTo>
                    <a:pt x="116" y="197"/>
                    <a:pt x="136" y="191"/>
                    <a:pt x="153" y="180"/>
                  </a:cubicBezTo>
                  <a:cubicBezTo>
                    <a:pt x="223" y="147"/>
                    <a:pt x="256" y="93"/>
                    <a:pt x="256" y="44"/>
                  </a:cubicBezTo>
                  <a:cubicBezTo>
                    <a:pt x="244" y="16"/>
                    <a:pt x="203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8" name="Google Shape;18768;p47"/>
            <p:cNvSpPr/>
            <p:nvPr/>
          </p:nvSpPr>
          <p:spPr>
            <a:xfrm>
              <a:off x="4533675" y="2317150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0"/>
                    <a:pt x="38" y="88"/>
                    <a:pt x="21" y="104"/>
                  </a:cubicBezTo>
                  <a:cubicBezTo>
                    <a:pt x="1" y="154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4" y="207"/>
                    <a:pt x="141" y="191"/>
                    <a:pt x="157" y="191"/>
                  </a:cubicBezTo>
                  <a:cubicBezTo>
                    <a:pt x="190" y="174"/>
                    <a:pt x="227" y="154"/>
                    <a:pt x="244" y="121"/>
                  </a:cubicBezTo>
                  <a:lnTo>
                    <a:pt x="244" y="104"/>
                  </a:ln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9" name="Google Shape;18769;p47"/>
            <p:cNvSpPr/>
            <p:nvPr/>
          </p:nvSpPr>
          <p:spPr>
            <a:xfrm>
              <a:off x="4525550" y="23421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86"/>
                    <a:pt x="157" y="186"/>
                  </a:cubicBezTo>
                  <a:cubicBezTo>
                    <a:pt x="173" y="186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0" name="Google Shape;18770;p47"/>
            <p:cNvSpPr/>
            <p:nvPr/>
          </p:nvSpPr>
          <p:spPr>
            <a:xfrm>
              <a:off x="4479575" y="2343450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3" y="0"/>
                  </a:moveTo>
                  <a:cubicBezTo>
                    <a:pt x="143" y="0"/>
                    <a:pt x="122" y="4"/>
                    <a:pt x="103" y="13"/>
                  </a:cubicBezTo>
                  <a:cubicBezTo>
                    <a:pt x="54" y="29"/>
                    <a:pt x="21" y="66"/>
                    <a:pt x="0" y="99"/>
                  </a:cubicBezTo>
                  <a:lnTo>
                    <a:pt x="0" y="153"/>
                  </a:lnTo>
                  <a:cubicBezTo>
                    <a:pt x="14" y="185"/>
                    <a:pt x="46" y="203"/>
                    <a:pt x="86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06" y="153"/>
                    <a:pt x="260" y="99"/>
                    <a:pt x="243" y="50"/>
                  </a:cubicBezTo>
                  <a:cubicBezTo>
                    <a:pt x="243" y="29"/>
                    <a:pt x="227" y="29"/>
                    <a:pt x="206" y="13"/>
                  </a:cubicBezTo>
                  <a:cubicBezTo>
                    <a:pt x="198" y="4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1" name="Google Shape;18771;p47"/>
            <p:cNvSpPr/>
            <p:nvPr/>
          </p:nvSpPr>
          <p:spPr>
            <a:xfrm>
              <a:off x="4513125" y="2307675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71" y="1"/>
                  </a:moveTo>
                  <a:cubicBezTo>
                    <a:pt x="138" y="1"/>
                    <a:pt x="101" y="17"/>
                    <a:pt x="68" y="38"/>
                  </a:cubicBezTo>
                  <a:cubicBezTo>
                    <a:pt x="52" y="54"/>
                    <a:pt x="35" y="71"/>
                    <a:pt x="19" y="104"/>
                  </a:cubicBezTo>
                  <a:cubicBezTo>
                    <a:pt x="1" y="150"/>
                    <a:pt x="26" y="194"/>
                    <a:pt x="66" y="194"/>
                  </a:cubicBezTo>
                  <a:cubicBezTo>
                    <a:pt x="72" y="194"/>
                    <a:pt x="78" y="193"/>
                    <a:pt x="85" y="190"/>
                  </a:cubicBezTo>
                  <a:lnTo>
                    <a:pt x="155" y="190"/>
                  </a:lnTo>
                  <a:cubicBezTo>
                    <a:pt x="171" y="174"/>
                    <a:pt x="171" y="174"/>
                    <a:pt x="188" y="174"/>
                  </a:cubicBezTo>
                  <a:cubicBezTo>
                    <a:pt x="204" y="157"/>
                    <a:pt x="241" y="120"/>
                    <a:pt x="241" y="104"/>
                  </a:cubicBezTo>
                  <a:cubicBezTo>
                    <a:pt x="258" y="54"/>
                    <a:pt x="225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2" name="Google Shape;18772;p47"/>
            <p:cNvSpPr/>
            <p:nvPr/>
          </p:nvSpPr>
          <p:spPr>
            <a:xfrm>
              <a:off x="4517400" y="23193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36" y="1"/>
                  </a:moveTo>
                  <a:cubicBezTo>
                    <a:pt x="103" y="1"/>
                    <a:pt x="87" y="17"/>
                    <a:pt x="54" y="50"/>
                  </a:cubicBezTo>
                  <a:cubicBezTo>
                    <a:pt x="0" y="87"/>
                    <a:pt x="0" y="153"/>
                    <a:pt x="54" y="190"/>
                  </a:cubicBezTo>
                  <a:lnTo>
                    <a:pt x="120" y="190"/>
                  </a:lnTo>
                  <a:cubicBezTo>
                    <a:pt x="136" y="190"/>
                    <a:pt x="157" y="190"/>
                    <a:pt x="157" y="170"/>
                  </a:cubicBezTo>
                  <a:cubicBezTo>
                    <a:pt x="173" y="170"/>
                    <a:pt x="206" y="153"/>
                    <a:pt x="206" y="137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3" name="Google Shape;18773;p47"/>
            <p:cNvSpPr/>
            <p:nvPr/>
          </p:nvSpPr>
          <p:spPr>
            <a:xfrm>
              <a:off x="4544000" y="229437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57"/>
                    <a:pt x="37" y="207"/>
                    <a:pt x="87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4" name="Google Shape;18774;p47"/>
            <p:cNvSpPr/>
            <p:nvPr/>
          </p:nvSpPr>
          <p:spPr>
            <a:xfrm>
              <a:off x="4474425" y="2331275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157" y="1"/>
                  </a:moveTo>
                  <a:cubicBezTo>
                    <a:pt x="140" y="1"/>
                    <a:pt x="124" y="21"/>
                    <a:pt x="103" y="21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21" y="190"/>
                    <a:pt x="48" y="209"/>
                    <a:pt x="87" y="209"/>
                  </a:cubicBezTo>
                  <a:cubicBezTo>
                    <a:pt x="108" y="209"/>
                    <a:pt x="132" y="204"/>
                    <a:pt x="157" y="190"/>
                  </a:cubicBezTo>
                  <a:cubicBezTo>
                    <a:pt x="173" y="190"/>
                    <a:pt x="190" y="174"/>
                    <a:pt x="206" y="157"/>
                  </a:cubicBezTo>
                  <a:cubicBezTo>
                    <a:pt x="243" y="125"/>
                    <a:pt x="260" y="87"/>
                    <a:pt x="243" y="54"/>
                  </a:cubicBezTo>
                  <a:cubicBezTo>
                    <a:pt x="243" y="21"/>
                    <a:pt x="206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5" name="Google Shape;18775;p47"/>
            <p:cNvSpPr/>
            <p:nvPr/>
          </p:nvSpPr>
          <p:spPr>
            <a:xfrm>
              <a:off x="4716225" y="2513825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3" y="17"/>
                    <a:pt x="87" y="38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0" y="157"/>
                    <a:pt x="37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41" y="190"/>
                    <a:pt x="157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3" y="141"/>
                    <a:pt x="244" y="104"/>
                  </a:cubicBezTo>
                  <a:lnTo>
                    <a:pt x="244" y="38"/>
                  </a:ln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6" name="Google Shape;18776;p47"/>
            <p:cNvSpPr/>
            <p:nvPr/>
          </p:nvSpPr>
          <p:spPr>
            <a:xfrm>
              <a:off x="4710650" y="25027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57" y="0"/>
                    <a:pt x="120" y="0"/>
                    <a:pt x="104" y="17"/>
                  </a:cubicBezTo>
                  <a:cubicBezTo>
                    <a:pt x="54" y="33"/>
                    <a:pt x="1" y="103"/>
                    <a:pt x="17" y="153"/>
                  </a:cubicBezTo>
                  <a:cubicBezTo>
                    <a:pt x="29" y="180"/>
                    <a:pt x="71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4" y="173"/>
                    <a:pt x="190" y="173"/>
                    <a:pt x="207" y="153"/>
                  </a:cubicBezTo>
                  <a:cubicBezTo>
                    <a:pt x="240" y="120"/>
                    <a:pt x="260" y="87"/>
                    <a:pt x="260" y="50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7" name="Google Shape;18777;p47"/>
            <p:cNvSpPr/>
            <p:nvPr/>
          </p:nvSpPr>
          <p:spPr>
            <a:xfrm>
              <a:off x="4721800" y="252530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42" y="1"/>
                  </a:moveTo>
                  <a:cubicBezTo>
                    <a:pt x="124" y="1"/>
                    <a:pt x="105" y="3"/>
                    <a:pt x="87" y="7"/>
                  </a:cubicBezTo>
                  <a:cubicBezTo>
                    <a:pt x="54" y="24"/>
                    <a:pt x="21" y="57"/>
                    <a:pt x="21" y="73"/>
                  </a:cubicBezTo>
                  <a:cubicBezTo>
                    <a:pt x="0" y="110"/>
                    <a:pt x="0" y="127"/>
                    <a:pt x="0" y="143"/>
                  </a:cubicBezTo>
                  <a:cubicBezTo>
                    <a:pt x="0" y="160"/>
                    <a:pt x="21" y="176"/>
                    <a:pt x="37" y="197"/>
                  </a:cubicBezTo>
                  <a:cubicBezTo>
                    <a:pt x="70" y="197"/>
                    <a:pt x="103" y="197"/>
                    <a:pt x="140" y="176"/>
                  </a:cubicBezTo>
                  <a:cubicBezTo>
                    <a:pt x="206" y="160"/>
                    <a:pt x="243" y="94"/>
                    <a:pt x="227" y="40"/>
                  </a:cubicBezTo>
                  <a:cubicBezTo>
                    <a:pt x="227" y="16"/>
                    <a:pt x="189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8" name="Google Shape;18778;p47"/>
            <p:cNvSpPr/>
            <p:nvPr/>
          </p:nvSpPr>
          <p:spPr>
            <a:xfrm>
              <a:off x="4733850" y="25271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6" y="1"/>
                  </a:moveTo>
                  <a:cubicBezTo>
                    <a:pt x="154" y="1"/>
                    <a:pt x="129" y="7"/>
                    <a:pt x="103" y="21"/>
                  </a:cubicBezTo>
                  <a:cubicBezTo>
                    <a:pt x="33" y="37"/>
                    <a:pt x="0" y="103"/>
                    <a:pt x="17" y="157"/>
                  </a:cubicBezTo>
                  <a:cubicBezTo>
                    <a:pt x="29" y="181"/>
                    <a:pt x="61" y="196"/>
                    <a:pt x="105" y="196"/>
                  </a:cubicBezTo>
                  <a:cubicBezTo>
                    <a:pt x="121" y="196"/>
                    <a:pt x="138" y="194"/>
                    <a:pt x="157" y="190"/>
                  </a:cubicBezTo>
                  <a:cubicBezTo>
                    <a:pt x="223" y="157"/>
                    <a:pt x="260" y="87"/>
                    <a:pt x="240" y="54"/>
                  </a:cubicBezTo>
                  <a:cubicBezTo>
                    <a:pt x="240" y="20"/>
                    <a:pt x="213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9" name="Google Shape;18779;p47"/>
            <p:cNvSpPr/>
            <p:nvPr/>
          </p:nvSpPr>
          <p:spPr>
            <a:xfrm>
              <a:off x="4726125" y="25009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0" y="0"/>
                  </a:moveTo>
                  <a:cubicBezTo>
                    <a:pt x="87" y="17"/>
                    <a:pt x="54" y="37"/>
                    <a:pt x="33" y="54"/>
                  </a:cubicBezTo>
                  <a:cubicBezTo>
                    <a:pt x="17" y="70"/>
                    <a:pt x="0" y="103"/>
                    <a:pt x="0" y="140"/>
                  </a:cubicBezTo>
                  <a:cubicBezTo>
                    <a:pt x="0" y="157"/>
                    <a:pt x="0" y="173"/>
                    <a:pt x="17" y="190"/>
                  </a:cubicBezTo>
                  <a:cubicBezTo>
                    <a:pt x="35" y="198"/>
                    <a:pt x="49" y="202"/>
                    <a:pt x="62" y="202"/>
                  </a:cubicBezTo>
                  <a:cubicBezTo>
                    <a:pt x="74" y="202"/>
                    <a:pt x="87" y="198"/>
                    <a:pt x="103" y="190"/>
                  </a:cubicBezTo>
                  <a:lnTo>
                    <a:pt x="136" y="190"/>
                  </a:lnTo>
                  <a:cubicBezTo>
                    <a:pt x="157" y="173"/>
                    <a:pt x="173" y="173"/>
                    <a:pt x="190" y="157"/>
                  </a:cubicBezTo>
                  <a:cubicBezTo>
                    <a:pt x="239" y="103"/>
                    <a:pt x="239" y="54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0" name="Google Shape;18780;p47"/>
            <p:cNvSpPr/>
            <p:nvPr/>
          </p:nvSpPr>
          <p:spPr>
            <a:xfrm>
              <a:off x="4731675" y="251257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41" y="17"/>
                    <a:pt x="104" y="17"/>
                    <a:pt x="71" y="34"/>
                  </a:cubicBezTo>
                  <a:cubicBezTo>
                    <a:pt x="54" y="50"/>
                    <a:pt x="17" y="88"/>
                    <a:pt x="17" y="104"/>
                  </a:cubicBezTo>
                  <a:cubicBezTo>
                    <a:pt x="1" y="154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1"/>
                  </a:cubicBezTo>
                  <a:cubicBezTo>
                    <a:pt x="157" y="191"/>
                    <a:pt x="174" y="191"/>
                    <a:pt x="190" y="170"/>
                  </a:cubicBezTo>
                  <a:cubicBezTo>
                    <a:pt x="207" y="154"/>
                    <a:pt x="223" y="137"/>
                    <a:pt x="244" y="104"/>
                  </a:cubicBezTo>
                  <a:cubicBezTo>
                    <a:pt x="261" y="50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1" name="Google Shape;18781;p47"/>
            <p:cNvSpPr/>
            <p:nvPr/>
          </p:nvSpPr>
          <p:spPr>
            <a:xfrm>
              <a:off x="4707250" y="2490475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91" y="0"/>
                  </a:moveTo>
                  <a:cubicBezTo>
                    <a:pt x="180" y="0"/>
                    <a:pt x="167" y="2"/>
                    <a:pt x="153" y="7"/>
                  </a:cubicBezTo>
                  <a:lnTo>
                    <a:pt x="104" y="7"/>
                  </a:lnTo>
                  <a:cubicBezTo>
                    <a:pt x="34" y="44"/>
                    <a:pt x="1" y="93"/>
                    <a:pt x="17" y="147"/>
                  </a:cubicBezTo>
                  <a:cubicBezTo>
                    <a:pt x="28" y="179"/>
                    <a:pt x="54" y="197"/>
                    <a:pt x="89" y="197"/>
                  </a:cubicBezTo>
                  <a:cubicBezTo>
                    <a:pt x="108" y="197"/>
                    <a:pt x="130" y="192"/>
                    <a:pt x="153" y="180"/>
                  </a:cubicBezTo>
                  <a:cubicBezTo>
                    <a:pt x="170" y="180"/>
                    <a:pt x="190" y="163"/>
                    <a:pt x="207" y="147"/>
                  </a:cubicBezTo>
                  <a:cubicBezTo>
                    <a:pt x="240" y="126"/>
                    <a:pt x="256" y="77"/>
                    <a:pt x="240" y="44"/>
                  </a:cubicBezTo>
                  <a:cubicBezTo>
                    <a:pt x="240" y="17"/>
                    <a:pt x="222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2" name="Google Shape;18782;p47"/>
            <p:cNvSpPr/>
            <p:nvPr/>
          </p:nvSpPr>
          <p:spPr>
            <a:xfrm>
              <a:off x="4705925" y="248042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4" y="1"/>
                  </a:moveTo>
                  <a:cubicBezTo>
                    <a:pt x="143" y="1"/>
                    <a:pt x="122" y="5"/>
                    <a:pt x="103" y="13"/>
                  </a:cubicBezTo>
                  <a:cubicBezTo>
                    <a:pt x="54" y="34"/>
                    <a:pt x="17" y="83"/>
                    <a:pt x="0" y="116"/>
                  </a:cubicBezTo>
                  <a:lnTo>
                    <a:pt x="0" y="153"/>
                  </a:lnTo>
                  <a:cubicBezTo>
                    <a:pt x="11" y="185"/>
                    <a:pt x="44" y="203"/>
                    <a:pt x="85" y="203"/>
                  </a:cubicBezTo>
                  <a:cubicBezTo>
                    <a:pt x="107" y="203"/>
                    <a:pt x="132" y="198"/>
                    <a:pt x="157" y="186"/>
                  </a:cubicBezTo>
                  <a:cubicBezTo>
                    <a:pt x="206" y="170"/>
                    <a:pt x="260" y="100"/>
                    <a:pt x="243" y="50"/>
                  </a:cubicBezTo>
                  <a:cubicBezTo>
                    <a:pt x="243" y="50"/>
                    <a:pt x="223" y="34"/>
                    <a:pt x="223" y="13"/>
                  </a:cubicBezTo>
                  <a:cubicBezTo>
                    <a:pt x="206" y="5"/>
                    <a:pt x="186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3" name="Google Shape;18783;p47"/>
            <p:cNvSpPr/>
            <p:nvPr/>
          </p:nvSpPr>
          <p:spPr>
            <a:xfrm>
              <a:off x="4481325" y="2353250"/>
              <a:ext cx="6000" cy="4750"/>
            </a:xfrm>
            <a:custGeom>
              <a:avLst/>
              <a:gdLst/>
              <a:ahLst/>
              <a:cxnLst/>
              <a:rect l="l" t="t" r="r" b="b"/>
              <a:pathLst>
                <a:path w="240" h="190" extrusionOk="0">
                  <a:moveTo>
                    <a:pt x="136" y="0"/>
                  </a:moveTo>
                  <a:cubicBezTo>
                    <a:pt x="120" y="0"/>
                    <a:pt x="103" y="16"/>
                    <a:pt x="87" y="16"/>
                  </a:cubicBezTo>
                  <a:cubicBezTo>
                    <a:pt x="54" y="33"/>
                    <a:pt x="17" y="70"/>
                    <a:pt x="0" y="103"/>
                  </a:cubicBezTo>
                  <a:cubicBezTo>
                    <a:pt x="54" y="120"/>
                    <a:pt x="103" y="153"/>
                    <a:pt x="136" y="190"/>
                  </a:cubicBezTo>
                  <a:cubicBezTo>
                    <a:pt x="157" y="173"/>
                    <a:pt x="173" y="173"/>
                    <a:pt x="190" y="153"/>
                  </a:cubicBezTo>
                  <a:cubicBezTo>
                    <a:pt x="223" y="120"/>
                    <a:pt x="239" y="87"/>
                    <a:pt x="223" y="49"/>
                  </a:cubicBezTo>
                  <a:cubicBezTo>
                    <a:pt x="223" y="16"/>
                    <a:pt x="190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4" name="Google Shape;18784;p47"/>
            <p:cNvSpPr/>
            <p:nvPr/>
          </p:nvSpPr>
          <p:spPr>
            <a:xfrm>
              <a:off x="4474925" y="2318700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48" y="1"/>
                  </a:moveTo>
                  <a:cubicBezTo>
                    <a:pt x="133" y="1"/>
                    <a:pt x="117" y="3"/>
                    <a:pt x="104" y="9"/>
                  </a:cubicBezTo>
                  <a:cubicBezTo>
                    <a:pt x="50" y="26"/>
                    <a:pt x="34" y="59"/>
                    <a:pt x="17" y="92"/>
                  </a:cubicBezTo>
                  <a:cubicBezTo>
                    <a:pt x="1" y="112"/>
                    <a:pt x="1" y="129"/>
                    <a:pt x="1" y="145"/>
                  </a:cubicBezTo>
                  <a:cubicBezTo>
                    <a:pt x="17" y="162"/>
                    <a:pt x="17" y="178"/>
                    <a:pt x="50" y="195"/>
                  </a:cubicBezTo>
                  <a:cubicBezTo>
                    <a:pt x="67" y="195"/>
                    <a:pt x="104" y="195"/>
                    <a:pt x="137" y="178"/>
                  </a:cubicBezTo>
                  <a:cubicBezTo>
                    <a:pt x="207" y="162"/>
                    <a:pt x="256" y="92"/>
                    <a:pt x="240" y="42"/>
                  </a:cubicBezTo>
                  <a:cubicBezTo>
                    <a:pt x="228" y="18"/>
                    <a:pt x="188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5" name="Google Shape;18785;p47"/>
            <p:cNvSpPr/>
            <p:nvPr/>
          </p:nvSpPr>
          <p:spPr>
            <a:xfrm>
              <a:off x="4681475" y="2489800"/>
              <a:ext cx="2625" cy="3425"/>
            </a:xfrm>
            <a:custGeom>
              <a:avLst/>
              <a:gdLst/>
              <a:ahLst/>
              <a:cxnLst/>
              <a:rect l="l" t="t" r="r" b="b"/>
              <a:pathLst>
                <a:path w="105" h="137" extrusionOk="0">
                  <a:moveTo>
                    <a:pt x="1" y="1"/>
                  </a:moveTo>
                  <a:cubicBezTo>
                    <a:pt x="17" y="50"/>
                    <a:pt x="34" y="104"/>
                    <a:pt x="50" y="137"/>
                  </a:cubicBezTo>
                  <a:lnTo>
                    <a:pt x="67" y="137"/>
                  </a:lnTo>
                  <a:lnTo>
                    <a:pt x="67" y="120"/>
                  </a:lnTo>
                  <a:cubicBezTo>
                    <a:pt x="88" y="120"/>
                    <a:pt x="88" y="104"/>
                    <a:pt x="88" y="104"/>
                  </a:cubicBezTo>
                  <a:cubicBezTo>
                    <a:pt x="104" y="50"/>
                    <a:pt x="6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6" name="Google Shape;18786;p47"/>
            <p:cNvSpPr/>
            <p:nvPr/>
          </p:nvSpPr>
          <p:spPr>
            <a:xfrm>
              <a:off x="4700750" y="24687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04" y="1"/>
                  </a:moveTo>
                  <a:cubicBezTo>
                    <a:pt x="38" y="34"/>
                    <a:pt x="1" y="104"/>
                    <a:pt x="17" y="137"/>
                  </a:cubicBezTo>
                  <a:cubicBezTo>
                    <a:pt x="30" y="171"/>
                    <a:pt x="55" y="190"/>
                    <a:pt x="89" y="190"/>
                  </a:cubicBezTo>
                  <a:cubicBezTo>
                    <a:pt x="109" y="190"/>
                    <a:pt x="132" y="183"/>
                    <a:pt x="158" y="170"/>
                  </a:cubicBezTo>
                  <a:cubicBezTo>
                    <a:pt x="174" y="170"/>
                    <a:pt x="191" y="153"/>
                    <a:pt x="207" y="153"/>
                  </a:cubicBezTo>
                  <a:cubicBezTo>
                    <a:pt x="244" y="120"/>
                    <a:pt x="261" y="67"/>
                    <a:pt x="244" y="50"/>
                  </a:cubicBezTo>
                  <a:cubicBezTo>
                    <a:pt x="244" y="17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7" name="Google Shape;18787;p47"/>
            <p:cNvSpPr/>
            <p:nvPr/>
          </p:nvSpPr>
          <p:spPr>
            <a:xfrm>
              <a:off x="4698175" y="25013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58" y="1"/>
                    <a:pt x="120" y="21"/>
                    <a:pt x="87" y="38"/>
                  </a:cubicBezTo>
                  <a:cubicBezTo>
                    <a:pt x="54" y="54"/>
                    <a:pt x="38" y="87"/>
                    <a:pt x="38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7"/>
                    <a:pt x="244" y="141"/>
                    <a:pt x="261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8" name="Google Shape;18788;p47"/>
            <p:cNvSpPr/>
            <p:nvPr/>
          </p:nvSpPr>
          <p:spPr>
            <a:xfrm>
              <a:off x="4630375" y="2272525"/>
              <a:ext cx="6000" cy="3850"/>
            </a:xfrm>
            <a:custGeom>
              <a:avLst/>
              <a:gdLst/>
              <a:ahLst/>
              <a:cxnLst/>
              <a:rect l="l" t="t" r="r" b="b"/>
              <a:pathLst>
                <a:path w="240" h="154" extrusionOk="0">
                  <a:moveTo>
                    <a:pt x="33" y="1"/>
                  </a:moveTo>
                  <a:cubicBezTo>
                    <a:pt x="33" y="17"/>
                    <a:pt x="16" y="34"/>
                    <a:pt x="0" y="50"/>
                  </a:cubicBezTo>
                  <a:cubicBezTo>
                    <a:pt x="0" y="67"/>
                    <a:pt x="0" y="104"/>
                    <a:pt x="16" y="120"/>
                  </a:cubicBezTo>
                  <a:cubicBezTo>
                    <a:pt x="33" y="137"/>
                    <a:pt x="49" y="153"/>
                    <a:pt x="87" y="153"/>
                  </a:cubicBezTo>
                  <a:cubicBezTo>
                    <a:pt x="103" y="153"/>
                    <a:pt x="120" y="137"/>
                    <a:pt x="153" y="137"/>
                  </a:cubicBezTo>
                  <a:lnTo>
                    <a:pt x="173" y="120"/>
                  </a:lnTo>
                  <a:cubicBezTo>
                    <a:pt x="206" y="104"/>
                    <a:pt x="223" y="67"/>
                    <a:pt x="239" y="5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9" name="Google Shape;18789;p47"/>
            <p:cNvSpPr/>
            <p:nvPr/>
          </p:nvSpPr>
          <p:spPr>
            <a:xfrm>
              <a:off x="4797850" y="2270375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1" y="0"/>
                  </a:moveTo>
                  <a:lnTo>
                    <a:pt x="1" y="50"/>
                  </a:lnTo>
                  <a:cubicBezTo>
                    <a:pt x="13" y="77"/>
                    <a:pt x="54" y="93"/>
                    <a:pt x="101" y="93"/>
                  </a:cubicBezTo>
                  <a:cubicBezTo>
                    <a:pt x="118" y="93"/>
                    <a:pt x="136" y="91"/>
                    <a:pt x="153" y="87"/>
                  </a:cubicBezTo>
                  <a:cubicBezTo>
                    <a:pt x="190" y="66"/>
                    <a:pt x="223" y="33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0" name="Google Shape;18790;p47"/>
            <p:cNvSpPr/>
            <p:nvPr/>
          </p:nvSpPr>
          <p:spPr>
            <a:xfrm>
              <a:off x="4894950" y="2269450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54"/>
                    <a:pt x="17" y="70"/>
                    <a:pt x="33" y="87"/>
                  </a:cubicBezTo>
                  <a:cubicBezTo>
                    <a:pt x="44" y="87"/>
                    <a:pt x="63" y="94"/>
                    <a:pt x="85" y="94"/>
                  </a:cubicBezTo>
                  <a:cubicBezTo>
                    <a:pt x="96" y="94"/>
                    <a:pt x="108" y="92"/>
                    <a:pt x="120" y="87"/>
                  </a:cubicBezTo>
                  <a:lnTo>
                    <a:pt x="137" y="87"/>
                  </a:lnTo>
                  <a:cubicBezTo>
                    <a:pt x="170" y="70"/>
                    <a:pt x="186" y="54"/>
                    <a:pt x="207" y="37"/>
                  </a:cubicBezTo>
                  <a:cubicBezTo>
                    <a:pt x="223" y="37"/>
                    <a:pt x="223" y="21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1" name="Google Shape;18791;p47"/>
            <p:cNvSpPr/>
            <p:nvPr/>
          </p:nvSpPr>
          <p:spPr>
            <a:xfrm>
              <a:off x="4918975" y="230345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53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0" y="137"/>
                    <a:pt x="0" y="153"/>
                    <a:pt x="17" y="170"/>
                  </a:cubicBezTo>
                  <a:cubicBezTo>
                    <a:pt x="33" y="186"/>
                    <a:pt x="50" y="207"/>
                    <a:pt x="87" y="207"/>
                  </a:cubicBezTo>
                  <a:cubicBezTo>
                    <a:pt x="103" y="207"/>
                    <a:pt x="120" y="186"/>
                    <a:pt x="136" y="186"/>
                  </a:cubicBezTo>
                  <a:cubicBezTo>
                    <a:pt x="153" y="186"/>
                    <a:pt x="173" y="170"/>
                    <a:pt x="173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2" name="Google Shape;18792;p47"/>
            <p:cNvSpPr/>
            <p:nvPr/>
          </p:nvSpPr>
          <p:spPr>
            <a:xfrm>
              <a:off x="4612725" y="231797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37" y="1"/>
                  </a:moveTo>
                  <a:cubicBezTo>
                    <a:pt x="104" y="17"/>
                    <a:pt x="71" y="38"/>
                    <a:pt x="55" y="55"/>
                  </a:cubicBezTo>
                  <a:cubicBezTo>
                    <a:pt x="1" y="104"/>
                    <a:pt x="1" y="158"/>
                    <a:pt x="55" y="191"/>
                  </a:cubicBezTo>
                  <a:cubicBezTo>
                    <a:pt x="71" y="207"/>
                    <a:pt x="88" y="207"/>
                    <a:pt x="121" y="207"/>
                  </a:cubicBezTo>
                  <a:cubicBezTo>
                    <a:pt x="137" y="191"/>
                    <a:pt x="158" y="191"/>
                    <a:pt x="158" y="191"/>
                  </a:cubicBezTo>
                  <a:cubicBezTo>
                    <a:pt x="174" y="174"/>
                    <a:pt x="191" y="174"/>
                    <a:pt x="207" y="158"/>
                  </a:cubicBezTo>
                  <a:cubicBezTo>
                    <a:pt x="261" y="104"/>
                    <a:pt x="261" y="55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3" name="Google Shape;18793;p47"/>
            <p:cNvSpPr/>
            <p:nvPr/>
          </p:nvSpPr>
          <p:spPr>
            <a:xfrm>
              <a:off x="4616650" y="22819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34" y="38"/>
                    <a:pt x="17" y="71"/>
                    <a:pt x="17" y="88"/>
                  </a:cubicBezTo>
                  <a:cubicBezTo>
                    <a:pt x="1" y="141"/>
                    <a:pt x="17" y="174"/>
                    <a:pt x="50" y="191"/>
                  </a:cubicBezTo>
                  <a:lnTo>
                    <a:pt x="83" y="191"/>
                  </a:lnTo>
                  <a:cubicBezTo>
                    <a:pt x="104" y="191"/>
                    <a:pt x="120" y="191"/>
                    <a:pt x="153" y="174"/>
                  </a:cubicBezTo>
                  <a:cubicBezTo>
                    <a:pt x="170" y="174"/>
                    <a:pt x="207" y="141"/>
                    <a:pt x="223" y="121"/>
                  </a:cubicBezTo>
                  <a:cubicBezTo>
                    <a:pt x="223" y="104"/>
                    <a:pt x="240" y="104"/>
                    <a:pt x="240" y="88"/>
                  </a:cubicBezTo>
                  <a:cubicBezTo>
                    <a:pt x="256" y="38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4" name="Google Shape;18794;p47"/>
            <p:cNvSpPr/>
            <p:nvPr/>
          </p:nvSpPr>
          <p:spPr>
            <a:xfrm>
              <a:off x="4915575" y="233627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1"/>
                  </a:moveTo>
                  <a:cubicBezTo>
                    <a:pt x="117" y="1"/>
                    <a:pt x="70" y="17"/>
                    <a:pt x="33" y="44"/>
                  </a:cubicBezTo>
                  <a:cubicBezTo>
                    <a:pt x="17" y="77"/>
                    <a:pt x="0" y="94"/>
                    <a:pt x="0" y="131"/>
                  </a:cubicBezTo>
                  <a:cubicBezTo>
                    <a:pt x="0" y="147"/>
                    <a:pt x="0" y="164"/>
                    <a:pt x="17" y="180"/>
                  </a:cubicBezTo>
                  <a:cubicBezTo>
                    <a:pt x="50" y="197"/>
                    <a:pt x="66" y="197"/>
                    <a:pt x="103" y="197"/>
                  </a:cubicBezTo>
                  <a:cubicBezTo>
                    <a:pt x="120" y="197"/>
                    <a:pt x="120" y="180"/>
                    <a:pt x="136" y="180"/>
                  </a:cubicBezTo>
                  <a:cubicBezTo>
                    <a:pt x="153" y="180"/>
                    <a:pt x="169" y="164"/>
                    <a:pt x="186" y="147"/>
                  </a:cubicBezTo>
                  <a:cubicBezTo>
                    <a:pt x="239" y="94"/>
                    <a:pt x="239" y="44"/>
                    <a:pt x="206" y="7"/>
                  </a:cubicBezTo>
                  <a:cubicBezTo>
                    <a:pt x="192" y="3"/>
                    <a:pt x="177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5" name="Google Shape;18795;p47"/>
            <p:cNvSpPr/>
            <p:nvPr/>
          </p:nvSpPr>
          <p:spPr>
            <a:xfrm>
              <a:off x="4781050" y="227077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7" y="1"/>
                  </a:moveTo>
                  <a:cubicBezTo>
                    <a:pt x="124" y="1"/>
                    <a:pt x="104" y="1"/>
                    <a:pt x="87" y="17"/>
                  </a:cubicBezTo>
                  <a:cubicBezTo>
                    <a:pt x="54" y="34"/>
                    <a:pt x="38" y="71"/>
                    <a:pt x="21" y="87"/>
                  </a:cubicBezTo>
                  <a:cubicBezTo>
                    <a:pt x="1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74" y="174"/>
                    <a:pt x="190" y="174"/>
                    <a:pt x="190" y="153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77" y="50"/>
                    <a:pt x="244" y="1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6" name="Google Shape;18796;p47"/>
            <p:cNvSpPr/>
            <p:nvPr/>
          </p:nvSpPr>
          <p:spPr>
            <a:xfrm>
              <a:off x="4736425" y="25374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2" y="199"/>
                    <a:pt x="75" y="203"/>
                    <a:pt x="87" y="203"/>
                  </a:cubicBezTo>
                  <a:cubicBezTo>
                    <a:pt x="99" y="203"/>
                    <a:pt x="112" y="199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207" y="174"/>
                    <a:pt x="207" y="157"/>
                  </a:cubicBezTo>
                  <a:cubicBezTo>
                    <a:pt x="240" y="124"/>
                    <a:pt x="260" y="104"/>
                    <a:pt x="260" y="71"/>
                  </a:cubicBezTo>
                  <a:cubicBezTo>
                    <a:pt x="260" y="54"/>
                    <a:pt x="240" y="38"/>
                    <a:pt x="223" y="21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7" name="Google Shape;18797;p47"/>
            <p:cNvSpPr/>
            <p:nvPr/>
          </p:nvSpPr>
          <p:spPr>
            <a:xfrm>
              <a:off x="4907325" y="2269950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4"/>
                    <a:pt x="21" y="67"/>
                    <a:pt x="21" y="83"/>
                  </a:cubicBezTo>
                  <a:cubicBezTo>
                    <a:pt x="0" y="120"/>
                    <a:pt x="0" y="137"/>
                    <a:pt x="21" y="170"/>
                  </a:cubicBezTo>
                  <a:cubicBezTo>
                    <a:pt x="37" y="186"/>
                    <a:pt x="54" y="186"/>
                    <a:pt x="87" y="186"/>
                  </a:cubicBezTo>
                  <a:cubicBezTo>
                    <a:pt x="103" y="186"/>
                    <a:pt x="140" y="186"/>
                    <a:pt x="157" y="170"/>
                  </a:cubicBezTo>
                  <a:cubicBezTo>
                    <a:pt x="157" y="170"/>
                    <a:pt x="173" y="170"/>
                    <a:pt x="173" y="153"/>
                  </a:cubicBezTo>
                  <a:cubicBezTo>
                    <a:pt x="206" y="137"/>
                    <a:pt x="227" y="120"/>
                    <a:pt x="243" y="83"/>
                  </a:cubicBezTo>
                  <a:cubicBezTo>
                    <a:pt x="260" y="3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8" name="Google Shape;18798;p47"/>
            <p:cNvSpPr/>
            <p:nvPr/>
          </p:nvSpPr>
          <p:spPr>
            <a:xfrm>
              <a:off x="4904750" y="231417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0"/>
                  </a:moveTo>
                  <a:cubicBezTo>
                    <a:pt x="140" y="0"/>
                    <a:pt x="124" y="0"/>
                    <a:pt x="87" y="17"/>
                  </a:cubicBezTo>
                  <a:cubicBezTo>
                    <a:pt x="54" y="50"/>
                    <a:pt x="37" y="66"/>
                    <a:pt x="21" y="103"/>
                  </a:cubicBezTo>
                  <a:cubicBezTo>
                    <a:pt x="0" y="136"/>
                    <a:pt x="37" y="169"/>
                    <a:pt x="70" y="190"/>
                  </a:cubicBezTo>
                  <a:lnTo>
                    <a:pt x="103" y="190"/>
                  </a:lnTo>
                  <a:cubicBezTo>
                    <a:pt x="124" y="190"/>
                    <a:pt x="140" y="190"/>
                    <a:pt x="157" y="169"/>
                  </a:cubicBezTo>
                  <a:cubicBezTo>
                    <a:pt x="190" y="169"/>
                    <a:pt x="227" y="136"/>
                    <a:pt x="243" y="120"/>
                  </a:cubicBezTo>
                  <a:cubicBezTo>
                    <a:pt x="243" y="103"/>
                    <a:pt x="243" y="103"/>
                    <a:pt x="260" y="87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9" name="Google Shape;18799;p47"/>
            <p:cNvSpPr/>
            <p:nvPr/>
          </p:nvSpPr>
          <p:spPr>
            <a:xfrm>
              <a:off x="4901350" y="2350350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1" y="1"/>
                  </a:moveTo>
                  <a:cubicBezTo>
                    <a:pt x="168" y="1"/>
                    <a:pt x="155" y="5"/>
                    <a:pt x="136" y="13"/>
                  </a:cubicBezTo>
                  <a:cubicBezTo>
                    <a:pt x="103" y="13"/>
                    <a:pt x="70" y="29"/>
                    <a:pt x="54" y="46"/>
                  </a:cubicBezTo>
                  <a:cubicBezTo>
                    <a:pt x="0" y="100"/>
                    <a:pt x="0" y="165"/>
                    <a:pt x="33" y="186"/>
                  </a:cubicBezTo>
                  <a:cubicBezTo>
                    <a:pt x="70" y="203"/>
                    <a:pt x="87" y="203"/>
                    <a:pt x="120" y="203"/>
                  </a:cubicBezTo>
                  <a:cubicBezTo>
                    <a:pt x="136" y="203"/>
                    <a:pt x="136" y="186"/>
                    <a:pt x="157" y="186"/>
                  </a:cubicBezTo>
                  <a:cubicBezTo>
                    <a:pt x="173" y="186"/>
                    <a:pt x="190" y="165"/>
                    <a:pt x="206" y="149"/>
                  </a:cubicBezTo>
                  <a:cubicBezTo>
                    <a:pt x="260" y="100"/>
                    <a:pt x="260" y="46"/>
                    <a:pt x="223" y="13"/>
                  </a:cubicBezTo>
                  <a:cubicBezTo>
                    <a:pt x="206" y="5"/>
                    <a:pt x="194" y="1"/>
                    <a:pt x="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0" name="Google Shape;18800;p47"/>
            <p:cNvSpPr/>
            <p:nvPr/>
          </p:nvSpPr>
          <p:spPr>
            <a:xfrm>
              <a:off x="4914625" y="2350650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"/>
                    <a:pt x="104" y="17"/>
                    <a:pt x="88" y="34"/>
                  </a:cubicBezTo>
                  <a:cubicBezTo>
                    <a:pt x="55" y="50"/>
                    <a:pt x="38" y="71"/>
                    <a:pt x="17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1" y="207"/>
                    <a:pt x="141" y="191"/>
                    <a:pt x="158" y="191"/>
                  </a:cubicBezTo>
                  <a:cubicBezTo>
                    <a:pt x="174" y="191"/>
                    <a:pt x="174" y="174"/>
                    <a:pt x="191" y="174"/>
                  </a:cubicBezTo>
                  <a:cubicBezTo>
                    <a:pt x="224" y="153"/>
                    <a:pt x="244" y="120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1" name="Google Shape;18801;p47"/>
            <p:cNvSpPr/>
            <p:nvPr/>
          </p:nvSpPr>
          <p:spPr>
            <a:xfrm>
              <a:off x="4909475" y="22819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6" y="0"/>
                  </a:moveTo>
                  <a:cubicBezTo>
                    <a:pt x="128" y="0"/>
                    <a:pt x="87" y="20"/>
                    <a:pt x="54" y="55"/>
                  </a:cubicBezTo>
                  <a:cubicBezTo>
                    <a:pt x="1" y="104"/>
                    <a:pt x="1" y="158"/>
                    <a:pt x="54" y="191"/>
                  </a:cubicBezTo>
                  <a:cubicBezTo>
                    <a:pt x="65" y="191"/>
                    <a:pt x="84" y="198"/>
                    <a:pt x="100" y="198"/>
                  </a:cubicBezTo>
                  <a:cubicBezTo>
                    <a:pt x="108" y="198"/>
                    <a:pt x="115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1" y="104"/>
                    <a:pt x="261" y="38"/>
                    <a:pt x="223" y="17"/>
                  </a:cubicBezTo>
                  <a:cubicBezTo>
                    <a:pt x="206" y="6"/>
                    <a:pt x="186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2" name="Google Shape;18802;p47"/>
            <p:cNvSpPr/>
            <p:nvPr/>
          </p:nvSpPr>
          <p:spPr>
            <a:xfrm>
              <a:off x="4915050" y="229140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17"/>
                  </a:cubicBezTo>
                  <a:cubicBezTo>
                    <a:pt x="54" y="33"/>
                    <a:pt x="38" y="70"/>
                    <a:pt x="21" y="87"/>
                  </a:cubicBezTo>
                  <a:cubicBezTo>
                    <a:pt x="0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3" name="Google Shape;18803;p47"/>
            <p:cNvSpPr/>
            <p:nvPr/>
          </p:nvSpPr>
          <p:spPr>
            <a:xfrm>
              <a:off x="4569750" y="228510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76" y="0"/>
                  </a:moveTo>
                  <a:cubicBezTo>
                    <a:pt x="155" y="0"/>
                    <a:pt x="131" y="5"/>
                    <a:pt x="104" y="13"/>
                  </a:cubicBezTo>
                  <a:cubicBezTo>
                    <a:pt x="38" y="46"/>
                    <a:pt x="1" y="96"/>
                    <a:pt x="21" y="149"/>
                  </a:cubicBezTo>
                  <a:cubicBezTo>
                    <a:pt x="21" y="181"/>
                    <a:pt x="49" y="201"/>
                    <a:pt x="88" y="201"/>
                  </a:cubicBezTo>
                  <a:cubicBezTo>
                    <a:pt x="109" y="201"/>
                    <a:pt x="133" y="195"/>
                    <a:pt x="157" y="182"/>
                  </a:cubicBezTo>
                  <a:cubicBezTo>
                    <a:pt x="227" y="149"/>
                    <a:pt x="260" y="96"/>
                    <a:pt x="244" y="46"/>
                  </a:cubicBezTo>
                  <a:cubicBezTo>
                    <a:pt x="234" y="13"/>
                    <a:pt x="209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4" name="Google Shape;18804;p47"/>
            <p:cNvSpPr/>
            <p:nvPr/>
          </p:nvSpPr>
          <p:spPr>
            <a:xfrm>
              <a:off x="4557375" y="2283225"/>
              <a:ext cx="6425" cy="5100"/>
            </a:xfrm>
            <a:custGeom>
              <a:avLst/>
              <a:gdLst/>
              <a:ahLst/>
              <a:cxnLst/>
              <a:rect l="l" t="t" r="r" b="b"/>
              <a:pathLst>
                <a:path w="257" h="204" extrusionOk="0">
                  <a:moveTo>
                    <a:pt x="168" y="1"/>
                  </a:moveTo>
                  <a:cubicBezTo>
                    <a:pt x="149" y="1"/>
                    <a:pt x="127" y="6"/>
                    <a:pt x="104" y="18"/>
                  </a:cubicBezTo>
                  <a:cubicBezTo>
                    <a:pt x="67" y="35"/>
                    <a:pt x="34" y="51"/>
                    <a:pt x="17" y="88"/>
                  </a:cubicBezTo>
                  <a:cubicBezTo>
                    <a:pt x="1" y="105"/>
                    <a:pt x="1" y="121"/>
                    <a:pt x="17" y="154"/>
                  </a:cubicBezTo>
                  <a:cubicBezTo>
                    <a:pt x="17" y="171"/>
                    <a:pt x="34" y="191"/>
                    <a:pt x="50" y="191"/>
                  </a:cubicBezTo>
                  <a:cubicBezTo>
                    <a:pt x="67" y="199"/>
                    <a:pt x="84" y="204"/>
                    <a:pt x="102" y="204"/>
                  </a:cubicBezTo>
                  <a:cubicBezTo>
                    <a:pt x="120" y="204"/>
                    <a:pt x="137" y="199"/>
                    <a:pt x="154" y="191"/>
                  </a:cubicBezTo>
                  <a:cubicBezTo>
                    <a:pt x="224" y="154"/>
                    <a:pt x="257" y="105"/>
                    <a:pt x="240" y="51"/>
                  </a:cubicBezTo>
                  <a:cubicBezTo>
                    <a:pt x="229" y="19"/>
                    <a:pt x="203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5" name="Google Shape;18805;p47"/>
            <p:cNvSpPr/>
            <p:nvPr/>
          </p:nvSpPr>
          <p:spPr>
            <a:xfrm>
              <a:off x="4562025" y="230777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72" y="1"/>
                  </a:moveTo>
                  <a:cubicBezTo>
                    <a:pt x="152" y="1"/>
                    <a:pt x="130" y="5"/>
                    <a:pt x="104" y="13"/>
                  </a:cubicBezTo>
                  <a:cubicBezTo>
                    <a:pt x="54" y="50"/>
                    <a:pt x="21" y="83"/>
                    <a:pt x="21" y="116"/>
                  </a:cubicBezTo>
                  <a:cubicBezTo>
                    <a:pt x="1" y="137"/>
                    <a:pt x="1" y="137"/>
                    <a:pt x="21" y="153"/>
                  </a:cubicBezTo>
                  <a:cubicBezTo>
                    <a:pt x="21" y="185"/>
                    <a:pt x="49" y="203"/>
                    <a:pt x="87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27" y="170"/>
                    <a:pt x="260" y="100"/>
                    <a:pt x="244" y="50"/>
                  </a:cubicBezTo>
                  <a:cubicBezTo>
                    <a:pt x="244" y="50"/>
                    <a:pt x="227" y="34"/>
                    <a:pt x="227" y="13"/>
                  </a:cubicBezTo>
                  <a:cubicBezTo>
                    <a:pt x="209" y="5"/>
                    <a:pt x="191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6" name="Google Shape;18806;p47"/>
            <p:cNvSpPr/>
            <p:nvPr/>
          </p:nvSpPr>
          <p:spPr>
            <a:xfrm>
              <a:off x="4563375" y="231782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1" y="1"/>
                  </a:moveTo>
                  <a:cubicBezTo>
                    <a:pt x="179" y="1"/>
                    <a:pt x="167" y="3"/>
                    <a:pt x="153" y="7"/>
                  </a:cubicBezTo>
                  <a:lnTo>
                    <a:pt x="103" y="7"/>
                  </a:ln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53" y="197"/>
                    <a:pt x="88" y="197"/>
                  </a:cubicBezTo>
                  <a:cubicBezTo>
                    <a:pt x="107" y="197"/>
                    <a:pt x="129" y="192"/>
                    <a:pt x="153" y="180"/>
                  </a:cubicBezTo>
                  <a:cubicBezTo>
                    <a:pt x="173" y="180"/>
                    <a:pt x="190" y="164"/>
                    <a:pt x="206" y="147"/>
                  </a:cubicBezTo>
                  <a:cubicBezTo>
                    <a:pt x="239" y="127"/>
                    <a:pt x="256" y="77"/>
                    <a:pt x="256" y="44"/>
                  </a:cubicBezTo>
                  <a:cubicBezTo>
                    <a:pt x="244" y="17"/>
                    <a:pt x="222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7" name="Google Shape;18807;p47"/>
            <p:cNvSpPr/>
            <p:nvPr/>
          </p:nvSpPr>
          <p:spPr>
            <a:xfrm>
              <a:off x="4566775" y="233005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0"/>
                  </a:moveTo>
                  <a:cubicBezTo>
                    <a:pt x="157" y="0"/>
                    <a:pt x="140" y="0"/>
                    <a:pt x="120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90" y="174"/>
                    <a:pt x="206" y="174"/>
                    <a:pt x="206" y="153"/>
                  </a:cubicBezTo>
                  <a:cubicBezTo>
                    <a:pt x="243" y="120"/>
                    <a:pt x="260" y="87"/>
                    <a:pt x="260" y="50"/>
                  </a:cubicBezTo>
                  <a:cubicBezTo>
                    <a:pt x="24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8" name="Google Shape;18808;p47"/>
            <p:cNvSpPr/>
            <p:nvPr/>
          </p:nvSpPr>
          <p:spPr>
            <a:xfrm>
              <a:off x="4556875" y="22961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1"/>
                  </a:moveTo>
                  <a:cubicBezTo>
                    <a:pt x="141" y="1"/>
                    <a:pt x="124" y="1"/>
                    <a:pt x="103" y="17"/>
                  </a:cubicBezTo>
                  <a:cubicBezTo>
                    <a:pt x="54" y="34"/>
                    <a:pt x="0" y="104"/>
                    <a:pt x="21" y="137"/>
                  </a:cubicBezTo>
                  <a:cubicBezTo>
                    <a:pt x="31" y="171"/>
                    <a:pt x="55" y="190"/>
                    <a:pt x="89" y="190"/>
                  </a:cubicBezTo>
                  <a:cubicBezTo>
                    <a:pt x="108" y="190"/>
                    <a:pt x="131" y="184"/>
                    <a:pt x="157" y="170"/>
                  </a:cubicBez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60" y="67"/>
                    <a:pt x="260" y="50"/>
                  </a:cubicBezTo>
                  <a:cubicBezTo>
                    <a:pt x="244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9" name="Google Shape;18809;p47"/>
            <p:cNvSpPr/>
            <p:nvPr/>
          </p:nvSpPr>
          <p:spPr>
            <a:xfrm>
              <a:off x="4549650" y="2318675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70" y="1"/>
                  </a:moveTo>
                  <a:cubicBezTo>
                    <a:pt x="159" y="1"/>
                    <a:pt x="148" y="3"/>
                    <a:pt x="137" y="10"/>
                  </a:cubicBezTo>
                  <a:cubicBezTo>
                    <a:pt x="104" y="10"/>
                    <a:pt x="67" y="27"/>
                    <a:pt x="50" y="60"/>
                  </a:cubicBezTo>
                  <a:cubicBezTo>
                    <a:pt x="1" y="93"/>
                    <a:pt x="1" y="163"/>
                    <a:pt x="34" y="179"/>
                  </a:cubicBezTo>
                  <a:cubicBezTo>
                    <a:pt x="67" y="196"/>
                    <a:pt x="83" y="196"/>
                    <a:pt x="120" y="196"/>
                  </a:cubicBezTo>
                  <a:cubicBezTo>
                    <a:pt x="137" y="196"/>
                    <a:pt x="137" y="196"/>
                    <a:pt x="153" y="179"/>
                  </a:cubicBezTo>
                  <a:cubicBezTo>
                    <a:pt x="170" y="179"/>
                    <a:pt x="186" y="163"/>
                    <a:pt x="207" y="146"/>
                  </a:cubicBezTo>
                  <a:cubicBezTo>
                    <a:pt x="240" y="130"/>
                    <a:pt x="240" y="93"/>
                    <a:pt x="256" y="76"/>
                  </a:cubicBezTo>
                  <a:cubicBezTo>
                    <a:pt x="256" y="43"/>
                    <a:pt x="240" y="27"/>
                    <a:pt x="223" y="10"/>
                  </a:cubicBezTo>
                  <a:cubicBezTo>
                    <a:pt x="212" y="10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0" name="Google Shape;18810;p47"/>
            <p:cNvSpPr/>
            <p:nvPr/>
          </p:nvSpPr>
          <p:spPr>
            <a:xfrm>
              <a:off x="4608000" y="23064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7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57" y="206"/>
                    <a:pt x="173" y="190"/>
                  </a:cubicBezTo>
                  <a:cubicBezTo>
                    <a:pt x="173" y="190"/>
                    <a:pt x="190" y="190"/>
                    <a:pt x="190" y="169"/>
                  </a:cubicBezTo>
                  <a:cubicBezTo>
                    <a:pt x="223" y="153"/>
                    <a:pt x="244" y="136"/>
                    <a:pt x="260" y="103"/>
                  </a:cubicBezTo>
                  <a:cubicBezTo>
                    <a:pt x="260" y="87"/>
                    <a:pt x="260" y="50"/>
                    <a:pt x="244" y="33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1" name="Google Shape;18811;p47"/>
            <p:cNvSpPr/>
            <p:nvPr/>
          </p:nvSpPr>
          <p:spPr>
            <a:xfrm>
              <a:off x="4554800" y="232870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37" y="1"/>
                    <a:pt x="104" y="21"/>
                    <a:pt x="67" y="38"/>
                  </a:cubicBezTo>
                  <a:cubicBezTo>
                    <a:pt x="50" y="54"/>
                    <a:pt x="17" y="87"/>
                    <a:pt x="17" y="104"/>
                  </a:cubicBezTo>
                  <a:cubicBezTo>
                    <a:pt x="1" y="157"/>
                    <a:pt x="34" y="207"/>
                    <a:pt x="83" y="207"/>
                  </a:cubicBezTo>
                  <a:cubicBezTo>
                    <a:pt x="104" y="207"/>
                    <a:pt x="137" y="207"/>
                    <a:pt x="153" y="190"/>
                  </a:cubicBezTo>
                  <a:cubicBezTo>
                    <a:pt x="153" y="190"/>
                    <a:pt x="170" y="190"/>
                    <a:pt x="186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87"/>
                    <a:pt x="240" y="54"/>
                    <a:pt x="240" y="38"/>
                  </a:cubicBezTo>
                  <a:cubicBezTo>
                    <a:pt x="224" y="21"/>
                    <a:pt x="18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2" name="Google Shape;18812;p47"/>
            <p:cNvSpPr/>
            <p:nvPr/>
          </p:nvSpPr>
          <p:spPr>
            <a:xfrm>
              <a:off x="4599850" y="228367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20" y="17"/>
                    <a:pt x="87" y="33"/>
                    <a:pt x="54" y="50"/>
                  </a:cubicBezTo>
                  <a:cubicBezTo>
                    <a:pt x="17" y="103"/>
                    <a:pt x="1" y="153"/>
                    <a:pt x="54" y="190"/>
                  </a:cubicBezTo>
                  <a:cubicBezTo>
                    <a:pt x="62" y="198"/>
                    <a:pt x="75" y="202"/>
                    <a:pt x="89" y="202"/>
                  </a:cubicBezTo>
                  <a:cubicBezTo>
                    <a:pt x="104" y="202"/>
                    <a:pt x="120" y="198"/>
                    <a:pt x="137" y="190"/>
                  </a:cubicBezTo>
                  <a:lnTo>
                    <a:pt x="174" y="190"/>
                  </a:lnTo>
                  <a:cubicBezTo>
                    <a:pt x="190" y="173"/>
                    <a:pt x="207" y="173"/>
                    <a:pt x="223" y="153"/>
                  </a:cubicBezTo>
                  <a:cubicBezTo>
                    <a:pt x="277" y="103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3" name="Google Shape;18813;p47"/>
            <p:cNvSpPr/>
            <p:nvPr/>
          </p:nvSpPr>
          <p:spPr>
            <a:xfrm>
              <a:off x="4597275" y="23171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04" y="1"/>
                    <a:pt x="87" y="17"/>
                  </a:cubicBezTo>
                  <a:cubicBezTo>
                    <a:pt x="54" y="50"/>
                    <a:pt x="34" y="71"/>
                    <a:pt x="17" y="104"/>
                  </a:cubicBezTo>
                  <a:cubicBezTo>
                    <a:pt x="1" y="154"/>
                    <a:pt x="34" y="191"/>
                    <a:pt x="104" y="191"/>
                  </a:cubicBezTo>
                  <a:cubicBezTo>
                    <a:pt x="120" y="191"/>
                    <a:pt x="137" y="191"/>
                    <a:pt x="157" y="174"/>
                  </a:cubicBezTo>
                  <a:lnTo>
                    <a:pt x="190" y="174"/>
                  </a:lnTo>
                  <a:cubicBezTo>
                    <a:pt x="223" y="137"/>
                    <a:pt x="240" y="121"/>
                    <a:pt x="260" y="88"/>
                  </a:cubicBezTo>
                  <a:cubicBezTo>
                    <a:pt x="260" y="71"/>
                    <a:pt x="260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4" name="Google Shape;18814;p47"/>
            <p:cNvSpPr/>
            <p:nvPr/>
          </p:nvSpPr>
          <p:spPr>
            <a:xfrm>
              <a:off x="4547900" y="230685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37"/>
                    <a:pt x="17" y="174"/>
                  </a:cubicBezTo>
                  <a:cubicBezTo>
                    <a:pt x="17" y="190"/>
                    <a:pt x="50" y="190"/>
                    <a:pt x="87" y="190"/>
                  </a:cubicBezTo>
                  <a:cubicBezTo>
                    <a:pt x="104" y="190"/>
                    <a:pt x="120" y="190"/>
                    <a:pt x="137" y="174"/>
                  </a:cubicBezTo>
                  <a:cubicBezTo>
                    <a:pt x="153" y="174"/>
                    <a:pt x="153" y="174"/>
                    <a:pt x="174" y="153"/>
                  </a:cubicBezTo>
                  <a:cubicBezTo>
                    <a:pt x="207" y="137"/>
                    <a:pt x="223" y="120"/>
                    <a:pt x="223" y="87"/>
                  </a:cubicBezTo>
                  <a:cubicBezTo>
                    <a:pt x="256" y="34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5" name="Google Shape;18815;p47"/>
            <p:cNvSpPr/>
            <p:nvPr/>
          </p:nvSpPr>
          <p:spPr>
            <a:xfrm>
              <a:off x="4603250" y="22948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lnTo>
                    <a:pt x="190" y="173"/>
                  </a:lnTo>
                  <a:cubicBezTo>
                    <a:pt x="207" y="140"/>
                    <a:pt x="227" y="120"/>
                    <a:pt x="244" y="87"/>
                  </a:cubicBezTo>
                  <a:cubicBezTo>
                    <a:pt x="260" y="37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6" name="Google Shape;18816;p47"/>
            <p:cNvSpPr/>
            <p:nvPr/>
          </p:nvSpPr>
          <p:spPr>
            <a:xfrm>
              <a:off x="4580075" y="2272950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57" y="0"/>
                  </a:moveTo>
                  <a:cubicBezTo>
                    <a:pt x="140" y="0"/>
                    <a:pt x="124" y="17"/>
                    <a:pt x="103" y="17"/>
                  </a:cubicBezTo>
                  <a:cubicBezTo>
                    <a:pt x="54" y="50"/>
                    <a:pt x="0" y="103"/>
                    <a:pt x="21" y="153"/>
                  </a:cubicBezTo>
                  <a:cubicBezTo>
                    <a:pt x="31" y="187"/>
                    <a:pt x="56" y="200"/>
                    <a:pt x="90" y="200"/>
                  </a:cubicBezTo>
                  <a:cubicBezTo>
                    <a:pt x="109" y="200"/>
                    <a:pt x="132" y="196"/>
                    <a:pt x="157" y="190"/>
                  </a:cubicBezTo>
                  <a:cubicBezTo>
                    <a:pt x="227" y="153"/>
                    <a:pt x="260" y="103"/>
                    <a:pt x="260" y="50"/>
                  </a:cubicBezTo>
                  <a:cubicBezTo>
                    <a:pt x="243" y="17"/>
                    <a:pt x="227" y="17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7" name="Google Shape;18817;p47"/>
            <p:cNvSpPr/>
            <p:nvPr/>
          </p:nvSpPr>
          <p:spPr>
            <a:xfrm>
              <a:off x="4592525" y="23068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04" y="1"/>
                    <a:pt x="71" y="17"/>
                    <a:pt x="54" y="50"/>
                  </a:cubicBezTo>
                  <a:cubicBezTo>
                    <a:pt x="1" y="87"/>
                    <a:pt x="1" y="153"/>
                    <a:pt x="54" y="174"/>
                  </a:cubicBezTo>
                  <a:cubicBezTo>
                    <a:pt x="71" y="190"/>
                    <a:pt x="87" y="190"/>
                    <a:pt x="120" y="190"/>
                  </a:cubicBezTo>
                  <a:cubicBezTo>
                    <a:pt x="141" y="190"/>
                    <a:pt x="158" y="190"/>
                    <a:pt x="158" y="174"/>
                  </a:cubicBezTo>
                  <a:cubicBezTo>
                    <a:pt x="174" y="174"/>
                    <a:pt x="191" y="153"/>
                    <a:pt x="207" y="137"/>
                  </a:cubicBezTo>
                  <a:cubicBezTo>
                    <a:pt x="244" y="120"/>
                    <a:pt x="261" y="87"/>
                    <a:pt x="261" y="71"/>
                  </a:cubicBezTo>
                  <a:cubicBezTo>
                    <a:pt x="261" y="34"/>
                    <a:pt x="244" y="17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8" name="Google Shape;18818;p47"/>
            <p:cNvSpPr/>
            <p:nvPr/>
          </p:nvSpPr>
          <p:spPr>
            <a:xfrm>
              <a:off x="4963600" y="230345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1"/>
                  </a:moveTo>
                  <a:cubicBezTo>
                    <a:pt x="103" y="17"/>
                    <a:pt x="87" y="34"/>
                    <a:pt x="54" y="50"/>
                  </a:cubicBezTo>
                  <a:cubicBezTo>
                    <a:pt x="0" y="104"/>
                    <a:pt x="0" y="153"/>
                    <a:pt x="54" y="186"/>
                  </a:cubicBezTo>
                  <a:cubicBezTo>
                    <a:pt x="62" y="196"/>
                    <a:pt x="75" y="202"/>
                    <a:pt x="87" y="202"/>
                  </a:cubicBezTo>
                  <a:cubicBezTo>
                    <a:pt x="99" y="202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206" y="170"/>
                    <a:pt x="206" y="153"/>
                  </a:cubicBezTo>
                  <a:cubicBezTo>
                    <a:pt x="244" y="120"/>
                    <a:pt x="260" y="104"/>
                    <a:pt x="260" y="67"/>
                  </a:cubicBezTo>
                  <a:cubicBezTo>
                    <a:pt x="260" y="50"/>
                    <a:pt x="244" y="34"/>
                    <a:pt x="223" y="17"/>
                  </a:cubicBezTo>
                  <a:cubicBezTo>
                    <a:pt x="206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9" name="Google Shape;18819;p47"/>
            <p:cNvSpPr/>
            <p:nvPr/>
          </p:nvSpPr>
          <p:spPr>
            <a:xfrm>
              <a:off x="4523900" y="2273775"/>
              <a:ext cx="5175" cy="1350"/>
            </a:xfrm>
            <a:custGeom>
              <a:avLst/>
              <a:gdLst/>
              <a:ahLst/>
              <a:cxnLst/>
              <a:rect l="l" t="t" r="r" b="b"/>
              <a:pathLst>
                <a:path w="207" h="54" extrusionOk="0">
                  <a:moveTo>
                    <a:pt x="0" y="0"/>
                  </a:moveTo>
                  <a:cubicBezTo>
                    <a:pt x="0" y="17"/>
                    <a:pt x="17" y="33"/>
                    <a:pt x="33" y="33"/>
                  </a:cubicBezTo>
                  <a:cubicBezTo>
                    <a:pt x="50" y="54"/>
                    <a:pt x="83" y="54"/>
                    <a:pt x="120" y="54"/>
                  </a:cubicBezTo>
                  <a:lnTo>
                    <a:pt x="136" y="33"/>
                  </a:lnTo>
                  <a:cubicBezTo>
                    <a:pt x="169" y="33"/>
                    <a:pt x="186" y="17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0" name="Google Shape;18820;p47"/>
            <p:cNvSpPr/>
            <p:nvPr/>
          </p:nvSpPr>
          <p:spPr>
            <a:xfrm>
              <a:off x="4551725" y="2273350"/>
              <a:ext cx="6500" cy="3425"/>
            </a:xfrm>
            <a:custGeom>
              <a:avLst/>
              <a:gdLst/>
              <a:ahLst/>
              <a:cxnLst/>
              <a:rect l="l" t="t" r="r" b="b"/>
              <a:pathLst>
                <a:path w="260" h="137" extrusionOk="0">
                  <a:moveTo>
                    <a:pt x="54" y="1"/>
                  </a:moveTo>
                  <a:cubicBezTo>
                    <a:pt x="37" y="17"/>
                    <a:pt x="37" y="34"/>
                    <a:pt x="21" y="50"/>
                  </a:cubicBezTo>
                  <a:cubicBezTo>
                    <a:pt x="0" y="104"/>
                    <a:pt x="37" y="137"/>
                    <a:pt x="103" y="137"/>
                  </a:cubicBezTo>
                  <a:lnTo>
                    <a:pt x="157" y="137"/>
                  </a:lnTo>
                  <a:cubicBezTo>
                    <a:pt x="173" y="120"/>
                    <a:pt x="190" y="120"/>
                    <a:pt x="190" y="120"/>
                  </a:cubicBezTo>
                  <a:cubicBezTo>
                    <a:pt x="227" y="104"/>
                    <a:pt x="243" y="71"/>
                    <a:pt x="260" y="50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1" name="Google Shape;18821;p47"/>
            <p:cNvSpPr/>
            <p:nvPr/>
          </p:nvSpPr>
          <p:spPr>
            <a:xfrm>
              <a:off x="4567175" y="2273350"/>
              <a:ext cx="6525" cy="2200"/>
            </a:xfrm>
            <a:custGeom>
              <a:avLst/>
              <a:gdLst/>
              <a:ahLst/>
              <a:cxnLst/>
              <a:rect l="l" t="t" r="r" b="b"/>
              <a:pathLst>
                <a:path w="261" h="88" extrusionOk="0">
                  <a:moveTo>
                    <a:pt x="21" y="1"/>
                  </a:moveTo>
                  <a:cubicBezTo>
                    <a:pt x="1" y="50"/>
                    <a:pt x="38" y="87"/>
                    <a:pt x="104" y="87"/>
                  </a:cubicBezTo>
                  <a:lnTo>
                    <a:pt x="174" y="87"/>
                  </a:lnTo>
                  <a:cubicBezTo>
                    <a:pt x="174" y="71"/>
                    <a:pt x="190" y="71"/>
                    <a:pt x="190" y="71"/>
                  </a:cubicBezTo>
                  <a:cubicBezTo>
                    <a:pt x="227" y="50"/>
                    <a:pt x="244" y="17"/>
                    <a:pt x="2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2" name="Google Shape;18822;p47"/>
            <p:cNvSpPr/>
            <p:nvPr/>
          </p:nvSpPr>
          <p:spPr>
            <a:xfrm>
              <a:off x="4595525" y="2272950"/>
              <a:ext cx="6525" cy="4250"/>
            </a:xfrm>
            <a:custGeom>
              <a:avLst/>
              <a:gdLst/>
              <a:ahLst/>
              <a:cxnLst/>
              <a:rect l="l" t="t" r="r" b="b"/>
              <a:pathLst>
                <a:path w="261" h="170" extrusionOk="0">
                  <a:moveTo>
                    <a:pt x="87" y="0"/>
                  </a:moveTo>
                  <a:cubicBezTo>
                    <a:pt x="54" y="17"/>
                    <a:pt x="38" y="50"/>
                    <a:pt x="21" y="66"/>
                  </a:cubicBezTo>
                  <a:cubicBezTo>
                    <a:pt x="0" y="120"/>
                    <a:pt x="38" y="169"/>
                    <a:pt x="104" y="169"/>
                  </a:cubicBezTo>
                  <a:cubicBezTo>
                    <a:pt x="124" y="169"/>
                    <a:pt x="141" y="169"/>
                    <a:pt x="157" y="153"/>
                  </a:cubicBezTo>
                  <a:cubicBezTo>
                    <a:pt x="174" y="153"/>
                    <a:pt x="190" y="136"/>
                    <a:pt x="190" y="136"/>
                  </a:cubicBezTo>
                  <a:cubicBezTo>
                    <a:pt x="227" y="120"/>
                    <a:pt x="244" y="103"/>
                    <a:pt x="260" y="66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3" name="Google Shape;18823;p47"/>
            <p:cNvSpPr/>
            <p:nvPr/>
          </p:nvSpPr>
          <p:spPr>
            <a:xfrm>
              <a:off x="4852375" y="2455475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37" y="1"/>
                    <a:pt x="120" y="17"/>
                    <a:pt x="87" y="34"/>
                  </a:cubicBezTo>
                  <a:cubicBezTo>
                    <a:pt x="54" y="50"/>
                    <a:pt x="34" y="83"/>
                    <a:pt x="17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0" y="207"/>
                    <a:pt x="137" y="186"/>
                    <a:pt x="157" y="186"/>
                  </a:cubicBezTo>
                  <a:cubicBezTo>
                    <a:pt x="174" y="186"/>
                    <a:pt x="190" y="170"/>
                    <a:pt x="190" y="170"/>
                  </a:cubicBezTo>
                  <a:cubicBezTo>
                    <a:pt x="223" y="153"/>
                    <a:pt x="240" y="137"/>
                    <a:pt x="260" y="104"/>
                  </a:cubicBezTo>
                  <a:cubicBezTo>
                    <a:pt x="277" y="50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4" name="Google Shape;18824;p47"/>
            <p:cNvSpPr/>
            <p:nvPr/>
          </p:nvSpPr>
          <p:spPr>
            <a:xfrm>
              <a:off x="4750125" y="252562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6" y="1"/>
                  </a:moveTo>
                  <a:cubicBezTo>
                    <a:pt x="145" y="1"/>
                    <a:pt x="124" y="5"/>
                    <a:pt x="104" y="11"/>
                  </a:cubicBezTo>
                  <a:cubicBezTo>
                    <a:pt x="38" y="44"/>
                    <a:pt x="1" y="97"/>
                    <a:pt x="1" y="147"/>
                  </a:cubicBezTo>
                  <a:cubicBezTo>
                    <a:pt x="14" y="182"/>
                    <a:pt x="47" y="201"/>
                    <a:pt x="87" y="201"/>
                  </a:cubicBezTo>
                  <a:cubicBezTo>
                    <a:pt x="109" y="201"/>
                    <a:pt x="133" y="196"/>
                    <a:pt x="157" y="184"/>
                  </a:cubicBezTo>
                  <a:cubicBezTo>
                    <a:pt x="207" y="147"/>
                    <a:pt x="261" y="97"/>
                    <a:pt x="244" y="44"/>
                  </a:cubicBezTo>
                  <a:cubicBezTo>
                    <a:pt x="234" y="12"/>
                    <a:pt x="202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5" name="Google Shape;18825;p47"/>
            <p:cNvSpPr/>
            <p:nvPr/>
          </p:nvSpPr>
          <p:spPr>
            <a:xfrm>
              <a:off x="4749725" y="2537950"/>
              <a:ext cx="6100" cy="4650"/>
            </a:xfrm>
            <a:custGeom>
              <a:avLst/>
              <a:gdLst/>
              <a:ahLst/>
              <a:cxnLst/>
              <a:rect l="l" t="t" r="r" b="b"/>
              <a:pathLst>
                <a:path w="244" h="186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36"/>
                    <a:pt x="0" y="153"/>
                    <a:pt x="17" y="169"/>
                  </a:cubicBezTo>
                  <a:cubicBezTo>
                    <a:pt x="37" y="186"/>
                    <a:pt x="54" y="186"/>
                    <a:pt x="87" y="186"/>
                  </a:cubicBezTo>
                  <a:lnTo>
                    <a:pt x="141" y="186"/>
                  </a:lnTo>
                  <a:cubicBezTo>
                    <a:pt x="190" y="169"/>
                    <a:pt x="223" y="136"/>
                    <a:pt x="244" y="103"/>
                  </a:cubicBezTo>
                  <a:lnTo>
                    <a:pt x="244" y="83"/>
                  </a:lnTo>
                  <a:cubicBezTo>
                    <a:pt x="244" y="33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6" name="Google Shape;18826;p47"/>
            <p:cNvSpPr/>
            <p:nvPr/>
          </p:nvSpPr>
          <p:spPr>
            <a:xfrm>
              <a:off x="4889275" y="2374675"/>
              <a:ext cx="4775" cy="4350"/>
            </a:xfrm>
            <a:custGeom>
              <a:avLst/>
              <a:gdLst/>
              <a:ahLst/>
              <a:cxnLst/>
              <a:rect l="l" t="t" r="r" b="b"/>
              <a:pathLst>
                <a:path w="191" h="174" extrusionOk="0">
                  <a:moveTo>
                    <a:pt x="190" y="1"/>
                  </a:moveTo>
                  <a:cubicBezTo>
                    <a:pt x="174" y="1"/>
                    <a:pt x="141" y="1"/>
                    <a:pt x="104" y="17"/>
                  </a:cubicBezTo>
                  <a:cubicBezTo>
                    <a:pt x="38" y="38"/>
                    <a:pt x="1" y="104"/>
                    <a:pt x="1" y="141"/>
                  </a:cubicBezTo>
                  <a:cubicBezTo>
                    <a:pt x="21" y="157"/>
                    <a:pt x="21" y="157"/>
                    <a:pt x="21" y="174"/>
                  </a:cubicBezTo>
                  <a:cubicBezTo>
                    <a:pt x="71" y="104"/>
                    <a:pt x="141" y="54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7" name="Google Shape;18827;p47"/>
            <p:cNvSpPr/>
            <p:nvPr/>
          </p:nvSpPr>
          <p:spPr>
            <a:xfrm>
              <a:off x="4612325" y="2272525"/>
              <a:ext cx="5600" cy="1700"/>
            </a:xfrm>
            <a:custGeom>
              <a:avLst/>
              <a:gdLst/>
              <a:ahLst/>
              <a:cxnLst/>
              <a:rect l="l" t="t" r="r" b="b"/>
              <a:pathLst>
                <a:path w="224" h="68" extrusionOk="0">
                  <a:moveTo>
                    <a:pt x="223" y="1"/>
                  </a:moveTo>
                  <a:cubicBezTo>
                    <a:pt x="137" y="1"/>
                    <a:pt x="71" y="1"/>
                    <a:pt x="0" y="17"/>
                  </a:cubicBezTo>
                  <a:cubicBezTo>
                    <a:pt x="11" y="49"/>
                    <a:pt x="44" y="67"/>
                    <a:pt x="84" y="67"/>
                  </a:cubicBezTo>
                  <a:cubicBezTo>
                    <a:pt x="106" y="67"/>
                    <a:pt x="130" y="62"/>
                    <a:pt x="153" y="50"/>
                  </a:cubicBezTo>
                  <a:cubicBezTo>
                    <a:pt x="174" y="50"/>
                    <a:pt x="207" y="34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8" name="Google Shape;18828;p47"/>
            <p:cNvSpPr/>
            <p:nvPr/>
          </p:nvSpPr>
          <p:spPr>
            <a:xfrm>
              <a:off x="4853200" y="244110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7" y="1"/>
                  </a:moveTo>
                  <a:cubicBezTo>
                    <a:pt x="124" y="1"/>
                    <a:pt x="75" y="20"/>
                    <a:pt x="38" y="61"/>
                  </a:cubicBezTo>
                  <a:cubicBezTo>
                    <a:pt x="21" y="77"/>
                    <a:pt x="1" y="94"/>
                    <a:pt x="1" y="127"/>
                  </a:cubicBezTo>
                  <a:cubicBezTo>
                    <a:pt x="1" y="143"/>
                    <a:pt x="1" y="180"/>
                    <a:pt x="38" y="180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97"/>
                    <a:pt x="141" y="180"/>
                  </a:cubicBezTo>
                  <a:cubicBezTo>
                    <a:pt x="157" y="180"/>
                    <a:pt x="190" y="164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5" y="3"/>
                    <a:pt x="181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9" name="Google Shape;18829;p47"/>
            <p:cNvSpPr/>
            <p:nvPr/>
          </p:nvSpPr>
          <p:spPr>
            <a:xfrm>
              <a:off x="4860925" y="23738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41" y="1"/>
                    <a:pt x="104" y="1"/>
                    <a:pt x="88" y="17"/>
                  </a:cubicBezTo>
                  <a:cubicBezTo>
                    <a:pt x="55" y="34"/>
                    <a:pt x="22" y="71"/>
                    <a:pt x="22" y="87"/>
                  </a:cubicBezTo>
                  <a:cubicBezTo>
                    <a:pt x="1" y="153"/>
                    <a:pt x="38" y="190"/>
                    <a:pt x="88" y="190"/>
                  </a:cubicBezTo>
                  <a:lnTo>
                    <a:pt x="141" y="190"/>
                  </a:lnTo>
                  <a:cubicBezTo>
                    <a:pt x="141" y="190"/>
                    <a:pt x="141" y="174"/>
                    <a:pt x="158" y="174"/>
                  </a:cubicBezTo>
                  <a:cubicBezTo>
                    <a:pt x="158" y="174"/>
                    <a:pt x="174" y="174"/>
                    <a:pt x="191" y="153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71"/>
                    <a:pt x="244" y="34"/>
                    <a:pt x="244" y="17"/>
                  </a:cubicBezTo>
                  <a:cubicBezTo>
                    <a:pt x="228" y="1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0" name="Google Shape;18830;p47"/>
            <p:cNvSpPr/>
            <p:nvPr/>
          </p:nvSpPr>
          <p:spPr>
            <a:xfrm>
              <a:off x="4858350" y="242022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71" y="207"/>
                    <a:pt x="104" y="207"/>
                    <a:pt x="141" y="207"/>
                  </a:cubicBezTo>
                  <a:cubicBezTo>
                    <a:pt x="141" y="191"/>
                    <a:pt x="158" y="191"/>
                    <a:pt x="158" y="191"/>
                  </a:cubicBezTo>
                  <a:cubicBezTo>
                    <a:pt x="191" y="174"/>
                    <a:pt x="207" y="174"/>
                    <a:pt x="228" y="153"/>
                  </a:cubicBezTo>
                  <a:cubicBezTo>
                    <a:pt x="244" y="120"/>
                    <a:pt x="261" y="104"/>
                    <a:pt x="261" y="71"/>
                  </a:cubicBezTo>
                  <a:cubicBezTo>
                    <a:pt x="261" y="50"/>
                    <a:pt x="244" y="34"/>
                    <a:pt x="228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1" name="Google Shape;18831;p47"/>
            <p:cNvSpPr/>
            <p:nvPr/>
          </p:nvSpPr>
          <p:spPr>
            <a:xfrm>
              <a:off x="4783225" y="25362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17" y="70"/>
                    <a:pt x="17" y="87"/>
                  </a:cubicBezTo>
                  <a:cubicBezTo>
                    <a:pt x="0" y="120"/>
                    <a:pt x="0" y="136"/>
                    <a:pt x="17" y="153"/>
                  </a:cubicBezTo>
                  <a:cubicBezTo>
                    <a:pt x="37" y="173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3"/>
                  </a:cubicBezTo>
                  <a:cubicBezTo>
                    <a:pt x="157" y="173"/>
                    <a:pt x="173" y="173"/>
                    <a:pt x="173" y="153"/>
                  </a:cubicBezTo>
                  <a:cubicBezTo>
                    <a:pt x="206" y="136"/>
                    <a:pt x="223" y="120"/>
                    <a:pt x="244" y="87"/>
                  </a:cubicBezTo>
                  <a:cubicBezTo>
                    <a:pt x="260" y="33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2" name="Google Shape;18832;p47"/>
            <p:cNvSpPr/>
            <p:nvPr/>
          </p:nvSpPr>
          <p:spPr>
            <a:xfrm>
              <a:off x="4922775" y="22690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24" y="1"/>
                    <a:pt x="104" y="1"/>
                    <a:pt x="104" y="17"/>
                  </a:cubicBezTo>
                  <a:cubicBezTo>
                    <a:pt x="71" y="38"/>
                    <a:pt x="38" y="54"/>
                    <a:pt x="38" y="87"/>
                  </a:cubicBezTo>
                  <a:cubicBezTo>
                    <a:pt x="1" y="141"/>
                    <a:pt x="38" y="190"/>
                    <a:pt x="104" y="190"/>
                  </a:cubicBezTo>
                  <a:cubicBezTo>
                    <a:pt x="124" y="190"/>
                    <a:pt x="141" y="190"/>
                    <a:pt x="141" y="174"/>
                  </a:cubicBezTo>
                  <a:lnTo>
                    <a:pt x="174" y="174"/>
                  </a:lnTo>
                  <a:cubicBezTo>
                    <a:pt x="174" y="174"/>
                    <a:pt x="190" y="174"/>
                    <a:pt x="190" y="157"/>
                  </a:cubicBezTo>
                  <a:cubicBezTo>
                    <a:pt x="227" y="141"/>
                    <a:pt x="244" y="120"/>
                    <a:pt x="260" y="87"/>
                  </a:cubicBezTo>
                  <a:cubicBezTo>
                    <a:pt x="260" y="71"/>
                    <a:pt x="260" y="38"/>
                    <a:pt x="244" y="17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3" name="Google Shape;18833;p47"/>
            <p:cNvSpPr/>
            <p:nvPr/>
          </p:nvSpPr>
          <p:spPr>
            <a:xfrm>
              <a:off x="4927925" y="2339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5" y="0"/>
                    <a:pt x="87" y="21"/>
                    <a:pt x="71" y="37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40"/>
                    <a:pt x="1" y="157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5" y="190"/>
                    <a:pt x="141" y="190"/>
                  </a:cubicBezTo>
                  <a:cubicBezTo>
                    <a:pt x="157" y="190"/>
                    <a:pt x="157" y="173"/>
                    <a:pt x="174" y="173"/>
                  </a:cubicBezTo>
                  <a:cubicBezTo>
                    <a:pt x="207" y="157"/>
                    <a:pt x="228" y="124"/>
                    <a:pt x="228" y="103"/>
                  </a:cubicBezTo>
                  <a:cubicBezTo>
                    <a:pt x="261" y="54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4" name="Google Shape;18834;p47"/>
            <p:cNvSpPr/>
            <p:nvPr/>
          </p:nvSpPr>
          <p:spPr>
            <a:xfrm>
              <a:off x="4700750" y="2515175"/>
              <a:ext cx="6125" cy="4750"/>
            </a:xfrm>
            <a:custGeom>
              <a:avLst/>
              <a:gdLst/>
              <a:ahLst/>
              <a:cxnLst/>
              <a:rect l="l" t="t" r="r" b="b"/>
              <a:pathLst>
                <a:path w="245" h="190" extrusionOk="0">
                  <a:moveTo>
                    <a:pt x="158" y="0"/>
                  </a:moveTo>
                  <a:cubicBezTo>
                    <a:pt x="121" y="0"/>
                    <a:pt x="88" y="0"/>
                    <a:pt x="55" y="17"/>
                  </a:cubicBezTo>
                  <a:cubicBezTo>
                    <a:pt x="38" y="50"/>
                    <a:pt x="1" y="66"/>
                    <a:pt x="1" y="103"/>
                  </a:cubicBezTo>
                  <a:cubicBezTo>
                    <a:pt x="17" y="136"/>
                    <a:pt x="55" y="169"/>
                    <a:pt x="71" y="190"/>
                  </a:cubicBezTo>
                  <a:cubicBezTo>
                    <a:pt x="104" y="190"/>
                    <a:pt x="121" y="190"/>
                    <a:pt x="141" y="169"/>
                  </a:cubicBezTo>
                  <a:cubicBezTo>
                    <a:pt x="158" y="169"/>
                    <a:pt x="158" y="169"/>
                    <a:pt x="174" y="153"/>
                  </a:cubicBezTo>
                  <a:cubicBezTo>
                    <a:pt x="191" y="136"/>
                    <a:pt x="224" y="120"/>
                    <a:pt x="224" y="87"/>
                  </a:cubicBezTo>
                  <a:cubicBezTo>
                    <a:pt x="244" y="33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5" name="Google Shape;18835;p47"/>
            <p:cNvSpPr/>
            <p:nvPr/>
          </p:nvSpPr>
          <p:spPr>
            <a:xfrm>
              <a:off x="4845475" y="23283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0"/>
                  </a:moveTo>
                  <a:cubicBezTo>
                    <a:pt x="141" y="0"/>
                    <a:pt x="124" y="0"/>
                    <a:pt x="104" y="17"/>
                  </a:cubicBezTo>
                  <a:cubicBezTo>
                    <a:pt x="38" y="37"/>
                    <a:pt x="0" y="103"/>
                    <a:pt x="21" y="140"/>
                  </a:cubicBezTo>
                  <a:cubicBezTo>
                    <a:pt x="33" y="178"/>
                    <a:pt x="64" y="196"/>
                    <a:pt x="109" y="196"/>
                  </a:cubicBezTo>
                  <a:cubicBezTo>
                    <a:pt x="123" y="196"/>
                    <a:pt x="140" y="194"/>
                    <a:pt x="157" y="190"/>
                  </a:cubicBezTo>
                  <a:cubicBezTo>
                    <a:pt x="174" y="173"/>
                    <a:pt x="190" y="157"/>
                    <a:pt x="207" y="157"/>
                  </a:cubicBezTo>
                  <a:cubicBezTo>
                    <a:pt x="244" y="120"/>
                    <a:pt x="260" y="87"/>
                    <a:pt x="244" y="54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6" name="Google Shape;18836;p47"/>
            <p:cNvSpPr/>
            <p:nvPr/>
          </p:nvSpPr>
          <p:spPr>
            <a:xfrm>
              <a:off x="4968325" y="231375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58" y="1"/>
                    <a:pt x="121" y="17"/>
                    <a:pt x="88" y="34"/>
                  </a:cubicBezTo>
                  <a:cubicBezTo>
                    <a:pt x="55" y="50"/>
                    <a:pt x="34" y="67"/>
                    <a:pt x="34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1" y="207"/>
                    <a:pt x="137" y="186"/>
                    <a:pt x="174" y="186"/>
                  </a:cubicBezTo>
                  <a:lnTo>
                    <a:pt x="191" y="170"/>
                  </a:lnTo>
                  <a:cubicBezTo>
                    <a:pt x="224" y="153"/>
                    <a:pt x="240" y="120"/>
                    <a:pt x="261" y="104"/>
                  </a:cubicBezTo>
                  <a:cubicBezTo>
                    <a:pt x="261" y="67"/>
                    <a:pt x="261" y="50"/>
                    <a:pt x="240" y="34"/>
                  </a:cubicBezTo>
                  <a:cubicBezTo>
                    <a:pt x="22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7" name="Google Shape;18837;p47"/>
            <p:cNvSpPr/>
            <p:nvPr/>
          </p:nvSpPr>
          <p:spPr>
            <a:xfrm>
              <a:off x="4967925" y="23253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4" y="1"/>
                  </a:moveTo>
                  <a:cubicBezTo>
                    <a:pt x="104" y="1"/>
                    <a:pt x="33" y="34"/>
                    <a:pt x="17" y="87"/>
                  </a:cubicBezTo>
                  <a:cubicBezTo>
                    <a:pt x="1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71"/>
                    <a:pt x="256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8" name="Google Shape;18838;p47"/>
            <p:cNvSpPr/>
            <p:nvPr/>
          </p:nvSpPr>
          <p:spPr>
            <a:xfrm>
              <a:off x="4974325" y="22914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7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3"/>
                    <a:pt x="243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9" name="Google Shape;18839;p47"/>
            <p:cNvSpPr/>
            <p:nvPr/>
          </p:nvSpPr>
          <p:spPr>
            <a:xfrm>
              <a:off x="4938250" y="2268625"/>
              <a:ext cx="6500" cy="3925"/>
            </a:xfrm>
            <a:custGeom>
              <a:avLst/>
              <a:gdLst/>
              <a:ahLst/>
              <a:cxnLst/>
              <a:rect l="l" t="t" r="r" b="b"/>
              <a:pathLst>
                <a:path w="260" h="157" extrusionOk="0">
                  <a:moveTo>
                    <a:pt x="260" y="0"/>
                  </a:moveTo>
                  <a:cubicBezTo>
                    <a:pt x="190" y="17"/>
                    <a:pt x="124" y="17"/>
                    <a:pt x="54" y="17"/>
                  </a:cubicBezTo>
                  <a:cubicBezTo>
                    <a:pt x="54" y="17"/>
                    <a:pt x="37" y="33"/>
                    <a:pt x="37" y="54"/>
                  </a:cubicBezTo>
                  <a:cubicBezTo>
                    <a:pt x="0" y="103"/>
                    <a:pt x="37" y="157"/>
                    <a:pt x="103" y="157"/>
                  </a:cubicBezTo>
                  <a:cubicBezTo>
                    <a:pt x="124" y="157"/>
                    <a:pt x="140" y="157"/>
                    <a:pt x="173" y="136"/>
                  </a:cubicBezTo>
                  <a:cubicBezTo>
                    <a:pt x="173" y="136"/>
                    <a:pt x="190" y="136"/>
                    <a:pt x="190" y="120"/>
                  </a:cubicBezTo>
                  <a:cubicBezTo>
                    <a:pt x="227" y="103"/>
                    <a:pt x="243" y="87"/>
                    <a:pt x="260" y="54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0" name="Google Shape;18840;p47"/>
            <p:cNvSpPr/>
            <p:nvPr/>
          </p:nvSpPr>
          <p:spPr>
            <a:xfrm>
              <a:off x="4979475" y="2303450"/>
              <a:ext cx="6100" cy="4675"/>
            </a:xfrm>
            <a:custGeom>
              <a:avLst/>
              <a:gdLst/>
              <a:ahLst/>
              <a:cxnLst/>
              <a:rect l="l" t="t" r="r" b="b"/>
              <a:pathLst>
                <a:path w="244" h="18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0" y="153"/>
                    <a:pt x="37" y="186"/>
                    <a:pt x="87" y="186"/>
                  </a:cubicBezTo>
                  <a:lnTo>
                    <a:pt x="157" y="186"/>
                  </a:lnTo>
                  <a:cubicBezTo>
                    <a:pt x="157" y="170"/>
                    <a:pt x="173" y="170"/>
                    <a:pt x="190" y="170"/>
                  </a:cubicBezTo>
                  <a:cubicBezTo>
                    <a:pt x="206" y="153"/>
                    <a:pt x="227" y="137"/>
                    <a:pt x="244" y="104"/>
                  </a:cubicBezTo>
                  <a:lnTo>
                    <a:pt x="244" y="34"/>
                  </a:lnTo>
                  <a:cubicBezTo>
                    <a:pt x="227" y="1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1" name="Google Shape;18841;p47"/>
            <p:cNvSpPr/>
            <p:nvPr/>
          </p:nvSpPr>
          <p:spPr>
            <a:xfrm>
              <a:off x="4899175" y="236220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44" y="141"/>
                    <a:pt x="244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2" name="Google Shape;18842;p47"/>
            <p:cNvSpPr/>
            <p:nvPr/>
          </p:nvSpPr>
          <p:spPr>
            <a:xfrm>
              <a:off x="4930500" y="2351325"/>
              <a:ext cx="4375" cy="1925"/>
            </a:xfrm>
            <a:custGeom>
              <a:avLst/>
              <a:gdLst/>
              <a:ahLst/>
              <a:cxnLst/>
              <a:rect l="l" t="t" r="r" b="b"/>
              <a:pathLst>
                <a:path w="175" h="77" extrusionOk="0">
                  <a:moveTo>
                    <a:pt x="142" y="1"/>
                  </a:moveTo>
                  <a:cubicBezTo>
                    <a:pt x="107" y="1"/>
                    <a:pt x="62" y="17"/>
                    <a:pt x="38" y="44"/>
                  </a:cubicBezTo>
                  <a:cubicBezTo>
                    <a:pt x="26" y="56"/>
                    <a:pt x="23" y="68"/>
                    <a:pt x="14" y="74"/>
                  </a:cubicBezTo>
                  <a:lnTo>
                    <a:pt x="14" y="74"/>
                  </a:lnTo>
                  <a:cubicBezTo>
                    <a:pt x="78" y="56"/>
                    <a:pt x="128" y="22"/>
                    <a:pt x="174" y="7"/>
                  </a:cubicBezTo>
                  <a:cubicBezTo>
                    <a:pt x="165" y="3"/>
                    <a:pt x="154" y="1"/>
                    <a:pt x="142" y="1"/>
                  </a:cubicBezTo>
                  <a:close/>
                  <a:moveTo>
                    <a:pt x="14" y="74"/>
                  </a:moveTo>
                  <a:lnTo>
                    <a:pt x="14" y="74"/>
                  </a:lnTo>
                  <a:cubicBezTo>
                    <a:pt x="10" y="75"/>
                    <a:pt x="5" y="76"/>
                    <a:pt x="1" y="77"/>
                  </a:cubicBezTo>
                  <a:cubicBezTo>
                    <a:pt x="7" y="77"/>
                    <a:pt x="11" y="76"/>
                    <a:pt x="14" y="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3" name="Google Shape;18843;p47"/>
            <p:cNvSpPr/>
            <p:nvPr/>
          </p:nvSpPr>
          <p:spPr>
            <a:xfrm>
              <a:off x="4740750" y="250095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0"/>
                  </a:moveTo>
                  <a:cubicBezTo>
                    <a:pt x="104" y="0"/>
                    <a:pt x="34" y="54"/>
                    <a:pt x="17" y="103"/>
                  </a:cubicBezTo>
                  <a:cubicBezTo>
                    <a:pt x="1" y="157"/>
                    <a:pt x="34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cubicBezTo>
                    <a:pt x="153" y="173"/>
                    <a:pt x="170" y="173"/>
                    <a:pt x="190" y="173"/>
                  </a:cubicBezTo>
                  <a:cubicBezTo>
                    <a:pt x="207" y="157"/>
                    <a:pt x="223" y="120"/>
                    <a:pt x="240" y="103"/>
                  </a:cubicBezTo>
                  <a:cubicBezTo>
                    <a:pt x="256" y="70"/>
                    <a:pt x="240" y="54"/>
                    <a:pt x="240" y="37"/>
                  </a:cubicBezTo>
                  <a:cubicBezTo>
                    <a:pt x="223" y="17"/>
                    <a:pt x="19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4" name="Google Shape;18844;p47"/>
            <p:cNvSpPr/>
            <p:nvPr/>
          </p:nvSpPr>
          <p:spPr>
            <a:xfrm>
              <a:off x="4849800" y="2501350"/>
              <a:ext cx="3950" cy="4775"/>
            </a:xfrm>
            <a:custGeom>
              <a:avLst/>
              <a:gdLst/>
              <a:ahLst/>
              <a:cxnLst/>
              <a:rect l="l" t="t" r="r" b="b"/>
              <a:pathLst>
                <a:path w="158" h="191" extrusionOk="0">
                  <a:moveTo>
                    <a:pt x="157" y="1"/>
                  </a:moveTo>
                  <a:cubicBezTo>
                    <a:pt x="137" y="1"/>
                    <a:pt x="104" y="1"/>
                    <a:pt x="87" y="21"/>
                  </a:cubicBezTo>
                  <a:cubicBezTo>
                    <a:pt x="54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24"/>
                    <a:pt x="137" y="7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5" name="Google Shape;18845;p47"/>
            <p:cNvSpPr/>
            <p:nvPr/>
          </p:nvSpPr>
          <p:spPr>
            <a:xfrm>
              <a:off x="4839500" y="2513225"/>
              <a:ext cx="6000" cy="4950"/>
            </a:xfrm>
            <a:custGeom>
              <a:avLst/>
              <a:gdLst/>
              <a:ahLst/>
              <a:cxnLst/>
              <a:rect l="l" t="t" r="r" b="b"/>
              <a:pathLst>
                <a:path w="240" h="198" extrusionOk="0">
                  <a:moveTo>
                    <a:pt x="167" y="1"/>
                  </a:moveTo>
                  <a:cubicBezTo>
                    <a:pt x="159" y="1"/>
                    <a:pt x="149" y="2"/>
                    <a:pt x="136" y="8"/>
                  </a:cubicBezTo>
                  <a:cubicBezTo>
                    <a:pt x="103" y="8"/>
                    <a:pt x="70" y="24"/>
                    <a:pt x="54" y="41"/>
                  </a:cubicBezTo>
                  <a:cubicBezTo>
                    <a:pt x="0" y="95"/>
                    <a:pt x="0" y="165"/>
                    <a:pt x="33" y="181"/>
                  </a:cubicBezTo>
                  <a:cubicBezTo>
                    <a:pt x="54" y="198"/>
                    <a:pt x="87" y="198"/>
                    <a:pt x="120" y="198"/>
                  </a:cubicBezTo>
                  <a:cubicBezTo>
                    <a:pt x="136" y="198"/>
                    <a:pt x="136" y="181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23" y="128"/>
                    <a:pt x="239" y="95"/>
                    <a:pt x="239" y="78"/>
                  </a:cubicBezTo>
                  <a:cubicBezTo>
                    <a:pt x="239" y="41"/>
                    <a:pt x="239" y="24"/>
                    <a:pt x="207" y="8"/>
                  </a:cubicBezTo>
                  <a:cubicBezTo>
                    <a:pt x="196" y="8"/>
                    <a:pt x="185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6" name="Google Shape;18846;p47"/>
            <p:cNvSpPr/>
            <p:nvPr/>
          </p:nvSpPr>
          <p:spPr>
            <a:xfrm>
              <a:off x="4827425" y="25241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5" y="54"/>
                    <a:pt x="22" y="71"/>
                    <a:pt x="22" y="104"/>
                  </a:cubicBezTo>
                  <a:cubicBezTo>
                    <a:pt x="1" y="157"/>
                    <a:pt x="38" y="207"/>
                    <a:pt x="88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cubicBezTo>
                    <a:pt x="261" y="5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7" name="Google Shape;18847;p47"/>
            <p:cNvSpPr/>
            <p:nvPr/>
          </p:nvSpPr>
          <p:spPr>
            <a:xfrm>
              <a:off x="4863525" y="2431775"/>
              <a:ext cx="1350" cy="3125"/>
            </a:xfrm>
            <a:custGeom>
              <a:avLst/>
              <a:gdLst/>
              <a:ahLst/>
              <a:cxnLst/>
              <a:rect l="l" t="t" r="r" b="b"/>
              <a:pathLst>
                <a:path w="54" h="125" extrusionOk="0">
                  <a:moveTo>
                    <a:pt x="54" y="1"/>
                  </a:moveTo>
                  <a:lnTo>
                    <a:pt x="54" y="1"/>
                  </a:lnTo>
                  <a:cubicBezTo>
                    <a:pt x="37" y="21"/>
                    <a:pt x="37" y="38"/>
                    <a:pt x="21" y="54"/>
                  </a:cubicBezTo>
                  <a:cubicBezTo>
                    <a:pt x="0" y="87"/>
                    <a:pt x="21" y="104"/>
                    <a:pt x="37" y="124"/>
                  </a:cubicBezTo>
                  <a:cubicBezTo>
                    <a:pt x="37" y="87"/>
                    <a:pt x="54" y="38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8" name="Google Shape;18848;p47"/>
            <p:cNvSpPr/>
            <p:nvPr/>
          </p:nvSpPr>
          <p:spPr>
            <a:xfrm>
              <a:off x="4966575" y="2269025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1"/>
                  </a:moveTo>
                  <a:cubicBezTo>
                    <a:pt x="141" y="1"/>
                    <a:pt x="125" y="1"/>
                    <a:pt x="87" y="38"/>
                  </a:cubicBezTo>
                  <a:cubicBezTo>
                    <a:pt x="55" y="54"/>
                    <a:pt x="38" y="71"/>
                    <a:pt x="22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191" y="174"/>
                  </a:cubicBezTo>
                  <a:cubicBezTo>
                    <a:pt x="228" y="141"/>
                    <a:pt x="244" y="120"/>
                    <a:pt x="261" y="104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9" name="Google Shape;18849;p47"/>
            <p:cNvSpPr/>
            <p:nvPr/>
          </p:nvSpPr>
          <p:spPr>
            <a:xfrm>
              <a:off x="4842475" y="24786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5" y="50"/>
                    <a:pt x="38" y="67"/>
                    <a:pt x="17" y="104"/>
                  </a:cubicBezTo>
                  <a:cubicBezTo>
                    <a:pt x="1" y="153"/>
                    <a:pt x="38" y="207"/>
                    <a:pt x="88" y="207"/>
                  </a:cubicBezTo>
                  <a:cubicBezTo>
                    <a:pt x="120" y="207"/>
                    <a:pt x="141" y="186"/>
                    <a:pt x="158" y="186"/>
                  </a:cubicBezTo>
                  <a:cubicBezTo>
                    <a:pt x="174" y="186"/>
                    <a:pt x="174" y="170"/>
                    <a:pt x="191" y="170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50"/>
                    <a:pt x="22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0" name="Google Shape;18850;p47"/>
            <p:cNvSpPr/>
            <p:nvPr/>
          </p:nvSpPr>
          <p:spPr>
            <a:xfrm>
              <a:off x="4776425" y="2511225"/>
              <a:ext cx="6400" cy="5225"/>
            </a:xfrm>
            <a:custGeom>
              <a:avLst/>
              <a:gdLst/>
              <a:ahLst/>
              <a:cxnLst/>
              <a:rect l="l" t="t" r="r" b="b"/>
              <a:pathLst>
                <a:path w="256" h="209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2" y="208"/>
                    <a:pt x="87" y="208"/>
                  </a:cubicBezTo>
                  <a:cubicBezTo>
                    <a:pt x="106" y="208"/>
                    <a:pt x="128" y="203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1" name="Google Shape;18851;p47"/>
            <p:cNvSpPr/>
            <p:nvPr/>
          </p:nvSpPr>
          <p:spPr>
            <a:xfrm>
              <a:off x="4767350" y="253660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36" y="1"/>
                    <a:pt x="103" y="17"/>
                    <a:pt x="87" y="34"/>
                  </a:cubicBezTo>
                  <a:cubicBezTo>
                    <a:pt x="54" y="54"/>
                    <a:pt x="33" y="87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39" y="137"/>
                    <a:pt x="239" y="104"/>
                  </a:cubicBezTo>
                  <a:cubicBezTo>
                    <a:pt x="277" y="54"/>
                    <a:pt x="239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2" name="Google Shape;18852;p47"/>
            <p:cNvSpPr/>
            <p:nvPr/>
          </p:nvSpPr>
          <p:spPr>
            <a:xfrm>
              <a:off x="4780650" y="25237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57"/>
                    <a:pt x="17" y="190"/>
                    <a:pt x="70" y="190"/>
                  </a:cubicBezTo>
                  <a:cubicBezTo>
                    <a:pt x="70" y="206"/>
                    <a:pt x="87" y="206"/>
                    <a:pt x="87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90" y="173"/>
                    <a:pt x="206" y="157"/>
                    <a:pt x="223" y="120"/>
                  </a:cubicBezTo>
                  <a:cubicBezTo>
                    <a:pt x="243" y="120"/>
                    <a:pt x="243" y="103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3" name="Google Shape;18853;p47"/>
            <p:cNvSpPr/>
            <p:nvPr/>
          </p:nvSpPr>
          <p:spPr>
            <a:xfrm>
              <a:off x="4772500" y="25486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17"/>
                    <a:pt x="71" y="33"/>
                  </a:cubicBezTo>
                  <a:cubicBezTo>
                    <a:pt x="54" y="49"/>
                    <a:pt x="33" y="66"/>
                    <a:pt x="17" y="103"/>
                  </a:cubicBezTo>
                  <a:cubicBezTo>
                    <a:pt x="0" y="153"/>
                    <a:pt x="33" y="190"/>
                    <a:pt x="87" y="190"/>
                  </a:cubicBezTo>
                  <a:lnTo>
                    <a:pt x="157" y="190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0" y="120"/>
                    <a:pt x="240" y="103"/>
                  </a:cubicBezTo>
                  <a:cubicBezTo>
                    <a:pt x="260" y="66"/>
                    <a:pt x="260" y="49"/>
                    <a:pt x="240" y="33"/>
                  </a:cubicBezTo>
                  <a:cubicBezTo>
                    <a:pt x="223" y="17"/>
                    <a:pt x="19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4" name="Google Shape;18854;p47"/>
            <p:cNvSpPr/>
            <p:nvPr/>
          </p:nvSpPr>
          <p:spPr>
            <a:xfrm>
              <a:off x="4796525" y="252515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3" y="1"/>
                  </a:moveTo>
                  <a:cubicBezTo>
                    <a:pt x="161" y="1"/>
                    <a:pt x="149" y="5"/>
                    <a:pt x="140" y="13"/>
                  </a:cubicBezTo>
                  <a:cubicBezTo>
                    <a:pt x="103" y="13"/>
                    <a:pt x="70" y="30"/>
                    <a:pt x="54" y="46"/>
                  </a:cubicBezTo>
                  <a:cubicBezTo>
                    <a:pt x="0" y="100"/>
                    <a:pt x="0" y="166"/>
                    <a:pt x="37" y="182"/>
                  </a:cubicBezTo>
                  <a:cubicBezTo>
                    <a:pt x="54" y="203"/>
                    <a:pt x="87" y="203"/>
                    <a:pt x="124" y="203"/>
                  </a:cubicBezTo>
                  <a:cubicBezTo>
                    <a:pt x="124" y="203"/>
                    <a:pt x="140" y="182"/>
                    <a:pt x="157" y="182"/>
                  </a:cubicBezTo>
                  <a:cubicBezTo>
                    <a:pt x="173" y="182"/>
                    <a:pt x="190" y="166"/>
                    <a:pt x="206" y="149"/>
                  </a:cubicBezTo>
                  <a:cubicBezTo>
                    <a:pt x="227" y="133"/>
                    <a:pt x="243" y="100"/>
                    <a:pt x="243" y="79"/>
                  </a:cubicBezTo>
                  <a:cubicBezTo>
                    <a:pt x="243" y="46"/>
                    <a:pt x="243" y="30"/>
                    <a:pt x="206" y="13"/>
                  </a:cubicBezTo>
                  <a:cubicBezTo>
                    <a:pt x="198" y="5"/>
                    <a:pt x="18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5" name="Google Shape;18855;p47"/>
            <p:cNvSpPr/>
            <p:nvPr/>
          </p:nvSpPr>
          <p:spPr>
            <a:xfrm>
              <a:off x="4790950" y="25460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5" y="0"/>
                  </a:moveTo>
                  <a:cubicBezTo>
                    <a:pt x="117" y="0"/>
                    <a:pt x="70" y="18"/>
                    <a:pt x="38" y="50"/>
                  </a:cubicBezTo>
                  <a:cubicBezTo>
                    <a:pt x="17" y="67"/>
                    <a:pt x="0" y="104"/>
                    <a:pt x="0" y="121"/>
                  </a:cubicBezTo>
                  <a:cubicBezTo>
                    <a:pt x="0" y="153"/>
                    <a:pt x="17" y="170"/>
                    <a:pt x="38" y="191"/>
                  </a:cubicBezTo>
                  <a:lnTo>
                    <a:pt x="120" y="191"/>
                  </a:lnTo>
                  <a:cubicBezTo>
                    <a:pt x="120" y="191"/>
                    <a:pt x="141" y="191"/>
                    <a:pt x="141" y="170"/>
                  </a:cubicBezTo>
                  <a:cubicBezTo>
                    <a:pt x="174" y="170"/>
                    <a:pt x="190" y="153"/>
                    <a:pt x="207" y="137"/>
                  </a:cubicBezTo>
                  <a:cubicBezTo>
                    <a:pt x="260" y="104"/>
                    <a:pt x="260" y="34"/>
                    <a:pt x="207" y="17"/>
                  </a:cubicBezTo>
                  <a:cubicBezTo>
                    <a:pt x="195" y="6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6" name="Google Shape;18856;p47"/>
            <p:cNvSpPr/>
            <p:nvPr/>
          </p:nvSpPr>
          <p:spPr>
            <a:xfrm>
              <a:off x="4784975" y="2491725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0" y="1"/>
                  </a:moveTo>
                  <a:cubicBezTo>
                    <a:pt x="134" y="1"/>
                    <a:pt x="91" y="12"/>
                    <a:pt x="70" y="43"/>
                  </a:cubicBezTo>
                  <a:cubicBezTo>
                    <a:pt x="17" y="97"/>
                    <a:pt x="0" y="146"/>
                    <a:pt x="50" y="179"/>
                  </a:cubicBezTo>
                  <a:cubicBezTo>
                    <a:pt x="70" y="200"/>
                    <a:pt x="103" y="200"/>
                    <a:pt x="136" y="200"/>
                  </a:cubicBezTo>
                  <a:cubicBezTo>
                    <a:pt x="136" y="179"/>
                    <a:pt x="153" y="179"/>
                    <a:pt x="174" y="179"/>
                  </a:cubicBezTo>
                  <a:cubicBezTo>
                    <a:pt x="190" y="163"/>
                    <a:pt x="207" y="163"/>
                    <a:pt x="223" y="146"/>
                  </a:cubicBezTo>
                  <a:cubicBezTo>
                    <a:pt x="277" y="97"/>
                    <a:pt x="277" y="43"/>
                    <a:pt x="223" y="10"/>
                  </a:cubicBezTo>
                  <a:cubicBezTo>
                    <a:pt x="211" y="4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7" name="Google Shape;18857;p47"/>
            <p:cNvSpPr/>
            <p:nvPr/>
          </p:nvSpPr>
          <p:spPr>
            <a:xfrm>
              <a:off x="4744575" y="25150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48" y="1"/>
                  </a:moveTo>
                  <a:cubicBezTo>
                    <a:pt x="133" y="1"/>
                    <a:pt x="118" y="3"/>
                    <a:pt x="103" y="7"/>
                  </a:cubicBezTo>
                  <a:cubicBezTo>
                    <a:pt x="37" y="40"/>
                    <a:pt x="0" y="110"/>
                    <a:pt x="0" y="143"/>
                  </a:cubicBezTo>
                  <a:cubicBezTo>
                    <a:pt x="11" y="177"/>
                    <a:pt x="43" y="196"/>
                    <a:pt x="82" y="196"/>
                  </a:cubicBezTo>
                  <a:cubicBezTo>
                    <a:pt x="105" y="196"/>
                    <a:pt x="131" y="190"/>
                    <a:pt x="157" y="176"/>
                  </a:cubicBezTo>
                  <a:cubicBezTo>
                    <a:pt x="206" y="160"/>
                    <a:pt x="260" y="94"/>
                    <a:pt x="243" y="40"/>
                  </a:cubicBezTo>
                  <a:cubicBezTo>
                    <a:pt x="228" y="16"/>
                    <a:pt x="189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8" name="Google Shape;18858;p47"/>
            <p:cNvSpPr/>
            <p:nvPr/>
          </p:nvSpPr>
          <p:spPr>
            <a:xfrm>
              <a:off x="4746725" y="24674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37"/>
                  </a:cubicBezTo>
                  <a:cubicBezTo>
                    <a:pt x="54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90"/>
                    <a:pt x="157" y="190"/>
                    <a:pt x="174" y="173"/>
                  </a:cubicBezTo>
                  <a:lnTo>
                    <a:pt x="190" y="173"/>
                  </a:lnTo>
                  <a:cubicBezTo>
                    <a:pt x="223" y="140"/>
                    <a:pt x="240" y="120"/>
                    <a:pt x="261" y="87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9" name="Google Shape;18859;p47"/>
            <p:cNvSpPr/>
            <p:nvPr/>
          </p:nvSpPr>
          <p:spPr>
            <a:xfrm>
              <a:off x="4751875" y="24791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5" y="50"/>
                    <a:pt x="34" y="87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0" y="206"/>
                    <a:pt x="137" y="206"/>
                    <a:pt x="174" y="190"/>
                  </a:cubicBezTo>
                  <a:cubicBezTo>
                    <a:pt x="174" y="190"/>
                    <a:pt x="191" y="190"/>
                    <a:pt x="191" y="169"/>
                  </a:cubicBezTo>
                  <a:cubicBezTo>
                    <a:pt x="224" y="153"/>
                    <a:pt x="240" y="136"/>
                    <a:pt x="261" y="103"/>
                  </a:cubicBezTo>
                  <a:cubicBezTo>
                    <a:pt x="261" y="87"/>
                    <a:pt x="261" y="50"/>
                    <a:pt x="240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0" name="Google Shape;18860;p47"/>
            <p:cNvSpPr/>
            <p:nvPr/>
          </p:nvSpPr>
          <p:spPr>
            <a:xfrm>
              <a:off x="4851975" y="246727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7" y="1"/>
                  </a:moveTo>
                  <a:cubicBezTo>
                    <a:pt x="140" y="1"/>
                    <a:pt x="122" y="3"/>
                    <a:pt x="103" y="7"/>
                  </a:cubicBez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60" y="197"/>
                    <a:pt x="96" y="197"/>
                  </a:cubicBezTo>
                  <a:cubicBezTo>
                    <a:pt x="115" y="197"/>
                    <a:pt x="135" y="192"/>
                    <a:pt x="153" y="180"/>
                  </a:cubicBezTo>
                  <a:cubicBezTo>
                    <a:pt x="223" y="164"/>
                    <a:pt x="256" y="94"/>
                    <a:pt x="256" y="44"/>
                  </a:cubicBezTo>
                  <a:cubicBezTo>
                    <a:pt x="244" y="17"/>
                    <a:pt x="205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1" name="Google Shape;18861;p47"/>
            <p:cNvSpPr/>
            <p:nvPr/>
          </p:nvSpPr>
          <p:spPr>
            <a:xfrm>
              <a:off x="4801250" y="25353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50"/>
                    <a:pt x="38" y="83"/>
                    <a:pt x="17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186"/>
                    <a:pt x="157" y="186"/>
                  </a:cubicBezTo>
                  <a:cubicBezTo>
                    <a:pt x="174" y="186"/>
                    <a:pt x="190" y="169"/>
                    <a:pt x="190" y="169"/>
                  </a:cubicBezTo>
                  <a:cubicBezTo>
                    <a:pt x="223" y="153"/>
                    <a:pt x="244" y="120"/>
                    <a:pt x="261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2" name="Google Shape;18862;p47"/>
            <p:cNvSpPr/>
            <p:nvPr/>
          </p:nvSpPr>
          <p:spPr>
            <a:xfrm>
              <a:off x="4754450" y="250270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37" y="0"/>
                    <a:pt x="104" y="17"/>
                    <a:pt x="88" y="33"/>
                  </a:cubicBezTo>
                  <a:cubicBezTo>
                    <a:pt x="55" y="50"/>
                    <a:pt x="34" y="70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1" y="206"/>
                    <a:pt x="137" y="190"/>
                    <a:pt x="158" y="190"/>
                  </a:cubicBezTo>
                  <a:cubicBezTo>
                    <a:pt x="174" y="190"/>
                    <a:pt x="174" y="173"/>
                    <a:pt x="191" y="173"/>
                  </a:cubicBezTo>
                  <a:cubicBezTo>
                    <a:pt x="224" y="153"/>
                    <a:pt x="240" y="120"/>
                    <a:pt x="240" y="103"/>
                  </a:cubicBezTo>
                  <a:cubicBezTo>
                    <a:pt x="277" y="50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3" name="Google Shape;18863;p47"/>
            <p:cNvSpPr/>
            <p:nvPr/>
          </p:nvSpPr>
          <p:spPr>
            <a:xfrm>
              <a:off x="4759625" y="25142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5"/>
                    <a:pt x="33" y="71"/>
                    <a:pt x="33" y="104"/>
                  </a:cubicBezTo>
                  <a:cubicBezTo>
                    <a:pt x="0" y="158"/>
                    <a:pt x="33" y="191"/>
                    <a:pt x="103" y="191"/>
                  </a:cubicBezTo>
                  <a:lnTo>
                    <a:pt x="173" y="191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8"/>
                    <a:pt x="239" y="125"/>
                    <a:pt x="260" y="104"/>
                  </a:cubicBezTo>
                  <a:cubicBezTo>
                    <a:pt x="276" y="38"/>
                    <a:pt x="239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4" name="Google Shape;18864;p47"/>
            <p:cNvSpPr/>
            <p:nvPr/>
          </p:nvSpPr>
          <p:spPr>
            <a:xfrm>
              <a:off x="4764350" y="252570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8" y="1"/>
                  </a:moveTo>
                  <a:cubicBezTo>
                    <a:pt x="159" y="1"/>
                    <a:pt x="149" y="2"/>
                    <a:pt x="137" y="8"/>
                  </a:cubicBezTo>
                  <a:cubicBezTo>
                    <a:pt x="104" y="8"/>
                    <a:pt x="71" y="24"/>
                    <a:pt x="50" y="57"/>
                  </a:cubicBezTo>
                  <a:cubicBezTo>
                    <a:pt x="1" y="94"/>
                    <a:pt x="1" y="160"/>
                    <a:pt x="34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37" y="198"/>
                    <a:pt x="137" y="198"/>
                    <a:pt x="153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56" y="94"/>
                    <a:pt x="256" y="41"/>
                    <a:pt x="223" y="8"/>
                  </a:cubicBezTo>
                  <a:cubicBezTo>
                    <a:pt x="201" y="8"/>
                    <a:pt x="187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5" name="Google Shape;18865;p47"/>
            <p:cNvSpPr/>
            <p:nvPr/>
          </p:nvSpPr>
          <p:spPr>
            <a:xfrm>
              <a:off x="4836925" y="24674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3" y="0"/>
                  </a:moveTo>
                  <a:cubicBezTo>
                    <a:pt x="136" y="0"/>
                    <a:pt x="120" y="0"/>
                    <a:pt x="87" y="17"/>
                  </a:cubicBezTo>
                  <a:cubicBezTo>
                    <a:pt x="54" y="37"/>
                    <a:pt x="33" y="70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7" y="173"/>
                  </a:cubicBezTo>
                  <a:cubicBezTo>
                    <a:pt x="173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60" y="87"/>
                  </a:cubicBezTo>
                  <a:cubicBezTo>
                    <a:pt x="277" y="37"/>
                    <a:pt x="239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6" name="Google Shape;18866;p47"/>
            <p:cNvSpPr/>
            <p:nvPr/>
          </p:nvSpPr>
          <p:spPr>
            <a:xfrm>
              <a:off x="4803825" y="250252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94" y="1"/>
                  </a:moveTo>
                  <a:cubicBezTo>
                    <a:pt x="183" y="1"/>
                    <a:pt x="171" y="3"/>
                    <a:pt x="158" y="7"/>
                  </a:cubicBezTo>
                  <a:lnTo>
                    <a:pt x="104" y="7"/>
                  </a:lnTo>
                  <a:cubicBezTo>
                    <a:pt x="38" y="40"/>
                    <a:pt x="1" y="110"/>
                    <a:pt x="17" y="143"/>
                  </a:cubicBezTo>
                  <a:cubicBezTo>
                    <a:pt x="17" y="178"/>
                    <a:pt x="47" y="197"/>
                    <a:pt x="87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174" y="180"/>
                    <a:pt x="191" y="160"/>
                    <a:pt x="207" y="143"/>
                  </a:cubicBezTo>
                  <a:cubicBezTo>
                    <a:pt x="244" y="127"/>
                    <a:pt x="261" y="77"/>
                    <a:pt x="244" y="40"/>
                  </a:cubicBezTo>
                  <a:cubicBezTo>
                    <a:pt x="244" y="16"/>
                    <a:pt x="224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7" name="Google Shape;18867;p47"/>
            <p:cNvSpPr/>
            <p:nvPr/>
          </p:nvSpPr>
          <p:spPr>
            <a:xfrm>
              <a:off x="4832600" y="2490200"/>
              <a:ext cx="6500" cy="4800"/>
            </a:xfrm>
            <a:custGeom>
              <a:avLst/>
              <a:gdLst/>
              <a:ahLst/>
              <a:cxnLst/>
              <a:rect l="l" t="t" r="r" b="b"/>
              <a:pathLst>
                <a:path w="260" h="192" extrusionOk="0">
                  <a:moveTo>
                    <a:pt x="170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21" y="172"/>
                    <a:pt x="49" y="191"/>
                    <a:pt x="88" y="191"/>
                  </a:cubicBezTo>
                  <a:cubicBezTo>
                    <a:pt x="108" y="191"/>
                    <a:pt x="132" y="186"/>
                    <a:pt x="157" y="174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8" name="Google Shape;18868;p47"/>
            <p:cNvSpPr/>
            <p:nvPr/>
          </p:nvSpPr>
          <p:spPr>
            <a:xfrm>
              <a:off x="4842900" y="24189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3" y="21"/>
                    <a:pt x="71" y="37"/>
                  </a:cubicBezTo>
                  <a:cubicBezTo>
                    <a:pt x="38" y="54"/>
                    <a:pt x="21" y="70"/>
                    <a:pt x="21" y="103"/>
                  </a:cubicBezTo>
                  <a:cubicBezTo>
                    <a:pt x="0" y="140"/>
                    <a:pt x="21" y="190"/>
                    <a:pt x="71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27" y="124"/>
                  </a:cubicBezTo>
                  <a:lnTo>
                    <a:pt x="244" y="103"/>
                  </a:lnTo>
                  <a:cubicBezTo>
                    <a:pt x="260" y="37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9" name="Google Shape;18869;p47"/>
            <p:cNvSpPr/>
            <p:nvPr/>
          </p:nvSpPr>
          <p:spPr>
            <a:xfrm>
              <a:off x="4832175" y="25022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17" y="87"/>
                    <a:pt x="17" y="104"/>
                  </a:cubicBezTo>
                  <a:cubicBezTo>
                    <a:pt x="1" y="137"/>
                    <a:pt x="1" y="170"/>
                    <a:pt x="38" y="190"/>
                  </a:cubicBezTo>
                  <a:cubicBezTo>
                    <a:pt x="38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90" y="170"/>
                    <a:pt x="223" y="137"/>
                    <a:pt x="244" y="104"/>
                  </a:cubicBezTo>
                  <a:lnTo>
                    <a:pt x="244" y="87"/>
                  </a:ln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0" name="Google Shape;18870;p47"/>
            <p:cNvSpPr/>
            <p:nvPr/>
          </p:nvSpPr>
          <p:spPr>
            <a:xfrm>
              <a:off x="4846825" y="249022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0"/>
                  </a:moveTo>
                  <a:cubicBezTo>
                    <a:pt x="103" y="17"/>
                    <a:pt x="70" y="33"/>
                    <a:pt x="50" y="54"/>
                  </a:cubicBezTo>
                  <a:cubicBezTo>
                    <a:pt x="0" y="103"/>
                    <a:pt x="0" y="157"/>
                    <a:pt x="50" y="190"/>
                  </a:cubicBezTo>
                  <a:cubicBezTo>
                    <a:pt x="63" y="190"/>
                    <a:pt x="83" y="197"/>
                    <a:pt x="99" y="197"/>
                  </a:cubicBezTo>
                  <a:cubicBezTo>
                    <a:pt x="107" y="197"/>
                    <a:pt x="114" y="195"/>
                    <a:pt x="120" y="190"/>
                  </a:cubicBezTo>
                  <a:lnTo>
                    <a:pt x="153" y="190"/>
                  </a:lnTo>
                  <a:cubicBezTo>
                    <a:pt x="173" y="173"/>
                    <a:pt x="190" y="157"/>
                    <a:pt x="206" y="157"/>
                  </a:cubicBezTo>
                  <a:cubicBezTo>
                    <a:pt x="256" y="103"/>
                    <a:pt x="256" y="33"/>
                    <a:pt x="223" y="17"/>
                  </a:cubicBezTo>
                  <a:cubicBezTo>
                    <a:pt x="206" y="0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1" name="Google Shape;18871;p47"/>
            <p:cNvSpPr/>
            <p:nvPr/>
          </p:nvSpPr>
          <p:spPr>
            <a:xfrm>
              <a:off x="4845475" y="24309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4"/>
                    <a:pt x="21" y="87"/>
                    <a:pt x="0" y="104"/>
                  </a:cubicBezTo>
                  <a:cubicBezTo>
                    <a:pt x="0" y="137"/>
                    <a:pt x="0" y="157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7"/>
                    <a:pt x="227" y="137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2" name="Google Shape;18872;p47"/>
            <p:cNvSpPr/>
            <p:nvPr/>
          </p:nvSpPr>
          <p:spPr>
            <a:xfrm>
              <a:off x="4839075" y="2455250"/>
              <a:ext cx="6950" cy="4900"/>
            </a:xfrm>
            <a:custGeom>
              <a:avLst/>
              <a:gdLst/>
              <a:ahLst/>
              <a:cxnLst/>
              <a:rect l="l" t="t" r="r" b="b"/>
              <a:pathLst>
                <a:path w="278" h="196" extrusionOk="0">
                  <a:moveTo>
                    <a:pt x="172" y="1"/>
                  </a:moveTo>
                  <a:cubicBezTo>
                    <a:pt x="161" y="1"/>
                    <a:pt x="149" y="3"/>
                    <a:pt x="137" y="10"/>
                  </a:cubicBezTo>
                  <a:cubicBezTo>
                    <a:pt x="104" y="10"/>
                    <a:pt x="87" y="26"/>
                    <a:pt x="50" y="59"/>
                  </a:cubicBezTo>
                  <a:cubicBezTo>
                    <a:pt x="1" y="92"/>
                    <a:pt x="1" y="162"/>
                    <a:pt x="50" y="179"/>
                  </a:cubicBezTo>
                  <a:cubicBezTo>
                    <a:pt x="71" y="195"/>
                    <a:pt x="104" y="195"/>
                    <a:pt x="120" y="195"/>
                  </a:cubicBezTo>
                  <a:cubicBezTo>
                    <a:pt x="137" y="195"/>
                    <a:pt x="153" y="195"/>
                    <a:pt x="153" y="179"/>
                  </a:cubicBezTo>
                  <a:cubicBezTo>
                    <a:pt x="174" y="179"/>
                    <a:pt x="207" y="162"/>
                    <a:pt x="207" y="146"/>
                  </a:cubicBezTo>
                  <a:cubicBezTo>
                    <a:pt x="256" y="92"/>
                    <a:pt x="277" y="43"/>
                    <a:pt x="224" y="10"/>
                  </a:cubicBezTo>
                  <a:cubicBezTo>
                    <a:pt x="213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3" name="Google Shape;18873;p47"/>
            <p:cNvSpPr/>
            <p:nvPr/>
          </p:nvSpPr>
          <p:spPr>
            <a:xfrm>
              <a:off x="4813725" y="25366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1"/>
                  </a:moveTo>
                  <a:cubicBezTo>
                    <a:pt x="137" y="1"/>
                    <a:pt x="120" y="1"/>
                    <a:pt x="104" y="17"/>
                  </a:cubicBezTo>
                  <a:cubicBezTo>
                    <a:pt x="34" y="34"/>
                    <a:pt x="1" y="104"/>
                    <a:pt x="17" y="157"/>
                  </a:cubicBezTo>
                  <a:cubicBezTo>
                    <a:pt x="29" y="181"/>
                    <a:pt x="61" y="197"/>
                    <a:pt x="105" y="197"/>
                  </a:cubicBezTo>
                  <a:cubicBezTo>
                    <a:pt x="121" y="197"/>
                    <a:pt x="139" y="195"/>
                    <a:pt x="157" y="190"/>
                  </a:cubicBezTo>
                  <a:cubicBezTo>
                    <a:pt x="174" y="174"/>
                    <a:pt x="190" y="157"/>
                    <a:pt x="207" y="157"/>
                  </a:cubicBezTo>
                  <a:cubicBezTo>
                    <a:pt x="240" y="120"/>
                    <a:pt x="260" y="87"/>
                    <a:pt x="240" y="54"/>
                  </a:cubicBezTo>
                  <a:cubicBezTo>
                    <a:pt x="240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4" name="Google Shape;18874;p47"/>
            <p:cNvSpPr/>
            <p:nvPr/>
          </p:nvSpPr>
          <p:spPr>
            <a:xfrm>
              <a:off x="4827025" y="24794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5"/>
                    <a:pt x="1" y="105"/>
                    <a:pt x="17" y="154"/>
                  </a:cubicBezTo>
                  <a:cubicBezTo>
                    <a:pt x="17" y="181"/>
                    <a:pt x="55" y="198"/>
                    <a:pt x="103" y="198"/>
                  </a:cubicBezTo>
                  <a:cubicBezTo>
                    <a:pt x="120" y="198"/>
                    <a:pt x="139" y="196"/>
                    <a:pt x="157" y="191"/>
                  </a:cubicBezTo>
                  <a:cubicBezTo>
                    <a:pt x="223" y="154"/>
                    <a:pt x="260" y="105"/>
                    <a:pt x="244" y="51"/>
                  </a:cubicBezTo>
                  <a:cubicBezTo>
                    <a:pt x="230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5" name="Google Shape;18875;p47"/>
            <p:cNvSpPr/>
            <p:nvPr/>
          </p:nvSpPr>
          <p:spPr>
            <a:xfrm>
              <a:off x="4808975" y="251437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3" y="5"/>
                    <a:pt x="104" y="16"/>
                  </a:cubicBezTo>
                  <a:cubicBezTo>
                    <a:pt x="55" y="32"/>
                    <a:pt x="17" y="65"/>
                    <a:pt x="1" y="119"/>
                  </a:cubicBezTo>
                  <a:lnTo>
                    <a:pt x="1" y="152"/>
                  </a:lnTo>
                  <a:cubicBezTo>
                    <a:pt x="12" y="184"/>
                    <a:pt x="45" y="204"/>
                    <a:pt x="81" y="204"/>
                  </a:cubicBezTo>
                  <a:cubicBezTo>
                    <a:pt x="101" y="204"/>
                    <a:pt x="122" y="198"/>
                    <a:pt x="141" y="185"/>
                  </a:cubicBezTo>
                  <a:cubicBezTo>
                    <a:pt x="207" y="168"/>
                    <a:pt x="261" y="98"/>
                    <a:pt x="244" y="49"/>
                  </a:cubicBezTo>
                  <a:cubicBezTo>
                    <a:pt x="244" y="32"/>
                    <a:pt x="224" y="32"/>
                    <a:pt x="207" y="16"/>
                  </a:cubicBezTo>
                  <a:cubicBezTo>
                    <a:pt x="199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6" name="Google Shape;18876;p47"/>
            <p:cNvSpPr/>
            <p:nvPr/>
          </p:nvSpPr>
          <p:spPr>
            <a:xfrm>
              <a:off x="4810325" y="2524125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53" y="1"/>
                  </a:moveTo>
                  <a:cubicBezTo>
                    <a:pt x="137" y="17"/>
                    <a:pt x="120" y="17"/>
                    <a:pt x="104" y="17"/>
                  </a:cubicBezTo>
                  <a:cubicBezTo>
                    <a:pt x="34" y="54"/>
                    <a:pt x="1" y="104"/>
                    <a:pt x="17" y="157"/>
                  </a:cubicBezTo>
                  <a:cubicBezTo>
                    <a:pt x="17" y="189"/>
                    <a:pt x="46" y="208"/>
                    <a:pt x="85" y="208"/>
                  </a:cubicBezTo>
                  <a:cubicBezTo>
                    <a:pt x="106" y="208"/>
                    <a:pt x="130" y="202"/>
                    <a:pt x="153" y="190"/>
                  </a:cubicBezTo>
                  <a:cubicBezTo>
                    <a:pt x="170" y="190"/>
                    <a:pt x="190" y="174"/>
                    <a:pt x="207" y="157"/>
                  </a:cubicBezTo>
                  <a:cubicBezTo>
                    <a:pt x="240" y="141"/>
                    <a:pt x="256" y="87"/>
                    <a:pt x="240" y="54"/>
                  </a:cubicBezTo>
                  <a:cubicBezTo>
                    <a:pt x="240" y="17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7" name="Google Shape;18877;p47"/>
            <p:cNvSpPr/>
            <p:nvPr/>
          </p:nvSpPr>
          <p:spPr>
            <a:xfrm>
              <a:off x="4818875" y="25021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2" y="0"/>
                  </a:moveTo>
                  <a:cubicBezTo>
                    <a:pt x="161" y="0"/>
                    <a:pt x="149" y="2"/>
                    <a:pt x="137" y="8"/>
                  </a:cubicBezTo>
                  <a:cubicBezTo>
                    <a:pt x="120" y="8"/>
                    <a:pt x="87" y="24"/>
                    <a:pt x="54" y="41"/>
                  </a:cubicBezTo>
                  <a:cubicBezTo>
                    <a:pt x="17" y="94"/>
                    <a:pt x="1" y="160"/>
                    <a:pt x="54" y="177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7" y="177"/>
                    <a:pt x="174" y="177"/>
                  </a:cubicBezTo>
                  <a:cubicBezTo>
                    <a:pt x="190" y="177"/>
                    <a:pt x="207" y="160"/>
                    <a:pt x="223" y="144"/>
                  </a:cubicBezTo>
                  <a:cubicBezTo>
                    <a:pt x="240" y="127"/>
                    <a:pt x="261" y="94"/>
                    <a:pt x="261" y="74"/>
                  </a:cubicBezTo>
                  <a:cubicBezTo>
                    <a:pt x="261" y="41"/>
                    <a:pt x="240" y="24"/>
                    <a:pt x="223" y="8"/>
                  </a:cubicBezTo>
                  <a:cubicBezTo>
                    <a:pt x="212" y="8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8" name="Google Shape;18878;p47"/>
            <p:cNvSpPr/>
            <p:nvPr/>
          </p:nvSpPr>
          <p:spPr>
            <a:xfrm>
              <a:off x="4824025" y="25134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37" y="1"/>
                    <a:pt x="104" y="17"/>
                    <a:pt x="71" y="34"/>
                  </a:cubicBezTo>
                  <a:cubicBezTo>
                    <a:pt x="55" y="55"/>
                    <a:pt x="17" y="71"/>
                    <a:pt x="17" y="104"/>
                  </a:cubicBezTo>
                  <a:cubicBezTo>
                    <a:pt x="1" y="121"/>
                    <a:pt x="1" y="158"/>
                    <a:pt x="17" y="174"/>
                  </a:cubicBezTo>
                  <a:cubicBezTo>
                    <a:pt x="34" y="191"/>
                    <a:pt x="55" y="191"/>
                    <a:pt x="88" y="191"/>
                  </a:cubicBezTo>
                  <a:lnTo>
                    <a:pt x="158" y="191"/>
                  </a:lnTo>
                  <a:cubicBezTo>
                    <a:pt x="158" y="174"/>
                    <a:pt x="174" y="174"/>
                    <a:pt x="174" y="174"/>
                  </a:cubicBezTo>
                  <a:cubicBezTo>
                    <a:pt x="207" y="158"/>
                    <a:pt x="224" y="121"/>
                    <a:pt x="240" y="104"/>
                  </a:cubicBezTo>
                  <a:cubicBezTo>
                    <a:pt x="261" y="34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9" name="Google Shape;18879;p47"/>
            <p:cNvSpPr/>
            <p:nvPr/>
          </p:nvSpPr>
          <p:spPr>
            <a:xfrm>
              <a:off x="4971325" y="22805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2" y="0"/>
                  </a:moveTo>
                  <a:cubicBezTo>
                    <a:pt x="154" y="0"/>
                    <a:pt x="146" y="2"/>
                    <a:pt x="141" y="7"/>
                  </a:cubicBezTo>
                  <a:cubicBezTo>
                    <a:pt x="104" y="7"/>
                    <a:pt x="71" y="24"/>
                    <a:pt x="54" y="57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cubicBezTo>
                    <a:pt x="141" y="197"/>
                    <a:pt x="141" y="19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60" y="94"/>
                    <a:pt x="260" y="40"/>
                    <a:pt x="207" y="7"/>
                  </a:cubicBezTo>
                  <a:cubicBezTo>
                    <a:pt x="196" y="7"/>
                    <a:pt x="177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0" name="Google Shape;18880;p47"/>
            <p:cNvSpPr/>
            <p:nvPr/>
          </p:nvSpPr>
          <p:spPr>
            <a:xfrm>
              <a:off x="4589950" y="2354500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78" y="0"/>
                  </a:moveTo>
                  <a:cubicBezTo>
                    <a:pt x="155" y="0"/>
                    <a:pt x="130" y="6"/>
                    <a:pt x="104" y="20"/>
                  </a:cubicBezTo>
                  <a:cubicBezTo>
                    <a:pt x="54" y="37"/>
                    <a:pt x="1" y="103"/>
                    <a:pt x="17" y="156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89"/>
                  </a:cubicBezTo>
                  <a:cubicBezTo>
                    <a:pt x="223" y="156"/>
                    <a:pt x="261" y="86"/>
                    <a:pt x="261" y="53"/>
                  </a:cubicBezTo>
                  <a:cubicBezTo>
                    <a:pt x="250" y="19"/>
                    <a:pt x="218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1" name="Google Shape;18881;p47"/>
            <p:cNvSpPr/>
            <p:nvPr/>
          </p:nvSpPr>
          <p:spPr>
            <a:xfrm>
              <a:off x="4592525" y="236477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41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3" y="199"/>
                    <a:pt x="75" y="203"/>
                    <a:pt x="90" y="203"/>
                  </a:cubicBezTo>
                  <a:cubicBezTo>
                    <a:pt x="105" y="203"/>
                    <a:pt x="123" y="199"/>
                    <a:pt x="141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7"/>
                  </a:cubicBezTo>
                  <a:cubicBezTo>
                    <a:pt x="244" y="124"/>
                    <a:pt x="261" y="104"/>
                    <a:pt x="261" y="71"/>
                  </a:cubicBezTo>
                  <a:cubicBezTo>
                    <a:pt x="261" y="54"/>
                    <a:pt x="244" y="38"/>
                    <a:pt x="224" y="21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2" name="Google Shape;18882;p47"/>
            <p:cNvSpPr/>
            <p:nvPr/>
          </p:nvSpPr>
          <p:spPr>
            <a:xfrm>
              <a:off x="4587800" y="2340275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94" y="0"/>
                  </a:moveTo>
                  <a:cubicBezTo>
                    <a:pt x="187" y="0"/>
                    <a:pt x="181" y="1"/>
                    <a:pt x="173" y="4"/>
                  </a:cubicBezTo>
                  <a:cubicBezTo>
                    <a:pt x="140" y="4"/>
                    <a:pt x="103" y="4"/>
                    <a:pt x="70" y="20"/>
                  </a:cubicBezTo>
                  <a:cubicBezTo>
                    <a:pt x="54" y="37"/>
                    <a:pt x="37" y="74"/>
                    <a:pt x="21" y="90"/>
                  </a:cubicBezTo>
                  <a:cubicBezTo>
                    <a:pt x="0" y="140"/>
                    <a:pt x="37" y="193"/>
                    <a:pt x="87" y="193"/>
                  </a:cubicBezTo>
                  <a:cubicBezTo>
                    <a:pt x="124" y="193"/>
                    <a:pt x="140" y="193"/>
                    <a:pt x="157" y="177"/>
                  </a:cubicBezTo>
                  <a:cubicBezTo>
                    <a:pt x="173" y="177"/>
                    <a:pt x="173" y="177"/>
                    <a:pt x="190" y="156"/>
                  </a:cubicBezTo>
                  <a:cubicBezTo>
                    <a:pt x="206" y="140"/>
                    <a:pt x="243" y="123"/>
                    <a:pt x="243" y="90"/>
                  </a:cubicBezTo>
                  <a:cubicBezTo>
                    <a:pt x="258" y="44"/>
                    <a:pt x="235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3" name="Google Shape;18883;p47"/>
            <p:cNvSpPr/>
            <p:nvPr/>
          </p:nvSpPr>
          <p:spPr>
            <a:xfrm>
              <a:off x="4577475" y="2365300"/>
              <a:ext cx="6525" cy="5150"/>
            </a:xfrm>
            <a:custGeom>
              <a:avLst/>
              <a:gdLst/>
              <a:ahLst/>
              <a:cxnLst/>
              <a:rect l="l" t="t" r="r" b="b"/>
              <a:pathLst>
                <a:path w="261" h="206" extrusionOk="0">
                  <a:moveTo>
                    <a:pt x="158" y="0"/>
                  </a:moveTo>
                  <a:cubicBezTo>
                    <a:pt x="141" y="0"/>
                    <a:pt x="125" y="17"/>
                    <a:pt x="104" y="17"/>
                  </a:cubicBezTo>
                  <a:cubicBezTo>
                    <a:pt x="38" y="50"/>
                    <a:pt x="1" y="103"/>
                    <a:pt x="1" y="153"/>
                  </a:cubicBezTo>
                  <a:cubicBezTo>
                    <a:pt x="14" y="187"/>
                    <a:pt x="45" y="206"/>
                    <a:pt x="84" y="206"/>
                  </a:cubicBezTo>
                  <a:cubicBezTo>
                    <a:pt x="107" y="206"/>
                    <a:pt x="132" y="200"/>
                    <a:pt x="158" y="186"/>
                  </a:cubicBezTo>
                  <a:cubicBezTo>
                    <a:pt x="174" y="169"/>
                    <a:pt x="191" y="169"/>
                    <a:pt x="207" y="153"/>
                  </a:cubicBezTo>
                  <a:cubicBezTo>
                    <a:pt x="244" y="120"/>
                    <a:pt x="261" y="83"/>
                    <a:pt x="244" y="50"/>
                  </a:cubicBezTo>
                  <a:cubicBezTo>
                    <a:pt x="228" y="17"/>
                    <a:pt x="191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4" name="Google Shape;18884;p47"/>
            <p:cNvSpPr/>
            <p:nvPr/>
          </p:nvSpPr>
          <p:spPr>
            <a:xfrm>
              <a:off x="4578000" y="235267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8" y="0"/>
                  </a:moveTo>
                  <a:cubicBezTo>
                    <a:pt x="121" y="0"/>
                    <a:pt x="102" y="2"/>
                    <a:pt x="83" y="7"/>
                  </a:cubicBezTo>
                  <a:cubicBezTo>
                    <a:pt x="50" y="23"/>
                    <a:pt x="34" y="56"/>
                    <a:pt x="17" y="72"/>
                  </a:cubicBezTo>
                  <a:cubicBezTo>
                    <a:pt x="1" y="110"/>
                    <a:pt x="1" y="126"/>
                    <a:pt x="1" y="143"/>
                  </a:cubicBezTo>
                  <a:cubicBezTo>
                    <a:pt x="1" y="159"/>
                    <a:pt x="17" y="176"/>
                    <a:pt x="34" y="196"/>
                  </a:cubicBezTo>
                  <a:cubicBezTo>
                    <a:pt x="67" y="196"/>
                    <a:pt x="104" y="196"/>
                    <a:pt x="137" y="176"/>
                  </a:cubicBezTo>
                  <a:cubicBezTo>
                    <a:pt x="207" y="159"/>
                    <a:pt x="240" y="93"/>
                    <a:pt x="240" y="39"/>
                  </a:cubicBezTo>
                  <a:cubicBezTo>
                    <a:pt x="228" y="15"/>
                    <a:pt x="187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5" name="Google Shape;18885;p47"/>
            <p:cNvSpPr/>
            <p:nvPr/>
          </p:nvSpPr>
          <p:spPr>
            <a:xfrm>
              <a:off x="4596875" y="232830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4"/>
                    <a:pt x="17" y="103"/>
                  </a:cubicBezTo>
                  <a:cubicBezTo>
                    <a:pt x="0" y="157"/>
                    <a:pt x="33" y="206"/>
                    <a:pt x="87" y="206"/>
                  </a:cubicBezTo>
                  <a:cubicBezTo>
                    <a:pt x="120" y="206"/>
                    <a:pt x="136" y="190"/>
                    <a:pt x="153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6" name="Google Shape;18886;p47"/>
            <p:cNvSpPr/>
            <p:nvPr/>
          </p:nvSpPr>
          <p:spPr>
            <a:xfrm>
              <a:off x="4582225" y="2328300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20" y="0"/>
                  </a:moveTo>
                  <a:cubicBezTo>
                    <a:pt x="87" y="17"/>
                    <a:pt x="71" y="37"/>
                    <a:pt x="38" y="54"/>
                  </a:cubicBezTo>
                  <a:cubicBezTo>
                    <a:pt x="17" y="87"/>
                    <a:pt x="1" y="103"/>
                    <a:pt x="1" y="140"/>
                  </a:cubicBezTo>
                  <a:cubicBezTo>
                    <a:pt x="1" y="157"/>
                    <a:pt x="1" y="173"/>
                    <a:pt x="38" y="190"/>
                  </a:cubicBezTo>
                  <a:cubicBezTo>
                    <a:pt x="54" y="206"/>
                    <a:pt x="87" y="206"/>
                    <a:pt x="104" y="206"/>
                  </a:cubicBezTo>
                  <a:cubicBezTo>
                    <a:pt x="120" y="190"/>
                    <a:pt x="141" y="190"/>
                    <a:pt x="141" y="190"/>
                  </a:cubicBezTo>
                  <a:cubicBezTo>
                    <a:pt x="157" y="173"/>
                    <a:pt x="190" y="173"/>
                    <a:pt x="190" y="157"/>
                  </a:cubicBezTo>
                  <a:cubicBezTo>
                    <a:pt x="244" y="103"/>
                    <a:pt x="244" y="54"/>
                    <a:pt x="207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7" name="Google Shape;18887;p47"/>
            <p:cNvSpPr/>
            <p:nvPr/>
          </p:nvSpPr>
          <p:spPr>
            <a:xfrm>
              <a:off x="4620475" y="235305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72" y="1"/>
                  </a:moveTo>
                  <a:cubicBezTo>
                    <a:pt x="161" y="1"/>
                    <a:pt x="149" y="3"/>
                    <a:pt x="136" y="8"/>
                  </a:cubicBezTo>
                  <a:cubicBezTo>
                    <a:pt x="103" y="8"/>
                    <a:pt x="70" y="24"/>
                    <a:pt x="54" y="57"/>
                  </a:cubicBezTo>
                  <a:cubicBezTo>
                    <a:pt x="0" y="95"/>
                    <a:pt x="0" y="161"/>
                    <a:pt x="33" y="181"/>
                  </a:cubicBezTo>
                  <a:cubicBezTo>
                    <a:pt x="70" y="198"/>
                    <a:pt x="87" y="198"/>
                    <a:pt x="120" y="198"/>
                  </a:cubicBezTo>
                  <a:cubicBezTo>
                    <a:pt x="136" y="198"/>
                    <a:pt x="136" y="198"/>
                    <a:pt x="157" y="181"/>
                  </a:cubicBezTo>
                  <a:cubicBezTo>
                    <a:pt x="173" y="181"/>
                    <a:pt x="190" y="161"/>
                    <a:pt x="206" y="144"/>
                  </a:cubicBezTo>
                  <a:cubicBezTo>
                    <a:pt x="260" y="95"/>
                    <a:pt x="260" y="41"/>
                    <a:pt x="223" y="8"/>
                  </a:cubicBezTo>
                  <a:cubicBezTo>
                    <a:pt x="212" y="8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8" name="Google Shape;18888;p47"/>
            <p:cNvSpPr/>
            <p:nvPr/>
          </p:nvSpPr>
          <p:spPr>
            <a:xfrm>
              <a:off x="4682300" y="2457850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9" y="1"/>
                  </a:moveTo>
                  <a:cubicBezTo>
                    <a:pt x="137" y="1"/>
                    <a:pt x="90" y="18"/>
                    <a:pt x="55" y="42"/>
                  </a:cubicBezTo>
                  <a:cubicBezTo>
                    <a:pt x="1" y="91"/>
                    <a:pt x="1" y="162"/>
                    <a:pt x="34" y="178"/>
                  </a:cubicBezTo>
                  <a:cubicBezTo>
                    <a:pt x="55" y="195"/>
                    <a:pt x="88" y="195"/>
                    <a:pt x="121" y="195"/>
                  </a:cubicBezTo>
                  <a:cubicBezTo>
                    <a:pt x="137" y="195"/>
                    <a:pt x="137" y="178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1"/>
                    <a:pt x="261" y="42"/>
                    <a:pt x="224" y="9"/>
                  </a:cubicBezTo>
                  <a:cubicBezTo>
                    <a:pt x="210" y="3"/>
                    <a:pt x="195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9" name="Google Shape;18889;p47"/>
            <p:cNvSpPr/>
            <p:nvPr/>
          </p:nvSpPr>
          <p:spPr>
            <a:xfrm>
              <a:off x="4626025" y="2318400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0"/>
                  </a:moveTo>
                  <a:cubicBezTo>
                    <a:pt x="141" y="0"/>
                    <a:pt x="104" y="21"/>
                    <a:pt x="87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1" y="104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0" name="Google Shape;18890;p47"/>
            <p:cNvSpPr/>
            <p:nvPr/>
          </p:nvSpPr>
          <p:spPr>
            <a:xfrm>
              <a:off x="4600675" y="23425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8" y="34"/>
                    <a:pt x="1" y="104"/>
                    <a:pt x="21" y="137"/>
                  </a:cubicBezTo>
                  <a:cubicBezTo>
                    <a:pt x="21" y="171"/>
                    <a:pt x="48" y="190"/>
                    <a:pt x="85" y="190"/>
                  </a:cubicBezTo>
                  <a:cubicBezTo>
                    <a:pt x="106" y="190"/>
                    <a:pt x="132" y="184"/>
                    <a:pt x="157" y="170"/>
                  </a:cubicBezTo>
                  <a:cubicBezTo>
                    <a:pt x="227" y="154"/>
                    <a:pt x="260" y="88"/>
                    <a:pt x="244" y="51"/>
                  </a:cubicBezTo>
                  <a:cubicBezTo>
                    <a:pt x="233" y="19"/>
                    <a:pt x="207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1" name="Google Shape;18891;p47"/>
            <p:cNvSpPr/>
            <p:nvPr/>
          </p:nvSpPr>
          <p:spPr>
            <a:xfrm>
              <a:off x="4625625" y="233002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4"/>
                    <a:pt x="17" y="154"/>
                  </a:cubicBezTo>
                  <a:cubicBezTo>
                    <a:pt x="27" y="188"/>
                    <a:pt x="53" y="201"/>
                    <a:pt x="89" y="201"/>
                  </a:cubicBezTo>
                  <a:cubicBezTo>
                    <a:pt x="109" y="201"/>
                    <a:pt x="132" y="197"/>
                    <a:pt x="157" y="191"/>
                  </a:cubicBezTo>
                  <a:cubicBezTo>
                    <a:pt x="223" y="154"/>
                    <a:pt x="260" y="104"/>
                    <a:pt x="260" y="51"/>
                  </a:cubicBezTo>
                  <a:cubicBezTo>
                    <a:pt x="247" y="19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2" name="Google Shape;18892;p47"/>
            <p:cNvSpPr/>
            <p:nvPr/>
          </p:nvSpPr>
          <p:spPr>
            <a:xfrm>
              <a:off x="4606350" y="235307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3" y="1"/>
                  </a:moveTo>
                  <a:cubicBezTo>
                    <a:pt x="138" y="1"/>
                    <a:pt x="121" y="3"/>
                    <a:pt x="103" y="7"/>
                  </a:cubicBezTo>
                  <a:cubicBezTo>
                    <a:pt x="33" y="40"/>
                    <a:pt x="0" y="94"/>
                    <a:pt x="17" y="143"/>
                  </a:cubicBezTo>
                  <a:cubicBezTo>
                    <a:pt x="17" y="178"/>
                    <a:pt x="45" y="197"/>
                    <a:pt x="84" y="197"/>
                  </a:cubicBezTo>
                  <a:cubicBezTo>
                    <a:pt x="105" y="197"/>
                    <a:pt x="128" y="192"/>
                    <a:pt x="153" y="180"/>
                  </a:cubicBezTo>
                  <a:cubicBezTo>
                    <a:pt x="223" y="143"/>
                    <a:pt x="256" y="94"/>
                    <a:pt x="239" y="40"/>
                  </a:cubicBezTo>
                  <a:cubicBezTo>
                    <a:pt x="227" y="16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3" name="Google Shape;18893;p47"/>
            <p:cNvSpPr/>
            <p:nvPr/>
          </p:nvSpPr>
          <p:spPr>
            <a:xfrm>
              <a:off x="4610575" y="23300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3" y="17"/>
                    <a:pt x="87" y="33"/>
                  </a:cubicBezTo>
                  <a:cubicBezTo>
                    <a:pt x="54" y="50"/>
                    <a:pt x="38" y="87"/>
                    <a:pt x="17" y="103"/>
                  </a:cubicBezTo>
                  <a:cubicBezTo>
                    <a:pt x="0" y="153"/>
                    <a:pt x="38" y="206"/>
                    <a:pt x="103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3"/>
                    <a:pt x="244" y="120"/>
                    <a:pt x="260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4" name="Google Shape;18894;p47"/>
            <p:cNvSpPr/>
            <p:nvPr/>
          </p:nvSpPr>
          <p:spPr>
            <a:xfrm>
              <a:off x="4616150" y="234160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21"/>
                    <a:pt x="70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0" y="157"/>
                    <a:pt x="37" y="190"/>
                    <a:pt x="87" y="190"/>
                  </a:cubicBezTo>
                  <a:lnTo>
                    <a:pt x="157" y="190"/>
                  </a:lnTo>
                  <a:cubicBezTo>
                    <a:pt x="157" y="173"/>
                    <a:pt x="173" y="173"/>
                    <a:pt x="190" y="173"/>
                  </a:cubicBezTo>
                  <a:cubicBezTo>
                    <a:pt x="206" y="157"/>
                    <a:pt x="227" y="124"/>
                    <a:pt x="243" y="103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5" name="Google Shape;18895;p47"/>
            <p:cNvSpPr/>
            <p:nvPr/>
          </p:nvSpPr>
          <p:spPr>
            <a:xfrm>
              <a:off x="4619225" y="229397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3" y="17"/>
                    <a:pt x="67" y="33"/>
                  </a:cubicBezTo>
                  <a:cubicBezTo>
                    <a:pt x="34" y="50"/>
                    <a:pt x="17" y="70"/>
                    <a:pt x="1" y="103"/>
                  </a:cubicBezTo>
                  <a:cubicBezTo>
                    <a:pt x="1" y="120"/>
                    <a:pt x="1" y="153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3"/>
                    <a:pt x="223" y="120"/>
                    <a:pt x="223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6" name="Google Shape;18896;p47"/>
            <p:cNvSpPr/>
            <p:nvPr/>
          </p:nvSpPr>
          <p:spPr>
            <a:xfrm>
              <a:off x="4498125" y="235325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3"/>
                  </a:cubicBezTo>
                  <a:cubicBezTo>
                    <a:pt x="50" y="49"/>
                    <a:pt x="17" y="70"/>
                    <a:pt x="17" y="103"/>
                  </a:cubicBezTo>
                  <a:cubicBezTo>
                    <a:pt x="0" y="153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3"/>
                    <a:pt x="223" y="136"/>
                    <a:pt x="239" y="103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7" name="Google Shape;18897;p47"/>
            <p:cNvSpPr/>
            <p:nvPr/>
          </p:nvSpPr>
          <p:spPr>
            <a:xfrm>
              <a:off x="4494625" y="2342525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3"/>
                    <a:pt x="17" y="66"/>
                    <a:pt x="17" y="87"/>
                  </a:cubicBezTo>
                  <a:cubicBezTo>
                    <a:pt x="0" y="120"/>
                    <a:pt x="0" y="136"/>
                    <a:pt x="17" y="169"/>
                  </a:cubicBezTo>
                  <a:cubicBezTo>
                    <a:pt x="37" y="190"/>
                    <a:pt x="70" y="190"/>
                    <a:pt x="87" y="190"/>
                  </a:cubicBezTo>
                  <a:cubicBezTo>
                    <a:pt x="103" y="190"/>
                    <a:pt x="140" y="190"/>
                    <a:pt x="157" y="169"/>
                  </a:cubicBezTo>
                  <a:cubicBezTo>
                    <a:pt x="157" y="169"/>
                    <a:pt x="173" y="169"/>
                    <a:pt x="190" y="153"/>
                  </a:cubicBezTo>
                  <a:cubicBezTo>
                    <a:pt x="206" y="136"/>
                    <a:pt x="223" y="120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8" name="Google Shape;18898;p47"/>
            <p:cNvSpPr/>
            <p:nvPr/>
          </p:nvSpPr>
          <p:spPr>
            <a:xfrm>
              <a:off x="4537175" y="2377250"/>
              <a:ext cx="2200" cy="450"/>
            </a:xfrm>
            <a:custGeom>
              <a:avLst/>
              <a:gdLst/>
              <a:ahLst/>
              <a:cxnLst/>
              <a:rect l="l" t="t" r="r" b="b"/>
              <a:pathLst>
                <a:path w="88" h="18" extrusionOk="0">
                  <a:moveTo>
                    <a:pt x="1" y="1"/>
                  </a:moveTo>
                  <a:cubicBezTo>
                    <a:pt x="34" y="1"/>
                    <a:pt x="50" y="17"/>
                    <a:pt x="87" y="17"/>
                  </a:cubicBezTo>
                  <a:cubicBezTo>
                    <a:pt x="87" y="1"/>
                    <a:pt x="50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9" name="Google Shape;18899;p47"/>
            <p:cNvSpPr/>
            <p:nvPr/>
          </p:nvSpPr>
          <p:spPr>
            <a:xfrm>
              <a:off x="4680150" y="24456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20"/>
                    <a:pt x="0" y="153"/>
                    <a:pt x="17" y="169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20" y="190"/>
                    <a:pt x="141" y="190"/>
                  </a:cubicBezTo>
                  <a:cubicBezTo>
                    <a:pt x="157" y="190"/>
                    <a:pt x="174" y="169"/>
                    <a:pt x="174" y="169"/>
                  </a:cubicBezTo>
                  <a:cubicBezTo>
                    <a:pt x="207" y="153"/>
                    <a:pt x="223" y="120"/>
                    <a:pt x="244" y="103"/>
                  </a:cubicBezTo>
                  <a:cubicBezTo>
                    <a:pt x="260" y="50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0" name="Google Shape;18900;p47"/>
            <p:cNvSpPr/>
            <p:nvPr/>
          </p:nvSpPr>
          <p:spPr>
            <a:xfrm>
              <a:off x="4536250" y="23296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38" y="67"/>
                    <a:pt x="21" y="104"/>
                  </a:cubicBezTo>
                  <a:cubicBezTo>
                    <a:pt x="1" y="120"/>
                    <a:pt x="21" y="137"/>
                    <a:pt x="21" y="170"/>
                  </a:cubicBezTo>
                  <a:cubicBezTo>
                    <a:pt x="38" y="191"/>
                    <a:pt x="71" y="191"/>
                    <a:pt x="87" y="191"/>
                  </a:cubicBezTo>
                  <a:cubicBezTo>
                    <a:pt x="124" y="191"/>
                    <a:pt x="141" y="191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1" name="Google Shape;18901;p47"/>
            <p:cNvSpPr/>
            <p:nvPr/>
          </p:nvSpPr>
          <p:spPr>
            <a:xfrm>
              <a:off x="4500700" y="2363950"/>
              <a:ext cx="5175" cy="3025"/>
            </a:xfrm>
            <a:custGeom>
              <a:avLst/>
              <a:gdLst/>
              <a:ahLst/>
              <a:cxnLst/>
              <a:rect l="l" t="t" r="r" b="b"/>
              <a:pathLst>
                <a:path w="207" h="121" extrusionOk="0">
                  <a:moveTo>
                    <a:pt x="83" y="1"/>
                  </a:moveTo>
                  <a:cubicBezTo>
                    <a:pt x="50" y="17"/>
                    <a:pt x="17" y="34"/>
                    <a:pt x="0" y="54"/>
                  </a:cubicBezTo>
                  <a:cubicBezTo>
                    <a:pt x="50" y="71"/>
                    <a:pt x="120" y="104"/>
                    <a:pt x="169" y="120"/>
                  </a:cubicBezTo>
                  <a:cubicBezTo>
                    <a:pt x="207" y="87"/>
                    <a:pt x="207" y="34"/>
                    <a:pt x="169" y="17"/>
                  </a:cubicBezTo>
                  <a:cubicBezTo>
                    <a:pt x="136" y="1"/>
                    <a:pt x="120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2" name="Google Shape;18902;p47"/>
            <p:cNvSpPr/>
            <p:nvPr/>
          </p:nvSpPr>
          <p:spPr>
            <a:xfrm>
              <a:off x="4676325" y="2477600"/>
              <a:ext cx="3425" cy="4500"/>
            </a:xfrm>
            <a:custGeom>
              <a:avLst/>
              <a:gdLst/>
              <a:ahLst/>
              <a:cxnLst/>
              <a:rect l="l" t="t" r="r" b="b"/>
              <a:pathLst>
                <a:path w="137" h="180" extrusionOk="0">
                  <a:moveTo>
                    <a:pt x="42" y="0"/>
                  </a:moveTo>
                  <a:cubicBezTo>
                    <a:pt x="28" y="0"/>
                    <a:pt x="14" y="2"/>
                    <a:pt x="1" y="6"/>
                  </a:cubicBezTo>
                  <a:cubicBezTo>
                    <a:pt x="17" y="60"/>
                    <a:pt x="34" y="110"/>
                    <a:pt x="50" y="180"/>
                  </a:cubicBezTo>
                  <a:cubicBezTo>
                    <a:pt x="104" y="147"/>
                    <a:pt x="137" y="93"/>
                    <a:pt x="120" y="44"/>
                  </a:cubicBezTo>
                  <a:cubicBezTo>
                    <a:pt x="120" y="16"/>
                    <a:pt x="82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3" name="Google Shape;18903;p47"/>
            <p:cNvSpPr/>
            <p:nvPr/>
          </p:nvSpPr>
          <p:spPr>
            <a:xfrm>
              <a:off x="4556875" y="2342525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57" y="0"/>
                  </a:moveTo>
                  <a:cubicBezTo>
                    <a:pt x="124" y="0"/>
                    <a:pt x="87" y="0"/>
                    <a:pt x="70" y="17"/>
                  </a:cubicBezTo>
                  <a:cubicBezTo>
                    <a:pt x="37" y="50"/>
                    <a:pt x="21" y="66"/>
                    <a:pt x="0" y="103"/>
                  </a:cubicBezTo>
                  <a:cubicBezTo>
                    <a:pt x="0" y="120"/>
                    <a:pt x="0" y="153"/>
                    <a:pt x="21" y="169"/>
                  </a:cubicBezTo>
                  <a:cubicBezTo>
                    <a:pt x="21" y="190"/>
                    <a:pt x="54" y="190"/>
                    <a:pt x="87" y="190"/>
                  </a:cubicBezTo>
                  <a:cubicBezTo>
                    <a:pt x="103" y="190"/>
                    <a:pt x="124" y="190"/>
                    <a:pt x="141" y="169"/>
                  </a:cubicBezTo>
                  <a:cubicBezTo>
                    <a:pt x="157" y="169"/>
                    <a:pt x="157" y="169"/>
                    <a:pt x="174" y="153"/>
                  </a:cubicBezTo>
                  <a:cubicBezTo>
                    <a:pt x="190" y="136"/>
                    <a:pt x="227" y="120"/>
                    <a:pt x="227" y="87"/>
                  </a:cubicBezTo>
                  <a:cubicBezTo>
                    <a:pt x="244" y="33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4" name="Google Shape;18904;p47"/>
            <p:cNvSpPr/>
            <p:nvPr/>
          </p:nvSpPr>
          <p:spPr>
            <a:xfrm>
              <a:off x="4577475" y="2306850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58" y="1"/>
                  </a:moveTo>
                  <a:cubicBezTo>
                    <a:pt x="125" y="1"/>
                    <a:pt x="88" y="17"/>
                    <a:pt x="71" y="34"/>
                  </a:cubicBezTo>
                  <a:cubicBezTo>
                    <a:pt x="38" y="50"/>
                    <a:pt x="22" y="71"/>
                    <a:pt x="1" y="104"/>
                  </a:cubicBezTo>
                  <a:cubicBezTo>
                    <a:pt x="1" y="120"/>
                    <a:pt x="1" y="153"/>
                    <a:pt x="22" y="174"/>
                  </a:cubicBezTo>
                  <a:cubicBezTo>
                    <a:pt x="22" y="186"/>
                    <a:pt x="38" y="197"/>
                    <a:pt x="59" y="197"/>
                  </a:cubicBezTo>
                  <a:cubicBezTo>
                    <a:pt x="68" y="197"/>
                    <a:pt x="78" y="195"/>
                    <a:pt x="88" y="190"/>
                  </a:cubicBezTo>
                  <a:lnTo>
                    <a:pt x="141" y="190"/>
                  </a:lnTo>
                  <a:cubicBezTo>
                    <a:pt x="158" y="174"/>
                    <a:pt x="158" y="174"/>
                    <a:pt x="174" y="174"/>
                  </a:cubicBezTo>
                  <a:cubicBezTo>
                    <a:pt x="191" y="153"/>
                    <a:pt x="228" y="120"/>
                    <a:pt x="228" y="104"/>
                  </a:cubicBezTo>
                  <a:cubicBezTo>
                    <a:pt x="244" y="50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5" name="Google Shape;18905;p47"/>
            <p:cNvSpPr/>
            <p:nvPr/>
          </p:nvSpPr>
          <p:spPr>
            <a:xfrm>
              <a:off x="4580575" y="2317575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17"/>
                    <a:pt x="83" y="33"/>
                  </a:cubicBezTo>
                  <a:cubicBezTo>
                    <a:pt x="50" y="54"/>
                    <a:pt x="34" y="71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190"/>
                    <a:pt x="153" y="190"/>
                  </a:cubicBezTo>
                  <a:cubicBezTo>
                    <a:pt x="207" y="174"/>
                    <a:pt x="240" y="137"/>
                    <a:pt x="240" y="104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6" name="Google Shape;18906;p47"/>
            <p:cNvSpPr/>
            <p:nvPr/>
          </p:nvSpPr>
          <p:spPr>
            <a:xfrm>
              <a:off x="4568100" y="237602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37" y="0"/>
                    <a:pt x="104" y="17"/>
                    <a:pt x="67" y="33"/>
                  </a:cubicBezTo>
                  <a:cubicBezTo>
                    <a:pt x="34" y="50"/>
                    <a:pt x="17" y="87"/>
                    <a:pt x="17" y="103"/>
                  </a:cubicBezTo>
                  <a:cubicBezTo>
                    <a:pt x="1" y="136"/>
                    <a:pt x="1" y="153"/>
                    <a:pt x="17" y="169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lnTo>
                    <a:pt x="170" y="169"/>
                  </a:lnTo>
                  <a:cubicBezTo>
                    <a:pt x="207" y="153"/>
                    <a:pt x="223" y="120"/>
                    <a:pt x="240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7" name="Google Shape;18907;p47"/>
            <p:cNvSpPr/>
            <p:nvPr/>
          </p:nvSpPr>
          <p:spPr>
            <a:xfrm>
              <a:off x="4564200" y="23639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20" y="1"/>
                    <a:pt x="87" y="17"/>
                  </a:cubicBezTo>
                  <a:cubicBezTo>
                    <a:pt x="54" y="34"/>
                    <a:pt x="37" y="71"/>
                    <a:pt x="1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37"/>
                    <a:pt x="243" y="120"/>
                    <a:pt x="260" y="87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8" name="Google Shape;18908;p47"/>
            <p:cNvSpPr/>
            <p:nvPr/>
          </p:nvSpPr>
          <p:spPr>
            <a:xfrm>
              <a:off x="4585725" y="228365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73" y="0"/>
                  </a:moveTo>
                  <a:cubicBezTo>
                    <a:pt x="151" y="0"/>
                    <a:pt x="127" y="6"/>
                    <a:pt x="104" y="18"/>
                  </a:cubicBezTo>
                  <a:cubicBezTo>
                    <a:pt x="50" y="34"/>
                    <a:pt x="1" y="104"/>
                    <a:pt x="17" y="154"/>
                  </a:cubicBezTo>
                  <a:cubicBezTo>
                    <a:pt x="29" y="181"/>
                    <a:pt x="71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223" y="154"/>
                    <a:pt x="256" y="88"/>
                    <a:pt x="256" y="51"/>
                  </a:cubicBezTo>
                  <a:cubicBezTo>
                    <a:pt x="246" y="19"/>
                    <a:pt x="21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9" name="Google Shape;18909;p47"/>
            <p:cNvSpPr/>
            <p:nvPr/>
          </p:nvSpPr>
          <p:spPr>
            <a:xfrm>
              <a:off x="4584400" y="2387150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36" y="0"/>
                  </a:moveTo>
                  <a:cubicBezTo>
                    <a:pt x="120" y="0"/>
                    <a:pt x="103" y="0"/>
                    <a:pt x="87" y="17"/>
                  </a:cubicBezTo>
                  <a:cubicBezTo>
                    <a:pt x="33" y="33"/>
                    <a:pt x="0" y="71"/>
                    <a:pt x="0" y="104"/>
                  </a:cubicBezTo>
                  <a:cubicBezTo>
                    <a:pt x="33" y="120"/>
                    <a:pt x="87" y="136"/>
                    <a:pt x="136" y="157"/>
                  </a:cubicBezTo>
                  <a:cubicBezTo>
                    <a:pt x="157" y="157"/>
                    <a:pt x="157" y="157"/>
                    <a:pt x="173" y="174"/>
                  </a:cubicBezTo>
                  <a:cubicBezTo>
                    <a:pt x="173" y="157"/>
                    <a:pt x="173" y="157"/>
                    <a:pt x="190" y="157"/>
                  </a:cubicBezTo>
                  <a:cubicBezTo>
                    <a:pt x="223" y="120"/>
                    <a:pt x="239" y="87"/>
                    <a:pt x="223" y="54"/>
                  </a:cubicBezTo>
                  <a:cubicBezTo>
                    <a:pt x="206" y="17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0" name="Google Shape;18910;p47"/>
            <p:cNvSpPr/>
            <p:nvPr/>
          </p:nvSpPr>
          <p:spPr>
            <a:xfrm>
              <a:off x="4582650" y="237735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0" y="1"/>
                  </a:moveTo>
                  <a:cubicBezTo>
                    <a:pt x="139" y="1"/>
                    <a:pt x="113" y="5"/>
                    <a:pt x="87" y="13"/>
                  </a:cubicBezTo>
                  <a:cubicBezTo>
                    <a:pt x="54" y="34"/>
                    <a:pt x="21" y="67"/>
                    <a:pt x="0" y="100"/>
                  </a:cubicBezTo>
                  <a:lnTo>
                    <a:pt x="0" y="153"/>
                  </a:lnTo>
                  <a:cubicBezTo>
                    <a:pt x="13" y="185"/>
                    <a:pt x="44" y="196"/>
                    <a:pt x="79" y="196"/>
                  </a:cubicBezTo>
                  <a:cubicBezTo>
                    <a:pt x="99" y="196"/>
                    <a:pt x="121" y="192"/>
                    <a:pt x="140" y="186"/>
                  </a:cubicBezTo>
                  <a:cubicBezTo>
                    <a:pt x="206" y="153"/>
                    <a:pt x="243" y="100"/>
                    <a:pt x="243" y="50"/>
                  </a:cubicBezTo>
                  <a:lnTo>
                    <a:pt x="206" y="13"/>
                  </a:lnTo>
                  <a:cubicBezTo>
                    <a:pt x="198" y="5"/>
                    <a:pt x="182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1" name="Google Shape;18911;p47"/>
            <p:cNvSpPr/>
            <p:nvPr/>
          </p:nvSpPr>
          <p:spPr>
            <a:xfrm>
              <a:off x="4873825" y="23283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7"/>
                    <a:pt x="21" y="70"/>
                    <a:pt x="21" y="87"/>
                  </a:cubicBezTo>
                  <a:cubicBezTo>
                    <a:pt x="0" y="120"/>
                    <a:pt x="21" y="157"/>
                    <a:pt x="37" y="173"/>
                  </a:cubicBezTo>
                  <a:cubicBezTo>
                    <a:pt x="54" y="190"/>
                    <a:pt x="70" y="190"/>
                    <a:pt x="87" y="190"/>
                  </a:cubicBezTo>
                  <a:cubicBezTo>
                    <a:pt x="124" y="190"/>
                    <a:pt x="140" y="190"/>
                    <a:pt x="157" y="173"/>
                  </a:cubicBezTo>
                  <a:cubicBezTo>
                    <a:pt x="190" y="157"/>
                    <a:pt x="227" y="120"/>
                    <a:pt x="244" y="87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2" name="Google Shape;18912;p47"/>
            <p:cNvSpPr/>
            <p:nvPr/>
          </p:nvSpPr>
          <p:spPr>
            <a:xfrm>
              <a:off x="4874325" y="231582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5" y="1"/>
                  </a:moveTo>
                  <a:cubicBezTo>
                    <a:pt x="153" y="1"/>
                    <a:pt x="128" y="7"/>
                    <a:pt x="104" y="21"/>
                  </a:cubicBezTo>
                  <a:cubicBezTo>
                    <a:pt x="50" y="37"/>
                    <a:pt x="1" y="103"/>
                    <a:pt x="17" y="157"/>
                  </a:cubicBezTo>
                  <a:cubicBezTo>
                    <a:pt x="29" y="181"/>
                    <a:pt x="59" y="197"/>
                    <a:pt x="102" y="197"/>
                  </a:cubicBezTo>
                  <a:cubicBezTo>
                    <a:pt x="117" y="197"/>
                    <a:pt x="135" y="194"/>
                    <a:pt x="153" y="190"/>
                  </a:cubicBezTo>
                  <a:cubicBezTo>
                    <a:pt x="224" y="157"/>
                    <a:pt x="257" y="103"/>
                    <a:pt x="257" y="54"/>
                  </a:cubicBezTo>
                  <a:cubicBezTo>
                    <a:pt x="246" y="20"/>
                    <a:pt x="214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3" name="Google Shape;18913;p47"/>
            <p:cNvSpPr/>
            <p:nvPr/>
          </p:nvSpPr>
          <p:spPr>
            <a:xfrm>
              <a:off x="4869175" y="2349825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4"/>
                  </a:cubicBezTo>
                  <a:cubicBezTo>
                    <a:pt x="50" y="50"/>
                    <a:pt x="34" y="83"/>
                    <a:pt x="17" y="104"/>
                  </a:cubicBezTo>
                  <a:cubicBezTo>
                    <a:pt x="1" y="153"/>
                    <a:pt x="34" y="207"/>
                    <a:pt x="83" y="207"/>
                  </a:cubicBezTo>
                  <a:cubicBezTo>
                    <a:pt x="120" y="207"/>
                    <a:pt x="137" y="186"/>
                    <a:pt x="153" y="186"/>
                  </a:cubicBezTo>
                  <a:cubicBezTo>
                    <a:pt x="186" y="170"/>
                    <a:pt x="223" y="137"/>
                    <a:pt x="240" y="104"/>
                  </a:cubicBezTo>
                  <a:cubicBezTo>
                    <a:pt x="256" y="50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4" name="Google Shape;18914;p47"/>
            <p:cNvSpPr/>
            <p:nvPr/>
          </p:nvSpPr>
          <p:spPr>
            <a:xfrm>
              <a:off x="4880725" y="2281075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37" y="1"/>
                  </a:moveTo>
                  <a:cubicBezTo>
                    <a:pt x="120" y="1"/>
                    <a:pt x="87" y="17"/>
                    <a:pt x="54" y="50"/>
                  </a:cubicBezTo>
                  <a:cubicBezTo>
                    <a:pt x="17" y="104"/>
                    <a:pt x="1" y="154"/>
                    <a:pt x="54" y="191"/>
                  </a:cubicBezTo>
                  <a:cubicBezTo>
                    <a:pt x="65" y="191"/>
                    <a:pt x="83" y="198"/>
                    <a:pt x="104" y="198"/>
                  </a:cubicBezTo>
                  <a:cubicBezTo>
                    <a:pt x="115" y="198"/>
                    <a:pt x="126" y="196"/>
                    <a:pt x="137" y="191"/>
                  </a:cubicBezTo>
                  <a:lnTo>
                    <a:pt x="174" y="191"/>
                  </a:lnTo>
                  <a:cubicBezTo>
                    <a:pt x="190" y="174"/>
                    <a:pt x="207" y="154"/>
                    <a:pt x="223" y="137"/>
                  </a:cubicBezTo>
                  <a:cubicBezTo>
                    <a:pt x="277" y="104"/>
                    <a:pt x="277" y="34"/>
                    <a:pt x="223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5" name="Google Shape;18915;p47"/>
            <p:cNvSpPr/>
            <p:nvPr/>
          </p:nvSpPr>
          <p:spPr>
            <a:xfrm>
              <a:off x="4878975" y="2293150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8" y="186"/>
                    <a:pt x="87" y="186"/>
                  </a:cubicBezTo>
                  <a:lnTo>
                    <a:pt x="157" y="186"/>
                  </a:lnTo>
                  <a:cubicBezTo>
                    <a:pt x="157" y="169"/>
                    <a:pt x="174" y="169"/>
                    <a:pt x="174" y="169"/>
                  </a:cubicBezTo>
                  <a:cubicBezTo>
                    <a:pt x="207" y="136"/>
                    <a:pt x="227" y="120"/>
                    <a:pt x="244" y="103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6" name="Google Shape;18916;p47"/>
            <p:cNvSpPr/>
            <p:nvPr/>
          </p:nvSpPr>
          <p:spPr>
            <a:xfrm>
              <a:off x="4884125" y="23042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4"/>
                  </a:cubicBezTo>
                  <a:cubicBezTo>
                    <a:pt x="54" y="50"/>
                    <a:pt x="38" y="87"/>
                    <a:pt x="21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4" y="207"/>
                    <a:pt x="141" y="207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7" y="153"/>
                    <a:pt x="244" y="137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7" name="Google Shape;18917;p47"/>
            <p:cNvSpPr/>
            <p:nvPr/>
          </p:nvSpPr>
          <p:spPr>
            <a:xfrm>
              <a:off x="4868675" y="2305100"/>
              <a:ext cx="6500" cy="5200"/>
            </a:xfrm>
            <a:custGeom>
              <a:avLst/>
              <a:gdLst/>
              <a:ahLst/>
              <a:cxnLst/>
              <a:rect l="l" t="t" r="r" b="b"/>
              <a:pathLst>
                <a:path w="260" h="208" extrusionOk="0">
                  <a:moveTo>
                    <a:pt x="174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31" y="189"/>
                    <a:pt x="56" y="207"/>
                    <a:pt x="91" y="207"/>
                  </a:cubicBezTo>
                  <a:cubicBezTo>
                    <a:pt x="110" y="207"/>
                    <a:pt x="132" y="202"/>
                    <a:pt x="157" y="190"/>
                  </a:cubicBezTo>
                  <a:cubicBezTo>
                    <a:pt x="227" y="157"/>
                    <a:pt x="260" y="104"/>
                    <a:pt x="243" y="54"/>
                  </a:cubicBezTo>
                  <a:cubicBezTo>
                    <a:pt x="243" y="19"/>
                    <a:pt x="21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8" name="Google Shape;18918;p47"/>
            <p:cNvSpPr/>
            <p:nvPr/>
          </p:nvSpPr>
          <p:spPr>
            <a:xfrm>
              <a:off x="4851975" y="235025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03" y="0"/>
                  </a:moveTo>
                  <a:cubicBezTo>
                    <a:pt x="33" y="33"/>
                    <a:pt x="0" y="104"/>
                    <a:pt x="17" y="136"/>
                  </a:cubicBezTo>
                  <a:cubicBezTo>
                    <a:pt x="27" y="170"/>
                    <a:pt x="52" y="189"/>
                    <a:pt x="86" y="189"/>
                  </a:cubicBezTo>
                  <a:cubicBezTo>
                    <a:pt x="106" y="189"/>
                    <a:pt x="129" y="183"/>
                    <a:pt x="153" y="169"/>
                  </a:cubicBezTo>
                  <a:cubicBezTo>
                    <a:pt x="173" y="169"/>
                    <a:pt x="190" y="153"/>
                    <a:pt x="206" y="153"/>
                  </a:cubicBezTo>
                  <a:cubicBezTo>
                    <a:pt x="239" y="120"/>
                    <a:pt x="256" y="66"/>
                    <a:pt x="239" y="33"/>
                  </a:cubicBezTo>
                  <a:cubicBezTo>
                    <a:pt x="239" y="17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9" name="Google Shape;18919;p47"/>
            <p:cNvSpPr/>
            <p:nvPr/>
          </p:nvSpPr>
          <p:spPr>
            <a:xfrm>
              <a:off x="4888450" y="231582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37" y="0"/>
                  </a:moveTo>
                  <a:cubicBezTo>
                    <a:pt x="104" y="21"/>
                    <a:pt x="87" y="37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71" y="207"/>
                    <a:pt x="104" y="207"/>
                    <a:pt x="137" y="207"/>
                  </a:cubicBezTo>
                  <a:cubicBezTo>
                    <a:pt x="137" y="190"/>
                    <a:pt x="157" y="190"/>
                    <a:pt x="157" y="190"/>
                  </a:cubicBezTo>
                  <a:cubicBezTo>
                    <a:pt x="190" y="174"/>
                    <a:pt x="207" y="174"/>
                    <a:pt x="223" y="157"/>
                  </a:cubicBezTo>
                  <a:cubicBezTo>
                    <a:pt x="260" y="103"/>
                    <a:pt x="277" y="54"/>
                    <a:pt x="223" y="21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0" name="Google Shape;18920;p47"/>
            <p:cNvSpPr/>
            <p:nvPr/>
          </p:nvSpPr>
          <p:spPr>
            <a:xfrm>
              <a:off x="4850625" y="2340300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56" y="0"/>
                  </a:moveTo>
                  <a:cubicBezTo>
                    <a:pt x="137" y="0"/>
                    <a:pt x="119" y="5"/>
                    <a:pt x="104" y="19"/>
                  </a:cubicBezTo>
                  <a:cubicBezTo>
                    <a:pt x="54" y="36"/>
                    <a:pt x="21" y="73"/>
                    <a:pt x="21" y="106"/>
                  </a:cubicBezTo>
                  <a:cubicBezTo>
                    <a:pt x="1" y="122"/>
                    <a:pt x="1" y="139"/>
                    <a:pt x="1" y="139"/>
                  </a:cubicBezTo>
                  <a:cubicBezTo>
                    <a:pt x="14" y="174"/>
                    <a:pt x="47" y="193"/>
                    <a:pt x="87" y="193"/>
                  </a:cubicBezTo>
                  <a:cubicBezTo>
                    <a:pt x="109" y="193"/>
                    <a:pt x="133" y="187"/>
                    <a:pt x="157" y="176"/>
                  </a:cubicBezTo>
                  <a:cubicBezTo>
                    <a:pt x="207" y="155"/>
                    <a:pt x="260" y="89"/>
                    <a:pt x="244" y="52"/>
                  </a:cubicBezTo>
                  <a:cubicBezTo>
                    <a:pt x="244" y="36"/>
                    <a:pt x="227" y="19"/>
                    <a:pt x="227" y="19"/>
                  </a:cubicBezTo>
                  <a:cubicBezTo>
                    <a:pt x="206" y="10"/>
                    <a:pt x="180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1" name="Google Shape;18921;p47"/>
            <p:cNvSpPr/>
            <p:nvPr/>
          </p:nvSpPr>
          <p:spPr>
            <a:xfrm>
              <a:off x="4855775" y="230295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4" y="206"/>
                    <a:pt x="141" y="190"/>
                    <a:pt x="157" y="190"/>
                  </a:cubicBezTo>
                  <a:cubicBezTo>
                    <a:pt x="174" y="190"/>
                    <a:pt x="190" y="173"/>
                    <a:pt x="190" y="173"/>
                  </a:cubicBezTo>
                  <a:cubicBezTo>
                    <a:pt x="228" y="157"/>
                    <a:pt x="244" y="124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2" name="Google Shape;18922;p47"/>
            <p:cNvSpPr/>
            <p:nvPr/>
          </p:nvSpPr>
          <p:spPr>
            <a:xfrm>
              <a:off x="4858350" y="23174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4" y="0"/>
                    <a:pt x="118" y="2"/>
                    <a:pt x="104" y="6"/>
                  </a:cubicBezTo>
                  <a:cubicBezTo>
                    <a:pt x="38" y="39"/>
                    <a:pt x="1" y="93"/>
                    <a:pt x="1" y="143"/>
                  </a:cubicBezTo>
                  <a:cubicBezTo>
                    <a:pt x="14" y="177"/>
                    <a:pt x="47" y="197"/>
                    <a:pt x="87" y="197"/>
                  </a:cubicBezTo>
                  <a:cubicBezTo>
                    <a:pt x="109" y="197"/>
                    <a:pt x="133" y="191"/>
                    <a:pt x="158" y="180"/>
                  </a:cubicBezTo>
                  <a:cubicBezTo>
                    <a:pt x="207" y="163"/>
                    <a:pt x="261" y="93"/>
                    <a:pt x="244" y="39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3" name="Google Shape;18923;p47"/>
            <p:cNvSpPr/>
            <p:nvPr/>
          </p:nvSpPr>
          <p:spPr>
            <a:xfrm>
              <a:off x="4860525" y="2269950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17" y="83"/>
                    <a:pt x="0" y="137"/>
                    <a:pt x="54" y="170"/>
                  </a:cubicBezTo>
                  <a:cubicBezTo>
                    <a:pt x="71" y="186"/>
                    <a:pt x="104" y="186"/>
                    <a:pt x="141" y="186"/>
                  </a:cubicBezTo>
                  <a:cubicBezTo>
                    <a:pt x="141" y="170"/>
                    <a:pt x="157" y="170"/>
                    <a:pt x="174" y="170"/>
                  </a:cubicBezTo>
                  <a:cubicBezTo>
                    <a:pt x="190" y="153"/>
                    <a:pt x="207" y="153"/>
                    <a:pt x="223" y="137"/>
                  </a:cubicBezTo>
                  <a:cubicBezTo>
                    <a:pt x="244" y="120"/>
                    <a:pt x="260" y="83"/>
                    <a:pt x="260" y="67"/>
                  </a:cubicBezTo>
                  <a:cubicBezTo>
                    <a:pt x="260" y="34"/>
                    <a:pt x="244" y="17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4" name="Google Shape;18924;p47"/>
            <p:cNvSpPr/>
            <p:nvPr/>
          </p:nvSpPr>
          <p:spPr>
            <a:xfrm>
              <a:off x="4864850" y="2291400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74" y="0"/>
                  </a:moveTo>
                  <a:cubicBezTo>
                    <a:pt x="104" y="0"/>
                    <a:pt x="34" y="33"/>
                    <a:pt x="17" y="87"/>
                  </a:cubicBezTo>
                  <a:cubicBezTo>
                    <a:pt x="1" y="153"/>
                    <a:pt x="34" y="190"/>
                    <a:pt x="104" y="190"/>
                  </a:cubicBezTo>
                  <a:cubicBezTo>
                    <a:pt x="120" y="190"/>
                    <a:pt x="137" y="190"/>
                    <a:pt x="153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56" y="70"/>
                    <a:pt x="256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5" name="Google Shape;18925;p47"/>
            <p:cNvSpPr/>
            <p:nvPr/>
          </p:nvSpPr>
          <p:spPr>
            <a:xfrm>
              <a:off x="4793950" y="23051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8"/>
                    <a:pt x="21" y="71"/>
                    <a:pt x="21" y="87"/>
                  </a:cubicBezTo>
                  <a:cubicBezTo>
                    <a:pt x="0" y="157"/>
                    <a:pt x="37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cubicBezTo>
                    <a:pt x="157" y="174"/>
                    <a:pt x="173" y="174"/>
                    <a:pt x="173" y="157"/>
                  </a:cubicBezTo>
                  <a:cubicBezTo>
                    <a:pt x="206" y="141"/>
                    <a:pt x="227" y="120"/>
                    <a:pt x="243" y="87"/>
                  </a:cubicBezTo>
                  <a:cubicBezTo>
                    <a:pt x="243" y="71"/>
                    <a:pt x="243" y="38"/>
                    <a:pt x="227" y="17"/>
                  </a:cubicBezTo>
                  <a:cubicBezTo>
                    <a:pt x="227" y="1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6" name="Google Shape;18926;p47"/>
            <p:cNvSpPr/>
            <p:nvPr/>
          </p:nvSpPr>
          <p:spPr>
            <a:xfrm>
              <a:off x="4778075" y="230510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1"/>
                  </a:moveTo>
                  <a:cubicBezTo>
                    <a:pt x="103" y="17"/>
                    <a:pt x="70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5" y="190"/>
                    <a:pt x="83" y="198"/>
                    <a:pt x="99" y="198"/>
                  </a:cubicBezTo>
                  <a:cubicBezTo>
                    <a:pt x="107" y="198"/>
                    <a:pt x="114" y="196"/>
                    <a:pt x="120" y="190"/>
                  </a:cubicBezTo>
                  <a:lnTo>
                    <a:pt x="157" y="190"/>
                  </a:ln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104"/>
                    <a:pt x="260" y="71"/>
                  </a:cubicBezTo>
                  <a:cubicBezTo>
                    <a:pt x="260" y="54"/>
                    <a:pt x="243" y="17"/>
                    <a:pt x="223" y="17"/>
                  </a:cubicBezTo>
                  <a:cubicBezTo>
                    <a:pt x="206" y="1"/>
                    <a:pt x="17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7" name="Google Shape;18927;p47"/>
            <p:cNvSpPr/>
            <p:nvPr/>
          </p:nvSpPr>
          <p:spPr>
            <a:xfrm>
              <a:off x="4894025" y="229307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2" y="1"/>
                  </a:moveTo>
                  <a:cubicBezTo>
                    <a:pt x="143" y="1"/>
                    <a:pt x="122" y="7"/>
                    <a:pt x="103" y="20"/>
                  </a:cubicBezTo>
                  <a:cubicBezTo>
                    <a:pt x="37" y="36"/>
                    <a:pt x="0" y="106"/>
                    <a:pt x="0" y="139"/>
                  </a:cubicBezTo>
                  <a:cubicBezTo>
                    <a:pt x="11" y="171"/>
                    <a:pt x="44" y="191"/>
                    <a:pt x="85" y="191"/>
                  </a:cubicBezTo>
                  <a:cubicBezTo>
                    <a:pt x="108" y="191"/>
                    <a:pt x="132" y="185"/>
                    <a:pt x="157" y="172"/>
                  </a:cubicBezTo>
                  <a:cubicBezTo>
                    <a:pt x="207" y="156"/>
                    <a:pt x="260" y="86"/>
                    <a:pt x="244" y="53"/>
                  </a:cubicBezTo>
                  <a:cubicBezTo>
                    <a:pt x="230" y="21"/>
                    <a:pt x="19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8" name="Google Shape;18928;p47"/>
            <p:cNvSpPr/>
            <p:nvPr/>
          </p:nvSpPr>
          <p:spPr>
            <a:xfrm>
              <a:off x="4785375" y="2282025"/>
              <a:ext cx="6950" cy="5075"/>
            </a:xfrm>
            <a:custGeom>
              <a:avLst/>
              <a:gdLst/>
              <a:ahLst/>
              <a:cxnLst/>
              <a:rect l="l" t="t" r="r" b="b"/>
              <a:pathLst>
                <a:path w="278" h="203" extrusionOk="0">
                  <a:moveTo>
                    <a:pt x="191" y="0"/>
                  </a:moveTo>
                  <a:cubicBezTo>
                    <a:pt x="178" y="0"/>
                    <a:pt x="166" y="4"/>
                    <a:pt x="158" y="12"/>
                  </a:cubicBezTo>
                  <a:cubicBezTo>
                    <a:pt x="120" y="12"/>
                    <a:pt x="87" y="33"/>
                    <a:pt x="71" y="50"/>
                  </a:cubicBezTo>
                  <a:cubicBezTo>
                    <a:pt x="17" y="99"/>
                    <a:pt x="1" y="169"/>
                    <a:pt x="54" y="186"/>
                  </a:cubicBezTo>
                  <a:cubicBezTo>
                    <a:pt x="71" y="202"/>
                    <a:pt x="104" y="202"/>
                    <a:pt x="137" y="202"/>
                  </a:cubicBezTo>
                  <a:cubicBezTo>
                    <a:pt x="137" y="202"/>
                    <a:pt x="158" y="186"/>
                    <a:pt x="174" y="186"/>
                  </a:cubicBezTo>
                  <a:cubicBezTo>
                    <a:pt x="191" y="186"/>
                    <a:pt x="207" y="169"/>
                    <a:pt x="223" y="153"/>
                  </a:cubicBezTo>
                  <a:cubicBezTo>
                    <a:pt x="277" y="99"/>
                    <a:pt x="277" y="50"/>
                    <a:pt x="223" y="12"/>
                  </a:cubicBezTo>
                  <a:cubicBezTo>
                    <a:pt x="215" y="4"/>
                    <a:pt x="203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9" name="Google Shape;18929;p47"/>
            <p:cNvSpPr/>
            <p:nvPr/>
          </p:nvSpPr>
          <p:spPr>
            <a:xfrm>
              <a:off x="4782800" y="23154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20" y="17"/>
                    <a:pt x="87" y="38"/>
                  </a:cubicBezTo>
                  <a:cubicBezTo>
                    <a:pt x="54" y="54"/>
                    <a:pt x="34" y="71"/>
                    <a:pt x="17" y="104"/>
                  </a:cubicBezTo>
                  <a:cubicBezTo>
                    <a:pt x="1" y="158"/>
                    <a:pt x="34" y="191"/>
                    <a:pt x="104" y="191"/>
                  </a:cubicBezTo>
                  <a:lnTo>
                    <a:pt x="157" y="191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8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8"/>
                  </a:cubicBezTo>
                  <a:cubicBezTo>
                    <a:pt x="223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0" name="Google Shape;18930;p47"/>
            <p:cNvSpPr/>
            <p:nvPr/>
          </p:nvSpPr>
          <p:spPr>
            <a:xfrm>
              <a:off x="4659950" y="2272025"/>
              <a:ext cx="6100" cy="4350"/>
            </a:xfrm>
            <a:custGeom>
              <a:avLst/>
              <a:gdLst/>
              <a:ahLst/>
              <a:cxnLst/>
              <a:rect l="l" t="t" r="r" b="b"/>
              <a:pathLst>
                <a:path w="244" h="174" extrusionOk="0">
                  <a:moveTo>
                    <a:pt x="70" y="0"/>
                  </a:moveTo>
                  <a:cubicBezTo>
                    <a:pt x="37" y="21"/>
                    <a:pt x="21" y="54"/>
                    <a:pt x="0" y="70"/>
                  </a:cubicBezTo>
                  <a:cubicBezTo>
                    <a:pt x="0" y="103"/>
                    <a:pt x="0" y="124"/>
                    <a:pt x="21" y="140"/>
                  </a:cubicBezTo>
                  <a:cubicBezTo>
                    <a:pt x="37" y="157"/>
                    <a:pt x="54" y="173"/>
                    <a:pt x="87" y="173"/>
                  </a:cubicBezTo>
                  <a:cubicBezTo>
                    <a:pt x="103" y="173"/>
                    <a:pt x="124" y="173"/>
                    <a:pt x="140" y="157"/>
                  </a:cubicBezTo>
                  <a:cubicBezTo>
                    <a:pt x="157" y="157"/>
                    <a:pt x="173" y="140"/>
                    <a:pt x="173" y="140"/>
                  </a:cubicBezTo>
                  <a:cubicBezTo>
                    <a:pt x="206" y="124"/>
                    <a:pt x="227" y="103"/>
                    <a:pt x="244" y="70"/>
                  </a:cubicBezTo>
                  <a:cubicBezTo>
                    <a:pt x="244" y="37"/>
                    <a:pt x="244" y="21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1" name="Google Shape;18931;p47"/>
            <p:cNvSpPr/>
            <p:nvPr/>
          </p:nvSpPr>
          <p:spPr>
            <a:xfrm>
              <a:off x="4752700" y="2271200"/>
              <a:ext cx="6525" cy="3000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38" y="0"/>
                  </a:moveTo>
                  <a:lnTo>
                    <a:pt x="38" y="17"/>
                  </a:lnTo>
                  <a:cubicBezTo>
                    <a:pt x="1" y="70"/>
                    <a:pt x="38" y="120"/>
                    <a:pt x="104" y="120"/>
                  </a:cubicBezTo>
                  <a:cubicBezTo>
                    <a:pt x="125" y="120"/>
                    <a:pt x="141" y="103"/>
                    <a:pt x="174" y="103"/>
                  </a:cubicBezTo>
                  <a:lnTo>
                    <a:pt x="191" y="87"/>
                  </a:lnTo>
                  <a:cubicBezTo>
                    <a:pt x="228" y="70"/>
                    <a:pt x="244" y="33"/>
                    <a:pt x="261" y="17"/>
                  </a:cubicBezTo>
                  <a:lnTo>
                    <a:pt x="2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2" name="Google Shape;18932;p47"/>
            <p:cNvSpPr/>
            <p:nvPr/>
          </p:nvSpPr>
          <p:spPr>
            <a:xfrm>
              <a:off x="4690875" y="2271600"/>
              <a:ext cx="6500" cy="4350"/>
            </a:xfrm>
            <a:custGeom>
              <a:avLst/>
              <a:gdLst/>
              <a:ahLst/>
              <a:cxnLst/>
              <a:rect l="l" t="t" r="r" b="b"/>
              <a:pathLst>
                <a:path w="260" h="174" extrusionOk="0">
                  <a:moveTo>
                    <a:pt x="70" y="1"/>
                  </a:moveTo>
                  <a:cubicBezTo>
                    <a:pt x="54" y="38"/>
                    <a:pt x="21" y="54"/>
                    <a:pt x="21" y="87"/>
                  </a:cubicBezTo>
                  <a:cubicBezTo>
                    <a:pt x="0" y="141"/>
                    <a:pt x="37" y="174"/>
                    <a:pt x="87" y="174"/>
                  </a:cubicBezTo>
                  <a:cubicBezTo>
                    <a:pt x="124" y="174"/>
                    <a:pt x="140" y="174"/>
                    <a:pt x="157" y="157"/>
                  </a:cubicBezTo>
                  <a:lnTo>
                    <a:pt x="190" y="157"/>
                  </a:lnTo>
                  <a:cubicBezTo>
                    <a:pt x="206" y="120"/>
                    <a:pt x="243" y="104"/>
                    <a:pt x="243" y="71"/>
                  </a:cubicBezTo>
                  <a:cubicBezTo>
                    <a:pt x="260" y="54"/>
                    <a:pt x="260" y="17"/>
                    <a:pt x="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3" name="Google Shape;18933;p47"/>
            <p:cNvSpPr/>
            <p:nvPr/>
          </p:nvSpPr>
          <p:spPr>
            <a:xfrm>
              <a:off x="4788775" y="22931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5" y="50"/>
                    <a:pt x="22" y="66"/>
                    <a:pt x="22" y="103"/>
                  </a:cubicBezTo>
                  <a:cubicBezTo>
                    <a:pt x="1" y="153"/>
                    <a:pt x="38" y="206"/>
                    <a:pt x="87" y="206"/>
                  </a:cubicBezTo>
                  <a:cubicBezTo>
                    <a:pt x="125" y="206"/>
                    <a:pt x="141" y="186"/>
                    <a:pt x="158" y="186"/>
                  </a:cubicBezTo>
                  <a:cubicBezTo>
                    <a:pt x="174" y="169"/>
                    <a:pt x="174" y="169"/>
                    <a:pt x="191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50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4" name="Google Shape;18934;p47"/>
            <p:cNvSpPr/>
            <p:nvPr/>
          </p:nvSpPr>
          <p:spPr>
            <a:xfrm>
              <a:off x="4876475" y="2269450"/>
              <a:ext cx="6450" cy="4825"/>
            </a:xfrm>
            <a:custGeom>
              <a:avLst/>
              <a:gdLst/>
              <a:ahLst/>
              <a:cxnLst/>
              <a:rect l="l" t="t" r="r" b="b"/>
              <a:pathLst>
                <a:path w="258" h="193" extrusionOk="0">
                  <a:moveTo>
                    <a:pt x="154" y="0"/>
                  </a:moveTo>
                  <a:cubicBezTo>
                    <a:pt x="121" y="0"/>
                    <a:pt x="100" y="21"/>
                    <a:pt x="67" y="37"/>
                  </a:cubicBezTo>
                  <a:cubicBezTo>
                    <a:pt x="51" y="54"/>
                    <a:pt x="34" y="70"/>
                    <a:pt x="18" y="103"/>
                  </a:cubicBezTo>
                  <a:cubicBezTo>
                    <a:pt x="0" y="150"/>
                    <a:pt x="26" y="193"/>
                    <a:pt x="65" y="193"/>
                  </a:cubicBezTo>
                  <a:cubicBezTo>
                    <a:pt x="71" y="193"/>
                    <a:pt x="77" y="192"/>
                    <a:pt x="84" y="190"/>
                  </a:cubicBezTo>
                  <a:lnTo>
                    <a:pt x="154" y="190"/>
                  </a:lnTo>
                  <a:cubicBezTo>
                    <a:pt x="171" y="173"/>
                    <a:pt x="171" y="173"/>
                    <a:pt x="187" y="173"/>
                  </a:cubicBezTo>
                  <a:cubicBezTo>
                    <a:pt x="204" y="157"/>
                    <a:pt x="241" y="124"/>
                    <a:pt x="241" y="103"/>
                  </a:cubicBezTo>
                  <a:cubicBezTo>
                    <a:pt x="257" y="70"/>
                    <a:pt x="257" y="54"/>
                    <a:pt x="241" y="37"/>
                  </a:cubicBezTo>
                  <a:cubicBezTo>
                    <a:pt x="224" y="21"/>
                    <a:pt x="204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5" name="Google Shape;18935;p47"/>
            <p:cNvSpPr/>
            <p:nvPr/>
          </p:nvSpPr>
          <p:spPr>
            <a:xfrm>
              <a:off x="4815900" y="2270375"/>
              <a:ext cx="6000" cy="4250"/>
            </a:xfrm>
            <a:custGeom>
              <a:avLst/>
              <a:gdLst/>
              <a:ahLst/>
              <a:cxnLst/>
              <a:rect l="l" t="t" r="r" b="b"/>
              <a:pathLst>
                <a:path w="240" h="170" extrusionOk="0">
                  <a:moveTo>
                    <a:pt x="70" y="0"/>
                  </a:moveTo>
                  <a:cubicBezTo>
                    <a:pt x="33" y="17"/>
                    <a:pt x="17" y="50"/>
                    <a:pt x="17" y="66"/>
                  </a:cubicBezTo>
                  <a:cubicBezTo>
                    <a:pt x="0" y="103"/>
                    <a:pt x="0" y="120"/>
                    <a:pt x="17" y="136"/>
                  </a:cubicBezTo>
                  <a:cubicBezTo>
                    <a:pt x="33" y="153"/>
                    <a:pt x="50" y="169"/>
                    <a:pt x="87" y="169"/>
                  </a:cubicBezTo>
                  <a:cubicBezTo>
                    <a:pt x="103" y="169"/>
                    <a:pt x="120" y="169"/>
                    <a:pt x="153" y="153"/>
                  </a:cubicBezTo>
                  <a:lnTo>
                    <a:pt x="173" y="136"/>
                  </a:lnTo>
                  <a:cubicBezTo>
                    <a:pt x="206" y="120"/>
                    <a:pt x="223" y="103"/>
                    <a:pt x="239" y="66"/>
                  </a:cubicBezTo>
                  <a:cubicBezTo>
                    <a:pt x="239" y="33"/>
                    <a:pt x="239" y="17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6" name="Google Shape;18936;p47"/>
            <p:cNvSpPr/>
            <p:nvPr/>
          </p:nvSpPr>
          <p:spPr>
            <a:xfrm>
              <a:off x="4632125" y="228325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1"/>
                  </a:moveTo>
                  <a:cubicBezTo>
                    <a:pt x="103" y="17"/>
                    <a:pt x="83" y="34"/>
                    <a:pt x="50" y="50"/>
                  </a:cubicBezTo>
                  <a:cubicBezTo>
                    <a:pt x="0" y="104"/>
                    <a:pt x="0" y="153"/>
                    <a:pt x="50" y="190"/>
                  </a:cubicBezTo>
                  <a:cubicBezTo>
                    <a:pt x="61" y="190"/>
                    <a:pt x="81" y="198"/>
                    <a:pt x="103" y="198"/>
                  </a:cubicBezTo>
                  <a:cubicBezTo>
                    <a:pt x="114" y="198"/>
                    <a:pt x="125" y="196"/>
                    <a:pt x="136" y="190"/>
                  </a:cubicBezTo>
                  <a:lnTo>
                    <a:pt x="153" y="190"/>
                  </a:lnTo>
                  <a:cubicBezTo>
                    <a:pt x="186" y="170"/>
                    <a:pt x="206" y="153"/>
                    <a:pt x="223" y="137"/>
                  </a:cubicBezTo>
                  <a:cubicBezTo>
                    <a:pt x="239" y="120"/>
                    <a:pt x="256" y="104"/>
                    <a:pt x="256" y="67"/>
                  </a:cubicBezTo>
                  <a:cubicBezTo>
                    <a:pt x="256" y="50"/>
                    <a:pt x="239" y="17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7" name="Google Shape;18937;p47"/>
            <p:cNvSpPr/>
            <p:nvPr/>
          </p:nvSpPr>
          <p:spPr>
            <a:xfrm>
              <a:off x="4894425" y="22815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38" y="33"/>
                    <a:pt x="21" y="71"/>
                    <a:pt x="21" y="87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8" y="174"/>
                  </a:cubicBezTo>
                  <a:cubicBezTo>
                    <a:pt x="158" y="174"/>
                    <a:pt x="174" y="174"/>
                    <a:pt x="174" y="157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8" name="Google Shape;18938;p47"/>
            <p:cNvSpPr/>
            <p:nvPr/>
          </p:nvSpPr>
          <p:spPr>
            <a:xfrm>
              <a:off x="4802175" y="2280250"/>
              <a:ext cx="6425" cy="4675"/>
            </a:xfrm>
            <a:custGeom>
              <a:avLst/>
              <a:gdLst/>
              <a:ahLst/>
              <a:cxnLst/>
              <a:rect l="l" t="t" r="r" b="b"/>
              <a:pathLst>
                <a:path w="257" h="187" extrusionOk="0">
                  <a:moveTo>
                    <a:pt x="153" y="1"/>
                  </a:moveTo>
                  <a:cubicBezTo>
                    <a:pt x="137" y="1"/>
                    <a:pt x="104" y="1"/>
                    <a:pt x="67" y="34"/>
                  </a:cubicBezTo>
                  <a:cubicBezTo>
                    <a:pt x="34" y="50"/>
                    <a:pt x="17" y="67"/>
                    <a:pt x="17" y="104"/>
                  </a:cubicBezTo>
                  <a:cubicBezTo>
                    <a:pt x="1" y="137"/>
                    <a:pt x="17" y="187"/>
                    <a:pt x="67" y="187"/>
                  </a:cubicBezTo>
                  <a:lnTo>
                    <a:pt x="153" y="187"/>
                  </a:lnTo>
                  <a:cubicBezTo>
                    <a:pt x="170" y="170"/>
                    <a:pt x="207" y="154"/>
                    <a:pt x="224" y="121"/>
                  </a:cubicBezTo>
                  <a:lnTo>
                    <a:pt x="240" y="104"/>
                  </a:lnTo>
                  <a:cubicBezTo>
                    <a:pt x="257" y="3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9" name="Google Shape;18939;p47"/>
            <p:cNvSpPr/>
            <p:nvPr/>
          </p:nvSpPr>
          <p:spPr>
            <a:xfrm>
              <a:off x="4798275" y="2316450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7" y="0"/>
                  </a:moveTo>
                  <a:cubicBezTo>
                    <a:pt x="172" y="0"/>
                    <a:pt x="155" y="4"/>
                    <a:pt x="136" y="12"/>
                  </a:cubicBezTo>
                  <a:cubicBezTo>
                    <a:pt x="103" y="12"/>
                    <a:pt x="70" y="29"/>
                    <a:pt x="54" y="45"/>
                  </a:cubicBezTo>
                  <a:cubicBezTo>
                    <a:pt x="0" y="99"/>
                    <a:pt x="0" y="165"/>
                    <a:pt x="54" y="182"/>
                  </a:cubicBezTo>
                  <a:cubicBezTo>
                    <a:pt x="70" y="202"/>
                    <a:pt x="103" y="202"/>
                    <a:pt x="120" y="202"/>
                  </a:cubicBezTo>
                  <a:cubicBezTo>
                    <a:pt x="136" y="202"/>
                    <a:pt x="157" y="182"/>
                    <a:pt x="157" y="182"/>
                  </a:cubicBezTo>
                  <a:cubicBezTo>
                    <a:pt x="173" y="182"/>
                    <a:pt x="190" y="165"/>
                    <a:pt x="206" y="149"/>
                  </a:cubicBezTo>
                  <a:cubicBezTo>
                    <a:pt x="260" y="99"/>
                    <a:pt x="260" y="45"/>
                    <a:pt x="223" y="12"/>
                  </a:cubicBezTo>
                  <a:cubicBezTo>
                    <a:pt x="215" y="4"/>
                    <a:pt x="202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0" name="Google Shape;18940;p47"/>
            <p:cNvSpPr/>
            <p:nvPr/>
          </p:nvSpPr>
          <p:spPr>
            <a:xfrm>
              <a:off x="4860925" y="232787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41" y="1"/>
                  </a:moveTo>
                  <a:cubicBezTo>
                    <a:pt x="104" y="1"/>
                    <a:pt x="71" y="17"/>
                    <a:pt x="55" y="54"/>
                  </a:cubicBezTo>
                  <a:cubicBezTo>
                    <a:pt x="1" y="87"/>
                    <a:pt x="1" y="157"/>
                    <a:pt x="38" y="190"/>
                  </a:cubicBezTo>
                  <a:lnTo>
                    <a:pt x="125" y="190"/>
                  </a:lnTo>
                  <a:cubicBezTo>
                    <a:pt x="141" y="190"/>
                    <a:pt x="141" y="190"/>
                    <a:pt x="158" y="174"/>
                  </a:cubicBezTo>
                  <a:cubicBezTo>
                    <a:pt x="174" y="174"/>
                    <a:pt x="191" y="157"/>
                    <a:pt x="207" y="137"/>
                  </a:cubicBezTo>
                  <a:cubicBezTo>
                    <a:pt x="228" y="120"/>
                    <a:pt x="244" y="87"/>
                    <a:pt x="244" y="71"/>
                  </a:cubicBezTo>
                  <a:cubicBezTo>
                    <a:pt x="244" y="54"/>
                    <a:pt x="244" y="17"/>
                    <a:pt x="207" y="17"/>
                  </a:cubicBezTo>
                  <a:cubicBezTo>
                    <a:pt x="191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1" name="Google Shape;18941;p47"/>
            <p:cNvSpPr/>
            <p:nvPr/>
          </p:nvSpPr>
          <p:spPr>
            <a:xfrm>
              <a:off x="4823200" y="246527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1" y="207"/>
                    <a:pt x="137" y="207"/>
                    <a:pt x="154" y="190"/>
                  </a:cubicBezTo>
                  <a:cubicBezTo>
                    <a:pt x="170" y="190"/>
                    <a:pt x="170" y="190"/>
                    <a:pt x="191" y="174"/>
                  </a:cubicBezTo>
                  <a:cubicBezTo>
                    <a:pt x="207" y="157"/>
                    <a:pt x="240" y="141"/>
                    <a:pt x="240" y="104"/>
                  </a:cubicBezTo>
                  <a:cubicBezTo>
                    <a:pt x="257" y="87"/>
                    <a:pt x="257" y="54"/>
                    <a:pt x="240" y="38"/>
                  </a:cubicBezTo>
                  <a:cubicBezTo>
                    <a:pt x="224" y="21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2" name="Google Shape;18942;p47"/>
            <p:cNvSpPr/>
            <p:nvPr/>
          </p:nvSpPr>
          <p:spPr>
            <a:xfrm>
              <a:off x="4823625" y="245415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57"/>
                    <a:pt x="33" y="206"/>
                    <a:pt x="104" y="206"/>
                  </a:cubicBezTo>
                  <a:cubicBezTo>
                    <a:pt x="120" y="206"/>
                    <a:pt x="137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0" y="120"/>
                    <a:pt x="256" y="103"/>
                  </a:cubicBezTo>
                  <a:cubicBezTo>
                    <a:pt x="256" y="70"/>
                    <a:pt x="256" y="54"/>
                    <a:pt x="240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3" name="Google Shape;18943;p47"/>
            <p:cNvSpPr/>
            <p:nvPr/>
          </p:nvSpPr>
          <p:spPr>
            <a:xfrm>
              <a:off x="4687875" y="2467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57" y="174"/>
                    <a:pt x="174" y="174"/>
                    <a:pt x="190" y="174"/>
                  </a:cubicBezTo>
                  <a:cubicBezTo>
                    <a:pt x="207" y="157"/>
                    <a:pt x="223" y="120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4" name="Google Shape;18944;p47"/>
            <p:cNvSpPr/>
            <p:nvPr/>
          </p:nvSpPr>
          <p:spPr>
            <a:xfrm>
              <a:off x="4829600" y="24317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20" y="207"/>
                    <a:pt x="141" y="190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07" y="157"/>
                    <a:pt x="244" y="124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5" name="Google Shape;18945;p47"/>
            <p:cNvSpPr/>
            <p:nvPr/>
          </p:nvSpPr>
          <p:spPr>
            <a:xfrm>
              <a:off x="4816300" y="2491500"/>
              <a:ext cx="6925" cy="5050"/>
            </a:xfrm>
            <a:custGeom>
              <a:avLst/>
              <a:gdLst/>
              <a:ahLst/>
              <a:cxnLst/>
              <a:rect l="l" t="t" r="r" b="b"/>
              <a:pathLst>
                <a:path w="277" h="202" extrusionOk="0">
                  <a:moveTo>
                    <a:pt x="179" y="0"/>
                  </a:moveTo>
                  <a:cubicBezTo>
                    <a:pt x="160" y="0"/>
                    <a:pt x="139" y="6"/>
                    <a:pt x="120" y="19"/>
                  </a:cubicBezTo>
                  <a:cubicBezTo>
                    <a:pt x="54" y="52"/>
                    <a:pt x="1" y="106"/>
                    <a:pt x="17" y="155"/>
                  </a:cubicBezTo>
                  <a:cubicBezTo>
                    <a:pt x="27" y="189"/>
                    <a:pt x="58" y="201"/>
                    <a:pt x="93" y="201"/>
                  </a:cubicBezTo>
                  <a:cubicBezTo>
                    <a:pt x="114" y="201"/>
                    <a:pt x="137" y="196"/>
                    <a:pt x="157" y="188"/>
                  </a:cubicBezTo>
                  <a:cubicBezTo>
                    <a:pt x="223" y="155"/>
                    <a:pt x="277" y="106"/>
                    <a:pt x="260" y="52"/>
                  </a:cubicBezTo>
                  <a:cubicBezTo>
                    <a:pt x="247" y="20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6" name="Google Shape;18946;p47"/>
            <p:cNvSpPr/>
            <p:nvPr/>
          </p:nvSpPr>
          <p:spPr>
            <a:xfrm>
              <a:off x="4838675" y="240647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68" y="0"/>
                  </a:moveTo>
                  <a:cubicBezTo>
                    <a:pt x="148" y="0"/>
                    <a:pt x="127" y="6"/>
                    <a:pt x="103" y="19"/>
                  </a:cubicBezTo>
                  <a:cubicBezTo>
                    <a:pt x="33" y="52"/>
                    <a:pt x="0" y="106"/>
                    <a:pt x="0" y="155"/>
                  </a:cubicBezTo>
                  <a:cubicBezTo>
                    <a:pt x="12" y="179"/>
                    <a:pt x="52" y="196"/>
                    <a:pt x="98" y="196"/>
                  </a:cubicBezTo>
                  <a:cubicBezTo>
                    <a:pt x="116" y="196"/>
                    <a:pt x="135" y="194"/>
                    <a:pt x="153" y="188"/>
                  </a:cubicBezTo>
                  <a:cubicBezTo>
                    <a:pt x="207" y="155"/>
                    <a:pt x="256" y="106"/>
                    <a:pt x="240" y="52"/>
                  </a:cubicBezTo>
                  <a:cubicBezTo>
                    <a:pt x="229" y="20"/>
                    <a:pt x="203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7" name="Google Shape;18947;p47"/>
            <p:cNvSpPr/>
            <p:nvPr/>
          </p:nvSpPr>
          <p:spPr>
            <a:xfrm>
              <a:off x="4834750" y="244385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7"/>
                  </a:cubicBezTo>
                  <a:cubicBezTo>
                    <a:pt x="207" y="136"/>
                    <a:pt x="223" y="120"/>
                    <a:pt x="244" y="87"/>
                  </a:cubicBezTo>
                  <a:cubicBezTo>
                    <a:pt x="260" y="70"/>
                    <a:pt x="244" y="33"/>
                    <a:pt x="244" y="17"/>
                  </a:cubicBezTo>
                  <a:cubicBezTo>
                    <a:pt x="223" y="0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8" name="Google Shape;18948;p47"/>
            <p:cNvSpPr/>
            <p:nvPr/>
          </p:nvSpPr>
          <p:spPr>
            <a:xfrm>
              <a:off x="4794450" y="25134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34"/>
                    <a:pt x="17" y="71"/>
                    <a:pt x="17" y="88"/>
                  </a:cubicBezTo>
                  <a:cubicBezTo>
                    <a:pt x="1" y="121"/>
                    <a:pt x="1" y="137"/>
                    <a:pt x="17" y="158"/>
                  </a:cubicBezTo>
                  <a:cubicBezTo>
                    <a:pt x="34" y="174"/>
                    <a:pt x="67" y="191"/>
                    <a:pt x="83" y="191"/>
                  </a:cubicBezTo>
                  <a:cubicBezTo>
                    <a:pt x="104" y="191"/>
                    <a:pt x="137" y="191"/>
                    <a:pt x="153" y="174"/>
                  </a:cubicBezTo>
                  <a:cubicBezTo>
                    <a:pt x="153" y="174"/>
                    <a:pt x="170" y="174"/>
                    <a:pt x="186" y="158"/>
                  </a:cubicBezTo>
                  <a:cubicBezTo>
                    <a:pt x="207" y="137"/>
                    <a:pt x="223" y="121"/>
                    <a:pt x="240" y="88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9" name="Google Shape;18949;p47"/>
            <p:cNvSpPr/>
            <p:nvPr/>
          </p:nvSpPr>
          <p:spPr>
            <a:xfrm>
              <a:off x="4789725" y="2454975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0"/>
                  </a:moveTo>
                  <a:cubicBezTo>
                    <a:pt x="153" y="0"/>
                    <a:pt x="120" y="0"/>
                    <a:pt x="103" y="21"/>
                  </a:cubicBezTo>
                  <a:cubicBezTo>
                    <a:pt x="49" y="37"/>
                    <a:pt x="0" y="103"/>
                    <a:pt x="17" y="157"/>
                  </a:cubicBezTo>
                  <a:cubicBezTo>
                    <a:pt x="29" y="181"/>
                    <a:pt x="69" y="196"/>
                    <a:pt x="110" y="196"/>
                  </a:cubicBezTo>
                  <a:cubicBezTo>
                    <a:pt x="125" y="196"/>
                    <a:pt x="139" y="194"/>
                    <a:pt x="153" y="190"/>
                  </a:cubicBezTo>
                  <a:cubicBezTo>
                    <a:pt x="169" y="173"/>
                    <a:pt x="190" y="157"/>
                    <a:pt x="206" y="157"/>
                  </a:cubicBezTo>
                  <a:cubicBezTo>
                    <a:pt x="239" y="124"/>
                    <a:pt x="256" y="87"/>
                    <a:pt x="256" y="54"/>
                  </a:cubicBezTo>
                  <a:cubicBezTo>
                    <a:pt x="239" y="21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0" name="Google Shape;18950;p47"/>
            <p:cNvSpPr/>
            <p:nvPr/>
          </p:nvSpPr>
          <p:spPr>
            <a:xfrm>
              <a:off x="4788375" y="24452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2" y="1"/>
                    <a:pt x="130" y="5"/>
                    <a:pt x="103" y="13"/>
                  </a:cubicBezTo>
                  <a:cubicBezTo>
                    <a:pt x="54" y="30"/>
                    <a:pt x="17" y="63"/>
                    <a:pt x="17" y="100"/>
                  </a:cubicBezTo>
                  <a:cubicBezTo>
                    <a:pt x="0" y="116"/>
                    <a:pt x="0" y="133"/>
                    <a:pt x="17" y="149"/>
                  </a:cubicBezTo>
                  <a:cubicBezTo>
                    <a:pt x="17" y="173"/>
                    <a:pt x="54" y="190"/>
                    <a:pt x="100" y="190"/>
                  </a:cubicBezTo>
                  <a:cubicBezTo>
                    <a:pt x="118" y="190"/>
                    <a:pt x="138" y="188"/>
                    <a:pt x="157" y="182"/>
                  </a:cubicBezTo>
                  <a:cubicBezTo>
                    <a:pt x="223" y="149"/>
                    <a:pt x="260" y="79"/>
                    <a:pt x="244" y="46"/>
                  </a:cubicBezTo>
                  <a:cubicBezTo>
                    <a:pt x="244" y="30"/>
                    <a:pt x="223" y="13"/>
                    <a:pt x="223" y="13"/>
                  </a:cubicBezTo>
                  <a:cubicBezTo>
                    <a:pt x="207" y="5"/>
                    <a:pt x="19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1" name="Google Shape;18951;p47"/>
            <p:cNvSpPr/>
            <p:nvPr/>
          </p:nvSpPr>
          <p:spPr>
            <a:xfrm>
              <a:off x="4814150" y="247732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87" y="34"/>
                  </a:cubicBezTo>
                  <a:cubicBezTo>
                    <a:pt x="54" y="55"/>
                    <a:pt x="37" y="71"/>
                    <a:pt x="17" y="104"/>
                  </a:cubicBezTo>
                  <a:cubicBezTo>
                    <a:pt x="0" y="158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23" y="137"/>
                    <a:pt x="243" y="121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2" name="Google Shape;18952;p47"/>
            <p:cNvSpPr/>
            <p:nvPr/>
          </p:nvSpPr>
          <p:spPr>
            <a:xfrm>
              <a:off x="4842900" y="23613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57" y="1"/>
                    <a:pt x="124" y="1"/>
                    <a:pt x="87" y="17"/>
                  </a:cubicBezTo>
                  <a:cubicBezTo>
                    <a:pt x="54" y="34"/>
                    <a:pt x="38" y="71"/>
                    <a:pt x="38" y="87"/>
                  </a:cubicBezTo>
                  <a:cubicBezTo>
                    <a:pt x="0" y="137"/>
                    <a:pt x="38" y="190"/>
                    <a:pt x="103" y="190"/>
                  </a:cubicBezTo>
                  <a:cubicBezTo>
                    <a:pt x="124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60" y="71"/>
                    <a:pt x="260" y="34"/>
                    <a:pt x="244" y="17"/>
                  </a:cubicBezTo>
                  <a:cubicBezTo>
                    <a:pt x="244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3" name="Google Shape;18953;p47"/>
            <p:cNvSpPr/>
            <p:nvPr/>
          </p:nvSpPr>
          <p:spPr>
            <a:xfrm>
              <a:off x="4808575" y="2465575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5" y="0"/>
                  </a:moveTo>
                  <a:cubicBezTo>
                    <a:pt x="144" y="0"/>
                    <a:pt x="132" y="2"/>
                    <a:pt x="120" y="9"/>
                  </a:cubicBezTo>
                  <a:cubicBezTo>
                    <a:pt x="87" y="9"/>
                    <a:pt x="71" y="26"/>
                    <a:pt x="33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3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20" y="195"/>
                    <a:pt x="137" y="195"/>
                    <a:pt x="13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40" y="92"/>
                    <a:pt x="260" y="42"/>
                    <a:pt x="207" y="9"/>
                  </a:cubicBezTo>
                  <a:cubicBezTo>
                    <a:pt x="196" y="9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4" name="Google Shape;18954;p47"/>
            <p:cNvSpPr/>
            <p:nvPr/>
          </p:nvSpPr>
          <p:spPr>
            <a:xfrm>
              <a:off x="4804250" y="24898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3" y="0"/>
                  </a:moveTo>
                  <a:cubicBezTo>
                    <a:pt x="143" y="0"/>
                    <a:pt x="122" y="6"/>
                    <a:pt x="103" y="17"/>
                  </a:cubicBezTo>
                  <a:cubicBezTo>
                    <a:pt x="54" y="34"/>
                    <a:pt x="37" y="50"/>
                    <a:pt x="21" y="87"/>
                  </a:cubicBezTo>
                  <a:cubicBezTo>
                    <a:pt x="0" y="104"/>
                    <a:pt x="0" y="120"/>
                    <a:pt x="0" y="137"/>
                  </a:cubicBezTo>
                  <a:cubicBezTo>
                    <a:pt x="21" y="174"/>
                    <a:pt x="21" y="174"/>
                    <a:pt x="54" y="190"/>
                  </a:cubicBezTo>
                  <a:cubicBezTo>
                    <a:pt x="59" y="196"/>
                    <a:pt x="67" y="198"/>
                    <a:pt x="75" y="198"/>
                  </a:cubicBezTo>
                  <a:cubicBezTo>
                    <a:pt x="93" y="198"/>
                    <a:pt x="116" y="190"/>
                    <a:pt x="141" y="190"/>
                  </a:cubicBezTo>
                  <a:cubicBezTo>
                    <a:pt x="206" y="153"/>
                    <a:pt x="260" y="87"/>
                    <a:pt x="244" y="50"/>
                  </a:cubicBezTo>
                  <a:cubicBezTo>
                    <a:pt x="233" y="18"/>
                    <a:pt x="200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5" name="Google Shape;18955;p47"/>
            <p:cNvSpPr/>
            <p:nvPr/>
          </p:nvSpPr>
          <p:spPr>
            <a:xfrm>
              <a:off x="4798675" y="2478675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74" y="1"/>
                  </a:moveTo>
                  <a:cubicBezTo>
                    <a:pt x="141" y="1"/>
                    <a:pt x="120" y="1"/>
                    <a:pt x="87" y="17"/>
                  </a:cubicBezTo>
                  <a:cubicBezTo>
                    <a:pt x="54" y="34"/>
                    <a:pt x="38" y="67"/>
                    <a:pt x="17" y="104"/>
                  </a:cubicBezTo>
                  <a:cubicBezTo>
                    <a:pt x="1" y="153"/>
                    <a:pt x="38" y="186"/>
                    <a:pt x="87" y="186"/>
                  </a:cubicBezTo>
                  <a:lnTo>
                    <a:pt x="141" y="186"/>
                  </a:lnTo>
                  <a:cubicBezTo>
                    <a:pt x="141" y="186"/>
                    <a:pt x="157" y="186"/>
                    <a:pt x="157" y="170"/>
                  </a:cubicBezTo>
                  <a:lnTo>
                    <a:pt x="190" y="170"/>
                  </a:lnTo>
                  <a:cubicBezTo>
                    <a:pt x="207" y="137"/>
                    <a:pt x="244" y="120"/>
                    <a:pt x="244" y="83"/>
                  </a:cubicBezTo>
                  <a:cubicBezTo>
                    <a:pt x="260" y="67"/>
                    <a:pt x="260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6" name="Google Shape;18956;p47"/>
            <p:cNvSpPr/>
            <p:nvPr/>
          </p:nvSpPr>
          <p:spPr>
            <a:xfrm>
              <a:off x="4855375" y="236220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3" y="1"/>
                  </a:moveTo>
                  <a:cubicBezTo>
                    <a:pt x="157" y="1"/>
                    <a:pt x="140" y="1"/>
                    <a:pt x="103" y="21"/>
                  </a:cubicBezTo>
                  <a:cubicBezTo>
                    <a:pt x="54" y="54"/>
                    <a:pt x="0" y="104"/>
                    <a:pt x="17" y="157"/>
                  </a:cubicBezTo>
                  <a:cubicBezTo>
                    <a:pt x="30" y="189"/>
                    <a:pt x="61" y="200"/>
                    <a:pt x="96" y="200"/>
                  </a:cubicBezTo>
                  <a:cubicBezTo>
                    <a:pt x="116" y="200"/>
                    <a:pt x="137" y="196"/>
                    <a:pt x="157" y="190"/>
                  </a:cubicBezTo>
                  <a:cubicBezTo>
                    <a:pt x="173" y="174"/>
                    <a:pt x="190" y="174"/>
                    <a:pt x="206" y="157"/>
                  </a:cubicBezTo>
                  <a:cubicBezTo>
                    <a:pt x="244" y="124"/>
                    <a:pt x="260" y="87"/>
                    <a:pt x="260" y="54"/>
                  </a:cubicBezTo>
                  <a:cubicBezTo>
                    <a:pt x="244" y="2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7" name="Google Shape;18957;p47"/>
            <p:cNvSpPr/>
            <p:nvPr/>
          </p:nvSpPr>
          <p:spPr>
            <a:xfrm>
              <a:off x="4870825" y="236065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1" y="1"/>
                  </a:moveTo>
                  <a:cubicBezTo>
                    <a:pt x="156" y="1"/>
                    <a:pt x="139" y="5"/>
                    <a:pt x="120" y="13"/>
                  </a:cubicBezTo>
                  <a:cubicBezTo>
                    <a:pt x="87" y="13"/>
                    <a:pt x="54" y="30"/>
                    <a:pt x="38" y="46"/>
                  </a:cubicBezTo>
                  <a:cubicBezTo>
                    <a:pt x="17" y="83"/>
                    <a:pt x="1" y="100"/>
                    <a:pt x="1" y="133"/>
                  </a:cubicBezTo>
                  <a:cubicBezTo>
                    <a:pt x="1" y="149"/>
                    <a:pt x="1" y="166"/>
                    <a:pt x="38" y="186"/>
                  </a:cubicBezTo>
                  <a:cubicBezTo>
                    <a:pt x="54" y="203"/>
                    <a:pt x="71" y="203"/>
                    <a:pt x="104" y="203"/>
                  </a:cubicBezTo>
                  <a:cubicBezTo>
                    <a:pt x="120" y="203"/>
                    <a:pt x="141" y="186"/>
                    <a:pt x="141" y="186"/>
                  </a:cubicBezTo>
                  <a:cubicBezTo>
                    <a:pt x="157" y="186"/>
                    <a:pt x="174" y="166"/>
                    <a:pt x="190" y="149"/>
                  </a:cubicBezTo>
                  <a:cubicBezTo>
                    <a:pt x="244" y="100"/>
                    <a:pt x="244" y="46"/>
                    <a:pt x="207" y="13"/>
                  </a:cubicBezTo>
                  <a:cubicBezTo>
                    <a:pt x="199" y="5"/>
                    <a:pt x="186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8" name="Google Shape;18958;p47"/>
            <p:cNvSpPr/>
            <p:nvPr/>
          </p:nvSpPr>
          <p:spPr>
            <a:xfrm>
              <a:off x="4876400" y="23725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70" y="22"/>
                  </a:cubicBezTo>
                  <a:cubicBezTo>
                    <a:pt x="54" y="38"/>
                    <a:pt x="21" y="71"/>
                    <a:pt x="21" y="88"/>
                  </a:cubicBezTo>
                  <a:cubicBezTo>
                    <a:pt x="0" y="158"/>
                    <a:pt x="37" y="191"/>
                    <a:pt x="87" y="191"/>
                  </a:cubicBezTo>
                  <a:cubicBezTo>
                    <a:pt x="103" y="191"/>
                    <a:pt x="141" y="191"/>
                    <a:pt x="157" y="174"/>
                  </a:cubicBezTo>
                  <a:cubicBezTo>
                    <a:pt x="157" y="174"/>
                    <a:pt x="174" y="174"/>
                    <a:pt x="190" y="158"/>
                  </a:cubicBezTo>
                  <a:cubicBezTo>
                    <a:pt x="207" y="141"/>
                    <a:pt x="227" y="125"/>
                    <a:pt x="244" y="88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9" name="Google Shape;18959;p47"/>
            <p:cNvSpPr/>
            <p:nvPr/>
          </p:nvSpPr>
          <p:spPr>
            <a:xfrm>
              <a:off x="4885475" y="236055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0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0"/>
                    <a:pt x="153" y="190"/>
                  </a:cubicBezTo>
                  <a:cubicBezTo>
                    <a:pt x="153" y="190"/>
                    <a:pt x="173" y="170"/>
                    <a:pt x="190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67"/>
                    <a:pt x="239" y="50"/>
                    <a:pt x="239" y="34"/>
                  </a:cubicBezTo>
                  <a:cubicBezTo>
                    <a:pt x="223" y="17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0" name="Google Shape;18960;p47"/>
            <p:cNvSpPr/>
            <p:nvPr/>
          </p:nvSpPr>
          <p:spPr>
            <a:xfrm>
              <a:off x="4878550" y="2386725"/>
              <a:ext cx="4375" cy="4775"/>
            </a:xfrm>
            <a:custGeom>
              <a:avLst/>
              <a:gdLst/>
              <a:ahLst/>
              <a:cxnLst/>
              <a:rect l="l" t="t" r="r" b="b"/>
              <a:pathLst>
                <a:path w="175" h="191" extrusionOk="0">
                  <a:moveTo>
                    <a:pt x="174" y="1"/>
                  </a:moveTo>
                  <a:cubicBezTo>
                    <a:pt x="158" y="1"/>
                    <a:pt x="121" y="1"/>
                    <a:pt x="104" y="17"/>
                  </a:cubicBezTo>
                  <a:cubicBezTo>
                    <a:pt x="55" y="34"/>
                    <a:pt x="1" y="104"/>
                    <a:pt x="17" y="153"/>
                  </a:cubicBezTo>
                  <a:cubicBezTo>
                    <a:pt x="17" y="153"/>
                    <a:pt x="38" y="174"/>
                    <a:pt x="38" y="191"/>
                  </a:cubicBezTo>
                  <a:cubicBezTo>
                    <a:pt x="88" y="121"/>
                    <a:pt x="121" y="50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1" name="Google Shape;18961;p47"/>
            <p:cNvSpPr/>
            <p:nvPr/>
          </p:nvSpPr>
          <p:spPr>
            <a:xfrm>
              <a:off x="4896600" y="23390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0" y="140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4"/>
                    <a:pt x="260" y="87"/>
                  </a:cubicBezTo>
                  <a:cubicBezTo>
                    <a:pt x="260" y="70"/>
                    <a:pt x="260" y="37"/>
                    <a:pt x="244" y="21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2" name="Google Shape;18962;p47"/>
            <p:cNvSpPr/>
            <p:nvPr/>
          </p:nvSpPr>
          <p:spPr>
            <a:xfrm>
              <a:off x="4891850" y="23270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57" y="170"/>
                    <a:pt x="174" y="170"/>
                    <a:pt x="174" y="170"/>
                  </a:cubicBezTo>
                  <a:cubicBezTo>
                    <a:pt x="207" y="153"/>
                    <a:pt x="228" y="120"/>
                    <a:pt x="244" y="104"/>
                  </a:cubicBezTo>
                  <a:cubicBezTo>
                    <a:pt x="261" y="34"/>
                    <a:pt x="228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3" name="Google Shape;18963;p47"/>
            <p:cNvSpPr/>
            <p:nvPr/>
          </p:nvSpPr>
          <p:spPr>
            <a:xfrm>
              <a:off x="4885875" y="23493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21"/>
                    <a:pt x="87" y="37"/>
                  </a:cubicBezTo>
                  <a:cubicBezTo>
                    <a:pt x="54" y="54"/>
                    <a:pt x="34" y="70"/>
                    <a:pt x="17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60" y="70"/>
                    <a:pt x="260" y="54"/>
                    <a:pt x="240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4" name="Google Shape;18964;p47"/>
            <p:cNvSpPr/>
            <p:nvPr/>
          </p:nvSpPr>
          <p:spPr>
            <a:xfrm>
              <a:off x="4900525" y="2301675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7" y="1"/>
                  </a:moveTo>
                  <a:cubicBezTo>
                    <a:pt x="157" y="1"/>
                    <a:pt x="137" y="6"/>
                    <a:pt x="120" y="18"/>
                  </a:cubicBezTo>
                  <a:cubicBezTo>
                    <a:pt x="50" y="35"/>
                    <a:pt x="0" y="105"/>
                    <a:pt x="17" y="154"/>
                  </a:cubicBezTo>
                  <a:cubicBezTo>
                    <a:pt x="29" y="181"/>
                    <a:pt x="70" y="198"/>
                    <a:pt x="111" y="198"/>
                  </a:cubicBezTo>
                  <a:cubicBezTo>
                    <a:pt x="125" y="198"/>
                    <a:pt x="140" y="196"/>
                    <a:pt x="153" y="191"/>
                  </a:cubicBezTo>
                  <a:cubicBezTo>
                    <a:pt x="223" y="154"/>
                    <a:pt x="272" y="88"/>
                    <a:pt x="256" y="51"/>
                  </a:cubicBezTo>
                  <a:cubicBezTo>
                    <a:pt x="245" y="19"/>
                    <a:pt x="212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5" name="Google Shape;18965;p47"/>
            <p:cNvSpPr/>
            <p:nvPr/>
          </p:nvSpPr>
          <p:spPr>
            <a:xfrm>
              <a:off x="4856700" y="240817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34" y="54"/>
                    <a:pt x="17" y="87"/>
                    <a:pt x="17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207"/>
                    <a:pt x="153" y="190"/>
                  </a:cubicBezTo>
                  <a:cubicBezTo>
                    <a:pt x="153" y="190"/>
                    <a:pt x="170" y="190"/>
                    <a:pt x="170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5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6" name="Google Shape;18966;p47"/>
            <p:cNvSpPr/>
            <p:nvPr/>
          </p:nvSpPr>
          <p:spPr>
            <a:xfrm>
              <a:off x="4852800" y="2396225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50"/>
                    <a:pt x="37" y="66"/>
                    <a:pt x="17" y="103"/>
                  </a:cubicBezTo>
                  <a:cubicBezTo>
                    <a:pt x="0" y="153"/>
                    <a:pt x="37" y="186"/>
                    <a:pt x="103" y="186"/>
                  </a:cubicBezTo>
                  <a:cubicBezTo>
                    <a:pt x="120" y="186"/>
                    <a:pt x="140" y="186"/>
                    <a:pt x="157" y="169"/>
                  </a:cubicBezTo>
                  <a:lnTo>
                    <a:pt x="190" y="169"/>
                  </a:lnTo>
                  <a:cubicBezTo>
                    <a:pt x="223" y="136"/>
                    <a:pt x="243" y="120"/>
                    <a:pt x="260" y="83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7" name="Google Shape;18967;p47"/>
            <p:cNvSpPr/>
            <p:nvPr/>
          </p:nvSpPr>
          <p:spPr>
            <a:xfrm>
              <a:off x="4847225" y="238672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72" y="0"/>
                  </a:moveTo>
                  <a:cubicBezTo>
                    <a:pt x="134" y="0"/>
                    <a:pt x="86" y="18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62" y="199"/>
                    <a:pt x="75" y="203"/>
                    <a:pt x="89" y="203"/>
                  </a:cubicBezTo>
                  <a:cubicBezTo>
                    <a:pt x="104" y="203"/>
                    <a:pt x="120" y="199"/>
                    <a:pt x="137" y="191"/>
                  </a:cubicBezTo>
                  <a:lnTo>
                    <a:pt x="157" y="191"/>
                  </a:lnTo>
                  <a:cubicBezTo>
                    <a:pt x="190" y="174"/>
                    <a:pt x="207" y="174"/>
                    <a:pt x="223" y="153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12" y="6"/>
                    <a:pt x="193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8" name="Google Shape;18968;p47"/>
            <p:cNvSpPr/>
            <p:nvPr/>
          </p:nvSpPr>
          <p:spPr>
            <a:xfrm>
              <a:off x="4865675" y="2339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38" y="70"/>
                    <a:pt x="17" y="103"/>
                  </a:cubicBezTo>
                  <a:cubicBezTo>
                    <a:pt x="1" y="124"/>
                    <a:pt x="17" y="157"/>
                    <a:pt x="17" y="173"/>
                  </a:cubicBezTo>
                  <a:cubicBezTo>
                    <a:pt x="38" y="190"/>
                    <a:pt x="71" y="206"/>
                    <a:pt x="87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07" y="157"/>
                    <a:pt x="244" y="124"/>
                    <a:pt x="244" y="103"/>
                  </a:cubicBezTo>
                  <a:cubicBezTo>
                    <a:pt x="260" y="54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9" name="Google Shape;18969;p47"/>
            <p:cNvSpPr/>
            <p:nvPr/>
          </p:nvSpPr>
          <p:spPr>
            <a:xfrm>
              <a:off x="4783225" y="24795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7" y="50"/>
                    <a:pt x="17" y="71"/>
                    <a:pt x="0" y="104"/>
                  </a:cubicBezTo>
                  <a:cubicBezTo>
                    <a:pt x="0" y="120"/>
                    <a:pt x="0" y="153"/>
                    <a:pt x="17" y="174"/>
                  </a:cubicBezTo>
                  <a:cubicBezTo>
                    <a:pt x="17" y="190"/>
                    <a:pt x="54" y="207"/>
                    <a:pt x="87" y="207"/>
                  </a:cubicBezTo>
                  <a:cubicBezTo>
                    <a:pt x="103" y="207"/>
                    <a:pt x="120" y="190"/>
                    <a:pt x="140" y="190"/>
                  </a:cubicBezTo>
                  <a:cubicBezTo>
                    <a:pt x="157" y="174"/>
                    <a:pt x="157" y="174"/>
                    <a:pt x="173" y="174"/>
                  </a:cubicBezTo>
                  <a:cubicBezTo>
                    <a:pt x="206" y="153"/>
                    <a:pt x="223" y="120"/>
                    <a:pt x="223" y="104"/>
                  </a:cubicBez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0" name="Google Shape;18970;p47"/>
            <p:cNvSpPr/>
            <p:nvPr/>
          </p:nvSpPr>
          <p:spPr>
            <a:xfrm>
              <a:off x="4845075" y="237467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54" y="54"/>
                    <a:pt x="37" y="71"/>
                    <a:pt x="16" y="104"/>
                  </a:cubicBezTo>
                  <a:cubicBezTo>
                    <a:pt x="0" y="120"/>
                    <a:pt x="16" y="157"/>
                    <a:pt x="16" y="174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8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1" name="Google Shape;18971;p47"/>
            <p:cNvSpPr/>
            <p:nvPr/>
          </p:nvSpPr>
          <p:spPr>
            <a:xfrm>
              <a:off x="4818875" y="244385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63" y="198"/>
                    <a:pt x="75" y="202"/>
                    <a:pt x="87" y="202"/>
                  </a:cubicBezTo>
                  <a:cubicBezTo>
                    <a:pt x="100" y="202"/>
                    <a:pt x="112" y="198"/>
                    <a:pt x="120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07" y="157"/>
                  </a:cubicBezTo>
                  <a:cubicBezTo>
                    <a:pt x="240" y="120"/>
                    <a:pt x="261" y="103"/>
                    <a:pt x="261" y="70"/>
                  </a:cubicBezTo>
                  <a:cubicBezTo>
                    <a:pt x="261" y="54"/>
                    <a:pt x="240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2" name="Google Shape;18972;p47"/>
            <p:cNvSpPr/>
            <p:nvPr/>
          </p:nvSpPr>
          <p:spPr>
            <a:xfrm>
              <a:off x="4724375" y="24902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37" y="70"/>
                    <a:pt x="21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90" y="173"/>
                    <a:pt x="227" y="136"/>
                    <a:pt x="243" y="103"/>
                  </a:cubicBezTo>
                  <a:cubicBezTo>
                    <a:pt x="260" y="54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3" name="Google Shape;18973;p47"/>
            <p:cNvSpPr/>
            <p:nvPr/>
          </p:nvSpPr>
          <p:spPr>
            <a:xfrm>
              <a:off x="4720975" y="247950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54" y="50"/>
                    <a:pt x="17" y="71"/>
                    <a:pt x="17" y="104"/>
                  </a:cubicBezTo>
                  <a:cubicBezTo>
                    <a:pt x="0" y="120"/>
                    <a:pt x="17" y="153"/>
                    <a:pt x="17" y="174"/>
                  </a:cubicBezTo>
                  <a:cubicBezTo>
                    <a:pt x="33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3"/>
                    <a:pt x="239" y="120"/>
                    <a:pt x="239" y="104"/>
                  </a:cubicBezTo>
                  <a:cubicBezTo>
                    <a:pt x="260" y="50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4" name="Google Shape;18974;p47"/>
            <p:cNvSpPr/>
            <p:nvPr/>
          </p:nvSpPr>
          <p:spPr>
            <a:xfrm>
              <a:off x="4716225" y="2468150"/>
              <a:ext cx="6100" cy="4875"/>
            </a:xfrm>
            <a:custGeom>
              <a:avLst/>
              <a:gdLst/>
              <a:ahLst/>
              <a:cxnLst/>
              <a:rect l="l" t="t" r="r" b="b"/>
              <a:pathLst>
                <a:path w="244" h="195" extrusionOk="0">
                  <a:moveTo>
                    <a:pt x="161" y="0"/>
                  </a:moveTo>
                  <a:cubicBezTo>
                    <a:pt x="153" y="0"/>
                    <a:pt x="146" y="2"/>
                    <a:pt x="141" y="9"/>
                  </a:cubicBezTo>
                  <a:cubicBezTo>
                    <a:pt x="103" y="9"/>
                    <a:pt x="70" y="26"/>
                    <a:pt x="54" y="59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3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07" y="9"/>
                  </a:cubicBezTo>
                  <a:cubicBezTo>
                    <a:pt x="196" y="9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5" name="Google Shape;18975;p47"/>
            <p:cNvSpPr/>
            <p:nvPr/>
          </p:nvSpPr>
          <p:spPr>
            <a:xfrm>
              <a:off x="4713650" y="245775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7" y="0"/>
                  </a:moveTo>
                  <a:cubicBezTo>
                    <a:pt x="146" y="0"/>
                    <a:pt x="124" y="5"/>
                    <a:pt x="103" y="13"/>
                  </a:cubicBezTo>
                  <a:cubicBezTo>
                    <a:pt x="37" y="46"/>
                    <a:pt x="0" y="95"/>
                    <a:pt x="0" y="149"/>
                  </a:cubicBezTo>
                  <a:cubicBezTo>
                    <a:pt x="11" y="181"/>
                    <a:pt x="44" y="201"/>
                    <a:pt x="85" y="201"/>
                  </a:cubicBezTo>
                  <a:cubicBezTo>
                    <a:pt x="108" y="201"/>
                    <a:pt x="132" y="195"/>
                    <a:pt x="157" y="182"/>
                  </a:cubicBezTo>
                  <a:cubicBezTo>
                    <a:pt x="206" y="149"/>
                    <a:pt x="260" y="95"/>
                    <a:pt x="244" y="46"/>
                  </a:cubicBezTo>
                  <a:cubicBezTo>
                    <a:pt x="231" y="13"/>
                    <a:pt x="201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6" name="Google Shape;18976;p47"/>
            <p:cNvSpPr/>
            <p:nvPr/>
          </p:nvSpPr>
          <p:spPr>
            <a:xfrm>
              <a:off x="4733850" y="24335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57" y="1"/>
                    <a:pt x="120" y="1"/>
                    <a:pt x="87" y="17"/>
                  </a:cubicBezTo>
                  <a:cubicBezTo>
                    <a:pt x="54" y="34"/>
                    <a:pt x="33" y="71"/>
                    <a:pt x="33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3" y="137"/>
                    <a:pt x="240" y="120"/>
                    <a:pt x="260" y="87"/>
                  </a:cubicBezTo>
                  <a:cubicBezTo>
                    <a:pt x="277" y="34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7" name="Google Shape;18977;p47"/>
            <p:cNvSpPr/>
            <p:nvPr/>
          </p:nvSpPr>
          <p:spPr>
            <a:xfrm>
              <a:off x="4781050" y="24662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4" y="190"/>
                    <a:pt x="141" y="190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0" y="67"/>
                    <a:pt x="244" y="34"/>
                    <a:pt x="244" y="17"/>
                  </a:cubicBezTo>
                  <a:cubicBezTo>
                    <a:pt x="227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8" name="Google Shape;18978;p47"/>
            <p:cNvSpPr/>
            <p:nvPr/>
          </p:nvSpPr>
          <p:spPr>
            <a:xfrm>
              <a:off x="4729100" y="24683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0"/>
                    <a:pt x="17" y="83"/>
                    <a:pt x="17" y="103"/>
                  </a:cubicBezTo>
                  <a:cubicBezTo>
                    <a:pt x="1" y="136"/>
                    <a:pt x="17" y="169"/>
                    <a:pt x="38" y="186"/>
                  </a:cubicBezTo>
                  <a:cubicBezTo>
                    <a:pt x="54" y="206"/>
                    <a:pt x="71" y="206"/>
                    <a:pt x="87" y="206"/>
                  </a:cubicBezTo>
                  <a:cubicBezTo>
                    <a:pt x="104" y="206"/>
                    <a:pt x="141" y="206"/>
                    <a:pt x="157" y="186"/>
                  </a:cubicBezTo>
                  <a:cubicBezTo>
                    <a:pt x="190" y="169"/>
                    <a:pt x="223" y="136"/>
                    <a:pt x="244" y="103"/>
                  </a:cubicBezTo>
                  <a:cubicBezTo>
                    <a:pt x="260" y="50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9" name="Google Shape;18979;p47"/>
            <p:cNvSpPr/>
            <p:nvPr/>
          </p:nvSpPr>
          <p:spPr>
            <a:xfrm>
              <a:off x="4711075" y="24434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71"/>
                    <a:pt x="17" y="104"/>
                  </a:cubicBezTo>
                  <a:cubicBezTo>
                    <a:pt x="0" y="153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0" name="Google Shape;18980;p47"/>
            <p:cNvSpPr/>
            <p:nvPr/>
          </p:nvSpPr>
          <p:spPr>
            <a:xfrm>
              <a:off x="4736425" y="247932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8" y="0"/>
                  </a:moveTo>
                  <a:cubicBezTo>
                    <a:pt x="159" y="0"/>
                    <a:pt x="149" y="2"/>
                    <a:pt x="137" y="8"/>
                  </a:cubicBezTo>
                  <a:cubicBezTo>
                    <a:pt x="104" y="8"/>
                    <a:pt x="71" y="24"/>
                    <a:pt x="54" y="57"/>
                  </a:cubicBezTo>
                  <a:cubicBezTo>
                    <a:pt x="0" y="94"/>
                    <a:pt x="0" y="160"/>
                    <a:pt x="33" y="181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37" y="197"/>
                    <a:pt x="137" y="197"/>
                    <a:pt x="157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40" y="127"/>
                    <a:pt x="240" y="94"/>
                    <a:pt x="240" y="78"/>
                  </a:cubicBezTo>
                  <a:cubicBezTo>
                    <a:pt x="260" y="41"/>
                    <a:pt x="240" y="24"/>
                    <a:pt x="223" y="8"/>
                  </a:cubicBezTo>
                  <a:cubicBezTo>
                    <a:pt x="201" y="8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1" name="Google Shape;18981;p47"/>
            <p:cNvSpPr/>
            <p:nvPr/>
          </p:nvSpPr>
          <p:spPr>
            <a:xfrm>
              <a:off x="4693450" y="2491325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69" y="1"/>
                  </a:moveTo>
                  <a:cubicBezTo>
                    <a:pt x="161" y="1"/>
                    <a:pt x="151" y="3"/>
                    <a:pt x="140" y="10"/>
                  </a:cubicBezTo>
                  <a:cubicBezTo>
                    <a:pt x="103" y="10"/>
                    <a:pt x="70" y="26"/>
                    <a:pt x="54" y="43"/>
                  </a:cubicBezTo>
                  <a:cubicBezTo>
                    <a:pt x="0" y="92"/>
                    <a:pt x="0" y="162"/>
                    <a:pt x="37" y="179"/>
                  </a:cubicBezTo>
                  <a:cubicBezTo>
                    <a:pt x="70" y="195"/>
                    <a:pt x="87" y="195"/>
                    <a:pt x="124" y="195"/>
                  </a:cubicBezTo>
                  <a:cubicBezTo>
                    <a:pt x="140" y="195"/>
                    <a:pt x="140" y="179"/>
                    <a:pt x="157" y="179"/>
                  </a:cubicBezTo>
                  <a:cubicBezTo>
                    <a:pt x="173" y="179"/>
                    <a:pt x="190" y="162"/>
                    <a:pt x="206" y="146"/>
                  </a:cubicBezTo>
                  <a:cubicBezTo>
                    <a:pt x="227" y="129"/>
                    <a:pt x="243" y="92"/>
                    <a:pt x="243" y="76"/>
                  </a:cubicBezTo>
                  <a:cubicBezTo>
                    <a:pt x="243" y="43"/>
                    <a:pt x="243" y="26"/>
                    <a:pt x="227" y="10"/>
                  </a:cubicBezTo>
                  <a:cubicBezTo>
                    <a:pt x="202" y="10"/>
                    <a:pt x="187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2" name="Google Shape;18982;p47"/>
            <p:cNvSpPr/>
            <p:nvPr/>
          </p:nvSpPr>
          <p:spPr>
            <a:xfrm>
              <a:off x="4691375" y="24795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50"/>
                    <a:pt x="34" y="71"/>
                    <a:pt x="17" y="104"/>
                  </a:cubicBezTo>
                  <a:cubicBezTo>
                    <a:pt x="1" y="120"/>
                    <a:pt x="17" y="137"/>
                    <a:pt x="17" y="174"/>
                  </a:cubicBezTo>
                  <a:cubicBezTo>
                    <a:pt x="34" y="190"/>
                    <a:pt x="67" y="190"/>
                    <a:pt x="83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0" y="174"/>
                    <a:pt x="170" y="174"/>
                    <a:pt x="186" y="153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3" name="Google Shape;18983;p47"/>
            <p:cNvSpPr/>
            <p:nvPr/>
          </p:nvSpPr>
          <p:spPr>
            <a:xfrm>
              <a:off x="4695600" y="24446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17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4" y="124"/>
                    <a:pt x="244" y="103"/>
                  </a:cubicBezTo>
                  <a:cubicBezTo>
                    <a:pt x="261" y="70"/>
                    <a:pt x="261" y="54"/>
                    <a:pt x="244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4" name="Google Shape;18984;p47"/>
            <p:cNvSpPr/>
            <p:nvPr/>
          </p:nvSpPr>
          <p:spPr>
            <a:xfrm>
              <a:off x="4701175" y="245587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4" y="1"/>
                  </a:moveTo>
                  <a:cubicBezTo>
                    <a:pt x="144" y="1"/>
                    <a:pt x="122" y="6"/>
                    <a:pt x="104" y="18"/>
                  </a:cubicBezTo>
                  <a:cubicBezTo>
                    <a:pt x="71" y="34"/>
                    <a:pt x="38" y="51"/>
                    <a:pt x="21" y="88"/>
                  </a:cubicBezTo>
                  <a:cubicBezTo>
                    <a:pt x="0" y="104"/>
                    <a:pt x="0" y="121"/>
                    <a:pt x="0" y="154"/>
                  </a:cubicBezTo>
                  <a:cubicBezTo>
                    <a:pt x="21" y="170"/>
                    <a:pt x="38" y="191"/>
                    <a:pt x="54" y="191"/>
                  </a:cubicBezTo>
                  <a:cubicBezTo>
                    <a:pt x="62" y="199"/>
                    <a:pt x="75" y="203"/>
                    <a:pt x="92" y="203"/>
                  </a:cubicBezTo>
                  <a:cubicBezTo>
                    <a:pt x="109" y="203"/>
                    <a:pt x="130" y="199"/>
                    <a:pt x="157" y="191"/>
                  </a:cubicBezTo>
                  <a:cubicBezTo>
                    <a:pt x="207" y="154"/>
                    <a:pt x="260" y="88"/>
                    <a:pt x="244" y="51"/>
                  </a:cubicBezTo>
                  <a:cubicBezTo>
                    <a:pt x="233" y="19"/>
                    <a:pt x="200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5" name="Google Shape;18985;p47"/>
            <p:cNvSpPr/>
            <p:nvPr/>
          </p:nvSpPr>
          <p:spPr>
            <a:xfrm>
              <a:off x="4705500" y="24317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20" y="1"/>
                  </a:moveTo>
                  <a:cubicBezTo>
                    <a:pt x="104" y="1"/>
                    <a:pt x="71" y="21"/>
                    <a:pt x="34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41"/>
                    <a:pt x="17" y="174"/>
                    <a:pt x="34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90" y="157"/>
                    <a:pt x="207" y="141"/>
                  </a:cubicBezTo>
                  <a:cubicBezTo>
                    <a:pt x="260" y="87"/>
                    <a:pt x="260" y="38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6" name="Google Shape;18986;p47"/>
            <p:cNvSpPr/>
            <p:nvPr/>
          </p:nvSpPr>
          <p:spPr>
            <a:xfrm>
              <a:off x="4729525" y="24563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5" y="0"/>
                  </a:moveTo>
                  <a:cubicBezTo>
                    <a:pt x="153" y="0"/>
                    <a:pt x="128" y="6"/>
                    <a:pt x="103" y="17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33" y="177"/>
                    <a:pt x="64" y="197"/>
                    <a:pt x="109" y="197"/>
                  </a:cubicBezTo>
                  <a:cubicBezTo>
                    <a:pt x="124" y="197"/>
                    <a:pt x="140" y="195"/>
                    <a:pt x="157" y="191"/>
                  </a:cubicBezTo>
                  <a:cubicBezTo>
                    <a:pt x="227" y="153"/>
                    <a:pt x="260" y="87"/>
                    <a:pt x="243" y="50"/>
                  </a:cubicBezTo>
                  <a:cubicBezTo>
                    <a:pt x="243" y="18"/>
                    <a:pt x="214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7" name="Google Shape;18987;p47"/>
            <p:cNvSpPr/>
            <p:nvPr/>
          </p:nvSpPr>
          <p:spPr>
            <a:xfrm>
              <a:off x="4764775" y="242237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4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0" y="88"/>
                    <a:pt x="0" y="154"/>
                    <a:pt x="54" y="191"/>
                  </a:cubicBezTo>
                  <a:lnTo>
                    <a:pt x="120" y="191"/>
                  </a:lnTo>
                  <a:cubicBezTo>
                    <a:pt x="136" y="191"/>
                    <a:pt x="157" y="191"/>
                    <a:pt x="157" y="171"/>
                  </a:cubicBezTo>
                  <a:cubicBezTo>
                    <a:pt x="173" y="171"/>
                    <a:pt x="190" y="154"/>
                    <a:pt x="206" y="138"/>
                  </a:cubicBezTo>
                  <a:cubicBezTo>
                    <a:pt x="260" y="105"/>
                    <a:pt x="260" y="34"/>
                    <a:pt x="223" y="18"/>
                  </a:cubicBezTo>
                  <a:cubicBezTo>
                    <a:pt x="205" y="6"/>
                    <a:pt x="18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8" name="Google Shape;18988;p47"/>
            <p:cNvSpPr/>
            <p:nvPr/>
          </p:nvSpPr>
          <p:spPr>
            <a:xfrm>
              <a:off x="4769500" y="2502675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4" y="1"/>
                  </a:moveTo>
                  <a:cubicBezTo>
                    <a:pt x="153" y="1"/>
                    <a:pt x="129" y="6"/>
                    <a:pt x="104" y="18"/>
                  </a:cubicBezTo>
                  <a:cubicBezTo>
                    <a:pt x="34" y="51"/>
                    <a:pt x="1" y="104"/>
                    <a:pt x="17" y="154"/>
                  </a:cubicBezTo>
                  <a:cubicBezTo>
                    <a:pt x="28" y="188"/>
                    <a:pt x="54" y="201"/>
                    <a:pt x="89" y="201"/>
                  </a:cubicBezTo>
                  <a:cubicBezTo>
                    <a:pt x="108" y="201"/>
                    <a:pt x="130" y="197"/>
                    <a:pt x="153" y="191"/>
                  </a:cubicBezTo>
                  <a:cubicBezTo>
                    <a:pt x="224" y="154"/>
                    <a:pt x="257" y="104"/>
                    <a:pt x="240" y="51"/>
                  </a:cubicBezTo>
                  <a:cubicBezTo>
                    <a:pt x="240" y="19"/>
                    <a:pt x="21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9" name="Google Shape;18989;p47"/>
            <p:cNvSpPr/>
            <p:nvPr/>
          </p:nvSpPr>
          <p:spPr>
            <a:xfrm>
              <a:off x="4763025" y="2466625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57" y="0"/>
                  </a:moveTo>
                  <a:cubicBezTo>
                    <a:pt x="124" y="0"/>
                    <a:pt x="87" y="17"/>
                    <a:pt x="70" y="33"/>
                  </a:cubicBezTo>
                  <a:cubicBezTo>
                    <a:pt x="37" y="50"/>
                    <a:pt x="21" y="70"/>
                    <a:pt x="0" y="103"/>
                  </a:cubicBezTo>
                  <a:cubicBezTo>
                    <a:pt x="0" y="120"/>
                    <a:pt x="0" y="153"/>
                    <a:pt x="21" y="173"/>
                  </a:cubicBezTo>
                  <a:cubicBezTo>
                    <a:pt x="21" y="185"/>
                    <a:pt x="37" y="197"/>
                    <a:pt x="59" y="197"/>
                  </a:cubicBezTo>
                  <a:cubicBezTo>
                    <a:pt x="67" y="197"/>
                    <a:pt x="77" y="195"/>
                    <a:pt x="87" y="190"/>
                  </a:cubicBezTo>
                  <a:lnTo>
                    <a:pt x="140" y="190"/>
                  </a:lnTo>
                  <a:cubicBezTo>
                    <a:pt x="157" y="173"/>
                    <a:pt x="157" y="173"/>
                    <a:pt x="173" y="173"/>
                  </a:cubicBezTo>
                  <a:cubicBezTo>
                    <a:pt x="190" y="153"/>
                    <a:pt x="227" y="120"/>
                    <a:pt x="227" y="103"/>
                  </a:cubicBezTo>
                  <a:cubicBezTo>
                    <a:pt x="243" y="5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0" name="Google Shape;18990;p47"/>
            <p:cNvSpPr/>
            <p:nvPr/>
          </p:nvSpPr>
          <p:spPr>
            <a:xfrm>
              <a:off x="4760025" y="24545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7"/>
                  </a:cubicBezTo>
                  <a:cubicBezTo>
                    <a:pt x="1" y="141"/>
                    <a:pt x="38" y="174"/>
                    <a:pt x="71" y="190"/>
                  </a:cubicBezTo>
                  <a:lnTo>
                    <a:pt x="104" y="190"/>
                  </a:lnTo>
                  <a:cubicBezTo>
                    <a:pt x="120" y="190"/>
                    <a:pt x="141" y="190"/>
                    <a:pt x="157" y="174"/>
                  </a:cubicBezTo>
                  <a:cubicBezTo>
                    <a:pt x="190" y="157"/>
                    <a:pt x="223" y="141"/>
                    <a:pt x="244" y="120"/>
                  </a:cubicBezTo>
                  <a:cubicBezTo>
                    <a:pt x="244" y="104"/>
                    <a:pt x="244" y="104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1" name="Google Shape;18991;p47"/>
            <p:cNvSpPr/>
            <p:nvPr/>
          </p:nvSpPr>
          <p:spPr>
            <a:xfrm>
              <a:off x="4769925" y="24910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36" y="0"/>
                    <a:pt x="103" y="21"/>
                    <a:pt x="87" y="37"/>
                  </a:cubicBezTo>
                  <a:cubicBezTo>
                    <a:pt x="54" y="54"/>
                    <a:pt x="33" y="70"/>
                    <a:pt x="17" y="103"/>
                  </a:cubicBezTo>
                  <a:cubicBezTo>
                    <a:pt x="0" y="157"/>
                    <a:pt x="33" y="190"/>
                    <a:pt x="103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2" name="Google Shape;18992;p47"/>
            <p:cNvSpPr/>
            <p:nvPr/>
          </p:nvSpPr>
          <p:spPr>
            <a:xfrm>
              <a:off x="4775900" y="24559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0"/>
                  </a:moveTo>
                  <a:cubicBezTo>
                    <a:pt x="104" y="17"/>
                    <a:pt x="71" y="17"/>
                    <a:pt x="54" y="50"/>
                  </a:cubicBezTo>
                  <a:cubicBezTo>
                    <a:pt x="1" y="103"/>
                    <a:pt x="1" y="153"/>
                    <a:pt x="54" y="190"/>
                  </a:cubicBezTo>
                  <a:cubicBezTo>
                    <a:pt x="65" y="190"/>
                    <a:pt x="76" y="197"/>
                    <a:pt x="93" y="197"/>
                  </a:cubicBezTo>
                  <a:cubicBezTo>
                    <a:pt x="102" y="197"/>
                    <a:pt x="112" y="196"/>
                    <a:pt x="124" y="190"/>
                  </a:cubicBezTo>
                  <a:lnTo>
                    <a:pt x="157" y="190"/>
                  </a:lnTo>
                  <a:cubicBezTo>
                    <a:pt x="174" y="169"/>
                    <a:pt x="190" y="153"/>
                    <a:pt x="207" y="136"/>
                  </a:cubicBezTo>
                  <a:cubicBezTo>
                    <a:pt x="244" y="120"/>
                    <a:pt x="260" y="103"/>
                    <a:pt x="260" y="66"/>
                  </a:cubicBezTo>
                  <a:cubicBezTo>
                    <a:pt x="260" y="50"/>
                    <a:pt x="244" y="17"/>
                    <a:pt x="227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3" name="Google Shape;18993;p47"/>
            <p:cNvSpPr/>
            <p:nvPr/>
          </p:nvSpPr>
          <p:spPr>
            <a:xfrm>
              <a:off x="4770325" y="247650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65" y="0"/>
                  </a:moveTo>
                  <a:cubicBezTo>
                    <a:pt x="127" y="0"/>
                    <a:pt x="86" y="19"/>
                    <a:pt x="55" y="50"/>
                  </a:cubicBezTo>
                  <a:cubicBezTo>
                    <a:pt x="17" y="88"/>
                    <a:pt x="17" y="104"/>
                    <a:pt x="17" y="137"/>
                  </a:cubicBezTo>
                  <a:cubicBezTo>
                    <a:pt x="1" y="154"/>
                    <a:pt x="17" y="170"/>
                    <a:pt x="38" y="191"/>
                  </a:cubicBezTo>
                  <a:cubicBezTo>
                    <a:pt x="71" y="207"/>
                    <a:pt x="87" y="207"/>
                    <a:pt x="120" y="207"/>
                  </a:cubicBezTo>
                  <a:cubicBezTo>
                    <a:pt x="141" y="191"/>
                    <a:pt x="141" y="191"/>
                    <a:pt x="158" y="191"/>
                  </a:cubicBezTo>
                  <a:cubicBezTo>
                    <a:pt x="174" y="170"/>
                    <a:pt x="191" y="170"/>
                    <a:pt x="207" y="154"/>
                  </a:cubicBezTo>
                  <a:cubicBezTo>
                    <a:pt x="261" y="104"/>
                    <a:pt x="261" y="50"/>
                    <a:pt x="224" y="17"/>
                  </a:cubicBezTo>
                  <a:cubicBezTo>
                    <a:pt x="206" y="6"/>
                    <a:pt x="186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4" name="Google Shape;18994;p47"/>
            <p:cNvSpPr/>
            <p:nvPr/>
          </p:nvSpPr>
          <p:spPr>
            <a:xfrm>
              <a:off x="4750125" y="24072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33" y="0"/>
                    <a:pt x="75" y="19"/>
                    <a:pt x="38" y="56"/>
                  </a:cubicBezTo>
                  <a:cubicBezTo>
                    <a:pt x="21" y="77"/>
                    <a:pt x="1" y="110"/>
                    <a:pt x="1" y="126"/>
                  </a:cubicBezTo>
                  <a:cubicBezTo>
                    <a:pt x="1" y="143"/>
                    <a:pt x="21" y="180"/>
                    <a:pt x="38" y="180"/>
                  </a:cubicBezTo>
                  <a:cubicBezTo>
                    <a:pt x="54" y="196"/>
                    <a:pt x="87" y="196"/>
                    <a:pt x="125" y="196"/>
                  </a:cubicBezTo>
                  <a:cubicBezTo>
                    <a:pt x="125" y="196"/>
                    <a:pt x="141" y="196"/>
                    <a:pt x="141" y="180"/>
                  </a:cubicBezTo>
                  <a:cubicBezTo>
                    <a:pt x="174" y="180"/>
                    <a:pt x="190" y="159"/>
                    <a:pt x="207" y="143"/>
                  </a:cubicBezTo>
                  <a:cubicBezTo>
                    <a:pt x="244" y="110"/>
                    <a:pt x="261" y="40"/>
                    <a:pt x="207" y="7"/>
                  </a:cubicBezTo>
                  <a:cubicBezTo>
                    <a:pt x="199" y="2"/>
                    <a:pt x="18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5" name="Google Shape;18995;p47"/>
            <p:cNvSpPr/>
            <p:nvPr/>
          </p:nvSpPr>
          <p:spPr>
            <a:xfrm>
              <a:off x="4749300" y="2421475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21"/>
                    <a:pt x="87" y="37"/>
                  </a:cubicBezTo>
                  <a:cubicBezTo>
                    <a:pt x="54" y="54"/>
                    <a:pt x="34" y="87"/>
                    <a:pt x="34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207"/>
                    <a:pt x="174" y="190"/>
                  </a:cubicBezTo>
                  <a:cubicBezTo>
                    <a:pt x="174" y="190"/>
                    <a:pt x="190" y="190"/>
                    <a:pt x="190" y="174"/>
                  </a:cubicBezTo>
                  <a:cubicBezTo>
                    <a:pt x="223" y="157"/>
                    <a:pt x="240" y="141"/>
                    <a:pt x="261" y="103"/>
                  </a:cubicBezTo>
                  <a:cubicBezTo>
                    <a:pt x="277" y="54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6" name="Google Shape;18996;p47"/>
            <p:cNvSpPr/>
            <p:nvPr/>
          </p:nvSpPr>
          <p:spPr>
            <a:xfrm>
              <a:off x="4748900" y="2433375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4" y="0"/>
                  </a:moveTo>
                  <a:cubicBezTo>
                    <a:pt x="150" y="0"/>
                    <a:pt x="134" y="2"/>
                    <a:pt x="120" y="7"/>
                  </a:cubicBezTo>
                  <a:cubicBezTo>
                    <a:pt x="50" y="40"/>
                    <a:pt x="0" y="110"/>
                    <a:pt x="17" y="143"/>
                  </a:cubicBezTo>
                  <a:cubicBezTo>
                    <a:pt x="28" y="178"/>
                    <a:pt x="61" y="197"/>
                    <a:pt x="102" y="197"/>
                  </a:cubicBezTo>
                  <a:cubicBezTo>
                    <a:pt x="125" y="197"/>
                    <a:pt x="149" y="191"/>
                    <a:pt x="174" y="180"/>
                  </a:cubicBezTo>
                  <a:cubicBezTo>
                    <a:pt x="223" y="163"/>
                    <a:pt x="277" y="93"/>
                    <a:pt x="256" y="40"/>
                  </a:cubicBezTo>
                  <a:cubicBezTo>
                    <a:pt x="244" y="16"/>
                    <a:pt x="205" y="0"/>
                    <a:pt x="1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7" name="Google Shape;18997;p47"/>
            <p:cNvSpPr/>
            <p:nvPr/>
          </p:nvSpPr>
          <p:spPr>
            <a:xfrm>
              <a:off x="4743750" y="2456300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6" y="1"/>
                  </a:moveTo>
                  <a:cubicBezTo>
                    <a:pt x="103" y="17"/>
                    <a:pt x="87" y="34"/>
                    <a:pt x="50" y="50"/>
                  </a:cubicBezTo>
                  <a:cubicBezTo>
                    <a:pt x="0" y="104"/>
                    <a:pt x="0" y="153"/>
                    <a:pt x="50" y="191"/>
                  </a:cubicBezTo>
                  <a:cubicBezTo>
                    <a:pt x="60" y="199"/>
                    <a:pt x="73" y="203"/>
                    <a:pt x="88" y="203"/>
                  </a:cubicBezTo>
                  <a:cubicBezTo>
                    <a:pt x="103" y="203"/>
                    <a:pt x="120" y="199"/>
                    <a:pt x="136" y="191"/>
                  </a:cubicBezTo>
                  <a:lnTo>
                    <a:pt x="153" y="191"/>
                  </a:lnTo>
                  <a:cubicBezTo>
                    <a:pt x="190" y="174"/>
                    <a:pt x="206" y="174"/>
                    <a:pt x="223" y="153"/>
                  </a:cubicBezTo>
                  <a:cubicBezTo>
                    <a:pt x="256" y="104"/>
                    <a:pt x="276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8" name="Google Shape;18998;p47"/>
            <p:cNvSpPr/>
            <p:nvPr/>
          </p:nvSpPr>
          <p:spPr>
            <a:xfrm>
              <a:off x="4741175" y="248980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73" y="1"/>
                  </a:moveTo>
                  <a:cubicBezTo>
                    <a:pt x="136" y="1"/>
                    <a:pt x="103" y="1"/>
                    <a:pt x="87" y="17"/>
                  </a:cubicBezTo>
                  <a:cubicBezTo>
                    <a:pt x="50" y="50"/>
                    <a:pt x="33" y="71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4"/>
                  </a:cubicBezTo>
                  <a:cubicBezTo>
                    <a:pt x="173" y="174"/>
                    <a:pt x="173" y="174"/>
                    <a:pt x="190" y="153"/>
                  </a:cubicBezTo>
                  <a:cubicBezTo>
                    <a:pt x="223" y="137"/>
                    <a:pt x="239" y="120"/>
                    <a:pt x="239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23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9" name="Google Shape;18999;p47"/>
            <p:cNvSpPr/>
            <p:nvPr/>
          </p:nvSpPr>
          <p:spPr>
            <a:xfrm>
              <a:off x="4755275" y="23864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91" y="1"/>
                  </a:moveTo>
                  <a:cubicBezTo>
                    <a:pt x="178" y="1"/>
                    <a:pt x="166" y="5"/>
                    <a:pt x="158" y="13"/>
                  </a:cubicBezTo>
                  <a:cubicBezTo>
                    <a:pt x="125" y="13"/>
                    <a:pt x="88" y="29"/>
                    <a:pt x="71" y="46"/>
                  </a:cubicBezTo>
                  <a:cubicBezTo>
                    <a:pt x="22" y="100"/>
                    <a:pt x="1" y="165"/>
                    <a:pt x="55" y="186"/>
                  </a:cubicBezTo>
                  <a:cubicBezTo>
                    <a:pt x="71" y="203"/>
                    <a:pt x="104" y="203"/>
                    <a:pt x="141" y="203"/>
                  </a:cubicBezTo>
                  <a:cubicBezTo>
                    <a:pt x="141" y="186"/>
                    <a:pt x="158" y="186"/>
                    <a:pt x="174" y="186"/>
                  </a:cubicBezTo>
                  <a:cubicBezTo>
                    <a:pt x="191" y="186"/>
                    <a:pt x="207" y="165"/>
                    <a:pt x="228" y="149"/>
                  </a:cubicBezTo>
                  <a:cubicBezTo>
                    <a:pt x="244" y="133"/>
                    <a:pt x="261" y="100"/>
                    <a:pt x="261" y="83"/>
                  </a:cubicBezTo>
                  <a:cubicBezTo>
                    <a:pt x="261" y="46"/>
                    <a:pt x="261" y="29"/>
                    <a:pt x="228" y="13"/>
                  </a:cubicBezTo>
                  <a:cubicBezTo>
                    <a:pt x="217" y="5"/>
                    <a:pt x="204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0" name="Google Shape;19000;p47"/>
            <p:cNvSpPr/>
            <p:nvPr/>
          </p:nvSpPr>
          <p:spPr>
            <a:xfrm>
              <a:off x="4755800" y="2442100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79" y="1"/>
                  </a:moveTo>
                  <a:cubicBezTo>
                    <a:pt x="159" y="1"/>
                    <a:pt x="138" y="7"/>
                    <a:pt x="120" y="21"/>
                  </a:cubicBezTo>
                  <a:cubicBezTo>
                    <a:pt x="50" y="37"/>
                    <a:pt x="1" y="103"/>
                    <a:pt x="17" y="140"/>
                  </a:cubicBezTo>
                  <a:cubicBezTo>
                    <a:pt x="28" y="172"/>
                    <a:pt x="61" y="190"/>
                    <a:pt x="96" y="190"/>
                  </a:cubicBezTo>
                  <a:cubicBezTo>
                    <a:pt x="115" y="190"/>
                    <a:pt x="136" y="185"/>
                    <a:pt x="153" y="173"/>
                  </a:cubicBezTo>
                  <a:cubicBezTo>
                    <a:pt x="223" y="157"/>
                    <a:pt x="273" y="87"/>
                    <a:pt x="256" y="54"/>
                  </a:cubicBezTo>
                  <a:cubicBezTo>
                    <a:pt x="246" y="20"/>
                    <a:pt x="214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001" name="Google Shape;19001;p47"/>
          <p:cNvSpPr/>
          <p:nvPr/>
        </p:nvSpPr>
        <p:spPr>
          <a:xfrm>
            <a:off x="8193000" y="4260000"/>
            <a:ext cx="2769474" cy="2340126"/>
          </a:xfrm>
          <a:custGeom>
            <a:avLst/>
            <a:gdLst/>
            <a:ahLst/>
            <a:cxnLst/>
            <a:rect l="l" t="t" r="r" b="b"/>
            <a:pathLst>
              <a:path w="8521" h="7200" extrusionOk="0">
                <a:moveTo>
                  <a:pt x="6541" y="1"/>
                </a:moveTo>
                <a:cubicBezTo>
                  <a:pt x="6496" y="1"/>
                  <a:pt x="6453" y="4"/>
                  <a:pt x="6412" y="9"/>
                </a:cubicBezTo>
                <a:cubicBezTo>
                  <a:pt x="5770" y="94"/>
                  <a:pt x="4963" y="567"/>
                  <a:pt x="4013" y="567"/>
                </a:cubicBezTo>
                <a:cubicBezTo>
                  <a:pt x="3705" y="567"/>
                  <a:pt x="3382" y="517"/>
                  <a:pt x="3045" y="388"/>
                </a:cubicBezTo>
                <a:cubicBezTo>
                  <a:pt x="2461" y="149"/>
                  <a:pt x="1962" y="65"/>
                  <a:pt x="1611" y="65"/>
                </a:cubicBezTo>
                <a:cubicBezTo>
                  <a:pt x="1588" y="64"/>
                  <a:pt x="1566" y="63"/>
                  <a:pt x="1543" y="63"/>
                </a:cubicBezTo>
                <a:cubicBezTo>
                  <a:pt x="922" y="63"/>
                  <a:pt x="346" y="439"/>
                  <a:pt x="177" y="1063"/>
                </a:cubicBezTo>
                <a:cubicBezTo>
                  <a:pt x="1" y="1527"/>
                  <a:pt x="148" y="2026"/>
                  <a:pt x="324" y="2406"/>
                </a:cubicBezTo>
                <a:cubicBezTo>
                  <a:pt x="676" y="3109"/>
                  <a:pt x="465" y="4719"/>
                  <a:pt x="465" y="4754"/>
                </a:cubicBezTo>
                <a:cubicBezTo>
                  <a:pt x="385" y="5469"/>
                  <a:pt x="873" y="7199"/>
                  <a:pt x="2814" y="7199"/>
                </a:cubicBezTo>
                <a:cubicBezTo>
                  <a:pt x="2935" y="7199"/>
                  <a:pt x="3061" y="7193"/>
                  <a:pt x="3192" y="7179"/>
                </a:cubicBezTo>
                <a:cubicBezTo>
                  <a:pt x="5477" y="6919"/>
                  <a:pt x="7558" y="4754"/>
                  <a:pt x="8057" y="2673"/>
                </a:cubicBezTo>
                <a:cubicBezTo>
                  <a:pt x="8521" y="736"/>
                  <a:pt x="7295" y="1"/>
                  <a:pt x="654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02" name="Google Shape;19002;p47"/>
          <p:cNvSpPr/>
          <p:nvPr/>
        </p:nvSpPr>
        <p:spPr>
          <a:xfrm rot="-5400000" flipH="1">
            <a:off x="31486" y="298701"/>
            <a:ext cx="753101" cy="616198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03" name="Google Shape;19003;p47"/>
          <p:cNvSpPr/>
          <p:nvPr/>
        </p:nvSpPr>
        <p:spPr>
          <a:xfrm rot="5400000" flipH="1">
            <a:off x="325290" y="3947585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04" name="Google Shape;19004;p47"/>
          <p:cNvSpPr/>
          <p:nvPr/>
        </p:nvSpPr>
        <p:spPr>
          <a:xfrm rot="5400000" flipH="1">
            <a:off x="2048639" y="4618442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 1">
  <p:cSld name="CUSTOM_20">
    <p:spTree>
      <p:nvGrpSpPr>
        <p:cNvPr id="1" name="Shape 190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06" name="Google Shape;19006;p48"/>
          <p:cNvSpPr/>
          <p:nvPr/>
        </p:nvSpPr>
        <p:spPr>
          <a:xfrm rot="-7200012">
            <a:off x="-1835835" y="3553726"/>
            <a:ext cx="3417290" cy="2795899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07" name="Google Shape;19007;p48"/>
          <p:cNvSpPr/>
          <p:nvPr/>
        </p:nvSpPr>
        <p:spPr>
          <a:xfrm rot="-5400000">
            <a:off x="7014053" y="-862651"/>
            <a:ext cx="2781626" cy="2604428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008" name="Google Shape;19008;p48"/>
          <p:cNvGrpSpPr/>
          <p:nvPr/>
        </p:nvGrpSpPr>
        <p:grpSpPr>
          <a:xfrm flipH="1">
            <a:off x="7452011" y="4044061"/>
            <a:ext cx="1777950" cy="1118873"/>
            <a:chOff x="4560800" y="2780575"/>
            <a:chExt cx="421775" cy="265425"/>
          </a:xfrm>
        </p:grpSpPr>
        <p:sp>
          <p:nvSpPr>
            <p:cNvPr id="19009" name="Google Shape;19009;p48"/>
            <p:cNvSpPr/>
            <p:nvPr/>
          </p:nvSpPr>
          <p:spPr>
            <a:xfrm>
              <a:off x="4696950" y="28175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7" y="0"/>
                  </a:moveTo>
                  <a:cubicBezTo>
                    <a:pt x="87" y="0"/>
                    <a:pt x="45" y="32"/>
                    <a:pt x="33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3" y="256"/>
                    <a:pt x="120" y="273"/>
                    <a:pt x="136" y="273"/>
                  </a:cubicBezTo>
                  <a:cubicBezTo>
                    <a:pt x="169" y="256"/>
                    <a:pt x="223" y="236"/>
                    <a:pt x="240" y="186"/>
                  </a:cubicBezTo>
                  <a:cubicBezTo>
                    <a:pt x="240" y="133"/>
                    <a:pt x="240" y="83"/>
                    <a:pt x="207" y="50"/>
                  </a:cubicBezTo>
                  <a:cubicBezTo>
                    <a:pt x="207" y="30"/>
                    <a:pt x="190" y="13"/>
                    <a:pt x="169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0" name="Google Shape;19010;p48"/>
            <p:cNvSpPr/>
            <p:nvPr/>
          </p:nvSpPr>
          <p:spPr>
            <a:xfrm>
              <a:off x="4693950" y="2831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3" y="1"/>
                  </a:moveTo>
                  <a:cubicBezTo>
                    <a:pt x="79" y="1"/>
                    <a:pt x="31" y="33"/>
                    <a:pt x="17" y="72"/>
                  </a:cubicBezTo>
                  <a:cubicBezTo>
                    <a:pt x="17" y="110"/>
                    <a:pt x="1" y="126"/>
                    <a:pt x="17" y="143"/>
                  </a:cubicBezTo>
                  <a:cubicBezTo>
                    <a:pt x="17" y="192"/>
                    <a:pt x="34" y="229"/>
                    <a:pt x="83" y="246"/>
                  </a:cubicBezTo>
                  <a:cubicBezTo>
                    <a:pt x="99" y="252"/>
                    <a:pt x="113" y="256"/>
                    <a:pt x="128" y="256"/>
                  </a:cubicBezTo>
                  <a:cubicBezTo>
                    <a:pt x="148" y="256"/>
                    <a:pt x="167" y="248"/>
                    <a:pt x="186" y="229"/>
                  </a:cubicBezTo>
                  <a:cubicBezTo>
                    <a:pt x="207" y="213"/>
                    <a:pt x="223" y="192"/>
                    <a:pt x="223" y="176"/>
                  </a:cubicBezTo>
                  <a:cubicBezTo>
                    <a:pt x="240" y="110"/>
                    <a:pt x="223" y="39"/>
                    <a:pt x="153" y="6"/>
                  </a:cubicBezTo>
                  <a:cubicBezTo>
                    <a:pt x="144" y="2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1" name="Google Shape;19011;p48"/>
            <p:cNvSpPr/>
            <p:nvPr/>
          </p:nvSpPr>
          <p:spPr>
            <a:xfrm>
              <a:off x="4704675" y="28762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3" y="1"/>
                  </a:moveTo>
                  <a:cubicBezTo>
                    <a:pt x="98" y="1"/>
                    <a:pt x="47" y="33"/>
                    <a:pt x="34" y="91"/>
                  </a:cubicBezTo>
                  <a:cubicBezTo>
                    <a:pt x="1" y="141"/>
                    <a:pt x="34" y="227"/>
                    <a:pt x="87" y="244"/>
                  </a:cubicBezTo>
                  <a:cubicBezTo>
                    <a:pt x="105" y="254"/>
                    <a:pt x="122" y="259"/>
                    <a:pt x="138" y="259"/>
                  </a:cubicBezTo>
                  <a:cubicBezTo>
                    <a:pt x="181" y="259"/>
                    <a:pt x="216" y="226"/>
                    <a:pt x="240" y="178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61" y="2"/>
                    <a:pt x="152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2" name="Google Shape;19012;p48"/>
            <p:cNvSpPr/>
            <p:nvPr/>
          </p:nvSpPr>
          <p:spPr>
            <a:xfrm>
              <a:off x="4701700" y="28466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0"/>
                  </a:moveTo>
                  <a:cubicBezTo>
                    <a:pt x="103" y="0"/>
                    <a:pt x="66" y="0"/>
                    <a:pt x="50" y="3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44"/>
                    <a:pt x="66" y="260"/>
                    <a:pt x="103" y="260"/>
                  </a:cubicBezTo>
                  <a:cubicBezTo>
                    <a:pt x="136" y="260"/>
                    <a:pt x="153" y="260"/>
                    <a:pt x="186" y="227"/>
                  </a:cubicBezTo>
                  <a:cubicBezTo>
                    <a:pt x="206" y="206"/>
                    <a:pt x="223" y="173"/>
                    <a:pt x="223" y="14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86" y="37"/>
                    <a:pt x="169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3" name="Google Shape;19013;p48"/>
            <p:cNvSpPr/>
            <p:nvPr/>
          </p:nvSpPr>
          <p:spPr>
            <a:xfrm>
              <a:off x="4713650" y="2814475"/>
              <a:ext cx="5575" cy="6650"/>
            </a:xfrm>
            <a:custGeom>
              <a:avLst/>
              <a:gdLst/>
              <a:ahLst/>
              <a:cxnLst/>
              <a:rect l="l" t="t" r="r" b="b"/>
              <a:pathLst>
                <a:path w="223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7" y="224"/>
                    <a:pt x="54" y="240"/>
                  </a:cubicBezTo>
                  <a:cubicBezTo>
                    <a:pt x="77" y="252"/>
                    <a:pt x="92" y="265"/>
                    <a:pt x="112" y="265"/>
                  </a:cubicBezTo>
                  <a:cubicBezTo>
                    <a:pt x="120" y="265"/>
                    <a:pt x="129" y="263"/>
                    <a:pt x="140" y="257"/>
                  </a:cubicBezTo>
                  <a:cubicBezTo>
                    <a:pt x="190" y="257"/>
                    <a:pt x="223" y="224"/>
                    <a:pt x="223" y="174"/>
                  </a:cubicBezTo>
                  <a:cubicBezTo>
                    <a:pt x="206" y="121"/>
                    <a:pt x="173" y="71"/>
                    <a:pt x="157" y="17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4" name="Google Shape;19014;p48"/>
            <p:cNvSpPr/>
            <p:nvPr/>
          </p:nvSpPr>
          <p:spPr>
            <a:xfrm>
              <a:off x="4702925" y="28001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1" y="0"/>
                  </a:moveTo>
                  <a:cubicBezTo>
                    <a:pt x="83" y="0"/>
                    <a:pt x="31" y="35"/>
                    <a:pt x="17" y="91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87" y="264"/>
                    <a:pt x="120" y="264"/>
                    <a:pt x="120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7" y="4"/>
                  </a:cubicBezTo>
                  <a:cubicBezTo>
                    <a:pt x="149" y="1"/>
                    <a:pt x="140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5" name="Google Shape;19015;p48"/>
            <p:cNvSpPr/>
            <p:nvPr/>
          </p:nvSpPr>
          <p:spPr>
            <a:xfrm>
              <a:off x="4712400" y="2890975"/>
              <a:ext cx="3025" cy="5575"/>
            </a:xfrm>
            <a:custGeom>
              <a:avLst/>
              <a:gdLst/>
              <a:ahLst/>
              <a:cxnLst/>
              <a:rect l="l" t="t" r="r" b="b"/>
              <a:pathLst>
                <a:path w="121" h="223" extrusionOk="0">
                  <a:moveTo>
                    <a:pt x="104" y="0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06"/>
                    <a:pt x="34" y="223"/>
                  </a:cubicBezTo>
                  <a:cubicBezTo>
                    <a:pt x="67" y="153"/>
                    <a:pt x="104" y="83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6" name="Google Shape;19016;p48"/>
            <p:cNvSpPr/>
            <p:nvPr/>
          </p:nvSpPr>
          <p:spPr>
            <a:xfrm>
              <a:off x="4686650" y="2848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6" y="1"/>
                  </a:moveTo>
                  <a:cubicBezTo>
                    <a:pt x="85" y="1"/>
                    <a:pt x="41" y="32"/>
                    <a:pt x="17" y="83"/>
                  </a:cubicBezTo>
                  <a:cubicBezTo>
                    <a:pt x="0" y="154"/>
                    <a:pt x="33" y="220"/>
                    <a:pt x="87" y="257"/>
                  </a:cubicBezTo>
                  <a:lnTo>
                    <a:pt x="136" y="257"/>
                  </a:lnTo>
                  <a:cubicBezTo>
                    <a:pt x="169" y="257"/>
                    <a:pt x="223" y="220"/>
                    <a:pt x="223" y="170"/>
                  </a:cubicBezTo>
                  <a:cubicBezTo>
                    <a:pt x="239" y="137"/>
                    <a:pt x="239" y="83"/>
                    <a:pt x="206" y="50"/>
                  </a:cubicBezTo>
                  <a:cubicBezTo>
                    <a:pt x="206" y="34"/>
                    <a:pt x="190" y="13"/>
                    <a:pt x="169" y="13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7" name="Google Shape;19017;p48"/>
            <p:cNvSpPr/>
            <p:nvPr/>
          </p:nvSpPr>
          <p:spPr>
            <a:xfrm>
              <a:off x="4690875" y="2804175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21" y="174"/>
                    <a:pt x="37" y="207"/>
                    <a:pt x="54" y="223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57" y="240"/>
                    <a:pt x="190" y="223"/>
                    <a:pt x="206" y="207"/>
                  </a:cubicBezTo>
                  <a:cubicBezTo>
                    <a:pt x="227" y="174"/>
                    <a:pt x="227" y="137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8" name="Google Shape;19018;p48"/>
            <p:cNvSpPr/>
            <p:nvPr/>
          </p:nvSpPr>
          <p:spPr>
            <a:xfrm>
              <a:off x="4669850" y="28994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45" y="0"/>
                  </a:moveTo>
                  <a:cubicBezTo>
                    <a:pt x="99" y="0"/>
                    <a:pt x="51" y="33"/>
                    <a:pt x="37" y="91"/>
                  </a:cubicBezTo>
                  <a:cubicBezTo>
                    <a:pt x="0" y="157"/>
                    <a:pt x="37" y="227"/>
                    <a:pt x="87" y="243"/>
                  </a:cubicBezTo>
                  <a:cubicBezTo>
                    <a:pt x="103" y="260"/>
                    <a:pt x="120" y="260"/>
                    <a:pt x="140" y="260"/>
                  </a:cubicBezTo>
                  <a:cubicBezTo>
                    <a:pt x="190" y="260"/>
                    <a:pt x="223" y="227"/>
                    <a:pt x="243" y="178"/>
                  </a:cubicBezTo>
                  <a:cubicBezTo>
                    <a:pt x="260" y="124"/>
                    <a:pt x="243" y="74"/>
                    <a:pt x="206" y="37"/>
                  </a:cubicBezTo>
                  <a:lnTo>
                    <a:pt x="173" y="4"/>
                  </a:lnTo>
                  <a:cubicBezTo>
                    <a:pt x="164" y="2"/>
                    <a:pt x="155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9" name="Google Shape;19019;p48"/>
            <p:cNvSpPr/>
            <p:nvPr/>
          </p:nvSpPr>
          <p:spPr>
            <a:xfrm>
              <a:off x="4681075" y="2913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3" y="10"/>
                    <a:pt x="0" y="76"/>
                    <a:pt x="17" y="146"/>
                  </a:cubicBezTo>
                  <a:cubicBezTo>
                    <a:pt x="17" y="179"/>
                    <a:pt x="33" y="216"/>
                    <a:pt x="50" y="232"/>
                  </a:cubicBezTo>
                  <a:cubicBezTo>
                    <a:pt x="66" y="249"/>
                    <a:pt x="104" y="265"/>
                    <a:pt x="137" y="265"/>
                  </a:cubicBezTo>
                  <a:cubicBezTo>
                    <a:pt x="186" y="249"/>
                    <a:pt x="240" y="179"/>
                    <a:pt x="223" y="113"/>
                  </a:cubicBezTo>
                  <a:cubicBezTo>
                    <a:pt x="223" y="59"/>
                    <a:pt x="186" y="26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0" name="Google Shape;19020;p48"/>
            <p:cNvSpPr/>
            <p:nvPr/>
          </p:nvSpPr>
          <p:spPr>
            <a:xfrm>
              <a:off x="4681475" y="29429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67" y="17"/>
                    <a:pt x="50" y="17"/>
                    <a:pt x="34" y="33"/>
                  </a:cubicBezTo>
                  <a:cubicBezTo>
                    <a:pt x="17" y="66"/>
                    <a:pt x="1" y="120"/>
                    <a:pt x="1" y="153"/>
                  </a:cubicBezTo>
                  <a:cubicBezTo>
                    <a:pt x="17" y="190"/>
                    <a:pt x="34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91" y="256"/>
                    <a:pt x="224" y="190"/>
                    <a:pt x="224" y="120"/>
                  </a:cubicBezTo>
                  <a:cubicBezTo>
                    <a:pt x="224" y="66"/>
                    <a:pt x="191" y="33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1" name="Google Shape;19021;p48"/>
            <p:cNvSpPr/>
            <p:nvPr/>
          </p:nvSpPr>
          <p:spPr>
            <a:xfrm>
              <a:off x="4666850" y="28672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"/>
                    <a:pt x="54" y="38"/>
                  </a:cubicBezTo>
                  <a:cubicBezTo>
                    <a:pt x="1" y="71"/>
                    <a:pt x="1" y="158"/>
                    <a:pt x="33" y="207"/>
                  </a:cubicBezTo>
                  <a:cubicBezTo>
                    <a:pt x="54" y="245"/>
                    <a:pt x="82" y="263"/>
                    <a:pt x="113" y="263"/>
                  </a:cubicBezTo>
                  <a:cubicBezTo>
                    <a:pt x="139" y="263"/>
                    <a:pt x="166" y="250"/>
                    <a:pt x="190" y="228"/>
                  </a:cubicBezTo>
                  <a:cubicBezTo>
                    <a:pt x="240" y="191"/>
                    <a:pt x="240" y="104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cubicBezTo>
                    <a:pt x="157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2" name="Google Shape;19022;p48"/>
            <p:cNvSpPr/>
            <p:nvPr/>
          </p:nvSpPr>
          <p:spPr>
            <a:xfrm>
              <a:off x="4664275" y="29170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7" y="0"/>
                  </a:moveTo>
                  <a:cubicBezTo>
                    <a:pt x="81" y="0"/>
                    <a:pt x="45" y="2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4" y="262"/>
                    <a:pt x="120" y="262"/>
                    <a:pt x="136" y="262"/>
                  </a:cubicBezTo>
                  <a:cubicBezTo>
                    <a:pt x="174" y="245"/>
                    <a:pt x="207" y="229"/>
                    <a:pt x="223" y="175"/>
                  </a:cubicBezTo>
                  <a:cubicBezTo>
                    <a:pt x="240" y="126"/>
                    <a:pt x="240" y="72"/>
                    <a:pt x="207" y="39"/>
                  </a:cubicBezTo>
                  <a:cubicBezTo>
                    <a:pt x="190" y="23"/>
                    <a:pt x="190" y="6"/>
                    <a:pt x="174" y="6"/>
                  </a:cubicBezTo>
                  <a:cubicBezTo>
                    <a:pt x="157" y="2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3" name="Google Shape;19023;p48"/>
            <p:cNvSpPr/>
            <p:nvPr/>
          </p:nvSpPr>
          <p:spPr>
            <a:xfrm>
              <a:off x="4675925" y="29296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66"/>
                    <a:pt x="0" y="103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6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4" name="Google Shape;19024;p48"/>
            <p:cNvSpPr/>
            <p:nvPr/>
          </p:nvSpPr>
          <p:spPr>
            <a:xfrm>
              <a:off x="4662525" y="288447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70" y="0"/>
                    <a:pt x="37" y="17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07"/>
                    <a:pt x="54" y="240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0"/>
                    <a:pt x="227" y="174"/>
                    <a:pt x="227" y="103"/>
                  </a:cubicBezTo>
                  <a:cubicBezTo>
                    <a:pt x="227" y="70"/>
                    <a:pt x="206" y="54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5" name="Google Shape;19025;p48"/>
            <p:cNvSpPr/>
            <p:nvPr/>
          </p:nvSpPr>
          <p:spPr>
            <a:xfrm>
              <a:off x="4684475" y="28989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2" y="0"/>
                  </a:moveTo>
                  <a:cubicBezTo>
                    <a:pt x="84" y="0"/>
                    <a:pt x="60" y="12"/>
                    <a:pt x="34" y="23"/>
                  </a:cubicBezTo>
                  <a:cubicBezTo>
                    <a:pt x="17" y="40"/>
                    <a:pt x="1" y="73"/>
                    <a:pt x="1" y="110"/>
                  </a:cubicBezTo>
                  <a:cubicBezTo>
                    <a:pt x="1" y="143"/>
                    <a:pt x="1" y="176"/>
                    <a:pt x="17" y="213"/>
                  </a:cubicBezTo>
                  <a:cubicBezTo>
                    <a:pt x="50" y="229"/>
                    <a:pt x="71" y="246"/>
                    <a:pt x="104" y="262"/>
                  </a:cubicBezTo>
                  <a:cubicBezTo>
                    <a:pt x="137" y="262"/>
                    <a:pt x="153" y="246"/>
                    <a:pt x="190" y="229"/>
                  </a:cubicBezTo>
                  <a:cubicBezTo>
                    <a:pt x="223" y="176"/>
                    <a:pt x="240" y="110"/>
                    <a:pt x="207" y="40"/>
                  </a:cubicBezTo>
                  <a:cubicBezTo>
                    <a:pt x="190" y="23"/>
                    <a:pt x="174" y="7"/>
                    <a:pt x="153" y="7"/>
                  </a:cubicBezTo>
                  <a:lnTo>
                    <a:pt x="120" y="7"/>
                  </a:lnTo>
                  <a:cubicBezTo>
                    <a:pt x="115" y="2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6" name="Google Shape;19026;p48"/>
            <p:cNvSpPr/>
            <p:nvPr/>
          </p:nvSpPr>
          <p:spPr>
            <a:xfrm>
              <a:off x="4881550" y="29845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50"/>
                  </a:cubicBezTo>
                  <a:cubicBezTo>
                    <a:pt x="21" y="87"/>
                    <a:pt x="1" y="120"/>
                    <a:pt x="21" y="153"/>
                  </a:cubicBezTo>
                  <a:cubicBezTo>
                    <a:pt x="21" y="19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40"/>
                    <a:pt x="244" y="174"/>
                    <a:pt x="227" y="104"/>
                  </a:cubicBezTo>
                  <a:cubicBezTo>
                    <a:pt x="227" y="71"/>
                    <a:pt x="207" y="3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7" name="Google Shape;19027;p48"/>
            <p:cNvSpPr/>
            <p:nvPr/>
          </p:nvSpPr>
          <p:spPr>
            <a:xfrm>
              <a:off x="4673350" y="2806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4"/>
                    <a:pt x="223" y="104"/>
                  </a:cubicBezTo>
                  <a:cubicBezTo>
                    <a:pt x="223" y="71"/>
                    <a:pt x="206" y="50"/>
                    <a:pt x="169" y="17"/>
                  </a:cubicBezTo>
                  <a:cubicBezTo>
                    <a:pt x="169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8" name="Google Shape;19028;p48"/>
            <p:cNvSpPr/>
            <p:nvPr/>
          </p:nvSpPr>
          <p:spPr>
            <a:xfrm>
              <a:off x="4641500" y="29528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9" name="Google Shape;19029;p48"/>
            <p:cNvSpPr/>
            <p:nvPr/>
          </p:nvSpPr>
          <p:spPr>
            <a:xfrm>
              <a:off x="4628600" y="3029975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6" y="0"/>
                  </a:moveTo>
                  <a:cubicBezTo>
                    <a:pt x="80" y="0"/>
                    <a:pt x="31" y="35"/>
                    <a:pt x="1" y="89"/>
                  </a:cubicBezTo>
                  <a:lnTo>
                    <a:pt x="1" y="142"/>
                  </a:lnTo>
                  <a:cubicBezTo>
                    <a:pt x="1" y="192"/>
                    <a:pt x="38" y="229"/>
                    <a:pt x="71" y="262"/>
                  </a:cubicBezTo>
                  <a:cubicBezTo>
                    <a:pt x="84" y="266"/>
                    <a:pt x="97" y="268"/>
                    <a:pt x="108" y="268"/>
                  </a:cubicBezTo>
                  <a:cubicBezTo>
                    <a:pt x="140" y="268"/>
                    <a:pt x="166" y="253"/>
                    <a:pt x="191" y="229"/>
                  </a:cubicBezTo>
                  <a:cubicBezTo>
                    <a:pt x="207" y="212"/>
                    <a:pt x="207" y="192"/>
                    <a:pt x="224" y="175"/>
                  </a:cubicBezTo>
                  <a:cubicBezTo>
                    <a:pt x="244" y="109"/>
                    <a:pt x="207" y="39"/>
                    <a:pt x="158" y="6"/>
                  </a:cubicBezTo>
                  <a:cubicBezTo>
                    <a:pt x="148" y="2"/>
                    <a:pt x="137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0" name="Google Shape;19030;p48"/>
            <p:cNvSpPr/>
            <p:nvPr/>
          </p:nvSpPr>
          <p:spPr>
            <a:xfrm>
              <a:off x="4881150" y="29418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25" y="0"/>
                  </a:moveTo>
                  <a:cubicBezTo>
                    <a:pt x="75" y="0"/>
                    <a:pt x="32" y="22"/>
                    <a:pt x="17" y="76"/>
                  </a:cubicBezTo>
                  <a:cubicBezTo>
                    <a:pt x="0" y="146"/>
                    <a:pt x="37" y="233"/>
                    <a:pt x="87" y="249"/>
                  </a:cubicBezTo>
                  <a:cubicBezTo>
                    <a:pt x="101" y="258"/>
                    <a:pt x="116" y="262"/>
                    <a:pt x="131" y="262"/>
                  </a:cubicBezTo>
                  <a:cubicBezTo>
                    <a:pt x="172" y="262"/>
                    <a:pt x="211" y="231"/>
                    <a:pt x="223" y="179"/>
                  </a:cubicBezTo>
                  <a:cubicBezTo>
                    <a:pt x="243" y="109"/>
                    <a:pt x="223" y="43"/>
                    <a:pt x="173" y="6"/>
                  </a:cubicBezTo>
                  <a:cubicBezTo>
                    <a:pt x="157" y="2"/>
                    <a:pt x="141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1" name="Google Shape;19031;p48"/>
            <p:cNvSpPr/>
            <p:nvPr/>
          </p:nvSpPr>
          <p:spPr>
            <a:xfrm>
              <a:off x="4631600" y="30162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0" y="145"/>
                    <a:pt x="21" y="227"/>
                    <a:pt x="87" y="248"/>
                  </a:cubicBezTo>
                  <a:cubicBezTo>
                    <a:pt x="104" y="264"/>
                    <a:pt x="124" y="264"/>
                    <a:pt x="141" y="264"/>
                  </a:cubicBezTo>
                  <a:cubicBezTo>
                    <a:pt x="174" y="264"/>
                    <a:pt x="207" y="227"/>
                    <a:pt x="227" y="178"/>
                  </a:cubicBezTo>
                  <a:cubicBezTo>
                    <a:pt x="244" y="124"/>
                    <a:pt x="227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2" name="Google Shape;19032;p48"/>
            <p:cNvSpPr/>
            <p:nvPr/>
          </p:nvSpPr>
          <p:spPr>
            <a:xfrm>
              <a:off x="4634175" y="29665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3" name="Google Shape;19033;p48"/>
            <p:cNvSpPr/>
            <p:nvPr/>
          </p:nvSpPr>
          <p:spPr>
            <a:xfrm>
              <a:off x="4637275" y="29985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1"/>
                  </a:moveTo>
                  <a:cubicBezTo>
                    <a:pt x="87" y="1"/>
                    <a:pt x="44" y="36"/>
                    <a:pt x="17" y="91"/>
                  </a:cubicBezTo>
                  <a:cubicBezTo>
                    <a:pt x="0" y="161"/>
                    <a:pt x="33" y="231"/>
                    <a:pt x="83" y="264"/>
                  </a:cubicBezTo>
                  <a:lnTo>
                    <a:pt x="136" y="264"/>
                  </a:lnTo>
                  <a:cubicBezTo>
                    <a:pt x="169" y="264"/>
                    <a:pt x="223" y="231"/>
                    <a:pt x="223" y="178"/>
                  </a:cubicBezTo>
                  <a:cubicBezTo>
                    <a:pt x="239" y="145"/>
                    <a:pt x="239" y="91"/>
                    <a:pt x="206" y="58"/>
                  </a:cubicBezTo>
                  <a:cubicBezTo>
                    <a:pt x="206" y="42"/>
                    <a:pt x="186" y="25"/>
                    <a:pt x="169" y="5"/>
                  </a:cubicBezTo>
                  <a:cubicBezTo>
                    <a:pt x="159" y="2"/>
                    <a:pt x="149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4" name="Google Shape;19034;p48"/>
            <p:cNvSpPr/>
            <p:nvPr/>
          </p:nvSpPr>
          <p:spPr>
            <a:xfrm>
              <a:off x="4696950" y="286137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0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0" y="265"/>
                    <a:pt x="115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56" y="116"/>
                    <a:pt x="223" y="50"/>
                    <a:pt x="169" y="13"/>
                  </a:cubicBezTo>
                  <a:cubicBezTo>
                    <a:pt x="152" y="4"/>
                    <a:pt x="135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5" name="Google Shape;19035;p48"/>
            <p:cNvSpPr/>
            <p:nvPr/>
          </p:nvSpPr>
          <p:spPr>
            <a:xfrm>
              <a:off x="4690450" y="29265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41" y="1"/>
                  </a:moveTo>
                  <a:cubicBezTo>
                    <a:pt x="104" y="1"/>
                    <a:pt x="71" y="21"/>
                    <a:pt x="54" y="38"/>
                  </a:cubicBezTo>
                  <a:cubicBezTo>
                    <a:pt x="1" y="87"/>
                    <a:pt x="1" y="157"/>
                    <a:pt x="38" y="227"/>
                  </a:cubicBezTo>
                  <a:cubicBezTo>
                    <a:pt x="54" y="244"/>
                    <a:pt x="87" y="260"/>
                    <a:pt x="104" y="260"/>
                  </a:cubicBezTo>
                  <a:cubicBezTo>
                    <a:pt x="115" y="265"/>
                    <a:pt x="125" y="267"/>
                    <a:pt x="135" y="267"/>
                  </a:cubicBezTo>
                  <a:cubicBezTo>
                    <a:pt x="159" y="267"/>
                    <a:pt x="179" y="255"/>
                    <a:pt x="190" y="244"/>
                  </a:cubicBezTo>
                  <a:cubicBezTo>
                    <a:pt x="207" y="227"/>
                    <a:pt x="223" y="190"/>
                    <a:pt x="223" y="157"/>
                  </a:cubicBezTo>
                  <a:cubicBezTo>
                    <a:pt x="244" y="124"/>
                    <a:pt x="223" y="87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lnTo>
                    <a:pt x="1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6" name="Google Shape;19036;p48"/>
            <p:cNvSpPr/>
            <p:nvPr/>
          </p:nvSpPr>
          <p:spPr>
            <a:xfrm>
              <a:off x="4714050" y="284365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87" y="1"/>
                    <a:pt x="54" y="17"/>
                    <a:pt x="54" y="38"/>
                  </a:cubicBezTo>
                  <a:cubicBezTo>
                    <a:pt x="21" y="71"/>
                    <a:pt x="1" y="104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8" y="256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8" y="120"/>
                  </a:cubicBezTo>
                  <a:cubicBezTo>
                    <a:pt x="228" y="71"/>
                    <a:pt x="190" y="38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7" name="Google Shape;19037;p48"/>
            <p:cNvSpPr/>
            <p:nvPr/>
          </p:nvSpPr>
          <p:spPr>
            <a:xfrm>
              <a:off x="4712400" y="2860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5" y="257"/>
                  </a:cubicBezTo>
                  <a:cubicBezTo>
                    <a:pt x="160" y="257"/>
                    <a:pt x="210" y="227"/>
                    <a:pt x="223" y="186"/>
                  </a:cubicBezTo>
                  <a:cubicBezTo>
                    <a:pt x="240" y="116"/>
                    <a:pt x="223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8" name="Google Shape;19038;p48"/>
            <p:cNvSpPr/>
            <p:nvPr/>
          </p:nvSpPr>
          <p:spPr>
            <a:xfrm>
              <a:off x="4720150" y="2875500"/>
              <a:ext cx="425" cy="2100"/>
            </a:xfrm>
            <a:custGeom>
              <a:avLst/>
              <a:gdLst/>
              <a:ahLst/>
              <a:cxnLst/>
              <a:rect l="l" t="t" r="r" b="b"/>
              <a:pathLst>
                <a:path w="17" h="84" extrusionOk="0">
                  <a:moveTo>
                    <a:pt x="17" y="1"/>
                  </a:moveTo>
                  <a:cubicBezTo>
                    <a:pt x="0" y="34"/>
                    <a:pt x="0" y="50"/>
                    <a:pt x="0" y="83"/>
                  </a:cubicBezTo>
                  <a:cubicBezTo>
                    <a:pt x="0" y="67"/>
                    <a:pt x="17" y="34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9" name="Google Shape;19039;p48"/>
            <p:cNvSpPr/>
            <p:nvPr/>
          </p:nvSpPr>
          <p:spPr>
            <a:xfrm>
              <a:off x="4697350" y="29115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5" y="252"/>
                    <a:pt x="86" y="263"/>
                    <a:pt x="102" y="263"/>
                  </a:cubicBezTo>
                  <a:cubicBezTo>
                    <a:pt x="109" y="263"/>
                    <a:pt x="116" y="261"/>
                    <a:pt x="120" y="256"/>
                  </a:cubicBezTo>
                  <a:cubicBezTo>
                    <a:pt x="153" y="256"/>
                    <a:pt x="191" y="240"/>
                    <a:pt x="207" y="207"/>
                  </a:cubicBezTo>
                  <a:cubicBezTo>
                    <a:pt x="224" y="186"/>
                    <a:pt x="224" y="153"/>
                    <a:pt x="224" y="120"/>
                  </a:cubicBezTo>
                  <a:cubicBezTo>
                    <a:pt x="224" y="83"/>
                    <a:pt x="207" y="50"/>
                    <a:pt x="174" y="34"/>
                  </a:cubicBezTo>
                  <a:cubicBezTo>
                    <a:pt x="174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0" name="Google Shape;19040;p48"/>
            <p:cNvSpPr/>
            <p:nvPr/>
          </p:nvSpPr>
          <p:spPr>
            <a:xfrm>
              <a:off x="4708500" y="28301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70" y="8"/>
                    <a:pt x="37" y="24"/>
                    <a:pt x="17" y="61"/>
                  </a:cubicBezTo>
                  <a:cubicBezTo>
                    <a:pt x="0" y="78"/>
                    <a:pt x="0" y="111"/>
                    <a:pt x="0" y="144"/>
                  </a:cubicBezTo>
                  <a:cubicBezTo>
                    <a:pt x="0" y="181"/>
                    <a:pt x="1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1" name="Google Shape;19041;p48"/>
            <p:cNvSpPr/>
            <p:nvPr/>
          </p:nvSpPr>
          <p:spPr>
            <a:xfrm>
              <a:off x="4698600" y="28961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83"/>
                    <a:pt x="21" y="153"/>
                  </a:cubicBezTo>
                  <a:cubicBezTo>
                    <a:pt x="21" y="214"/>
                    <a:pt x="71" y="259"/>
                    <a:pt x="119" y="259"/>
                  </a:cubicBezTo>
                  <a:cubicBezTo>
                    <a:pt x="126" y="259"/>
                    <a:pt x="134" y="258"/>
                    <a:pt x="141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7" y="186"/>
                    <a:pt x="244" y="153"/>
                    <a:pt x="227" y="120"/>
                  </a:cubicBezTo>
                  <a:cubicBezTo>
                    <a:pt x="227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2" name="Google Shape;19042;p48"/>
            <p:cNvSpPr/>
            <p:nvPr/>
          </p:nvSpPr>
          <p:spPr>
            <a:xfrm>
              <a:off x="4692200" y="28814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92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3" name="Google Shape;19043;p48"/>
            <p:cNvSpPr/>
            <p:nvPr/>
          </p:nvSpPr>
          <p:spPr>
            <a:xfrm>
              <a:off x="4672825" y="3023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7" y="174"/>
                    <a:pt x="244" y="137"/>
                    <a:pt x="227" y="104"/>
                  </a:cubicBezTo>
                  <a:cubicBezTo>
                    <a:pt x="227" y="71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4" name="Google Shape;19044;p48"/>
            <p:cNvSpPr/>
            <p:nvPr/>
          </p:nvSpPr>
          <p:spPr>
            <a:xfrm>
              <a:off x="4672000" y="297540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142" y="0"/>
                  </a:moveTo>
                  <a:cubicBezTo>
                    <a:pt x="88" y="0"/>
                    <a:pt x="48" y="35"/>
                    <a:pt x="17" y="90"/>
                  </a:cubicBezTo>
                  <a:cubicBezTo>
                    <a:pt x="1" y="161"/>
                    <a:pt x="34" y="231"/>
                    <a:pt x="87" y="247"/>
                  </a:cubicBezTo>
                  <a:cubicBezTo>
                    <a:pt x="104" y="264"/>
                    <a:pt x="120" y="264"/>
                    <a:pt x="120" y="264"/>
                  </a:cubicBezTo>
                  <a:cubicBezTo>
                    <a:pt x="120" y="247"/>
                    <a:pt x="120" y="231"/>
                    <a:pt x="137" y="210"/>
                  </a:cubicBezTo>
                  <a:cubicBezTo>
                    <a:pt x="137" y="144"/>
                    <a:pt x="157" y="74"/>
                    <a:pt x="174" y="25"/>
                  </a:cubicBezTo>
                  <a:lnTo>
                    <a:pt x="174" y="4"/>
                  </a:lnTo>
                  <a:cubicBezTo>
                    <a:pt x="163" y="1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5" name="Google Shape;19045;p48"/>
            <p:cNvSpPr/>
            <p:nvPr/>
          </p:nvSpPr>
          <p:spPr>
            <a:xfrm>
              <a:off x="4653550" y="28549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8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103" y="259"/>
                    <a:pt x="117" y="261"/>
                    <a:pt x="131" y="261"/>
                  </a:cubicBezTo>
                  <a:cubicBezTo>
                    <a:pt x="177" y="261"/>
                    <a:pt x="214" y="238"/>
                    <a:pt x="240" y="185"/>
                  </a:cubicBezTo>
                  <a:cubicBezTo>
                    <a:pt x="256" y="119"/>
                    <a:pt x="223" y="32"/>
                    <a:pt x="174" y="16"/>
                  </a:cubicBezTo>
                  <a:cubicBezTo>
                    <a:pt x="159" y="6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6" name="Google Shape;19046;p48"/>
            <p:cNvSpPr/>
            <p:nvPr/>
          </p:nvSpPr>
          <p:spPr>
            <a:xfrm>
              <a:off x="4668600" y="2945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20" y="1"/>
                    <a:pt x="87" y="1"/>
                    <a:pt x="67" y="34"/>
                  </a:cubicBezTo>
                  <a:cubicBezTo>
                    <a:pt x="17" y="71"/>
                    <a:pt x="1" y="153"/>
                    <a:pt x="50" y="207"/>
                  </a:cubicBezTo>
                  <a:cubicBezTo>
                    <a:pt x="67" y="240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23"/>
                  </a:cubicBezTo>
                  <a:cubicBezTo>
                    <a:pt x="223" y="207"/>
                    <a:pt x="240" y="174"/>
                    <a:pt x="240" y="137"/>
                  </a:cubicBezTo>
                  <a:cubicBezTo>
                    <a:pt x="240" y="104"/>
                    <a:pt x="240" y="71"/>
                    <a:pt x="223" y="50"/>
                  </a:cubicBezTo>
                  <a:cubicBezTo>
                    <a:pt x="207" y="34"/>
                    <a:pt x="190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7" name="Google Shape;19047;p48"/>
            <p:cNvSpPr/>
            <p:nvPr/>
          </p:nvSpPr>
          <p:spPr>
            <a:xfrm>
              <a:off x="4664275" y="29608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7" y="0"/>
                  </a:moveTo>
                  <a:cubicBezTo>
                    <a:pt x="80" y="0"/>
                    <a:pt x="31" y="30"/>
                    <a:pt x="17" y="71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2"/>
                    <a:pt x="115" y="257"/>
                    <a:pt x="129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40" y="108"/>
                    <a:pt x="223" y="38"/>
                    <a:pt x="157" y="5"/>
                  </a:cubicBezTo>
                  <a:cubicBezTo>
                    <a:pt x="148" y="2"/>
                    <a:pt x="13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8" name="Google Shape;19048;p48"/>
            <p:cNvSpPr/>
            <p:nvPr/>
          </p:nvSpPr>
          <p:spPr>
            <a:xfrm>
              <a:off x="4766925" y="30209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6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0"/>
                    <a:pt x="34" y="227"/>
                    <a:pt x="87" y="243"/>
                  </a:cubicBezTo>
                  <a:cubicBezTo>
                    <a:pt x="105" y="253"/>
                    <a:pt x="122" y="258"/>
                    <a:pt x="138" y="258"/>
                  </a:cubicBezTo>
                  <a:cubicBezTo>
                    <a:pt x="181" y="258"/>
                    <a:pt x="216" y="225"/>
                    <a:pt x="240" y="177"/>
                  </a:cubicBezTo>
                  <a:cubicBezTo>
                    <a:pt x="256" y="107"/>
                    <a:pt x="223" y="37"/>
                    <a:pt x="174" y="4"/>
                  </a:cubicBezTo>
                  <a:cubicBezTo>
                    <a:pt x="165" y="1"/>
                    <a:pt x="155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9" name="Google Shape;19049;p48"/>
            <p:cNvSpPr/>
            <p:nvPr/>
          </p:nvSpPr>
          <p:spPr>
            <a:xfrm>
              <a:off x="4658300" y="2903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3" y="22"/>
                    <a:pt x="0" y="71"/>
                    <a:pt x="0" y="158"/>
                  </a:cubicBezTo>
                  <a:cubicBezTo>
                    <a:pt x="0" y="191"/>
                    <a:pt x="17" y="207"/>
                    <a:pt x="50" y="228"/>
                  </a:cubicBezTo>
                  <a:cubicBezTo>
                    <a:pt x="66" y="261"/>
                    <a:pt x="103" y="261"/>
                    <a:pt x="120" y="261"/>
                  </a:cubicBezTo>
                  <a:cubicBezTo>
                    <a:pt x="153" y="261"/>
                    <a:pt x="190" y="228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69" y="22"/>
                  </a:cubicBezTo>
                  <a:cubicBezTo>
                    <a:pt x="169" y="22"/>
                    <a:pt x="153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0" name="Google Shape;19050;p48"/>
            <p:cNvSpPr/>
            <p:nvPr/>
          </p:nvSpPr>
          <p:spPr>
            <a:xfrm>
              <a:off x="4661275" y="2930750"/>
              <a:ext cx="6025" cy="6450"/>
            </a:xfrm>
            <a:custGeom>
              <a:avLst/>
              <a:gdLst/>
              <a:ahLst/>
              <a:cxnLst/>
              <a:rect l="l" t="t" r="r" b="b"/>
              <a:pathLst>
                <a:path w="241" h="258" extrusionOk="0">
                  <a:moveTo>
                    <a:pt x="127" y="1"/>
                  </a:moveTo>
                  <a:cubicBezTo>
                    <a:pt x="82" y="1"/>
                    <a:pt x="31" y="33"/>
                    <a:pt x="17" y="91"/>
                  </a:cubicBezTo>
                  <a:cubicBezTo>
                    <a:pt x="1" y="108"/>
                    <a:pt x="1" y="124"/>
                    <a:pt x="1" y="141"/>
                  </a:cubicBezTo>
                  <a:cubicBezTo>
                    <a:pt x="17" y="194"/>
                    <a:pt x="34" y="227"/>
                    <a:pt x="71" y="244"/>
                  </a:cubicBezTo>
                  <a:cubicBezTo>
                    <a:pt x="92" y="253"/>
                    <a:pt x="110" y="258"/>
                    <a:pt x="127" y="258"/>
                  </a:cubicBezTo>
                  <a:cubicBezTo>
                    <a:pt x="149" y="258"/>
                    <a:pt x="169" y="249"/>
                    <a:pt x="191" y="227"/>
                  </a:cubicBezTo>
                  <a:cubicBezTo>
                    <a:pt x="207" y="211"/>
                    <a:pt x="207" y="194"/>
                    <a:pt x="224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1" name="Google Shape;19051;p48"/>
            <p:cNvSpPr/>
            <p:nvPr/>
          </p:nvSpPr>
          <p:spPr>
            <a:xfrm>
              <a:off x="4679725" y="2960025"/>
              <a:ext cx="2200" cy="4350"/>
            </a:xfrm>
            <a:custGeom>
              <a:avLst/>
              <a:gdLst/>
              <a:ahLst/>
              <a:cxnLst/>
              <a:rect l="l" t="t" r="r" b="b"/>
              <a:pathLst>
                <a:path w="88" h="174" extrusionOk="0">
                  <a:moveTo>
                    <a:pt x="87" y="0"/>
                  </a:moveTo>
                  <a:cubicBezTo>
                    <a:pt x="54" y="0"/>
                    <a:pt x="17" y="38"/>
                    <a:pt x="17" y="71"/>
                  </a:cubicBezTo>
                  <a:cubicBezTo>
                    <a:pt x="1" y="104"/>
                    <a:pt x="1" y="141"/>
                    <a:pt x="17" y="174"/>
                  </a:cubicBezTo>
                  <a:cubicBezTo>
                    <a:pt x="34" y="104"/>
                    <a:pt x="71" y="54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2" name="Google Shape;19052;p48"/>
            <p:cNvSpPr/>
            <p:nvPr/>
          </p:nvSpPr>
          <p:spPr>
            <a:xfrm>
              <a:off x="4827025" y="2980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8" y="206"/>
                    <a:pt x="54" y="227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207" y="243"/>
                    <a:pt x="244" y="173"/>
                    <a:pt x="244" y="103"/>
                  </a:cubicBezTo>
                  <a:cubicBezTo>
                    <a:pt x="223" y="54"/>
                    <a:pt x="207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3" name="Google Shape;19053;p48"/>
            <p:cNvSpPr/>
            <p:nvPr/>
          </p:nvSpPr>
          <p:spPr>
            <a:xfrm>
              <a:off x="4810325" y="2983600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8"/>
                    <a:pt x="34" y="228"/>
                    <a:pt x="87" y="245"/>
                  </a:cubicBezTo>
                  <a:cubicBezTo>
                    <a:pt x="104" y="261"/>
                    <a:pt x="120" y="261"/>
                    <a:pt x="137" y="261"/>
                  </a:cubicBezTo>
                  <a:cubicBezTo>
                    <a:pt x="190" y="261"/>
                    <a:pt x="223" y="228"/>
                    <a:pt x="240" y="175"/>
                  </a:cubicBezTo>
                  <a:cubicBezTo>
                    <a:pt x="256" y="125"/>
                    <a:pt x="240" y="72"/>
                    <a:pt x="207" y="39"/>
                  </a:cubicBezTo>
                  <a:cubicBezTo>
                    <a:pt x="207" y="22"/>
                    <a:pt x="190" y="22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4" name="Google Shape;19054;p48"/>
            <p:cNvSpPr/>
            <p:nvPr/>
          </p:nvSpPr>
          <p:spPr>
            <a:xfrm>
              <a:off x="4823625" y="2949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71" y="244"/>
                  </a:cubicBezTo>
                  <a:cubicBezTo>
                    <a:pt x="82" y="256"/>
                    <a:pt x="94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lnTo>
                    <a:pt x="137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5" name="Google Shape;19055;p48"/>
            <p:cNvSpPr/>
            <p:nvPr/>
          </p:nvSpPr>
          <p:spPr>
            <a:xfrm>
              <a:off x="4797450" y="2984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69" y="260"/>
                    <a:pt x="190" y="239"/>
                  </a:cubicBezTo>
                  <a:cubicBezTo>
                    <a:pt x="206" y="206"/>
                    <a:pt x="223" y="173"/>
                    <a:pt x="223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33"/>
                    <a:pt x="169" y="17"/>
                    <a:pt x="153" y="17"/>
                  </a:cubicBezTo>
                  <a:cubicBezTo>
                    <a:pt x="153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6" name="Google Shape;19056;p48"/>
            <p:cNvSpPr/>
            <p:nvPr/>
          </p:nvSpPr>
          <p:spPr>
            <a:xfrm>
              <a:off x="4781975" y="29899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lnTo>
                    <a:pt x="67" y="7"/>
                  </a:lnTo>
                  <a:cubicBezTo>
                    <a:pt x="34" y="24"/>
                    <a:pt x="1" y="94"/>
                    <a:pt x="17" y="143"/>
                  </a:cubicBezTo>
                  <a:cubicBezTo>
                    <a:pt x="17" y="181"/>
                    <a:pt x="34" y="214"/>
                    <a:pt x="50" y="230"/>
                  </a:cubicBezTo>
                  <a:cubicBezTo>
                    <a:pt x="67" y="246"/>
                    <a:pt x="104" y="267"/>
                    <a:pt x="137" y="267"/>
                  </a:cubicBezTo>
                  <a:cubicBezTo>
                    <a:pt x="190" y="246"/>
                    <a:pt x="240" y="181"/>
                    <a:pt x="223" y="110"/>
                  </a:cubicBezTo>
                  <a:lnTo>
                    <a:pt x="223" y="77"/>
                  </a:lnTo>
                  <a:cubicBezTo>
                    <a:pt x="207" y="40"/>
                    <a:pt x="190" y="24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7" name="Google Shape;19057;p48"/>
            <p:cNvSpPr/>
            <p:nvPr/>
          </p:nvSpPr>
          <p:spPr>
            <a:xfrm>
              <a:off x="4766525" y="2990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7"/>
                    <a:pt x="50" y="54"/>
                    <a:pt x="17" y="87"/>
                  </a:cubicBezTo>
                  <a:cubicBezTo>
                    <a:pt x="0" y="120"/>
                    <a:pt x="17" y="174"/>
                    <a:pt x="33" y="207"/>
                  </a:cubicBezTo>
                  <a:cubicBezTo>
                    <a:pt x="50" y="223"/>
                    <a:pt x="87" y="244"/>
                    <a:pt x="103" y="261"/>
                  </a:cubicBezTo>
                  <a:cubicBezTo>
                    <a:pt x="136" y="261"/>
                    <a:pt x="169" y="244"/>
                    <a:pt x="190" y="223"/>
                  </a:cubicBezTo>
                  <a:cubicBezTo>
                    <a:pt x="239" y="174"/>
                    <a:pt x="239" y="87"/>
                    <a:pt x="207" y="38"/>
                  </a:cubicBezTo>
                  <a:cubicBezTo>
                    <a:pt x="190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8" name="Google Shape;19058;p48"/>
            <p:cNvSpPr/>
            <p:nvPr/>
          </p:nvSpPr>
          <p:spPr>
            <a:xfrm>
              <a:off x="4775500" y="3007850"/>
              <a:ext cx="6100" cy="6450"/>
            </a:xfrm>
            <a:custGeom>
              <a:avLst/>
              <a:gdLst/>
              <a:ahLst/>
              <a:cxnLst/>
              <a:rect l="l" t="t" r="r" b="b"/>
              <a:pathLst>
                <a:path w="244" h="258" extrusionOk="0">
                  <a:moveTo>
                    <a:pt x="113" y="0"/>
                  </a:moveTo>
                  <a:cubicBezTo>
                    <a:pt x="71" y="0"/>
                    <a:pt x="32" y="31"/>
                    <a:pt x="17" y="83"/>
                  </a:cubicBezTo>
                  <a:cubicBezTo>
                    <a:pt x="0" y="149"/>
                    <a:pt x="17" y="219"/>
                    <a:pt x="70" y="252"/>
                  </a:cubicBezTo>
                  <a:cubicBezTo>
                    <a:pt x="83" y="256"/>
                    <a:pt x="96" y="258"/>
                    <a:pt x="109" y="258"/>
                  </a:cubicBezTo>
                  <a:cubicBezTo>
                    <a:pt x="163" y="258"/>
                    <a:pt x="209" y="223"/>
                    <a:pt x="223" y="170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42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9" name="Google Shape;19059;p48"/>
            <p:cNvSpPr/>
            <p:nvPr/>
          </p:nvSpPr>
          <p:spPr>
            <a:xfrm>
              <a:off x="4780225" y="30331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4" y="250"/>
                    <a:pt x="83" y="263"/>
                    <a:pt x="114" y="263"/>
                  </a:cubicBezTo>
                  <a:cubicBezTo>
                    <a:pt x="140" y="263"/>
                    <a:pt x="166" y="255"/>
                    <a:pt x="190" y="240"/>
                  </a:cubicBezTo>
                  <a:cubicBezTo>
                    <a:pt x="240" y="190"/>
                    <a:pt x="240" y="104"/>
                    <a:pt x="207" y="50"/>
                  </a:cubicBezTo>
                  <a:cubicBezTo>
                    <a:pt x="190" y="34"/>
                    <a:pt x="190" y="17"/>
                    <a:pt x="174" y="17"/>
                  </a:cubicBezTo>
                  <a:cubicBezTo>
                    <a:pt x="15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0" name="Google Shape;19060;p48"/>
            <p:cNvSpPr/>
            <p:nvPr/>
          </p:nvSpPr>
          <p:spPr>
            <a:xfrm>
              <a:off x="4679725" y="28359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71" y="1"/>
                    <a:pt x="54" y="17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07"/>
                    <a:pt x="54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1" y="244"/>
                    <a:pt x="240" y="174"/>
                    <a:pt x="224" y="104"/>
                  </a:cubicBezTo>
                  <a:cubicBezTo>
                    <a:pt x="224" y="71"/>
                    <a:pt x="207" y="54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1" name="Google Shape;19061;p48"/>
            <p:cNvSpPr/>
            <p:nvPr/>
          </p:nvSpPr>
          <p:spPr>
            <a:xfrm>
              <a:off x="4668600" y="28239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87" y="0"/>
                    <a:pt x="87" y="17"/>
                    <a:pt x="67" y="17"/>
                  </a:cubicBezTo>
                  <a:cubicBezTo>
                    <a:pt x="34" y="33"/>
                    <a:pt x="1" y="83"/>
                    <a:pt x="1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40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2" name="Google Shape;19062;p48"/>
            <p:cNvSpPr/>
            <p:nvPr/>
          </p:nvSpPr>
          <p:spPr>
            <a:xfrm>
              <a:off x="4652225" y="28710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23" y="0"/>
                  </a:moveTo>
                  <a:cubicBezTo>
                    <a:pt x="116" y="0"/>
                    <a:pt x="110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0"/>
                  </a:cubicBezTo>
                  <a:cubicBezTo>
                    <a:pt x="70" y="247"/>
                    <a:pt x="103" y="263"/>
                    <a:pt x="140" y="263"/>
                  </a:cubicBezTo>
                  <a:cubicBezTo>
                    <a:pt x="190" y="247"/>
                    <a:pt x="227" y="181"/>
                    <a:pt x="227" y="111"/>
                  </a:cubicBezTo>
                  <a:cubicBezTo>
                    <a:pt x="227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3" name="Google Shape;19063;p48"/>
            <p:cNvSpPr/>
            <p:nvPr/>
          </p:nvSpPr>
          <p:spPr>
            <a:xfrm>
              <a:off x="4674175" y="285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73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4" name="Google Shape;19064;p48"/>
            <p:cNvSpPr/>
            <p:nvPr/>
          </p:nvSpPr>
          <p:spPr>
            <a:xfrm>
              <a:off x="4665100" y="27913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174" y="256"/>
                    <a:pt x="207" y="239"/>
                    <a:pt x="227" y="206"/>
                  </a:cubicBezTo>
                  <a:cubicBezTo>
                    <a:pt x="244" y="190"/>
                    <a:pt x="244" y="153"/>
                    <a:pt x="244" y="120"/>
                  </a:cubicBezTo>
                  <a:cubicBezTo>
                    <a:pt x="227" y="87"/>
                    <a:pt x="22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5" name="Google Shape;19065;p48"/>
            <p:cNvSpPr/>
            <p:nvPr/>
          </p:nvSpPr>
          <p:spPr>
            <a:xfrm>
              <a:off x="4682725" y="27915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91" y="1"/>
                  </a:moveTo>
                  <a:cubicBezTo>
                    <a:pt x="69" y="1"/>
                    <a:pt x="49" y="13"/>
                    <a:pt x="38" y="24"/>
                  </a:cubicBezTo>
                  <a:cubicBezTo>
                    <a:pt x="17" y="61"/>
                    <a:pt x="0" y="78"/>
                    <a:pt x="0" y="111"/>
                  </a:cubicBezTo>
                  <a:cubicBezTo>
                    <a:pt x="0" y="144"/>
                    <a:pt x="0" y="181"/>
                    <a:pt x="17" y="214"/>
                  </a:cubicBezTo>
                  <a:cubicBezTo>
                    <a:pt x="38" y="245"/>
                    <a:pt x="69" y="263"/>
                    <a:pt x="102" y="263"/>
                  </a:cubicBezTo>
                  <a:cubicBezTo>
                    <a:pt x="126" y="263"/>
                    <a:pt x="151" y="253"/>
                    <a:pt x="174" y="230"/>
                  </a:cubicBezTo>
                  <a:cubicBezTo>
                    <a:pt x="223" y="181"/>
                    <a:pt x="223" y="111"/>
                    <a:pt x="190" y="41"/>
                  </a:cubicBezTo>
                  <a:cubicBezTo>
                    <a:pt x="174" y="24"/>
                    <a:pt x="174" y="24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6" name="Google Shape;19066;p48"/>
            <p:cNvSpPr/>
            <p:nvPr/>
          </p:nvSpPr>
          <p:spPr>
            <a:xfrm>
              <a:off x="4684900" y="28664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7" y="1"/>
                  </a:moveTo>
                  <a:cubicBezTo>
                    <a:pt x="120" y="1"/>
                    <a:pt x="87" y="1"/>
                    <a:pt x="54" y="17"/>
                  </a:cubicBezTo>
                  <a:cubicBezTo>
                    <a:pt x="33" y="34"/>
                    <a:pt x="17" y="54"/>
                    <a:pt x="0" y="87"/>
                  </a:cubicBezTo>
                  <a:lnTo>
                    <a:pt x="0" y="174"/>
                  </a:lnTo>
                  <a:cubicBezTo>
                    <a:pt x="17" y="207"/>
                    <a:pt x="33" y="240"/>
                    <a:pt x="70" y="261"/>
                  </a:cubicBezTo>
                  <a:cubicBezTo>
                    <a:pt x="78" y="263"/>
                    <a:pt x="86" y="265"/>
                    <a:pt x="95" y="265"/>
                  </a:cubicBezTo>
                  <a:cubicBezTo>
                    <a:pt x="141" y="265"/>
                    <a:pt x="192" y="229"/>
                    <a:pt x="206" y="174"/>
                  </a:cubicBezTo>
                  <a:cubicBezTo>
                    <a:pt x="239" y="104"/>
                    <a:pt x="206" y="34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7" name="Google Shape;19067;p48"/>
            <p:cNvSpPr/>
            <p:nvPr/>
          </p:nvSpPr>
          <p:spPr>
            <a:xfrm>
              <a:off x="4793125" y="3001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70" y="17"/>
                    <a:pt x="54" y="33"/>
                    <a:pt x="33" y="50"/>
                  </a:cubicBezTo>
                  <a:cubicBezTo>
                    <a:pt x="17" y="83"/>
                    <a:pt x="0" y="120"/>
                    <a:pt x="17" y="153"/>
                  </a:cubicBezTo>
                  <a:cubicBezTo>
                    <a:pt x="17" y="186"/>
                    <a:pt x="33" y="223"/>
                    <a:pt x="54" y="239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206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8" name="Google Shape;19068;p48"/>
            <p:cNvSpPr/>
            <p:nvPr/>
          </p:nvSpPr>
          <p:spPr>
            <a:xfrm>
              <a:off x="4661700" y="28418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96" y="1"/>
                    <a:pt x="50" y="33"/>
                    <a:pt x="33" y="73"/>
                  </a:cubicBezTo>
                  <a:cubicBezTo>
                    <a:pt x="0" y="143"/>
                    <a:pt x="33" y="229"/>
                    <a:pt x="87" y="246"/>
                  </a:cubicBezTo>
                  <a:cubicBezTo>
                    <a:pt x="106" y="255"/>
                    <a:pt x="123" y="259"/>
                    <a:pt x="138" y="259"/>
                  </a:cubicBezTo>
                  <a:cubicBezTo>
                    <a:pt x="182" y="259"/>
                    <a:pt x="215" y="227"/>
                    <a:pt x="239" y="176"/>
                  </a:cubicBezTo>
                  <a:cubicBezTo>
                    <a:pt x="260" y="110"/>
                    <a:pt x="223" y="40"/>
                    <a:pt x="174" y="7"/>
                  </a:cubicBezTo>
                  <a:cubicBezTo>
                    <a:pt x="163" y="3"/>
                    <a:pt x="15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9" name="Google Shape;19069;p48"/>
            <p:cNvSpPr/>
            <p:nvPr/>
          </p:nvSpPr>
          <p:spPr>
            <a:xfrm>
              <a:off x="4677575" y="28827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17" y="190"/>
                    <a:pt x="37" y="227"/>
                    <a:pt x="54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54"/>
                    <a:pt x="173" y="37"/>
                  </a:cubicBezTo>
                  <a:cubicBezTo>
                    <a:pt x="173" y="21"/>
                    <a:pt x="173" y="21"/>
                    <a:pt x="157" y="21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0" name="Google Shape;19070;p48"/>
            <p:cNvSpPr/>
            <p:nvPr/>
          </p:nvSpPr>
          <p:spPr>
            <a:xfrm>
              <a:off x="4658300" y="28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6"/>
                  </a:cubicBezTo>
                  <a:cubicBezTo>
                    <a:pt x="190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1" name="Google Shape;19071;p48"/>
            <p:cNvSpPr/>
            <p:nvPr/>
          </p:nvSpPr>
          <p:spPr>
            <a:xfrm>
              <a:off x="4650975" y="29183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23"/>
                  </a:cubicBezTo>
                  <a:cubicBezTo>
                    <a:pt x="223" y="207"/>
                    <a:pt x="240" y="174"/>
                    <a:pt x="240" y="141"/>
                  </a:cubicBezTo>
                  <a:cubicBezTo>
                    <a:pt x="240" y="104"/>
                    <a:pt x="240" y="71"/>
                    <a:pt x="223" y="54"/>
                  </a:cubicBezTo>
                  <a:cubicBezTo>
                    <a:pt x="207" y="38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2" name="Google Shape;19072;p48"/>
            <p:cNvSpPr/>
            <p:nvPr/>
          </p:nvSpPr>
          <p:spPr>
            <a:xfrm>
              <a:off x="4649625" y="2890975"/>
              <a:ext cx="6125" cy="6325"/>
            </a:xfrm>
            <a:custGeom>
              <a:avLst/>
              <a:gdLst/>
              <a:ahLst/>
              <a:cxnLst/>
              <a:rect l="l" t="t" r="r" b="b"/>
              <a:pathLst>
                <a:path w="245" h="253" extrusionOk="0">
                  <a:moveTo>
                    <a:pt x="141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50"/>
                    <a:pt x="22" y="66"/>
                    <a:pt x="22" y="103"/>
                  </a:cubicBezTo>
                  <a:cubicBezTo>
                    <a:pt x="1" y="136"/>
                    <a:pt x="22" y="169"/>
                    <a:pt x="38" y="206"/>
                  </a:cubicBezTo>
                  <a:cubicBezTo>
                    <a:pt x="57" y="235"/>
                    <a:pt x="89" y="253"/>
                    <a:pt x="122" y="253"/>
                  </a:cubicBezTo>
                  <a:cubicBezTo>
                    <a:pt x="146" y="253"/>
                    <a:pt x="170" y="244"/>
                    <a:pt x="191" y="223"/>
                  </a:cubicBezTo>
                  <a:cubicBezTo>
                    <a:pt x="244" y="186"/>
                    <a:pt x="244" y="103"/>
                    <a:pt x="207" y="50"/>
                  </a:cubicBezTo>
                  <a:cubicBezTo>
                    <a:pt x="191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3" name="Google Shape;19073;p48"/>
            <p:cNvSpPr/>
            <p:nvPr/>
          </p:nvSpPr>
          <p:spPr>
            <a:xfrm>
              <a:off x="4647050" y="293517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22" y="87"/>
                    <a:pt x="1" y="120"/>
                    <a:pt x="1" y="153"/>
                  </a:cubicBezTo>
                  <a:cubicBezTo>
                    <a:pt x="22" y="191"/>
                    <a:pt x="38" y="207"/>
                    <a:pt x="55" y="240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1" y="240"/>
                    <a:pt x="244" y="191"/>
                    <a:pt x="228" y="104"/>
                  </a:cubicBezTo>
                  <a:cubicBezTo>
                    <a:pt x="228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4" name="Google Shape;19074;p48"/>
            <p:cNvSpPr/>
            <p:nvPr/>
          </p:nvSpPr>
          <p:spPr>
            <a:xfrm>
              <a:off x="46531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90" y="34"/>
                    <a:pt x="169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5" name="Google Shape;19075;p48"/>
            <p:cNvSpPr/>
            <p:nvPr/>
          </p:nvSpPr>
          <p:spPr>
            <a:xfrm>
              <a:off x="4650150" y="2794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1" y="77"/>
                    <a:pt x="1" y="164"/>
                    <a:pt x="34" y="213"/>
                  </a:cubicBezTo>
                  <a:cubicBezTo>
                    <a:pt x="50" y="230"/>
                    <a:pt x="83" y="246"/>
                    <a:pt x="104" y="267"/>
                  </a:cubicBezTo>
                  <a:cubicBezTo>
                    <a:pt x="137" y="267"/>
                    <a:pt x="170" y="246"/>
                    <a:pt x="186" y="230"/>
                  </a:cubicBezTo>
                  <a:cubicBezTo>
                    <a:pt x="223" y="213"/>
                    <a:pt x="223" y="180"/>
                    <a:pt x="240" y="143"/>
                  </a:cubicBezTo>
                  <a:cubicBezTo>
                    <a:pt x="240" y="110"/>
                    <a:pt x="223" y="77"/>
                    <a:pt x="207" y="40"/>
                  </a:cubicBezTo>
                  <a:cubicBezTo>
                    <a:pt x="186" y="23"/>
                    <a:pt x="186" y="23"/>
                    <a:pt x="153" y="7"/>
                  </a:cubicBezTo>
                  <a:lnTo>
                    <a:pt x="137" y="7"/>
                  </a:ln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6" name="Google Shape;19076;p48"/>
            <p:cNvSpPr/>
            <p:nvPr/>
          </p:nvSpPr>
          <p:spPr>
            <a:xfrm>
              <a:off x="4646650" y="284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8" y="207"/>
                    <a:pt x="54" y="22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207" y="244"/>
                    <a:pt x="244" y="174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7" name="Google Shape;19077;p48"/>
            <p:cNvSpPr/>
            <p:nvPr/>
          </p:nvSpPr>
          <p:spPr>
            <a:xfrm>
              <a:off x="4684075" y="28190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47"/>
                    <a:pt x="66" y="263"/>
                    <a:pt x="103" y="263"/>
                  </a:cubicBezTo>
                  <a:cubicBezTo>
                    <a:pt x="136" y="263"/>
                    <a:pt x="169" y="247"/>
                    <a:pt x="190" y="230"/>
                  </a:cubicBezTo>
                  <a:cubicBezTo>
                    <a:pt x="206" y="214"/>
                    <a:pt x="223" y="177"/>
                    <a:pt x="223" y="144"/>
                  </a:cubicBezTo>
                  <a:cubicBezTo>
                    <a:pt x="223" y="111"/>
                    <a:pt x="223" y="74"/>
                    <a:pt x="206" y="41"/>
                  </a:cubicBezTo>
                  <a:cubicBezTo>
                    <a:pt x="190" y="24"/>
                    <a:pt x="169" y="24"/>
                    <a:pt x="153" y="8"/>
                  </a:cubicBezTo>
                  <a:lnTo>
                    <a:pt x="136" y="8"/>
                  </a:lnTo>
                  <a:cubicBezTo>
                    <a:pt x="126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8" name="Google Shape;19078;p48"/>
            <p:cNvSpPr/>
            <p:nvPr/>
          </p:nvSpPr>
          <p:spPr>
            <a:xfrm>
              <a:off x="4589550" y="28509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7" y="0"/>
                  </a:moveTo>
                  <a:cubicBezTo>
                    <a:pt x="70" y="17"/>
                    <a:pt x="33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2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06" y="87"/>
                    <a:pt x="206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9" name="Google Shape;19079;p48"/>
            <p:cNvSpPr/>
            <p:nvPr/>
          </p:nvSpPr>
          <p:spPr>
            <a:xfrm>
              <a:off x="4586550" y="294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67"/>
                    <a:pt x="1" y="153"/>
                  </a:cubicBezTo>
                  <a:cubicBezTo>
                    <a:pt x="1" y="186"/>
                    <a:pt x="17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0" name="Google Shape;19080;p48"/>
            <p:cNvSpPr/>
            <p:nvPr/>
          </p:nvSpPr>
          <p:spPr>
            <a:xfrm>
              <a:off x="4591300" y="29273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5" y="263"/>
                    <a:pt x="104" y="264"/>
                    <a:pt x="114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1" name="Google Shape;19081;p48"/>
            <p:cNvSpPr/>
            <p:nvPr/>
          </p:nvSpPr>
          <p:spPr>
            <a:xfrm>
              <a:off x="4591300" y="2977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50" y="0"/>
                    <a:pt x="0" y="71"/>
                    <a:pt x="17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69" y="244"/>
                    <a:pt x="190" y="223"/>
                    <a:pt x="207" y="207"/>
                  </a:cubicBezTo>
                  <a:cubicBezTo>
                    <a:pt x="223" y="174"/>
                    <a:pt x="240" y="141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2" name="Google Shape;19082;p48"/>
            <p:cNvSpPr/>
            <p:nvPr/>
          </p:nvSpPr>
          <p:spPr>
            <a:xfrm>
              <a:off x="4765600" y="30369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06"/>
                    <a:pt x="54" y="243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43"/>
                    <a:pt x="244" y="173"/>
                    <a:pt x="227" y="103"/>
                  </a:cubicBezTo>
                  <a:cubicBezTo>
                    <a:pt x="227" y="70"/>
                    <a:pt x="206" y="54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3" name="Google Shape;19083;p48"/>
            <p:cNvSpPr/>
            <p:nvPr/>
          </p:nvSpPr>
          <p:spPr>
            <a:xfrm>
              <a:off x="4625200" y="30026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174" y="256"/>
                    <a:pt x="191" y="239"/>
                    <a:pt x="207" y="206"/>
                  </a:cubicBezTo>
                  <a:cubicBezTo>
                    <a:pt x="223" y="173"/>
                    <a:pt x="240" y="136"/>
                    <a:pt x="240" y="103"/>
                  </a:cubicBezTo>
                  <a:cubicBezTo>
                    <a:pt x="223" y="70"/>
                    <a:pt x="207" y="50"/>
                    <a:pt x="191" y="17"/>
                  </a:cubicBezTo>
                  <a:cubicBezTo>
                    <a:pt x="191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4" name="Google Shape;19084;p48"/>
            <p:cNvSpPr/>
            <p:nvPr/>
          </p:nvSpPr>
          <p:spPr>
            <a:xfrm>
              <a:off x="4752700" y="302362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04" y="0"/>
                  </a:moveTo>
                  <a:cubicBezTo>
                    <a:pt x="54" y="17"/>
                    <a:pt x="1" y="87"/>
                    <a:pt x="22" y="157"/>
                  </a:cubicBezTo>
                  <a:cubicBezTo>
                    <a:pt x="22" y="190"/>
                    <a:pt x="38" y="223"/>
                    <a:pt x="54" y="239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2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8" y="120"/>
                  </a:cubicBezTo>
                  <a:cubicBezTo>
                    <a:pt x="228" y="87"/>
                    <a:pt x="207" y="54"/>
                    <a:pt x="191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5" name="Google Shape;19085;p48"/>
            <p:cNvSpPr/>
            <p:nvPr/>
          </p:nvSpPr>
          <p:spPr>
            <a:xfrm>
              <a:off x="4645000" y="2981975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33" y="223"/>
                    <a:pt x="50" y="240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6" name="Google Shape;19086;p48"/>
            <p:cNvSpPr/>
            <p:nvPr/>
          </p:nvSpPr>
          <p:spPr>
            <a:xfrm>
              <a:off x="4614075" y="2940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39"/>
                    <a:pt x="240" y="169"/>
                    <a:pt x="223" y="103"/>
                  </a:cubicBezTo>
                  <a:cubicBezTo>
                    <a:pt x="223" y="66"/>
                    <a:pt x="207" y="49"/>
                    <a:pt x="186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7" name="Google Shape;19087;p48"/>
            <p:cNvSpPr/>
            <p:nvPr/>
          </p:nvSpPr>
          <p:spPr>
            <a:xfrm>
              <a:off x="4595525" y="29124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21" y="87"/>
                    <a:pt x="0" y="153"/>
                    <a:pt x="38" y="223"/>
                  </a:cubicBezTo>
                  <a:cubicBezTo>
                    <a:pt x="54" y="240"/>
                    <a:pt x="87" y="256"/>
                    <a:pt x="124" y="256"/>
                  </a:cubicBezTo>
                  <a:cubicBezTo>
                    <a:pt x="129" y="262"/>
                    <a:pt x="135" y="265"/>
                    <a:pt x="143" y="265"/>
                  </a:cubicBezTo>
                  <a:cubicBezTo>
                    <a:pt x="159" y="265"/>
                    <a:pt x="179" y="251"/>
                    <a:pt x="190" y="240"/>
                  </a:cubicBezTo>
                  <a:cubicBezTo>
                    <a:pt x="227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8" name="Google Shape;19088;p48"/>
            <p:cNvSpPr/>
            <p:nvPr/>
          </p:nvSpPr>
          <p:spPr>
            <a:xfrm>
              <a:off x="4599025" y="29421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96" y="258"/>
                    <a:pt x="105" y="259"/>
                    <a:pt x="115" y="259"/>
                  </a:cubicBezTo>
                  <a:cubicBezTo>
                    <a:pt x="160" y="259"/>
                    <a:pt x="210" y="229"/>
                    <a:pt x="223" y="185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9" name="Google Shape;19089;p48"/>
            <p:cNvSpPr/>
            <p:nvPr/>
          </p:nvSpPr>
          <p:spPr>
            <a:xfrm>
              <a:off x="4591300" y="288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33" y="227"/>
                    <a:pt x="87" y="260"/>
                  </a:cubicBezTo>
                  <a:lnTo>
                    <a:pt x="136" y="260"/>
                  </a:lnTo>
                  <a:cubicBezTo>
                    <a:pt x="169" y="260"/>
                    <a:pt x="207" y="227"/>
                    <a:pt x="223" y="173"/>
                  </a:cubicBezTo>
                  <a:cubicBezTo>
                    <a:pt x="240" y="124"/>
                    <a:pt x="223" y="70"/>
                    <a:pt x="207" y="37"/>
                  </a:cubicBezTo>
                  <a:cubicBezTo>
                    <a:pt x="190" y="37"/>
                    <a:pt x="169" y="21"/>
                    <a:pt x="153" y="4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0" name="Google Shape;19090;p48"/>
            <p:cNvSpPr/>
            <p:nvPr/>
          </p:nvSpPr>
          <p:spPr>
            <a:xfrm>
              <a:off x="4592950" y="2962200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21" y="223"/>
                    <a:pt x="70" y="260"/>
                    <a:pt x="141" y="260"/>
                  </a:cubicBezTo>
                  <a:cubicBezTo>
                    <a:pt x="157" y="243"/>
                    <a:pt x="190" y="223"/>
                    <a:pt x="207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7" y="37"/>
                    <a:pt x="174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1" name="Google Shape;19091;p48"/>
            <p:cNvSpPr/>
            <p:nvPr/>
          </p:nvSpPr>
          <p:spPr>
            <a:xfrm>
              <a:off x="4602850" y="28961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70" y="0"/>
                    <a:pt x="37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37" y="239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39"/>
                    <a:pt x="223" y="186"/>
                    <a:pt x="223" y="103"/>
                  </a:cubicBezTo>
                  <a:cubicBezTo>
                    <a:pt x="206" y="66"/>
                    <a:pt x="190" y="50"/>
                    <a:pt x="173" y="17"/>
                  </a:cubicBezTo>
                  <a:lnTo>
                    <a:pt x="157" y="17"/>
                  </a:ln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2" name="Google Shape;19092;p48"/>
            <p:cNvSpPr/>
            <p:nvPr/>
          </p:nvSpPr>
          <p:spPr>
            <a:xfrm>
              <a:off x="4588300" y="2897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0"/>
                  </a:moveTo>
                  <a:cubicBezTo>
                    <a:pt x="71" y="0"/>
                    <a:pt x="29" y="32"/>
                    <a:pt x="17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1" y="186"/>
                    <a:pt x="34" y="236"/>
                    <a:pt x="67" y="257"/>
                  </a:cubicBezTo>
                  <a:cubicBezTo>
                    <a:pt x="81" y="261"/>
                    <a:pt x="94" y="263"/>
                    <a:pt x="105" y="263"/>
                  </a:cubicBezTo>
                  <a:cubicBezTo>
                    <a:pt x="138" y="263"/>
                    <a:pt x="162" y="247"/>
                    <a:pt x="186" y="219"/>
                  </a:cubicBezTo>
                  <a:cubicBezTo>
                    <a:pt x="207" y="219"/>
                    <a:pt x="207" y="203"/>
                    <a:pt x="223" y="170"/>
                  </a:cubicBezTo>
                  <a:cubicBezTo>
                    <a:pt x="240" y="116"/>
                    <a:pt x="207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3" name="Google Shape;19093;p48"/>
            <p:cNvSpPr/>
            <p:nvPr/>
          </p:nvSpPr>
          <p:spPr>
            <a:xfrm>
              <a:off x="4592525" y="30071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17" y="1"/>
                    <a:pt x="109" y="2"/>
                    <a:pt x="104" y="8"/>
                  </a:cubicBezTo>
                  <a:cubicBezTo>
                    <a:pt x="54" y="8"/>
                    <a:pt x="1" y="74"/>
                    <a:pt x="17" y="144"/>
                  </a:cubicBezTo>
                  <a:cubicBezTo>
                    <a:pt x="17" y="177"/>
                    <a:pt x="38" y="214"/>
                    <a:pt x="71" y="231"/>
                  </a:cubicBezTo>
                  <a:cubicBezTo>
                    <a:pt x="87" y="247"/>
                    <a:pt x="120" y="264"/>
                    <a:pt x="141" y="264"/>
                  </a:cubicBezTo>
                  <a:cubicBezTo>
                    <a:pt x="207" y="247"/>
                    <a:pt x="244" y="177"/>
                    <a:pt x="244" y="111"/>
                  </a:cubicBezTo>
                  <a:cubicBezTo>
                    <a:pt x="224" y="74"/>
                    <a:pt x="224" y="41"/>
                    <a:pt x="191" y="24"/>
                  </a:cubicBezTo>
                  <a:lnTo>
                    <a:pt x="174" y="8"/>
                  </a:lnTo>
                  <a:cubicBezTo>
                    <a:pt x="163" y="8"/>
                    <a:pt x="14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4" name="Google Shape;19094;p48"/>
            <p:cNvSpPr/>
            <p:nvPr/>
          </p:nvSpPr>
          <p:spPr>
            <a:xfrm>
              <a:off x="4587375" y="3022800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1" y="0"/>
                  </a:moveTo>
                  <a:cubicBezTo>
                    <a:pt x="104" y="0"/>
                    <a:pt x="87" y="17"/>
                    <a:pt x="54" y="33"/>
                  </a:cubicBezTo>
                  <a:cubicBezTo>
                    <a:pt x="17" y="87"/>
                    <a:pt x="1" y="153"/>
                    <a:pt x="38" y="223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26" y="261"/>
                    <a:pt x="133" y="263"/>
                    <a:pt x="141" y="263"/>
                  </a:cubicBezTo>
                  <a:cubicBezTo>
                    <a:pt x="159" y="263"/>
                    <a:pt x="179" y="251"/>
                    <a:pt x="190" y="239"/>
                  </a:cubicBezTo>
                  <a:cubicBezTo>
                    <a:pt x="244" y="190"/>
                    <a:pt x="260" y="103"/>
                    <a:pt x="207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5" name="Google Shape;19095;p48"/>
            <p:cNvSpPr/>
            <p:nvPr/>
          </p:nvSpPr>
          <p:spPr>
            <a:xfrm>
              <a:off x="4732600" y="3014150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34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3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86" y="260"/>
                    <a:pt x="240" y="190"/>
                    <a:pt x="224" y="124"/>
                  </a:cubicBezTo>
                  <a:cubicBezTo>
                    <a:pt x="224" y="87"/>
                    <a:pt x="207" y="54"/>
                    <a:pt x="186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6" name="Google Shape;19096;p48"/>
            <p:cNvSpPr/>
            <p:nvPr/>
          </p:nvSpPr>
          <p:spPr>
            <a:xfrm>
              <a:off x="4717975" y="30154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20" y="1"/>
                  </a:moveTo>
                  <a:cubicBezTo>
                    <a:pt x="104" y="1"/>
                    <a:pt x="87" y="17"/>
                    <a:pt x="5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17" y="190"/>
                    <a:pt x="33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53" y="256"/>
                    <a:pt x="190" y="240"/>
                    <a:pt x="207" y="207"/>
                  </a:cubicBezTo>
                  <a:cubicBezTo>
                    <a:pt x="223" y="174"/>
                    <a:pt x="223" y="137"/>
                    <a:pt x="223" y="104"/>
                  </a:cubicBezTo>
                  <a:cubicBezTo>
                    <a:pt x="223" y="71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7" name="Google Shape;19097;p48"/>
            <p:cNvSpPr/>
            <p:nvPr/>
          </p:nvSpPr>
          <p:spPr>
            <a:xfrm>
              <a:off x="4702925" y="3017650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54" y="0"/>
                  </a:moveTo>
                  <a:cubicBezTo>
                    <a:pt x="34" y="0"/>
                    <a:pt x="34" y="17"/>
                    <a:pt x="17" y="33"/>
                  </a:cubicBezTo>
                  <a:cubicBezTo>
                    <a:pt x="1" y="50"/>
                    <a:pt x="1" y="87"/>
                    <a:pt x="1" y="120"/>
                  </a:cubicBezTo>
                  <a:cubicBezTo>
                    <a:pt x="1" y="153"/>
                    <a:pt x="17" y="190"/>
                    <a:pt x="54" y="206"/>
                  </a:cubicBezTo>
                  <a:cubicBezTo>
                    <a:pt x="71" y="239"/>
                    <a:pt x="104" y="239"/>
                    <a:pt x="120" y="239"/>
                  </a:cubicBezTo>
                  <a:cubicBezTo>
                    <a:pt x="190" y="223"/>
                    <a:pt x="223" y="153"/>
                    <a:pt x="223" y="87"/>
                  </a:cubicBezTo>
                  <a:cubicBezTo>
                    <a:pt x="223" y="50"/>
                    <a:pt x="207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8" name="Google Shape;19098;p48"/>
            <p:cNvSpPr/>
            <p:nvPr/>
          </p:nvSpPr>
          <p:spPr>
            <a:xfrm>
              <a:off x="4608000" y="28806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37" y="17"/>
                    <a:pt x="0" y="67"/>
                    <a:pt x="0" y="153"/>
                  </a:cubicBezTo>
                  <a:cubicBezTo>
                    <a:pt x="17" y="186"/>
                    <a:pt x="37" y="207"/>
                    <a:pt x="54" y="240"/>
                  </a:cubicBezTo>
                  <a:cubicBezTo>
                    <a:pt x="70" y="256"/>
                    <a:pt x="103" y="256"/>
                    <a:pt x="141" y="256"/>
                  </a:cubicBezTo>
                  <a:cubicBezTo>
                    <a:pt x="190" y="240"/>
                    <a:pt x="244" y="170"/>
                    <a:pt x="223" y="104"/>
                  </a:cubicBezTo>
                  <a:cubicBezTo>
                    <a:pt x="223" y="6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9" name="Google Shape;19099;p48"/>
            <p:cNvSpPr/>
            <p:nvPr/>
          </p:nvSpPr>
          <p:spPr>
            <a:xfrm>
              <a:off x="4710250" y="30320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46" y="1"/>
                  </a:moveTo>
                  <a:cubicBezTo>
                    <a:pt x="98" y="1"/>
                    <a:pt x="47" y="33"/>
                    <a:pt x="33" y="75"/>
                  </a:cubicBezTo>
                  <a:cubicBezTo>
                    <a:pt x="0" y="145"/>
                    <a:pt x="33" y="231"/>
                    <a:pt x="87" y="248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90" y="248"/>
                    <a:pt x="223" y="231"/>
                    <a:pt x="239" y="178"/>
                  </a:cubicBezTo>
                  <a:cubicBezTo>
                    <a:pt x="239" y="128"/>
                    <a:pt x="239" y="75"/>
                    <a:pt x="206" y="42"/>
                  </a:cubicBezTo>
                  <a:cubicBezTo>
                    <a:pt x="206" y="25"/>
                    <a:pt x="190" y="25"/>
                    <a:pt x="173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0" name="Google Shape;19100;p48"/>
            <p:cNvSpPr/>
            <p:nvPr/>
          </p:nvSpPr>
          <p:spPr>
            <a:xfrm>
              <a:off x="4724875" y="30313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83" y="1"/>
                    <a:pt x="67" y="17"/>
                    <a:pt x="34" y="34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23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08" y="265"/>
                    <a:pt x="115" y="267"/>
                    <a:pt x="122" y="267"/>
                  </a:cubicBezTo>
                  <a:cubicBezTo>
                    <a:pt x="139" y="267"/>
                    <a:pt x="163" y="254"/>
                    <a:pt x="186" y="240"/>
                  </a:cubicBezTo>
                  <a:cubicBezTo>
                    <a:pt x="223" y="190"/>
                    <a:pt x="240" y="104"/>
                    <a:pt x="186" y="54"/>
                  </a:cubicBezTo>
                  <a:cubicBezTo>
                    <a:pt x="186" y="34"/>
                    <a:pt x="170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1" name="Google Shape;19101;p48"/>
            <p:cNvSpPr/>
            <p:nvPr/>
          </p:nvSpPr>
          <p:spPr>
            <a:xfrm>
              <a:off x="4580075" y="2793050"/>
              <a:ext cx="6100" cy="4425"/>
            </a:xfrm>
            <a:custGeom>
              <a:avLst/>
              <a:gdLst/>
              <a:ahLst/>
              <a:cxnLst/>
              <a:rect l="l" t="t" r="r" b="b"/>
              <a:pathLst>
                <a:path w="244" h="177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57" y="17"/>
                    <a:pt x="70" y="33"/>
                    <a:pt x="0" y="50"/>
                  </a:cubicBezTo>
                  <a:cubicBezTo>
                    <a:pt x="0" y="83"/>
                    <a:pt x="21" y="103"/>
                    <a:pt x="37" y="136"/>
                  </a:cubicBezTo>
                  <a:cubicBezTo>
                    <a:pt x="54" y="153"/>
                    <a:pt x="70" y="169"/>
                    <a:pt x="103" y="169"/>
                  </a:cubicBezTo>
                  <a:cubicBezTo>
                    <a:pt x="114" y="174"/>
                    <a:pt x="123" y="176"/>
                    <a:pt x="131" y="176"/>
                  </a:cubicBezTo>
                  <a:cubicBezTo>
                    <a:pt x="151" y="176"/>
                    <a:pt x="166" y="165"/>
                    <a:pt x="190" y="153"/>
                  </a:cubicBezTo>
                  <a:cubicBezTo>
                    <a:pt x="227" y="120"/>
                    <a:pt x="243" y="5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2" name="Google Shape;19102;p48"/>
            <p:cNvSpPr/>
            <p:nvPr/>
          </p:nvSpPr>
          <p:spPr>
            <a:xfrm>
              <a:off x="4939175" y="29742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3" name="Google Shape;19103;p48"/>
            <p:cNvSpPr/>
            <p:nvPr/>
          </p:nvSpPr>
          <p:spPr>
            <a:xfrm>
              <a:off x="4969675" y="3016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90"/>
                    <a:pt x="34" y="223"/>
                    <a:pt x="67" y="244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4"/>
                    <a:pt x="186" y="223"/>
                    <a:pt x="223" y="207"/>
                  </a:cubicBezTo>
                  <a:cubicBezTo>
                    <a:pt x="240" y="174"/>
                    <a:pt x="240" y="141"/>
                    <a:pt x="240" y="104"/>
                  </a:cubicBezTo>
                  <a:cubicBezTo>
                    <a:pt x="223" y="71"/>
                    <a:pt x="207" y="38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4" name="Google Shape;19104;p48"/>
            <p:cNvSpPr/>
            <p:nvPr/>
          </p:nvSpPr>
          <p:spPr>
            <a:xfrm>
              <a:off x="4787550" y="30193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3" y="21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5" name="Google Shape;19105;p48"/>
            <p:cNvSpPr/>
            <p:nvPr/>
          </p:nvSpPr>
          <p:spPr>
            <a:xfrm>
              <a:off x="4866100" y="2941150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0" y="174"/>
                    <a:pt x="21" y="207"/>
                    <a:pt x="54" y="224"/>
                  </a:cubicBezTo>
                  <a:cubicBezTo>
                    <a:pt x="70" y="261"/>
                    <a:pt x="103" y="261"/>
                    <a:pt x="124" y="261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27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6" name="Google Shape;19106;p48"/>
            <p:cNvSpPr/>
            <p:nvPr/>
          </p:nvSpPr>
          <p:spPr>
            <a:xfrm>
              <a:off x="4787550" y="2974650"/>
              <a:ext cx="5175" cy="4525"/>
            </a:xfrm>
            <a:custGeom>
              <a:avLst/>
              <a:gdLst/>
              <a:ahLst/>
              <a:cxnLst/>
              <a:rect l="l" t="t" r="r" b="b"/>
              <a:pathLst>
                <a:path w="207" h="181" extrusionOk="0">
                  <a:moveTo>
                    <a:pt x="190" y="1"/>
                  </a:moveTo>
                  <a:cubicBezTo>
                    <a:pt x="120" y="55"/>
                    <a:pt x="71" y="88"/>
                    <a:pt x="0" y="137"/>
                  </a:cubicBezTo>
                  <a:lnTo>
                    <a:pt x="17" y="158"/>
                  </a:lnTo>
                  <a:cubicBezTo>
                    <a:pt x="29" y="169"/>
                    <a:pt x="51" y="181"/>
                    <a:pt x="74" y="181"/>
                  </a:cubicBezTo>
                  <a:cubicBezTo>
                    <a:pt x="84" y="181"/>
                    <a:pt x="94" y="179"/>
                    <a:pt x="104" y="174"/>
                  </a:cubicBezTo>
                  <a:cubicBezTo>
                    <a:pt x="153" y="174"/>
                    <a:pt x="207" y="104"/>
                    <a:pt x="190" y="34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7" name="Google Shape;19107;p48"/>
            <p:cNvSpPr/>
            <p:nvPr/>
          </p:nvSpPr>
          <p:spPr>
            <a:xfrm>
              <a:off x="4896600" y="2982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23"/>
                    <a:pt x="71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8" name="Google Shape;19108;p48"/>
            <p:cNvSpPr/>
            <p:nvPr/>
          </p:nvSpPr>
          <p:spPr>
            <a:xfrm>
              <a:off x="4567700" y="28724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66" y="21"/>
                    <a:pt x="33" y="37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27"/>
                    <a:pt x="33" y="243"/>
                  </a:cubicBezTo>
                  <a:cubicBezTo>
                    <a:pt x="57" y="255"/>
                    <a:pt x="82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4"/>
                  </a:cubicBezTo>
                  <a:cubicBezTo>
                    <a:pt x="206" y="87"/>
                    <a:pt x="186" y="54"/>
                    <a:pt x="169" y="37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03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9" name="Google Shape;19109;p48"/>
            <p:cNvSpPr/>
            <p:nvPr/>
          </p:nvSpPr>
          <p:spPr>
            <a:xfrm>
              <a:off x="4690050" y="3023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8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3" y="40"/>
                    <a:pt x="17" y="77"/>
                    <a:pt x="17" y="110"/>
                  </a:cubicBezTo>
                  <a:cubicBezTo>
                    <a:pt x="0" y="143"/>
                    <a:pt x="17" y="180"/>
                    <a:pt x="33" y="213"/>
                  </a:cubicBezTo>
                  <a:cubicBezTo>
                    <a:pt x="54" y="244"/>
                    <a:pt x="85" y="263"/>
                    <a:pt x="118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39" y="180"/>
                    <a:pt x="239" y="110"/>
                    <a:pt x="206" y="40"/>
                  </a:cubicBezTo>
                  <a:cubicBezTo>
                    <a:pt x="190" y="24"/>
                    <a:pt x="173" y="7"/>
                    <a:pt x="157" y="7"/>
                  </a:cubicBezTo>
                  <a:lnTo>
                    <a:pt x="136" y="7"/>
                  </a:lnTo>
                  <a:cubicBezTo>
                    <a:pt x="127" y="2"/>
                    <a:pt x="117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0" name="Google Shape;19110;p48"/>
            <p:cNvSpPr/>
            <p:nvPr/>
          </p:nvSpPr>
          <p:spPr>
            <a:xfrm>
              <a:off x="4606750" y="2802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1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1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1" name="Google Shape;19111;p48"/>
            <p:cNvSpPr/>
            <p:nvPr/>
          </p:nvSpPr>
          <p:spPr>
            <a:xfrm>
              <a:off x="4954225" y="297517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3" y="256"/>
                  </a:cubicBezTo>
                  <a:cubicBezTo>
                    <a:pt x="92" y="259"/>
                    <a:pt x="101" y="260"/>
                    <a:pt x="111" y="260"/>
                  </a:cubicBezTo>
                  <a:cubicBezTo>
                    <a:pt x="159" y="260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4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2" name="Google Shape;19112;p48"/>
            <p:cNvSpPr/>
            <p:nvPr/>
          </p:nvSpPr>
          <p:spPr>
            <a:xfrm>
              <a:off x="4760025" y="3006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54" y="17"/>
                    <a:pt x="1" y="83"/>
                    <a:pt x="17" y="153"/>
                  </a:cubicBezTo>
                  <a:cubicBezTo>
                    <a:pt x="17" y="186"/>
                    <a:pt x="38" y="223"/>
                    <a:pt x="54" y="240"/>
                  </a:cubicBezTo>
                  <a:cubicBezTo>
                    <a:pt x="78" y="251"/>
                    <a:pt x="93" y="263"/>
                    <a:pt x="113" y="263"/>
                  </a:cubicBezTo>
                  <a:cubicBezTo>
                    <a:pt x="121" y="263"/>
                    <a:pt x="130" y="261"/>
                    <a:pt x="141" y="256"/>
                  </a:cubicBezTo>
                  <a:cubicBezTo>
                    <a:pt x="207" y="256"/>
                    <a:pt x="244" y="186"/>
                    <a:pt x="223" y="120"/>
                  </a:cubicBezTo>
                  <a:cubicBezTo>
                    <a:pt x="223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3" name="Google Shape;19113;p48"/>
            <p:cNvSpPr/>
            <p:nvPr/>
          </p:nvSpPr>
          <p:spPr>
            <a:xfrm>
              <a:off x="4623875" y="27842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39" y="1"/>
                  </a:moveTo>
                  <a:cubicBezTo>
                    <a:pt x="87" y="1"/>
                    <a:pt x="48" y="33"/>
                    <a:pt x="21" y="92"/>
                  </a:cubicBezTo>
                  <a:cubicBezTo>
                    <a:pt x="0" y="162"/>
                    <a:pt x="37" y="228"/>
                    <a:pt x="87" y="248"/>
                  </a:cubicBezTo>
                  <a:cubicBezTo>
                    <a:pt x="103" y="265"/>
                    <a:pt x="124" y="265"/>
                    <a:pt x="140" y="265"/>
                  </a:cubicBezTo>
                  <a:cubicBezTo>
                    <a:pt x="173" y="265"/>
                    <a:pt x="206" y="228"/>
                    <a:pt x="227" y="178"/>
                  </a:cubicBezTo>
                  <a:cubicBezTo>
                    <a:pt x="244" y="125"/>
                    <a:pt x="244" y="75"/>
                    <a:pt x="206" y="42"/>
                  </a:cubicBezTo>
                  <a:cubicBezTo>
                    <a:pt x="190" y="22"/>
                    <a:pt x="190" y="22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4" name="Google Shape;19114;p48"/>
            <p:cNvSpPr/>
            <p:nvPr/>
          </p:nvSpPr>
          <p:spPr>
            <a:xfrm>
              <a:off x="4631600" y="28429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0"/>
                  </a:moveTo>
                  <a:cubicBezTo>
                    <a:pt x="78" y="0"/>
                    <a:pt x="45" y="32"/>
                    <a:pt x="21" y="83"/>
                  </a:cubicBezTo>
                  <a:cubicBezTo>
                    <a:pt x="0" y="149"/>
                    <a:pt x="38" y="219"/>
                    <a:pt x="87" y="252"/>
                  </a:cubicBezTo>
                  <a:cubicBezTo>
                    <a:pt x="97" y="256"/>
                    <a:pt x="108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00"/>
                    <a:pt x="227" y="30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5" name="Google Shape;19115;p48"/>
            <p:cNvSpPr/>
            <p:nvPr/>
          </p:nvSpPr>
          <p:spPr>
            <a:xfrm>
              <a:off x="4628200" y="28131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20" y="0"/>
                    <a:pt x="87" y="21"/>
                    <a:pt x="71" y="37"/>
                  </a:cubicBezTo>
                  <a:cubicBezTo>
                    <a:pt x="17" y="87"/>
                    <a:pt x="0" y="157"/>
                    <a:pt x="54" y="22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31" y="265"/>
                    <a:pt x="140" y="267"/>
                    <a:pt x="148" y="267"/>
                  </a:cubicBezTo>
                  <a:cubicBezTo>
                    <a:pt x="168" y="267"/>
                    <a:pt x="183" y="255"/>
                    <a:pt x="207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40" y="87"/>
                    <a:pt x="223" y="54"/>
                  </a:cubicBezTo>
                  <a:cubicBezTo>
                    <a:pt x="207" y="37"/>
                    <a:pt x="190" y="21"/>
                    <a:pt x="174" y="21"/>
                  </a:cubicBezTo>
                  <a:cubicBezTo>
                    <a:pt x="157" y="21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6" name="Google Shape;19116;p48"/>
            <p:cNvSpPr/>
            <p:nvPr/>
          </p:nvSpPr>
          <p:spPr>
            <a:xfrm>
              <a:off x="4638925" y="2827275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44" y="0"/>
                  </a:moveTo>
                  <a:cubicBezTo>
                    <a:pt x="98" y="0"/>
                    <a:pt x="51" y="30"/>
                    <a:pt x="37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6" y="254"/>
                    <a:pt x="123" y="258"/>
                    <a:pt x="140" y="258"/>
                  </a:cubicBezTo>
                  <a:cubicBezTo>
                    <a:pt x="183" y="258"/>
                    <a:pt x="216" y="225"/>
                    <a:pt x="243" y="177"/>
                  </a:cubicBezTo>
                  <a:cubicBezTo>
                    <a:pt x="260" y="107"/>
                    <a:pt x="223" y="37"/>
                    <a:pt x="173" y="4"/>
                  </a:cubicBezTo>
                  <a:cubicBezTo>
                    <a:pt x="164" y="1"/>
                    <a:pt x="154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7" name="Google Shape;19117;p48"/>
            <p:cNvSpPr/>
            <p:nvPr/>
          </p:nvSpPr>
          <p:spPr>
            <a:xfrm>
              <a:off x="4635525" y="27968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17"/>
                    <a:pt x="17" y="55"/>
                  </a:cubicBezTo>
                  <a:cubicBezTo>
                    <a:pt x="0" y="88"/>
                    <a:pt x="0" y="121"/>
                    <a:pt x="0" y="158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5"/>
                    <a:pt x="173" y="17"/>
                  </a:cubicBezTo>
                  <a:cubicBezTo>
                    <a:pt x="17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8" name="Google Shape;19118;p48"/>
            <p:cNvSpPr/>
            <p:nvPr/>
          </p:nvSpPr>
          <p:spPr>
            <a:xfrm>
              <a:off x="4638925" y="28737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40" y="1"/>
                  </a:moveTo>
                  <a:cubicBezTo>
                    <a:pt x="103" y="1"/>
                    <a:pt x="87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26" y="262"/>
                    <a:pt x="133" y="265"/>
                    <a:pt x="141" y="265"/>
                  </a:cubicBezTo>
                  <a:cubicBezTo>
                    <a:pt x="159" y="265"/>
                    <a:pt x="178" y="251"/>
                    <a:pt x="190" y="240"/>
                  </a:cubicBezTo>
                  <a:cubicBezTo>
                    <a:pt x="243" y="190"/>
                    <a:pt x="260" y="104"/>
                    <a:pt x="206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9" name="Google Shape;19119;p48"/>
            <p:cNvSpPr/>
            <p:nvPr/>
          </p:nvSpPr>
          <p:spPr>
            <a:xfrm>
              <a:off x="4640675" y="29059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38"/>
                    <a:pt x="17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0" y="191"/>
                    <a:pt x="17" y="228"/>
                    <a:pt x="50" y="244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4"/>
                    <a:pt x="223" y="191"/>
                    <a:pt x="223" y="104"/>
                  </a:cubicBezTo>
                  <a:cubicBezTo>
                    <a:pt x="223" y="71"/>
                    <a:pt x="206" y="55"/>
                    <a:pt x="173" y="22"/>
                  </a:cubicBezTo>
                  <a:lnTo>
                    <a:pt x="153" y="22"/>
                  </a:ln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0" name="Google Shape;19120;p48"/>
            <p:cNvSpPr/>
            <p:nvPr/>
          </p:nvSpPr>
          <p:spPr>
            <a:xfrm>
              <a:off x="4641075" y="2810375"/>
              <a:ext cx="5600" cy="6725"/>
            </a:xfrm>
            <a:custGeom>
              <a:avLst/>
              <a:gdLst/>
              <a:ahLst/>
              <a:cxnLst/>
              <a:rect l="l" t="t" r="r" b="b"/>
              <a:pathLst>
                <a:path w="224" h="269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87" y="8"/>
                    <a:pt x="54" y="29"/>
                    <a:pt x="34" y="45"/>
                  </a:cubicBezTo>
                  <a:cubicBezTo>
                    <a:pt x="17" y="62"/>
                    <a:pt x="1" y="111"/>
                    <a:pt x="17" y="148"/>
                  </a:cubicBezTo>
                  <a:cubicBezTo>
                    <a:pt x="17" y="181"/>
                    <a:pt x="34" y="214"/>
                    <a:pt x="54" y="235"/>
                  </a:cubicBezTo>
                  <a:cubicBezTo>
                    <a:pt x="71" y="252"/>
                    <a:pt x="104" y="268"/>
                    <a:pt x="137" y="268"/>
                  </a:cubicBezTo>
                  <a:cubicBezTo>
                    <a:pt x="190" y="252"/>
                    <a:pt x="223" y="198"/>
                    <a:pt x="223" y="132"/>
                  </a:cubicBezTo>
                  <a:lnTo>
                    <a:pt x="223" y="111"/>
                  </a:lnTo>
                  <a:cubicBezTo>
                    <a:pt x="223" y="62"/>
                    <a:pt x="190" y="29"/>
                    <a:pt x="157" y="8"/>
                  </a:cubicBezTo>
                  <a:cubicBezTo>
                    <a:pt x="144" y="8"/>
                    <a:pt x="132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1" name="Google Shape;19121;p48"/>
            <p:cNvSpPr/>
            <p:nvPr/>
          </p:nvSpPr>
          <p:spPr>
            <a:xfrm>
              <a:off x="4620875" y="295412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1" y="154"/>
                    <a:pt x="38" y="236"/>
                    <a:pt x="87" y="257"/>
                  </a:cubicBezTo>
                  <a:cubicBezTo>
                    <a:pt x="102" y="266"/>
                    <a:pt x="117" y="270"/>
                    <a:pt x="131" y="270"/>
                  </a:cubicBezTo>
                  <a:cubicBezTo>
                    <a:pt x="172" y="270"/>
                    <a:pt x="211" y="238"/>
                    <a:pt x="223" y="187"/>
                  </a:cubicBezTo>
                  <a:cubicBezTo>
                    <a:pt x="260" y="117"/>
                    <a:pt x="223" y="30"/>
                    <a:pt x="174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2" name="Google Shape;19122;p48"/>
            <p:cNvSpPr/>
            <p:nvPr/>
          </p:nvSpPr>
          <p:spPr>
            <a:xfrm>
              <a:off x="4618300" y="30176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87" y="0"/>
                    <a:pt x="54" y="33"/>
                  </a:cubicBezTo>
                  <a:cubicBezTo>
                    <a:pt x="17" y="66"/>
                    <a:pt x="1" y="153"/>
                    <a:pt x="38" y="206"/>
                  </a:cubicBezTo>
                  <a:cubicBezTo>
                    <a:pt x="54" y="239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6"/>
                    <a:pt x="244" y="169"/>
                    <a:pt x="244" y="136"/>
                  </a:cubicBezTo>
                  <a:cubicBezTo>
                    <a:pt x="244" y="103"/>
                    <a:pt x="244" y="66"/>
                    <a:pt x="207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3" name="Google Shape;19123;p48"/>
            <p:cNvSpPr/>
            <p:nvPr/>
          </p:nvSpPr>
          <p:spPr>
            <a:xfrm>
              <a:off x="4639325" y="28578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38" y="1"/>
                    <a:pt x="1" y="67"/>
                    <a:pt x="21" y="137"/>
                  </a:cubicBezTo>
                  <a:cubicBezTo>
                    <a:pt x="21" y="17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90" y="240"/>
                    <a:pt x="244" y="170"/>
                    <a:pt x="227" y="104"/>
                  </a:cubicBezTo>
                  <a:cubicBezTo>
                    <a:pt x="227" y="67"/>
                    <a:pt x="207" y="34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4" name="Google Shape;19124;p48"/>
            <p:cNvSpPr/>
            <p:nvPr/>
          </p:nvSpPr>
          <p:spPr>
            <a:xfrm>
              <a:off x="4614500" y="303435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66" y="17"/>
                    <a:pt x="33" y="3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0" y="24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7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5" name="Google Shape;19125;p48"/>
            <p:cNvSpPr/>
            <p:nvPr/>
          </p:nvSpPr>
          <p:spPr>
            <a:xfrm>
              <a:off x="4617475" y="28935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" y="66"/>
                    <a:pt x="1" y="153"/>
                    <a:pt x="34" y="206"/>
                  </a:cubicBezTo>
                  <a:cubicBezTo>
                    <a:pt x="50" y="239"/>
                    <a:pt x="87" y="256"/>
                    <a:pt x="104" y="256"/>
                  </a:cubicBezTo>
                  <a:cubicBezTo>
                    <a:pt x="137" y="256"/>
                    <a:pt x="174" y="239"/>
                    <a:pt x="190" y="223"/>
                  </a:cubicBezTo>
                  <a:cubicBezTo>
                    <a:pt x="207" y="206"/>
                    <a:pt x="223" y="169"/>
                    <a:pt x="223" y="136"/>
                  </a:cubicBezTo>
                  <a:cubicBezTo>
                    <a:pt x="240" y="103"/>
                    <a:pt x="223" y="66"/>
                    <a:pt x="207" y="50"/>
                  </a:cubicBezTo>
                  <a:cubicBezTo>
                    <a:pt x="190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6" name="Google Shape;19126;p48"/>
            <p:cNvSpPr/>
            <p:nvPr/>
          </p:nvSpPr>
          <p:spPr>
            <a:xfrm>
              <a:off x="4617075" y="29901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17" y="54"/>
                    <a:pt x="17" y="87"/>
                    <a:pt x="0" y="120"/>
                  </a:cubicBezTo>
                  <a:cubicBezTo>
                    <a:pt x="0" y="157"/>
                    <a:pt x="17" y="190"/>
                    <a:pt x="33" y="207"/>
                  </a:cubicBezTo>
                  <a:cubicBezTo>
                    <a:pt x="52" y="237"/>
                    <a:pt x="83" y="256"/>
                    <a:pt x="117" y="256"/>
                  </a:cubicBezTo>
                  <a:cubicBezTo>
                    <a:pt x="141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7" name="Google Shape;19127;p48"/>
            <p:cNvSpPr/>
            <p:nvPr/>
          </p:nvSpPr>
          <p:spPr>
            <a:xfrm>
              <a:off x="4619225" y="2848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86" y="240"/>
                    <a:pt x="240" y="174"/>
                    <a:pt x="223" y="103"/>
                  </a:cubicBezTo>
                  <a:cubicBezTo>
                    <a:pt x="223" y="70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8" name="Google Shape;19128;p48"/>
            <p:cNvSpPr/>
            <p:nvPr/>
          </p:nvSpPr>
          <p:spPr>
            <a:xfrm>
              <a:off x="4620875" y="2798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12" y="0"/>
                  </a:moveTo>
                  <a:cubicBezTo>
                    <a:pt x="71" y="0"/>
                    <a:pt x="32" y="33"/>
                    <a:pt x="17" y="81"/>
                  </a:cubicBezTo>
                  <a:cubicBezTo>
                    <a:pt x="1" y="102"/>
                    <a:pt x="1" y="118"/>
                    <a:pt x="1" y="135"/>
                  </a:cubicBezTo>
                  <a:cubicBezTo>
                    <a:pt x="17" y="184"/>
                    <a:pt x="38" y="238"/>
                    <a:pt x="71" y="254"/>
                  </a:cubicBezTo>
                  <a:cubicBezTo>
                    <a:pt x="84" y="259"/>
                    <a:pt x="96" y="261"/>
                    <a:pt x="108" y="261"/>
                  </a:cubicBezTo>
                  <a:cubicBezTo>
                    <a:pt x="140" y="261"/>
                    <a:pt x="166" y="245"/>
                    <a:pt x="190" y="221"/>
                  </a:cubicBezTo>
                  <a:cubicBezTo>
                    <a:pt x="207" y="205"/>
                    <a:pt x="207" y="184"/>
                    <a:pt x="223" y="168"/>
                  </a:cubicBezTo>
                  <a:cubicBezTo>
                    <a:pt x="244" y="102"/>
                    <a:pt x="207" y="32"/>
                    <a:pt x="157" y="15"/>
                  </a:cubicBezTo>
                  <a:cubicBezTo>
                    <a:pt x="143" y="5"/>
                    <a:pt x="127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9" name="Google Shape;19129;p48"/>
            <p:cNvSpPr/>
            <p:nvPr/>
          </p:nvSpPr>
          <p:spPr>
            <a:xfrm>
              <a:off x="4606350" y="297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6" y="1"/>
                  </a:moveTo>
                  <a:cubicBezTo>
                    <a:pt x="83" y="1"/>
                    <a:pt x="61" y="14"/>
                    <a:pt x="50" y="26"/>
                  </a:cubicBezTo>
                  <a:cubicBezTo>
                    <a:pt x="0" y="75"/>
                    <a:pt x="0" y="162"/>
                    <a:pt x="33" y="216"/>
                  </a:cubicBezTo>
                  <a:cubicBezTo>
                    <a:pt x="50" y="232"/>
                    <a:pt x="83" y="249"/>
                    <a:pt x="103" y="265"/>
                  </a:cubicBezTo>
                  <a:cubicBezTo>
                    <a:pt x="136" y="265"/>
                    <a:pt x="169" y="249"/>
                    <a:pt x="186" y="232"/>
                  </a:cubicBezTo>
                  <a:cubicBezTo>
                    <a:pt x="239" y="178"/>
                    <a:pt x="239" y="113"/>
                    <a:pt x="207" y="42"/>
                  </a:cubicBezTo>
                  <a:cubicBezTo>
                    <a:pt x="186" y="26"/>
                    <a:pt x="169" y="9"/>
                    <a:pt x="153" y="9"/>
                  </a:cubicBezTo>
                  <a:lnTo>
                    <a:pt x="136" y="9"/>
                  </a:lnTo>
                  <a:cubicBezTo>
                    <a:pt x="127" y="3"/>
                    <a:pt x="116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0" name="Google Shape;19130;p48"/>
            <p:cNvSpPr/>
            <p:nvPr/>
          </p:nvSpPr>
          <p:spPr>
            <a:xfrm>
              <a:off x="4629950" y="29837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90" y="240"/>
                    <a:pt x="223" y="186"/>
                    <a:pt x="223" y="104"/>
                  </a:cubicBezTo>
                  <a:cubicBezTo>
                    <a:pt x="207" y="67"/>
                    <a:pt x="207" y="50"/>
                    <a:pt x="170" y="17"/>
                  </a:cubicBezTo>
                  <a:lnTo>
                    <a:pt x="153" y="17"/>
                  </a:lnTo>
                  <a:cubicBezTo>
                    <a:pt x="137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1" name="Google Shape;19131;p48"/>
            <p:cNvSpPr/>
            <p:nvPr/>
          </p:nvSpPr>
          <p:spPr>
            <a:xfrm>
              <a:off x="4608400" y="29098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21" y="50"/>
                    <a:pt x="1" y="104"/>
                    <a:pt x="1" y="137"/>
                  </a:cubicBezTo>
                  <a:cubicBezTo>
                    <a:pt x="21" y="174"/>
                    <a:pt x="21" y="207"/>
                    <a:pt x="54" y="223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40"/>
                    <a:pt x="228" y="190"/>
                    <a:pt x="228" y="120"/>
                  </a:cubicBezTo>
                  <a:lnTo>
                    <a:pt x="228" y="104"/>
                  </a:lnTo>
                  <a:cubicBezTo>
                    <a:pt x="228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2" name="Google Shape;19132;p48"/>
            <p:cNvSpPr/>
            <p:nvPr/>
          </p:nvSpPr>
          <p:spPr>
            <a:xfrm>
              <a:off x="4608000" y="300517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7" y="0"/>
                  </a:moveTo>
                  <a:cubicBezTo>
                    <a:pt x="70" y="17"/>
                    <a:pt x="37" y="33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7" y="239"/>
                  </a:cubicBezTo>
                  <a:cubicBezTo>
                    <a:pt x="61" y="251"/>
                    <a:pt x="76" y="265"/>
                    <a:pt x="94" y="265"/>
                  </a:cubicBezTo>
                  <a:cubicBezTo>
                    <a:pt x="102" y="265"/>
                    <a:pt x="110" y="262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06" y="87"/>
                    <a:pt x="190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3" name="Google Shape;19133;p48"/>
            <p:cNvSpPr/>
            <p:nvPr/>
          </p:nvSpPr>
          <p:spPr>
            <a:xfrm>
              <a:off x="4611500" y="28656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3" y="1"/>
                    <a:pt x="66" y="1"/>
                    <a:pt x="33" y="34"/>
                  </a:cubicBezTo>
                  <a:cubicBezTo>
                    <a:pt x="17" y="50"/>
                    <a:pt x="1" y="87"/>
                    <a:pt x="1" y="120"/>
                  </a:cubicBezTo>
                  <a:cubicBezTo>
                    <a:pt x="1" y="153"/>
                    <a:pt x="1" y="191"/>
                    <a:pt x="17" y="207"/>
                  </a:cubicBezTo>
                  <a:cubicBezTo>
                    <a:pt x="33" y="240"/>
                    <a:pt x="66" y="257"/>
                    <a:pt x="104" y="257"/>
                  </a:cubicBezTo>
                  <a:cubicBezTo>
                    <a:pt x="120" y="257"/>
                    <a:pt x="153" y="257"/>
                    <a:pt x="170" y="224"/>
                  </a:cubicBezTo>
                  <a:cubicBezTo>
                    <a:pt x="223" y="191"/>
                    <a:pt x="240" y="104"/>
                    <a:pt x="186" y="50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4" name="Google Shape;19134;p48"/>
            <p:cNvSpPr/>
            <p:nvPr/>
          </p:nvSpPr>
          <p:spPr>
            <a:xfrm>
              <a:off x="4603250" y="30223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87" y="1"/>
                  </a:moveTo>
                  <a:cubicBezTo>
                    <a:pt x="87" y="17"/>
                    <a:pt x="71" y="17"/>
                    <a:pt x="71" y="17"/>
                  </a:cubicBezTo>
                  <a:cubicBezTo>
                    <a:pt x="21" y="34"/>
                    <a:pt x="1" y="104"/>
                    <a:pt x="1" y="153"/>
                  </a:cubicBezTo>
                  <a:cubicBezTo>
                    <a:pt x="1" y="186"/>
                    <a:pt x="21" y="223"/>
                    <a:pt x="54" y="240"/>
                  </a:cubicBezTo>
                  <a:cubicBezTo>
                    <a:pt x="66" y="252"/>
                    <a:pt x="86" y="263"/>
                    <a:pt x="104" y="263"/>
                  </a:cubicBezTo>
                  <a:cubicBezTo>
                    <a:pt x="111" y="263"/>
                    <a:pt x="118" y="261"/>
                    <a:pt x="124" y="256"/>
                  </a:cubicBezTo>
                  <a:cubicBezTo>
                    <a:pt x="190" y="256"/>
                    <a:pt x="227" y="186"/>
                    <a:pt x="227" y="120"/>
                  </a:cubicBezTo>
                  <a:cubicBezTo>
                    <a:pt x="227" y="104"/>
                    <a:pt x="207" y="83"/>
                    <a:pt x="207" y="83"/>
                  </a:cubicBezTo>
                  <a:cubicBezTo>
                    <a:pt x="207" y="50"/>
                    <a:pt x="174" y="34"/>
                    <a:pt x="157" y="17"/>
                  </a:cubicBezTo>
                  <a:cubicBezTo>
                    <a:pt x="141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5" name="Google Shape;19135;p48"/>
            <p:cNvSpPr/>
            <p:nvPr/>
          </p:nvSpPr>
          <p:spPr>
            <a:xfrm>
              <a:off x="4599850" y="29897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1"/>
                    <a:pt x="34" y="224"/>
                    <a:pt x="54" y="240"/>
                  </a:cubicBezTo>
                  <a:cubicBezTo>
                    <a:pt x="77" y="252"/>
                    <a:pt x="92" y="265"/>
                    <a:pt x="111" y="265"/>
                  </a:cubicBezTo>
                  <a:cubicBezTo>
                    <a:pt x="118" y="265"/>
                    <a:pt x="127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6" name="Google Shape;19136;p48"/>
            <p:cNvSpPr/>
            <p:nvPr/>
          </p:nvSpPr>
          <p:spPr>
            <a:xfrm>
              <a:off x="4606750" y="2957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34" y="17"/>
                    <a:pt x="1" y="87"/>
                    <a:pt x="1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1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91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7" name="Google Shape;19137;p48"/>
            <p:cNvSpPr/>
            <p:nvPr/>
          </p:nvSpPr>
          <p:spPr>
            <a:xfrm>
              <a:off x="4606350" y="292642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4" y="1"/>
                  </a:moveTo>
                  <a:cubicBezTo>
                    <a:pt x="99" y="1"/>
                    <a:pt x="47" y="36"/>
                    <a:pt x="33" y="91"/>
                  </a:cubicBezTo>
                  <a:cubicBezTo>
                    <a:pt x="0" y="145"/>
                    <a:pt x="33" y="231"/>
                    <a:pt x="83" y="248"/>
                  </a:cubicBezTo>
                  <a:cubicBezTo>
                    <a:pt x="97" y="257"/>
                    <a:pt x="112" y="261"/>
                    <a:pt x="128" y="261"/>
                  </a:cubicBezTo>
                  <a:cubicBezTo>
                    <a:pt x="171" y="261"/>
                    <a:pt x="215" y="229"/>
                    <a:pt x="239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62" y="2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8" name="Google Shape;19138;p48"/>
            <p:cNvSpPr/>
            <p:nvPr/>
          </p:nvSpPr>
          <p:spPr>
            <a:xfrm>
              <a:off x="4632525" y="2890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9" name="Google Shape;19139;p48"/>
            <p:cNvSpPr/>
            <p:nvPr/>
          </p:nvSpPr>
          <p:spPr>
            <a:xfrm>
              <a:off x="4620050" y="29235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44"/>
                  </a:cubicBezTo>
                  <a:cubicBezTo>
                    <a:pt x="240" y="191"/>
                    <a:pt x="256" y="104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0" name="Google Shape;19140;p48"/>
            <p:cNvSpPr/>
            <p:nvPr/>
          </p:nvSpPr>
          <p:spPr>
            <a:xfrm>
              <a:off x="4629025" y="294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7" y="1"/>
                  </a:moveTo>
                  <a:cubicBezTo>
                    <a:pt x="101" y="1"/>
                    <a:pt x="48" y="33"/>
                    <a:pt x="21" y="92"/>
                  </a:cubicBezTo>
                  <a:cubicBezTo>
                    <a:pt x="0" y="162"/>
                    <a:pt x="38" y="228"/>
                    <a:pt x="87" y="244"/>
                  </a:cubicBezTo>
                  <a:cubicBezTo>
                    <a:pt x="102" y="254"/>
                    <a:pt x="117" y="259"/>
                    <a:pt x="133" y="259"/>
                  </a:cubicBezTo>
                  <a:cubicBezTo>
                    <a:pt x="174" y="259"/>
                    <a:pt x="217" y="226"/>
                    <a:pt x="244" y="178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1" name="Google Shape;19141;p48"/>
            <p:cNvSpPr/>
            <p:nvPr/>
          </p:nvSpPr>
          <p:spPr>
            <a:xfrm>
              <a:off x="4635925" y="2923125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17" y="33"/>
                    <a:pt x="1" y="104"/>
                    <a:pt x="1" y="157"/>
                  </a:cubicBezTo>
                  <a:cubicBezTo>
                    <a:pt x="1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104"/>
                    <a:pt x="223" y="87"/>
                    <a:pt x="207" y="87"/>
                  </a:cubicBezTo>
                  <a:cubicBezTo>
                    <a:pt x="207" y="54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2" name="Google Shape;19142;p48"/>
            <p:cNvSpPr/>
            <p:nvPr/>
          </p:nvSpPr>
          <p:spPr>
            <a:xfrm>
              <a:off x="4625625" y="290777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29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33" y="13"/>
                    <a:pt x="0" y="83"/>
                    <a:pt x="0" y="153"/>
                  </a:cubicBezTo>
                  <a:cubicBezTo>
                    <a:pt x="0" y="186"/>
                    <a:pt x="17" y="219"/>
                    <a:pt x="54" y="235"/>
                  </a:cubicBezTo>
                  <a:cubicBezTo>
                    <a:pt x="70" y="256"/>
                    <a:pt x="103" y="272"/>
                    <a:pt x="136" y="272"/>
                  </a:cubicBezTo>
                  <a:cubicBezTo>
                    <a:pt x="190" y="256"/>
                    <a:pt x="223" y="186"/>
                    <a:pt x="223" y="116"/>
                  </a:cubicBezTo>
                  <a:cubicBezTo>
                    <a:pt x="223" y="83"/>
                    <a:pt x="206" y="50"/>
                    <a:pt x="174" y="29"/>
                  </a:cubicBezTo>
                  <a:lnTo>
                    <a:pt x="157" y="13"/>
                  </a:lnTo>
                  <a:cubicBezTo>
                    <a:pt x="147" y="4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3" name="Google Shape;19143;p48"/>
            <p:cNvSpPr/>
            <p:nvPr/>
          </p:nvSpPr>
          <p:spPr>
            <a:xfrm>
              <a:off x="4623875" y="28783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7" y="1"/>
                  </a:moveTo>
                  <a:cubicBezTo>
                    <a:pt x="118" y="1"/>
                    <a:pt x="110" y="3"/>
                    <a:pt x="103" y="8"/>
                  </a:cubicBezTo>
                  <a:cubicBezTo>
                    <a:pt x="54" y="8"/>
                    <a:pt x="0" y="74"/>
                    <a:pt x="21" y="144"/>
                  </a:cubicBezTo>
                  <a:cubicBezTo>
                    <a:pt x="21" y="177"/>
                    <a:pt x="37" y="214"/>
                    <a:pt x="70" y="231"/>
                  </a:cubicBezTo>
                  <a:cubicBezTo>
                    <a:pt x="87" y="247"/>
                    <a:pt x="124" y="264"/>
                    <a:pt x="140" y="264"/>
                  </a:cubicBezTo>
                  <a:cubicBezTo>
                    <a:pt x="173" y="247"/>
                    <a:pt x="206" y="231"/>
                    <a:pt x="227" y="214"/>
                  </a:cubicBezTo>
                  <a:cubicBezTo>
                    <a:pt x="244" y="177"/>
                    <a:pt x="244" y="144"/>
                    <a:pt x="244" y="111"/>
                  </a:cubicBezTo>
                  <a:cubicBezTo>
                    <a:pt x="227" y="74"/>
                    <a:pt x="227" y="41"/>
                    <a:pt x="190" y="25"/>
                  </a:cubicBezTo>
                  <a:lnTo>
                    <a:pt x="173" y="8"/>
                  </a:lnTo>
                  <a:cubicBezTo>
                    <a:pt x="162" y="8"/>
                    <a:pt x="144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4" name="Google Shape;19144;p48"/>
            <p:cNvSpPr/>
            <p:nvPr/>
          </p:nvSpPr>
          <p:spPr>
            <a:xfrm>
              <a:off x="4623875" y="2828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2" y="0"/>
                    <a:pt x="35" y="33"/>
                    <a:pt x="21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57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5" name="Google Shape;19145;p48"/>
            <p:cNvSpPr/>
            <p:nvPr/>
          </p:nvSpPr>
          <p:spPr>
            <a:xfrm>
              <a:off x="4625625" y="28628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4"/>
                    <a:pt x="17" y="144"/>
                  </a:cubicBezTo>
                  <a:cubicBezTo>
                    <a:pt x="17" y="214"/>
                    <a:pt x="70" y="263"/>
                    <a:pt x="136" y="263"/>
                  </a:cubicBezTo>
                  <a:cubicBezTo>
                    <a:pt x="174" y="247"/>
                    <a:pt x="190" y="230"/>
                    <a:pt x="206" y="214"/>
                  </a:cubicBezTo>
                  <a:cubicBezTo>
                    <a:pt x="223" y="177"/>
                    <a:pt x="239" y="144"/>
                    <a:pt x="223" y="111"/>
                  </a:cubicBezTo>
                  <a:cubicBezTo>
                    <a:pt x="223" y="74"/>
                    <a:pt x="206" y="41"/>
                    <a:pt x="190" y="24"/>
                  </a:cubicBezTo>
                  <a:cubicBezTo>
                    <a:pt x="174" y="24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6" name="Google Shape;19146;p48"/>
            <p:cNvSpPr/>
            <p:nvPr/>
          </p:nvSpPr>
          <p:spPr>
            <a:xfrm>
              <a:off x="4619225" y="2970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74"/>
                    <a:pt x="34" y="207"/>
                    <a:pt x="67" y="228"/>
                  </a:cubicBezTo>
                  <a:cubicBezTo>
                    <a:pt x="83" y="261"/>
                    <a:pt x="120" y="261"/>
                    <a:pt x="137" y="261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23" y="38"/>
                    <a:pt x="186" y="21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7" name="Google Shape;19147;p48"/>
            <p:cNvSpPr/>
            <p:nvPr/>
          </p:nvSpPr>
          <p:spPr>
            <a:xfrm>
              <a:off x="4818475" y="3042150"/>
              <a:ext cx="5575" cy="3450"/>
            </a:xfrm>
            <a:custGeom>
              <a:avLst/>
              <a:gdLst/>
              <a:ahLst/>
              <a:cxnLst/>
              <a:rect l="l" t="t" r="r" b="b"/>
              <a:pathLst>
                <a:path w="223" h="13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00"/>
                    <a:pt x="0" y="117"/>
                    <a:pt x="0" y="117"/>
                  </a:cubicBezTo>
                  <a:lnTo>
                    <a:pt x="223" y="137"/>
                  </a:lnTo>
                  <a:cubicBezTo>
                    <a:pt x="223" y="84"/>
                    <a:pt x="206" y="34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8" name="Google Shape;19148;p48"/>
            <p:cNvSpPr/>
            <p:nvPr/>
          </p:nvSpPr>
          <p:spPr>
            <a:xfrm>
              <a:off x="4739000" y="3028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9" name="Google Shape;19149;p48"/>
            <p:cNvSpPr/>
            <p:nvPr/>
          </p:nvSpPr>
          <p:spPr>
            <a:xfrm>
              <a:off x="4664275" y="30107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8" y="255"/>
                    <a:pt x="101" y="267"/>
                    <a:pt x="119" y="267"/>
                  </a:cubicBezTo>
                  <a:cubicBezTo>
                    <a:pt x="126" y="267"/>
                    <a:pt x="132" y="265"/>
                    <a:pt x="136" y="261"/>
                  </a:cubicBezTo>
                  <a:cubicBezTo>
                    <a:pt x="174" y="261"/>
                    <a:pt x="190" y="240"/>
                    <a:pt x="207" y="207"/>
                  </a:cubicBezTo>
                  <a:cubicBezTo>
                    <a:pt x="223" y="191"/>
                    <a:pt x="240" y="158"/>
                    <a:pt x="240" y="121"/>
                  </a:cubicBezTo>
                  <a:cubicBezTo>
                    <a:pt x="223" y="88"/>
                    <a:pt x="207" y="55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0" name="Google Shape;19150;p48"/>
            <p:cNvSpPr/>
            <p:nvPr/>
          </p:nvSpPr>
          <p:spPr>
            <a:xfrm>
              <a:off x="4752300" y="30399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41" y="1"/>
                  </a:moveTo>
                  <a:cubicBezTo>
                    <a:pt x="103" y="1"/>
                    <a:pt x="87" y="1"/>
                    <a:pt x="54" y="21"/>
                  </a:cubicBezTo>
                  <a:cubicBezTo>
                    <a:pt x="17" y="71"/>
                    <a:pt x="0" y="141"/>
                    <a:pt x="38" y="190"/>
                  </a:cubicBezTo>
                  <a:lnTo>
                    <a:pt x="223" y="190"/>
                  </a:lnTo>
                  <a:cubicBezTo>
                    <a:pt x="244" y="157"/>
                    <a:pt x="244" y="87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1" name="Google Shape;19151;p48"/>
            <p:cNvSpPr/>
            <p:nvPr/>
          </p:nvSpPr>
          <p:spPr>
            <a:xfrm>
              <a:off x="4744975" y="3008650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1" y="1"/>
                  </a:moveTo>
                  <a:cubicBezTo>
                    <a:pt x="91" y="1"/>
                    <a:pt x="50" y="32"/>
                    <a:pt x="38" y="84"/>
                  </a:cubicBezTo>
                  <a:cubicBezTo>
                    <a:pt x="1" y="154"/>
                    <a:pt x="38" y="241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7" y="239"/>
                    <a:pt x="244" y="187"/>
                  </a:cubicBezTo>
                  <a:cubicBezTo>
                    <a:pt x="260" y="117"/>
                    <a:pt x="227" y="34"/>
                    <a:pt x="174" y="14"/>
                  </a:cubicBezTo>
                  <a:cubicBezTo>
                    <a:pt x="161" y="5"/>
                    <a:pt x="146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2" name="Google Shape;19152;p48"/>
            <p:cNvSpPr/>
            <p:nvPr/>
          </p:nvSpPr>
          <p:spPr>
            <a:xfrm>
              <a:off x="4698600" y="30359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09" y="1"/>
                    <a:pt x="99" y="3"/>
                    <a:pt x="87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1"/>
                  </a:cubicBezTo>
                  <a:cubicBezTo>
                    <a:pt x="70" y="247"/>
                    <a:pt x="103" y="264"/>
                    <a:pt x="124" y="264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7" y="181"/>
                    <a:pt x="227" y="144"/>
                    <a:pt x="227" y="111"/>
                  </a:cubicBezTo>
                  <a:cubicBezTo>
                    <a:pt x="227" y="78"/>
                    <a:pt x="207" y="41"/>
                    <a:pt x="174" y="25"/>
                  </a:cubicBezTo>
                  <a:lnTo>
                    <a:pt x="157" y="8"/>
                  </a:ln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3" name="Google Shape;19153;p48"/>
            <p:cNvSpPr/>
            <p:nvPr/>
          </p:nvSpPr>
          <p:spPr>
            <a:xfrm>
              <a:off x="4666025" y="29952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7"/>
                    <a:pt x="1" y="157"/>
                  </a:cubicBezTo>
                  <a:cubicBezTo>
                    <a:pt x="15" y="215"/>
                    <a:pt x="55" y="263"/>
                    <a:pt x="111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0" y="260"/>
                    <a:pt x="190" y="240"/>
                    <a:pt x="207" y="207"/>
                  </a:cubicBezTo>
                  <a:cubicBezTo>
                    <a:pt x="223" y="190"/>
                    <a:pt x="223" y="157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4" name="Google Shape;19154;p48"/>
            <p:cNvSpPr/>
            <p:nvPr/>
          </p:nvSpPr>
          <p:spPr>
            <a:xfrm>
              <a:off x="4679325" y="3006925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70" y="0"/>
                  </a:moveTo>
                  <a:cubicBezTo>
                    <a:pt x="70" y="17"/>
                    <a:pt x="50" y="17"/>
                    <a:pt x="50" y="17"/>
                  </a:cubicBezTo>
                  <a:cubicBezTo>
                    <a:pt x="0" y="50"/>
                    <a:pt x="0" y="136"/>
                    <a:pt x="33" y="186"/>
                  </a:cubicBezTo>
                  <a:cubicBezTo>
                    <a:pt x="50" y="223"/>
                    <a:pt x="87" y="240"/>
                    <a:pt x="120" y="240"/>
                  </a:cubicBezTo>
                  <a:cubicBezTo>
                    <a:pt x="136" y="240"/>
                    <a:pt x="174" y="240"/>
                    <a:pt x="190" y="223"/>
                  </a:cubicBezTo>
                  <a:cubicBezTo>
                    <a:pt x="207" y="207"/>
                    <a:pt x="223" y="186"/>
                    <a:pt x="223" y="169"/>
                  </a:cubicBezTo>
                  <a:cubicBezTo>
                    <a:pt x="174" y="120"/>
                    <a:pt x="120" y="66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5" name="Google Shape;19155;p48"/>
            <p:cNvSpPr/>
            <p:nvPr/>
          </p:nvSpPr>
          <p:spPr>
            <a:xfrm>
              <a:off x="4755800" y="2998275"/>
              <a:ext cx="2100" cy="1350"/>
            </a:xfrm>
            <a:custGeom>
              <a:avLst/>
              <a:gdLst/>
              <a:ahLst/>
              <a:cxnLst/>
              <a:rect l="l" t="t" r="r" b="b"/>
              <a:pathLst>
                <a:path w="84" h="54" extrusionOk="0">
                  <a:moveTo>
                    <a:pt x="83" y="0"/>
                  </a:moveTo>
                  <a:cubicBezTo>
                    <a:pt x="50" y="17"/>
                    <a:pt x="34" y="37"/>
                    <a:pt x="1" y="54"/>
                  </a:cubicBezTo>
                  <a:cubicBezTo>
                    <a:pt x="34" y="54"/>
                    <a:pt x="67" y="37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6" name="Google Shape;19156;p48"/>
            <p:cNvSpPr/>
            <p:nvPr/>
          </p:nvSpPr>
          <p:spPr>
            <a:xfrm>
              <a:off x="4911650" y="298157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7" name="Google Shape;19157;p48"/>
            <p:cNvSpPr/>
            <p:nvPr/>
          </p:nvSpPr>
          <p:spPr>
            <a:xfrm>
              <a:off x="4903500" y="2998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71" y="21"/>
                    <a:pt x="50" y="38"/>
                  </a:cubicBezTo>
                  <a:cubicBezTo>
                    <a:pt x="34" y="54"/>
                    <a:pt x="17" y="87"/>
                    <a:pt x="17" y="124"/>
                  </a:cubicBezTo>
                  <a:cubicBezTo>
                    <a:pt x="1" y="157"/>
                    <a:pt x="17" y="190"/>
                    <a:pt x="34" y="227"/>
                  </a:cubicBezTo>
                  <a:cubicBezTo>
                    <a:pt x="50" y="244"/>
                    <a:pt x="87" y="260"/>
                    <a:pt x="104" y="260"/>
                  </a:cubicBezTo>
                  <a:cubicBezTo>
                    <a:pt x="113" y="265"/>
                    <a:pt x="123" y="267"/>
                    <a:pt x="133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8"/>
                    <a:pt x="174" y="21"/>
                    <a:pt x="153" y="21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8" name="Google Shape;19158;p48"/>
            <p:cNvSpPr/>
            <p:nvPr/>
          </p:nvSpPr>
          <p:spPr>
            <a:xfrm>
              <a:off x="4903925" y="29665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57" y="0"/>
                  </a:moveTo>
                  <a:cubicBezTo>
                    <a:pt x="120" y="0"/>
                    <a:pt x="87" y="0"/>
                    <a:pt x="70" y="17"/>
                  </a:cubicBezTo>
                  <a:cubicBezTo>
                    <a:pt x="54" y="33"/>
                    <a:pt x="33" y="50"/>
                    <a:pt x="17" y="87"/>
                  </a:cubicBezTo>
                  <a:cubicBezTo>
                    <a:pt x="0" y="103"/>
                    <a:pt x="0" y="136"/>
                    <a:pt x="17" y="173"/>
                  </a:cubicBezTo>
                  <a:cubicBezTo>
                    <a:pt x="17" y="206"/>
                    <a:pt x="54" y="239"/>
                    <a:pt x="87" y="239"/>
                  </a:cubicBezTo>
                  <a:cubicBezTo>
                    <a:pt x="100" y="249"/>
                    <a:pt x="115" y="254"/>
                    <a:pt x="130" y="254"/>
                  </a:cubicBezTo>
                  <a:cubicBezTo>
                    <a:pt x="170" y="254"/>
                    <a:pt x="211" y="221"/>
                    <a:pt x="223" y="173"/>
                  </a:cubicBezTo>
                  <a:cubicBezTo>
                    <a:pt x="239" y="103"/>
                    <a:pt x="223" y="33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9" name="Google Shape;19159;p48"/>
            <p:cNvSpPr/>
            <p:nvPr/>
          </p:nvSpPr>
          <p:spPr>
            <a:xfrm>
              <a:off x="4909475" y="30266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41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7"/>
                    <a:pt x="1" y="158"/>
                    <a:pt x="54" y="224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31" y="265"/>
                    <a:pt x="140" y="267"/>
                    <a:pt x="149" y="267"/>
                  </a:cubicBezTo>
                  <a:cubicBezTo>
                    <a:pt x="169" y="267"/>
                    <a:pt x="184" y="256"/>
                    <a:pt x="207" y="244"/>
                  </a:cubicBezTo>
                  <a:cubicBezTo>
                    <a:pt x="223" y="207"/>
                    <a:pt x="244" y="191"/>
                    <a:pt x="244" y="158"/>
                  </a:cubicBezTo>
                  <a:cubicBezTo>
                    <a:pt x="244" y="120"/>
                    <a:pt x="244" y="87"/>
                    <a:pt x="223" y="54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0" name="Google Shape;19160;p48"/>
            <p:cNvSpPr/>
            <p:nvPr/>
          </p:nvSpPr>
          <p:spPr>
            <a:xfrm>
              <a:off x="4906075" y="29489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37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0" y="133"/>
                    <a:pt x="223" y="84"/>
                    <a:pt x="207" y="51"/>
                  </a:cubicBezTo>
                  <a:cubicBezTo>
                    <a:pt x="190" y="30"/>
                    <a:pt x="174" y="14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1" name="Google Shape;19161;p48"/>
            <p:cNvSpPr/>
            <p:nvPr/>
          </p:nvSpPr>
          <p:spPr>
            <a:xfrm>
              <a:off x="4848575" y="3041150"/>
              <a:ext cx="6000" cy="4450"/>
            </a:xfrm>
            <a:custGeom>
              <a:avLst/>
              <a:gdLst/>
              <a:ahLst/>
              <a:cxnLst/>
              <a:rect l="l" t="t" r="r" b="b"/>
              <a:pathLst>
                <a:path w="240" h="178" extrusionOk="0">
                  <a:moveTo>
                    <a:pt x="126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07"/>
                    <a:pt x="0" y="140"/>
                    <a:pt x="17" y="177"/>
                  </a:cubicBezTo>
                  <a:lnTo>
                    <a:pt x="223" y="177"/>
                  </a:lnTo>
                  <a:cubicBezTo>
                    <a:pt x="239" y="107"/>
                    <a:pt x="223" y="37"/>
                    <a:pt x="153" y="4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2" name="Google Shape;19162;p48"/>
            <p:cNvSpPr/>
            <p:nvPr/>
          </p:nvSpPr>
          <p:spPr>
            <a:xfrm>
              <a:off x="4894950" y="3029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6" y="7"/>
                    <a:pt x="50" y="28"/>
                    <a:pt x="33" y="61"/>
                  </a:cubicBezTo>
                  <a:cubicBezTo>
                    <a:pt x="17" y="78"/>
                    <a:pt x="0" y="111"/>
                    <a:pt x="0" y="148"/>
                  </a:cubicBezTo>
                  <a:cubicBezTo>
                    <a:pt x="17" y="181"/>
                    <a:pt x="33" y="214"/>
                    <a:pt x="50" y="234"/>
                  </a:cubicBezTo>
                  <a:cubicBezTo>
                    <a:pt x="66" y="251"/>
                    <a:pt x="104" y="267"/>
                    <a:pt x="137" y="267"/>
                  </a:cubicBezTo>
                  <a:cubicBezTo>
                    <a:pt x="186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86" y="28"/>
                  </a:cubicBezTo>
                  <a:cubicBezTo>
                    <a:pt x="170" y="28"/>
                    <a:pt x="170" y="7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3" name="Google Shape;19163;p48"/>
            <p:cNvSpPr/>
            <p:nvPr/>
          </p:nvSpPr>
          <p:spPr>
            <a:xfrm>
              <a:off x="4900100" y="30138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3" y="1"/>
                  </a:moveTo>
                  <a:cubicBezTo>
                    <a:pt x="133" y="1"/>
                    <a:pt x="120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67" y="240"/>
                  </a:cubicBezTo>
                  <a:cubicBezTo>
                    <a:pt x="78" y="251"/>
                    <a:pt x="100" y="263"/>
                    <a:pt x="118" y="263"/>
                  </a:cubicBezTo>
                  <a:cubicBezTo>
                    <a:pt x="125" y="263"/>
                    <a:pt x="132" y="261"/>
                    <a:pt x="137" y="256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3" y="67"/>
                    <a:pt x="207" y="34"/>
                    <a:pt x="170" y="13"/>
                  </a:cubicBezTo>
                  <a:cubicBezTo>
                    <a:pt x="161" y="5"/>
                    <a:pt x="153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4" name="Google Shape;19164;p48"/>
            <p:cNvSpPr/>
            <p:nvPr/>
          </p:nvSpPr>
          <p:spPr>
            <a:xfrm>
              <a:off x="4833100" y="30404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04" y="0"/>
                  </a:moveTo>
                  <a:cubicBezTo>
                    <a:pt x="50" y="17"/>
                    <a:pt x="1" y="66"/>
                    <a:pt x="17" y="153"/>
                  </a:cubicBezTo>
                  <a:cubicBezTo>
                    <a:pt x="17" y="169"/>
                    <a:pt x="17" y="186"/>
                    <a:pt x="34" y="206"/>
                  </a:cubicBezTo>
                  <a:lnTo>
                    <a:pt x="223" y="206"/>
                  </a:lnTo>
                  <a:cubicBezTo>
                    <a:pt x="223" y="169"/>
                    <a:pt x="240" y="136"/>
                    <a:pt x="240" y="103"/>
                  </a:cubicBezTo>
                  <a:cubicBezTo>
                    <a:pt x="223" y="66"/>
                    <a:pt x="207" y="33"/>
                    <a:pt x="186" y="17"/>
                  </a:cubicBezTo>
                  <a:cubicBezTo>
                    <a:pt x="186" y="17"/>
                    <a:pt x="17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5" name="Google Shape;19165;p48"/>
            <p:cNvSpPr/>
            <p:nvPr/>
          </p:nvSpPr>
          <p:spPr>
            <a:xfrm>
              <a:off x="4578825" y="29647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20" y="0"/>
                  </a:moveTo>
                  <a:cubicBezTo>
                    <a:pt x="87" y="0"/>
                    <a:pt x="50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71" y="260"/>
                    <a:pt x="87" y="260"/>
                  </a:cubicBezTo>
                  <a:cubicBezTo>
                    <a:pt x="120" y="260"/>
                    <a:pt x="153" y="260"/>
                    <a:pt x="174" y="223"/>
                  </a:cubicBezTo>
                  <a:cubicBezTo>
                    <a:pt x="223" y="190"/>
                    <a:pt x="223" y="103"/>
                    <a:pt x="190" y="54"/>
                  </a:cubicBezTo>
                  <a:cubicBezTo>
                    <a:pt x="174" y="37"/>
                    <a:pt x="174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6" name="Google Shape;19166;p48"/>
            <p:cNvSpPr/>
            <p:nvPr/>
          </p:nvSpPr>
          <p:spPr>
            <a:xfrm>
              <a:off x="4575825" y="30089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8" y="1"/>
                  </a:moveTo>
                  <a:cubicBezTo>
                    <a:pt x="67" y="1"/>
                    <a:pt x="50" y="21"/>
                    <a:pt x="34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07"/>
                    <a:pt x="50" y="228"/>
                  </a:cubicBezTo>
                  <a:cubicBezTo>
                    <a:pt x="67" y="261"/>
                    <a:pt x="104" y="261"/>
                    <a:pt x="121" y="261"/>
                  </a:cubicBezTo>
                  <a:cubicBezTo>
                    <a:pt x="191" y="244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07" y="54"/>
                    <a:pt x="191" y="2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7" name="Google Shape;19167;p48"/>
            <p:cNvSpPr/>
            <p:nvPr/>
          </p:nvSpPr>
          <p:spPr>
            <a:xfrm>
              <a:off x="4579250" y="2932325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8" y="1"/>
                  </a:moveTo>
                  <a:cubicBezTo>
                    <a:pt x="92" y="1"/>
                    <a:pt x="73" y="9"/>
                    <a:pt x="54" y="28"/>
                  </a:cubicBezTo>
                  <a:cubicBezTo>
                    <a:pt x="33" y="28"/>
                    <a:pt x="17" y="61"/>
                    <a:pt x="0" y="78"/>
                  </a:cubicBezTo>
                  <a:lnTo>
                    <a:pt x="0" y="164"/>
                  </a:lnTo>
                  <a:cubicBezTo>
                    <a:pt x="17" y="201"/>
                    <a:pt x="33" y="234"/>
                    <a:pt x="70" y="251"/>
                  </a:cubicBezTo>
                  <a:cubicBezTo>
                    <a:pt x="83" y="260"/>
                    <a:pt x="98" y="264"/>
                    <a:pt x="112" y="264"/>
                  </a:cubicBezTo>
                  <a:cubicBezTo>
                    <a:pt x="153" y="264"/>
                    <a:pt x="194" y="232"/>
                    <a:pt x="206" y="181"/>
                  </a:cubicBezTo>
                  <a:cubicBezTo>
                    <a:pt x="223" y="115"/>
                    <a:pt x="206" y="28"/>
                    <a:pt x="136" y="12"/>
                  </a:cubicBezTo>
                  <a:cubicBezTo>
                    <a:pt x="129" y="5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8" name="Google Shape;19168;p48"/>
            <p:cNvSpPr/>
            <p:nvPr/>
          </p:nvSpPr>
          <p:spPr>
            <a:xfrm>
              <a:off x="4584400" y="29927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20" y="0"/>
                    <a:pt x="87" y="0"/>
                    <a:pt x="70" y="33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0" y="240"/>
                    <a:pt x="87" y="260"/>
                    <a:pt x="120" y="260"/>
                  </a:cubicBezTo>
                  <a:cubicBezTo>
                    <a:pt x="157" y="260"/>
                    <a:pt x="173" y="260"/>
                    <a:pt x="206" y="223"/>
                  </a:cubicBezTo>
                  <a:cubicBezTo>
                    <a:pt x="223" y="207"/>
                    <a:pt x="239" y="174"/>
                    <a:pt x="239" y="136"/>
                  </a:cubicBezTo>
                  <a:cubicBezTo>
                    <a:pt x="239" y="104"/>
                    <a:pt x="239" y="71"/>
                    <a:pt x="223" y="54"/>
                  </a:cubicBezTo>
                  <a:cubicBezTo>
                    <a:pt x="206" y="33"/>
                    <a:pt x="190" y="17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9" name="Google Shape;19169;p48"/>
            <p:cNvSpPr/>
            <p:nvPr/>
          </p:nvSpPr>
          <p:spPr>
            <a:xfrm>
              <a:off x="4581000" y="291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06" y="227"/>
                    <a:pt x="223" y="178"/>
                  </a:cubicBezTo>
                  <a:cubicBezTo>
                    <a:pt x="239" y="124"/>
                    <a:pt x="223" y="75"/>
                    <a:pt x="206" y="38"/>
                  </a:cubicBezTo>
                  <a:cubicBezTo>
                    <a:pt x="190" y="21"/>
                    <a:pt x="169" y="21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0" name="Google Shape;19170;p48"/>
            <p:cNvSpPr/>
            <p:nvPr/>
          </p:nvSpPr>
          <p:spPr>
            <a:xfrm>
              <a:off x="4564200" y="29653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20" y="1"/>
                  </a:moveTo>
                  <a:cubicBezTo>
                    <a:pt x="77" y="1"/>
                    <a:pt x="44" y="33"/>
                    <a:pt x="17" y="81"/>
                  </a:cubicBezTo>
                  <a:cubicBezTo>
                    <a:pt x="0" y="151"/>
                    <a:pt x="37" y="221"/>
                    <a:pt x="87" y="254"/>
                  </a:cubicBezTo>
                  <a:cubicBezTo>
                    <a:pt x="98" y="254"/>
                    <a:pt x="109" y="262"/>
                    <a:pt x="121" y="262"/>
                  </a:cubicBezTo>
                  <a:cubicBezTo>
                    <a:pt x="127" y="262"/>
                    <a:pt x="133" y="260"/>
                    <a:pt x="140" y="254"/>
                  </a:cubicBezTo>
                  <a:cubicBezTo>
                    <a:pt x="173" y="254"/>
                    <a:pt x="206" y="221"/>
                    <a:pt x="223" y="184"/>
                  </a:cubicBezTo>
                  <a:cubicBezTo>
                    <a:pt x="243" y="135"/>
                    <a:pt x="243" y="81"/>
                    <a:pt x="206" y="48"/>
                  </a:cubicBezTo>
                  <a:cubicBezTo>
                    <a:pt x="190" y="32"/>
                    <a:pt x="190" y="15"/>
                    <a:pt x="173" y="15"/>
                  </a:cubicBezTo>
                  <a:cubicBezTo>
                    <a:pt x="154" y="5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1" name="Google Shape;19171;p48"/>
            <p:cNvSpPr/>
            <p:nvPr/>
          </p:nvSpPr>
          <p:spPr>
            <a:xfrm>
              <a:off x="4573675" y="30256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9" y="1"/>
                  </a:moveTo>
                  <a:cubicBezTo>
                    <a:pt x="86" y="1"/>
                    <a:pt x="44" y="33"/>
                    <a:pt x="17" y="91"/>
                  </a:cubicBezTo>
                  <a:cubicBezTo>
                    <a:pt x="0" y="157"/>
                    <a:pt x="33" y="228"/>
                    <a:pt x="87" y="261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10" y="232"/>
                    <a:pt x="223" y="178"/>
                  </a:cubicBezTo>
                  <a:cubicBezTo>
                    <a:pt x="256" y="108"/>
                    <a:pt x="223" y="38"/>
                    <a:pt x="174" y="5"/>
                  </a:cubicBezTo>
                  <a:cubicBezTo>
                    <a:pt x="162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2" name="Google Shape;19172;p48"/>
            <p:cNvSpPr/>
            <p:nvPr/>
          </p:nvSpPr>
          <p:spPr>
            <a:xfrm>
              <a:off x="4562950" y="30118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6"/>
                    <a:pt x="1" y="162"/>
                    <a:pt x="34" y="216"/>
                  </a:cubicBezTo>
                  <a:cubicBezTo>
                    <a:pt x="50" y="232"/>
                    <a:pt x="87" y="249"/>
                    <a:pt x="120" y="265"/>
                  </a:cubicBezTo>
                  <a:cubicBezTo>
                    <a:pt x="137" y="265"/>
                    <a:pt x="170" y="249"/>
                    <a:pt x="190" y="232"/>
                  </a:cubicBezTo>
                  <a:cubicBezTo>
                    <a:pt x="223" y="216"/>
                    <a:pt x="223" y="179"/>
                    <a:pt x="240" y="146"/>
                  </a:cubicBezTo>
                  <a:cubicBezTo>
                    <a:pt x="240" y="113"/>
                    <a:pt x="223" y="76"/>
                    <a:pt x="207" y="43"/>
                  </a:cubicBezTo>
                  <a:cubicBezTo>
                    <a:pt x="207" y="26"/>
                    <a:pt x="190" y="26"/>
                    <a:pt x="170" y="10"/>
                  </a:cubicBezTo>
                  <a:lnTo>
                    <a:pt x="137" y="10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3" name="Google Shape;19173;p48"/>
            <p:cNvSpPr/>
            <p:nvPr/>
          </p:nvSpPr>
          <p:spPr>
            <a:xfrm>
              <a:off x="4651800" y="29981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95" y="0"/>
                  </a:moveTo>
                  <a:cubicBezTo>
                    <a:pt x="76" y="0"/>
                    <a:pt x="61" y="12"/>
                    <a:pt x="38" y="24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7"/>
                    <a:pt x="1" y="180"/>
                    <a:pt x="17" y="213"/>
                  </a:cubicBezTo>
                  <a:cubicBezTo>
                    <a:pt x="38" y="230"/>
                    <a:pt x="71" y="250"/>
                    <a:pt x="104" y="267"/>
                  </a:cubicBezTo>
                  <a:cubicBezTo>
                    <a:pt x="120" y="267"/>
                    <a:pt x="157" y="250"/>
                    <a:pt x="174" y="230"/>
                  </a:cubicBezTo>
                  <a:cubicBezTo>
                    <a:pt x="223" y="180"/>
                    <a:pt x="244" y="110"/>
                    <a:pt x="190" y="44"/>
                  </a:cubicBezTo>
                  <a:cubicBezTo>
                    <a:pt x="190" y="24"/>
                    <a:pt x="174" y="24"/>
                    <a:pt x="157" y="7"/>
                  </a:cubicBezTo>
                  <a:lnTo>
                    <a:pt x="120" y="7"/>
                  </a:lnTo>
                  <a:cubicBezTo>
                    <a:pt x="110" y="2"/>
                    <a:pt x="102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4" name="Google Shape;19174;p48"/>
            <p:cNvSpPr/>
            <p:nvPr/>
          </p:nvSpPr>
          <p:spPr>
            <a:xfrm>
              <a:off x="4653975" y="29481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73" y="253"/>
                    <a:pt x="206" y="220"/>
                    <a:pt x="223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190" y="30"/>
                    <a:pt x="190" y="14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5" name="Google Shape;19175;p48"/>
            <p:cNvSpPr/>
            <p:nvPr/>
          </p:nvSpPr>
          <p:spPr>
            <a:xfrm>
              <a:off x="4657875" y="30260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7" y="1"/>
                  </a:moveTo>
                  <a:cubicBezTo>
                    <a:pt x="84" y="1"/>
                    <a:pt x="62" y="12"/>
                    <a:pt x="50" y="24"/>
                  </a:cubicBezTo>
                  <a:cubicBezTo>
                    <a:pt x="1" y="77"/>
                    <a:pt x="1" y="164"/>
                    <a:pt x="34" y="214"/>
                  </a:cubicBezTo>
                  <a:cubicBezTo>
                    <a:pt x="50" y="230"/>
                    <a:pt x="67" y="247"/>
                    <a:pt x="104" y="267"/>
                  </a:cubicBezTo>
                  <a:cubicBezTo>
                    <a:pt x="137" y="267"/>
                    <a:pt x="170" y="247"/>
                    <a:pt x="186" y="230"/>
                  </a:cubicBezTo>
                  <a:cubicBezTo>
                    <a:pt x="207" y="214"/>
                    <a:pt x="223" y="181"/>
                    <a:pt x="223" y="143"/>
                  </a:cubicBezTo>
                  <a:cubicBezTo>
                    <a:pt x="223" y="110"/>
                    <a:pt x="223" y="77"/>
                    <a:pt x="207" y="40"/>
                  </a:cubicBezTo>
                  <a:cubicBezTo>
                    <a:pt x="186" y="24"/>
                    <a:pt x="170" y="7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6" name="Google Shape;19176;p48"/>
            <p:cNvSpPr/>
            <p:nvPr/>
          </p:nvSpPr>
          <p:spPr>
            <a:xfrm>
              <a:off x="4596875" y="3040275"/>
              <a:ext cx="5575" cy="3575"/>
            </a:xfrm>
            <a:custGeom>
              <a:avLst/>
              <a:gdLst/>
              <a:ahLst/>
              <a:cxnLst/>
              <a:rect l="l" t="t" r="r" b="b"/>
              <a:pathLst>
                <a:path w="223" h="143" extrusionOk="0">
                  <a:moveTo>
                    <a:pt x="117" y="1"/>
                  </a:moveTo>
                  <a:cubicBezTo>
                    <a:pt x="67" y="1"/>
                    <a:pt x="27" y="35"/>
                    <a:pt x="0" y="89"/>
                  </a:cubicBezTo>
                  <a:lnTo>
                    <a:pt x="0" y="142"/>
                  </a:lnTo>
                  <a:lnTo>
                    <a:pt x="223" y="142"/>
                  </a:lnTo>
                  <a:cubicBezTo>
                    <a:pt x="223" y="89"/>
                    <a:pt x="190" y="39"/>
                    <a:pt x="153" y="6"/>
                  </a:cubicBezTo>
                  <a:cubicBezTo>
                    <a:pt x="140" y="2"/>
                    <a:pt x="128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7" name="Google Shape;19177;p48"/>
            <p:cNvSpPr/>
            <p:nvPr/>
          </p:nvSpPr>
          <p:spPr>
            <a:xfrm>
              <a:off x="4652225" y="29658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5" y="0"/>
                  </a:moveTo>
                  <a:cubicBezTo>
                    <a:pt x="88" y="0"/>
                    <a:pt x="70" y="4"/>
                    <a:pt x="54" y="13"/>
                  </a:cubicBezTo>
                  <a:cubicBezTo>
                    <a:pt x="37" y="29"/>
                    <a:pt x="21" y="46"/>
                    <a:pt x="0" y="79"/>
                  </a:cubicBezTo>
                  <a:lnTo>
                    <a:pt x="0" y="165"/>
                  </a:lnTo>
                  <a:cubicBezTo>
                    <a:pt x="21" y="202"/>
                    <a:pt x="37" y="235"/>
                    <a:pt x="70" y="252"/>
                  </a:cubicBezTo>
                  <a:cubicBezTo>
                    <a:pt x="79" y="255"/>
                    <a:pt x="89" y="256"/>
                    <a:pt x="98" y="256"/>
                  </a:cubicBezTo>
                  <a:cubicBezTo>
                    <a:pt x="145" y="256"/>
                    <a:pt x="193" y="223"/>
                    <a:pt x="206" y="165"/>
                  </a:cubicBezTo>
                  <a:cubicBezTo>
                    <a:pt x="243" y="116"/>
                    <a:pt x="206" y="29"/>
                    <a:pt x="157" y="13"/>
                  </a:cubicBezTo>
                  <a:cubicBezTo>
                    <a:pt x="140" y="4"/>
                    <a:pt x="123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8" name="Google Shape;19178;p48"/>
            <p:cNvSpPr/>
            <p:nvPr/>
          </p:nvSpPr>
          <p:spPr>
            <a:xfrm>
              <a:off x="4659525" y="2980925"/>
              <a:ext cx="6125" cy="6650"/>
            </a:xfrm>
            <a:custGeom>
              <a:avLst/>
              <a:gdLst/>
              <a:ahLst/>
              <a:cxnLst/>
              <a:rect l="l" t="t" r="r" b="b"/>
              <a:pathLst>
                <a:path w="245" h="266" extrusionOk="0">
                  <a:moveTo>
                    <a:pt x="121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8" y="10"/>
                    <a:pt x="1" y="76"/>
                    <a:pt x="1" y="146"/>
                  </a:cubicBezTo>
                  <a:cubicBezTo>
                    <a:pt x="17" y="179"/>
                    <a:pt x="38" y="216"/>
                    <a:pt x="54" y="232"/>
                  </a:cubicBezTo>
                  <a:cubicBezTo>
                    <a:pt x="71" y="249"/>
                    <a:pt x="104" y="265"/>
                    <a:pt x="141" y="265"/>
                  </a:cubicBezTo>
                  <a:cubicBezTo>
                    <a:pt x="190" y="249"/>
                    <a:pt x="244" y="179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4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9" name="Google Shape;19179;p48"/>
            <p:cNvSpPr/>
            <p:nvPr/>
          </p:nvSpPr>
          <p:spPr>
            <a:xfrm>
              <a:off x="4643250" y="3028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0"/>
                  </a:moveTo>
                  <a:cubicBezTo>
                    <a:pt x="5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3" y="17"/>
                    <a:pt x="153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0" name="Google Shape;19180;p48"/>
            <p:cNvSpPr/>
            <p:nvPr/>
          </p:nvSpPr>
          <p:spPr>
            <a:xfrm>
              <a:off x="4648400" y="30133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1" y="70"/>
                    <a:pt x="1" y="136"/>
                  </a:cubicBezTo>
                  <a:cubicBezTo>
                    <a:pt x="17" y="173"/>
                    <a:pt x="17" y="206"/>
                    <a:pt x="50" y="223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39"/>
                    <a:pt x="240" y="173"/>
                    <a:pt x="223" y="103"/>
                  </a:cubicBezTo>
                  <a:cubicBezTo>
                    <a:pt x="223" y="54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1" name="Google Shape;19181;p48"/>
            <p:cNvSpPr/>
            <p:nvPr/>
          </p:nvSpPr>
          <p:spPr>
            <a:xfrm>
              <a:off x="4569750" y="29952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1"/>
                  </a:moveTo>
                  <a:cubicBezTo>
                    <a:pt x="71" y="17"/>
                    <a:pt x="54" y="33"/>
                    <a:pt x="38" y="54"/>
                  </a:cubicBezTo>
                  <a:cubicBezTo>
                    <a:pt x="21" y="87"/>
                    <a:pt x="1" y="120"/>
                    <a:pt x="21" y="157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2" name="Google Shape;19182;p48"/>
            <p:cNvSpPr/>
            <p:nvPr/>
          </p:nvSpPr>
          <p:spPr>
            <a:xfrm>
              <a:off x="4958850" y="300067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22" y="0"/>
                  </a:moveTo>
                  <a:cubicBezTo>
                    <a:pt x="104" y="0"/>
                    <a:pt x="82" y="12"/>
                    <a:pt x="71" y="24"/>
                  </a:cubicBezTo>
                  <a:cubicBezTo>
                    <a:pt x="21" y="77"/>
                    <a:pt x="1" y="164"/>
                    <a:pt x="54" y="213"/>
                  </a:cubicBezTo>
                  <a:cubicBezTo>
                    <a:pt x="73" y="244"/>
                    <a:pt x="105" y="263"/>
                    <a:pt x="137" y="263"/>
                  </a:cubicBezTo>
                  <a:cubicBezTo>
                    <a:pt x="161" y="263"/>
                    <a:pt x="186" y="253"/>
                    <a:pt x="207" y="230"/>
                  </a:cubicBezTo>
                  <a:cubicBezTo>
                    <a:pt x="260" y="180"/>
                    <a:pt x="260" y="110"/>
                    <a:pt x="227" y="44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41" y="7"/>
                  </a:lnTo>
                  <a:cubicBezTo>
                    <a:pt x="136" y="2"/>
                    <a:pt x="129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3" name="Google Shape;19183;p48"/>
            <p:cNvSpPr/>
            <p:nvPr/>
          </p:nvSpPr>
          <p:spPr>
            <a:xfrm>
              <a:off x="4566350" y="2796025"/>
              <a:ext cx="5600" cy="4400"/>
            </a:xfrm>
            <a:custGeom>
              <a:avLst/>
              <a:gdLst/>
              <a:ahLst/>
              <a:cxnLst/>
              <a:rect l="l" t="t" r="r" b="b"/>
              <a:pathLst>
                <a:path w="224" h="176" extrusionOk="0">
                  <a:moveTo>
                    <a:pt x="223" y="1"/>
                  </a:moveTo>
                  <a:cubicBezTo>
                    <a:pt x="174" y="17"/>
                    <a:pt x="104" y="34"/>
                    <a:pt x="54" y="34"/>
                  </a:cubicBezTo>
                  <a:cubicBezTo>
                    <a:pt x="34" y="34"/>
                    <a:pt x="17" y="50"/>
                    <a:pt x="1" y="50"/>
                  </a:cubicBezTo>
                  <a:cubicBezTo>
                    <a:pt x="1" y="104"/>
                    <a:pt x="34" y="154"/>
                    <a:pt x="71" y="170"/>
                  </a:cubicBezTo>
                  <a:cubicBezTo>
                    <a:pt x="83" y="174"/>
                    <a:pt x="95" y="176"/>
                    <a:pt x="106" y="176"/>
                  </a:cubicBezTo>
                  <a:cubicBezTo>
                    <a:pt x="156" y="176"/>
                    <a:pt x="197" y="141"/>
                    <a:pt x="223" y="88"/>
                  </a:cubicBezTo>
                  <a:lnTo>
                    <a:pt x="2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4" name="Google Shape;19184;p48"/>
            <p:cNvSpPr/>
            <p:nvPr/>
          </p:nvSpPr>
          <p:spPr>
            <a:xfrm>
              <a:off x="4561200" y="3026600"/>
              <a:ext cx="3425" cy="6625"/>
            </a:xfrm>
            <a:custGeom>
              <a:avLst/>
              <a:gdLst/>
              <a:ahLst/>
              <a:cxnLst/>
              <a:rect l="l" t="t" r="r" b="b"/>
              <a:pathLst>
                <a:path w="137" h="265" extrusionOk="0">
                  <a:moveTo>
                    <a:pt x="1" y="1"/>
                  </a:moveTo>
                  <a:lnTo>
                    <a:pt x="1" y="261"/>
                  </a:lnTo>
                  <a:cubicBezTo>
                    <a:pt x="10" y="263"/>
                    <a:pt x="19" y="265"/>
                    <a:pt x="27" y="265"/>
                  </a:cubicBezTo>
                  <a:cubicBezTo>
                    <a:pt x="70" y="265"/>
                    <a:pt x="106" y="232"/>
                    <a:pt x="120" y="174"/>
                  </a:cubicBezTo>
                  <a:cubicBezTo>
                    <a:pt x="137" y="120"/>
                    <a:pt x="104" y="38"/>
                    <a:pt x="54" y="17"/>
                  </a:cubicBezTo>
                  <a:cubicBezTo>
                    <a:pt x="34" y="1"/>
                    <a:pt x="1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5" name="Google Shape;19185;p48"/>
            <p:cNvSpPr/>
            <p:nvPr/>
          </p:nvSpPr>
          <p:spPr>
            <a:xfrm>
              <a:off x="4977400" y="3003000"/>
              <a:ext cx="1675" cy="3025"/>
            </a:xfrm>
            <a:custGeom>
              <a:avLst/>
              <a:gdLst/>
              <a:ahLst/>
              <a:cxnLst/>
              <a:rect l="l" t="t" r="r" b="b"/>
              <a:pathLst>
                <a:path w="67" h="121" extrusionOk="0">
                  <a:moveTo>
                    <a:pt x="1" y="1"/>
                  </a:moveTo>
                  <a:lnTo>
                    <a:pt x="1" y="34"/>
                  </a:lnTo>
                  <a:cubicBezTo>
                    <a:pt x="17" y="71"/>
                    <a:pt x="34" y="104"/>
                    <a:pt x="67" y="120"/>
                  </a:cubicBezTo>
                  <a:cubicBezTo>
                    <a:pt x="34" y="71"/>
                    <a:pt x="17" y="3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6" name="Google Shape;19186;p48"/>
            <p:cNvSpPr/>
            <p:nvPr/>
          </p:nvSpPr>
          <p:spPr>
            <a:xfrm>
              <a:off x="4566775" y="3041325"/>
              <a:ext cx="5175" cy="2100"/>
            </a:xfrm>
            <a:custGeom>
              <a:avLst/>
              <a:gdLst/>
              <a:ahLst/>
              <a:cxnLst/>
              <a:rect l="l" t="t" r="r" b="b"/>
              <a:pathLst>
                <a:path w="207" h="84" extrusionOk="0">
                  <a:moveTo>
                    <a:pt x="96" y="1"/>
                  </a:moveTo>
                  <a:cubicBezTo>
                    <a:pt x="53" y="1"/>
                    <a:pt x="12" y="32"/>
                    <a:pt x="0" y="84"/>
                  </a:cubicBezTo>
                  <a:lnTo>
                    <a:pt x="206" y="84"/>
                  </a:lnTo>
                  <a:cubicBezTo>
                    <a:pt x="190" y="47"/>
                    <a:pt x="173" y="30"/>
                    <a:pt x="140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7" name="Google Shape;19187;p48"/>
            <p:cNvSpPr/>
            <p:nvPr/>
          </p:nvSpPr>
          <p:spPr>
            <a:xfrm>
              <a:off x="4962350" y="3032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6" y="262"/>
                    <a:pt x="131" y="260"/>
                    <a:pt x="137" y="255"/>
                  </a:cubicBezTo>
                  <a:cubicBezTo>
                    <a:pt x="170" y="255"/>
                    <a:pt x="207" y="222"/>
                    <a:pt x="224" y="185"/>
                  </a:cubicBezTo>
                  <a:cubicBezTo>
                    <a:pt x="240" y="135"/>
                    <a:pt x="240" y="82"/>
                    <a:pt x="207" y="49"/>
                  </a:cubicBezTo>
                  <a:cubicBezTo>
                    <a:pt x="191" y="32"/>
                    <a:pt x="191" y="16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8" name="Google Shape;19188;p48"/>
            <p:cNvSpPr/>
            <p:nvPr/>
          </p:nvSpPr>
          <p:spPr>
            <a:xfrm>
              <a:off x="4966175" y="2987125"/>
              <a:ext cx="5175" cy="6175"/>
            </a:xfrm>
            <a:custGeom>
              <a:avLst/>
              <a:gdLst/>
              <a:ahLst/>
              <a:cxnLst/>
              <a:rect l="l" t="t" r="r" b="b"/>
              <a:pathLst>
                <a:path w="207" h="247" extrusionOk="0">
                  <a:moveTo>
                    <a:pt x="87" y="1"/>
                  </a:moveTo>
                  <a:cubicBezTo>
                    <a:pt x="38" y="17"/>
                    <a:pt x="0" y="71"/>
                    <a:pt x="17" y="137"/>
                  </a:cubicBezTo>
                  <a:cubicBezTo>
                    <a:pt x="17" y="174"/>
                    <a:pt x="38" y="207"/>
                    <a:pt x="71" y="223"/>
                  </a:cubicBezTo>
                  <a:cubicBezTo>
                    <a:pt x="82" y="235"/>
                    <a:pt x="102" y="247"/>
                    <a:pt x="120" y="247"/>
                  </a:cubicBezTo>
                  <a:cubicBezTo>
                    <a:pt x="127" y="247"/>
                    <a:pt x="135" y="245"/>
                    <a:pt x="141" y="240"/>
                  </a:cubicBezTo>
                  <a:cubicBezTo>
                    <a:pt x="174" y="240"/>
                    <a:pt x="190" y="223"/>
                    <a:pt x="207" y="207"/>
                  </a:cubicBezTo>
                  <a:cubicBezTo>
                    <a:pt x="174" y="137"/>
                    <a:pt x="141" y="7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9" name="Google Shape;19189;p48"/>
            <p:cNvSpPr/>
            <p:nvPr/>
          </p:nvSpPr>
          <p:spPr>
            <a:xfrm>
              <a:off x="4976900" y="3032175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24" y="1"/>
                  </a:moveTo>
                  <a:cubicBezTo>
                    <a:pt x="87" y="1"/>
                    <a:pt x="54" y="1"/>
                    <a:pt x="37" y="38"/>
                  </a:cubicBezTo>
                  <a:cubicBezTo>
                    <a:pt x="21" y="54"/>
                    <a:pt x="0" y="87"/>
                    <a:pt x="0" y="124"/>
                  </a:cubicBezTo>
                  <a:cubicBezTo>
                    <a:pt x="0" y="157"/>
                    <a:pt x="0" y="190"/>
                    <a:pt x="21" y="207"/>
                  </a:cubicBezTo>
                  <a:cubicBezTo>
                    <a:pt x="37" y="244"/>
                    <a:pt x="70" y="260"/>
                    <a:pt x="87" y="260"/>
                  </a:cubicBezTo>
                  <a:cubicBezTo>
                    <a:pt x="124" y="260"/>
                    <a:pt x="157" y="260"/>
                    <a:pt x="173" y="227"/>
                  </a:cubicBezTo>
                  <a:cubicBezTo>
                    <a:pt x="227" y="190"/>
                    <a:pt x="227" y="104"/>
                    <a:pt x="190" y="54"/>
                  </a:cubicBezTo>
                  <a:cubicBezTo>
                    <a:pt x="173" y="38"/>
                    <a:pt x="173" y="21"/>
                    <a:pt x="157" y="21"/>
                  </a:cubicBezTo>
                  <a:cubicBezTo>
                    <a:pt x="140" y="1"/>
                    <a:pt x="12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0" name="Google Shape;19190;p48"/>
            <p:cNvSpPr/>
            <p:nvPr/>
          </p:nvSpPr>
          <p:spPr>
            <a:xfrm>
              <a:off x="4610975" y="2786550"/>
              <a:ext cx="5700" cy="5600"/>
            </a:xfrm>
            <a:custGeom>
              <a:avLst/>
              <a:gdLst/>
              <a:ahLst/>
              <a:cxnLst/>
              <a:rect l="l" t="t" r="r" b="b"/>
              <a:pathLst>
                <a:path w="228" h="224" extrusionOk="0">
                  <a:moveTo>
                    <a:pt x="191" y="1"/>
                  </a:moveTo>
                  <a:cubicBezTo>
                    <a:pt x="125" y="1"/>
                    <a:pt x="71" y="17"/>
                    <a:pt x="22" y="17"/>
                  </a:cubicBezTo>
                  <a:cubicBezTo>
                    <a:pt x="1" y="71"/>
                    <a:pt x="1" y="137"/>
                    <a:pt x="38" y="174"/>
                  </a:cubicBezTo>
                  <a:cubicBezTo>
                    <a:pt x="54" y="207"/>
                    <a:pt x="71" y="223"/>
                    <a:pt x="104" y="223"/>
                  </a:cubicBezTo>
                  <a:cubicBezTo>
                    <a:pt x="141" y="223"/>
                    <a:pt x="158" y="223"/>
                    <a:pt x="191" y="190"/>
                  </a:cubicBezTo>
                  <a:cubicBezTo>
                    <a:pt x="207" y="174"/>
                    <a:pt x="228" y="137"/>
                    <a:pt x="228" y="104"/>
                  </a:cubicBezTo>
                  <a:cubicBezTo>
                    <a:pt x="228" y="71"/>
                    <a:pt x="228" y="34"/>
                    <a:pt x="207" y="17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1" name="Google Shape;19191;p48"/>
            <p:cNvSpPr/>
            <p:nvPr/>
          </p:nvSpPr>
          <p:spPr>
            <a:xfrm>
              <a:off x="4900925" y="3043000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87" y="0"/>
                  </a:moveTo>
                  <a:cubicBezTo>
                    <a:pt x="71" y="17"/>
                    <a:pt x="50" y="17"/>
                    <a:pt x="34" y="33"/>
                  </a:cubicBezTo>
                  <a:cubicBezTo>
                    <a:pt x="17" y="66"/>
                    <a:pt x="1" y="83"/>
                    <a:pt x="1" y="120"/>
                  </a:cubicBezTo>
                  <a:lnTo>
                    <a:pt x="223" y="120"/>
                  </a:lnTo>
                  <a:cubicBezTo>
                    <a:pt x="207" y="66"/>
                    <a:pt x="190" y="33"/>
                    <a:pt x="153" y="17"/>
                  </a:cubicBezTo>
                  <a:cubicBezTo>
                    <a:pt x="137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2" name="Google Shape;19192;p48"/>
            <p:cNvSpPr/>
            <p:nvPr/>
          </p:nvSpPr>
          <p:spPr>
            <a:xfrm>
              <a:off x="4739000" y="3044225"/>
              <a:ext cx="3025" cy="450"/>
            </a:xfrm>
            <a:custGeom>
              <a:avLst/>
              <a:gdLst/>
              <a:ahLst/>
              <a:cxnLst/>
              <a:rect l="l" t="t" r="r" b="b"/>
              <a:pathLst>
                <a:path w="121" h="18" extrusionOk="0">
                  <a:moveTo>
                    <a:pt x="34" y="1"/>
                  </a:moveTo>
                  <a:cubicBezTo>
                    <a:pt x="34" y="1"/>
                    <a:pt x="17" y="17"/>
                    <a:pt x="1" y="17"/>
                  </a:cubicBezTo>
                  <a:lnTo>
                    <a:pt x="120" y="17"/>
                  </a:lnTo>
                  <a:cubicBezTo>
                    <a:pt x="104" y="17"/>
                    <a:pt x="104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3" name="Google Shape;19193;p48"/>
            <p:cNvSpPr/>
            <p:nvPr/>
          </p:nvSpPr>
          <p:spPr>
            <a:xfrm>
              <a:off x="4581400" y="3039500"/>
              <a:ext cx="5600" cy="3925"/>
            </a:xfrm>
            <a:custGeom>
              <a:avLst/>
              <a:gdLst/>
              <a:ahLst/>
              <a:cxnLst/>
              <a:rect l="l" t="t" r="r" b="b"/>
              <a:pathLst>
                <a:path w="224" h="157" extrusionOk="0">
                  <a:moveTo>
                    <a:pt x="104" y="0"/>
                  </a:moveTo>
                  <a:cubicBezTo>
                    <a:pt x="34" y="17"/>
                    <a:pt x="1" y="87"/>
                    <a:pt x="1" y="157"/>
                  </a:cubicBezTo>
                  <a:lnTo>
                    <a:pt x="223" y="157"/>
                  </a:lnTo>
                  <a:lnTo>
                    <a:pt x="223" y="103"/>
                  </a:lnTo>
                  <a:cubicBezTo>
                    <a:pt x="223" y="70"/>
                    <a:pt x="207" y="54"/>
                    <a:pt x="174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4" name="Google Shape;19194;p48"/>
            <p:cNvSpPr/>
            <p:nvPr/>
          </p:nvSpPr>
          <p:spPr>
            <a:xfrm>
              <a:off x="4916400" y="2961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36"/>
                    <a:pt x="70" y="253"/>
                  </a:cubicBezTo>
                  <a:cubicBezTo>
                    <a:pt x="88" y="263"/>
                    <a:pt x="106" y="267"/>
                    <a:pt x="124" y="267"/>
                  </a:cubicBezTo>
                  <a:cubicBezTo>
                    <a:pt x="170" y="267"/>
                    <a:pt x="211" y="235"/>
                    <a:pt x="223" y="187"/>
                  </a:cubicBezTo>
                  <a:cubicBezTo>
                    <a:pt x="239" y="117"/>
                    <a:pt x="206" y="30"/>
                    <a:pt x="153" y="14"/>
                  </a:cubicBezTo>
                  <a:cubicBezTo>
                    <a:pt x="139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5" name="Google Shape;19195;p48"/>
            <p:cNvSpPr/>
            <p:nvPr/>
          </p:nvSpPr>
          <p:spPr>
            <a:xfrm>
              <a:off x="4649225" y="30421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12" y="0"/>
                  </a:moveTo>
                  <a:cubicBezTo>
                    <a:pt x="104" y="0"/>
                    <a:pt x="95" y="5"/>
                    <a:pt x="87" y="13"/>
                  </a:cubicBezTo>
                  <a:cubicBezTo>
                    <a:pt x="54" y="13"/>
                    <a:pt x="38" y="33"/>
                    <a:pt x="17" y="50"/>
                  </a:cubicBezTo>
                  <a:lnTo>
                    <a:pt x="0" y="66"/>
                  </a:lnTo>
                  <a:lnTo>
                    <a:pt x="190" y="83"/>
                  </a:lnTo>
                  <a:cubicBezTo>
                    <a:pt x="190" y="50"/>
                    <a:pt x="157" y="33"/>
                    <a:pt x="141" y="13"/>
                  </a:cubicBezTo>
                  <a:cubicBezTo>
                    <a:pt x="130" y="5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6" name="Google Shape;19196;p48"/>
            <p:cNvSpPr/>
            <p:nvPr/>
          </p:nvSpPr>
          <p:spPr>
            <a:xfrm>
              <a:off x="4681075" y="3038675"/>
              <a:ext cx="5600" cy="5575"/>
            </a:xfrm>
            <a:custGeom>
              <a:avLst/>
              <a:gdLst/>
              <a:ahLst/>
              <a:cxnLst/>
              <a:rect l="l" t="t" r="r" b="b"/>
              <a:pathLst>
                <a:path w="224" h="223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73"/>
                    <a:pt x="17" y="206"/>
                    <a:pt x="33" y="223"/>
                  </a:cubicBezTo>
                  <a:lnTo>
                    <a:pt x="186" y="223"/>
                  </a:lnTo>
                  <a:cubicBezTo>
                    <a:pt x="207" y="190"/>
                    <a:pt x="223" y="153"/>
                    <a:pt x="223" y="103"/>
                  </a:cubicBezTo>
                  <a:cubicBezTo>
                    <a:pt x="207" y="70"/>
                    <a:pt x="207" y="33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7" name="Google Shape;19197;p48"/>
            <p:cNvSpPr/>
            <p:nvPr/>
          </p:nvSpPr>
          <p:spPr>
            <a:xfrm>
              <a:off x="4666025" y="3040425"/>
              <a:ext cx="5600" cy="3825"/>
            </a:xfrm>
            <a:custGeom>
              <a:avLst/>
              <a:gdLst/>
              <a:ahLst/>
              <a:cxnLst/>
              <a:rect l="l" t="t" r="r" b="b"/>
              <a:pathLst>
                <a:path w="224" h="153" extrusionOk="0">
                  <a:moveTo>
                    <a:pt x="104" y="0"/>
                  </a:moveTo>
                  <a:cubicBezTo>
                    <a:pt x="34" y="17"/>
                    <a:pt x="1" y="83"/>
                    <a:pt x="1" y="153"/>
                  </a:cubicBezTo>
                  <a:lnTo>
                    <a:pt x="223" y="153"/>
                  </a:lnTo>
                  <a:lnTo>
                    <a:pt x="223" y="120"/>
                  </a:lnTo>
                  <a:cubicBezTo>
                    <a:pt x="223" y="83"/>
                    <a:pt x="207" y="50"/>
                    <a:pt x="170" y="33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8" name="Google Shape;19198;p48"/>
            <p:cNvSpPr/>
            <p:nvPr/>
          </p:nvSpPr>
          <p:spPr>
            <a:xfrm>
              <a:off x="4917625" y="3041250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73"/>
                    <a:pt x="21" y="173"/>
                    <a:pt x="38" y="190"/>
                  </a:cubicBezTo>
                  <a:lnTo>
                    <a:pt x="227" y="190"/>
                  </a:lnTo>
                  <a:cubicBezTo>
                    <a:pt x="227" y="173"/>
                    <a:pt x="244" y="136"/>
                    <a:pt x="244" y="103"/>
                  </a:cubicBezTo>
                  <a:cubicBezTo>
                    <a:pt x="227" y="70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9" name="Google Shape;19199;p48"/>
            <p:cNvSpPr/>
            <p:nvPr/>
          </p:nvSpPr>
          <p:spPr>
            <a:xfrm>
              <a:off x="4924950" y="30240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17"/>
                    <a:pt x="0" y="71"/>
                    <a:pt x="0" y="157"/>
                  </a:cubicBezTo>
                  <a:cubicBezTo>
                    <a:pt x="17" y="190"/>
                    <a:pt x="37" y="207"/>
                    <a:pt x="54" y="223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23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0" name="Google Shape;19200;p48"/>
            <p:cNvSpPr/>
            <p:nvPr/>
          </p:nvSpPr>
          <p:spPr>
            <a:xfrm>
              <a:off x="4924125" y="29763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5" y="1"/>
                  </a:moveTo>
                  <a:cubicBezTo>
                    <a:pt x="80" y="1"/>
                    <a:pt x="30" y="30"/>
                    <a:pt x="17" y="71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3"/>
                    <a:pt x="115" y="257"/>
                    <a:pt x="129" y="257"/>
                  </a:cubicBezTo>
                  <a:cubicBezTo>
                    <a:pt x="170" y="257"/>
                    <a:pt x="211" y="226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1" name="Google Shape;19201;p48"/>
            <p:cNvSpPr/>
            <p:nvPr/>
          </p:nvSpPr>
          <p:spPr>
            <a:xfrm>
              <a:off x="4931425" y="2960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8" y="255"/>
                  </a:cubicBezTo>
                  <a:cubicBezTo>
                    <a:pt x="96" y="258"/>
                    <a:pt x="105" y="259"/>
                    <a:pt x="114" y="259"/>
                  </a:cubicBezTo>
                  <a:cubicBezTo>
                    <a:pt x="159" y="259"/>
                    <a:pt x="210" y="226"/>
                    <a:pt x="224" y="168"/>
                  </a:cubicBezTo>
                  <a:cubicBezTo>
                    <a:pt x="257" y="119"/>
                    <a:pt x="224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2" name="Google Shape;19202;p48"/>
            <p:cNvSpPr/>
            <p:nvPr/>
          </p:nvSpPr>
          <p:spPr>
            <a:xfrm>
              <a:off x="4931850" y="29909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17" y="227"/>
                    <a:pt x="50" y="244"/>
                  </a:cubicBezTo>
                  <a:cubicBezTo>
                    <a:pt x="65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21"/>
                    <a:pt x="153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3" name="Google Shape;19203;p48"/>
            <p:cNvSpPr/>
            <p:nvPr/>
          </p:nvSpPr>
          <p:spPr>
            <a:xfrm>
              <a:off x="4913400" y="2933850"/>
              <a:ext cx="5175" cy="4200"/>
            </a:xfrm>
            <a:custGeom>
              <a:avLst/>
              <a:gdLst/>
              <a:ahLst/>
              <a:cxnLst/>
              <a:rect l="l" t="t" r="r" b="b"/>
              <a:pathLst>
                <a:path w="207" h="168" extrusionOk="0">
                  <a:moveTo>
                    <a:pt x="0" y="0"/>
                  </a:moveTo>
                  <a:lnTo>
                    <a:pt x="0" y="54"/>
                  </a:lnTo>
                  <a:cubicBezTo>
                    <a:pt x="0" y="103"/>
                    <a:pt x="33" y="140"/>
                    <a:pt x="66" y="157"/>
                  </a:cubicBezTo>
                  <a:cubicBezTo>
                    <a:pt x="82" y="164"/>
                    <a:pt x="99" y="168"/>
                    <a:pt x="117" y="168"/>
                  </a:cubicBezTo>
                  <a:cubicBezTo>
                    <a:pt x="142" y="168"/>
                    <a:pt x="168" y="160"/>
                    <a:pt x="190" y="140"/>
                  </a:cubicBezTo>
                  <a:cubicBezTo>
                    <a:pt x="190" y="120"/>
                    <a:pt x="207" y="120"/>
                    <a:pt x="207" y="103"/>
                  </a:cubicBezTo>
                  <a:cubicBezTo>
                    <a:pt x="137" y="70"/>
                    <a:pt x="66" y="3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4" name="Google Shape;19204;p48"/>
            <p:cNvSpPr/>
            <p:nvPr/>
          </p:nvSpPr>
          <p:spPr>
            <a:xfrm>
              <a:off x="4955050" y="3017750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14" y="0"/>
                  </a:moveTo>
                  <a:cubicBezTo>
                    <a:pt x="103" y="0"/>
                    <a:pt x="95" y="4"/>
                    <a:pt x="87" y="13"/>
                  </a:cubicBezTo>
                  <a:cubicBezTo>
                    <a:pt x="70" y="13"/>
                    <a:pt x="33" y="29"/>
                    <a:pt x="17" y="62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33" y="235"/>
                  </a:cubicBezTo>
                  <a:cubicBezTo>
                    <a:pt x="59" y="247"/>
                    <a:pt x="75" y="259"/>
                    <a:pt x="94" y="259"/>
                  </a:cubicBezTo>
                  <a:cubicBezTo>
                    <a:pt x="102" y="259"/>
                    <a:pt x="110" y="257"/>
                    <a:pt x="120" y="252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6" y="83"/>
                    <a:pt x="190" y="46"/>
                    <a:pt x="173" y="29"/>
                  </a:cubicBezTo>
                  <a:cubicBezTo>
                    <a:pt x="173" y="13"/>
                    <a:pt x="153" y="13"/>
                    <a:pt x="153" y="13"/>
                  </a:cubicBezTo>
                  <a:cubicBezTo>
                    <a:pt x="136" y="4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5" name="Google Shape;19205;p48"/>
            <p:cNvSpPr/>
            <p:nvPr/>
          </p:nvSpPr>
          <p:spPr>
            <a:xfrm>
              <a:off x="4920725" y="29467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3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7"/>
                    <a:pt x="223" y="174"/>
                    <a:pt x="239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206" y="38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6" name="Google Shape;19206;p48"/>
            <p:cNvSpPr/>
            <p:nvPr/>
          </p:nvSpPr>
          <p:spPr>
            <a:xfrm>
              <a:off x="4918150" y="29961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4" y="218"/>
                    <a:pt x="54" y="263"/>
                    <a:pt x="110" y="263"/>
                  </a:cubicBezTo>
                  <a:cubicBezTo>
                    <a:pt x="118" y="263"/>
                    <a:pt x="127" y="262"/>
                    <a:pt x="136" y="260"/>
                  </a:cubicBezTo>
                  <a:cubicBezTo>
                    <a:pt x="153" y="260"/>
                    <a:pt x="186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7" name="Google Shape;19207;p48"/>
            <p:cNvSpPr/>
            <p:nvPr/>
          </p:nvSpPr>
          <p:spPr>
            <a:xfrm>
              <a:off x="4916400" y="3011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22"/>
                    <a:pt x="0" y="88"/>
                    <a:pt x="17" y="158"/>
                  </a:cubicBezTo>
                  <a:cubicBezTo>
                    <a:pt x="17" y="191"/>
                    <a:pt x="33" y="228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73" y="261"/>
                    <a:pt x="190" y="244"/>
                    <a:pt x="206" y="207"/>
                  </a:cubicBezTo>
                  <a:cubicBezTo>
                    <a:pt x="223" y="174"/>
                    <a:pt x="239" y="141"/>
                    <a:pt x="223" y="104"/>
                  </a:cubicBezTo>
                  <a:cubicBezTo>
                    <a:pt x="223" y="71"/>
                    <a:pt x="206" y="55"/>
                    <a:pt x="190" y="38"/>
                  </a:cubicBezTo>
                  <a:cubicBezTo>
                    <a:pt x="173" y="22"/>
                    <a:pt x="173" y="22"/>
                    <a:pt x="153" y="22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8" name="Google Shape;19208;p48"/>
            <p:cNvSpPr/>
            <p:nvPr/>
          </p:nvSpPr>
          <p:spPr>
            <a:xfrm>
              <a:off x="4931425" y="30073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34"/>
                  </a:cubicBezTo>
                  <a:cubicBezTo>
                    <a:pt x="1" y="67"/>
                    <a:pt x="1" y="153"/>
                    <a:pt x="34" y="207"/>
                  </a:cubicBezTo>
                  <a:cubicBezTo>
                    <a:pt x="50" y="240"/>
                    <a:pt x="88" y="257"/>
                    <a:pt x="104" y="257"/>
                  </a:cubicBezTo>
                  <a:cubicBezTo>
                    <a:pt x="137" y="257"/>
                    <a:pt x="170" y="257"/>
                    <a:pt x="191" y="224"/>
                  </a:cubicBezTo>
                  <a:cubicBezTo>
                    <a:pt x="240" y="191"/>
                    <a:pt x="240" y="104"/>
                    <a:pt x="207" y="50"/>
                  </a:cubicBezTo>
                  <a:cubicBezTo>
                    <a:pt x="191" y="34"/>
                    <a:pt x="170" y="17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9" name="Google Shape;19209;p48"/>
            <p:cNvSpPr/>
            <p:nvPr/>
          </p:nvSpPr>
          <p:spPr>
            <a:xfrm>
              <a:off x="4950300" y="30365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8" y="255"/>
                    <a:pt x="93" y="267"/>
                    <a:pt x="112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0" name="Google Shape;19210;p48"/>
            <p:cNvSpPr/>
            <p:nvPr/>
          </p:nvSpPr>
          <p:spPr>
            <a:xfrm>
              <a:off x="4944325" y="3004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39"/>
                    <a:pt x="239" y="186"/>
                    <a:pt x="239" y="103"/>
                  </a:cubicBezTo>
                  <a:cubicBezTo>
                    <a:pt x="223" y="66"/>
                    <a:pt x="207" y="50"/>
                    <a:pt x="190" y="33"/>
                  </a:cubicBezTo>
                  <a:cubicBezTo>
                    <a:pt x="190" y="17"/>
                    <a:pt x="169" y="1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1" name="Google Shape;19211;p48"/>
            <p:cNvSpPr/>
            <p:nvPr/>
          </p:nvSpPr>
          <p:spPr>
            <a:xfrm>
              <a:off x="4945975" y="29882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84" y="0"/>
                    <a:pt x="35" y="35"/>
                    <a:pt x="21" y="91"/>
                  </a:cubicBezTo>
                  <a:cubicBezTo>
                    <a:pt x="0" y="161"/>
                    <a:pt x="37" y="231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73" y="4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2" name="Google Shape;19212;p48"/>
            <p:cNvSpPr/>
            <p:nvPr/>
          </p:nvSpPr>
          <p:spPr>
            <a:xfrm>
              <a:off x="4932675" y="303930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71" y="8"/>
                    <a:pt x="54" y="25"/>
                    <a:pt x="38" y="62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8" y="214"/>
                    <a:pt x="54" y="231"/>
                  </a:cubicBezTo>
                  <a:cubicBezTo>
                    <a:pt x="87" y="251"/>
                    <a:pt x="104" y="268"/>
                    <a:pt x="141" y="268"/>
                  </a:cubicBezTo>
                  <a:cubicBezTo>
                    <a:pt x="207" y="251"/>
                    <a:pt x="244" y="181"/>
                    <a:pt x="223" y="111"/>
                  </a:cubicBezTo>
                  <a:cubicBezTo>
                    <a:pt x="223" y="78"/>
                    <a:pt x="207" y="45"/>
                    <a:pt x="190" y="25"/>
                  </a:cubicBezTo>
                  <a:cubicBezTo>
                    <a:pt x="174" y="25"/>
                    <a:pt x="174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3" name="Google Shape;19213;p48"/>
            <p:cNvSpPr/>
            <p:nvPr/>
          </p:nvSpPr>
          <p:spPr>
            <a:xfrm>
              <a:off x="4942150" y="30240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104" y="1"/>
                    <a:pt x="71" y="17"/>
                    <a:pt x="50" y="38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7" y="190"/>
                    <a:pt x="34" y="223"/>
                  </a:cubicBezTo>
                  <a:cubicBezTo>
                    <a:pt x="55" y="253"/>
                    <a:pt x="84" y="267"/>
                    <a:pt x="116" y="267"/>
                  </a:cubicBezTo>
                  <a:cubicBezTo>
                    <a:pt x="141" y="267"/>
                    <a:pt x="167" y="259"/>
                    <a:pt x="190" y="244"/>
                  </a:cubicBezTo>
                  <a:cubicBezTo>
                    <a:pt x="223" y="190"/>
                    <a:pt x="240" y="104"/>
                    <a:pt x="207" y="54"/>
                  </a:cubicBezTo>
                  <a:cubicBezTo>
                    <a:pt x="190" y="38"/>
                    <a:pt x="174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4" name="Google Shape;19214;p48"/>
            <p:cNvSpPr/>
            <p:nvPr/>
          </p:nvSpPr>
          <p:spPr>
            <a:xfrm>
              <a:off x="4933600" y="2946325"/>
              <a:ext cx="4250" cy="3925"/>
            </a:xfrm>
            <a:custGeom>
              <a:avLst/>
              <a:gdLst/>
              <a:ahLst/>
              <a:cxnLst/>
              <a:rect l="l" t="t" r="r" b="b"/>
              <a:pathLst>
                <a:path w="170" h="157" extrusionOk="0">
                  <a:moveTo>
                    <a:pt x="1" y="0"/>
                  </a:moveTo>
                  <a:lnTo>
                    <a:pt x="1" y="54"/>
                  </a:lnTo>
                  <a:cubicBezTo>
                    <a:pt x="1" y="87"/>
                    <a:pt x="17" y="120"/>
                    <a:pt x="50" y="136"/>
                  </a:cubicBezTo>
                  <a:cubicBezTo>
                    <a:pt x="67" y="157"/>
                    <a:pt x="104" y="157"/>
                    <a:pt x="137" y="157"/>
                  </a:cubicBezTo>
                  <a:cubicBezTo>
                    <a:pt x="137" y="157"/>
                    <a:pt x="153" y="157"/>
                    <a:pt x="170" y="136"/>
                  </a:cubicBezTo>
                  <a:cubicBezTo>
                    <a:pt x="120" y="103"/>
                    <a:pt x="50" y="5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5" name="Google Shape;19215;p48"/>
            <p:cNvSpPr/>
            <p:nvPr/>
          </p:nvSpPr>
          <p:spPr>
            <a:xfrm>
              <a:off x="4656950" y="27805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7" y="1"/>
                  </a:moveTo>
                  <a:cubicBezTo>
                    <a:pt x="1" y="34"/>
                    <a:pt x="1" y="50"/>
                    <a:pt x="1" y="87"/>
                  </a:cubicBezTo>
                  <a:cubicBezTo>
                    <a:pt x="1" y="120"/>
                    <a:pt x="17" y="153"/>
                    <a:pt x="54" y="170"/>
                  </a:cubicBezTo>
                  <a:cubicBezTo>
                    <a:pt x="66" y="184"/>
                    <a:pt x="86" y="197"/>
                    <a:pt x="110" y="197"/>
                  </a:cubicBezTo>
                  <a:cubicBezTo>
                    <a:pt x="120" y="197"/>
                    <a:pt x="130" y="195"/>
                    <a:pt x="141" y="190"/>
                  </a:cubicBezTo>
                  <a:cubicBezTo>
                    <a:pt x="157" y="190"/>
                    <a:pt x="190" y="170"/>
                    <a:pt x="207" y="137"/>
                  </a:cubicBezTo>
                  <a:cubicBezTo>
                    <a:pt x="223" y="120"/>
                    <a:pt x="223" y="87"/>
                    <a:pt x="223" y="50"/>
                  </a:cubicBezTo>
                  <a:cubicBezTo>
                    <a:pt x="223" y="34"/>
                    <a:pt x="223" y="17"/>
                    <a:pt x="207" y="17"/>
                  </a:cubicBezTo>
                  <a:cubicBezTo>
                    <a:pt x="141" y="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6" name="Google Shape;19216;p48"/>
            <p:cNvSpPr/>
            <p:nvPr/>
          </p:nvSpPr>
          <p:spPr>
            <a:xfrm>
              <a:off x="4851975" y="29905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17" y="191"/>
                    <a:pt x="17" y="223"/>
                    <a:pt x="50" y="244"/>
                  </a:cubicBezTo>
                  <a:cubicBezTo>
                    <a:pt x="64" y="256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1"/>
                  </a:cubicBezTo>
                  <a:cubicBezTo>
                    <a:pt x="153" y="261"/>
                    <a:pt x="190" y="244"/>
                    <a:pt x="206" y="207"/>
                  </a:cubicBezTo>
                  <a:cubicBezTo>
                    <a:pt x="223" y="191"/>
                    <a:pt x="223" y="158"/>
                    <a:pt x="223" y="120"/>
                  </a:cubicBezTo>
                  <a:cubicBezTo>
                    <a:pt x="223" y="87"/>
                    <a:pt x="206" y="54"/>
                    <a:pt x="173" y="38"/>
                  </a:cubicBezTo>
                  <a:cubicBezTo>
                    <a:pt x="173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7" name="Google Shape;19217;p48"/>
            <p:cNvSpPr/>
            <p:nvPr/>
          </p:nvSpPr>
          <p:spPr>
            <a:xfrm>
              <a:off x="4859700" y="3006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0" y="17"/>
                    <a:pt x="33" y="54"/>
                  </a:cubicBezTo>
                  <a:cubicBezTo>
                    <a:pt x="17" y="87"/>
                    <a:pt x="0" y="120"/>
                    <a:pt x="17" y="157"/>
                  </a:cubicBezTo>
                  <a:cubicBezTo>
                    <a:pt x="17" y="190"/>
                    <a:pt x="33" y="206"/>
                    <a:pt x="50" y="244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44"/>
                    <a:pt x="240" y="173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8" name="Google Shape;19218;p48"/>
            <p:cNvSpPr/>
            <p:nvPr/>
          </p:nvSpPr>
          <p:spPr>
            <a:xfrm>
              <a:off x="4854950" y="302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87" y="1"/>
                    <a:pt x="87" y="17"/>
                    <a:pt x="87" y="17"/>
                  </a:cubicBezTo>
                  <a:cubicBezTo>
                    <a:pt x="34" y="34"/>
                    <a:pt x="1" y="87"/>
                    <a:pt x="17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8" y="252"/>
                    <a:pt x="93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9" name="Google Shape;19219;p48"/>
            <p:cNvSpPr/>
            <p:nvPr/>
          </p:nvSpPr>
          <p:spPr>
            <a:xfrm>
              <a:off x="4872575" y="2925700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207" y="1"/>
                  </a:moveTo>
                  <a:cubicBezTo>
                    <a:pt x="137" y="1"/>
                    <a:pt x="71" y="1"/>
                    <a:pt x="17" y="17"/>
                  </a:cubicBezTo>
                  <a:cubicBezTo>
                    <a:pt x="1" y="54"/>
                    <a:pt x="1" y="120"/>
                    <a:pt x="17" y="157"/>
                  </a:cubicBezTo>
                  <a:cubicBezTo>
                    <a:pt x="34" y="190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74"/>
                  </a:cubicBezTo>
                  <a:cubicBezTo>
                    <a:pt x="223" y="137"/>
                    <a:pt x="240" y="54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0" name="Google Shape;19220;p48"/>
            <p:cNvSpPr/>
            <p:nvPr/>
          </p:nvSpPr>
          <p:spPr>
            <a:xfrm>
              <a:off x="4858350" y="2927875"/>
              <a:ext cx="6125" cy="5900"/>
            </a:xfrm>
            <a:custGeom>
              <a:avLst/>
              <a:gdLst/>
              <a:ahLst/>
              <a:cxnLst/>
              <a:rect l="l" t="t" r="r" b="b"/>
              <a:pathLst>
                <a:path w="245" h="236" extrusionOk="0">
                  <a:moveTo>
                    <a:pt x="191" y="0"/>
                  </a:moveTo>
                  <a:cubicBezTo>
                    <a:pt x="141" y="17"/>
                    <a:pt x="87" y="33"/>
                    <a:pt x="38" y="50"/>
                  </a:cubicBezTo>
                  <a:lnTo>
                    <a:pt x="21" y="50"/>
                  </a:lnTo>
                  <a:cubicBezTo>
                    <a:pt x="1" y="120"/>
                    <a:pt x="38" y="206"/>
                    <a:pt x="87" y="223"/>
                  </a:cubicBezTo>
                  <a:cubicBezTo>
                    <a:pt x="102" y="232"/>
                    <a:pt x="117" y="236"/>
                    <a:pt x="132" y="236"/>
                  </a:cubicBezTo>
                  <a:cubicBezTo>
                    <a:pt x="173" y="236"/>
                    <a:pt x="212" y="204"/>
                    <a:pt x="228" y="153"/>
                  </a:cubicBezTo>
                  <a:cubicBezTo>
                    <a:pt x="244" y="103"/>
                    <a:pt x="228" y="33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1" name="Google Shape;19221;p48"/>
            <p:cNvSpPr/>
            <p:nvPr/>
          </p:nvSpPr>
          <p:spPr>
            <a:xfrm>
              <a:off x="4851150" y="29428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1"/>
                  </a:moveTo>
                  <a:cubicBezTo>
                    <a:pt x="81" y="1"/>
                    <a:pt x="30" y="34"/>
                    <a:pt x="17" y="92"/>
                  </a:cubicBezTo>
                  <a:cubicBezTo>
                    <a:pt x="0" y="158"/>
                    <a:pt x="17" y="228"/>
                    <a:pt x="83" y="261"/>
                  </a:cubicBezTo>
                  <a:cubicBezTo>
                    <a:pt x="92" y="264"/>
                    <a:pt x="101" y="265"/>
                    <a:pt x="111" y="265"/>
                  </a:cubicBezTo>
                  <a:cubicBezTo>
                    <a:pt x="159" y="265"/>
                    <a:pt x="209" y="232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2" name="Google Shape;19222;p48"/>
            <p:cNvSpPr/>
            <p:nvPr/>
          </p:nvSpPr>
          <p:spPr>
            <a:xfrm>
              <a:off x="4858875" y="29579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3" name="Google Shape;19223;p48"/>
            <p:cNvSpPr/>
            <p:nvPr/>
          </p:nvSpPr>
          <p:spPr>
            <a:xfrm>
              <a:off x="4858350" y="29738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5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8"/>
                    <a:pt x="1" y="153"/>
                    <a:pt x="38" y="224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15" y="261"/>
                    <a:pt x="124" y="263"/>
                    <a:pt x="132" y="263"/>
                  </a:cubicBezTo>
                  <a:cubicBezTo>
                    <a:pt x="152" y="263"/>
                    <a:pt x="167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4" name="Google Shape;19224;p48"/>
            <p:cNvSpPr/>
            <p:nvPr/>
          </p:nvSpPr>
          <p:spPr>
            <a:xfrm>
              <a:off x="4880725" y="3030825"/>
              <a:ext cx="5600" cy="6375"/>
            </a:xfrm>
            <a:custGeom>
              <a:avLst/>
              <a:gdLst/>
              <a:ahLst/>
              <a:cxnLst/>
              <a:rect l="l" t="t" r="r" b="b"/>
              <a:pathLst>
                <a:path w="224" h="255" extrusionOk="0">
                  <a:moveTo>
                    <a:pt x="122" y="1"/>
                  </a:moveTo>
                  <a:cubicBezTo>
                    <a:pt x="65" y="1"/>
                    <a:pt x="14" y="33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2" y="255"/>
                    <a:pt x="164" y="247"/>
                    <a:pt x="174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23" y="108"/>
                    <a:pt x="207" y="38"/>
                    <a:pt x="157" y="5"/>
                  </a:cubicBezTo>
                  <a:cubicBezTo>
                    <a:pt x="145" y="2"/>
                    <a:pt x="133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5" name="Google Shape;19225;p48"/>
            <p:cNvSpPr/>
            <p:nvPr/>
          </p:nvSpPr>
          <p:spPr>
            <a:xfrm>
              <a:off x="4877325" y="3003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0" y="70"/>
                    <a:pt x="17" y="140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70" y="243"/>
                    <a:pt x="190" y="223"/>
                    <a:pt x="207" y="206"/>
                  </a:cubicBezTo>
                  <a:cubicBezTo>
                    <a:pt x="223" y="173"/>
                    <a:pt x="240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6" name="Google Shape;19226;p48"/>
            <p:cNvSpPr/>
            <p:nvPr/>
          </p:nvSpPr>
          <p:spPr>
            <a:xfrm>
              <a:off x="4846000" y="2933425"/>
              <a:ext cx="2600" cy="1375"/>
            </a:xfrm>
            <a:custGeom>
              <a:avLst/>
              <a:gdLst/>
              <a:ahLst/>
              <a:cxnLst/>
              <a:rect l="l" t="t" r="r" b="b"/>
              <a:pathLst>
                <a:path w="104" h="55" extrusionOk="0">
                  <a:moveTo>
                    <a:pt x="103" y="1"/>
                  </a:moveTo>
                  <a:lnTo>
                    <a:pt x="103" y="1"/>
                  </a:lnTo>
                  <a:cubicBezTo>
                    <a:pt x="66" y="17"/>
                    <a:pt x="33" y="34"/>
                    <a:pt x="0" y="54"/>
                  </a:cubicBezTo>
                  <a:cubicBezTo>
                    <a:pt x="33" y="54"/>
                    <a:pt x="66" y="34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7" name="Google Shape;19227;p48"/>
            <p:cNvSpPr/>
            <p:nvPr/>
          </p:nvSpPr>
          <p:spPr>
            <a:xfrm>
              <a:off x="4873000" y="29550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21"/>
                    <a:pt x="87" y="254"/>
                  </a:cubicBezTo>
                  <a:cubicBezTo>
                    <a:pt x="96" y="257"/>
                    <a:pt x="105" y="258"/>
                    <a:pt x="114" y="258"/>
                  </a:cubicBezTo>
                  <a:cubicBezTo>
                    <a:pt x="159" y="258"/>
                    <a:pt x="209" y="228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8" name="Google Shape;19228;p48"/>
            <p:cNvSpPr/>
            <p:nvPr/>
          </p:nvSpPr>
          <p:spPr>
            <a:xfrm>
              <a:off x="4883725" y="3016850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11" y="1"/>
                  </a:moveTo>
                  <a:cubicBezTo>
                    <a:pt x="71" y="1"/>
                    <a:pt x="32" y="34"/>
                    <a:pt x="17" y="82"/>
                  </a:cubicBezTo>
                  <a:cubicBezTo>
                    <a:pt x="0" y="152"/>
                    <a:pt x="17" y="238"/>
                    <a:pt x="70" y="255"/>
                  </a:cubicBezTo>
                  <a:cubicBezTo>
                    <a:pt x="87" y="271"/>
                    <a:pt x="103" y="271"/>
                    <a:pt x="120" y="271"/>
                  </a:cubicBezTo>
                  <a:cubicBezTo>
                    <a:pt x="173" y="255"/>
                    <a:pt x="206" y="238"/>
                    <a:pt x="223" y="185"/>
                  </a:cubicBezTo>
                  <a:cubicBezTo>
                    <a:pt x="243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9" name="Google Shape;19229;p48"/>
            <p:cNvSpPr/>
            <p:nvPr/>
          </p:nvSpPr>
          <p:spPr>
            <a:xfrm>
              <a:off x="4870425" y="30184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17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0" name="Google Shape;19230;p48"/>
            <p:cNvSpPr/>
            <p:nvPr/>
          </p:nvSpPr>
          <p:spPr>
            <a:xfrm>
              <a:off x="4871250" y="29709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2" y="1"/>
                  </a:moveTo>
                  <a:cubicBezTo>
                    <a:pt x="123" y="1"/>
                    <a:pt x="114" y="5"/>
                    <a:pt x="103" y="13"/>
                  </a:cubicBezTo>
                  <a:cubicBezTo>
                    <a:pt x="54" y="13"/>
                    <a:pt x="0" y="79"/>
                    <a:pt x="21" y="149"/>
                  </a:cubicBezTo>
                  <a:cubicBezTo>
                    <a:pt x="21" y="182"/>
                    <a:pt x="37" y="219"/>
                    <a:pt x="54" y="236"/>
                  </a:cubicBezTo>
                  <a:cubicBezTo>
                    <a:pt x="77" y="247"/>
                    <a:pt x="92" y="259"/>
                    <a:pt x="112" y="259"/>
                  </a:cubicBezTo>
                  <a:cubicBezTo>
                    <a:pt x="120" y="259"/>
                    <a:pt x="130" y="257"/>
                    <a:pt x="140" y="252"/>
                  </a:cubicBezTo>
                  <a:cubicBezTo>
                    <a:pt x="206" y="252"/>
                    <a:pt x="243" y="182"/>
                    <a:pt x="227" y="116"/>
                  </a:cubicBezTo>
                  <a:cubicBezTo>
                    <a:pt x="227" y="79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5"/>
                    <a:pt x="140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1" name="Google Shape;19231;p48"/>
            <p:cNvSpPr/>
            <p:nvPr/>
          </p:nvSpPr>
          <p:spPr>
            <a:xfrm>
              <a:off x="4866600" y="30352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67" y="0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06"/>
                    <a:pt x="34" y="239"/>
                  </a:cubicBezTo>
                  <a:cubicBezTo>
                    <a:pt x="67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7" y="66"/>
                    <a:pt x="186" y="50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2" name="Google Shape;19232;p48"/>
            <p:cNvSpPr/>
            <p:nvPr/>
          </p:nvSpPr>
          <p:spPr>
            <a:xfrm>
              <a:off x="4869175" y="2990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3" y="1"/>
                  </a:moveTo>
                  <a:cubicBezTo>
                    <a:pt x="72" y="1"/>
                    <a:pt x="57" y="13"/>
                    <a:pt x="34" y="28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8"/>
                    <a:pt x="1" y="181"/>
                    <a:pt x="17" y="213"/>
                  </a:cubicBezTo>
                  <a:cubicBezTo>
                    <a:pt x="46" y="245"/>
                    <a:pt x="83" y="264"/>
                    <a:pt x="118" y="264"/>
                  </a:cubicBezTo>
                  <a:cubicBezTo>
                    <a:pt x="142" y="264"/>
                    <a:pt x="166" y="255"/>
                    <a:pt x="186" y="234"/>
                  </a:cubicBezTo>
                  <a:cubicBezTo>
                    <a:pt x="223" y="181"/>
                    <a:pt x="240" y="110"/>
                    <a:pt x="186" y="44"/>
                  </a:cubicBezTo>
                  <a:cubicBezTo>
                    <a:pt x="186" y="28"/>
                    <a:pt x="170" y="28"/>
                    <a:pt x="153" y="7"/>
                  </a:cubicBezTo>
                  <a:lnTo>
                    <a:pt x="120" y="7"/>
                  </a:lnTo>
                  <a:cubicBezTo>
                    <a:pt x="110" y="3"/>
                    <a:pt x="101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3" name="Google Shape;19233;p48"/>
            <p:cNvSpPr/>
            <p:nvPr/>
          </p:nvSpPr>
          <p:spPr>
            <a:xfrm>
              <a:off x="4839500" y="30236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4" y="260"/>
                    <a:pt x="190" y="239"/>
                  </a:cubicBezTo>
                  <a:cubicBezTo>
                    <a:pt x="239" y="190"/>
                    <a:pt x="239" y="103"/>
                    <a:pt x="207" y="54"/>
                  </a:cubicBezTo>
                  <a:cubicBezTo>
                    <a:pt x="190" y="33"/>
                    <a:pt x="190" y="17"/>
                    <a:pt x="174" y="17"/>
                  </a:cubicBezTo>
                  <a:cubicBezTo>
                    <a:pt x="157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4" name="Google Shape;19234;p48"/>
            <p:cNvSpPr/>
            <p:nvPr/>
          </p:nvSpPr>
          <p:spPr>
            <a:xfrm>
              <a:off x="4816300" y="29662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90" y="30"/>
                    <a:pt x="174" y="13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5" name="Google Shape;19235;p48"/>
            <p:cNvSpPr/>
            <p:nvPr/>
          </p:nvSpPr>
          <p:spPr>
            <a:xfrm>
              <a:off x="4815075" y="3012500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39"/>
                    <a:pt x="83" y="256"/>
                    <a:pt x="103" y="256"/>
                  </a:cubicBezTo>
                  <a:cubicBezTo>
                    <a:pt x="113" y="260"/>
                    <a:pt x="123" y="262"/>
                    <a:pt x="132" y="262"/>
                  </a:cubicBezTo>
                  <a:cubicBezTo>
                    <a:pt x="154" y="262"/>
                    <a:pt x="174" y="251"/>
                    <a:pt x="186" y="239"/>
                  </a:cubicBezTo>
                  <a:cubicBezTo>
                    <a:pt x="206" y="206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6" name="Google Shape;19236;p48"/>
            <p:cNvSpPr/>
            <p:nvPr/>
          </p:nvSpPr>
          <p:spPr>
            <a:xfrm>
              <a:off x="4825800" y="30265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5"/>
                    <a:pt x="17" y="228"/>
                    <a:pt x="87" y="248"/>
                  </a:cubicBezTo>
                  <a:cubicBezTo>
                    <a:pt x="100" y="257"/>
                    <a:pt x="114" y="261"/>
                    <a:pt x="129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39" y="108"/>
                    <a:pt x="223" y="42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7" name="Google Shape;19237;p48"/>
            <p:cNvSpPr/>
            <p:nvPr/>
          </p:nvSpPr>
          <p:spPr>
            <a:xfrm>
              <a:off x="4810325" y="3027400"/>
              <a:ext cx="6425" cy="6650"/>
            </a:xfrm>
            <a:custGeom>
              <a:avLst/>
              <a:gdLst/>
              <a:ahLst/>
              <a:cxnLst/>
              <a:rect l="l" t="t" r="r" b="b"/>
              <a:pathLst>
                <a:path w="257" h="266" extrusionOk="0">
                  <a:moveTo>
                    <a:pt x="134" y="0"/>
                  </a:moveTo>
                  <a:cubicBezTo>
                    <a:pt x="84" y="0"/>
                    <a:pt x="44" y="35"/>
                    <a:pt x="17" y="88"/>
                  </a:cubicBezTo>
                  <a:cubicBezTo>
                    <a:pt x="1" y="159"/>
                    <a:pt x="34" y="229"/>
                    <a:pt x="87" y="262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3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57" y="2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8" name="Google Shape;19238;p48"/>
            <p:cNvSpPr/>
            <p:nvPr/>
          </p:nvSpPr>
          <p:spPr>
            <a:xfrm>
              <a:off x="4821875" y="2996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0" y="0"/>
                    <a:pt x="54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4"/>
                    <a:pt x="244" y="174"/>
                    <a:pt x="223" y="104"/>
                  </a:cubicBezTo>
                  <a:cubicBezTo>
                    <a:pt x="223" y="71"/>
                    <a:pt x="207" y="54"/>
                    <a:pt x="174" y="21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9" name="Google Shape;19239;p48"/>
            <p:cNvSpPr/>
            <p:nvPr/>
          </p:nvSpPr>
          <p:spPr>
            <a:xfrm>
              <a:off x="4800025" y="3014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2" y="1"/>
                  </a:moveTo>
                  <a:cubicBezTo>
                    <a:pt x="97" y="1"/>
                    <a:pt x="47" y="30"/>
                    <a:pt x="33" y="71"/>
                  </a:cubicBezTo>
                  <a:cubicBezTo>
                    <a:pt x="0" y="141"/>
                    <a:pt x="33" y="228"/>
                    <a:pt x="87" y="244"/>
                  </a:cubicBezTo>
                  <a:cubicBezTo>
                    <a:pt x="103" y="261"/>
                    <a:pt x="120" y="261"/>
                    <a:pt x="136" y="261"/>
                  </a:cubicBezTo>
                  <a:cubicBezTo>
                    <a:pt x="190" y="244"/>
                    <a:pt x="223" y="228"/>
                    <a:pt x="239" y="174"/>
                  </a:cubicBezTo>
                  <a:cubicBezTo>
                    <a:pt x="256" y="125"/>
                    <a:pt x="239" y="71"/>
                    <a:pt x="206" y="38"/>
                  </a:cubicBezTo>
                  <a:cubicBezTo>
                    <a:pt x="206" y="22"/>
                    <a:pt x="190" y="22"/>
                    <a:pt x="169" y="5"/>
                  </a:cubicBezTo>
                  <a:cubicBezTo>
                    <a:pt x="161" y="2"/>
                    <a:pt x="151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0" name="Google Shape;19240;p48"/>
            <p:cNvSpPr/>
            <p:nvPr/>
          </p:nvSpPr>
          <p:spPr>
            <a:xfrm>
              <a:off x="4807750" y="29975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94" y="1"/>
                  </a:moveTo>
                  <a:cubicBezTo>
                    <a:pt x="54" y="1"/>
                    <a:pt x="13" y="32"/>
                    <a:pt x="1" y="84"/>
                  </a:cubicBezTo>
                  <a:lnTo>
                    <a:pt x="1" y="133"/>
                  </a:lnTo>
                  <a:cubicBezTo>
                    <a:pt x="1" y="187"/>
                    <a:pt x="17" y="236"/>
                    <a:pt x="66" y="253"/>
                  </a:cubicBezTo>
                  <a:cubicBezTo>
                    <a:pt x="77" y="258"/>
                    <a:pt x="88" y="261"/>
                    <a:pt x="99" y="261"/>
                  </a:cubicBezTo>
                  <a:cubicBezTo>
                    <a:pt x="128" y="261"/>
                    <a:pt x="158" y="244"/>
                    <a:pt x="170" y="220"/>
                  </a:cubicBezTo>
                  <a:cubicBezTo>
                    <a:pt x="190" y="203"/>
                    <a:pt x="207" y="203"/>
                    <a:pt x="207" y="170"/>
                  </a:cubicBezTo>
                  <a:cubicBezTo>
                    <a:pt x="223" y="100"/>
                    <a:pt x="207" y="30"/>
                    <a:pt x="137" y="14"/>
                  </a:cubicBezTo>
                  <a:cubicBezTo>
                    <a:pt x="123" y="5"/>
                    <a:pt x="109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1" name="Google Shape;19241;p48"/>
            <p:cNvSpPr/>
            <p:nvPr/>
          </p:nvSpPr>
          <p:spPr>
            <a:xfrm>
              <a:off x="4804250" y="29699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6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2" name="Google Shape;19242;p48"/>
            <p:cNvSpPr/>
            <p:nvPr/>
          </p:nvSpPr>
          <p:spPr>
            <a:xfrm>
              <a:off x="4885875" y="2967350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37"/>
                  </a:cubicBezTo>
                  <a:cubicBezTo>
                    <a:pt x="17" y="70"/>
                    <a:pt x="1" y="157"/>
                    <a:pt x="54" y="206"/>
                  </a:cubicBezTo>
                  <a:cubicBezTo>
                    <a:pt x="73" y="237"/>
                    <a:pt x="104" y="256"/>
                    <a:pt x="137" y="256"/>
                  </a:cubicBezTo>
                  <a:cubicBezTo>
                    <a:pt x="161" y="256"/>
                    <a:pt x="186" y="246"/>
                    <a:pt x="207" y="223"/>
                  </a:cubicBezTo>
                  <a:cubicBezTo>
                    <a:pt x="240" y="190"/>
                    <a:pt x="260" y="103"/>
                    <a:pt x="223" y="54"/>
                  </a:cubicBezTo>
                  <a:cubicBezTo>
                    <a:pt x="207" y="37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3" name="Google Shape;19243;p48"/>
            <p:cNvSpPr/>
            <p:nvPr/>
          </p:nvSpPr>
          <p:spPr>
            <a:xfrm>
              <a:off x="4836500" y="29933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2" y="1"/>
                  </a:moveTo>
                  <a:cubicBezTo>
                    <a:pt x="93" y="1"/>
                    <a:pt x="77" y="13"/>
                    <a:pt x="50" y="28"/>
                  </a:cubicBezTo>
                  <a:cubicBezTo>
                    <a:pt x="17" y="78"/>
                    <a:pt x="1" y="164"/>
                    <a:pt x="34" y="214"/>
                  </a:cubicBezTo>
                  <a:cubicBezTo>
                    <a:pt x="50" y="251"/>
                    <a:pt x="87" y="267"/>
                    <a:pt x="120" y="267"/>
                  </a:cubicBezTo>
                  <a:cubicBezTo>
                    <a:pt x="137" y="267"/>
                    <a:pt x="174" y="251"/>
                    <a:pt x="190" y="234"/>
                  </a:cubicBezTo>
                  <a:cubicBezTo>
                    <a:pt x="223" y="214"/>
                    <a:pt x="240" y="181"/>
                    <a:pt x="240" y="148"/>
                  </a:cubicBezTo>
                  <a:cubicBezTo>
                    <a:pt x="240" y="110"/>
                    <a:pt x="223" y="78"/>
                    <a:pt x="207" y="45"/>
                  </a:cubicBezTo>
                  <a:cubicBezTo>
                    <a:pt x="207" y="28"/>
                    <a:pt x="190" y="28"/>
                    <a:pt x="174" y="7"/>
                  </a:cubicBezTo>
                  <a:lnTo>
                    <a:pt x="137" y="7"/>
                  </a:lnTo>
                  <a:cubicBezTo>
                    <a:pt x="127" y="3"/>
                    <a:pt x="11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4" name="Google Shape;19244;p48"/>
            <p:cNvSpPr/>
            <p:nvPr/>
          </p:nvSpPr>
          <p:spPr>
            <a:xfrm>
              <a:off x="4844650" y="3007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5"/>
                    <a:pt x="111" y="265"/>
                  </a:cubicBezTo>
                  <a:cubicBezTo>
                    <a:pt x="118" y="265"/>
                    <a:pt x="127" y="262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5" name="Google Shape;19245;p48"/>
            <p:cNvSpPr/>
            <p:nvPr/>
          </p:nvSpPr>
          <p:spPr>
            <a:xfrm>
              <a:off x="4843425" y="297820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28" y="0"/>
                  </a:moveTo>
                  <a:cubicBezTo>
                    <a:pt x="120" y="0"/>
                    <a:pt x="111" y="5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7" y="185"/>
                    <a:pt x="33" y="222"/>
                    <a:pt x="50" y="238"/>
                  </a:cubicBezTo>
                  <a:cubicBezTo>
                    <a:pt x="61" y="250"/>
                    <a:pt x="83" y="262"/>
                    <a:pt x="107" y="262"/>
                  </a:cubicBezTo>
                  <a:cubicBezTo>
                    <a:pt x="116" y="262"/>
                    <a:pt x="126" y="260"/>
                    <a:pt x="136" y="255"/>
                  </a:cubicBezTo>
                  <a:cubicBezTo>
                    <a:pt x="169" y="255"/>
                    <a:pt x="186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86" y="32"/>
                  </a:cubicBezTo>
                  <a:cubicBezTo>
                    <a:pt x="169" y="16"/>
                    <a:pt x="169" y="16"/>
                    <a:pt x="153" y="16"/>
                  </a:cubicBezTo>
                  <a:cubicBezTo>
                    <a:pt x="144" y="5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6" name="Google Shape;19246;p48"/>
            <p:cNvSpPr/>
            <p:nvPr/>
          </p:nvSpPr>
          <p:spPr>
            <a:xfrm>
              <a:off x="4838250" y="294847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56"/>
                    <a:pt x="120" y="256"/>
                    <a:pt x="137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4" y="71"/>
                    <a:pt x="207" y="34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7" name="Google Shape;19247;p48"/>
            <p:cNvSpPr/>
            <p:nvPr/>
          </p:nvSpPr>
          <p:spPr>
            <a:xfrm>
              <a:off x="4844650" y="29629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3" y="0"/>
                  </a:moveTo>
                  <a:cubicBezTo>
                    <a:pt x="124" y="0"/>
                    <a:pt x="115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33" y="215"/>
                    <a:pt x="87" y="265"/>
                    <a:pt x="137" y="265"/>
                  </a:cubicBezTo>
                  <a:cubicBezTo>
                    <a:pt x="174" y="248"/>
                    <a:pt x="207" y="232"/>
                    <a:pt x="223" y="215"/>
                  </a:cubicBezTo>
                  <a:cubicBezTo>
                    <a:pt x="240" y="178"/>
                    <a:pt x="240" y="145"/>
                    <a:pt x="240" y="112"/>
                  </a:cubicBezTo>
                  <a:cubicBezTo>
                    <a:pt x="223" y="75"/>
                    <a:pt x="223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50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8" name="Google Shape;19248;p48"/>
            <p:cNvSpPr/>
            <p:nvPr/>
          </p:nvSpPr>
          <p:spPr>
            <a:xfrm>
              <a:off x="4830525" y="29657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66"/>
                    <a:pt x="1" y="103"/>
                  </a:cubicBezTo>
                  <a:cubicBezTo>
                    <a:pt x="1" y="153"/>
                    <a:pt x="17" y="169"/>
                    <a:pt x="34" y="206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37" y="256"/>
                    <a:pt x="170" y="239"/>
                    <a:pt x="186" y="223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86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9" name="Google Shape;19249;p48"/>
            <p:cNvSpPr/>
            <p:nvPr/>
          </p:nvSpPr>
          <p:spPr>
            <a:xfrm>
              <a:off x="4827425" y="30097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3" y="1"/>
                  </a:moveTo>
                  <a:cubicBezTo>
                    <a:pt x="117" y="1"/>
                    <a:pt x="111" y="2"/>
                    <a:pt x="104" y="8"/>
                  </a:cubicBezTo>
                  <a:cubicBezTo>
                    <a:pt x="88" y="8"/>
                    <a:pt x="71" y="24"/>
                    <a:pt x="55" y="41"/>
                  </a:cubicBezTo>
                  <a:cubicBezTo>
                    <a:pt x="22" y="57"/>
                    <a:pt x="1" y="111"/>
                    <a:pt x="22" y="144"/>
                  </a:cubicBezTo>
                  <a:cubicBezTo>
                    <a:pt x="22" y="177"/>
                    <a:pt x="38" y="214"/>
                    <a:pt x="55" y="231"/>
                  </a:cubicBezTo>
                  <a:cubicBezTo>
                    <a:pt x="88" y="247"/>
                    <a:pt x="104" y="264"/>
                    <a:pt x="141" y="264"/>
                  </a:cubicBezTo>
                  <a:cubicBezTo>
                    <a:pt x="191" y="247"/>
                    <a:pt x="244" y="198"/>
                    <a:pt x="244" y="128"/>
                  </a:cubicBezTo>
                  <a:lnTo>
                    <a:pt x="244" y="111"/>
                  </a:lnTo>
                  <a:cubicBezTo>
                    <a:pt x="228" y="57"/>
                    <a:pt x="207" y="24"/>
                    <a:pt x="158" y="8"/>
                  </a:cubicBezTo>
                  <a:cubicBezTo>
                    <a:pt x="147" y="8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0" name="Google Shape;19250;p48"/>
            <p:cNvSpPr/>
            <p:nvPr/>
          </p:nvSpPr>
          <p:spPr>
            <a:xfrm>
              <a:off x="4595525" y="27907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23" y="0"/>
                  </a:moveTo>
                  <a:cubicBezTo>
                    <a:pt x="117" y="0"/>
                    <a:pt x="110" y="2"/>
                    <a:pt x="104" y="8"/>
                  </a:cubicBezTo>
                  <a:lnTo>
                    <a:pt x="71" y="8"/>
                  </a:lnTo>
                  <a:cubicBezTo>
                    <a:pt x="21" y="24"/>
                    <a:pt x="0" y="94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1" y="247"/>
                    <a:pt x="104" y="263"/>
                    <a:pt x="141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94"/>
                    <a:pt x="227" y="94"/>
                    <a:pt x="207" y="74"/>
                  </a:cubicBezTo>
                  <a:cubicBezTo>
                    <a:pt x="207" y="41"/>
                    <a:pt x="174" y="24"/>
                    <a:pt x="157" y="8"/>
                  </a:cubicBez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1" name="Google Shape;19251;p48"/>
            <p:cNvSpPr/>
            <p:nvPr/>
          </p:nvSpPr>
          <p:spPr>
            <a:xfrm>
              <a:off x="4561625" y="2857250"/>
              <a:ext cx="3925" cy="6625"/>
            </a:xfrm>
            <a:custGeom>
              <a:avLst/>
              <a:gdLst/>
              <a:ahLst/>
              <a:cxnLst/>
              <a:rect l="l" t="t" r="r" b="b"/>
              <a:pathLst>
                <a:path w="157" h="265" extrusionOk="0">
                  <a:moveTo>
                    <a:pt x="36" y="0"/>
                  </a:moveTo>
                  <a:cubicBezTo>
                    <a:pt x="30" y="0"/>
                    <a:pt x="23" y="2"/>
                    <a:pt x="17" y="9"/>
                  </a:cubicBezTo>
                  <a:lnTo>
                    <a:pt x="0" y="9"/>
                  </a:lnTo>
                  <a:lnTo>
                    <a:pt x="0" y="248"/>
                  </a:lnTo>
                  <a:cubicBezTo>
                    <a:pt x="17" y="265"/>
                    <a:pt x="37" y="265"/>
                    <a:pt x="54" y="265"/>
                  </a:cubicBezTo>
                  <a:cubicBezTo>
                    <a:pt x="87" y="248"/>
                    <a:pt x="103" y="232"/>
                    <a:pt x="120" y="215"/>
                  </a:cubicBezTo>
                  <a:cubicBezTo>
                    <a:pt x="140" y="178"/>
                    <a:pt x="157" y="145"/>
                    <a:pt x="140" y="112"/>
                  </a:cubicBezTo>
                  <a:cubicBezTo>
                    <a:pt x="140" y="75"/>
                    <a:pt x="120" y="42"/>
                    <a:pt x="103" y="26"/>
                  </a:cubicBezTo>
                  <a:cubicBezTo>
                    <a:pt x="87" y="26"/>
                    <a:pt x="87" y="9"/>
                    <a:pt x="70" y="9"/>
                  </a:cubicBezTo>
                  <a:cubicBezTo>
                    <a:pt x="59" y="9"/>
                    <a:pt x="48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2" name="Google Shape;19252;p48"/>
            <p:cNvSpPr/>
            <p:nvPr/>
          </p:nvSpPr>
          <p:spPr>
            <a:xfrm>
              <a:off x="4578000" y="288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83" y="17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7" y="244"/>
                    <a:pt x="83" y="261"/>
                    <a:pt x="120" y="261"/>
                  </a:cubicBezTo>
                  <a:cubicBezTo>
                    <a:pt x="153" y="261"/>
                    <a:pt x="170" y="261"/>
                    <a:pt x="207" y="244"/>
                  </a:cubicBezTo>
                  <a:cubicBezTo>
                    <a:pt x="223" y="207"/>
                    <a:pt x="240" y="191"/>
                    <a:pt x="240" y="158"/>
                  </a:cubicBezTo>
                  <a:cubicBezTo>
                    <a:pt x="240" y="120"/>
                    <a:pt x="240" y="87"/>
                    <a:pt x="207" y="54"/>
                  </a:cubicBezTo>
                  <a:cubicBezTo>
                    <a:pt x="207" y="38"/>
                    <a:pt x="186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3" name="Google Shape;19253;p48"/>
            <p:cNvSpPr/>
            <p:nvPr/>
          </p:nvSpPr>
          <p:spPr>
            <a:xfrm>
              <a:off x="4568100" y="2919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24"/>
                    <a:pt x="67" y="240"/>
                  </a:cubicBezTo>
                  <a:cubicBezTo>
                    <a:pt x="81" y="252"/>
                    <a:pt x="102" y="263"/>
                    <a:pt x="119" y="263"/>
                  </a:cubicBezTo>
                  <a:cubicBezTo>
                    <a:pt x="126" y="263"/>
                    <a:pt x="132" y="261"/>
                    <a:pt x="137" y="257"/>
                  </a:cubicBezTo>
                  <a:cubicBezTo>
                    <a:pt x="207" y="257"/>
                    <a:pt x="240" y="186"/>
                    <a:pt x="240" y="121"/>
                  </a:cubicBezTo>
                  <a:cubicBezTo>
                    <a:pt x="223" y="83"/>
                    <a:pt x="223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4" name="Google Shape;19254;p48"/>
            <p:cNvSpPr/>
            <p:nvPr/>
          </p:nvSpPr>
          <p:spPr>
            <a:xfrm>
              <a:off x="4576650" y="2857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0"/>
                    <a:pt x="55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6" y="245"/>
                    <a:pt x="87" y="261"/>
                    <a:pt x="121" y="261"/>
                  </a:cubicBezTo>
                  <a:cubicBezTo>
                    <a:pt x="144" y="261"/>
                    <a:pt x="168" y="253"/>
                    <a:pt x="191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1" y="33"/>
                    <a:pt x="174" y="17"/>
                    <a:pt x="158" y="17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5" name="Google Shape;19255;p48"/>
            <p:cNvSpPr/>
            <p:nvPr/>
          </p:nvSpPr>
          <p:spPr>
            <a:xfrm>
              <a:off x="4573675" y="2807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6" name="Google Shape;19256;p48"/>
            <p:cNvSpPr/>
            <p:nvPr/>
          </p:nvSpPr>
          <p:spPr>
            <a:xfrm>
              <a:off x="4571500" y="29489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0"/>
                    <a:pt x="1" y="70"/>
                    <a:pt x="17" y="136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7" y="239"/>
                    <a:pt x="120" y="260"/>
                    <a:pt x="137" y="260"/>
                  </a:cubicBezTo>
                  <a:cubicBezTo>
                    <a:pt x="174" y="239"/>
                    <a:pt x="190" y="223"/>
                    <a:pt x="207" y="206"/>
                  </a:cubicBezTo>
                  <a:cubicBezTo>
                    <a:pt x="240" y="173"/>
                    <a:pt x="240" y="136"/>
                    <a:pt x="240" y="103"/>
                  </a:cubicBezTo>
                  <a:cubicBezTo>
                    <a:pt x="223" y="70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7" name="Google Shape;19257;p48"/>
            <p:cNvSpPr/>
            <p:nvPr/>
          </p:nvSpPr>
          <p:spPr>
            <a:xfrm>
              <a:off x="4574075" y="290167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34" y="34"/>
                    <a:pt x="17" y="50"/>
                  </a:cubicBezTo>
                  <a:cubicBezTo>
                    <a:pt x="1" y="88"/>
                    <a:pt x="1" y="120"/>
                    <a:pt x="1" y="153"/>
                  </a:cubicBezTo>
                  <a:cubicBezTo>
                    <a:pt x="17" y="191"/>
                    <a:pt x="17" y="224"/>
                    <a:pt x="54" y="240"/>
                  </a:cubicBezTo>
                  <a:cubicBezTo>
                    <a:pt x="66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8"/>
                    <a:pt x="207" y="50"/>
                    <a:pt x="174" y="34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8" name="Google Shape;19258;p48"/>
            <p:cNvSpPr/>
            <p:nvPr/>
          </p:nvSpPr>
          <p:spPr>
            <a:xfrm>
              <a:off x="4575425" y="297982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6" y="260"/>
                    <a:pt x="104" y="260"/>
                    <a:pt x="137" y="260"/>
                  </a:cubicBezTo>
                  <a:cubicBezTo>
                    <a:pt x="186" y="239"/>
                    <a:pt x="223" y="190"/>
                    <a:pt x="223" y="103"/>
                  </a:cubicBezTo>
                  <a:cubicBezTo>
                    <a:pt x="223" y="7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9" name="Google Shape;19259;p48"/>
            <p:cNvSpPr/>
            <p:nvPr/>
          </p:nvSpPr>
          <p:spPr>
            <a:xfrm>
              <a:off x="4561625" y="2909000"/>
              <a:ext cx="425" cy="3025"/>
            </a:xfrm>
            <a:custGeom>
              <a:avLst/>
              <a:gdLst/>
              <a:ahLst/>
              <a:cxnLst/>
              <a:rect l="l" t="t" r="r" b="b"/>
              <a:pathLst>
                <a:path w="17" h="121" extrusionOk="0">
                  <a:moveTo>
                    <a:pt x="0" y="1"/>
                  </a:moveTo>
                  <a:lnTo>
                    <a:pt x="0" y="120"/>
                  </a:lnTo>
                  <a:cubicBezTo>
                    <a:pt x="17" y="83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0" name="Google Shape;19260;p48"/>
            <p:cNvSpPr/>
            <p:nvPr/>
          </p:nvSpPr>
          <p:spPr>
            <a:xfrm>
              <a:off x="45663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1" name="Google Shape;19261;p48"/>
            <p:cNvSpPr/>
            <p:nvPr/>
          </p:nvSpPr>
          <p:spPr>
            <a:xfrm>
              <a:off x="4565950" y="28406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2" name="Google Shape;19262;p48"/>
            <p:cNvSpPr/>
            <p:nvPr/>
          </p:nvSpPr>
          <p:spPr>
            <a:xfrm>
              <a:off x="4560800" y="2809425"/>
              <a:ext cx="4350" cy="6475"/>
            </a:xfrm>
            <a:custGeom>
              <a:avLst/>
              <a:gdLst/>
              <a:ahLst/>
              <a:cxnLst/>
              <a:rect l="l" t="t" r="r" b="b"/>
              <a:pathLst>
                <a:path w="174" h="259" extrusionOk="0">
                  <a:moveTo>
                    <a:pt x="42" y="1"/>
                  </a:moveTo>
                  <a:cubicBezTo>
                    <a:pt x="29" y="1"/>
                    <a:pt x="17" y="5"/>
                    <a:pt x="0" y="13"/>
                  </a:cubicBezTo>
                  <a:cubicBezTo>
                    <a:pt x="17" y="100"/>
                    <a:pt x="17" y="186"/>
                    <a:pt x="33" y="252"/>
                  </a:cubicBezTo>
                  <a:cubicBezTo>
                    <a:pt x="40" y="256"/>
                    <a:pt x="48" y="258"/>
                    <a:pt x="56" y="258"/>
                  </a:cubicBezTo>
                  <a:cubicBezTo>
                    <a:pt x="88" y="258"/>
                    <a:pt x="123" y="226"/>
                    <a:pt x="136" y="186"/>
                  </a:cubicBezTo>
                  <a:cubicBezTo>
                    <a:pt x="173" y="116"/>
                    <a:pt x="136" y="30"/>
                    <a:pt x="87" y="13"/>
                  </a:cubicBezTo>
                  <a:cubicBezTo>
                    <a:pt x="68" y="5"/>
                    <a:pt x="55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3" name="Google Shape;19263;p48"/>
            <p:cNvSpPr/>
            <p:nvPr/>
          </p:nvSpPr>
          <p:spPr>
            <a:xfrm>
              <a:off x="4562950" y="2889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1"/>
                  </a:moveTo>
                  <a:cubicBezTo>
                    <a:pt x="107" y="1"/>
                    <a:pt x="98" y="3"/>
                    <a:pt x="87" y="8"/>
                  </a:cubicBezTo>
                  <a:lnTo>
                    <a:pt x="67" y="8"/>
                  </a:lnTo>
                  <a:cubicBezTo>
                    <a:pt x="17" y="45"/>
                    <a:pt x="1" y="95"/>
                    <a:pt x="1" y="148"/>
                  </a:cubicBezTo>
                  <a:cubicBezTo>
                    <a:pt x="1" y="181"/>
                    <a:pt x="17" y="214"/>
                    <a:pt x="50" y="231"/>
                  </a:cubicBezTo>
                  <a:cubicBezTo>
                    <a:pt x="67" y="268"/>
                    <a:pt x="104" y="268"/>
                    <a:pt x="120" y="268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95"/>
                    <a:pt x="207" y="95"/>
                    <a:pt x="207" y="78"/>
                  </a:cubicBezTo>
                  <a:cubicBezTo>
                    <a:pt x="207" y="45"/>
                    <a:pt x="170" y="25"/>
                    <a:pt x="153" y="8"/>
                  </a:cubicBezTo>
                  <a:cubicBezTo>
                    <a:pt x="142" y="8"/>
                    <a:pt x="13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4" name="Google Shape;19264;p48"/>
            <p:cNvSpPr/>
            <p:nvPr/>
          </p:nvSpPr>
          <p:spPr>
            <a:xfrm>
              <a:off x="4561625" y="2951050"/>
              <a:ext cx="950" cy="5175"/>
            </a:xfrm>
            <a:custGeom>
              <a:avLst/>
              <a:gdLst/>
              <a:ahLst/>
              <a:cxnLst/>
              <a:rect l="l" t="t" r="r" b="b"/>
              <a:pathLst>
                <a:path w="38" h="207" extrusionOk="0">
                  <a:moveTo>
                    <a:pt x="0" y="1"/>
                  </a:moveTo>
                  <a:lnTo>
                    <a:pt x="0" y="207"/>
                  </a:lnTo>
                  <a:cubicBezTo>
                    <a:pt x="17" y="174"/>
                    <a:pt x="37" y="120"/>
                    <a:pt x="37" y="87"/>
                  </a:cubicBezTo>
                  <a:cubicBezTo>
                    <a:pt x="17" y="50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5" name="Google Shape;19265;p48"/>
            <p:cNvSpPr/>
            <p:nvPr/>
          </p:nvSpPr>
          <p:spPr>
            <a:xfrm>
              <a:off x="4561625" y="29332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85" y="1"/>
                  </a:moveTo>
                  <a:cubicBezTo>
                    <a:pt x="69" y="1"/>
                    <a:pt x="49" y="13"/>
                    <a:pt x="37" y="24"/>
                  </a:cubicBezTo>
                  <a:cubicBezTo>
                    <a:pt x="17" y="41"/>
                    <a:pt x="0" y="61"/>
                    <a:pt x="0" y="94"/>
                  </a:cubicBezTo>
                  <a:lnTo>
                    <a:pt x="0" y="164"/>
                  </a:lnTo>
                  <a:cubicBezTo>
                    <a:pt x="0" y="181"/>
                    <a:pt x="0" y="197"/>
                    <a:pt x="17" y="214"/>
                  </a:cubicBezTo>
                  <a:cubicBezTo>
                    <a:pt x="38" y="245"/>
                    <a:pt x="69" y="263"/>
                    <a:pt x="101" y="263"/>
                  </a:cubicBezTo>
                  <a:cubicBezTo>
                    <a:pt x="125" y="263"/>
                    <a:pt x="150" y="253"/>
                    <a:pt x="173" y="230"/>
                  </a:cubicBezTo>
                  <a:cubicBezTo>
                    <a:pt x="206" y="181"/>
                    <a:pt x="223" y="111"/>
                    <a:pt x="190" y="41"/>
                  </a:cubicBezTo>
                  <a:cubicBezTo>
                    <a:pt x="173" y="24"/>
                    <a:pt x="157" y="8"/>
                    <a:pt x="140" y="8"/>
                  </a:cubicBezTo>
                  <a:lnTo>
                    <a:pt x="103" y="8"/>
                  </a:lnTo>
                  <a:cubicBezTo>
                    <a:pt x="98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6" name="Google Shape;19266;p48"/>
            <p:cNvSpPr/>
            <p:nvPr/>
          </p:nvSpPr>
          <p:spPr>
            <a:xfrm>
              <a:off x="4579250" y="28376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7" name="Google Shape;19267;p48"/>
            <p:cNvSpPr/>
            <p:nvPr/>
          </p:nvSpPr>
          <p:spPr>
            <a:xfrm>
              <a:off x="4613550" y="281557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28" y="1"/>
                  </a:moveTo>
                  <a:cubicBezTo>
                    <a:pt x="82" y="1"/>
                    <a:pt x="47" y="23"/>
                    <a:pt x="22" y="77"/>
                  </a:cubicBezTo>
                  <a:cubicBezTo>
                    <a:pt x="1" y="147"/>
                    <a:pt x="38" y="233"/>
                    <a:pt x="88" y="250"/>
                  </a:cubicBezTo>
                  <a:cubicBezTo>
                    <a:pt x="104" y="266"/>
                    <a:pt x="125" y="266"/>
                    <a:pt x="141" y="266"/>
                  </a:cubicBezTo>
                  <a:cubicBezTo>
                    <a:pt x="174" y="250"/>
                    <a:pt x="207" y="233"/>
                    <a:pt x="228" y="180"/>
                  </a:cubicBezTo>
                  <a:cubicBezTo>
                    <a:pt x="244" y="130"/>
                    <a:pt x="244" y="77"/>
                    <a:pt x="207" y="44"/>
                  </a:cubicBezTo>
                  <a:cubicBezTo>
                    <a:pt x="191" y="27"/>
                    <a:pt x="191" y="6"/>
                    <a:pt x="174" y="6"/>
                  </a:cubicBezTo>
                  <a:cubicBezTo>
                    <a:pt x="158" y="3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8" name="Google Shape;19268;p48"/>
            <p:cNvSpPr/>
            <p:nvPr/>
          </p:nvSpPr>
          <p:spPr>
            <a:xfrm>
              <a:off x="4640675" y="2781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120" y="1"/>
                    <a:pt x="87" y="17"/>
                    <a:pt x="70" y="17"/>
                  </a:cubicBezTo>
                  <a:cubicBezTo>
                    <a:pt x="17" y="33"/>
                    <a:pt x="0" y="87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9" name="Google Shape;19269;p48"/>
            <p:cNvSpPr/>
            <p:nvPr/>
          </p:nvSpPr>
          <p:spPr>
            <a:xfrm>
              <a:off x="4611925" y="2833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03" y="0"/>
                  </a:moveTo>
                  <a:cubicBezTo>
                    <a:pt x="86" y="0"/>
                    <a:pt x="68" y="4"/>
                    <a:pt x="49" y="12"/>
                  </a:cubicBezTo>
                  <a:cubicBezTo>
                    <a:pt x="33" y="29"/>
                    <a:pt x="16" y="50"/>
                    <a:pt x="0" y="83"/>
                  </a:cubicBezTo>
                  <a:lnTo>
                    <a:pt x="0" y="169"/>
                  </a:lnTo>
                  <a:cubicBezTo>
                    <a:pt x="16" y="202"/>
                    <a:pt x="33" y="235"/>
                    <a:pt x="66" y="256"/>
                  </a:cubicBezTo>
                  <a:cubicBezTo>
                    <a:pt x="78" y="260"/>
                    <a:pt x="92" y="262"/>
                    <a:pt x="105" y="262"/>
                  </a:cubicBezTo>
                  <a:cubicBezTo>
                    <a:pt x="149" y="262"/>
                    <a:pt x="194" y="239"/>
                    <a:pt x="206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0" name="Google Shape;19270;p48"/>
            <p:cNvSpPr/>
            <p:nvPr/>
          </p:nvSpPr>
          <p:spPr>
            <a:xfrm>
              <a:off x="4798275" y="30323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04" y="1"/>
                  </a:moveTo>
                  <a:cubicBezTo>
                    <a:pt x="87" y="1"/>
                    <a:pt x="70" y="6"/>
                    <a:pt x="54" y="16"/>
                  </a:cubicBezTo>
                  <a:cubicBezTo>
                    <a:pt x="33" y="33"/>
                    <a:pt x="17" y="66"/>
                    <a:pt x="17" y="82"/>
                  </a:cubicBezTo>
                  <a:cubicBezTo>
                    <a:pt x="0" y="119"/>
                    <a:pt x="0" y="152"/>
                    <a:pt x="0" y="169"/>
                  </a:cubicBezTo>
                  <a:cubicBezTo>
                    <a:pt x="17" y="202"/>
                    <a:pt x="33" y="239"/>
                    <a:pt x="70" y="255"/>
                  </a:cubicBezTo>
                  <a:cubicBezTo>
                    <a:pt x="88" y="264"/>
                    <a:pt x="104" y="268"/>
                    <a:pt x="120" y="268"/>
                  </a:cubicBezTo>
                  <a:cubicBezTo>
                    <a:pt x="163" y="268"/>
                    <a:pt x="199" y="237"/>
                    <a:pt x="223" y="185"/>
                  </a:cubicBezTo>
                  <a:cubicBezTo>
                    <a:pt x="239" y="119"/>
                    <a:pt x="206" y="33"/>
                    <a:pt x="157" y="16"/>
                  </a:cubicBezTo>
                  <a:cubicBezTo>
                    <a:pt x="138" y="6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1" name="Google Shape;19271;p48"/>
            <p:cNvSpPr/>
            <p:nvPr/>
          </p:nvSpPr>
          <p:spPr>
            <a:xfrm>
              <a:off x="4580575" y="28217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36" y="0"/>
                  </a:moveTo>
                  <a:cubicBezTo>
                    <a:pt x="85" y="0"/>
                    <a:pt x="44" y="30"/>
                    <a:pt x="17" y="71"/>
                  </a:cubicBezTo>
                  <a:cubicBezTo>
                    <a:pt x="1" y="141"/>
                    <a:pt x="34" y="227"/>
                    <a:pt x="83" y="244"/>
                  </a:cubicBezTo>
                  <a:cubicBezTo>
                    <a:pt x="97" y="253"/>
                    <a:pt x="113" y="257"/>
                    <a:pt x="128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2" name="Google Shape;19272;p48"/>
            <p:cNvSpPr/>
            <p:nvPr/>
          </p:nvSpPr>
          <p:spPr>
            <a:xfrm>
              <a:off x="4945150" y="2958375"/>
              <a:ext cx="5575" cy="6000"/>
            </a:xfrm>
            <a:custGeom>
              <a:avLst/>
              <a:gdLst/>
              <a:ahLst/>
              <a:cxnLst/>
              <a:rect l="l" t="t" r="r" b="b"/>
              <a:pathLst>
                <a:path w="223" h="240" extrusionOk="0">
                  <a:moveTo>
                    <a:pt x="54" y="1"/>
                  </a:moveTo>
                  <a:cubicBezTo>
                    <a:pt x="17" y="50"/>
                    <a:pt x="0" y="137"/>
                    <a:pt x="54" y="190"/>
                  </a:cubicBezTo>
                  <a:cubicBezTo>
                    <a:pt x="70" y="207"/>
                    <a:pt x="87" y="223"/>
                    <a:pt x="120" y="240"/>
                  </a:cubicBezTo>
                  <a:cubicBezTo>
                    <a:pt x="157" y="240"/>
                    <a:pt x="174" y="223"/>
                    <a:pt x="206" y="207"/>
                  </a:cubicBezTo>
                  <a:cubicBezTo>
                    <a:pt x="206" y="190"/>
                    <a:pt x="223" y="190"/>
                    <a:pt x="223" y="170"/>
                  </a:cubicBezTo>
                  <a:cubicBezTo>
                    <a:pt x="174" y="120"/>
                    <a:pt x="120" y="50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3" name="Google Shape;19273;p48"/>
            <p:cNvSpPr/>
            <p:nvPr/>
          </p:nvSpPr>
          <p:spPr>
            <a:xfrm>
              <a:off x="4893200" y="29536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90" y="17"/>
                    <a:pt x="17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4" name="Google Shape;19274;p48"/>
            <p:cNvSpPr/>
            <p:nvPr/>
          </p:nvSpPr>
          <p:spPr>
            <a:xfrm>
              <a:off x="4899175" y="29360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8" y="17"/>
                    <a:pt x="17" y="54"/>
                  </a:cubicBezTo>
                  <a:cubicBezTo>
                    <a:pt x="1" y="71"/>
                    <a:pt x="1" y="104"/>
                    <a:pt x="1" y="137"/>
                  </a:cubicBezTo>
                  <a:cubicBezTo>
                    <a:pt x="1" y="174"/>
                    <a:pt x="17" y="207"/>
                    <a:pt x="54" y="223"/>
                  </a:cubicBezTo>
                  <a:cubicBezTo>
                    <a:pt x="71" y="261"/>
                    <a:pt x="104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5" name="Google Shape;19275;p48"/>
            <p:cNvSpPr/>
            <p:nvPr/>
          </p:nvSpPr>
          <p:spPr>
            <a:xfrm>
              <a:off x="4888050" y="2926525"/>
              <a:ext cx="5575" cy="3950"/>
            </a:xfrm>
            <a:custGeom>
              <a:avLst/>
              <a:gdLst/>
              <a:ahLst/>
              <a:cxnLst/>
              <a:rect l="l" t="t" r="r" b="b"/>
              <a:pathLst>
                <a:path w="223" h="158" extrusionOk="0">
                  <a:moveTo>
                    <a:pt x="0" y="1"/>
                  </a:moveTo>
                  <a:lnTo>
                    <a:pt x="0" y="54"/>
                  </a:lnTo>
                  <a:cubicBezTo>
                    <a:pt x="0" y="87"/>
                    <a:pt x="17" y="124"/>
                    <a:pt x="33" y="141"/>
                  </a:cubicBezTo>
                  <a:cubicBezTo>
                    <a:pt x="70" y="157"/>
                    <a:pt x="103" y="157"/>
                    <a:pt x="120" y="157"/>
                  </a:cubicBezTo>
                  <a:cubicBezTo>
                    <a:pt x="173" y="157"/>
                    <a:pt x="223" y="87"/>
                    <a:pt x="223" y="38"/>
                  </a:cubicBezTo>
                  <a:cubicBezTo>
                    <a:pt x="153" y="2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6" name="Google Shape;19276;p48"/>
            <p:cNvSpPr/>
            <p:nvPr/>
          </p:nvSpPr>
          <p:spPr>
            <a:xfrm>
              <a:off x="4889275" y="2999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1" y="141"/>
                    <a:pt x="21" y="227"/>
                    <a:pt x="87" y="244"/>
                  </a:cubicBezTo>
                  <a:cubicBezTo>
                    <a:pt x="104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4"/>
                  </a:cubicBezTo>
                  <a:cubicBezTo>
                    <a:pt x="244" y="124"/>
                    <a:pt x="227" y="71"/>
                    <a:pt x="207" y="38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7" name="Google Shape;19277;p48"/>
            <p:cNvSpPr/>
            <p:nvPr/>
          </p:nvSpPr>
          <p:spPr>
            <a:xfrm>
              <a:off x="4588725" y="2808550"/>
              <a:ext cx="6400" cy="6475"/>
            </a:xfrm>
            <a:custGeom>
              <a:avLst/>
              <a:gdLst/>
              <a:ahLst/>
              <a:cxnLst/>
              <a:rect l="l" t="t" r="r" b="b"/>
              <a:pathLst>
                <a:path w="256" h="259" extrusionOk="0">
                  <a:moveTo>
                    <a:pt x="126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8" y="257"/>
                    <a:pt x="109" y="259"/>
                    <a:pt x="120" y="259"/>
                  </a:cubicBezTo>
                  <a:cubicBezTo>
                    <a:pt x="171" y="259"/>
                    <a:pt x="212" y="226"/>
                    <a:pt x="239" y="168"/>
                  </a:cubicBezTo>
                  <a:cubicBezTo>
                    <a:pt x="256" y="102"/>
                    <a:pt x="223" y="32"/>
                    <a:pt x="169" y="15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8" name="Google Shape;19278;p48"/>
            <p:cNvSpPr/>
            <p:nvPr/>
          </p:nvSpPr>
          <p:spPr>
            <a:xfrm>
              <a:off x="4584800" y="28698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54" y="22"/>
                    <a:pt x="1" y="88"/>
                    <a:pt x="17" y="158"/>
                  </a:cubicBezTo>
                  <a:cubicBezTo>
                    <a:pt x="17" y="191"/>
                    <a:pt x="38" y="228"/>
                    <a:pt x="71" y="244"/>
                  </a:cubicBezTo>
                  <a:cubicBezTo>
                    <a:pt x="82" y="256"/>
                    <a:pt x="102" y="268"/>
                    <a:pt x="120" y="268"/>
                  </a:cubicBezTo>
                  <a:cubicBezTo>
                    <a:pt x="128" y="268"/>
                    <a:pt x="135" y="266"/>
                    <a:pt x="141" y="261"/>
                  </a:cubicBezTo>
                  <a:cubicBezTo>
                    <a:pt x="174" y="261"/>
                    <a:pt x="207" y="244"/>
                    <a:pt x="223" y="207"/>
                  </a:cubicBezTo>
                  <a:cubicBezTo>
                    <a:pt x="244" y="191"/>
                    <a:pt x="244" y="158"/>
                    <a:pt x="244" y="125"/>
                  </a:cubicBezTo>
                  <a:cubicBezTo>
                    <a:pt x="223" y="88"/>
                    <a:pt x="223" y="55"/>
                    <a:pt x="190" y="38"/>
                  </a:cubicBezTo>
                  <a:cubicBezTo>
                    <a:pt x="190" y="22"/>
                    <a:pt x="174" y="22"/>
                    <a:pt x="174" y="22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9" name="Google Shape;19279;p48"/>
            <p:cNvSpPr/>
            <p:nvPr/>
          </p:nvSpPr>
          <p:spPr>
            <a:xfrm>
              <a:off x="4593875" y="283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66" y="22"/>
                    <a:pt x="50" y="38"/>
                  </a:cubicBezTo>
                  <a:cubicBezTo>
                    <a:pt x="0" y="88"/>
                    <a:pt x="0" y="158"/>
                    <a:pt x="33" y="228"/>
                  </a:cubicBezTo>
                  <a:cubicBezTo>
                    <a:pt x="52" y="255"/>
                    <a:pt x="81" y="267"/>
                    <a:pt x="113" y="267"/>
                  </a:cubicBezTo>
                  <a:cubicBezTo>
                    <a:pt x="139" y="267"/>
                    <a:pt x="166" y="259"/>
                    <a:pt x="190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190" y="38"/>
                    <a:pt x="170" y="22"/>
                    <a:pt x="153" y="22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0" name="Google Shape;19280;p48"/>
            <p:cNvSpPr/>
            <p:nvPr/>
          </p:nvSpPr>
          <p:spPr>
            <a:xfrm>
              <a:off x="4604600" y="284935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14" y="1"/>
                  </a:moveTo>
                  <a:cubicBezTo>
                    <a:pt x="107" y="1"/>
                    <a:pt x="103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33" y="222"/>
                    <a:pt x="50" y="239"/>
                  </a:cubicBezTo>
                  <a:cubicBezTo>
                    <a:pt x="64" y="250"/>
                    <a:pt x="85" y="262"/>
                    <a:pt x="102" y="262"/>
                  </a:cubicBezTo>
                  <a:cubicBezTo>
                    <a:pt x="109" y="262"/>
                    <a:pt x="115" y="260"/>
                    <a:pt x="120" y="255"/>
                  </a:cubicBezTo>
                  <a:cubicBezTo>
                    <a:pt x="153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cubicBezTo>
                    <a:pt x="173" y="16"/>
                    <a:pt x="153" y="16"/>
                    <a:pt x="153" y="16"/>
                  </a:cubicBezTo>
                  <a:lnTo>
                    <a:pt x="136" y="16"/>
                  </a:lnTo>
                  <a:cubicBezTo>
                    <a:pt x="128" y="6"/>
                    <a:pt x="12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1" name="Google Shape;19281;p48"/>
            <p:cNvSpPr/>
            <p:nvPr/>
          </p:nvSpPr>
          <p:spPr>
            <a:xfrm>
              <a:off x="4561625" y="2982800"/>
              <a:ext cx="3000" cy="6525"/>
            </a:xfrm>
            <a:custGeom>
              <a:avLst/>
              <a:gdLst/>
              <a:ahLst/>
              <a:cxnLst/>
              <a:rect l="l" t="t" r="r" b="b"/>
              <a:pathLst>
                <a:path w="120" h="261" extrusionOk="0">
                  <a:moveTo>
                    <a:pt x="0" y="1"/>
                  </a:moveTo>
                  <a:lnTo>
                    <a:pt x="0" y="260"/>
                  </a:lnTo>
                  <a:cubicBezTo>
                    <a:pt x="54" y="260"/>
                    <a:pt x="87" y="223"/>
                    <a:pt x="103" y="174"/>
                  </a:cubicBezTo>
                  <a:cubicBezTo>
                    <a:pt x="120" y="141"/>
                    <a:pt x="103" y="87"/>
                    <a:pt x="87" y="38"/>
                  </a:cubicBezTo>
                  <a:cubicBezTo>
                    <a:pt x="70" y="38"/>
                    <a:pt x="54" y="17"/>
                    <a:pt x="37" y="17"/>
                  </a:cubicBezTo>
                  <a:cubicBezTo>
                    <a:pt x="17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2" name="Google Shape;19282;p48"/>
            <p:cNvSpPr/>
            <p:nvPr/>
          </p:nvSpPr>
          <p:spPr>
            <a:xfrm>
              <a:off x="4601200" y="28200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4"/>
                    <a:pt x="84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3" name="Google Shape;19283;p48"/>
            <p:cNvSpPr/>
            <p:nvPr/>
          </p:nvSpPr>
          <p:spPr>
            <a:xfrm>
              <a:off x="4596875" y="28661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1" y="0"/>
                  </a:moveTo>
                  <a:cubicBezTo>
                    <a:pt x="76" y="0"/>
                    <a:pt x="41" y="31"/>
                    <a:pt x="17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73" y="252"/>
                    <a:pt x="223" y="219"/>
                    <a:pt x="223" y="186"/>
                  </a:cubicBezTo>
                  <a:cubicBezTo>
                    <a:pt x="239" y="132"/>
                    <a:pt x="239" y="83"/>
                    <a:pt x="206" y="46"/>
                  </a:cubicBezTo>
                  <a:cubicBezTo>
                    <a:pt x="206" y="29"/>
                    <a:pt x="190" y="13"/>
                    <a:pt x="173" y="13"/>
                  </a:cubicBezTo>
                  <a:cubicBezTo>
                    <a:pt x="155" y="4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284" name="Google Shape;19284;p48"/>
          <p:cNvSpPr/>
          <p:nvPr/>
        </p:nvSpPr>
        <p:spPr>
          <a:xfrm rot="5400000">
            <a:off x="1544051" y="4459519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85" name="Google Shape;19285;p48"/>
          <p:cNvSpPr/>
          <p:nvPr/>
        </p:nvSpPr>
        <p:spPr>
          <a:xfrm rot="5400000" flipH="1">
            <a:off x="8568715" y="1861617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86" name="Google Shape;19286;p48"/>
          <p:cNvSpPr/>
          <p:nvPr/>
        </p:nvSpPr>
        <p:spPr>
          <a:xfrm rot="4815172">
            <a:off x="-1745438" y="-1314054"/>
            <a:ext cx="3099704" cy="3353450"/>
          </a:xfrm>
          <a:custGeom>
            <a:avLst/>
            <a:gdLst/>
            <a:ahLst/>
            <a:cxnLst/>
            <a:rect l="l" t="t" r="r" b="b"/>
            <a:pathLst>
              <a:path w="7586" h="8207" extrusionOk="0">
                <a:moveTo>
                  <a:pt x="2484" y="0"/>
                </a:moveTo>
                <a:cubicBezTo>
                  <a:pt x="1587" y="0"/>
                  <a:pt x="290" y="487"/>
                  <a:pt x="149" y="2303"/>
                </a:cubicBezTo>
                <a:cubicBezTo>
                  <a:pt x="1" y="4587"/>
                  <a:pt x="1730" y="7048"/>
                  <a:pt x="3663" y="7926"/>
                </a:cubicBezTo>
                <a:cubicBezTo>
                  <a:pt x="4118" y="8125"/>
                  <a:pt x="4518" y="8207"/>
                  <a:pt x="4864" y="8207"/>
                </a:cubicBezTo>
                <a:cubicBezTo>
                  <a:pt x="5988" y="8207"/>
                  <a:pt x="6546" y="7340"/>
                  <a:pt x="6595" y="6780"/>
                </a:cubicBezTo>
                <a:cubicBezTo>
                  <a:pt x="6651" y="5930"/>
                  <a:pt x="6067" y="4672"/>
                  <a:pt x="6855" y="3413"/>
                </a:cubicBezTo>
                <a:cubicBezTo>
                  <a:pt x="7178" y="2858"/>
                  <a:pt x="7354" y="2415"/>
                  <a:pt x="7438" y="2064"/>
                </a:cubicBezTo>
                <a:cubicBezTo>
                  <a:pt x="7586" y="1424"/>
                  <a:pt x="7298" y="749"/>
                  <a:pt x="6735" y="454"/>
                </a:cubicBezTo>
                <a:cubicBezTo>
                  <a:pt x="6484" y="328"/>
                  <a:pt x="6223" y="279"/>
                  <a:pt x="5972" y="279"/>
                </a:cubicBezTo>
                <a:cubicBezTo>
                  <a:pt x="5758" y="279"/>
                  <a:pt x="5552" y="315"/>
                  <a:pt x="5364" y="370"/>
                </a:cubicBezTo>
                <a:cubicBezTo>
                  <a:pt x="5235" y="404"/>
                  <a:pt x="5082" y="418"/>
                  <a:pt x="4918" y="418"/>
                </a:cubicBezTo>
                <a:cubicBezTo>
                  <a:pt x="4116" y="418"/>
                  <a:pt x="3045" y="74"/>
                  <a:pt x="3045" y="74"/>
                </a:cubicBezTo>
                <a:cubicBezTo>
                  <a:pt x="2896" y="29"/>
                  <a:pt x="2702" y="0"/>
                  <a:pt x="248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87" name="Google Shape;19287;p48"/>
          <p:cNvSpPr/>
          <p:nvPr/>
        </p:nvSpPr>
        <p:spPr>
          <a:xfrm rot="1991266" flipH="1">
            <a:off x="420455" y="1773063"/>
            <a:ext cx="560106" cy="45828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88" name="Google Shape;19288;p48"/>
          <p:cNvSpPr/>
          <p:nvPr/>
        </p:nvSpPr>
        <p:spPr>
          <a:xfrm rot="644044" flipH="1">
            <a:off x="1178214" y="4057563"/>
            <a:ext cx="267799" cy="21912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89" name="Google Shape;19289;p48"/>
          <p:cNvSpPr txBox="1">
            <a:spLocks noGrp="1"/>
          </p:cNvSpPr>
          <p:nvPr>
            <p:ph type="title"/>
          </p:nvPr>
        </p:nvSpPr>
        <p:spPr>
          <a:xfrm>
            <a:off x="720050" y="1491850"/>
            <a:ext cx="7704000" cy="228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 2">
  <p:cSld name="CUSTOM_20_1">
    <p:spTree>
      <p:nvGrpSpPr>
        <p:cNvPr id="1" name="Shape 19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91" name="Google Shape;19291;p49"/>
          <p:cNvSpPr/>
          <p:nvPr/>
        </p:nvSpPr>
        <p:spPr>
          <a:xfrm rot="229913">
            <a:off x="1343546" y="346121"/>
            <a:ext cx="7371209" cy="4168007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92" name="Google Shape;19292;p49"/>
          <p:cNvSpPr/>
          <p:nvPr/>
        </p:nvSpPr>
        <p:spPr>
          <a:xfrm rot="-4835129" flipH="1">
            <a:off x="6893621" y="3923463"/>
            <a:ext cx="420429" cy="461300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93" name="Google Shape;19293;p49"/>
          <p:cNvSpPr/>
          <p:nvPr/>
        </p:nvSpPr>
        <p:spPr>
          <a:xfrm rot="-4835172">
            <a:off x="7534673" y="3865072"/>
            <a:ext cx="343651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94" name="Google Shape;19294;p49"/>
          <p:cNvSpPr/>
          <p:nvPr/>
        </p:nvSpPr>
        <p:spPr>
          <a:xfrm rot="1991266" flipH="1">
            <a:off x="2123530" y="447188"/>
            <a:ext cx="560106" cy="45828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95" name="Google Shape;19295;p49"/>
          <p:cNvSpPr/>
          <p:nvPr/>
        </p:nvSpPr>
        <p:spPr>
          <a:xfrm rot="-79164">
            <a:off x="7320235" y="3686827"/>
            <a:ext cx="267787" cy="21912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96" name="Google Shape;19296;p49"/>
          <p:cNvSpPr txBox="1">
            <a:spLocks noGrp="1"/>
          </p:cNvSpPr>
          <p:nvPr>
            <p:ph type="title"/>
          </p:nvPr>
        </p:nvSpPr>
        <p:spPr>
          <a:xfrm>
            <a:off x="1869325" y="1429500"/>
            <a:ext cx="5405400" cy="228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80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19297" name="Google Shape;19297;p49"/>
          <p:cNvSpPr/>
          <p:nvPr/>
        </p:nvSpPr>
        <p:spPr>
          <a:xfrm>
            <a:off x="-976700" y="4260000"/>
            <a:ext cx="2769474" cy="2340126"/>
          </a:xfrm>
          <a:custGeom>
            <a:avLst/>
            <a:gdLst/>
            <a:ahLst/>
            <a:cxnLst/>
            <a:rect l="l" t="t" r="r" b="b"/>
            <a:pathLst>
              <a:path w="8521" h="7200" extrusionOk="0">
                <a:moveTo>
                  <a:pt x="6541" y="1"/>
                </a:moveTo>
                <a:cubicBezTo>
                  <a:pt x="6496" y="1"/>
                  <a:pt x="6453" y="4"/>
                  <a:pt x="6412" y="9"/>
                </a:cubicBezTo>
                <a:cubicBezTo>
                  <a:pt x="5770" y="94"/>
                  <a:pt x="4963" y="567"/>
                  <a:pt x="4013" y="567"/>
                </a:cubicBezTo>
                <a:cubicBezTo>
                  <a:pt x="3705" y="567"/>
                  <a:pt x="3382" y="517"/>
                  <a:pt x="3045" y="388"/>
                </a:cubicBezTo>
                <a:cubicBezTo>
                  <a:pt x="2461" y="149"/>
                  <a:pt x="1962" y="65"/>
                  <a:pt x="1611" y="65"/>
                </a:cubicBezTo>
                <a:cubicBezTo>
                  <a:pt x="1588" y="64"/>
                  <a:pt x="1566" y="63"/>
                  <a:pt x="1543" y="63"/>
                </a:cubicBezTo>
                <a:cubicBezTo>
                  <a:pt x="922" y="63"/>
                  <a:pt x="346" y="439"/>
                  <a:pt x="177" y="1063"/>
                </a:cubicBezTo>
                <a:cubicBezTo>
                  <a:pt x="1" y="1527"/>
                  <a:pt x="148" y="2026"/>
                  <a:pt x="324" y="2406"/>
                </a:cubicBezTo>
                <a:cubicBezTo>
                  <a:pt x="676" y="3109"/>
                  <a:pt x="465" y="4719"/>
                  <a:pt x="465" y="4754"/>
                </a:cubicBezTo>
                <a:cubicBezTo>
                  <a:pt x="385" y="5469"/>
                  <a:pt x="873" y="7199"/>
                  <a:pt x="2814" y="7199"/>
                </a:cubicBezTo>
                <a:cubicBezTo>
                  <a:pt x="2935" y="7199"/>
                  <a:pt x="3061" y="7193"/>
                  <a:pt x="3192" y="7179"/>
                </a:cubicBezTo>
                <a:cubicBezTo>
                  <a:pt x="5477" y="6919"/>
                  <a:pt x="7558" y="4754"/>
                  <a:pt x="8057" y="2673"/>
                </a:cubicBezTo>
                <a:cubicBezTo>
                  <a:pt x="8521" y="736"/>
                  <a:pt x="7295" y="1"/>
                  <a:pt x="654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</a:t>
            </a:r>
            <a:endParaRPr/>
          </a:p>
        </p:txBody>
      </p:sp>
      <p:sp>
        <p:nvSpPr>
          <p:cNvPr id="19298" name="Google Shape;19298;p49"/>
          <p:cNvSpPr/>
          <p:nvPr/>
        </p:nvSpPr>
        <p:spPr>
          <a:xfrm>
            <a:off x="7000025" y="-1512150"/>
            <a:ext cx="2769474" cy="2340126"/>
          </a:xfrm>
          <a:custGeom>
            <a:avLst/>
            <a:gdLst/>
            <a:ahLst/>
            <a:cxnLst/>
            <a:rect l="l" t="t" r="r" b="b"/>
            <a:pathLst>
              <a:path w="8521" h="7200" extrusionOk="0">
                <a:moveTo>
                  <a:pt x="6541" y="1"/>
                </a:moveTo>
                <a:cubicBezTo>
                  <a:pt x="6496" y="1"/>
                  <a:pt x="6453" y="4"/>
                  <a:pt x="6412" y="9"/>
                </a:cubicBezTo>
                <a:cubicBezTo>
                  <a:pt x="5770" y="94"/>
                  <a:pt x="4963" y="567"/>
                  <a:pt x="4013" y="567"/>
                </a:cubicBezTo>
                <a:cubicBezTo>
                  <a:pt x="3705" y="567"/>
                  <a:pt x="3382" y="517"/>
                  <a:pt x="3045" y="388"/>
                </a:cubicBezTo>
                <a:cubicBezTo>
                  <a:pt x="2461" y="149"/>
                  <a:pt x="1962" y="65"/>
                  <a:pt x="1611" y="65"/>
                </a:cubicBezTo>
                <a:cubicBezTo>
                  <a:pt x="1588" y="64"/>
                  <a:pt x="1566" y="63"/>
                  <a:pt x="1543" y="63"/>
                </a:cubicBezTo>
                <a:cubicBezTo>
                  <a:pt x="922" y="63"/>
                  <a:pt x="346" y="439"/>
                  <a:pt x="177" y="1063"/>
                </a:cubicBezTo>
                <a:cubicBezTo>
                  <a:pt x="1" y="1527"/>
                  <a:pt x="148" y="2026"/>
                  <a:pt x="324" y="2406"/>
                </a:cubicBezTo>
                <a:cubicBezTo>
                  <a:pt x="676" y="3109"/>
                  <a:pt x="465" y="4719"/>
                  <a:pt x="465" y="4754"/>
                </a:cubicBezTo>
                <a:cubicBezTo>
                  <a:pt x="385" y="5469"/>
                  <a:pt x="873" y="7199"/>
                  <a:pt x="2814" y="7199"/>
                </a:cubicBezTo>
                <a:cubicBezTo>
                  <a:pt x="2935" y="7199"/>
                  <a:pt x="3061" y="7193"/>
                  <a:pt x="3192" y="7179"/>
                </a:cubicBezTo>
                <a:cubicBezTo>
                  <a:pt x="5477" y="6919"/>
                  <a:pt x="7558" y="4754"/>
                  <a:pt x="8057" y="2673"/>
                </a:cubicBezTo>
                <a:cubicBezTo>
                  <a:pt x="8521" y="736"/>
                  <a:pt x="7295" y="1"/>
                  <a:pt x="654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</a:t>
            </a:r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25">
    <p:spTree>
      <p:nvGrpSpPr>
        <p:cNvPr id="1" name="Shape 198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98" name="Google Shape;19898;p53"/>
          <p:cNvSpPr/>
          <p:nvPr/>
        </p:nvSpPr>
        <p:spPr>
          <a:xfrm>
            <a:off x="-91437" y="4103627"/>
            <a:ext cx="9326881" cy="1039880"/>
          </a:xfrm>
          <a:custGeom>
            <a:avLst/>
            <a:gdLst/>
            <a:ahLst/>
            <a:cxnLst/>
            <a:rect l="l" t="t" r="r" b="b"/>
            <a:pathLst>
              <a:path w="17647" h="6391" extrusionOk="0">
                <a:moveTo>
                  <a:pt x="1" y="0"/>
                </a:moveTo>
                <a:lnTo>
                  <a:pt x="1" y="6391"/>
                </a:lnTo>
                <a:lnTo>
                  <a:pt x="17647" y="6391"/>
                </a:lnTo>
                <a:lnTo>
                  <a:pt x="17647" y="1736"/>
                </a:lnTo>
                <a:cubicBezTo>
                  <a:pt x="17647" y="1630"/>
                  <a:pt x="17502" y="1590"/>
                  <a:pt x="17283" y="1590"/>
                </a:cubicBezTo>
                <a:cubicBezTo>
                  <a:pt x="16649" y="1590"/>
                  <a:pt x="15392" y="1927"/>
                  <a:pt x="15239" y="1979"/>
                </a:cubicBezTo>
                <a:cubicBezTo>
                  <a:pt x="14192" y="2408"/>
                  <a:pt x="13367" y="3093"/>
                  <a:pt x="12473" y="3678"/>
                </a:cubicBezTo>
                <a:cubicBezTo>
                  <a:pt x="11402" y="4369"/>
                  <a:pt x="10189" y="4829"/>
                  <a:pt x="8848" y="4829"/>
                </a:cubicBezTo>
                <a:cubicBezTo>
                  <a:pt x="8557" y="4829"/>
                  <a:pt x="8261" y="4808"/>
                  <a:pt x="7958" y="4762"/>
                </a:cubicBezTo>
                <a:cubicBezTo>
                  <a:pt x="6515" y="4556"/>
                  <a:pt x="5414" y="3798"/>
                  <a:pt x="4433" y="2973"/>
                </a:cubicBezTo>
                <a:cubicBezTo>
                  <a:pt x="3266" y="2012"/>
                  <a:pt x="2203" y="965"/>
                  <a:pt x="743" y="277"/>
                </a:cubicBezTo>
                <a:cubicBezTo>
                  <a:pt x="673" y="244"/>
                  <a:pt x="22" y="54"/>
                  <a:pt x="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899" name="Google Shape;19899;p53"/>
          <p:cNvGrpSpPr/>
          <p:nvPr/>
        </p:nvGrpSpPr>
        <p:grpSpPr>
          <a:xfrm>
            <a:off x="-76212" y="-5"/>
            <a:ext cx="1803243" cy="1536829"/>
            <a:chOff x="3796300" y="2184925"/>
            <a:chExt cx="427775" cy="364575"/>
          </a:xfrm>
        </p:grpSpPr>
        <p:sp>
          <p:nvSpPr>
            <p:cNvPr id="19900" name="Google Shape;19900;p53"/>
            <p:cNvSpPr/>
            <p:nvPr/>
          </p:nvSpPr>
          <p:spPr>
            <a:xfrm>
              <a:off x="4014925" y="23184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57" y="260"/>
                    <a:pt x="190" y="227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7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1" name="Google Shape;19901;p53"/>
            <p:cNvSpPr/>
            <p:nvPr/>
          </p:nvSpPr>
          <p:spPr>
            <a:xfrm>
              <a:off x="4016250" y="2394475"/>
              <a:ext cx="6425" cy="6375"/>
            </a:xfrm>
            <a:custGeom>
              <a:avLst/>
              <a:gdLst/>
              <a:ahLst/>
              <a:cxnLst/>
              <a:rect l="l" t="t" r="r" b="b"/>
              <a:pathLst>
                <a:path w="257" h="255" extrusionOk="0">
                  <a:moveTo>
                    <a:pt x="137" y="0"/>
                  </a:moveTo>
                  <a:cubicBezTo>
                    <a:pt x="104" y="0"/>
                    <a:pt x="83" y="0"/>
                    <a:pt x="50" y="17"/>
                  </a:cubicBezTo>
                  <a:cubicBezTo>
                    <a:pt x="17" y="70"/>
                    <a:pt x="1" y="153"/>
                    <a:pt x="34" y="206"/>
                  </a:cubicBezTo>
                  <a:cubicBezTo>
                    <a:pt x="63" y="235"/>
                    <a:pt x="99" y="254"/>
                    <a:pt x="130" y="254"/>
                  </a:cubicBezTo>
                  <a:cubicBezTo>
                    <a:pt x="153" y="254"/>
                    <a:pt x="173" y="245"/>
                    <a:pt x="186" y="223"/>
                  </a:cubicBezTo>
                  <a:cubicBezTo>
                    <a:pt x="240" y="190"/>
                    <a:pt x="256" y="103"/>
                    <a:pt x="207" y="50"/>
                  </a:cubicBezTo>
                  <a:cubicBezTo>
                    <a:pt x="207" y="17"/>
                    <a:pt x="186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2" name="Google Shape;19902;p53"/>
            <p:cNvSpPr/>
            <p:nvPr/>
          </p:nvSpPr>
          <p:spPr>
            <a:xfrm>
              <a:off x="3944925" y="23175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34" y="33"/>
                    <a:pt x="1" y="87"/>
                    <a:pt x="1" y="157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65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4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3" name="Google Shape;19903;p53"/>
            <p:cNvSpPr/>
            <p:nvPr/>
          </p:nvSpPr>
          <p:spPr>
            <a:xfrm>
              <a:off x="4002450" y="2351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87" y="261"/>
                    <a:pt x="103" y="261"/>
                  </a:cubicBezTo>
                  <a:cubicBezTo>
                    <a:pt x="140" y="261"/>
                    <a:pt x="173" y="244"/>
                    <a:pt x="190" y="224"/>
                  </a:cubicBezTo>
                  <a:cubicBezTo>
                    <a:pt x="244" y="191"/>
                    <a:pt x="244" y="104"/>
                    <a:pt x="206" y="55"/>
                  </a:cubicBezTo>
                  <a:cubicBezTo>
                    <a:pt x="190" y="1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4" name="Google Shape;19904;p53"/>
            <p:cNvSpPr/>
            <p:nvPr/>
          </p:nvSpPr>
          <p:spPr>
            <a:xfrm>
              <a:off x="4017900" y="235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71" y="0"/>
                  </a:moveTo>
                  <a:cubicBezTo>
                    <a:pt x="38" y="33"/>
                    <a:pt x="1" y="87"/>
                    <a:pt x="17" y="157"/>
                  </a:cubicBezTo>
                  <a:cubicBezTo>
                    <a:pt x="17" y="190"/>
                    <a:pt x="38" y="207"/>
                    <a:pt x="54" y="240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lnTo>
                    <a:pt x="223" y="71"/>
                  </a:lnTo>
                  <a:cubicBezTo>
                    <a:pt x="207" y="33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5" name="Google Shape;19905;p53"/>
            <p:cNvSpPr/>
            <p:nvPr/>
          </p:nvSpPr>
          <p:spPr>
            <a:xfrm>
              <a:off x="4011525" y="23688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0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9" y="257"/>
                    <a:pt x="112" y="260"/>
                    <a:pt x="126" y="260"/>
                  </a:cubicBezTo>
                  <a:cubicBezTo>
                    <a:pt x="168" y="260"/>
                    <a:pt x="210" y="236"/>
                    <a:pt x="223" y="186"/>
                  </a:cubicBezTo>
                  <a:cubicBezTo>
                    <a:pt x="239" y="116"/>
                    <a:pt x="223" y="29"/>
                    <a:pt x="153" y="13"/>
                  </a:cubicBezTo>
                  <a:cubicBezTo>
                    <a:pt x="140" y="4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6" name="Google Shape;19906;p53"/>
            <p:cNvSpPr/>
            <p:nvPr/>
          </p:nvSpPr>
          <p:spPr>
            <a:xfrm>
              <a:off x="4014100" y="22706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5" y="0"/>
                  </a:moveTo>
                  <a:cubicBezTo>
                    <a:pt x="80" y="0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4"/>
                    <a:pt x="115" y="259"/>
                    <a:pt x="130" y="259"/>
                  </a:cubicBezTo>
                  <a:cubicBezTo>
                    <a:pt x="170" y="259"/>
                    <a:pt x="211" y="226"/>
                    <a:pt x="223" y="178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7" name="Google Shape;19907;p53"/>
            <p:cNvSpPr/>
            <p:nvPr/>
          </p:nvSpPr>
          <p:spPr>
            <a:xfrm>
              <a:off x="4001625" y="2397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39" y="190"/>
                    <a:pt x="223" y="120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73" y="17"/>
                    <a:pt x="17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8" name="Google Shape;19908;p53"/>
            <p:cNvSpPr/>
            <p:nvPr/>
          </p:nvSpPr>
          <p:spPr>
            <a:xfrm>
              <a:off x="4020900" y="230170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1"/>
                  </a:moveTo>
                  <a:cubicBezTo>
                    <a:pt x="124" y="1"/>
                    <a:pt x="87" y="1"/>
                    <a:pt x="70" y="34"/>
                  </a:cubicBezTo>
                  <a:cubicBezTo>
                    <a:pt x="21" y="71"/>
                    <a:pt x="0" y="153"/>
                    <a:pt x="54" y="207"/>
                  </a:cubicBezTo>
                  <a:cubicBezTo>
                    <a:pt x="70" y="240"/>
                    <a:pt x="87" y="256"/>
                    <a:pt x="124" y="256"/>
                  </a:cubicBezTo>
                  <a:cubicBezTo>
                    <a:pt x="157" y="256"/>
                    <a:pt x="173" y="256"/>
                    <a:pt x="206" y="223"/>
                  </a:cubicBezTo>
                  <a:cubicBezTo>
                    <a:pt x="260" y="190"/>
                    <a:pt x="260" y="104"/>
                    <a:pt x="227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9" name="Google Shape;19909;p53"/>
            <p:cNvSpPr/>
            <p:nvPr/>
          </p:nvSpPr>
          <p:spPr>
            <a:xfrm>
              <a:off x="4021825" y="22854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2" y="251"/>
                    <a:pt x="84" y="263"/>
                    <a:pt x="101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0" name="Google Shape;19910;p53"/>
            <p:cNvSpPr/>
            <p:nvPr/>
          </p:nvSpPr>
          <p:spPr>
            <a:xfrm>
              <a:off x="4023475" y="2380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7" y="10"/>
                    <a:pt x="0" y="76"/>
                    <a:pt x="21" y="146"/>
                  </a:cubicBezTo>
                  <a:cubicBezTo>
                    <a:pt x="21" y="179"/>
                    <a:pt x="37" y="216"/>
                    <a:pt x="54" y="232"/>
                  </a:cubicBezTo>
                  <a:cubicBezTo>
                    <a:pt x="87" y="249"/>
                    <a:pt x="103" y="265"/>
                    <a:pt x="141" y="265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1" name="Google Shape;19911;p53"/>
            <p:cNvSpPr/>
            <p:nvPr/>
          </p:nvSpPr>
          <p:spPr>
            <a:xfrm>
              <a:off x="4022650" y="2333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70" y="8"/>
                    <a:pt x="54" y="29"/>
                    <a:pt x="33" y="61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3" y="214"/>
                    <a:pt x="54" y="235"/>
                  </a:cubicBezTo>
                  <a:cubicBezTo>
                    <a:pt x="70" y="251"/>
                    <a:pt x="103" y="268"/>
                    <a:pt x="136" y="268"/>
                  </a:cubicBezTo>
                  <a:cubicBezTo>
                    <a:pt x="190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90" y="29"/>
                  </a:cubicBezTo>
                  <a:cubicBezTo>
                    <a:pt x="174" y="29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2" name="Google Shape;19912;p53"/>
            <p:cNvSpPr/>
            <p:nvPr/>
          </p:nvSpPr>
          <p:spPr>
            <a:xfrm>
              <a:off x="4021400" y="225500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18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49"/>
                    <a:pt x="34" y="219"/>
                    <a:pt x="83" y="252"/>
                  </a:cubicBezTo>
                  <a:cubicBezTo>
                    <a:pt x="92" y="255"/>
                    <a:pt x="102" y="257"/>
                    <a:pt x="112" y="257"/>
                  </a:cubicBezTo>
                  <a:cubicBezTo>
                    <a:pt x="159" y="257"/>
                    <a:pt x="210" y="224"/>
                    <a:pt x="224" y="166"/>
                  </a:cubicBezTo>
                  <a:cubicBezTo>
                    <a:pt x="240" y="116"/>
                    <a:pt x="224" y="30"/>
                    <a:pt x="170" y="13"/>
                  </a:cubicBezTo>
                  <a:cubicBezTo>
                    <a:pt x="152" y="4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3" name="Google Shape;19913;p53"/>
            <p:cNvSpPr/>
            <p:nvPr/>
          </p:nvSpPr>
          <p:spPr>
            <a:xfrm>
              <a:off x="4023475" y="22381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54" y="17"/>
                    <a:pt x="37" y="38"/>
                  </a:cubicBezTo>
                  <a:cubicBezTo>
                    <a:pt x="0" y="71"/>
                    <a:pt x="0" y="104"/>
                    <a:pt x="0" y="157"/>
                  </a:cubicBezTo>
                  <a:cubicBezTo>
                    <a:pt x="0" y="190"/>
                    <a:pt x="21" y="223"/>
                    <a:pt x="54" y="244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lnTo>
                    <a:pt x="227" y="104"/>
                  </a:lnTo>
                  <a:cubicBezTo>
                    <a:pt x="207" y="71"/>
                    <a:pt x="190" y="38"/>
                    <a:pt x="157" y="17"/>
                  </a:cubicBezTo>
                  <a:cubicBezTo>
                    <a:pt x="141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4" name="Google Shape;19914;p53"/>
            <p:cNvSpPr/>
            <p:nvPr/>
          </p:nvSpPr>
          <p:spPr>
            <a:xfrm>
              <a:off x="4007600" y="22905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35" y="214"/>
                    <a:pt x="75" y="259"/>
                    <a:pt x="120" y="259"/>
                  </a:cubicBezTo>
                  <a:cubicBezTo>
                    <a:pt x="127" y="259"/>
                    <a:pt x="134" y="258"/>
                    <a:pt x="141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44" y="186"/>
                    <a:pt x="244" y="153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5" name="Google Shape;19915;p53"/>
            <p:cNvSpPr/>
            <p:nvPr/>
          </p:nvSpPr>
          <p:spPr>
            <a:xfrm>
              <a:off x="3993475" y="22931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23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13" y="261"/>
                    <a:pt x="123" y="263"/>
                    <a:pt x="132" y="263"/>
                  </a:cubicBezTo>
                  <a:cubicBezTo>
                    <a:pt x="155" y="263"/>
                    <a:pt x="176" y="251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6" name="Google Shape;19916;p53"/>
            <p:cNvSpPr/>
            <p:nvPr/>
          </p:nvSpPr>
          <p:spPr>
            <a:xfrm>
              <a:off x="3996050" y="23679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7" y="1"/>
                  </a:moveTo>
                  <a:cubicBezTo>
                    <a:pt x="124" y="1"/>
                    <a:pt x="112" y="5"/>
                    <a:pt x="104" y="13"/>
                  </a:cubicBezTo>
                  <a:cubicBezTo>
                    <a:pt x="50" y="13"/>
                    <a:pt x="1" y="79"/>
                    <a:pt x="17" y="149"/>
                  </a:cubicBezTo>
                  <a:cubicBezTo>
                    <a:pt x="17" y="182"/>
                    <a:pt x="34" y="219"/>
                    <a:pt x="50" y="236"/>
                  </a:cubicBezTo>
                  <a:cubicBezTo>
                    <a:pt x="87" y="252"/>
                    <a:pt x="120" y="269"/>
                    <a:pt x="137" y="269"/>
                  </a:cubicBezTo>
                  <a:cubicBezTo>
                    <a:pt x="207" y="252"/>
                    <a:pt x="240" y="182"/>
                    <a:pt x="240" y="116"/>
                  </a:cubicBezTo>
                  <a:cubicBezTo>
                    <a:pt x="223" y="79"/>
                    <a:pt x="207" y="46"/>
                    <a:pt x="190" y="29"/>
                  </a:cubicBezTo>
                  <a:lnTo>
                    <a:pt x="170" y="13"/>
                  </a:lnTo>
                  <a:cubicBezTo>
                    <a:pt x="161" y="5"/>
                    <a:pt x="149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7" name="Google Shape;19917;p53"/>
            <p:cNvSpPr/>
            <p:nvPr/>
          </p:nvSpPr>
          <p:spPr>
            <a:xfrm>
              <a:off x="3993900" y="22608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3" y="1"/>
                  </a:moveTo>
                  <a:cubicBezTo>
                    <a:pt x="120" y="1"/>
                    <a:pt x="87" y="1"/>
                    <a:pt x="70" y="17"/>
                  </a:cubicBezTo>
                  <a:cubicBezTo>
                    <a:pt x="33" y="34"/>
                    <a:pt x="17" y="54"/>
                    <a:pt x="17" y="87"/>
                  </a:cubicBezTo>
                  <a:cubicBezTo>
                    <a:pt x="0" y="104"/>
                    <a:pt x="0" y="137"/>
                    <a:pt x="17" y="174"/>
                  </a:cubicBezTo>
                  <a:cubicBezTo>
                    <a:pt x="17" y="207"/>
                    <a:pt x="50" y="240"/>
                    <a:pt x="70" y="261"/>
                  </a:cubicBezTo>
                  <a:cubicBezTo>
                    <a:pt x="81" y="263"/>
                    <a:pt x="91" y="265"/>
                    <a:pt x="101" y="265"/>
                  </a:cubicBezTo>
                  <a:cubicBezTo>
                    <a:pt x="153" y="265"/>
                    <a:pt x="195" y="229"/>
                    <a:pt x="223" y="174"/>
                  </a:cubicBezTo>
                  <a:cubicBezTo>
                    <a:pt x="239" y="104"/>
                    <a:pt x="206" y="34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8" name="Google Shape;19918;p53"/>
            <p:cNvSpPr/>
            <p:nvPr/>
          </p:nvSpPr>
          <p:spPr>
            <a:xfrm>
              <a:off x="3988725" y="2384675"/>
              <a:ext cx="6025" cy="6825"/>
            </a:xfrm>
            <a:custGeom>
              <a:avLst/>
              <a:gdLst/>
              <a:ahLst/>
              <a:cxnLst/>
              <a:rect l="l" t="t" r="r" b="b"/>
              <a:pathLst>
                <a:path w="241" h="273" extrusionOk="0">
                  <a:moveTo>
                    <a:pt x="131" y="0"/>
                  </a:moveTo>
                  <a:cubicBezTo>
                    <a:pt x="121" y="0"/>
                    <a:pt x="112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50" y="235"/>
                  </a:cubicBezTo>
                  <a:cubicBezTo>
                    <a:pt x="88" y="256"/>
                    <a:pt x="121" y="273"/>
                    <a:pt x="137" y="273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4" y="83"/>
                    <a:pt x="207" y="50"/>
                    <a:pt x="191" y="29"/>
                  </a:cubicBezTo>
                  <a:lnTo>
                    <a:pt x="174" y="13"/>
                  </a:lnTo>
                  <a:cubicBezTo>
                    <a:pt x="156" y="5"/>
                    <a:pt x="142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9" name="Google Shape;19919;p53"/>
            <p:cNvSpPr/>
            <p:nvPr/>
          </p:nvSpPr>
          <p:spPr>
            <a:xfrm>
              <a:off x="4006350" y="23060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7" y="186"/>
                    <a:pt x="34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54" y="256"/>
                    <a:pt x="191" y="240"/>
                    <a:pt x="207" y="207"/>
                  </a:cubicBezTo>
                  <a:cubicBezTo>
                    <a:pt x="224" y="170"/>
                    <a:pt x="224" y="137"/>
                    <a:pt x="224" y="104"/>
                  </a:cubicBezTo>
                  <a:cubicBezTo>
                    <a:pt x="224" y="67"/>
                    <a:pt x="207" y="50"/>
                    <a:pt x="191" y="34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0" name="Google Shape;19920;p53"/>
            <p:cNvSpPr/>
            <p:nvPr/>
          </p:nvSpPr>
          <p:spPr>
            <a:xfrm>
              <a:off x="3990500" y="23373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82" y="17"/>
                    <a:pt x="66" y="17"/>
                    <a:pt x="50" y="33"/>
                  </a:cubicBezTo>
                  <a:cubicBezTo>
                    <a:pt x="17" y="66"/>
                    <a:pt x="0" y="103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186" y="256"/>
                    <a:pt x="239" y="190"/>
                    <a:pt x="239" y="120"/>
                  </a:cubicBezTo>
                  <a:lnTo>
                    <a:pt x="223" y="120"/>
                  </a:lnTo>
                  <a:cubicBezTo>
                    <a:pt x="223" y="66"/>
                    <a:pt x="206" y="33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1" name="Google Shape;19921;p53"/>
            <p:cNvSpPr/>
            <p:nvPr/>
          </p:nvSpPr>
          <p:spPr>
            <a:xfrm>
              <a:off x="3984825" y="2323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3" y="0"/>
                  </a:moveTo>
                  <a:cubicBezTo>
                    <a:pt x="117" y="0"/>
                    <a:pt x="110" y="2"/>
                    <a:pt x="103" y="9"/>
                  </a:cubicBezTo>
                  <a:cubicBezTo>
                    <a:pt x="70" y="9"/>
                    <a:pt x="37" y="26"/>
                    <a:pt x="21" y="59"/>
                  </a:cubicBezTo>
                  <a:cubicBezTo>
                    <a:pt x="0" y="75"/>
                    <a:pt x="0" y="112"/>
                    <a:pt x="0" y="145"/>
                  </a:cubicBezTo>
                  <a:cubicBezTo>
                    <a:pt x="21" y="178"/>
                    <a:pt x="21" y="215"/>
                    <a:pt x="54" y="232"/>
                  </a:cubicBezTo>
                  <a:cubicBezTo>
                    <a:pt x="70" y="248"/>
                    <a:pt x="103" y="265"/>
                    <a:pt x="140" y="265"/>
                  </a:cubicBezTo>
                  <a:cubicBezTo>
                    <a:pt x="190" y="248"/>
                    <a:pt x="244" y="178"/>
                    <a:pt x="227" y="112"/>
                  </a:cubicBezTo>
                  <a:cubicBezTo>
                    <a:pt x="227" y="75"/>
                    <a:pt x="206" y="42"/>
                    <a:pt x="173" y="26"/>
                  </a:cubicBezTo>
                  <a:cubicBezTo>
                    <a:pt x="173" y="26"/>
                    <a:pt x="173" y="9"/>
                    <a:pt x="157" y="9"/>
                  </a:cubicBezTo>
                  <a:cubicBezTo>
                    <a:pt x="146" y="9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2" name="Google Shape;19922;p53"/>
            <p:cNvSpPr/>
            <p:nvPr/>
          </p:nvSpPr>
          <p:spPr>
            <a:xfrm>
              <a:off x="3989975" y="2308225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34" y="0"/>
                  </a:moveTo>
                  <a:cubicBezTo>
                    <a:pt x="123" y="0"/>
                    <a:pt x="114" y="5"/>
                    <a:pt x="103" y="16"/>
                  </a:cubicBezTo>
                  <a:cubicBezTo>
                    <a:pt x="54" y="16"/>
                    <a:pt x="0" y="82"/>
                    <a:pt x="21" y="152"/>
                  </a:cubicBezTo>
                  <a:cubicBezTo>
                    <a:pt x="21" y="185"/>
                    <a:pt x="38" y="222"/>
                    <a:pt x="54" y="238"/>
                  </a:cubicBezTo>
                  <a:cubicBezTo>
                    <a:pt x="87" y="255"/>
                    <a:pt x="103" y="271"/>
                    <a:pt x="141" y="271"/>
                  </a:cubicBezTo>
                  <a:cubicBezTo>
                    <a:pt x="207" y="255"/>
                    <a:pt x="244" y="185"/>
                    <a:pt x="244" y="119"/>
                  </a:cubicBezTo>
                  <a:cubicBezTo>
                    <a:pt x="227" y="65"/>
                    <a:pt x="207" y="32"/>
                    <a:pt x="174" y="16"/>
                  </a:cubicBezTo>
                  <a:cubicBezTo>
                    <a:pt x="157" y="5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3" name="Google Shape;19923;p53"/>
            <p:cNvSpPr/>
            <p:nvPr/>
          </p:nvSpPr>
          <p:spPr>
            <a:xfrm>
              <a:off x="4007600" y="2335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8" y="224"/>
                    <a:pt x="54" y="240"/>
                  </a:cubicBezTo>
                  <a:cubicBezTo>
                    <a:pt x="87" y="261"/>
                    <a:pt x="104" y="261"/>
                    <a:pt x="141" y="261"/>
                  </a:cubicBezTo>
                  <a:cubicBezTo>
                    <a:pt x="207" y="240"/>
                    <a:pt x="244" y="191"/>
                    <a:pt x="223" y="104"/>
                  </a:cubicBezTo>
                  <a:cubicBezTo>
                    <a:pt x="223" y="71"/>
                    <a:pt x="207" y="55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4" name="Google Shape;19924;p53"/>
            <p:cNvSpPr/>
            <p:nvPr/>
          </p:nvSpPr>
          <p:spPr>
            <a:xfrm>
              <a:off x="4003375" y="238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66" y="257"/>
                  </a:cubicBezTo>
                  <a:cubicBezTo>
                    <a:pt x="78" y="260"/>
                    <a:pt x="89" y="261"/>
                    <a:pt x="100" y="261"/>
                  </a:cubicBezTo>
                  <a:cubicBezTo>
                    <a:pt x="157" y="261"/>
                    <a:pt x="209" y="226"/>
                    <a:pt x="223" y="170"/>
                  </a:cubicBezTo>
                  <a:cubicBezTo>
                    <a:pt x="240" y="100"/>
                    <a:pt x="207" y="30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5" name="Google Shape;19925;p53"/>
            <p:cNvSpPr/>
            <p:nvPr/>
          </p:nvSpPr>
          <p:spPr>
            <a:xfrm>
              <a:off x="3999450" y="23209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7" y="21"/>
                    <a:pt x="54" y="38"/>
                  </a:cubicBezTo>
                  <a:cubicBezTo>
                    <a:pt x="17" y="87"/>
                    <a:pt x="1" y="157"/>
                    <a:pt x="34" y="22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25" y="265"/>
                    <a:pt x="132" y="267"/>
                    <a:pt x="139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23" y="87"/>
                    <a:pt x="207" y="54"/>
                  </a:cubicBezTo>
                  <a:cubicBezTo>
                    <a:pt x="207" y="38"/>
                    <a:pt x="190" y="21"/>
                    <a:pt x="174" y="21"/>
                  </a:cubicBezTo>
                  <a:cubicBezTo>
                    <a:pt x="157" y="2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6" name="Google Shape;19926;p53"/>
            <p:cNvSpPr/>
            <p:nvPr/>
          </p:nvSpPr>
          <p:spPr>
            <a:xfrm>
              <a:off x="4005950" y="225582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7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36"/>
                    <a:pt x="83" y="256"/>
                  </a:cubicBezTo>
                  <a:cubicBezTo>
                    <a:pt x="102" y="265"/>
                    <a:pt x="119" y="269"/>
                    <a:pt x="135" y="269"/>
                  </a:cubicBezTo>
                  <a:cubicBezTo>
                    <a:pt x="180" y="269"/>
                    <a:pt x="215" y="238"/>
                    <a:pt x="240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7" name="Google Shape;19927;p53"/>
            <p:cNvSpPr/>
            <p:nvPr/>
          </p:nvSpPr>
          <p:spPr>
            <a:xfrm>
              <a:off x="4001200" y="2275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6" y="265"/>
                    <a:pt x="132" y="263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8" name="Google Shape;19928;p53"/>
            <p:cNvSpPr/>
            <p:nvPr/>
          </p:nvSpPr>
          <p:spPr>
            <a:xfrm>
              <a:off x="3988725" y="23541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11" y="1"/>
                  </a:moveTo>
                  <a:cubicBezTo>
                    <a:pt x="71" y="1"/>
                    <a:pt x="30" y="32"/>
                    <a:pt x="17" y="84"/>
                  </a:cubicBezTo>
                  <a:cubicBezTo>
                    <a:pt x="1" y="154"/>
                    <a:pt x="17" y="220"/>
                    <a:pt x="88" y="257"/>
                  </a:cubicBezTo>
                  <a:cubicBezTo>
                    <a:pt x="99" y="261"/>
                    <a:pt x="112" y="263"/>
                    <a:pt x="125" y="263"/>
                  </a:cubicBezTo>
                  <a:cubicBezTo>
                    <a:pt x="167" y="263"/>
                    <a:pt x="211" y="240"/>
                    <a:pt x="224" y="187"/>
                  </a:cubicBezTo>
                  <a:cubicBezTo>
                    <a:pt x="240" y="117"/>
                    <a:pt x="224" y="34"/>
                    <a:pt x="153" y="13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9" name="Google Shape;19929;p53"/>
            <p:cNvSpPr/>
            <p:nvPr/>
          </p:nvSpPr>
          <p:spPr>
            <a:xfrm>
              <a:off x="3827225" y="2338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0" name="Google Shape;19930;p53"/>
            <p:cNvSpPr/>
            <p:nvPr/>
          </p:nvSpPr>
          <p:spPr>
            <a:xfrm>
              <a:off x="3947925" y="2268200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36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17" y="87"/>
                    <a:pt x="0" y="153"/>
                    <a:pt x="54" y="223"/>
                  </a:cubicBezTo>
                  <a:cubicBezTo>
                    <a:pt x="70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8" y="265"/>
                    <a:pt x="183" y="251"/>
                    <a:pt x="206" y="240"/>
                  </a:cubicBezTo>
                  <a:cubicBezTo>
                    <a:pt x="239" y="190"/>
                    <a:pt x="260" y="104"/>
                    <a:pt x="223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1" name="Google Shape;19931;p53"/>
            <p:cNvSpPr/>
            <p:nvPr/>
          </p:nvSpPr>
          <p:spPr>
            <a:xfrm>
              <a:off x="3823400" y="23840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9" y="0"/>
                  </a:moveTo>
                  <a:cubicBezTo>
                    <a:pt x="102" y="0"/>
                    <a:pt x="81" y="12"/>
                    <a:pt x="67" y="23"/>
                  </a:cubicBezTo>
                  <a:cubicBezTo>
                    <a:pt x="17" y="77"/>
                    <a:pt x="1" y="159"/>
                    <a:pt x="50" y="213"/>
                  </a:cubicBezTo>
                  <a:cubicBezTo>
                    <a:pt x="67" y="230"/>
                    <a:pt x="87" y="246"/>
                    <a:pt x="120" y="262"/>
                  </a:cubicBezTo>
                  <a:cubicBezTo>
                    <a:pt x="153" y="262"/>
                    <a:pt x="170" y="246"/>
                    <a:pt x="207" y="230"/>
                  </a:cubicBezTo>
                  <a:cubicBezTo>
                    <a:pt x="240" y="180"/>
                    <a:pt x="256" y="110"/>
                    <a:pt x="223" y="40"/>
                  </a:cubicBezTo>
                  <a:cubicBezTo>
                    <a:pt x="207" y="23"/>
                    <a:pt x="190" y="23"/>
                    <a:pt x="170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2" name="Google Shape;19932;p53"/>
            <p:cNvSpPr/>
            <p:nvPr/>
          </p:nvSpPr>
          <p:spPr>
            <a:xfrm>
              <a:off x="3824225" y="2414575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57"/>
                    <a:pt x="34" y="227"/>
                    <a:pt x="87" y="243"/>
                  </a:cubicBezTo>
                  <a:cubicBezTo>
                    <a:pt x="101" y="252"/>
                    <a:pt x="115" y="256"/>
                    <a:pt x="130" y="256"/>
                  </a:cubicBezTo>
                  <a:cubicBezTo>
                    <a:pt x="170" y="256"/>
                    <a:pt x="211" y="225"/>
                    <a:pt x="223" y="173"/>
                  </a:cubicBezTo>
                  <a:cubicBezTo>
                    <a:pt x="261" y="107"/>
                    <a:pt x="223" y="37"/>
                    <a:pt x="174" y="4"/>
                  </a:cubicBez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3" name="Google Shape;19933;p53"/>
            <p:cNvSpPr/>
            <p:nvPr/>
          </p:nvSpPr>
          <p:spPr>
            <a:xfrm>
              <a:off x="3832375" y="24014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1" y="0"/>
                  </a:moveTo>
                  <a:cubicBezTo>
                    <a:pt x="78" y="0"/>
                    <a:pt x="44" y="33"/>
                    <a:pt x="17" y="81"/>
                  </a:cubicBezTo>
                  <a:cubicBezTo>
                    <a:pt x="1" y="151"/>
                    <a:pt x="38" y="221"/>
                    <a:pt x="87" y="254"/>
                  </a:cubicBezTo>
                  <a:cubicBezTo>
                    <a:pt x="97" y="257"/>
                    <a:pt x="106" y="258"/>
                    <a:pt x="116" y="258"/>
                  </a:cubicBezTo>
                  <a:cubicBezTo>
                    <a:pt x="162" y="258"/>
                    <a:pt x="210" y="228"/>
                    <a:pt x="223" y="184"/>
                  </a:cubicBezTo>
                  <a:cubicBezTo>
                    <a:pt x="260" y="118"/>
                    <a:pt x="223" y="31"/>
                    <a:pt x="174" y="15"/>
                  </a:cubicBezTo>
                  <a:cubicBezTo>
                    <a:pt x="155" y="5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4" name="Google Shape;19934;p53"/>
            <p:cNvSpPr/>
            <p:nvPr/>
          </p:nvSpPr>
          <p:spPr>
            <a:xfrm>
              <a:off x="3827225" y="2288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6" y="257"/>
                  </a:cubicBezTo>
                  <a:cubicBezTo>
                    <a:pt x="162" y="257"/>
                    <a:pt x="209" y="227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5" name="Google Shape;19935;p53"/>
            <p:cNvSpPr/>
            <p:nvPr/>
          </p:nvSpPr>
          <p:spPr>
            <a:xfrm>
              <a:off x="3833300" y="24439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20" y="0"/>
                  </a:moveTo>
                  <a:cubicBezTo>
                    <a:pt x="107" y="0"/>
                    <a:pt x="93" y="4"/>
                    <a:pt x="83" y="13"/>
                  </a:cubicBezTo>
                  <a:cubicBezTo>
                    <a:pt x="67" y="13"/>
                    <a:pt x="34" y="29"/>
                    <a:pt x="17" y="66"/>
                  </a:cubicBezTo>
                  <a:cubicBezTo>
                    <a:pt x="1" y="83"/>
                    <a:pt x="1" y="116"/>
                    <a:pt x="1" y="153"/>
                  </a:cubicBezTo>
                  <a:cubicBezTo>
                    <a:pt x="1" y="186"/>
                    <a:pt x="17" y="219"/>
                    <a:pt x="34" y="235"/>
                  </a:cubicBezTo>
                  <a:cubicBezTo>
                    <a:pt x="57" y="250"/>
                    <a:pt x="83" y="262"/>
                    <a:pt x="102" y="262"/>
                  </a:cubicBezTo>
                  <a:cubicBezTo>
                    <a:pt x="109" y="262"/>
                    <a:pt x="115" y="260"/>
                    <a:pt x="120" y="256"/>
                  </a:cubicBezTo>
                  <a:cubicBezTo>
                    <a:pt x="186" y="256"/>
                    <a:pt x="223" y="186"/>
                    <a:pt x="223" y="116"/>
                  </a:cubicBezTo>
                  <a:cubicBezTo>
                    <a:pt x="207" y="83"/>
                    <a:pt x="186" y="50"/>
                    <a:pt x="170" y="29"/>
                  </a:cubicBezTo>
                  <a:cubicBezTo>
                    <a:pt x="170" y="13"/>
                    <a:pt x="153" y="13"/>
                    <a:pt x="153" y="13"/>
                  </a:cubicBezTo>
                  <a:cubicBezTo>
                    <a:pt x="145" y="4"/>
                    <a:pt x="13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6" name="Google Shape;19936;p53"/>
            <p:cNvSpPr/>
            <p:nvPr/>
          </p:nvSpPr>
          <p:spPr>
            <a:xfrm>
              <a:off x="3828975" y="23682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1" y="257"/>
                    <a:pt x="104" y="257"/>
                    <a:pt x="120" y="257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7" name="Google Shape;19937;p53"/>
            <p:cNvSpPr/>
            <p:nvPr/>
          </p:nvSpPr>
          <p:spPr>
            <a:xfrm>
              <a:off x="3842275" y="233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4" y="17"/>
                  </a:cubicBezTo>
                  <a:cubicBezTo>
                    <a:pt x="0" y="66"/>
                    <a:pt x="0" y="153"/>
                    <a:pt x="33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36" y="256"/>
                    <a:pt x="173" y="256"/>
                    <a:pt x="190" y="223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206" y="33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8" name="Google Shape;19938;p53"/>
            <p:cNvSpPr/>
            <p:nvPr/>
          </p:nvSpPr>
          <p:spPr>
            <a:xfrm>
              <a:off x="3842275" y="22876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0"/>
                  </a:moveTo>
                  <a:cubicBezTo>
                    <a:pt x="87" y="0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3" y="259"/>
                    <a:pt x="212" y="226"/>
                    <a:pt x="239" y="168"/>
                  </a:cubicBezTo>
                  <a:cubicBezTo>
                    <a:pt x="260" y="98"/>
                    <a:pt x="223" y="32"/>
                    <a:pt x="173" y="15"/>
                  </a:cubicBezTo>
                  <a:cubicBezTo>
                    <a:pt x="159" y="5"/>
                    <a:pt x="143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9" name="Google Shape;19939;p53"/>
            <p:cNvSpPr/>
            <p:nvPr/>
          </p:nvSpPr>
          <p:spPr>
            <a:xfrm>
              <a:off x="3820425" y="24503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0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1"/>
                    <a:pt x="81" y="263"/>
                    <a:pt x="112" y="263"/>
                  </a:cubicBezTo>
                  <a:cubicBezTo>
                    <a:pt x="137" y="263"/>
                    <a:pt x="164" y="255"/>
                    <a:pt x="186" y="240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0" name="Google Shape;19940;p53"/>
            <p:cNvSpPr/>
            <p:nvPr/>
          </p:nvSpPr>
          <p:spPr>
            <a:xfrm>
              <a:off x="3844425" y="22707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71" y="1"/>
                    <a:pt x="50" y="17"/>
                    <a:pt x="34" y="34"/>
                  </a:cubicBezTo>
                  <a:cubicBezTo>
                    <a:pt x="17" y="71"/>
                    <a:pt x="1" y="104"/>
                    <a:pt x="1" y="153"/>
                  </a:cubicBezTo>
                  <a:cubicBezTo>
                    <a:pt x="17" y="190"/>
                    <a:pt x="34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1" y="240"/>
                    <a:pt x="224" y="190"/>
                    <a:pt x="224" y="120"/>
                  </a:cubicBezTo>
                  <a:lnTo>
                    <a:pt x="224" y="104"/>
                  </a:lnTo>
                  <a:cubicBezTo>
                    <a:pt x="224" y="71"/>
                    <a:pt x="191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1" name="Google Shape;19941;p53"/>
            <p:cNvSpPr/>
            <p:nvPr/>
          </p:nvSpPr>
          <p:spPr>
            <a:xfrm>
              <a:off x="3839275" y="23837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71" y="0"/>
                  </a:moveTo>
                  <a:cubicBezTo>
                    <a:pt x="17" y="33"/>
                    <a:pt x="1" y="87"/>
                    <a:pt x="1" y="136"/>
                  </a:cubicBezTo>
                  <a:cubicBezTo>
                    <a:pt x="1" y="169"/>
                    <a:pt x="17" y="207"/>
                    <a:pt x="50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40"/>
                    <a:pt x="223" y="169"/>
                    <a:pt x="223" y="103"/>
                  </a:cubicBezTo>
                  <a:cubicBezTo>
                    <a:pt x="223" y="87"/>
                    <a:pt x="223" y="87"/>
                    <a:pt x="207" y="66"/>
                  </a:cubicBezTo>
                  <a:cubicBezTo>
                    <a:pt x="207" y="33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2" name="Google Shape;19942;p53"/>
            <p:cNvSpPr/>
            <p:nvPr/>
          </p:nvSpPr>
          <p:spPr>
            <a:xfrm>
              <a:off x="3822475" y="24305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207" y="239"/>
                    <a:pt x="244" y="190"/>
                    <a:pt x="244" y="103"/>
                  </a:cubicBezTo>
                  <a:cubicBezTo>
                    <a:pt x="227" y="70"/>
                    <a:pt x="20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3" name="Google Shape;19943;p53"/>
            <p:cNvSpPr/>
            <p:nvPr/>
          </p:nvSpPr>
          <p:spPr>
            <a:xfrm>
              <a:off x="3828975" y="23231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5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53" y="260"/>
                    <a:pt x="190" y="243"/>
                    <a:pt x="207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4" name="Google Shape;19944;p53"/>
            <p:cNvSpPr/>
            <p:nvPr/>
          </p:nvSpPr>
          <p:spPr>
            <a:xfrm>
              <a:off x="3898550" y="22454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70" y="17"/>
                    <a:pt x="50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74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5" name="Google Shape;19945;p53"/>
            <p:cNvSpPr/>
            <p:nvPr/>
          </p:nvSpPr>
          <p:spPr>
            <a:xfrm>
              <a:off x="3828550" y="24627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88" y="260"/>
                    <a:pt x="104" y="260"/>
                    <a:pt x="121" y="260"/>
                  </a:cubicBezTo>
                  <a:cubicBezTo>
                    <a:pt x="154" y="207"/>
                    <a:pt x="191" y="157"/>
                    <a:pt x="224" y="87"/>
                  </a:cubicBezTo>
                  <a:cubicBezTo>
                    <a:pt x="224" y="71"/>
                    <a:pt x="207" y="54"/>
                    <a:pt x="191" y="38"/>
                  </a:cubicBezTo>
                  <a:cubicBezTo>
                    <a:pt x="191" y="21"/>
                    <a:pt x="170" y="21"/>
                    <a:pt x="170" y="21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6" name="Google Shape;19946;p53"/>
            <p:cNvSpPr/>
            <p:nvPr/>
          </p:nvSpPr>
          <p:spPr>
            <a:xfrm>
              <a:off x="3837525" y="24269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02" y="0"/>
                  </a:moveTo>
                  <a:cubicBezTo>
                    <a:pt x="85" y="0"/>
                    <a:pt x="66" y="14"/>
                    <a:pt x="54" y="26"/>
                  </a:cubicBezTo>
                  <a:cubicBezTo>
                    <a:pt x="1" y="75"/>
                    <a:pt x="1" y="162"/>
                    <a:pt x="38" y="215"/>
                  </a:cubicBezTo>
                  <a:cubicBezTo>
                    <a:pt x="57" y="244"/>
                    <a:pt x="89" y="262"/>
                    <a:pt x="122" y="262"/>
                  </a:cubicBezTo>
                  <a:cubicBezTo>
                    <a:pt x="145" y="262"/>
                    <a:pt x="170" y="252"/>
                    <a:pt x="190" y="232"/>
                  </a:cubicBezTo>
                  <a:cubicBezTo>
                    <a:pt x="244" y="178"/>
                    <a:pt x="244" y="112"/>
                    <a:pt x="207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0" y="9"/>
                  </a:lnTo>
                  <a:cubicBezTo>
                    <a:pt x="115" y="3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7" name="Google Shape;19947;p53"/>
            <p:cNvSpPr/>
            <p:nvPr/>
          </p:nvSpPr>
          <p:spPr>
            <a:xfrm>
              <a:off x="3948325" y="22523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54" y="1"/>
                    <a:pt x="1" y="67"/>
                    <a:pt x="17" y="137"/>
                  </a:cubicBezTo>
                  <a:cubicBezTo>
                    <a:pt x="17" y="170"/>
                    <a:pt x="38" y="207"/>
                    <a:pt x="54" y="223"/>
                  </a:cubicBezTo>
                  <a:cubicBezTo>
                    <a:pt x="87" y="256"/>
                    <a:pt x="120" y="256"/>
                    <a:pt x="141" y="256"/>
                  </a:cubicBezTo>
                  <a:cubicBezTo>
                    <a:pt x="207" y="240"/>
                    <a:pt x="244" y="170"/>
                    <a:pt x="244" y="104"/>
                  </a:cubicBezTo>
                  <a:cubicBezTo>
                    <a:pt x="223" y="67"/>
                    <a:pt x="207" y="34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8" name="Google Shape;19948;p53"/>
            <p:cNvSpPr/>
            <p:nvPr/>
          </p:nvSpPr>
          <p:spPr>
            <a:xfrm>
              <a:off x="3949675" y="2300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22"/>
                    <a:pt x="33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17" y="191"/>
                    <a:pt x="33" y="207"/>
                    <a:pt x="50" y="244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4"/>
                    <a:pt x="239" y="191"/>
                    <a:pt x="223" y="104"/>
                  </a:cubicBezTo>
                  <a:cubicBezTo>
                    <a:pt x="223" y="71"/>
                    <a:pt x="207" y="55"/>
                    <a:pt x="190" y="22"/>
                  </a:cubicBezTo>
                  <a:cubicBezTo>
                    <a:pt x="169" y="22"/>
                    <a:pt x="169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9" name="Google Shape;19949;p53"/>
            <p:cNvSpPr/>
            <p:nvPr/>
          </p:nvSpPr>
          <p:spPr>
            <a:xfrm>
              <a:off x="3820825" y="23536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37" y="260"/>
                    <a:pt x="170" y="260"/>
                    <a:pt x="190" y="240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23" y="120"/>
                    <a:pt x="223" y="87"/>
                    <a:pt x="207" y="54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0" name="Google Shape;19950;p53"/>
            <p:cNvSpPr/>
            <p:nvPr/>
          </p:nvSpPr>
          <p:spPr>
            <a:xfrm>
              <a:off x="3864625" y="2391100"/>
              <a:ext cx="6025" cy="6550"/>
            </a:xfrm>
            <a:custGeom>
              <a:avLst/>
              <a:gdLst/>
              <a:ahLst/>
              <a:cxnLst/>
              <a:rect l="l" t="t" r="r" b="b"/>
              <a:pathLst>
                <a:path w="241" h="262" extrusionOk="0">
                  <a:moveTo>
                    <a:pt x="110" y="1"/>
                  </a:moveTo>
                  <a:cubicBezTo>
                    <a:pt x="70" y="1"/>
                    <a:pt x="29" y="34"/>
                    <a:pt x="17" y="82"/>
                  </a:cubicBezTo>
                  <a:cubicBezTo>
                    <a:pt x="1" y="102"/>
                    <a:pt x="1" y="119"/>
                    <a:pt x="1" y="152"/>
                  </a:cubicBezTo>
                  <a:cubicBezTo>
                    <a:pt x="17" y="185"/>
                    <a:pt x="34" y="238"/>
                    <a:pt x="67" y="255"/>
                  </a:cubicBezTo>
                  <a:cubicBezTo>
                    <a:pt x="81" y="259"/>
                    <a:pt x="94" y="261"/>
                    <a:pt x="106" y="261"/>
                  </a:cubicBezTo>
                  <a:cubicBezTo>
                    <a:pt x="139" y="261"/>
                    <a:pt x="163" y="246"/>
                    <a:pt x="191" y="222"/>
                  </a:cubicBezTo>
                  <a:cubicBezTo>
                    <a:pt x="207" y="222"/>
                    <a:pt x="207" y="205"/>
                    <a:pt x="224" y="185"/>
                  </a:cubicBezTo>
                  <a:cubicBezTo>
                    <a:pt x="240" y="119"/>
                    <a:pt x="207" y="32"/>
                    <a:pt x="154" y="16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1" name="Google Shape;19951;p53"/>
            <p:cNvSpPr/>
            <p:nvPr/>
          </p:nvSpPr>
          <p:spPr>
            <a:xfrm>
              <a:off x="3834950" y="230307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1" y="1"/>
                  </a:moveTo>
                  <a:cubicBezTo>
                    <a:pt x="78" y="1"/>
                    <a:pt x="44" y="34"/>
                    <a:pt x="17" y="82"/>
                  </a:cubicBezTo>
                  <a:cubicBezTo>
                    <a:pt x="1" y="152"/>
                    <a:pt x="38" y="238"/>
                    <a:pt x="87" y="255"/>
                  </a:cubicBezTo>
                  <a:cubicBezTo>
                    <a:pt x="101" y="264"/>
                    <a:pt x="116" y="268"/>
                    <a:pt x="131" y="268"/>
                  </a:cubicBezTo>
                  <a:cubicBezTo>
                    <a:pt x="172" y="268"/>
                    <a:pt x="211" y="236"/>
                    <a:pt x="223" y="185"/>
                  </a:cubicBezTo>
                  <a:cubicBezTo>
                    <a:pt x="260" y="119"/>
                    <a:pt x="223" y="49"/>
                    <a:pt x="174" y="16"/>
                  </a:cubicBezTo>
                  <a:cubicBezTo>
                    <a:pt x="155" y="6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2" name="Google Shape;19952;p53"/>
            <p:cNvSpPr/>
            <p:nvPr/>
          </p:nvSpPr>
          <p:spPr>
            <a:xfrm>
              <a:off x="3835875" y="2351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50" y="0"/>
                    <a:pt x="1" y="71"/>
                    <a:pt x="17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60"/>
                    <a:pt x="104" y="260"/>
                    <a:pt x="137" y="260"/>
                  </a:cubicBezTo>
                  <a:cubicBezTo>
                    <a:pt x="170" y="240"/>
                    <a:pt x="186" y="223"/>
                    <a:pt x="207" y="207"/>
                  </a:cubicBezTo>
                  <a:cubicBezTo>
                    <a:pt x="223" y="174"/>
                    <a:pt x="240" y="136"/>
                    <a:pt x="223" y="103"/>
                  </a:cubicBezTo>
                  <a:cubicBezTo>
                    <a:pt x="223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3" name="Google Shape;19953;p53"/>
            <p:cNvSpPr/>
            <p:nvPr/>
          </p:nvSpPr>
          <p:spPr>
            <a:xfrm>
              <a:off x="3831550" y="22736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9" y="0"/>
                  </a:moveTo>
                  <a:cubicBezTo>
                    <a:pt x="102" y="0"/>
                    <a:pt x="82" y="12"/>
                    <a:pt x="71" y="24"/>
                  </a:cubicBezTo>
                  <a:cubicBezTo>
                    <a:pt x="17" y="77"/>
                    <a:pt x="1" y="164"/>
                    <a:pt x="50" y="213"/>
                  </a:cubicBezTo>
                  <a:cubicBezTo>
                    <a:pt x="71" y="246"/>
                    <a:pt x="87" y="267"/>
                    <a:pt x="120" y="267"/>
                  </a:cubicBezTo>
                  <a:cubicBezTo>
                    <a:pt x="153" y="267"/>
                    <a:pt x="174" y="246"/>
                    <a:pt x="207" y="230"/>
                  </a:cubicBezTo>
                  <a:cubicBezTo>
                    <a:pt x="223" y="213"/>
                    <a:pt x="240" y="180"/>
                    <a:pt x="240" y="143"/>
                  </a:cubicBezTo>
                  <a:cubicBezTo>
                    <a:pt x="240" y="110"/>
                    <a:pt x="240" y="77"/>
                    <a:pt x="223" y="40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4" name="Google Shape;19954;p53"/>
            <p:cNvSpPr/>
            <p:nvPr/>
          </p:nvSpPr>
          <p:spPr>
            <a:xfrm>
              <a:off x="3824225" y="22584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00"/>
                    <a:pt x="1" y="133"/>
                    <a:pt x="1" y="153"/>
                  </a:cubicBezTo>
                  <a:cubicBezTo>
                    <a:pt x="17" y="203"/>
                    <a:pt x="34" y="236"/>
                    <a:pt x="71" y="257"/>
                  </a:cubicBezTo>
                  <a:cubicBezTo>
                    <a:pt x="85" y="261"/>
                    <a:pt x="98" y="263"/>
                    <a:pt x="110" y="263"/>
                  </a:cubicBezTo>
                  <a:cubicBezTo>
                    <a:pt x="141" y="263"/>
                    <a:pt x="167" y="251"/>
                    <a:pt x="190" y="236"/>
                  </a:cubicBezTo>
                  <a:cubicBezTo>
                    <a:pt x="207" y="219"/>
                    <a:pt x="207" y="203"/>
                    <a:pt x="223" y="186"/>
                  </a:cubicBezTo>
                  <a:cubicBezTo>
                    <a:pt x="240" y="116"/>
                    <a:pt x="207" y="30"/>
                    <a:pt x="157" y="13"/>
                  </a:cubicBezTo>
                  <a:cubicBezTo>
                    <a:pt x="143" y="5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5" name="Google Shape;19955;p53"/>
            <p:cNvSpPr/>
            <p:nvPr/>
          </p:nvSpPr>
          <p:spPr>
            <a:xfrm>
              <a:off x="3822475" y="23086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38" y="17"/>
                    <a:pt x="1" y="83"/>
                    <a:pt x="1" y="153"/>
                  </a:cubicBezTo>
                  <a:cubicBezTo>
                    <a:pt x="21" y="186"/>
                    <a:pt x="38" y="223"/>
                    <a:pt x="54" y="240"/>
                  </a:cubicBezTo>
                  <a:cubicBezTo>
                    <a:pt x="66" y="252"/>
                    <a:pt x="86" y="263"/>
                    <a:pt x="110" y="263"/>
                  </a:cubicBezTo>
                  <a:cubicBezTo>
                    <a:pt x="120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7" y="120"/>
                  </a:cubicBezTo>
                  <a:cubicBezTo>
                    <a:pt x="227" y="83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6" name="Google Shape;19956;p53"/>
            <p:cNvSpPr/>
            <p:nvPr/>
          </p:nvSpPr>
          <p:spPr>
            <a:xfrm>
              <a:off x="3827225" y="2244700"/>
              <a:ext cx="6100" cy="6325"/>
            </a:xfrm>
            <a:custGeom>
              <a:avLst/>
              <a:gdLst/>
              <a:ahLst/>
              <a:cxnLst/>
              <a:rect l="l" t="t" r="r" b="b"/>
              <a:pathLst>
                <a:path w="244" h="253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49"/>
                    <a:pt x="37" y="219"/>
                    <a:pt x="87" y="252"/>
                  </a:cubicBezTo>
                  <a:lnTo>
                    <a:pt x="141" y="252"/>
                  </a:lnTo>
                  <a:cubicBezTo>
                    <a:pt x="174" y="252"/>
                    <a:pt x="207" y="219"/>
                    <a:pt x="223" y="186"/>
                  </a:cubicBezTo>
                  <a:cubicBezTo>
                    <a:pt x="244" y="133"/>
                    <a:pt x="244" y="83"/>
                    <a:pt x="207" y="46"/>
                  </a:cubicBezTo>
                  <a:cubicBezTo>
                    <a:pt x="190" y="29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7" name="Google Shape;19957;p53"/>
            <p:cNvSpPr/>
            <p:nvPr/>
          </p:nvSpPr>
          <p:spPr>
            <a:xfrm>
              <a:off x="3973275" y="23552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7" y="1"/>
                  </a:moveTo>
                  <a:cubicBezTo>
                    <a:pt x="79" y="1"/>
                    <a:pt x="42" y="22"/>
                    <a:pt x="17" y="73"/>
                  </a:cubicBezTo>
                  <a:cubicBezTo>
                    <a:pt x="1" y="143"/>
                    <a:pt x="33" y="229"/>
                    <a:pt x="87" y="246"/>
                  </a:cubicBezTo>
                  <a:cubicBezTo>
                    <a:pt x="100" y="254"/>
                    <a:pt x="115" y="259"/>
                    <a:pt x="129" y="259"/>
                  </a:cubicBezTo>
                  <a:cubicBezTo>
                    <a:pt x="170" y="259"/>
                    <a:pt x="211" y="227"/>
                    <a:pt x="223" y="176"/>
                  </a:cubicBezTo>
                  <a:cubicBezTo>
                    <a:pt x="256" y="110"/>
                    <a:pt x="223" y="40"/>
                    <a:pt x="174" y="7"/>
                  </a:cubicBezTo>
                  <a:cubicBezTo>
                    <a:pt x="157" y="3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8" name="Google Shape;19958;p53"/>
            <p:cNvSpPr/>
            <p:nvPr/>
          </p:nvSpPr>
          <p:spPr>
            <a:xfrm>
              <a:off x="3908025" y="2336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6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3" y="255"/>
                  </a:cubicBezTo>
                  <a:cubicBezTo>
                    <a:pt x="95" y="258"/>
                    <a:pt x="107" y="259"/>
                    <a:pt x="118" y="259"/>
                  </a:cubicBezTo>
                  <a:cubicBezTo>
                    <a:pt x="171" y="259"/>
                    <a:pt x="212" y="226"/>
                    <a:pt x="240" y="168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9" name="Google Shape;19959;p53"/>
            <p:cNvSpPr/>
            <p:nvPr/>
          </p:nvSpPr>
          <p:spPr>
            <a:xfrm>
              <a:off x="3908850" y="23841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5" y="265"/>
                    <a:pt x="132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0" name="Google Shape;19960;p53"/>
            <p:cNvSpPr/>
            <p:nvPr/>
          </p:nvSpPr>
          <p:spPr>
            <a:xfrm>
              <a:off x="3917000" y="2275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4" y="17"/>
                    <a:pt x="0" y="67"/>
                    <a:pt x="17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0"/>
                    <a:pt x="223" y="104"/>
                  </a:cubicBezTo>
                  <a:cubicBezTo>
                    <a:pt x="223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1" name="Google Shape;19961;p53"/>
            <p:cNvSpPr/>
            <p:nvPr/>
          </p:nvSpPr>
          <p:spPr>
            <a:xfrm>
              <a:off x="3911850" y="22905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70" y="0"/>
                    <a:pt x="33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2" name="Google Shape;19962;p53"/>
            <p:cNvSpPr/>
            <p:nvPr/>
          </p:nvSpPr>
          <p:spPr>
            <a:xfrm>
              <a:off x="3901950" y="2356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0"/>
                    <a:pt x="0" y="70"/>
                    <a:pt x="17" y="140"/>
                  </a:cubicBezTo>
                  <a:cubicBezTo>
                    <a:pt x="17" y="206"/>
                    <a:pt x="71" y="260"/>
                    <a:pt x="141" y="260"/>
                  </a:cubicBezTo>
                  <a:cubicBezTo>
                    <a:pt x="174" y="243"/>
                    <a:pt x="190" y="223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3" name="Google Shape;19963;p53"/>
            <p:cNvSpPr/>
            <p:nvPr/>
          </p:nvSpPr>
          <p:spPr>
            <a:xfrm>
              <a:off x="3904525" y="2306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20" y="1"/>
                    <a:pt x="87" y="17"/>
                    <a:pt x="71" y="34"/>
                  </a:cubicBezTo>
                  <a:cubicBezTo>
                    <a:pt x="17" y="87"/>
                    <a:pt x="1" y="153"/>
                    <a:pt x="54" y="223"/>
                  </a:cubicBezTo>
                  <a:cubicBezTo>
                    <a:pt x="71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9" y="265"/>
                    <a:pt x="184" y="251"/>
                    <a:pt x="207" y="240"/>
                  </a:cubicBezTo>
                  <a:cubicBezTo>
                    <a:pt x="223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23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74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4" name="Google Shape;19964;p53"/>
            <p:cNvSpPr/>
            <p:nvPr/>
          </p:nvSpPr>
          <p:spPr>
            <a:xfrm>
              <a:off x="3900700" y="23719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6" y="0"/>
                  </a:moveTo>
                  <a:cubicBezTo>
                    <a:pt x="108" y="0"/>
                    <a:pt x="99" y="2"/>
                    <a:pt x="88" y="7"/>
                  </a:cubicBezTo>
                  <a:cubicBezTo>
                    <a:pt x="34" y="7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1" y="267"/>
                  </a:cubicBezTo>
                  <a:cubicBezTo>
                    <a:pt x="154" y="251"/>
                    <a:pt x="191" y="230"/>
                    <a:pt x="207" y="214"/>
                  </a:cubicBezTo>
                  <a:cubicBezTo>
                    <a:pt x="224" y="181"/>
                    <a:pt x="224" y="148"/>
                    <a:pt x="224" y="111"/>
                  </a:cubicBezTo>
                  <a:cubicBezTo>
                    <a:pt x="224" y="78"/>
                    <a:pt x="207" y="45"/>
                    <a:pt x="170" y="24"/>
                  </a:cubicBezTo>
                  <a:lnTo>
                    <a:pt x="154" y="7"/>
                  </a:lnTo>
                  <a:cubicBezTo>
                    <a:pt x="143" y="7"/>
                    <a:pt x="13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5" name="Google Shape;19965;p53"/>
            <p:cNvSpPr/>
            <p:nvPr/>
          </p:nvSpPr>
          <p:spPr>
            <a:xfrm>
              <a:off x="3900300" y="2321800"/>
              <a:ext cx="6425" cy="6625"/>
            </a:xfrm>
            <a:custGeom>
              <a:avLst/>
              <a:gdLst/>
              <a:ahLst/>
              <a:cxnLst/>
              <a:rect l="l" t="t" r="r" b="b"/>
              <a:pathLst>
                <a:path w="257" h="265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60"/>
                  </a:cubicBezTo>
                  <a:cubicBezTo>
                    <a:pt x="92" y="263"/>
                    <a:pt x="102" y="264"/>
                    <a:pt x="111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6" name="Google Shape;19966;p53"/>
            <p:cNvSpPr/>
            <p:nvPr/>
          </p:nvSpPr>
          <p:spPr>
            <a:xfrm>
              <a:off x="3917400" y="230410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2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87" y="8"/>
                    <a:pt x="54" y="24"/>
                    <a:pt x="38" y="41"/>
                  </a:cubicBezTo>
                  <a:cubicBezTo>
                    <a:pt x="17" y="57"/>
                    <a:pt x="1" y="111"/>
                    <a:pt x="17" y="144"/>
                  </a:cubicBezTo>
                  <a:cubicBezTo>
                    <a:pt x="17" y="181"/>
                    <a:pt x="38" y="214"/>
                    <a:pt x="54" y="230"/>
                  </a:cubicBezTo>
                  <a:cubicBezTo>
                    <a:pt x="87" y="247"/>
                    <a:pt x="104" y="263"/>
                    <a:pt x="141" y="263"/>
                  </a:cubicBezTo>
                  <a:cubicBezTo>
                    <a:pt x="191" y="247"/>
                    <a:pt x="244" y="197"/>
                    <a:pt x="224" y="127"/>
                  </a:cubicBezTo>
                  <a:lnTo>
                    <a:pt x="224" y="111"/>
                  </a:lnTo>
                  <a:cubicBezTo>
                    <a:pt x="224" y="57"/>
                    <a:pt x="191" y="24"/>
                    <a:pt x="158" y="8"/>
                  </a:cubicBezTo>
                  <a:cubicBezTo>
                    <a:pt x="147" y="8"/>
                    <a:pt x="134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7" name="Google Shape;19967;p53"/>
            <p:cNvSpPr/>
            <p:nvPr/>
          </p:nvSpPr>
          <p:spPr>
            <a:xfrm>
              <a:off x="3920400" y="22600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21" y="50"/>
                    <a:pt x="0" y="87"/>
                    <a:pt x="0" y="120"/>
                  </a:cubicBezTo>
                  <a:cubicBezTo>
                    <a:pt x="0" y="153"/>
                    <a:pt x="21" y="191"/>
                    <a:pt x="38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41" y="257"/>
                    <a:pt x="157" y="257"/>
                    <a:pt x="190" y="224"/>
                  </a:cubicBezTo>
                  <a:cubicBezTo>
                    <a:pt x="227" y="191"/>
                    <a:pt x="244" y="104"/>
                    <a:pt x="207" y="50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8" name="Google Shape;19968;p53"/>
            <p:cNvSpPr/>
            <p:nvPr/>
          </p:nvSpPr>
          <p:spPr>
            <a:xfrm>
              <a:off x="3922975" y="23348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6"/>
                    <a:pt x="1" y="66"/>
                    <a:pt x="21" y="153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39"/>
                    <a:pt x="244" y="169"/>
                    <a:pt x="227" y="103"/>
                  </a:cubicBezTo>
                  <a:cubicBezTo>
                    <a:pt x="227" y="66"/>
                    <a:pt x="207" y="33"/>
                    <a:pt x="190" y="16"/>
                  </a:cubicBezTo>
                  <a:cubicBezTo>
                    <a:pt x="174" y="16"/>
                    <a:pt x="174" y="16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9" name="Google Shape;19969;p53"/>
            <p:cNvSpPr/>
            <p:nvPr/>
          </p:nvSpPr>
          <p:spPr>
            <a:xfrm>
              <a:off x="3915750" y="2351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04" y="1"/>
                  </a:moveTo>
                  <a:cubicBezTo>
                    <a:pt x="50" y="17"/>
                    <a:pt x="1" y="71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4" y="104"/>
                  </a:cubicBezTo>
                  <a:cubicBezTo>
                    <a:pt x="224" y="71"/>
                    <a:pt x="207" y="38"/>
                    <a:pt x="186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0" name="Google Shape;19970;p53"/>
            <p:cNvSpPr/>
            <p:nvPr/>
          </p:nvSpPr>
          <p:spPr>
            <a:xfrm>
              <a:off x="3915250" y="2367350"/>
              <a:ext cx="6525" cy="6950"/>
            </a:xfrm>
            <a:custGeom>
              <a:avLst/>
              <a:gdLst/>
              <a:ahLst/>
              <a:cxnLst/>
              <a:rect l="l" t="t" r="r" b="b"/>
              <a:pathLst>
                <a:path w="261" h="278" extrusionOk="0">
                  <a:moveTo>
                    <a:pt x="140" y="1"/>
                  </a:moveTo>
                  <a:cubicBezTo>
                    <a:pt x="103" y="1"/>
                    <a:pt x="87" y="21"/>
                    <a:pt x="54" y="38"/>
                  </a:cubicBezTo>
                  <a:cubicBezTo>
                    <a:pt x="21" y="87"/>
                    <a:pt x="0" y="158"/>
                    <a:pt x="37" y="228"/>
                  </a:cubicBezTo>
                  <a:cubicBezTo>
                    <a:pt x="54" y="244"/>
                    <a:pt x="87" y="261"/>
                    <a:pt x="124" y="277"/>
                  </a:cubicBezTo>
                  <a:cubicBezTo>
                    <a:pt x="140" y="277"/>
                    <a:pt x="173" y="261"/>
                    <a:pt x="190" y="244"/>
                  </a:cubicBezTo>
                  <a:cubicBezTo>
                    <a:pt x="244" y="190"/>
                    <a:pt x="260" y="104"/>
                    <a:pt x="206" y="54"/>
                  </a:cubicBezTo>
                  <a:cubicBezTo>
                    <a:pt x="206" y="38"/>
                    <a:pt x="190" y="21"/>
                    <a:pt x="173" y="21"/>
                  </a:cubicBezTo>
                  <a:cubicBezTo>
                    <a:pt x="157" y="21"/>
                    <a:pt x="157" y="2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1" name="Google Shape;19971;p53"/>
            <p:cNvSpPr/>
            <p:nvPr/>
          </p:nvSpPr>
          <p:spPr>
            <a:xfrm>
              <a:off x="3915750" y="23208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28" y="1"/>
                  </a:moveTo>
                  <a:cubicBezTo>
                    <a:pt x="83" y="1"/>
                    <a:pt x="31" y="36"/>
                    <a:pt x="17" y="91"/>
                  </a:cubicBezTo>
                  <a:cubicBezTo>
                    <a:pt x="1" y="145"/>
                    <a:pt x="17" y="231"/>
                    <a:pt x="67" y="248"/>
                  </a:cubicBezTo>
                  <a:cubicBezTo>
                    <a:pt x="86" y="257"/>
                    <a:pt x="104" y="261"/>
                    <a:pt x="122" y="261"/>
                  </a:cubicBezTo>
                  <a:cubicBezTo>
                    <a:pt x="170" y="261"/>
                    <a:pt x="211" y="229"/>
                    <a:pt x="224" y="178"/>
                  </a:cubicBezTo>
                  <a:cubicBezTo>
                    <a:pt x="240" y="108"/>
                    <a:pt x="207" y="42"/>
                    <a:pt x="153" y="5"/>
                  </a:cubicBezTo>
                  <a:cubicBezTo>
                    <a:pt x="146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2" name="Google Shape;19972;p53"/>
            <p:cNvSpPr/>
            <p:nvPr/>
          </p:nvSpPr>
          <p:spPr>
            <a:xfrm>
              <a:off x="3900300" y="227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44"/>
                  </a:cubicBezTo>
                  <a:cubicBezTo>
                    <a:pt x="104" y="260"/>
                    <a:pt x="120" y="260"/>
                    <a:pt x="137" y="260"/>
                  </a:cubicBezTo>
                  <a:cubicBezTo>
                    <a:pt x="170" y="260"/>
                    <a:pt x="223" y="227"/>
                    <a:pt x="223" y="173"/>
                  </a:cubicBezTo>
                  <a:cubicBezTo>
                    <a:pt x="240" y="124"/>
                    <a:pt x="240" y="70"/>
                    <a:pt x="207" y="37"/>
                  </a:cubicBezTo>
                  <a:cubicBezTo>
                    <a:pt x="207" y="21"/>
                    <a:pt x="186" y="21"/>
                    <a:pt x="170" y="4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3" name="Google Shape;19973;p53"/>
            <p:cNvSpPr/>
            <p:nvPr/>
          </p:nvSpPr>
          <p:spPr>
            <a:xfrm>
              <a:off x="3886075" y="2251925"/>
              <a:ext cx="5600" cy="6475"/>
            </a:xfrm>
            <a:custGeom>
              <a:avLst/>
              <a:gdLst/>
              <a:ahLst/>
              <a:cxnLst/>
              <a:rect l="l" t="t" r="r" b="b"/>
              <a:pathLst>
                <a:path w="224" h="259" extrusionOk="0">
                  <a:moveTo>
                    <a:pt x="120" y="0"/>
                  </a:moveTo>
                  <a:cubicBezTo>
                    <a:pt x="87" y="0"/>
                    <a:pt x="54" y="0"/>
                    <a:pt x="34" y="33"/>
                  </a:cubicBezTo>
                  <a:cubicBezTo>
                    <a:pt x="17" y="50"/>
                    <a:pt x="1" y="83"/>
                    <a:pt x="1" y="120"/>
                  </a:cubicBezTo>
                  <a:cubicBezTo>
                    <a:pt x="1" y="153"/>
                    <a:pt x="1" y="186"/>
                    <a:pt x="17" y="206"/>
                  </a:cubicBezTo>
                  <a:cubicBezTo>
                    <a:pt x="37" y="242"/>
                    <a:pt x="65" y="258"/>
                    <a:pt x="95" y="258"/>
                  </a:cubicBezTo>
                  <a:cubicBezTo>
                    <a:pt x="121" y="258"/>
                    <a:pt x="149" y="246"/>
                    <a:pt x="174" y="223"/>
                  </a:cubicBezTo>
                  <a:cubicBezTo>
                    <a:pt x="223" y="186"/>
                    <a:pt x="223" y="103"/>
                    <a:pt x="190" y="50"/>
                  </a:cubicBezTo>
                  <a:cubicBezTo>
                    <a:pt x="174" y="33"/>
                    <a:pt x="174" y="17"/>
                    <a:pt x="137" y="17"/>
                  </a:cubicBezTo>
                  <a:cubicBezTo>
                    <a:pt x="137" y="0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4" name="Google Shape;19974;p53"/>
            <p:cNvSpPr/>
            <p:nvPr/>
          </p:nvSpPr>
          <p:spPr>
            <a:xfrm>
              <a:off x="3883075" y="22961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50" y="34"/>
                    <a:pt x="34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65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7"/>
                    <a:pt x="207" y="50"/>
                    <a:pt x="191" y="34"/>
                  </a:cubicBezTo>
                  <a:cubicBezTo>
                    <a:pt x="174" y="17"/>
                    <a:pt x="174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5" name="Google Shape;19975;p53"/>
            <p:cNvSpPr/>
            <p:nvPr/>
          </p:nvSpPr>
          <p:spPr>
            <a:xfrm>
              <a:off x="3887425" y="2279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103" y="1"/>
                    <a:pt x="66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66" y="261"/>
                    <a:pt x="103" y="261"/>
                  </a:cubicBezTo>
                  <a:cubicBezTo>
                    <a:pt x="136" y="261"/>
                    <a:pt x="153" y="261"/>
                    <a:pt x="186" y="244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86" y="38"/>
                    <a:pt x="169" y="17"/>
                    <a:pt x="153" y="17"/>
                  </a:cubicBezTo>
                  <a:cubicBezTo>
                    <a:pt x="153" y="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6" name="Google Shape;19976;p53"/>
            <p:cNvSpPr/>
            <p:nvPr/>
          </p:nvSpPr>
          <p:spPr>
            <a:xfrm>
              <a:off x="3873200" y="23597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8" y="1"/>
                  </a:moveTo>
                  <a:cubicBezTo>
                    <a:pt x="87" y="1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lnTo>
                    <a:pt x="136" y="254"/>
                  </a:lnTo>
                  <a:cubicBezTo>
                    <a:pt x="190" y="254"/>
                    <a:pt x="223" y="221"/>
                    <a:pt x="239" y="184"/>
                  </a:cubicBezTo>
                  <a:cubicBezTo>
                    <a:pt x="239" y="135"/>
                    <a:pt x="239" y="81"/>
                    <a:pt x="206" y="48"/>
                  </a:cubicBezTo>
                  <a:cubicBezTo>
                    <a:pt x="206" y="32"/>
                    <a:pt x="190" y="15"/>
                    <a:pt x="173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7" name="Google Shape;19977;p53"/>
            <p:cNvSpPr/>
            <p:nvPr/>
          </p:nvSpPr>
          <p:spPr>
            <a:xfrm>
              <a:off x="3888250" y="2326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86" y="0"/>
                    <a:pt x="68" y="5"/>
                    <a:pt x="50" y="13"/>
                  </a:cubicBezTo>
                  <a:cubicBezTo>
                    <a:pt x="33" y="29"/>
                    <a:pt x="17" y="62"/>
                    <a:pt x="0" y="79"/>
                  </a:cubicBezTo>
                  <a:lnTo>
                    <a:pt x="0" y="165"/>
                  </a:lnTo>
                  <a:cubicBezTo>
                    <a:pt x="17" y="202"/>
                    <a:pt x="33" y="235"/>
                    <a:pt x="70" y="252"/>
                  </a:cubicBezTo>
                  <a:cubicBezTo>
                    <a:pt x="83" y="261"/>
                    <a:pt x="98" y="265"/>
                    <a:pt x="113" y="265"/>
                  </a:cubicBezTo>
                  <a:cubicBezTo>
                    <a:pt x="153" y="265"/>
                    <a:pt x="194" y="233"/>
                    <a:pt x="206" y="182"/>
                  </a:cubicBezTo>
                  <a:cubicBezTo>
                    <a:pt x="239" y="116"/>
                    <a:pt x="206" y="29"/>
                    <a:pt x="153" y="13"/>
                  </a:cubicBezTo>
                  <a:cubicBezTo>
                    <a:pt x="136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8" name="Google Shape;19978;p53"/>
            <p:cNvSpPr/>
            <p:nvPr/>
          </p:nvSpPr>
          <p:spPr>
            <a:xfrm>
              <a:off x="3880925" y="2343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8" y="1"/>
                  </a:moveTo>
                  <a:cubicBezTo>
                    <a:pt x="105" y="1"/>
                    <a:pt x="103" y="3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98"/>
                    <a:pt x="33" y="214"/>
                    <a:pt x="54" y="247"/>
                  </a:cubicBezTo>
                  <a:cubicBezTo>
                    <a:pt x="87" y="247"/>
                    <a:pt x="103" y="268"/>
                    <a:pt x="136" y="268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3" y="181"/>
                    <a:pt x="223" y="144"/>
                    <a:pt x="223" y="111"/>
                  </a:cubicBezTo>
                  <a:cubicBezTo>
                    <a:pt x="223" y="78"/>
                    <a:pt x="207" y="41"/>
                    <a:pt x="174" y="25"/>
                  </a:cubicBezTo>
                  <a:lnTo>
                    <a:pt x="157" y="8"/>
                  </a:lnTo>
                  <a:lnTo>
                    <a:pt x="136" y="8"/>
                  </a:lnTo>
                  <a:cubicBezTo>
                    <a:pt x="125" y="8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9" name="Google Shape;19979;p53"/>
            <p:cNvSpPr/>
            <p:nvPr/>
          </p:nvSpPr>
          <p:spPr>
            <a:xfrm>
              <a:off x="3879175" y="23897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37" y="33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23"/>
                    <a:pt x="37" y="240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cubicBezTo>
                    <a:pt x="206" y="71"/>
                    <a:pt x="190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0" name="Google Shape;19980;p53"/>
            <p:cNvSpPr/>
            <p:nvPr/>
          </p:nvSpPr>
          <p:spPr>
            <a:xfrm>
              <a:off x="3897200" y="2291900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13" y="0"/>
                  </a:moveTo>
                  <a:cubicBezTo>
                    <a:pt x="72" y="0"/>
                    <a:pt x="34" y="32"/>
                    <a:pt x="21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21" y="186"/>
                    <a:pt x="38" y="236"/>
                    <a:pt x="87" y="256"/>
                  </a:cubicBezTo>
                  <a:cubicBezTo>
                    <a:pt x="97" y="261"/>
                    <a:pt x="107" y="263"/>
                    <a:pt x="116" y="263"/>
                  </a:cubicBezTo>
                  <a:cubicBezTo>
                    <a:pt x="142" y="263"/>
                    <a:pt x="166" y="247"/>
                    <a:pt x="190" y="219"/>
                  </a:cubicBezTo>
                  <a:cubicBezTo>
                    <a:pt x="207" y="219"/>
                    <a:pt x="207" y="203"/>
                    <a:pt x="228" y="170"/>
                  </a:cubicBezTo>
                  <a:cubicBezTo>
                    <a:pt x="244" y="100"/>
                    <a:pt x="207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1" name="Google Shape;19981;p53"/>
            <p:cNvSpPr/>
            <p:nvPr/>
          </p:nvSpPr>
          <p:spPr>
            <a:xfrm>
              <a:off x="3893800" y="2387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71" y="0"/>
                    <a:pt x="54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4" y="240"/>
                    <a:pt x="87" y="260"/>
                    <a:pt x="104" y="260"/>
                  </a:cubicBezTo>
                  <a:cubicBezTo>
                    <a:pt x="137" y="260"/>
                    <a:pt x="174" y="260"/>
                    <a:pt x="190" y="223"/>
                  </a:cubicBezTo>
                  <a:cubicBezTo>
                    <a:pt x="207" y="207"/>
                    <a:pt x="223" y="174"/>
                    <a:pt x="223" y="136"/>
                  </a:cubicBezTo>
                  <a:cubicBezTo>
                    <a:pt x="240" y="104"/>
                    <a:pt x="223" y="71"/>
                    <a:pt x="207" y="54"/>
                  </a:cubicBezTo>
                  <a:cubicBezTo>
                    <a:pt x="190" y="33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2" name="Google Shape;19982;p53"/>
            <p:cNvSpPr/>
            <p:nvPr/>
          </p:nvSpPr>
          <p:spPr>
            <a:xfrm>
              <a:off x="3895550" y="2342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40"/>
                    <a:pt x="240" y="170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3" name="Google Shape;19983;p53"/>
            <p:cNvSpPr/>
            <p:nvPr/>
          </p:nvSpPr>
          <p:spPr>
            <a:xfrm>
              <a:off x="3926475" y="22877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5"/>
                    <a:pt x="1" y="162"/>
                    <a:pt x="34" y="215"/>
                  </a:cubicBezTo>
                  <a:cubicBezTo>
                    <a:pt x="50" y="248"/>
                    <a:pt x="87" y="265"/>
                    <a:pt x="120" y="265"/>
                  </a:cubicBezTo>
                  <a:cubicBezTo>
                    <a:pt x="137" y="265"/>
                    <a:pt x="170" y="248"/>
                    <a:pt x="190" y="232"/>
                  </a:cubicBezTo>
                  <a:cubicBezTo>
                    <a:pt x="223" y="215"/>
                    <a:pt x="223" y="178"/>
                    <a:pt x="240" y="145"/>
                  </a:cubicBezTo>
                  <a:cubicBezTo>
                    <a:pt x="240" y="112"/>
                    <a:pt x="223" y="75"/>
                    <a:pt x="207" y="42"/>
                  </a:cubicBezTo>
                  <a:cubicBezTo>
                    <a:pt x="207" y="26"/>
                    <a:pt x="190" y="26"/>
                    <a:pt x="170" y="9"/>
                  </a:cubicBezTo>
                  <a:lnTo>
                    <a:pt x="137" y="9"/>
                  </a:ln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4" name="Google Shape;19984;p53"/>
            <p:cNvSpPr/>
            <p:nvPr/>
          </p:nvSpPr>
          <p:spPr>
            <a:xfrm>
              <a:off x="3890000" y="2309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1"/>
                    <a:pt x="33" y="227"/>
                    <a:pt x="83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23" y="227"/>
                    <a:pt x="223" y="178"/>
                  </a:cubicBezTo>
                  <a:cubicBezTo>
                    <a:pt x="239" y="124"/>
                    <a:pt x="239" y="75"/>
                    <a:pt x="206" y="38"/>
                  </a:cubicBezTo>
                  <a:cubicBezTo>
                    <a:pt x="206" y="21"/>
                    <a:pt x="186" y="21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5" name="Google Shape;19985;p53"/>
            <p:cNvSpPr/>
            <p:nvPr/>
          </p:nvSpPr>
          <p:spPr>
            <a:xfrm>
              <a:off x="3884325" y="23742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17"/>
                    <a:pt x="0" y="87"/>
                    <a:pt x="0" y="157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39"/>
                    <a:pt x="244" y="173"/>
                    <a:pt x="227" y="103"/>
                  </a:cubicBezTo>
                  <a:cubicBezTo>
                    <a:pt x="227" y="70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6" name="Google Shape;19986;p53"/>
            <p:cNvSpPr/>
            <p:nvPr/>
          </p:nvSpPr>
          <p:spPr>
            <a:xfrm>
              <a:off x="3887825" y="23592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0" y="0"/>
                  </a:moveTo>
                  <a:cubicBezTo>
                    <a:pt x="87" y="0"/>
                    <a:pt x="67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67" y="260"/>
                    <a:pt x="104" y="260"/>
                  </a:cubicBezTo>
                  <a:cubicBezTo>
                    <a:pt x="120" y="260"/>
                    <a:pt x="153" y="260"/>
                    <a:pt x="170" y="223"/>
                  </a:cubicBezTo>
                  <a:cubicBezTo>
                    <a:pt x="223" y="190"/>
                    <a:pt x="240" y="103"/>
                    <a:pt x="190" y="54"/>
                  </a:cubicBezTo>
                  <a:cubicBezTo>
                    <a:pt x="190" y="3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7" name="Google Shape;19987;p53"/>
            <p:cNvSpPr/>
            <p:nvPr/>
          </p:nvSpPr>
          <p:spPr>
            <a:xfrm>
              <a:off x="3943175" y="23609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90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8" name="Google Shape;19988;p53"/>
            <p:cNvSpPr/>
            <p:nvPr/>
          </p:nvSpPr>
          <p:spPr>
            <a:xfrm>
              <a:off x="3979250" y="22938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29" y="0"/>
                  </a:moveTo>
                  <a:cubicBezTo>
                    <a:pt x="83" y="0"/>
                    <a:pt x="34" y="33"/>
                    <a:pt x="17" y="91"/>
                  </a:cubicBezTo>
                  <a:cubicBezTo>
                    <a:pt x="1" y="140"/>
                    <a:pt x="17" y="227"/>
                    <a:pt x="87" y="243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60"/>
                    <a:pt x="207" y="227"/>
                    <a:pt x="223" y="177"/>
                  </a:cubicBezTo>
                  <a:cubicBezTo>
                    <a:pt x="244" y="124"/>
                    <a:pt x="223" y="74"/>
                    <a:pt x="207" y="37"/>
                  </a:cubicBezTo>
                  <a:cubicBezTo>
                    <a:pt x="190" y="21"/>
                    <a:pt x="174" y="21"/>
                    <a:pt x="157" y="4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9" name="Google Shape;19989;p53"/>
            <p:cNvSpPr/>
            <p:nvPr/>
          </p:nvSpPr>
          <p:spPr>
            <a:xfrm>
              <a:off x="3981000" y="23698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7" y="0"/>
                  </a:moveTo>
                  <a:cubicBezTo>
                    <a:pt x="99" y="0"/>
                    <a:pt x="48" y="35"/>
                    <a:pt x="34" y="90"/>
                  </a:cubicBezTo>
                  <a:cubicBezTo>
                    <a:pt x="1" y="144"/>
                    <a:pt x="34" y="231"/>
                    <a:pt x="87" y="247"/>
                  </a:cubicBezTo>
                  <a:cubicBezTo>
                    <a:pt x="105" y="256"/>
                    <a:pt x="121" y="260"/>
                    <a:pt x="137" y="260"/>
                  </a:cubicBezTo>
                  <a:cubicBezTo>
                    <a:pt x="180" y="260"/>
                    <a:pt x="216" y="229"/>
                    <a:pt x="240" y="177"/>
                  </a:cubicBezTo>
                  <a:cubicBezTo>
                    <a:pt x="256" y="107"/>
                    <a:pt x="223" y="41"/>
                    <a:pt x="174" y="4"/>
                  </a:cubicBezTo>
                  <a:cubicBezTo>
                    <a:pt x="165" y="1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0" name="Google Shape;19990;p53"/>
            <p:cNvSpPr/>
            <p:nvPr/>
          </p:nvSpPr>
          <p:spPr>
            <a:xfrm>
              <a:off x="3978025" y="234035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71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06" y="207"/>
                    <a:pt x="223" y="174"/>
                    <a:pt x="223" y="137"/>
                  </a:cubicBezTo>
                  <a:cubicBezTo>
                    <a:pt x="223" y="104"/>
                    <a:pt x="223" y="71"/>
                    <a:pt x="206" y="50"/>
                  </a:cubicBezTo>
                  <a:cubicBezTo>
                    <a:pt x="190" y="34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1" name="Google Shape;19991;p53"/>
            <p:cNvSpPr/>
            <p:nvPr/>
          </p:nvSpPr>
          <p:spPr>
            <a:xfrm>
              <a:off x="3975850" y="22617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3" y="245"/>
                    <a:pt x="95" y="262"/>
                    <a:pt x="125" y="262"/>
                  </a:cubicBezTo>
                  <a:cubicBezTo>
                    <a:pt x="150" y="262"/>
                    <a:pt x="173" y="250"/>
                    <a:pt x="190" y="228"/>
                  </a:cubicBezTo>
                  <a:cubicBezTo>
                    <a:pt x="240" y="191"/>
                    <a:pt x="256" y="104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2" name="Google Shape;19992;p53"/>
            <p:cNvSpPr/>
            <p:nvPr/>
          </p:nvSpPr>
          <p:spPr>
            <a:xfrm>
              <a:off x="3967300" y="2297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8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53" y="244"/>
                    <a:pt x="186" y="228"/>
                    <a:pt x="207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7" y="38"/>
                    <a:pt x="186" y="21"/>
                  </a:cubicBezTo>
                  <a:cubicBezTo>
                    <a:pt x="169" y="2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3" name="Google Shape;19993;p53"/>
            <p:cNvSpPr/>
            <p:nvPr/>
          </p:nvSpPr>
          <p:spPr>
            <a:xfrm>
              <a:off x="3971525" y="22789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1" y="0"/>
                    <a:pt x="54" y="17"/>
                    <a:pt x="38" y="54"/>
                  </a:cubicBezTo>
                  <a:cubicBezTo>
                    <a:pt x="17" y="87"/>
                    <a:pt x="0" y="120"/>
                    <a:pt x="0" y="157"/>
                  </a:cubicBezTo>
                  <a:cubicBezTo>
                    <a:pt x="17" y="190"/>
                    <a:pt x="38" y="207"/>
                    <a:pt x="54" y="223"/>
                  </a:cubicBezTo>
                  <a:cubicBezTo>
                    <a:pt x="71" y="260"/>
                    <a:pt x="103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cubicBezTo>
                    <a:pt x="223" y="70"/>
                    <a:pt x="207" y="33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4" name="Google Shape;19994;p53"/>
            <p:cNvSpPr/>
            <p:nvPr/>
          </p:nvSpPr>
          <p:spPr>
            <a:xfrm>
              <a:off x="3975025" y="23897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68" y="263"/>
                    <a:pt x="116" y="263"/>
                  </a:cubicBezTo>
                  <a:cubicBezTo>
                    <a:pt x="123" y="263"/>
                    <a:pt x="130" y="262"/>
                    <a:pt x="137" y="260"/>
                  </a:cubicBezTo>
                  <a:cubicBezTo>
                    <a:pt x="170" y="260"/>
                    <a:pt x="186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86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5" name="Google Shape;19995;p53"/>
            <p:cNvSpPr/>
            <p:nvPr/>
          </p:nvSpPr>
          <p:spPr>
            <a:xfrm>
              <a:off x="3960400" y="23128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44"/>
                    <a:pt x="190" y="223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190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6" name="Google Shape;19996;p53"/>
            <p:cNvSpPr/>
            <p:nvPr/>
          </p:nvSpPr>
          <p:spPr>
            <a:xfrm>
              <a:off x="3929475" y="2317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61"/>
                    <a:pt x="190" y="244"/>
                  </a:cubicBezTo>
                  <a:cubicBezTo>
                    <a:pt x="239" y="191"/>
                    <a:pt x="239" y="104"/>
                    <a:pt x="206" y="55"/>
                  </a:cubicBezTo>
                  <a:cubicBezTo>
                    <a:pt x="190" y="38"/>
                    <a:pt x="173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7" name="Google Shape;19997;p53"/>
            <p:cNvSpPr/>
            <p:nvPr/>
          </p:nvSpPr>
          <p:spPr>
            <a:xfrm>
              <a:off x="3962975" y="23426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9" y="1"/>
                  </a:moveTo>
                  <a:cubicBezTo>
                    <a:pt x="86" y="1"/>
                    <a:pt x="45" y="32"/>
                    <a:pt x="33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90" y="253"/>
                    <a:pt x="223" y="220"/>
                    <a:pt x="239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206" y="30"/>
                    <a:pt x="190" y="14"/>
                    <a:pt x="173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8" name="Google Shape;19998;p53"/>
            <p:cNvSpPr/>
            <p:nvPr/>
          </p:nvSpPr>
          <p:spPr>
            <a:xfrm>
              <a:off x="3961225" y="236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0"/>
                  </a:moveTo>
                  <a:cubicBezTo>
                    <a:pt x="87" y="0"/>
                    <a:pt x="70" y="4"/>
                    <a:pt x="54" y="13"/>
                  </a:cubicBezTo>
                  <a:cubicBezTo>
                    <a:pt x="37" y="29"/>
                    <a:pt x="17" y="46"/>
                    <a:pt x="17" y="79"/>
                  </a:cubicBezTo>
                  <a:cubicBezTo>
                    <a:pt x="0" y="116"/>
                    <a:pt x="0" y="132"/>
                    <a:pt x="0" y="165"/>
                  </a:cubicBezTo>
                  <a:cubicBezTo>
                    <a:pt x="17" y="202"/>
                    <a:pt x="37" y="235"/>
                    <a:pt x="70" y="252"/>
                  </a:cubicBezTo>
                  <a:cubicBezTo>
                    <a:pt x="82" y="255"/>
                    <a:pt x="93" y="256"/>
                    <a:pt x="104" y="256"/>
                  </a:cubicBezTo>
                  <a:cubicBezTo>
                    <a:pt x="157" y="256"/>
                    <a:pt x="195" y="223"/>
                    <a:pt x="223" y="165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38" y="4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9" name="Google Shape;19999;p53"/>
            <p:cNvSpPr/>
            <p:nvPr/>
          </p:nvSpPr>
          <p:spPr>
            <a:xfrm>
              <a:off x="3970700" y="2325200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10" y="1"/>
                  </a:moveTo>
                  <a:cubicBezTo>
                    <a:pt x="65" y="1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0" y="194"/>
                    <a:pt x="17" y="227"/>
                    <a:pt x="71" y="244"/>
                  </a:cubicBezTo>
                  <a:cubicBezTo>
                    <a:pt x="85" y="253"/>
                    <a:pt x="102" y="258"/>
                    <a:pt x="118" y="258"/>
                  </a:cubicBezTo>
                  <a:cubicBezTo>
                    <a:pt x="141" y="258"/>
                    <a:pt x="162" y="249"/>
                    <a:pt x="174" y="227"/>
                  </a:cubicBezTo>
                  <a:cubicBezTo>
                    <a:pt x="190" y="211"/>
                    <a:pt x="207" y="194"/>
                    <a:pt x="207" y="178"/>
                  </a:cubicBezTo>
                  <a:cubicBezTo>
                    <a:pt x="223" y="108"/>
                    <a:pt x="207" y="38"/>
                    <a:pt x="136" y="5"/>
                  </a:cubicBezTo>
                  <a:cubicBezTo>
                    <a:pt x="128" y="2"/>
                    <a:pt x="119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0" name="Google Shape;20000;p53"/>
            <p:cNvSpPr/>
            <p:nvPr/>
          </p:nvSpPr>
          <p:spPr>
            <a:xfrm>
              <a:off x="3973275" y="2311225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28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1" y="151"/>
                    <a:pt x="33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90" y="254"/>
                    <a:pt x="223" y="238"/>
                    <a:pt x="240" y="184"/>
                  </a:cubicBezTo>
                  <a:cubicBezTo>
                    <a:pt x="256" y="135"/>
                    <a:pt x="240" y="81"/>
                    <a:pt x="207" y="48"/>
                  </a:cubicBezTo>
                  <a:cubicBezTo>
                    <a:pt x="207" y="32"/>
                    <a:pt x="190" y="15"/>
                    <a:pt x="174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1" name="Google Shape;20001;p53"/>
            <p:cNvSpPr/>
            <p:nvPr/>
          </p:nvSpPr>
          <p:spPr>
            <a:xfrm>
              <a:off x="3844025" y="2366225"/>
              <a:ext cx="5600" cy="6825"/>
            </a:xfrm>
            <a:custGeom>
              <a:avLst/>
              <a:gdLst/>
              <a:ahLst/>
              <a:cxnLst/>
              <a:rect l="l" t="t" r="r" b="b"/>
              <a:pathLst>
                <a:path w="224" h="273" extrusionOk="0">
                  <a:moveTo>
                    <a:pt x="120" y="0"/>
                  </a:moveTo>
                  <a:cubicBezTo>
                    <a:pt x="108" y="0"/>
                    <a:pt x="95" y="5"/>
                    <a:pt x="87" y="13"/>
                  </a:cubicBezTo>
                  <a:cubicBezTo>
                    <a:pt x="66" y="13"/>
                    <a:pt x="33" y="29"/>
                    <a:pt x="17" y="66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50" y="235"/>
                  </a:cubicBezTo>
                  <a:cubicBezTo>
                    <a:pt x="66" y="252"/>
                    <a:pt x="103" y="273"/>
                    <a:pt x="120" y="273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7" y="83"/>
                    <a:pt x="207" y="46"/>
                    <a:pt x="169" y="29"/>
                  </a:cubicBezTo>
                  <a:lnTo>
                    <a:pt x="153" y="13"/>
                  </a:lnTo>
                  <a:cubicBezTo>
                    <a:pt x="145" y="5"/>
                    <a:pt x="132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2" name="Google Shape;20002;p53"/>
            <p:cNvSpPr/>
            <p:nvPr/>
          </p:nvSpPr>
          <p:spPr>
            <a:xfrm>
              <a:off x="3962975" y="22493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09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22"/>
                    <a:pt x="87" y="255"/>
                  </a:cubicBezTo>
                  <a:cubicBezTo>
                    <a:pt x="95" y="258"/>
                    <a:pt x="105" y="259"/>
                    <a:pt x="114" y="259"/>
                  </a:cubicBezTo>
                  <a:cubicBezTo>
                    <a:pt x="159" y="259"/>
                    <a:pt x="209" y="229"/>
                    <a:pt x="223" y="185"/>
                  </a:cubicBezTo>
                  <a:cubicBezTo>
                    <a:pt x="239" y="119"/>
                    <a:pt x="206" y="32"/>
                    <a:pt x="153" y="16"/>
                  </a:cubicBezTo>
                  <a:cubicBezTo>
                    <a:pt x="139" y="5"/>
                    <a:pt x="124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3" name="Google Shape;20003;p53"/>
            <p:cNvSpPr/>
            <p:nvPr/>
          </p:nvSpPr>
          <p:spPr>
            <a:xfrm>
              <a:off x="3941950" y="228490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4"/>
                  </a:cubicBezTo>
                  <a:cubicBezTo>
                    <a:pt x="61" y="255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4" name="Google Shape;20004;p53"/>
            <p:cNvSpPr/>
            <p:nvPr/>
          </p:nvSpPr>
          <p:spPr>
            <a:xfrm>
              <a:off x="3968525" y="2375225"/>
              <a:ext cx="6000" cy="6800"/>
            </a:xfrm>
            <a:custGeom>
              <a:avLst/>
              <a:gdLst/>
              <a:ahLst/>
              <a:cxnLst/>
              <a:rect l="l" t="t" r="r" b="b"/>
              <a:pathLst>
                <a:path w="240" h="272" extrusionOk="0">
                  <a:moveTo>
                    <a:pt x="129" y="0"/>
                  </a:moveTo>
                  <a:cubicBezTo>
                    <a:pt x="120" y="0"/>
                    <a:pt x="112" y="5"/>
                    <a:pt x="104" y="16"/>
                  </a:cubicBezTo>
                  <a:cubicBezTo>
                    <a:pt x="54" y="16"/>
                    <a:pt x="1" y="82"/>
                    <a:pt x="17" y="152"/>
                  </a:cubicBezTo>
                  <a:cubicBezTo>
                    <a:pt x="17" y="185"/>
                    <a:pt x="34" y="222"/>
                    <a:pt x="54" y="238"/>
                  </a:cubicBezTo>
                  <a:cubicBezTo>
                    <a:pt x="87" y="255"/>
                    <a:pt x="104" y="271"/>
                    <a:pt x="137" y="271"/>
                  </a:cubicBezTo>
                  <a:cubicBezTo>
                    <a:pt x="207" y="255"/>
                    <a:pt x="240" y="185"/>
                    <a:pt x="223" y="119"/>
                  </a:cubicBezTo>
                  <a:cubicBezTo>
                    <a:pt x="223" y="82"/>
                    <a:pt x="207" y="49"/>
                    <a:pt x="191" y="32"/>
                  </a:cubicBezTo>
                  <a:cubicBezTo>
                    <a:pt x="174" y="32"/>
                    <a:pt x="174" y="16"/>
                    <a:pt x="158" y="16"/>
                  </a:cubicBezTo>
                  <a:cubicBezTo>
                    <a:pt x="147" y="5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5" name="Google Shape;20005;p53"/>
            <p:cNvSpPr/>
            <p:nvPr/>
          </p:nvSpPr>
          <p:spPr>
            <a:xfrm>
              <a:off x="3938425" y="2335500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29" y="1"/>
                  </a:moveTo>
                  <a:cubicBezTo>
                    <a:pt x="83" y="1"/>
                    <a:pt x="35" y="33"/>
                    <a:pt x="22" y="92"/>
                  </a:cubicBezTo>
                  <a:cubicBezTo>
                    <a:pt x="1" y="141"/>
                    <a:pt x="22" y="228"/>
                    <a:pt x="71" y="244"/>
                  </a:cubicBezTo>
                  <a:cubicBezTo>
                    <a:pt x="90" y="254"/>
                    <a:pt x="109" y="259"/>
                    <a:pt x="127" y="259"/>
                  </a:cubicBezTo>
                  <a:cubicBezTo>
                    <a:pt x="174" y="259"/>
                    <a:pt x="213" y="226"/>
                    <a:pt x="228" y="178"/>
                  </a:cubicBezTo>
                  <a:cubicBezTo>
                    <a:pt x="244" y="108"/>
                    <a:pt x="207" y="38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6" name="Google Shape;20006;p53"/>
            <p:cNvSpPr/>
            <p:nvPr/>
          </p:nvSpPr>
          <p:spPr>
            <a:xfrm>
              <a:off x="3938950" y="23781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67" y="1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7" y="186"/>
                    <a:pt x="17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0"/>
                    <a:pt x="223" y="104"/>
                  </a:cubicBezTo>
                  <a:cubicBezTo>
                    <a:pt x="223" y="67"/>
                    <a:pt x="207" y="50"/>
                    <a:pt x="170" y="17"/>
                  </a:cubicBezTo>
                  <a:cubicBezTo>
                    <a:pt x="170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7" name="Google Shape;20007;p53"/>
            <p:cNvSpPr/>
            <p:nvPr/>
          </p:nvSpPr>
          <p:spPr>
            <a:xfrm>
              <a:off x="3934625" y="2257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50" y="8"/>
                    <a:pt x="0" y="74"/>
                    <a:pt x="17" y="144"/>
                  </a:cubicBezTo>
                  <a:cubicBezTo>
                    <a:pt x="17" y="214"/>
                    <a:pt x="87" y="263"/>
                    <a:pt x="136" y="263"/>
                  </a:cubicBezTo>
                  <a:cubicBezTo>
                    <a:pt x="174" y="247"/>
                    <a:pt x="190" y="230"/>
                    <a:pt x="207" y="214"/>
                  </a:cubicBezTo>
                  <a:cubicBezTo>
                    <a:pt x="223" y="177"/>
                    <a:pt x="240" y="144"/>
                    <a:pt x="240" y="111"/>
                  </a:cubicBezTo>
                  <a:cubicBezTo>
                    <a:pt x="223" y="74"/>
                    <a:pt x="207" y="41"/>
                    <a:pt x="190" y="24"/>
                  </a:cubicBezTo>
                  <a:cubicBezTo>
                    <a:pt x="190" y="24"/>
                    <a:pt x="174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8" name="Google Shape;20008;p53"/>
            <p:cNvSpPr/>
            <p:nvPr/>
          </p:nvSpPr>
          <p:spPr>
            <a:xfrm>
              <a:off x="3933275" y="2272625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32" y="1"/>
                  </a:moveTo>
                  <a:cubicBezTo>
                    <a:pt x="123" y="1"/>
                    <a:pt x="114" y="5"/>
                    <a:pt x="104" y="13"/>
                  </a:cubicBezTo>
                  <a:cubicBezTo>
                    <a:pt x="38" y="13"/>
                    <a:pt x="1" y="79"/>
                    <a:pt x="1" y="149"/>
                  </a:cubicBezTo>
                  <a:cubicBezTo>
                    <a:pt x="21" y="182"/>
                    <a:pt x="21" y="219"/>
                    <a:pt x="54" y="236"/>
                  </a:cubicBezTo>
                  <a:cubicBezTo>
                    <a:pt x="66" y="248"/>
                    <a:pt x="86" y="259"/>
                    <a:pt x="110" y="259"/>
                  </a:cubicBezTo>
                  <a:cubicBezTo>
                    <a:pt x="120" y="259"/>
                    <a:pt x="130" y="257"/>
                    <a:pt x="141" y="252"/>
                  </a:cubicBezTo>
                  <a:cubicBezTo>
                    <a:pt x="157" y="252"/>
                    <a:pt x="190" y="236"/>
                    <a:pt x="207" y="203"/>
                  </a:cubicBezTo>
                  <a:cubicBezTo>
                    <a:pt x="228" y="182"/>
                    <a:pt x="228" y="149"/>
                    <a:pt x="228" y="116"/>
                  </a:cubicBezTo>
                  <a:cubicBezTo>
                    <a:pt x="228" y="79"/>
                    <a:pt x="207" y="46"/>
                    <a:pt x="174" y="30"/>
                  </a:cubicBezTo>
                  <a:cubicBezTo>
                    <a:pt x="174" y="13"/>
                    <a:pt x="157" y="13"/>
                    <a:pt x="157" y="13"/>
                  </a:cubicBezTo>
                  <a:cubicBezTo>
                    <a:pt x="149" y="5"/>
                    <a:pt x="141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9" name="Google Shape;20009;p53"/>
            <p:cNvSpPr/>
            <p:nvPr/>
          </p:nvSpPr>
          <p:spPr>
            <a:xfrm>
              <a:off x="3934625" y="2302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0" name="Google Shape;20010;p53"/>
            <p:cNvSpPr/>
            <p:nvPr/>
          </p:nvSpPr>
          <p:spPr>
            <a:xfrm>
              <a:off x="3956050" y="23296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8" y="207"/>
                    <a:pt x="55" y="240"/>
                  </a:cubicBezTo>
                  <a:cubicBezTo>
                    <a:pt x="88" y="256"/>
                    <a:pt x="104" y="256"/>
                    <a:pt x="141" y="256"/>
                  </a:cubicBezTo>
                  <a:cubicBezTo>
                    <a:pt x="207" y="240"/>
                    <a:pt x="244" y="170"/>
                    <a:pt x="224" y="104"/>
                  </a:cubicBezTo>
                  <a:cubicBezTo>
                    <a:pt x="224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1" name="Google Shape;20011;p53"/>
            <p:cNvSpPr/>
            <p:nvPr/>
          </p:nvSpPr>
          <p:spPr>
            <a:xfrm>
              <a:off x="3953900" y="23764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3" y="1"/>
                  </a:moveTo>
                  <a:cubicBezTo>
                    <a:pt x="38" y="17"/>
                    <a:pt x="0" y="87"/>
                    <a:pt x="0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3" y="256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7" y="190"/>
                    <a:pt x="227" y="153"/>
                    <a:pt x="227" y="120"/>
                  </a:cubicBezTo>
                  <a:cubicBezTo>
                    <a:pt x="227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2" name="Google Shape;20012;p53"/>
            <p:cNvSpPr/>
            <p:nvPr/>
          </p:nvSpPr>
          <p:spPr>
            <a:xfrm>
              <a:off x="3959050" y="228520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95" y="0"/>
                  </a:moveTo>
                  <a:cubicBezTo>
                    <a:pt x="76" y="0"/>
                    <a:pt x="61" y="14"/>
                    <a:pt x="38" y="26"/>
                  </a:cubicBezTo>
                  <a:cubicBezTo>
                    <a:pt x="21" y="59"/>
                    <a:pt x="1" y="75"/>
                    <a:pt x="1" y="112"/>
                  </a:cubicBezTo>
                  <a:cubicBezTo>
                    <a:pt x="1" y="145"/>
                    <a:pt x="1" y="178"/>
                    <a:pt x="21" y="215"/>
                  </a:cubicBezTo>
                  <a:cubicBezTo>
                    <a:pt x="40" y="244"/>
                    <a:pt x="78" y="262"/>
                    <a:pt x="112" y="262"/>
                  </a:cubicBezTo>
                  <a:cubicBezTo>
                    <a:pt x="137" y="262"/>
                    <a:pt x="160" y="252"/>
                    <a:pt x="174" y="232"/>
                  </a:cubicBezTo>
                  <a:cubicBezTo>
                    <a:pt x="227" y="178"/>
                    <a:pt x="244" y="112"/>
                    <a:pt x="190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4" y="9"/>
                  </a:lnTo>
                  <a:cubicBezTo>
                    <a:pt x="113" y="3"/>
                    <a:pt x="10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3" name="Google Shape;20013;p53"/>
            <p:cNvSpPr/>
            <p:nvPr/>
          </p:nvSpPr>
          <p:spPr>
            <a:xfrm>
              <a:off x="3929875" y="234857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0" y="1"/>
                  </a:moveTo>
                  <a:cubicBezTo>
                    <a:pt x="89" y="1"/>
                    <a:pt x="49" y="32"/>
                    <a:pt x="34" y="84"/>
                  </a:cubicBezTo>
                  <a:cubicBezTo>
                    <a:pt x="1" y="154"/>
                    <a:pt x="34" y="220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6" y="238"/>
                    <a:pt x="240" y="187"/>
                  </a:cubicBezTo>
                  <a:cubicBezTo>
                    <a:pt x="261" y="117"/>
                    <a:pt x="223" y="30"/>
                    <a:pt x="174" y="14"/>
                  </a:cubicBezTo>
                  <a:cubicBezTo>
                    <a:pt x="160" y="5"/>
                    <a:pt x="145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4" name="Google Shape;20014;p53"/>
            <p:cNvSpPr/>
            <p:nvPr/>
          </p:nvSpPr>
          <p:spPr>
            <a:xfrm>
              <a:off x="3961225" y="22653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37" y="13"/>
                    <a:pt x="0" y="83"/>
                    <a:pt x="17" y="149"/>
                  </a:cubicBezTo>
                  <a:cubicBezTo>
                    <a:pt x="17" y="186"/>
                    <a:pt x="37" y="219"/>
                    <a:pt x="54" y="235"/>
                  </a:cubicBezTo>
                  <a:cubicBezTo>
                    <a:pt x="65" y="247"/>
                    <a:pt x="85" y="259"/>
                    <a:pt x="109" y="259"/>
                  </a:cubicBezTo>
                  <a:cubicBezTo>
                    <a:pt x="119" y="259"/>
                    <a:pt x="129" y="256"/>
                    <a:pt x="140" y="25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5" name="Google Shape;20015;p53"/>
            <p:cNvSpPr/>
            <p:nvPr/>
          </p:nvSpPr>
          <p:spPr>
            <a:xfrm>
              <a:off x="3928650" y="23646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0" y="148"/>
                  </a:cubicBezTo>
                  <a:cubicBezTo>
                    <a:pt x="17" y="181"/>
                    <a:pt x="17" y="214"/>
                    <a:pt x="50" y="235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39" y="181"/>
                    <a:pt x="223" y="111"/>
                  </a:cubicBezTo>
                  <a:cubicBezTo>
                    <a:pt x="223" y="78"/>
                    <a:pt x="206" y="45"/>
                    <a:pt x="169" y="28"/>
                  </a:cubicBezTo>
                  <a:cubicBezTo>
                    <a:pt x="169" y="28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6" name="Google Shape;20016;p53"/>
            <p:cNvSpPr/>
            <p:nvPr/>
          </p:nvSpPr>
          <p:spPr>
            <a:xfrm>
              <a:off x="3821650" y="24777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37" y="0"/>
                  </a:moveTo>
                  <a:cubicBezTo>
                    <a:pt x="104" y="0"/>
                    <a:pt x="87" y="17"/>
                    <a:pt x="54" y="38"/>
                  </a:cubicBezTo>
                  <a:cubicBezTo>
                    <a:pt x="17" y="87"/>
                    <a:pt x="1" y="157"/>
                    <a:pt x="34" y="223"/>
                  </a:cubicBezTo>
                  <a:cubicBezTo>
                    <a:pt x="54" y="244"/>
                    <a:pt x="71" y="260"/>
                    <a:pt x="87" y="260"/>
                  </a:cubicBezTo>
                  <a:cubicBezTo>
                    <a:pt x="137" y="190"/>
                    <a:pt x="174" y="120"/>
                    <a:pt x="207" y="38"/>
                  </a:cubicBezTo>
                  <a:cubicBezTo>
                    <a:pt x="190" y="38"/>
                    <a:pt x="174" y="17"/>
                    <a:pt x="174" y="17"/>
                  </a:cubicBezTo>
                  <a:cubicBezTo>
                    <a:pt x="157" y="17"/>
                    <a:pt x="15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7" name="Google Shape;20017;p53"/>
            <p:cNvSpPr/>
            <p:nvPr/>
          </p:nvSpPr>
          <p:spPr>
            <a:xfrm>
              <a:off x="4137775" y="22527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87"/>
                    <a:pt x="1" y="120"/>
                  </a:cubicBezTo>
                  <a:cubicBezTo>
                    <a:pt x="1" y="153"/>
                    <a:pt x="17" y="190"/>
                    <a:pt x="34" y="206"/>
                  </a:cubicBezTo>
                  <a:cubicBezTo>
                    <a:pt x="53" y="235"/>
                    <a:pt x="85" y="254"/>
                    <a:pt x="119" y="254"/>
                  </a:cubicBezTo>
                  <a:cubicBezTo>
                    <a:pt x="143" y="254"/>
                    <a:pt x="168" y="245"/>
                    <a:pt x="190" y="223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8" name="Google Shape;20018;p53"/>
            <p:cNvSpPr/>
            <p:nvPr/>
          </p:nvSpPr>
          <p:spPr>
            <a:xfrm>
              <a:off x="4139025" y="228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0" y="1"/>
                  </a:moveTo>
                  <a:cubicBezTo>
                    <a:pt x="103" y="1"/>
                    <a:pt x="87" y="1"/>
                    <a:pt x="54" y="34"/>
                  </a:cubicBezTo>
                  <a:cubicBezTo>
                    <a:pt x="17" y="67"/>
                    <a:pt x="0" y="154"/>
                    <a:pt x="37" y="207"/>
                  </a:cubicBezTo>
                  <a:cubicBezTo>
                    <a:pt x="70" y="240"/>
                    <a:pt x="87" y="257"/>
                    <a:pt x="120" y="257"/>
                  </a:cubicBezTo>
                  <a:cubicBezTo>
                    <a:pt x="140" y="257"/>
                    <a:pt x="173" y="257"/>
                    <a:pt x="206" y="224"/>
                  </a:cubicBezTo>
                  <a:cubicBezTo>
                    <a:pt x="223" y="207"/>
                    <a:pt x="243" y="170"/>
                    <a:pt x="243" y="137"/>
                  </a:cubicBezTo>
                  <a:cubicBezTo>
                    <a:pt x="243" y="104"/>
                    <a:pt x="243" y="67"/>
                    <a:pt x="206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9" name="Google Shape;20019;p53"/>
            <p:cNvSpPr/>
            <p:nvPr/>
          </p:nvSpPr>
          <p:spPr>
            <a:xfrm>
              <a:off x="4135200" y="22969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34" y="34"/>
                    <a:pt x="17" y="54"/>
                  </a:cubicBezTo>
                  <a:cubicBezTo>
                    <a:pt x="1" y="87"/>
                    <a:pt x="1" y="120"/>
                    <a:pt x="1" y="158"/>
                  </a:cubicBezTo>
                  <a:cubicBezTo>
                    <a:pt x="17" y="191"/>
                    <a:pt x="17" y="224"/>
                    <a:pt x="50" y="240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0" y="240"/>
                    <a:pt x="240" y="191"/>
                    <a:pt x="223" y="104"/>
                  </a:cubicBezTo>
                  <a:cubicBezTo>
                    <a:pt x="223" y="71"/>
                    <a:pt x="207" y="54"/>
                    <a:pt x="170" y="34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0" name="Google Shape;20020;p53"/>
            <p:cNvSpPr/>
            <p:nvPr/>
          </p:nvSpPr>
          <p:spPr>
            <a:xfrm>
              <a:off x="4136450" y="23751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0" y="173"/>
                    <a:pt x="17" y="206"/>
                    <a:pt x="54" y="227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54"/>
                    <a:pt x="190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1" name="Google Shape;20021;p53"/>
            <p:cNvSpPr/>
            <p:nvPr/>
          </p:nvSpPr>
          <p:spPr>
            <a:xfrm>
              <a:off x="4152300" y="2278825"/>
              <a:ext cx="6125" cy="6625"/>
            </a:xfrm>
            <a:custGeom>
              <a:avLst/>
              <a:gdLst/>
              <a:ahLst/>
              <a:cxnLst/>
              <a:rect l="l" t="t" r="r" b="b"/>
              <a:pathLst>
                <a:path w="245" h="265" extrusionOk="0">
                  <a:moveTo>
                    <a:pt x="129" y="0"/>
                  </a:moveTo>
                  <a:cubicBezTo>
                    <a:pt x="82" y="0"/>
                    <a:pt x="35" y="30"/>
                    <a:pt x="22" y="74"/>
                  </a:cubicBezTo>
                  <a:cubicBezTo>
                    <a:pt x="1" y="140"/>
                    <a:pt x="38" y="227"/>
                    <a:pt x="88" y="244"/>
                  </a:cubicBezTo>
                  <a:cubicBezTo>
                    <a:pt x="104" y="264"/>
                    <a:pt x="125" y="264"/>
                    <a:pt x="141" y="264"/>
                  </a:cubicBezTo>
                  <a:cubicBezTo>
                    <a:pt x="174" y="244"/>
                    <a:pt x="207" y="227"/>
                    <a:pt x="228" y="178"/>
                  </a:cubicBezTo>
                  <a:cubicBezTo>
                    <a:pt x="244" y="124"/>
                    <a:pt x="228" y="74"/>
                    <a:pt x="207" y="37"/>
                  </a:cubicBezTo>
                  <a:cubicBezTo>
                    <a:pt x="191" y="21"/>
                    <a:pt x="174" y="21"/>
                    <a:pt x="158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2" name="Google Shape;20022;p53"/>
            <p:cNvSpPr/>
            <p:nvPr/>
          </p:nvSpPr>
          <p:spPr>
            <a:xfrm>
              <a:off x="4142000" y="23099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1" y="154"/>
                    <a:pt x="21" y="220"/>
                    <a:pt x="87" y="257"/>
                  </a:cubicBezTo>
                  <a:cubicBezTo>
                    <a:pt x="98" y="257"/>
                    <a:pt x="111" y="264"/>
                    <a:pt x="123" y="264"/>
                  </a:cubicBezTo>
                  <a:cubicBezTo>
                    <a:pt x="129" y="264"/>
                    <a:pt x="135" y="263"/>
                    <a:pt x="141" y="257"/>
                  </a:cubicBezTo>
                  <a:cubicBezTo>
                    <a:pt x="174" y="257"/>
                    <a:pt x="207" y="220"/>
                    <a:pt x="227" y="187"/>
                  </a:cubicBezTo>
                  <a:cubicBezTo>
                    <a:pt x="244" y="133"/>
                    <a:pt x="227" y="84"/>
                    <a:pt x="207" y="51"/>
                  </a:cubicBezTo>
                  <a:cubicBezTo>
                    <a:pt x="190" y="30"/>
                    <a:pt x="174" y="1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3" name="Google Shape;20023;p53"/>
            <p:cNvSpPr/>
            <p:nvPr/>
          </p:nvSpPr>
          <p:spPr>
            <a:xfrm>
              <a:off x="4140350" y="2327575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01" y="0"/>
                  </a:moveTo>
                  <a:cubicBezTo>
                    <a:pt x="86" y="0"/>
                    <a:pt x="69" y="5"/>
                    <a:pt x="50" y="13"/>
                  </a:cubicBezTo>
                  <a:cubicBezTo>
                    <a:pt x="34" y="29"/>
                    <a:pt x="17" y="46"/>
                    <a:pt x="1" y="83"/>
                  </a:cubicBezTo>
                  <a:lnTo>
                    <a:pt x="1" y="169"/>
                  </a:lnTo>
                  <a:cubicBezTo>
                    <a:pt x="17" y="202"/>
                    <a:pt x="34" y="235"/>
                    <a:pt x="67" y="252"/>
                  </a:cubicBezTo>
                  <a:cubicBezTo>
                    <a:pt x="77" y="256"/>
                    <a:pt x="87" y="258"/>
                    <a:pt x="98" y="258"/>
                  </a:cubicBezTo>
                  <a:cubicBezTo>
                    <a:pt x="145" y="258"/>
                    <a:pt x="193" y="223"/>
                    <a:pt x="207" y="169"/>
                  </a:cubicBezTo>
                  <a:cubicBezTo>
                    <a:pt x="223" y="116"/>
                    <a:pt x="207" y="29"/>
                    <a:pt x="137" y="13"/>
                  </a:cubicBezTo>
                  <a:cubicBezTo>
                    <a:pt x="129" y="5"/>
                    <a:pt x="116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4" name="Google Shape;20024;p53"/>
            <p:cNvSpPr/>
            <p:nvPr/>
          </p:nvSpPr>
          <p:spPr>
            <a:xfrm>
              <a:off x="4132625" y="234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66" y="244"/>
                  </a:cubicBezTo>
                  <a:cubicBezTo>
                    <a:pt x="81" y="256"/>
                    <a:pt x="102" y="267"/>
                    <a:pt x="119" y="267"/>
                  </a:cubicBezTo>
                  <a:cubicBezTo>
                    <a:pt x="125" y="267"/>
                    <a:pt x="132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5" name="Google Shape;20025;p53"/>
            <p:cNvSpPr/>
            <p:nvPr/>
          </p:nvSpPr>
          <p:spPr>
            <a:xfrm>
              <a:off x="4169525" y="2304700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71" y="17"/>
                    <a:pt x="54" y="17"/>
                    <a:pt x="33" y="54"/>
                  </a:cubicBezTo>
                  <a:cubicBezTo>
                    <a:pt x="17" y="70"/>
                    <a:pt x="1" y="120"/>
                    <a:pt x="1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36"/>
                  </a:cubicBezTo>
                  <a:lnTo>
                    <a:pt x="223" y="120"/>
                  </a:lnTo>
                  <a:cubicBezTo>
                    <a:pt x="223" y="70"/>
                    <a:pt x="190" y="33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6" name="Google Shape;20026;p53"/>
            <p:cNvSpPr/>
            <p:nvPr/>
          </p:nvSpPr>
          <p:spPr>
            <a:xfrm>
              <a:off x="4167350" y="232152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8" y="1"/>
                  </a:moveTo>
                  <a:cubicBezTo>
                    <a:pt x="87" y="1"/>
                    <a:pt x="44" y="34"/>
                    <a:pt x="17" y="82"/>
                  </a:cubicBezTo>
                  <a:cubicBezTo>
                    <a:pt x="1" y="152"/>
                    <a:pt x="38" y="238"/>
                    <a:pt x="88" y="255"/>
                  </a:cubicBezTo>
                  <a:cubicBezTo>
                    <a:pt x="102" y="264"/>
                    <a:pt x="117" y="268"/>
                    <a:pt x="132" y="268"/>
                  </a:cubicBezTo>
                  <a:cubicBezTo>
                    <a:pt x="174" y="268"/>
                    <a:pt x="217" y="236"/>
                    <a:pt x="244" y="185"/>
                  </a:cubicBezTo>
                  <a:cubicBezTo>
                    <a:pt x="261" y="119"/>
                    <a:pt x="224" y="32"/>
                    <a:pt x="174" y="16"/>
                  </a:cubicBezTo>
                  <a:cubicBezTo>
                    <a:pt x="159" y="6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7" name="Google Shape;20027;p53"/>
            <p:cNvSpPr/>
            <p:nvPr/>
          </p:nvSpPr>
          <p:spPr>
            <a:xfrm>
              <a:off x="4169125" y="2275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81"/>
                    <a:pt x="33" y="214"/>
                    <a:pt x="49" y="230"/>
                  </a:cubicBezTo>
                  <a:cubicBezTo>
                    <a:pt x="70" y="247"/>
                    <a:pt x="103" y="263"/>
                    <a:pt x="136" y="263"/>
                  </a:cubicBezTo>
                  <a:cubicBezTo>
                    <a:pt x="190" y="247"/>
                    <a:pt x="239" y="181"/>
                    <a:pt x="223" y="111"/>
                  </a:cubicBezTo>
                  <a:cubicBezTo>
                    <a:pt x="223" y="57"/>
                    <a:pt x="190" y="24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8" name="Google Shape;20028;p53"/>
            <p:cNvSpPr/>
            <p:nvPr/>
          </p:nvSpPr>
          <p:spPr>
            <a:xfrm>
              <a:off x="4152300" y="232262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30" y="0"/>
                  </a:moveTo>
                  <a:cubicBezTo>
                    <a:pt x="83" y="0"/>
                    <a:pt x="35" y="33"/>
                    <a:pt x="22" y="91"/>
                  </a:cubicBezTo>
                  <a:cubicBezTo>
                    <a:pt x="1" y="141"/>
                    <a:pt x="22" y="227"/>
                    <a:pt x="88" y="244"/>
                  </a:cubicBezTo>
                  <a:cubicBezTo>
                    <a:pt x="102" y="254"/>
                    <a:pt x="118" y="258"/>
                    <a:pt x="133" y="258"/>
                  </a:cubicBezTo>
                  <a:cubicBezTo>
                    <a:pt x="174" y="258"/>
                    <a:pt x="213" y="226"/>
                    <a:pt x="228" y="178"/>
                  </a:cubicBezTo>
                  <a:cubicBezTo>
                    <a:pt x="244" y="108"/>
                    <a:pt x="228" y="38"/>
                    <a:pt x="158" y="5"/>
                  </a:cubicBezTo>
                  <a:cubicBezTo>
                    <a:pt x="149" y="2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9" name="Google Shape;20029;p53"/>
            <p:cNvSpPr/>
            <p:nvPr/>
          </p:nvSpPr>
          <p:spPr>
            <a:xfrm>
              <a:off x="4163950" y="22914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34" y="17"/>
                    <a:pt x="17" y="50"/>
                  </a:cubicBezTo>
                  <a:cubicBezTo>
                    <a:pt x="1" y="70"/>
                    <a:pt x="1" y="103"/>
                    <a:pt x="1" y="136"/>
                  </a:cubicBezTo>
                  <a:cubicBezTo>
                    <a:pt x="1" y="173"/>
                    <a:pt x="17" y="206"/>
                    <a:pt x="34" y="223"/>
                  </a:cubicBezTo>
                  <a:cubicBezTo>
                    <a:pt x="71" y="256"/>
                    <a:pt x="87" y="256"/>
                    <a:pt x="120" y="256"/>
                  </a:cubicBezTo>
                  <a:cubicBezTo>
                    <a:pt x="191" y="239"/>
                    <a:pt x="224" y="173"/>
                    <a:pt x="224" y="103"/>
                  </a:cubicBezTo>
                  <a:cubicBezTo>
                    <a:pt x="207" y="70"/>
                    <a:pt x="191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0" name="Google Shape;20030;p53"/>
            <p:cNvSpPr/>
            <p:nvPr/>
          </p:nvSpPr>
          <p:spPr>
            <a:xfrm>
              <a:off x="4147675" y="2464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50" y="231"/>
                  </a:cubicBezTo>
                  <a:cubicBezTo>
                    <a:pt x="83" y="251"/>
                    <a:pt x="104" y="268"/>
                    <a:pt x="137" y="268"/>
                  </a:cubicBezTo>
                  <a:cubicBezTo>
                    <a:pt x="207" y="251"/>
                    <a:pt x="240" y="181"/>
                    <a:pt x="240" y="111"/>
                  </a:cubicBezTo>
                  <a:cubicBezTo>
                    <a:pt x="223" y="78"/>
                    <a:pt x="207" y="45"/>
                    <a:pt x="186" y="25"/>
                  </a:cubicBezTo>
                  <a:cubicBezTo>
                    <a:pt x="186" y="25"/>
                    <a:pt x="169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1" name="Google Shape;20031;p53"/>
            <p:cNvSpPr/>
            <p:nvPr/>
          </p:nvSpPr>
          <p:spPr>
            <a:xfrm>
              <a:off x="4150675" y="2246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66" y="0"/>
                    <a:pt x="33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07"/>
                    <a:pt x="49" y="244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6" y="71"/>
                    <a:pt x="206" y="54"/>
                    <a:pt x="169" y="21"/>
                  </a:cubicBezTo>
                  <a:cubicBezTo>
                    <a:pt x="169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2" name="Google Shape;20032;p53"/>
            <p:cNvSpPr/>
            <p:nvPr/>
          </p:nvSpPr>
          <p:spPr>
            <a:xfrm>
              <a:off x="4157975" y="2261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7" y="0"/>
                  </a:moveTo>
                  <a:cubicBezTo>
                    <a:pt x="86" y="0"/>
                    <a:pt x="45" y="33"/>
                    <a:pt x="17" y="91"/>
                  </a:cubicBezTo>
                  <a:cubicBezTo>
                    <a:pt x="1" y="161"/>
                    <a:pt x="34" y="227"/>
                    <a:pt x="83" y="264"/>
                  </a:cubicBezTo>
                  <a:lnTo>
                    <a:pt x="137" y="264"/>
                  </a:lnTo>
                  <a:cubicBezTo>
                    <a:pt x="170" y="264"/>
                    <a:pt x="223" y="227"/>
                    <a:pt x="223" y="178"/>
                  </a:cubicBezTo>
                  <a:cubicBezTo>
                    <a:pt x="240" y="124"/>
                    <a:pt x="240" y="91"/>
                    <a:pt x="207" y="41"/>
                  </a:cubicBezTo>
                  <a:cubicBezTo>
                    <a:pt x="207" y="41"/>
                    <a:pt x="186" y="21"/>
                    <a:pt x="170" y="4"/>
                  </a:cubicBezTo>
                  <a:cubicBezTo>
                    <a:pt x="159" y="2"/>
                    <a:pt x="14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3" name="Google Shape;20033;p53"/>
            <p:cNvSpPr/>
            <p:nvPr/>
          </p:nvSpPr>
          <p:spPr>
            <a:xfrm>
              <a:off x="4160975" y="2384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17" y="158"/>
                  </a:cubicBezTo>
                  <a:cubicBezTo>
                    <a:pt x="17" y="191"/>
                    <a:pt x="33" y="223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69" y="261"/>
                    <a:pt x="190" y="244"/>
                    <a:pt x="206" y="207"/>
                  </a:cubicBezTo>
                  <a:cubicBezTo>
                    <a:pt x="223" y="191"/>
                    <a:pt x="239" y="158"/>
                    <a:pt x="223" y="120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4" name="Google Shape;20034;p53"/>
            <p:cNvSpPr/>
            <p:nvPr/>
          </p:nvSpPr>
          <p:spPr>
            <a:xfrm>
              <a:off x="4160050" y="23372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39" y="1"/>
                  </a:moveTo>
                  <a:cubicBezTo>
                    <a:pt x="87" y="1"/>
                    <a:pt x="48" y="34"/>
                    <a:pt x="21" y="92"/>
                  </a:cubicBezTo>
                  <a:cubicBezTo>
                    <a:pt x="0" y="158"/>
                    <a:pt x="37" y="228"/>
                    <a:pt x="87" y="261"/>
                  </a:cubicBezTo>
                  <a:cubicBezTo>
                    <a:pt x="96" y="264"/>
                    <a:pt x="105" y="265"/>
                    <a:pt x="115" y="265"/>
                  </a:cubicBezTo>
                  <a:cubicBezTo>
                    <a:pt x="162" y="265"/>
                    <a:pt x="210" y="232"/>
                    <a:pt x="227" y="174"/>
                  </a:cubicBezTo>
                  <a:cubicBezTo>
                    <a:pt x="260" y="108"/>
                    <a:pt x="227" y="38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5" name="Google Shape;20035;p53"/>
            <p:cNvSpPr/>
            <p:nvPr/>
          </p:nvSpPr>
          <p:spPr>
            <a:xfrm>
              <a:off x="4167350" y="236827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41" y="1"/>
                  </a:moveTo>
                  <a:cubicBezTo>
                    <a:pt x="104" y="1"/>
                    <a:pt x="71" y="17"/>
                    <a:pt x="55" y="34"/>
                  </a:cubicBezTo>
                  <a:cubicBezTo>
                    <a:pt x="1" y="67"/>
                    <a:pt x="1" y="153"/>
                    <a:pt x="38" y="224"/>
                  </a:cubicBezTo>
                  <a:cubicBezTo>
                    <a:pt x="55" y="240"/>
                    <a:pt x="88" y="257"/>
                    <a:pt x="104" y="257"/>
                  </a:cubicBezTo>
                  <a:cubicBezTo>
                    <a:pt x="115" y="261"/>
                    <a:pt x="125" y="263"/>
                    <a:pt x="135" y="263"/>
                  </a:cubicBezTo>
                  <a:cubicBezTo>
                    <a:pt x="159" y="263"/>
                    <a:pt x="179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6" name="Google Shape;20036;p53"/>
            <p:cNvSpPr/>
            <p:nvPr/>
          </p:nvSpPr>
          <p:spPr>
            <a:xfrm>
              <a:off x="4149325" y="2292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1" y="1"/>
                  </a:moveTo>
                  <a:cubicBezTo>
                    <a:pt x="84" y="1"/>
                    <a:pt x="34" y="36"/>
                    <a:pt x="17" y="91"/>
                  </a:cubicBezTo>
                  <a:cubicBezTo>
                    <a:pt x="0" y="108"/>
                    <a:pt x="0" y="128"/>
                    <a:pt x="0" y="145"/>
                  </a:cubicBezTo>
                  <a:cubicBezTo>
                    <a:pt x="0" y="194"/>
                    <a:pt x="38" y="231"/>
                    <a:pt x="71" y="248"/>
                  </a:cubicBezTo>
                  <a:cubicBezTo>
                    <a:pt x="89" y="261"/>
                    <a:pt x="107" y="266"/>
                    <a:pt x="122" y="266"/>
                  </a:cubicBezTo>
                  <a:cubicBezTo>
                    <a:pt x="148" y="266"/>
                    <a:pt x="170" y="252"/>
                    <a:pt x="190" y="231"/>
                  </a:cubicBezTo>
                  <a:cubicBezTo>
                    <a:pt x="207" y="211"/>
                    <a:pt x="207" y="194"/>
                    <a:pt x="223" y="178"/>
                  </a:cubicBezTo>
                  <a:cubicBezTo>
                    <a:pt x="244" y="108"/>
                    <a:pt x="207" y="42"/>
                    <a:pt x="157" y="5"/>
                  </a:cubicBezTo>
                  <a:cubicBezTo>
                    <a:pt x="149" y="2"/>
                    <a:pt x="140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7" name="Google Shape;20037;p53"/>
            <p:cNvSpPr/>
            <p:nvPr/>
          </p:nvSpPr>
          <p:spPr>
            <a:xfrm>
              <a:off x="4156650" y="23076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7" y="1"/>
                    <a:pt x="54" y="38"/>
                  </a:cubicBezTo>
                  <a:cubicBezTo>
                    <a:pt x="17" y="71"/>
                    <a:pt x="0" y="157"/>
                    <a:pt x="33" y="20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36" y="260"/>
                    <a:pt x="173" y="260"/>
                    <a:pt x="190" y="244"/>
                  </a:cubicBezTo>
                  <a:cubicBezTo>
                    <a:pt x="223" y="207"/>
                    <a:pt x="239" y="174"/>
                    <a:pt x="239" y="141"/>
                  </a:cubicBezTo>
                  <a:cubicBezTo>
                    <a:pt x="239" y="104"/>
                    <a:pt x="239" y="71"/>
                    <a:pt x="206" y="54"/>
                  </a:cubicBezTo>
                  <a:cubicBezTo>
                    <a:pt x="206" y="38"/>
                    <a:pt x="190" y="17"/>
                    <a:pt x="173" y="17"/>
                  </a:cubicBezTo>
                  <a:cubicBezTo>
                    <a:pt x="157" y="1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8" name="Google Shape;20038;p53"/>
            <p:cNvSpPr/>
            <p:nvPr/>
          </p:nvSpPr>
          <p:spPr>
            <a:xfrm>
              <a:off x="4154900" y="22291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66"/>
                    <a:pt x="0" y="153"/>
                    <a:pt x="37" y="206"/>
                  </a:cubicBezTo>
                  <a:cubicBezTo>
                    <a:pt x="56" y="245"/>
                    <a:pt x="89" y="261"/>
                    <a:pt x="122" y="261"/>
                  </a:cubicBezTo>
                  <a:cubicBezTo>
                    <a:pt x="145" y="261"/>
                    <a:pt x="169" y="253"/>
                    <a:pt x="190" y="239"/>
                  </a:cubicBezTo>
                  <a:cubicBezTo>
                    <a:pt x="243" y="190"/>
                    <a:pt x="243" y="103"/>
                    <a:pt x="206" y="50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9" name="Google Shape;20039;p53"/>
            <p:cNvSpPr/>
            <p:nvPr/>
          </p:nvSpPr>
          <p:spPr>
            <a:xfrm>
              <a:off x="4145500" y="2387800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19" y="1"/>
                  </a:moveTo>
                  <a:cubicBezTo>
                    <a:pt x="103" y="1"/>
                    <a:pt x="82" y="13"/>
                    <a:pt x="67" y="28"/>
                  </a:cubicBezTo>
                  <a:cubicBezTo>
                    <a:pt x="17" y="78"/>
                    <a:pt x="1" y="164"/>
                    <a:pt x="50" y="214"/>
                  </a:cubicBezTo>
                  <a:cubicBezTo>
                    <a:pt x="67" y="234"/>
                    <a:pt x="87" y="251"/>
                    <a:pt x="120" y="267"/>
                  </a:cubicBezTo>
                  <a:cubicBezTo>
                    <a:pt x="153" y="267"/>
                    <a:pt x="170" y="251"/>
                    <a:pt x="207" y="234"/>
                  </a:cubicBezTo>
                  <a:cubicBezTo>
                    <a:pt x="224" y="214"/>
                    <a:pt x="240" y="181"/>
                    <a:pt x="240" y="148"/>
                  </a:cubicBezTo>
                  <a:cubicBezTo>
                    <a:pt x="240" y="110"/>
                    <a:pt x="240" y="78"/>
                    <a:pt x="224" y="45"/>
                  </a:cubicBezTo>
                  <a:cubicBezTo>
                    <a:pt x="207" y="28"/>
                    <a:pt x="191" y="28"/>
                    <a:pt x="170" y="7"/>
                  </a:cubicBezTo>
                  <a:lnTo>
                    <a:pt x="137" y="7"/>
                  </a:lnTo>
                  <a:cubicBezTo>
                    <a:pt x="132" y="3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0" name="Google Shape;20040;p53"/>
            <p:cNvSpPr/>
            <p:nvPr/>
          </p:nvSpPr>
          <p:spPr>
            <a:xfrm>
              <a:off x="4149325" y="24486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7" y="256"/>
                    <a:pt x="108" y="258"/>
                    <a:pt x="119" y="258"/>
                  </a:cubicBezTo>
                  <a:cubicBezTo>
                    <a:pt x="164" y="258"/>
                    <a:pt x="210" y="226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1" name="Google Shape;20041;p53"/>
            <p:cNvSpPr/>
            <p:nvPr/>
          </p:nvSpPr>
          <p:spPr>
            <a:xfrm>
              <a:off x="4147675" y="23427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20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0" y="181"/>
                    <a:pt x="17" y="214"/>
                    <a:pt x="50" y="230"/>
                  </a:cubicBezTo>
                  <a:cubicBezTo>
                    <a:pt x="66" y="247"/>
                    <a:pt x="104" y="263"/>
                    <a:pt x="137" y="263"/>
                  </a:cubicBezTo>
                  <a:cubicBezTo>
                    <a:pt x="186" y="247"/>
                    <a:pt x="223" y="181"/>
                    <a:pt x="223" y="111"/>
                  </a:cubicBezTo>
                  <a:cubicBezTo>
                    <a:pt x="223" y="78"/>
                    <a:pt x="207" y="41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2" name="Google Shape;20042;p53"/>
            <p:cNvSpPr/>
            <p:nvPr/>
          </p:nvSpPr>
          <p:spPr>
            <a:xfrm>
              <a:off x="4154075" y="2357175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28" y="1"/>
                  </a:moveTo>
                  <a:cubicBezTo>
                    <a:pt x="120" y="1"/>
                    <a:pt x="111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4" y="213"/>
                    <a:pt x="57" y="258"/>
                    <a:pt x="111" y="258"/>
                  </a:cubicBezTo>
                  <a:cubicBezTo>
                    <a:pt x="119" y="258"/>
                    <a:pt x="128" y="257"/>
                    <a:pt x="136" y="255"/>
                  </a:cubicBezTo>
                  <a:cubicBezTo>
                    <a:pt x="157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3"/>
                  </a:cubicBezTo>
                  <a:cubicBezTo>
                    <a:pt x="173" y="16"/>
                    <a:pt x="157" y="16"/>
                    <a:pt x="157" y="16"/>
                  </a:cubicBezTo>
                  <a:cubicBezTo>
                    <a:pt x="146" y="6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3" name="Google Shape;20043;p53"/>
            <p:cNvSpPr/>
            <p:nvPr/>
          </p:nvSpPr>
          <p:spPr>
            <a:xfrm>
              <a:off x="4152300" y="23725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55" y="22"/>
                    <a:pt x="1" y="88"/>
                    <a:pt x="22" y="158"/>
                  </a:cubicBezTo>
                  <a:cubicBezTo>
                    <a:pt x="22" y="191"/>
                    <a:pt x="38" y="228"/>
                    <a:pt x="55" y="244"/>
                  </a:cubicBezTo>
                  <a:cubicBezTo>
                    <a:pt x="78" y="256"/>
                    <a:pt x="93" y="268"/>
                    <a:pt x="113" y="268"/>
                  </a:cubicBezTo>
                  <a:cubicBezTo>
                    <a:pt x="121" y="268"/>
                    <a:pt x="130" y="266"/>
                    <a:pt x="141" y="261"/>
                  </a:cubicBezTo>
                  <a:cubicBezTo>
                    <a:pt x="174" y="261"/>
                    <a:pt x="191" y="244"/>
                    <a:pt x="207" y="207"/>
                  </a:cubicBezTo>
                  <a:cubicBezTo>
                    <a:pt x="228" y="191"/>
                    <a:pt x="244" y="158"/>
                    <a:pt x="228" y="125"/>
                  </a:cubicBezTo>
                  <a:cubicBezTo>
                    <a:pt x="228" y="88"/>
                    <a:pt x="207" y="55"/>
                    <a:pt x="191" y="38"/>
                  </a:cubicBezTo>
                  <a:cubicBezTo>
                    <a:pt x="174" y="22"/>
                    <a:pt x="174" y="22"/>
                    <a:pt x="158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4" name="Google Shape;20044;p53"/>
            <p:cNvSpPr/>
            <p:nvPr/>
          </p:nvSpPr>
          <p:spPr>
            <a:xfrm>
              <a:off x="4148500" y="24180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6" y="0"/>
                  </a:moveTo>
                  <a:cubicBezTo>
                    <a:pt x="104" y="0"/>
                    <a:pt x="87" y="0"/>
                    <a:pt x="50" y="33"/>
                  </a:cubicBezTo>
                  <a:cubicBezTo>
                    <a:pt x="17" y="70"/>
                    <a:pt x="0" y="157"/>
                    <a:pt x="33" y="206"/>
                  </a:cubicBezTo>
                  <a:cubicBezTo>
                    <a:pt x="71" y="239"/>
                    <a:pt x="87" y="260"/>
                    <a:pt x="120" y="260"/>
                  </a:cubicBezTo>
                  <a:cubicBezTo>
                    <a:pt x="136" y="260"/>
                    <a:pt x="174" y="260"/>
                    <a:pt x="190" y="223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5" name="Google Shape;20045;p53"/>
            <p:cNvSpPr/>
            <p:nvPr/>
          </p:nvSpPr>
          <p:spPr>
            <a:xfrm>
              <a:off x="4209925" y="24374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33"/>
                  </a:cubicBezTo>
                  <a:cubicBezTo>
                    <a:pt x="17" y="66"/>
                    <a:pt x="1" y="103"/>
                    <a:pt x="1" y="153"/>
                  </a:cubicBezTo>
                  <a:cubicBezTo>
                    <a:pt x="17" y="186"/>
                    <a:pt x="17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66"/>
                    <a:pt x="190" y="33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6" name="Google Shape;20046;p53"/>
            <p:cNvSpPr/>
            <p:nvPr/>
          </p:nvSpPr>
          <p:spPr>
            <a:xfrm>
              <a:off x="4114600" y="244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49" y="1"/>
                    <a:pt x="0" y="71"/>
                    <a:pt x="17" y="141"/>
                  </a:cubicBezTo>
                  <a:cubicBezTo>
                    <a:pt x="17" y="174"/>
                    <a:pt x="33" y="207"/>
                    <a:pt x="66" y="228"/>
                  </a:cubicBezTo>
                  <a:cubicBezTo>
                    <a:pt x="87" y="261"/>
                    <a:pt x="120" y="261"/>
                    <a:pt x="136" y="261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23" y="71"/>
                    <a:pt x="223" y="38"/>
                    <a:pt x="190" y="22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7" name="Google Shape;20047;p53"/>
            <p:cNvSpPr/>
            <p:nvPr/>
          </p:nvSpPr>
          <p:spPr>
            <a:xfrm>
              <a:off x="3876600" y="2266875"/>
              <a:ext cx="5675" cy="6675"/>
            </a:xfrm>
            <a:custGeom>
              <a:avLst/>
              <a:gdLst/>
              <a:ahLst/>
              <a:cxnLst/>
              <a:rect l="l" t="t" r="r" b="b"/>
              <a:pathLst>
                <a:path w="227" h="267" extrusionOk="0">
                  <a:moveTo>
                    <a:pt x="103" y="0"/>
                  </a:moveTo>
                  <a:cubicBezTo>
                    <a:pt x="70" y="21"/>
                    <a:pt x="37" y="37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21" y="227"/>
                    <a:pt x="54" y="243"/>
                  </a:cubicBezTo>
                  <a:cubicBezTo>
                    <a:pt x="65" y="255"/>
                    <a:pt x="85" y="267"/>
                    <a:pt x="109" y="267"/>
                  </a:cubicBezTo>
                  <a:cubicBezTo>
                    <a:pt x="119" y="267"/>
                    <a:pt x="130" y="265"/>
                    <a:pt x="140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87"/>
                    <a:pt x="206" y="54"/>
                    <a:pt x="173" y="37"/>
                  </a:cubicBezTo>
                  <a:cubicBezTo>
                    <a:pt x="173" y="21"/>
                    <a:pt x="157" y="21"/>
                    <a:pt x="157" y="21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8" name="Google Shape;20048;p53"/>
            <p:cNvSpPr/>
            <p:nvPr/>
          </p:nvSpPr>
          <p:spPr>
            <a:xfrm>
              <a:off x="3803625" y="22338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70" y="1"/>
                    <a:pt x="33" y="17"/>
                    <a:pt x="17" y="50"/>
                  </a:cubicBezTo>
                  <a:cubicBezTo>
                    <a:pt x="0" y="67"/>
                    <a:pt x="0" y="104"/>
                    <a:pt x="0" y="137"/>
                  </a:cubicBezTo>
                  <a:cubicBezTo>
                    <a:pt x="0" y="170"/>
                    <a:pt x="17" y="207"/>
                    <a:pt x="54" y="223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06" y="67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9" name="Google Shape;20049;p53"/>
            <p:cNvSpPr/>
            <p:nvPr/>
          </p:nvSpPr>
          <p:spPr>
            <a:xfrm>
              <a:off x="3915750" y="2196875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4" y="120"/>
                  </a:cubicBezTo>
                  <a:cubicBezTo>
                    <a:pt x="224" y="87"/>
                    <a:pt x="207" y="54"/>
                    <a:pt x="186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0" name="Google Shape;20050;p53"/>
            <p:cNvSpPr/>
            <p:nvPr/>
          </p:nvSpPr>
          <p:spPr>
            <a:xfrm>
              <a:off x="3842675" y="2317975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38" y="17"/>
                    <a:pt x="1" y="88"/>
                    <a:pt x="17" y="158"/>
                  </a:cubicBezTo>
                  <a:cubicBezTo>
                    <a:pt x="17" y="191"/>
                    <a:pt x="38" y="224"/>
                    <a:pt x="54" y="244"/>
                  </a:cubicBezTo>
                  <a:cubicBezTo>
                    <a:pt x="66" y="256"/>
                    <a:pt x="86" y="268"/>
                    <a:pt x="110" y="268"/>
                  </a:cubicBezTo>
                  <a:cubicBezTo>
                    <a:pt x="120" y="268"/>
                    <a:pt x="130" y="266"/>
                    <a:pt x="141" y="261"/>
                  </a:cubicBezTo>
                  <a:cubicBezTo>
                    <a:pt x="190" y="261"/>
                    <a:pt x="244" y="191"/>
                    <a:pt x="223" y="121"/>
                  </a:cubicBezTo>
                  <a:cubicBezTo>
                    <a:pt x="223" y="88"/>
                    <a:pt x="207" y="55"/>
                    <a:pt x="190" y="38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1" name="Google Shape;20051;p53"/>
            <p:cNvSpPr/>
            <p:nvPr/>
          </p:nvSpPr>
          <p:spPr>
            <a:xfrm>
              <a:off x="4055325" y="22344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8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66" y="13"/>
                    <a:pt x="50" y="29"/>
                    <a:pt x="33" y="62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0" y="235"/>
                  </a:cubicBezTo>
                  <a:cubicBezTo>
                    <a:pt x="87" y="252"/>
                    <a:pt x="103" y="268"/>
                    <a:pt x="136" y="268"/>
                  </a:cubicBezTo>
                  <a:cubicBezTo>
                    <a:pt x="206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69" y="29"/>
                    <a:pt x="169" y="13"/>
                    <a:pt x="153" y="13"/>
                  </a:cubicBezTo>
                  <a:cubicBezTo>
                    <a:pt x="145" y="4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2" name="Google Shape;20052;p53"/>
            <p:cNvSpPr/>
            <p:nvPr/>
          </p:nvSpPr>
          <p:spPr>
            <a:xfrm>
              <a:off x="3982250" y="2201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07"/>
                    <a:pt x="54" y="240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90" y="240"/>
                    <a:pt x="243" y="174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3" name="Google Shape;20053;p53"/>
            <p:cNvSpPr/>
            <p:nvPr/>
          </p:nvSpPr>
          <p:spPr>
            <a:xfrm>
              <a:off x="4142525" y="24348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4" name="Google Shape;20054;p53"/>
            <p:cNvSpPr/>
            <p:nvPr/>
          </p:nvSpPr>
          <p:spPr>
            <a:xfrm>
              <a:off x="4190975" y="2379000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87" y="1"/>
                  </a:moveTo>
                  <a:cubicBezTo>
                    <a:pt x="70" y="1"/>
                    <a:pt x="37" y="17"/>
                    <a:pt x="21" y="50"/>
                  </a:cubicBezTo>
                  <a:cubicBezTo>
                    <a:pt x="0" y="71"/>
                    <a:pt x="0" y="104"/>
                    <a:pt x="0" y="137"/>
                  </a:cubicBezTo>
                  <a:cubicBezTo>
                    <a:pt x="0" y="174"/>
                    <a:pt x="21" y="207"/>
                    <a:pt x="54" y="223"/>
                  </a:cubicBezTo>
                  <a:cubicBezTo>
                    <a:pt x="70" y="256"/>
                    <a:pt x="103" y="256"/>
                    <a:pt x="124" y="256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06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5" name="Google Shape;20055;p53"/>
            <p:cNvSpPr/>
            <p:nvPr/>
          </p:nvSpPr>
          <p:spPr>
            <a:xfrm>
              <a:off x="4200850" y="2469900"/>
              <a:ext cx="3550" cy="3125"/>
            </a:xfrm>
            <a:custGeom>
              <a:avLst/>
              <a:gdLst/>
              <a:ahLst/>
              <a:cxnLst/>
              <a:rect l="l" t="t" r="r" b="b"/>
              <a:pathLst>
                <a:path w="142" h="125" extrusionOk="0">
                  <a:moveTo>
                    <a:pt x="112" y="1"/>
                  </a:moveTo>
                  <a:cubicBezTo>
                    <a:pt x="64" y="1"/>
                    <a:pt x="14" y="31"/>
                    <a:pt x="1" y="75"/>
                  </a:cubicBezTo>
                  <a:lnTo>
                    <a:pt x="1" y="125"/>
                  </a:lnTo>
                  <a:cubicBezTo>
                    <a:pt x="54" y="92"/>
                    <a:pt x="87" y="59"/>
                    <a:pt x="141" y="5"/>
                  </a:cubicBezTo>
                  <a:cubicBezTo>
                    <a:pt x="132" y="2"/>
                    <a:pt x="12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6" name="Google Shape;20056;p53"/>
            <p:cNvSpPr/>
            <p:nvPr/>
          </p:nvSpPr>
          <p:spPr>
            <a:xfrm>
              <a:off x="4145925" y="22652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66"/>
                    <a:pt x="17" y="153"/>
                  </a:cubicBezTo>
                  <a:cubicBezTo>
                    <a:pt x="17" y="190"/>
                    <a:pt x="33" y="206"/>
                    <a:pt x="7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39" y="169"/>
                    <a:pt x="239" y="136"/>
                    <a:pt x="239" y="103"/>
                  </a:cubicBezTo>
                  <a:cubicBezTo>
                    <a:pt x="223" y="66"/>
                    <a:pt x="223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7" name="Google Shape;20057;p53"/>
            <p:cNvSpPr/>
            <p:nvPr/>
          </p:nvSpPr>
          <p:spPr>
            <a:xfrm>
              <a:off x="4172925" y="2476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8"/>
                    <a:pt x="21" y="154"/>
                  </a:cubicBezTo>
                  <a:cubicBezTo>
                    <a:pt x="21" y="191"/>
                    <a:pt x="38" y="224"/>
                    <a:pt x="71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174" y="257"/>
                    <a:pt x="190" y="240"/>
                    <a:pt x="207" y="207"/>
                  </a:cubicBezTo>
                  <a:cubicBezTo>
                    <a:pt x="227" y="170"/>
                    <a:pt x="244" y="137"/>
                    <a:pt x="244" y="104"/>
                  </a:cubicBezTo>
                  <a:cubicBezTo>
                    <a:pt x="227" y="6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8" name="Google Shape;20058;p53"/>
            <p:cNvSpPr/>
            <p:nvPr/>
          </p:nvSpPr>
          <p:spPr>
            <a:xfrm>
              <a:off x="4169525" y="24472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3" y="206"/>
                    <a:pt x="54" y="227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3"/>
                    <a:pt x="240" y="173"/>
                    <a:pt x="240" y="103"/>
                  </a:cubicBezTo>
                  <a:cubicBezTo>
                    <a:pt x="223" y="70"/>
                    <a:pt x="207" y="37"/>
                    <a:pt x="190" y="21"/>
                  </a:cubicBezTo>
                  <a:cubicBezTo>
                    <a:pt x="190" y="21"/>
                    <a:pt x="174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9" name="Google Shape;20059;p53"/>
            <p:cNvSpPr/>
            <p:nvPr/>
          </p:nvSpPr>
          <p:spPr>
            <a:xfrm>
              <a:off x="4167775" y="235217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8" y="10"/>
                    <a:pt x="0" y="76"/>
                    <a:pt x="0" y="146"/>
                  </a:cubicBezTo>
                  <a:cubicBezTo>
                    <a:pt x="21" y="179"/>
                    <a:pt x="38" y="216"/>
                    <a:pt x="54" y="233"/>
                  </a:cubicBezTo>
                  <a:cubicBezTo>
                    <a:pt x="71" y="249"/>
                    <a:pt x="103" y="266"/>
                    <a:pt x="141" y="266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7"/>
                  </a:cubicBezTo>
                  <a:cubicBezTo>
                    <a:pt x="174" y="27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0" name="Google Shape;20060;p53"/>
            <p:cNvSpPr/>
            <p:nvPr/>
          </p:nvSpPr>
          <p:spPr>
            <a:xfrm>
              <a:off x="4179425" y="2412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73" y="246"/>
                    <a:pt x="190" y="230"/>
                  </a:cubicBezTo>
                  <a:cubicBezTo>
                    <a:pt x="223" y="213"/>
                    <a:pt x="239" y="180"/>
                    <a:pt x="239" y="143"/>
                  </a:cubicBezTo>
                  <a:cubicBezTo>
                    <a:pt x="239" y="110"/>
                    <a:pt x="239" y="77"/>
                    <a:pt x="206" y="40"/>
                  </a:cubicBezTo>
                  <a:cubicBezTo>
                    <a:pt x="206" y="24"/>
                    <a:pt x="190" y="24"/>
                    <a:pt x="173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1" name="Google Shape;20061;p53"/>
            <p:cNvSpPr/>
            <p:nvPr/>
          </p:nvSpPr>
          <p:spPr>
            <a:xfrm>
              <a:off x="4178075" y="23852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86" y="1"/>
                    <a:pt x="66" y="13"/>
                    <a:pt x="54" y="28"/>
                  </a:cubicBezTo>
                  <a:cubicBezTo>
                    <a:pt x="21" y="44"/>
                    <a:pt x="21" y="77"/>
                    <a:pt x="1" y="110"/>
                  </a:cubicBezTo>
                  <a:cubicBezTo>
                    <a:pt x="1" y="148"/>
                    <a:pt x="21" y="181"/>
                    <a:pt x="38" y="213"/>
                  </a:cubicBezTo>
                  <a:cubicBezTo>
                    <a:pt x="57" y="245"/>
                    <a:pt x="89" y="264"/>
                    <a:pt x="123" y="264"/>
                  </a:cubicBezTo>
                  <a:cubicBezTo>
                    <a:pt x="146" y="264"/>
                    <a:pt x="170" y="254"/>
                    <a:pt x="190" y="234"/>
                  </a:cubicBezTo>
                  <a:cubicBezTo>
                    <a:pt x="244" y="181"/>
                    <a:pt x="244" y="110"/>
                    <a:pt x="207" y="44"/>
                  </a:cubicBezTo>
                  <a:cubicBezTo>
                    <a:pt x="190" y="28"/>
                    <a:pt x="174" y="28"/>
                    <a:pt x="157" y="7"/>
                  </a:cubicBezTo>
                  <a:lnTo>
                    <a:pt x="124" y="7"/>
                  </a:lnTo>
                  <a:cubicBezTo>
                    <a:pt x="119" y="3"/>
                    <a:pt x="112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2" name="Google Shape;20062;p53"/>
            <p:cNvSpPr/>
            <p:nvPr/>
          </p:nvSpPr>
          <p:spPr>
            <a:xfrm>
              <a:off x="4181175" y="231892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36" y="0"/>
                  </a:moveTo>
                  <a:cubicBezTo>
                    <a:pt x="120" y="0"/>
                    <a:pt x="83" y="0"/>
                    <a:pt x="66" y="33"/>
                  </a:cubicBezTo>
                  <a:cubicBezTo>
                    <a:pt x="17" y="66"/>
                    <a:pt x="0" y="153"/>
                    <a:pt x="50" y="206"/>
                  </a:cubicBezTo>
                  <a:cubicBezTo>
                    <a:pt x="66" y="239"/>
                    <a:pt x="83" y="256"/>
                    <a:pt x="120" y="256"/>
                  </a:cubicBezTo>
                  <a:cubicBezTo>
                    <a:pt x="153" y="256"/>
                    <a:pt x="169" y="256"/>
                    <a:pt x="207" y="223"/>
                  </a:cubicBezTo>
                  <a:cubicBezTo>
                    <a:pt x="240" y="186"/>
                    <a:pt x="256" y="103"/>
                    <a:pt x="223" y="50"/>
                  </a:cubicBezTo>
                  <a:cubicBezTo>
                    <a:pt x="207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3" name="Google Shape;20063;p53"/>
            <p:cNvSpPr/>
            <p:nvPr/>
          </p:nvSpPr>
          <p:spPr>
            <a:xfrm>
              <a:off x="4180250" y="23653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17" y="186"/>
                    <a:pt x="37" y="223"/>
                    <a:pt x="70" y="240"/>
                  </a:cubicBezTo>
                  <a:cubicBezTo>
                    <a:pt x="82" y="251"/>
                    <a:pt x="102" y="263"/>
                    <a:pt x="120" y="263"/>
                  </a:cubicBezTo>
                  <a:cubicBezTo>
                    <a:pt x="127" y="263"/>
                    <a:pt x="134" y="261"/>
                    <a:pt x="140" y="256"/>
                  </a:cubicBezTo>
                  <a:cubicBezTo>
                    <a:pt x="206" y="256"/>
                    <a:pt x="244" y="186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3" y="17"/>
                    <a:pt x="173" y="17"/>
                  </a:cubicBezTo>
                  <a:cubicBezTo>
                    <a:pt x="157" y="0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4" name="Google Shape;20064;p53"/>
            <p:cNvSpPr/>
            <p:nvPr/>
          </p:nvSpPr>
          <p:spPr>
            <a:xfrm>
              <a:off x="4172525" y="2261300"/>
              <a:ext cx="3000" cy="6100"/>
            </a:xfrm>
            <a:custGeom>
              <a:avLst/>
              <a:gdLst/>
              <a:ahLst/>
              <a:cxnLst/>
              <a:rect l="l" t="t" r="r" b="b"/>
              <a:pathLst>
                <a:path w="120" h="244" extrusionOk="0">
                  <a:moveTo>
                    <a:pt x="37" y="0"/>
                  </a:moveTo>
                  <a:cubicBezTo>
                    <a:pt x="17" y="37"/>
                    <a:pt x="0" y="54"/>
                    <a:pt x="0" y="87"/>
                  </a:cubicBezTo>
                  <a:cubicBezTo>
                    <a:pt x="0" y="120"/>
                    <a:pt x="0" y="157"/>
                    <a:pt x="17" y="190"/>
                  </a:cubicBezTo>
                  <a:cubicBezTo>
                    <a:pt x="37" y="207"/>
                    <a:pt x="70" y="223"/>
                    <a:pt x="103" y="244"/>
                  </a:cubicBezTo>
                  <a:lnTo>
                    <a:pt x="120" y="244"/>
                  </a:lnTo>
                  <a:cubicBezTo>
                    <a:pt x="87" y="157"/>
                    <a:pt x="70" y="87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5" name="Google Shape;20065;p53"/>
            <p:cNvSpPr/>
            <p:nvPr/>
          </p:nvSpPr>
          <p:spPr>
            <a:xfrm>
              <a:off x="4182000" y="23494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0" y="0"/>
                  </a:moveTo>
                  <a:cubicBezTo>
                    <a:pt x="76" y="0"/>
                    <a:pt x="41" y="33"/>
                    <a:pt x="17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5" y="257"/>
                    <a:pt x="104" y="258"/>
                    <a:pt x="114" y="258"/>
                  </a:cubicBezTo>
                  <a:cubicBezTo>
                    <a:pt x="159" y="258"/>
                    <a:pt x="209" y="226"/>
                    <a:pt x="223" y="167"/>
                  </a:cubicBezTo>
                  <a:cubicBezTo>
                    <a:pt x="256" y="118"/>
                    <a:pt x="223" y="31"/>
                    <a:pt x="174" y="15"/>
                  </a:cubicBezTo>
                  <a:cubicBezTo>
                    <a:pt x="154" y="5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6" name="Google Shape;20066;p53"/>
            <p:cNvSpPr/>
            <p:nvPr/>
          </p:nvSpPr>
          <p:spPr>
            <a:xfrm>
              <a:off x="4192725" y="241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5" y="262"/>
                    <a:pt x="131" y="260"/>
                    <a:pt x="136" y="255"/>
                  </a:cubicBezTo>
                  <a:cubicBezTo>
                    <a:pt x="173" y="255"/>
                    <a:pt x="206" y="222"/>
                    <a:pt x="223" y="185"/>
                  </a:cubicBezTo>
                  <a:cubicBezTo>
                    <a:pt x="239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7" name="Google Shape;20067;p53"/>
            <p:cNvSpPr/>
            <p:nvPr/>
          </p:nvSpPr>
          <p:spPr>
            <a:xfrm>
              <a:off x="4197050" y="2321900"/>
              <a:ext cx="850" cy="2200"/>
            </a:xfrm>
            <a:custGeom>
              <a:avLst/>
              <a:gdLst/>
              <a:ahLst/>
              <a:cxnLst/>
              <a:rect l="l" t="t" r="r" b="b"/>
              <a:pathLst>
                <a:path w="34" h="88" extrusionOk="0">
                  <a:moveTo>
                    <a:pt x="0" y="1"/>
                  </a:moveTo>
                  <a:lnTo>
                    <a:pt x="0" y="17"/>
                  </a:lnTo>
                  <a:cubicBezTo>
                    <a:pt x="0" y="34"/>
                    <a:pt x="17" y="67"/>
                    <a:pt x="33" y="87"/>
                  </a:cubicBezTo>
                  <a:cubicBezTo>
                    <a:pt x="17" y="67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8" name="Google Shape;20068;p53"/>
            <p:cNvSpPr/>
            <p:nvPr/>
          </p:nvSpPr>
          <p:spPr>
            <a:xfrm>
              <a:off x="4195300" y="23618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5" y="237"/>
                    <a:pt x="85" y="256"/>
                    <a:pt x="118" y="256"/>
                  </a:cubicBezTo>
                  <a:cubicBezTo>
                    <a:pt x="142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9" name="Google Shape;20069;p53"/>
            <p:cNvSpPr/>
            <p:nvPr/>
          </p:nvSpPr>
          <p:spPr>
            <a:xfrm>
              <a:off x="4190150" y="2336125"/>
              <a:ext cx="6500" cy="6750"/>
            </a:xfrm>
            <a:custGeom>
              <a:avLst/>
              <a:gdLst/>
              <a:ahLst/>
              <a:cxnLst/>
              <a:rect l="l" t="t" r="r" b="b"/>
              <a:pathLst>
                <a:path w="260" h="270" extrusionOk="0">
                  <a:moveTo>
                    <a:pt x="129" y="0"/>
                  </a:moveTo>
                  <a:cubicBezTo>
                    <a:pt x="87" y="0"/>
                    <a:pt x="44" y="32"/>
                    <a:pt x="17" y="83"/>
                  </a:cubicBezTo>
                  <a:cubicBezTo>
                    <a:pt x="0" y="153"/>
                    <a:pt x="33" y="240"/>
                    <a:pt x="87" y="256"/>
                  </a:cubicBezTo>
                  <a:cubicBezTo>
                    <a:pt x="100" y="265"/>
                    <a:pt x="114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60" y="116"/>
                    <a:pt x="223" y="34"/>
                    <a:pt x="173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0" name="Google Shape;20070;p53"/>
            <p:cNvSpPr/>
            <p:nvPr/>
          </p:nvSpPr>
          <p:spPr>
            <a:xfrm>
              <a:off x="4178600" y="2288400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36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40"/>
                    <a:pt x="83" y="256"/>
                    <a:pt x="103" y="273"/>
                  </a:cubicBezTo>
                  <a:cubicBezTo>
                    <a:pt x="136" y="273"/>
                    <a:pt x="169" y="256"/>
                    <a:pt x="186" y="240"/>
                  </a:cubicBezTo>
                  <a:cubicBezTo>
                    <a:pt x="206" y="223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1" name="Google Shape;20071;p53"/>
            <p:cNvSpPr/>
            <p:nvPr/>
          </p:nvSpPr>
          <p:spPr>
            <a:xfrm>
              <a:off x="4175100" y="23354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17" y="181"/>
                    <a:pt x="3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43" y="181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2" name="Google Shape;20072;p53"/>
            <p:cNvSpPr/>
            <p:nvPr/>
          </p:nvSpPr>
          <p:spPr>
            <a:xfrm>
              <a:off x="4186750" y="2302950"/>
              <a:ext cx="4750" cy="6675"/>
            </a:xfrm>
            <a:custGeom>
              <a:avLst/>
              <a:gdLst/>
              <a:ahLst/>
              <a:cxnLst/>
              <a:rect l="l" t="t" r="r" b="b"/>
              <a:pathLst>
                <a:path w="190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3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6" y="267"/>
                    <a:pt x="126" y="265"/>
                    <a:pt x="136" y="260"/>
                  </a:cubicBezTo>
                  <a:cubicBezTo>
                    <a:pt x="153" y="260"/>
                    <a:pt x="169" y="243"/>
                    <a:pt x="190" y="227"/>
                  </a:cubicBezTo>
                  <a:cubicBezTo>
                    <a:pt x="169" y="157"/>
                    <a:pt x="136" y="87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3" name="Google Shape;20073;p53"/>
            <p:cNvSpPr/>
            <p:nvPr/>
          </p:nvSpPr>
          <p:spPr>
            <a:xfrm>
              <a:off x="4128700" y="22678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17"/>
                    <a:pt x="38" y="33"/>
                    <a:pt x="17" y="50"/>
                  </a:cubicBezTo>
                  <a:cubicBezTo>
                    <a:pt x="1" y="87"/>
                    <a:pt x="1" y="120"/>
                    <a:pt x="1" y="153"/>
                  </a:cubicBezTo>
                  <a:cubicBezTo>
                    <a:pt x="1" y="190"/>
                    <a:pt x="17" y="223"/>
                    <a:pt x="38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1" y="256"/>
                    <a:pt x="223" y="190"/>
                    <a:pt x="223" y="120"/>
                  </a:cubicBezTo>
                  <a:cubicBezTo>
                    <a:pt x="207" y="87"/>
                    <a:pt x="191" y="50"/>
                    <a:pt x="174" y="33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4" name="Google Shape;20074;p53"/>
            <p:cNvSpPr/>
            <p:nvPr/>
          </p:nvSpPr>
          <p:spPr>
            <a:xfrm>
              <a:off x="3796300" y="234385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52" y="1"/>
                  </a:moveTo>
                  <a:cubicBezTo>
                    <a:pt x="37" y="1"/>
                    <a:pt x="19" y="5"/>
                    <a:pt x="0" y="13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56"/>
                    <a:pt x="43" y="264"/>
                    <a:pt x="54" y="264"/>
                  </a:cubicBezTo>
                  <a:cubicBezTo>
                    <a:pt x="60" y="264"/>
                    <a:pt x="65" y="262"/>
                    <a:pt x="71" y="256"/>
                  </a:cubicBezTo>
                  <a:cubicBezTo>
                    <a:pt x="104" y="256"/>
                    <a:pt x="141" y="219"/>
                    <a:pt x="157" y="186"/>
                  </a:cubicBezTo>
                  <a:cubicBezTo>
                    <a:pt x="174" y="137"/>
                    <a:pt x="157" y="83"/>
                    <a:pt x="141" y="50"/>
                  </a:cubicBezTo>
                  <a:cubicBezTo>
                    <a:pt x="120" y="34"/>
                    <a:pt x="104" y="13"/>
                    <a:pt x="87" y="13"/>
                  </a:cubicBezTo>
                  <a:cubicBezTo>
                    <a:pt x="79" y="5"/>
                    <a:pt x="66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5" name="Google Shape;20075;p53"/>
            <p:cNvSpPr/>
            <p:nvPr/>
          </p:nvSpPr>
          <p:spPr>
            <a:xfrm>
              <a:off x="3796300" y="2437850"/>
              <a:ext cx="4350" cy="6425"/>
            </a:xfrm>
            <a:custGeom>
              <a:avLst/>
              <a:gdLst/>
              <a:ahLst/>
              <a:cxnLst/>
              <a:rect l="l" t="t" r="r" b="b"/>
              <a:pathLst>
                <a:path w="174" h="257" extrusionOk="0">
                  <a:moveTo>
                    <a:pt x="38" y="1"/>
                  </a:moveTo>
                  <a:cubicBezTo>
                    <a:pt x="17" y="1"/>
                    <a:pt x="17" y="1"/>
                    <a:pt x="0" y="17"/>
                  </a:cubicBezTo>
                  <a:lnTo>
                    <a:pt x="0" y="257"/>
                  </a:lnTo>
                  <a:lnTo>
                    <a:pt x="71" y="257"/>
                  </a:lnTo>
                  <a:cubicBezTo>
                    <a:pt x="104" y="257"/>
                    <a:pt x="120" y="240"/>
                    <a:pt x="141" y="207"/>
                  </a:cubicBezTo>
                  <a:cubicBezTo>
                    <a:pt x="157" y="170"/>
                    <a:pt x="174" y="137"/>
                    <a:pt x="157" y="104"/>
                  </a:cubicBezTo>
                  <a:cubicBezTo>
                    <a:pt x="157" y="67"/>
                    <a:pt x="141" y="50"/>
                    <a:pt x="120" y="34"/>
                  </a:cubicBezTo>
                  <a:cubicBezTo>
                    <a:pt x="104" y="17"/>
                    <a:pt x="104" y="17"/>
                    <a:pt x="87" y="17"/>
                  </a:cubicBezTo>
                  <a:cubicBezTo>
                    <a:pt x="71" y="1"/>
                    <a:pt x="54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6" name="Google Shape;20076;p53"/>
            <p:cNvSpPr/>
            <p:nvPr/>
          </p:nvSpPr>
          <p:spPr>
            <a:xfrm>
              <a:off x="3796300" y="2387675"/>
              <a:ext cx="4350" cy="6725"/>
            </a:xfrm>
            <a:custGeom>
              <a:avLst/>
              <a:gdLst/>
              <a:ahLst/>
              <a:cxnLst/>
              <a:rect l="l" t="t" r="r" b="b"/>
              <a:pathLst>
                <a:path w="174" h="269" extrusionOk="0">
                  <a:moveTo>
                    <a:pt x="52" y="0"/>
                  </a:moveTo>
                  <a:cubicBezTo>
                    <a:pt x="37" y="0"/>
                    <a:pt x="19" y="4"/>
                    <a:pt x="0" y="12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64"/>
                    <a:pt x="47" y="269"/>
                    <a:pt x="62" y="269"/>
                  </a:cubicBezTo>
                  <a:cubicBezTo>
                    <a:pt x="104" y="269"/>
                    <a:pt x="145" y="237"/>
                    <a:pt x="157" y="186"/>
                  </a:cubicBezTo>
                  <a:cubicBezTo>
                    <a:pt x="174" y="115"/>
                    <a:pt x="157" y="33"/>
                    <a:pt x="87" y="12"/>
                  </a:cubicBezTo>
                  <a:cubicBezTo>
                    <a:pt x="79" y="4"/>
                    <a:pt x="66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7" name="Google Shape;20077;p53"/>
            <p:cNvSpPr/>
            <p:nvPr/>
          </p:nvSpPr>
          <p:spPr>
            <a:xfrm>
              <a:off x="4141600" y="2216750"/>
              <a:ext cx="6500" cy="6700"/>
            </a:xfrm>
            <a:custGeom>
              <a:avLst/>
              <a:gdLst/>
              <a:ahLst/>
              <a:cxnLst/>
              <a:rect l="l" t="t" r="r" b="b"/>
              <a:pathLst>
                <a:path w="260" h="268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7" y="220"/>
                    <a:pt x="87" y="253"/>
                  </a:cubicBezTo>
                  <a:cubicBezTo>
                    <a:pt x="101" y="263"/>
                    <a:pt x="117" y="268"/>
                    <a:pt x="132" y="268"/>
                  </a:cubicBezTo>
                  <a:cubicBezTo>
                    <a:pt x="173" y="268"/>
                    <a:pt x="211" y="235"/>
                    <a:pt x="223" y="187"/>
                  </a:cubicBezTo>
                  <a:cubicBezTo>
                    <a:pt x="260" y="117"/>
                    <a:pt x="223" y="30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8" name="Google Shape;20078;p53"/>
            <p:cNvSpPr/>
            <p:nvPr/>
          </p:nvSpPr>
          <p:spPr>
            <a:xfrm>
              <a:off x="3806200" y="235632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12" y="1"/>
                  </a:moveTo>
                  <a:cubicBezTo>
                    <a:pt x="103" y="1"/>
                    <a:pt x="95" y="5"/>
                    <a:pt x="87" y="13"/>
                  </a:cubicBezTo>
                  <a:cubicBezTo>
                    <a:pt x="54" y="13"/>
                    <a:pt x="33" y="30"/>
                    <a:pt x="17" y="67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17" y="219"/>
                    <a:pt x="33" y="236"/>
                  </a:cubicBezTo>
                  <a:cubicBezTo>
                    <a:pt x="70" y="256"/>
                    <a:pt x="87" y="273"/>
                    <a:pt x="120" y="273"/>
                  </a:cubicBezTo>
                  <a:cubicBezTo>
                    <a:pt x="190" y="256"/>
                    <a:pt x="223" y="186"/>
                    <a:pt x="206" y="116"/>
                  </a:cubicBezTo>
                  <a:cubicBezTo>
                    <a:pt x="206" y="83"/>
                    <a:pt x="190" y="50"/>
                    <a:pt x="173" y="30"/>
                  </a:cubicBezTo>
                  <a:cubicBezTo>
                    <a:pt x="157" y="30"/>
                    <a:pt x="157" y="13"/>
                    <a:pt x="136" y="13"/>
                  </a:cubicBezTo>
                  <a:cubicBezTo>
                    <a:pt x="128" y="5"/>
                    <a:pt x="120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9" name="Google Shape;20079;p53"/>
            <p:cNvSpPr/>
            <p:nvPr/>
          </p:nvSpPr>
          <p:spPr>
            <a:xfrm>
              <a:off x="3798875" y="23730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1" y="1"/>
                  </a:moveTo>
                  <a:cubicBezTo>
                    <a:pt x="104" y="1"/>
                    <a:pt x="87" y="1"/>
                    <a:pt x="54" y="17"/>
                  </a:cubicBezTo>
                  <a:cubicBezTo>
                    <a:pt x="17" y="67"/>
                    <a:pt x="1" y="153"/>
                    <a:pt x="38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7"/>
                    <a:pt x="244" y="170"/>
                    <a:pt x="244" y="137"/>
                  </a:cubicBezTo>
                  <a:cubicBezTo>
                    <a:pt x="244" y="104"/>
                    <a:pt x="223" y="67"/>
                    <a:pt x="207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0" name="Google Shape;20080;p53"/>
            <p:cNvSpPr/>
            <p:nvPr/>
          </p:nvSpPr>
          <p:spPr>
            <a:xfrm>
              <a:off x="3796300" y="2358800"/>
              <a:ext cx="950" cy="4350"/>
            </a:xfrm>
            <a:custGeom>
              <a:avLst/>
              <a:gdLst/>
              <a:ahLst/>
              <a:cxnLst/>
              <a:rect l="l" t="t" r="r" b="b"/>
              <a:pathLst>
                <a:path w="38" h="174" extrusionOk="0">
                  <a:moveTo>
                    <a:pt x="0" y="1"/>
                  </a:moveTo>
                  <a:lnTo>
                    <a:pt x="0" y="174"/>
                  </a:lnTo>
                  <a:cubicBezTo>
                    <a:pt x="17" y="157"/>
                    <a:pt x="17" y="157"/>
                    <a:pt x="17" y="137"/>
                  </a:cubicBezTo>
                  <a:cubicBezTo>
                    <a:pt x="38" y="87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1" name="Google Shape;20081;p53"/>
            <p:cNvSpPr/>
            <p:nvPr/>
          </p:nvSpPr>
          <p:spPr>
            <a:xfrm>
              <a:off x="3796300" y="24224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54" y="17"/>
                    <a:pt x="17" y="50"/>
                    <a:pt x="0" y="104"/>
                  </a:cubicBezTo>
                  <a:lnTo>
                    <a:pt x="0" y="170"/>
                  </a:lnTo>
                  <a:cubicBezTo>
                    <a:pt x="15" y="216"/>
                    <a:pt x="57" y="259"/>
                    <a:pt x="114" y="259"/>
                  </a:cubicBezTo>
                  <a:cubicBezTo>
                    <a:pt x="122" y="259"/>
                    <a:pt x="131" y="258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2" name="Google Shape;20082;p53"/>
            <p:cNvSpPr/>
            <p:nvPr/>
          </p:nvSpPr>
          <p:spPr>
            <a:xfrm>
              <a:off x="3796300" y="2311600"/>
              <a:ext cx="2200" cy="6000"/>
            </a:xfrm>
            <a:custGeom>
              <a:avLst/>
              <a:gdLst/>
              <a:ahLst/>
              <a:cxnLst/>
              <a:rect l="l" t="t" r="r" b="b"/>
              <a:pathLst>
                <a:path w="88" h="240" extrusionOk="0">
                  <a:moveTo>
                    <a:pt x="0" y="0"/>
                  </a:moveTo>
                  <a:lnTo>
                    <a:pt x="0" y="239"/>
                  </a:lnTo>
                  <a:cubicBezTo>
                    <a:pt x="54" y="223"/>
                    <a:pt x="87" y="169"/>
                    <a:pt x="87" y="103"/>
                  </a:cubicBezTo>
                  <a:cubicBezTo>
                    <a:pt x="71" y="66"/>
                    <a:pt x="71" y="33"/>
                    <a:pt x="38" y="17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3" name="Google Shape;20083;p53"/>
            <p:cNvSpPr/>
            <p:nvPr/>
          </p:nvSpPr>
          <p:spPr>
            <a:xfrm>
              <a:off x="4074600" y="24313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70"/>
                    <a:pt x="17" y="157"/>
                  </a:cubicBezTo>
                  <a:cubicBezTo>
                    <a:pt x="17" y="190"/>
                    <a:pt x="37" y="206"/>
                    <a:pt x="54" y="24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90" y="243"/>
                    <a:pt x="244" y="173"/>
                    <a:pt x="223" y="103"/>
                  </a:cubicBezTo>
                  <a:cubicBezTo>
                    <a:pt x="223" y="70"/>
                    <a:pt x="206" y="37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4" name="Google Shape;20084;p53"/>
            <p:cNvSpPr/>
            <p:nvPr/>
          </p:nvSpPr>
          <p:spPr>
            <a:xfrm>
              <a:off x="4102125" y="23021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06"/>
                    <a:pt x="50" y="239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39"/>
                    <a:pt x="239" y="173"/>
                    <a:pt x="223" y="103"/>
                  </a:cubicBezTo>
                  <a:cubicBezTo>
                    <a:pt x="223" y="70"/>
                    <a:pt x="206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5" name="Google Shape;20085;p53"/>
            <p:cNvSpPr/>
            <p:nvPr/>
          </p:nvSpPr>
          <p:spPr>
            <a:xfrm>
              <a:off x="4041500" y="24085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1"/>
                  </a:moveTo>
                  <a:cubicBezTo>
                    <a:pt x="54" y="22"/>
                    <a:pt x="1" y="88"/>
                    <a:pt x="21" y="158"/>
                  </a:cubicBezTo>
                  <a:cubicBezTo>
                    <a:pt x="21" y="191"/>
                    <a:pt x="38" y="228"/>
                    <a:pt x="54" y="244"/>
                  </a:cubicBezTo>
                  <a:cubicBezTo>
                    <a:pt x="87" y="261"/>
                    <a:pt x="125" y="261"/>
                    <a:pt x="141" y="261"/>
                  </a:cubicBezTo>
                  <a:cubicBezTo>
                    <a:pt x="207" y="261"/>
                    <a:pt x="244" y="191"/>
                    <a:pt x="244" y="125"/>
                  </a:cubicBezTo>
                  <a:cubicBezTo>
                    <a:pt x="228" y="71"/>
                    <a:pt x="207" y="55"/>
                    <a:pt x="191" y="38"/>
                  </a:cubicBezTo>
                  <a:cubicBezTo>
                    <a:pt x="191" y="22"/>
                    <a:pt x="174" y="22"/>
                    <a:pt x="174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6" name="Google Shape;20086;p53"/>
            <p:cNvSpPr/>
            <p:nvPr/>
          </p:nvSpPr>
          <p:spPr>
            <a:xfrm>
              <a:off x="3817325" y="24004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19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7" name="Google Shape;20087;p53"/>
            <p:cNvSpPr/>
            <p:nvPr/>
          </p:nvSpPr>
          <p:spPr>
            <a:xfrm>
              <a:off x="3855575" y="2425950"/>
              <a:ext cx="5175" cy="6375"/>
            </a:xfrm>
            <a:custGeom>
              <a:avLst/>
              <a:gdLst/>
              <a:ahLst/>
              <a:cxnLst/>
              <a:rect l="l" t="t" r="r" b="b"/>
              <a:pathLst>
                <a:path w="207" h="255" extrusionOk="0">
                  <a:moveTo>
                    <a:pt x="113" y="0"/>
                  </a:moveTo>
                  <a:cubicBezTo>
                    <a:pt x="92" y="0"/>
                    <a:pt x="73" y="8"/>
                    <a:pt x="54" y="28"/>
                  </a:cubicBezTo>
                  <a:cubicBezTo>
                    <a:pt x="37" y="28"/>
                    <a:pt x="17" y="65"/>
                    <a:pt x="0" y="81"/>
                  </a:cubicBezTo>
                  <a:lnTo>
                    <a:pt x="0" y="168"/>
                  </a:lnTo>
                  <a:cubicBezTo>
                    <a:pt x="17" y="201"/>
                    <a:pt x="37" y="234"/>
                    <a:pt x="70" y="254"/>
                  </a:cubicBezTo>
                  <a:cubicBezTo>
                    <a:pt x="120" y="201"/>
                    <a:pt x="157" y="151"/>
                    <a:pt x="206" y="81"/>
                  </a:cubicBezTo>
                  <a:cubicBezTo>
                    <a:pt x="206" y="48"/>
                    <a:pt x="173" y="28"/>
                    <a:pt x="157" y="11"/>
                  </a:cubicBezTo>
                  <a:cubicBezTo>
                    <a:pt x="141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8" name="Google Shape;20088;p53"/>
            <p:cNvSpPr/>
            <p:nvPr/>
          </p:nvSpPr>
          <p:spPr>
            <a:xfrm>
              <a:off x="3809600" y="24335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1"/>
                  </a:moveTo>
                  <a:cubicBezTo>
                    <a:pt x="103" y="1"/>
                    <a:pt x="70" y="1"/>
                    <a:pt x="54" y="34"/>
                  </a:cubicBezTo>
                  <a:cubicBezTo>
                    <a:pt x="0" y="71"/>
                    <a:pt x="0" y="157"/>
                    <a:pt x="37" y="207"/>
                  </a:cubicBezTo>
                  <a:cubicBezTo>
                    <a:pt x="54" y="240"/>
                    <a:pt x="87" y="260"/>
                    <a:pt x="103" y="260"/>
                  </a:cubicBezTo>
                  <a:cubicBezTo>
                    <a:pt x="141" y="260"/>
                    <a:pt x="174" y="260"/>
                    <a:pt x="190" y="223"/>
                  </a:cubicBezTo>
                  <a:cubicBezTo>
                    <a:pt x="244" y="190"/>
                    <a:pt x="244" y="104"/>
                    <a:pt x="206" y="54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9" name="Google Shape;20089;p53"/>
            <p:cNvSpPr/>
            <p:nvPr/>
          </p:nvSpPr>
          <p:spPr>
            <a:xfrm>
              <a:off x="3815275" y="22934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3" y="0"/>
                  </a:moveTo>
                  <a:cubicBezTo>
                    <a:pt x="98" y="0"/>
                    <a:pt x="73" y="12"/>
                    <a:pt x="50" y="23"/>
                  </a:cubicBezTo>
                  <a:cubicBezTo>
                    <a:pt x="33" y="40"/>
                    <a:pt x="17" y="56"/>
                    <a:pt x="0" y="93"/>
                  </a:cubicBezTo>
                  <a:lnTo>
                    <a:pt x="0" y="176"/>
                  </a:lnTo>
                  <a:cubicBezTo>
                    <a:pt x="17" y="213"/>
                    <a:pt x="33" y="246"/>
                    <a:pt x="66" y="246"/>
                  </a:cubicBezTo>
                  <a:cubicBezTo>
                    <a:pt x="80" y="255"/>
                    <a:pt x="95" y="259"/>
                    <a:pt x="110" y="259"/>
                  </a:cubicBezTo>
                  <a:cubicBezTo>
                    <a:pt x="151" y="259"/>
                    <a:pt x="191" y="227"/>
                    <a:pt x="206" y="176"/>
                  </a:cubicBezTo>
                  <a:cubicBezTo>
                    <a:pt x="239" y="110"/>
                    <a:pt x="206" y="40"/>
                    <a:pt x="153" y="7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0" name="Google Shape;20090;p53"/>
            <p:cNvSpPr/>
            <p:nvPr/>
          </p:nvSpPr>
          <p:spPr>
            <a:xfrm>
              <a:off x="3810925" y="246557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1" y="0"/>
                  </a:moveTo>
                  <a:cubicBezTo>
                    <a:pt x="115" y="0"/>
                    <a:pt x="110" y="2"/>
                    <a:pt x="104" y="9"/>
                  </a:cubicBezTo>
                  <a:cubicBezTo>
                    <a:pt x="71" y="9"/>
                    <a:pt x="50" y="26"/>
                    <a:pt x="34" y="59"/>
                  </a:cubicBezTo>
                  <a:cubicBezTo>
                    <a:pt x="17" y="75"/>
                    <a:pt x="1" y="112"/>
                    <a:pt x="17" y="145"/>
                  </a:cubicBezTo>
                  <a:cubicBezTo>
                    <a:pt x="17" y="178"/>
                    <a:pt x="34" y="215"/>
                    <a:pt x="50" y="232"/>
                  </a:cubicBezTo>
                  <a:cubicBezTo>
                    <a:pt x="88" y="248"/>
                    <a:pt x="104" y="265"/>
                    <a:pt x="137" y="265"/>
                  </a:cubicBezTo>
                  <a:cubicBezTo>
                    <a:pt x="207" y="248"/>
                    <a:pt x="240" y="178"/>
                    <a:pt x="224" y="112"/>
                  </a:cubicBezTo>
                  <a:cubicBezTo>
                    <a:pt x="224" y="75"/>
                    <a:pt x="207" y="42"/>
                    <a:pt x="191" y="26"/>
                  </a:cubicBezTo>
                  <a:cubicBezTo>
                    <a:pt x="174" y="26"/>
                    <a:pt x="174" y="9"/>
                    <a:pt x="153" y="9"/>
                  </a:cubicBezTo>
                  <a:cubicBezTo>
                    <a:pt x="142" y="9"/>
                    <a:pt x="132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1" name="Google Shape;20091;p53"/>
            <p:cNvSpPr/>
            <p:nvPr/>
          </p:nvSpPr>
          <p:spPr>
            <a:xfrm>
              <a:off x="3811750" y="23699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71" y="1"/>
                    <a:pt x="55" y="22"/>
                    <a:pt x="38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28"/>
                    <a:pt x="55" y="244"/>
                  </a:cubicBezTo>
                  <a:cubicBezTo>
                    <a:pt x="71" y="261"/>
                    <a:pt x="104" y="261"/>
                    <a:pt x="141" y="261"/>
                  </a:cubicBezTo>
                  <a:cubicBezTo>
                    <a:pt x="191" y="261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24" y="71"/>
                    <a:pt x="191" y="38"/>
                    <a:pt x="158" y="22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2" name="Google Shape;20092;p53"/>
            <p:cNvSpPr/>
            <p:nvPr/>
          </p:nvSpPr>
          <p:spPr>
            <a:xfrm>
              <a:off x="3814750" y="23257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24" y="0"/>
                  </a:moveTo>
                  <a:cubicBezTo>
                    <a:pt x="87" y="0"/>
                    <a:pt x="71" y="17"/>
                    <a:pt x="38" y="37"/>
                  </a:cubicBezTo>
                  <a:cubicBezTo>
                    <a:pt x="21" y="54"/>
                    <a:pt x="0" y="87"/>
                    <a:pt x="0" y="120"/>
                  </a:cubicBezTo>
                  <a:cubicBezTo>
                    <a:pt x="0" y="157"/>
                    <a:pt x="0" y="190"/>
                    <a:pt x="21" y="223"/>
                  </a:cubicBezTo>
                  <a:cubicBezTo>
                    <a:pt x="38" y="243"/>
                    <a:pt x="71" y="260"/>
                    <a:pt x="104" y="260"/>
                  </a:cubicBezTo>
                  <a:cubicBezTo>
                    <a:pt x="110" y="265"/>
                    <a:pt x="117" y="267"/>
                    <a:pt x="124" y="267"/>
                  </a:cubicBezTo>
                  <a:cubicBezTo>
                    <a:pt x="142" y="267"/>
                    <a:pt x="162" y="255"/>
                    <a:pt x="174" y="243"/>
                  </a:cubicBezTo>
                  <a:cubicBezTo>
                    <a:pt x="227" y="190"/>
                    <a:pt x="244" y="103"/>
                    <a:pt x="190" y="54"/>
                  </a:cubicBezTo>
                  <a:cubicBezTo>
                    <a:pt x="190" y="37"/>
                    <a:pt x="174" y="17"/>
                    <a:pt x="157" y="17"/>
                  </a:cubicBezTo>
                  <a:cubicBezTo>
                    <a:pt x="141" y="17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3" name="Google Shape;20093;p53"/>
            <p:cNvSpPr/>
            <p:nvPr/>
          </p:nvSpPr>
          <p:spPr>
            <a:xfrm>
              <a:off x="3813925" y="2245825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8"/>
                    <a:pt x="1" y="174"/>
                    <a:pt x="54" y="224"/>
                  </a:cubicBezTo>
                  <a:cubicBezTo>
                    <a:pt x="71" y="244"/>
                    <a:pt x="87" y="261"/>
                    <a:pt x="120" y="277"/>
                  </a:cubicBezTo>
                  <a:cubicBezTo>
                    <a:pt x="157" y="277"/>
                    <a:pt x="174" y="261"/>
                    <a:pt x="207" y="244"/>
                  </a:cubicBezTo>
                  <a:cubicBezTo>
                    <a:pt x="223" y="224"/>
                    <a:pt x="240" y="191"/>
                    <a:pt x="240" y="158"/>
                  </a:cubicBezTo>
                  <a:cubicBezTo>
                    <a:pt x="240" y="121"/>
                    <a:pt x="240" y="88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4" name="Google Shape;20094;p53"/>
            <p:cNvSpPr/>
            <p:nvPr/>
          </p:nvSpPr>
          <p:spPr>
            <a:xfrm>
              <a:off x="3844425" y="2412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3" y="254"/>
                    <a:pt x="103" y="267"/>
                    <a:pt x="120" y="267"/>
                  </a:cubicBezTo>
                  <a:cubicBezTo>
                    <a:pt x="126" y="267"/>
                    <a:pt x="132" y="265"/>
                    <a:pt x="137" y="260"/>
                  </a:cubicBezTo>
                  <a:cubicBezTo>
                    <a:pt x="207" y="260"/>
                    <a:pt x="240" y="190"/>
                    <a:pt x="240" y="120"/>
                  </a:cubicBezTo>
                  <a:cubicBezTo>
                    <a:pt x="240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5" name="Google Shape;20095;p53"/>
            <p:cNvSpPr/>
            <p:nvPr/>
          </p:nvSpPr>
          <p:spPr>
            <a:xfrm>
              <a:off x="3800225" y="23265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32" y="0"/>
                  </a:moveTo>
                  <a:cubicBezTo>
                    <a:pt x="83" y="0"/>
                    <a:pt x="43" y="3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3" y="262"/>
                    <a:pt x="120" y="262"/>
                    <a:pt x="136" y="262"/>
                  </a:cubicBezTo>
                  <a:cubicBezTo>
                    <a:pt x="169" y="245"/>
                    <a:pt x="206" y="229"/>
                    <a:pt x="223" y="175"/>
                  </a:cubicBezTo>
                  <a:cubicBezTo>
                    <a:pt x="239" y="126"/>
                    <a:pt x="239" y="72"/>
                    <a:pt x="206" y="39"/>
                  </a:cubicBezTo>
                  <a:cubicBezTo>
                    <a:pt x="206" y="23"/>
                    <a:pt x="190" y="23"/>
                    <a:pt x="169" y="6"/>
                  </a:cubicBezTo>
                  <a:cubicBezTo>
                    <a:pt x="156" y="2"/>
                    <a:pt x="144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6" name="Google Shape;20096;p53"/>
            <p:cNvSpPr/>
            <p:nvPr/>
          </p:nvSpPr>
          <p:spPr>
            <a:xfrm>
              <a:off x="3810100" y="24172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04" y="0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17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4" y="120"/>
                  </a:cubicBezTo>
                  <a:cubicBezTo>
                    <a:pt x="224" y="87"/>
                    <a:pt x="207" y="50"/>
                    <a:pt x="170" y="33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7" name="Google Shape;20097;p53"/>
            <p:cNvSpPr/>
            <p:nvPr/>
          </p:nvSpPr>
          <p:spPr>
            <a:xfrm>
              <a:off x="3809600" y="23868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1"/>
                  </a:moveTo>
                  <a:cubicBezTo>
                    <a:pt x="78" y="1"/>
                    <a:pt x="45" y="32"/>
                    <a:pt x="21" y="84"/>
                  </a:cubicBezTo>
                  <a:cubicBezTo>
                    <a:pt x="0" y="149"/>
                    <a:pt x="37" y="220"/>
                    <a:pt x="87" y="253"/>
                  </a:cubicBezTo>
                  <a:cubicBezTo>
                    <a:pt x="97" y="256"/>
                    <a:pt x="107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17"/>
                    <a:pt x="227" y="30"/>
                    <a:pt x="174" y="13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8" name="Google Shape;20098;p53"/>
            <p:cNvSpPr/>
            <p:nvPr/>
          </p:nvSpPr>
          <p:spPr>
            <a:xfrm>
              <a:off x="4105100" y="22553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17"/>
                  </a:cubicBezTo>
                  <a:cubicBezTo>
                    <a:pt x="17" y="70"/>
                    <a:pt x="1" y="153"/>
                    <a:pt x="54" y="206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57" y="256"/>
                    <a:pt x="174" y="256"/>
                    <a:pt x="207" y="223"/>
                  </a:cubicBezTo>
                  <a:cubicBezTo>
                    <a:pt x="223" y="206"/>
                    <a:pt x="240" y="173"/>
                    <a:pt x="240" y="136"/>
                  </a:cubicBezTo>
                  <a:cubicBezTo>
                    <a:pt x="240" y="103"/>
                    <a:pt x="240" y="70"/>
                    <a:pt x="223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9" name="Google Shape;20099;p53"/>
            <p:cNvSpPr/>
            <p:nvPr/>
          </p:nvSpPr>
          <p:spPr>
            <a:xfrm>
              <a:off x="3802375" y="24025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35" y="1"/>
                  </a:moveTo>
                  <a:cubicBezTo>
                    <a:pt x="81" y="1"/>
                    <a:pt x="31" y="31"/>
                    <a:pt x="17" y="75"/>
                  </a:cubicBezTo>
                  <a:cubicBezTo>
                    <a:pt x="1" y="141"/>
                    <a:pt x="34" y="228"/>
                    <a:pt x="83" y="244"/>
                  </a:cubicBezTo>
                  <a:cubicBezTo>
                    <a:pt x="98" y="254"/>
                    <a:pt x="114" y="259"/>
                    <a:pt x="129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70" y="5"/>
                  </a:cubicBezTo>
                  <a:cubicBezTo>
                    <a:pt x="158" y="2"/>
                    <a:pt x="146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0" name="Google Shape;20100;p53"/>
            <p:cNvSpPr/>
            <p:nvPr/>
          </p:nvSpPr>
          <p:spPr>
            <a:xfrm>
              <a:off x="3803200" y="24503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23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74" y="256"/>
                    <a:pt x="190" y="223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4" y="17"/>
                    <a:pt x="174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1" name="Google Shape;20101;p53"/>
            <p:cNvSpPr/>
            <p:nvPr/>
          </p:nvSpPr>
          <p:spPr>
            <a:xfrm>
              <a:off x="3806200" y="24829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87" y="1"/>
                  </a:moveTo>
                  <a:cubicBezTo>
                    <a:pt x="33" y="38"/>
                    <a:pt x="0" y="87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20" y="260"/>
                    <a:pt x="136" y="260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39" y="104"/>
                    <a:pt x="223" y="87"/>
                    <a:pt x="223" y="71"/>
                  </a:cubicBezTo>
                  <a:cubicBezTo>
                    <a:pt x="206" y="38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2" name="Google Shape;20102;p53"/>
            <p:cNvSpPr/>
            <p:nvPr/>
          </p:nvSpPr>
          <p:spPr>
            <a:xfrm>
              <a:off x="3811350" y="23407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70"/>
                    <a:pt x="190" y="33"/>
                    <a:pt x="157" y="17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3" name="Google Shape;20103;p53"/>
            <p:cNvSpPr/>
            <p:nvPr/>
          </p:nvSpPr>
          <p:spPr>
            <a:xfrm>
              <a:off x="4108100" y="228542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17" y="66"/>
                    <a:pt x="0" y="153"/>
                    <a:pt x="37" y="223"/>
                  </a:cubicBezTo>
                  <a:cubicBezTo>
                    <a:pt x="70" y="239"/>
                    <a:pt x="87" y="256"/>
                    <a:pt x="120" y="256"/>
                  </a:cubicBezTo>
                  <a:cubicBezTo>
                    <a:pt x="131" y="261"/>
                    <a:pt x="140" y="263"/>
                    <a:pt x="148" y="263"/>
                  </a:cubicBezTo>
                  <a:cubicBezTo>
                    <a:pt x="168" y="263"/>
                    <a:pt x="183" y="251"/>
                    <a:pt x="206" y="239"/>
                  </a:cubicBezTo>
                  <a:cubicBezTo>
                    <a:pt x="244" y="186"/>
                    <a:pt x="260" y="103"/>
                    <a:pt x="223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4" name="Google Shape;20104;p53"/>
            <p:cNvSpPr/>
            <p:nvPr/>
          </p:nvSpPr>
          <p:spPr>
            <a:xfrm>
              <a:off x="4113250" y="22697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4" y="1"/>
                  </a:moveTo>
                  <a:cubicBezTo>
                    <a:pt x="126" y="1"/>
                    <a:pt x="116" y="3"/>
                    <a:pt x="103" y="10"/>
                  </a:cubicBezTo>
                  <a:cubicBezTo>
                    <a:pt x="54" y="10"/>
                    <a:pt x="0" y="76"/>
                    <a:pt x="17" y="146"/>
                  </a:cubicBezTo>
                  <a:cubicBezTo>
                    <a:pt x="17" y="179"/>
                    <a:pt x="38" y="216"/>
                    <a:pt x="71" y="232"/>
                  </a:cubicBezTo>
                  <a:cubicBezTo>
                    <a:pt x="87" y="249"/>
                    <a:pt x="120" y="265"/>
                    <a:pt x="141" y="265"/>
                  </a:cubicBezTo>
                  <a:cubicBezTo>
                    <a:pt x="207" y="249"/>
                    <a:pt x="244" y="179"/>
                    <a:pt x="244" y="113"/>
                  </a:cubicBezTo>
                  <a:cubicBezTo>
                    <a:pt x="223" y="76"/>
                    <a:pt x="223" y="43"/>
                    <a:pt x="190" y="26"/>
                  </a:cubicBezTo>
                  <a:lnTo>
                    <a:pt x="174" y="10"/>
                  </a:lnTo>
                  <a:cubicBezTo>
                    <a:pt x="163" y="10"/>
                    <a:pt x="152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5" name="Google Shape;20105;p53"/>
            <p:cNvSpPr/>
            <p:nvPr/>
          </p:nvSpPr>
          <p:spPr>
            <a:xfrm>
              <a:off x="4112000" y="2240075"/>
              <a:ext cx="6025" cy="6725"/>
            </a:xfrm>
            <a:custGeom>
              <a:avLst/>
              <a:gdLst/>
              <a:ahLst/>
              <a:cxnLst/>
              <a:rect l="l" t="t" r="r" b="b"/>
              <a:pathLst>
                <a:path w="241" h="269" extrusionOk="0">
                  <a:moveTo>
                    <a:pt x="121" y="1"/>
                  </a:moveTo>
                  <a:cubicBezTo>
                    <a:pt x="115" y="1"/>
                    <a:pt x="110" y="3"/>
                    <a:pt x="104" y="8"/>
                  </a:cubicBezTo>
                  <a:cubicBezTo>
                    <a:pt x="50" y="8"/>
                    <a:pt x="1" y="78"/>
                    <a:pt x="17" y="144"/>
                  </a:cubicBezTo>
                  <a:cubicBezTo>
                    <a:pt x="17" y="181"/>
                    <a:pt x="34" y="214"/>
                    <a:pt x="50" y="231"/>
                  </a:cubicBezTo>
                  <a:cubicBezTo>
                    <a:pt x="88" y="247"/>
                    <a:pt x="104" y="268"/>
                    <a:pt x="137" y="268"/>
                  </a:cubicBezTo>
                  <a:cubicBezTo>
                    <a:pt x="170" y="247"/>
                    <a:pt x="191" y="231"/>
                    <a:pt x="207" y="214"/>
                  </a:cubicBezTo>
                  <a:cubicBezTo>
                    <a:pt x="224" y="181"/>
                    <a:pt x="240" y="144"/>
                    <a:pt x="240" y="111"/>
                  </a:cubicBezTo>
                  <a:cubicBezTo>
                    <a:pt x="224" y="78"/>
                    <a:pt x="207" y="41"/>
                    <a:pt x="191" y="25"/>
                  </a:cubicBezTo>
                  <a:cubicBezTo>
                    <a:pt x="191" y="25"/>
                    <a:pt x="170" y="8"/>
                    <a:pt x="153" y="8"/>
                  </a:cubicBezTo>
                  <a:cubicBezTo>
                    <a:pt x="142" y="8"/>
                    <a:pt x="13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6" name="Google Shape;20106;p53"/>
            <p:cNvSpPr/>
            <p:nvPr/>
          </p:nvSpPr>
          <p:spPr>
            <a:xfrm>
              <a:off x="4109025" y="23159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6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33" y="238"/>
                    <a:pt x="83" y="254"/>
                  </a:cubicBezTo>
                  <a:cubicBezTo>
                    <a:pt x="97" y="263"/>
                    <a:pt x="112" y="267"/>
                    <a:pt x="128" y="267"/>
                  </a:cubicBezTo>
                  <a:cubicBezTo>
                    <a:pt x="170" y="267"/>
                    <a:pt x="211" y="236"/>
                    <a:pt x="223" y="184"/>
                  </a:cubicBezTo>
                  <a:cubicBezTo>
                    <a:pt x="240" y="118"/>
                    <a:pt x="223" y="48"/>
                    <a:pt x="169" y="15"/>
                  </a:cubicBezTo>
                  <a:cubicBezTo>
                    <a:pt x="151" y="5"/>
                    <a:pt x="13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7" name="Google Shape;20107;p53"/>
            <p:cNvSpPr/>
            <p:nvPr/>
          </p:nvSpPr>
          <p:spPr>
            <a:xfrm>
              <a:off x="4116750" y="23917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19" y="1"/>
                  </a:moveTo>
                  <a:cubicBezTo>
                    <a:pt x="67" y="1"/>
                    <a:pt x="28" y="34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44"/>
                    <a:pt x="67" y="261"/>
                  </a:cubicBezTo>
                  <a:cubicBezTo>
                    <a:pt x="77" y="266"/>
                    <a:pt x="88" y="269"/>
                    <a:pt x="100" y="269"/>
                  </a:cubicBezTo>
                  <a:cubicBezTo>
                    <a:pt x="130" y="269"/>
                    <a:pt x="162" y="252"/>
                    <a:pt x="186" y="228"/>
                  </a:cubicBezTo>
                  <a:cubicBezTo>
                    <a:pt x="186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1" y="2"/>
                    <a:pt x="130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8" name="Google Shape;20108;p53"/>
            <p:cNvSpPr/>
            <p:nvPr/>
          </p:nvSpPr>
          <p:spPr>
            <a:xfrm>
              <a:off x="4107275" y="23322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67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87" y="257"/>
                    <a:pt x="120" y="257"/>
                    <a:pt x="136" y="257"/>
                  </a:cubicBezTo>
                  <a:cubicBezTo>
                    <a:pt x="206" y="240"/>
                    <a:pt x="239" y="170"/>
                    <a:pt x="239" y="104"/>
                  </a:cubicBezTo>
                  <a:cubicBezTo>
                    <a:pt x="223" y="67"/>
                    <a:pt x="206" y="34"/>
                    <a:pt x="190" y="17"/>
                  </a:cubicBezTo>
                  <a:lnTo>
                    <a:pt x="17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9" name="Google Shape;20109;p53"/>
            <p:cNvSpPr/>
            <p:nvPr/>
          </p:nvSpPr>
          <p:spPr>
            <a:xfrm>
              <a:off x="4113250" y="23643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06"/>
                    <a:pt x="54" y="244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0" name="Google Shape;20110;p53"/>
            <p:cNvSpPr/>
            <p:nvPr/>
          </p:nvSpPr>
          <p:spPr>
            <a:xfrm>
              <a:off x="4118000" y="23455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54" y="1"/>
                    <a:pt x="33" y="34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3" y="240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40"/>
                    <a:pt x="223" y="190"/>
                    <a:pt x="223" y="104"/>
                  </a:cubicBezTo>
                  <a:cubicBezTo>
                    <a:pt x="206" y="71"/>
                    <a:pt x="190" y="50"/>
                    <a:pt x="173" y="34"/>
                  </a:cubicBezTo>
                  <a:cubicBezTo>
                    <a:pt x="173" y="17"/>
                    <a:pt x="157" y="17"/>
                    <a:pt x="136" y="17"/>
                  </a:cubicBezTo>
                  <a:cubicBezTo>
                    <a:pt x="12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1" name="Google Shape;20111;p53"/>
            <p:cNvSpPr/>
            <p:nvPr/>
          </p:nvSpPr>
          <p:spPr>
            <a:xfrm>
              <a:off x="4107275" y="2210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3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2" name="Google Shape;20112;p53"/>
            <p:cNvSpPr/>
            <p:nvPr/>
          </p:nvSpPr>
          <p:spPr>
            <a:xfrm>
              <a:off x="4134800" y="22029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0"/>
                    <a:pt x="223" y="104"/>
                  </a:cubicBezTo>
                  <a:cubicBezTo>
                    <a:pt x="223" y="67"/>
                    <a:pt x="206" y="34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3" name="Google Shape;20113;p53"/>
            <p:cNvSpPr/>
            <p:nvPr/>
          </p:nvSpPr>
          <p:spPr>
            <a:xfrm>
              <a:off x="4140775" y="21861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120" y="1"/>
                    <a:pt x="87" y="1"/>
                    <a:pt x="70" y="34"/>
                  </a:cubicBezTo>
                  <a:cubicBezTo>
                    <a:pt x="17" y="71"/>
                    <a:pt x="0" y="157"/>
                    <a:pt x="50" y="207"/>
                  </a:cubicBezTo>
                  <a:cubicBezTo>
                    <a:pt x="70" y="240"/>
                    <a:pt x="87" y="261"/>
                    <a:pt x="120" y="261"/>
                  </a:cubicBezTo>
                  <a:cubicBezTo>
                    <a:pt x="153" y="261"/>
                    <a:pt x="173" y="261"/>
                    <a:pt x="206" y="240"/>
                  </a:cubicBezTo>
                  <a:cubicBezTo>
                    <a:pt x="256" y="190"/>
                    <a:pt x="256" y="104"/>
                    <a:pt x="223" y="54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73" y="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4" name="Google Shape;20114;p53"/>
            <p:cNvSpPr/>
            <p:nvPr/>
          </p:nvSpPr>
          <p:spPr>
            <a:xfrm>
              <a:off x="4106450" y="2379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206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5" name="Google Shape;20115;p53"/>
            <p:cNvSpPr/>
            <p:nvPr/>
          </p:nvSpPr>
          <p:spPr>
            <a:xfrm>
              <a:off x="4129125" y="23145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1"/>
                    <a:pt x="37" y="224"/>
                    <a:pt x="70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206" y="240"/>
                    <a:pt x="244" y="191"/>
                    <a:pt x="244" y="104"/>
                  </a:cubicBezTo>
                  <a:cubicBezTo>
                    <a:pt x="227" y="71"/>
                    <a:pt x="206" y="50"/>
                    <a:pt x="190" y="17"/>
                  </a:cubicBezTo>
                  <a:lnTo>
                    <a:pt x="174" y="17"/>
                  </a:ln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6" name="Google Shape;20116;p53"/>
            <p:cNvSpPr/>
            <p:nvPr/>
          </p:nvSpPr>
          <p:spPr>
            <a:xfrm>
              <a:off x="4105100" y="2351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0"/>
                  </a:moveTo>
                  <a:cubicBezTo>
                    <a:pt x="104" y="0"/>
                    <a:pt x="71" y="0"/>
                    <a:pt x="5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5" y="238"/>
                    <a:pt x="87" y="257"/>
                    <a:pt x="121" y="257"/>
                  </a:cubicBezTo>
                  <a:cubicBezTo>
                    <a:pt x="144" y="257"/>
                    <a:pt x="168" y="248"/>
                    <a:pt x="190" y="227"/>
                  </a:cubicBezTo>
                  <a:cubicBezTo>
                    <a:pt x="223" y="190"/>
                    <a:pt x="240" y="103"/>
                    <a:pt x="207" y="54"/>
                  </a:cubicBezTo>
                  <a:cubicBezTo>
                    <a:pt x="190" y="38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7" name="Google Shape;20117;p53"/>
            <p:cNvSpPr/>
            <p:nvPr/>
          </p:nvSpPr>
          <p:spPr>
            <a:xfrm>
              <a:off x="4140350" y="223277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0"/>
                  </a:moveTo>
                  <a:cubicBezTo>
                    <a:pt x="107" y="0"/>
                    <a:pt x="98" y="2"/>
                    <a:pt x="87" y="8"/>
                  </a:cubicBezTo>
                  <a:cubicBezTo>
                    <a:pt x="34" y="8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0" y="267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8" name="Google Shape;20118;p53"/>
            <p:cNvSpPr/>
            <p:nvPr/>
          </p:nvSpPr>
          <p:spPr>
            <a:xfrm>
              <a:off x="4117175" y="23028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8" y="0"/>
                  </a:moveTo>
                  <a:cubicBezTo>
                    <a:pt x="87" y="0"/>
                    <a:pt x="44" y="35"/>
                    <a:pt x="17" y="91"/>
                  </a:cubicBezTo>
                  <a:cubicBezTo>
                    <a:pt x="0" y="161"/>
                    <a:pt x="33" y="231"/>
                    <a:pt x="87" y="247"/>
                  </a:cubicBezTo>
                  <a:cubicBezTo>
                    <a:pt x="100" y="256"/>
                    <a:pt x="114" y="260"/>
                    <a:pt x="129" y="260"/>
                  </a:cubicBezTo>
                  <a:cubicBezTo>
                    <a:pt x="170" y="260"/>
                    <a:pt x="211" y="229"/>
                    <a:pt x="223" y="177"/>
                  </a:cubicBezTo>
                  <a:cubicBezTo>
                    <a:pt x="256" y="107"/>
                    <a:pt x="223" y="41"/>
                    <a:pt x="169" y="4"/>
                  </a:cubicBezTo>
                  <a:cubicBezTo>
                    <a:pt x="159" y="1"/>
                    <a:pt x="148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9" name="Google Shape;20119;p53"/>
            <p:cNvSpPr/>
            <p:nvPr/>
          </p:nvSpPr>
          <p:spPr>
            <a:xfrm>
              <a:off x="4119325" y="2421850"/>
              <a:ext cx="6425" cy="6450"/>
            </a:xfrm>
            <a:custGeom>
              <a:avLst/>
              <a:gdLst/>
              <a:ahLst/>
              <a:cxnLst/>
              <a:rect l="l" t="t" r="r" b="b"/>
              <a:pathLst>
                <a:path w="257" h="258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9"/>
                    <a:pt x="34" y="229"/>
                    <a:pt x="83" y="245"/>
                  </a:cubicBezTo>
                  <a:cubicBezTo>
                    <a:pt x="102" y="254"/>
                    <a:pt x="119" y="258"/>
                    <a:pt x="135" y="258"/>
                  </a:cubicBezTo>
                  <a:cubicBezTo>
                    <a:pt x="180" y="258"/>
                    <a:pt x="216" y="226"/>
                    <a:pt x="240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0" name="Google Shape;20120;p53"/>
            <p:cNvSpPr/>
            <p:nvPr/>
          </p:nvSpPr>
          <p:spPr>
            <a:xfrm>
              <a:off x="4120575" y="2252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73" y="256"/>
                    <a:pt x="190" y="240"/>
                    <a:pt x="206" y="207"/>
                  </a:cubicBezTo>
                  <a:cubicBezTo>
                    <a:pt x="223" y="190"/>
                    <a:pt x="239" y="153"/>
                    <a:pt x="223" y="120"/>
                  </a:cubicBezTo>
                  <a:cubicBezTo>
                    <a:pt x="223" y="87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1" name="Google Shape;20121;p53"/>
            <p:cNvSpPr/>
            <p:nvPr/>
          </p:nvSpPr>
          <p:spPr>
            <a:xfrm>
              <a:off x="4119750" y="220470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7" y="257"/>
                  </a:cubicBezTo>
                  <a:cubicBezTo>
                    <a:pt x="95" y="259"/>
                    <a:pt x="104" y="261"/>
                    <a:pt x="113" y="261"/>
                  </a:cubicBezTo>
                  <a:cubicBezTo>
                    <a:pt x="159" y="261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5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2" name="Google Shape;20122;p53"/>
            <p:cNvSpPr/>
            <p:nvPr/>
          </p:nvSpPr>
          <p:spPr>
            <a:xfrm>
              <a:off x="4112000" y="2189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24" y="1"/>
                  </a:moveTo>
                  <a:cubicBezTo>
                    <a:pt x="80" y="1"/>
                    <a:pt x="31" y="35"/>
                    <a:pt x="17" y="89"/>
                  </a:cubicBezTo>
                  <a:cubicBezTo>
                    <a:pt x="1" y="159"/>
                    <a:pt x="17" y="229"/>
                    <a:pt x="88" y="262"/>
                  </a:cubicBezTo>
                  <a:cubicBezTo>
                    <a:pt x="96" y="265"/>
                    <a:pt x="105" y="266"/>
                    <a:pt x="114" y="266"/>
                  </a:cubicBezTo>
                  <a:cubicBezTo>
                    <a:pt x="159" y="266"/>
                    <a:pt x="210" y="234"/>
                    <a:pt x="224" y="175"/>
                  </a:cubicBezTo>
                  <a:cubicBezTo>
                    <a:pt x="240" y="110"/>
                    <a:pt x="224" y="39"/>
                    <a:pt x="153" y="6"/>
                  </a:cubicBezTo>
                  <a:cubicBezTo>
                    <a:pt x="144" y="3"/>
                    <a:pt x="13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3" name="Google Shape;20123;p53"/>
            <p:cNvSpPr/>
            <p:nvPr/>
          </p:nvSpPr>
          <p:spPr>
            <a:xfrm>
              <a:off x="4113650" y="22248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4" y="1"/>
                  </a:moveTo>
                  <a:cubicBezTo>
                    <a:pt x="38" y="1"/>
                    <a:pt x="1" y="71"/>
                    <a:pt x="1" y="137"/>
                  </a:cubicBezTo>
                  <a:cubicBezTo>
                    <a:pt x="22" y="207"/>
                    <a:pt x="71" y="261"/>
                    <a:pt x="141" y="261"/>
                  </a:cubicBezTo>
                  <a:cubicBezTo>
                    <a:pt x="158" y="240"/>
                    <a:pt x="191" y="224"/>
                    <a:pt x="207" y="207"/>
                  </a:cubicBezTo>
                  <a:cubicBezTo>
                    <a:pt x="228" y="174"/>
                    <a:pt x="228" y="137"/>
                    <a:pt x="228" y="104"/>
                  </a:cubicBezTo>
                  <a:cubicBezTo>
                    <a:pt x="228" y="71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4" name="Google Shape;20124;p53"/>
            <p:cNvSpPr/>
            <p:nvPr/>
          </p:nvSpPr>
          <p:spPr>
            <a:xfrm>
              <a:off x="4123975" y="228490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87" y="1"/>
                  </a:moveTo>
                  <a:cubicBezTo>
                    <a:pt x="87" y="21"/>
                    <a:pt x="70" y="21"/>
                    <a:pt x="70" y="21"/>
                  </a:cubicBezTo>
                  <a:cubicBezTo>
                    <a:pt x="21" y="38"/>
                    <a:pt x="0" y="104"/>
                    <a:pt x="0" y="157"/>
                  </a:cubicBezTo>
                  <a:cubicBezTo>
                    <a:pt x="0" y="190"/>
                    <a:pt x="21" y="227"/>
                    <a:pt x="54" y="244"/>
                  </a:cubicBezTo>
                  <a:cubicBezTo>
                    <a:pt x="65" y="255"/>
                    <a:pt x="85" y="267"/>
                    <a:pt x="103" y="267"/>
                  </a:cubicBezTo>
                  <a:cubicBezTo>
                    <a:pt x="111" y="267"/>
                    <a:pt x="118" y="265"/>
                    <a:pt x="124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104"/>
                    <a:pt x="206" y="87"/>
                    <a:pt x="206" y="87"/>
                  </a:cubicBezTo>
                  <a:cubicBezTo>
                    <a:pt x="206" y="54"/>
                    <a:pt x="173" y="38"/>
                    <a:pt x="157" y="21"/>
                  </a:cubicBezTo>
                  <a:cubicBezTo>
                    <a:pt x="140" y="1"/>
                    <a:pt x="12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5" name="Google Shape;20125;p53"/>
            <p:cNvSpPr/>
            <p:nvPr/>
          </p:nvSpPr>
          <p:spPr>
            <a:xfrm>
              <a:off x="4125300" y="23606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0"/>
                  </a:moveTo>
                  <a:cubicBezTo>
                    <a:pt x="77" y="0"/>
                    <a:pt x="42" y="32"/>
                    <a:pt x="17" y="83"/>
                  </a:cubicBezTo>
                  <a:cubicBezTo>
                    <a:pt x="1" y="149"/>
                    <a:pt x="34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40" y="83"/>
                    <a:pt x="207" y="46"/>
                  </a:cubicBezTo>
                  <a:cubicBezTo>
                    <a:pt x="190" y="30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6" name="Google Shape;20126;p53"/>
            <p:cNvSpPr/>
            <p:nvPr/>
          </p:nvSpPr>
          <p:spPr>
            <a:xfrm>
              <a:off x="4121900" y="2328300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7" y="0"/>
                  </a:moveTo>
                  <a:cubicBezTo>
                    <a:pt x="120" y="0"/>
                    <a:pt x="83" y="17"/>
                    <a:pt x="67" y="37"/>
                  </a:cubicBezTo>
                  <a:cubicBezTo>
                    <a:pt x="17" y="70"/>
                    <a:pt x="1" y="157"/>
                    <a:pt x="50" y="223"/>
                  </a:cubicBezTo>
                  <a:cubicBezTo>
                    <a:pt x="69" y="253"/>
                    <a:pt x="99" y="266"/>
                    <a:pt x="131" y="266"/>
                  </a:cubicBezTo>
                  <a:cubicBezTo>
                    <a:pt x="157" y="266"/>
                    <a:pt x="183" y="258"/>
                    <a:pt x="207" y="244"/>
                  </a:cubicBezTo>
                  <a:cubicBezTo>
                    <a:pt x="240" y="190"/>
                    <a:pt x="256" y="103"/>
                    <a:pt x="223" y="54"/>
                  </a:cubicBezTo>
                  <a:cubicBezTo>
                    <a:pt x="207" y="37"/>
                    <a:pt x="186" y="17"/>
                    <a:pt x="170" y="17"/>
                  </a:cubicBezTo>
                  <a:cubicBezTo>
                    <a:pt x="170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7" name="Google Shape;20127;p53"/>
            <p:cNvSpPr/>
            <p:nvPr/>
          </p:nvSpPr>
          <p:spPr>
            <a:xfrm>
              <a:off x="4119750" y="2378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0" y="142"/>
                    <a:pt x="17" y="228"/>
                    <a:pt x="87" y="245"/>
                  </a:cubicBezTo>
                  <a:cubicBezTo>
                    <a:pt x="103" y="261"/>
                    <a:pt x="120" y="261"/>
                    <a:pt x="120" y="261"/>
                  </a:cubicBezTo>
                  <a:cubicBezTo>
                    <a:pt x="169" y="261"/>
                    <a:pt x="206" y="228"/>
                    <a:pt x="223" y="175"/>
                  </a:cubicBezTo>
                  <a:cubicBezTo>
                    <a:pt x="239" y="125"/>
                    <a:pt x="223" y="72"/>
                    <a:pt x="206" y="39"/>
                  </a:cubicBezTo>
                  <a:cubicBezTo>
                    <a:pt x="190" y="22"/>
                    <a:pt x="169" y="22"/>
                    <a:pt x="153" y="6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8" name="Google Shape;20128;p53"/>
            <p:cNvSpPr/>
            <p:nvPr/>
          </p:nvSpPr>
          <p:spPr>
            <a:xfrm>
              <a:off x="4127050" y="21890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3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5"/>
                    <a:pt x="34" y="227"/>
                    <a:pt x="83" y="248"/>
                  </a:cubicBezTo>
                  <a:cubicBezTo>
                    <a:pt x="102" y="256"/>
                    <a:pt x="119" y="260"/>
                    <a:pt x="136" y="260"/>
                  </a:cubicBezTo>
                  <a:cubicBezTo>
                    <a:pt x="180" y="260"/>
                    <a:pt x="216" y="229"/>
                    <a:pt x="240" y="178"/>
                  </a:cubicBezTo>
                  <a:cubicBezTo>
                    <a:pt x="257" y="107"/>
                    <a:pt x="224" y="41"/>
                    <a:pt x="170" y="4"/>
                  </a:cubicBezTo>
                  <a:cubicBezTo>
                    <a:pt x="161" y="2"/>
                    <a:pt x="152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9" name="Google Shape;20129;p53"/>
            <p:cNvSpPr/>
            <p:nvPr/>
          </p:nvSpPr>
          <p:spPr>
            <a:xfrm>
              <a:off x="4127050" y="2235525"/>
              <a:ext cx="6025" cy="6925"/>
            </a:xfrm>
            <a:custGeom>
              <a:avLst/>
              <a:gdLst/>
              <a:ahLst/>
              <a:cxnLst/>
              <a:rect l="l" t="t" r="r" b="b"/>
              <a:pathLst>
                <a:path w="241" h="277" extrusionOk="0">
                  <a:moveTo>
                    <a:pt x="137" y="1"/>
                  </a:moveTo>
                  <a:cubicBezTo>
                    <a:pt x="104" y="1"/>
                    <a:pt x="67" y="17"/>
                    <a:pt x="50" y="38"/>
                  </a:cubicBezTo>
                  <a:cubicBezTo>
                    <a:pt x="1" y="87"/>
                    <a:pt x="1" y="157"/>
                    <a:pt x="34" y="223"/>
                  </a:cubicBezTo>
                  <a:cubicBezTo>
                    <a:pt x="50" y="244"/>
                    <a:pt x="83" y="260"/>
                    <a:pt x="104" y="277"/>
                  </a:cubicBezTo>
                  <a:cubicBezTo>
                    <a:pt x="137" y="277"/>
                    <a:pt x="170" y="260"/>
                    <a:pt x="186" y="244"/>
                  </a:cubicBezTo>
                  <a:cubicBezTo>
                    <a:pt x="240" y="190"/>
                    <a:pt x="240" y="120"/>
                    <a:pt x="207" y="54"/>
                  </a:cubicBezTo>
                  <a:cubicBezTo>
                    <a:pt x="186" y="38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0" name="Google Shape;20130;p53"/>
            <p:cNvSpPr/>
            <p:nvPr/>
          </p:nvSpPr>
          <p:spPr>
            <a:xfrm>
              <a:off x="4127475" y="2219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33" y="207"/>
                    <a:pt x="50" y="240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0"/>
                    <a:pt x="240" y="174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1" name="Google Shape;20131;p53"/>
            <p:cNvSpPr/>
            <p:nvPr/>
          </p:nvSpPr>
          <p:spPr>
            <a:xfrm>
              <a:off x="3894225" y="2264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2"/>
                    <a:pt x="0" y="88"/>
                    <a:pt x="0" y="158"/>
                  </a:cubicBezTo>
                  <a:cubicBezTo>
                    <a:pt x="17" y="191"/>
                    <a:pt x="17" y="228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5"/>
                    <a:pt x="173" y="38"/>
                  </a:cubicBezTo>
                  <a:cubicBezTo>
                    <a:pt x="173" y="22"/>
                    <a:pt x="157" y="22"/>
                    <a:pt x="157" y="22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2" name="Google Shape;20132;p53"/>
            <p:cNvSpPr/>
            <p:nvPr/>
          </p:nvSpPr>
          <p:spPr>
            <a:xfrm>
              <a:off x="3838875" y="2257075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87" y="0"/>
                  </a:moveTo>
                  <a:cubicBezTo>
                    <a:pt x="66" y="17"/>
                    <a:pt x="33" y="33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1" y="251"/>
                    <a:pt x="83" y="263"/>
                    <a:pt x="101" y="263"/>
                  </a:cubicBezTo>
                  <a:cubicBezTo>
                    <a:pt x="108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6" y="83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3" name="Google Shape;20133;p53"/>
            <p:cNvSpPr/>
            <p:nvPr/>
          </p:nvSpPr>
          <p:spPr>
            <a:xfrm>
              <a:off x="3840525" y="2210700"/>
              <a:ext cx="5675" cy="6400"/>
            </a:xfrm>
            <a:custGeom>
              <a:avLst/>
              <a:gdLst/>
              <a:ahLst/>
              <a:cxnLst/>
              <a:rect l="l" t="t" r="r" b="b"/>
              <a:pathLst>
                <a:path w="227" h="256" extrusionOk="0">
                  <a:moveTo>
                    <a:pt x="103" y="0"/>
                  </a:moveTo>
                  <a:cubicBezTo>
                    <a:pt x="37" y="0"/>
                    <a:pt x="0" y="66"/>
                    <a:pt x="0" y="136"/>
                  </a:cubicBezTo>
                  <a:cubicBezTo>
                    <a:pt x="21" y="186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157" y="239"/>
                    <a:pt x="190" y="223"/>
                    <a:pt x="206" y="206"/>
                  </a:cubicBezTo>
                  <a:cubicBezTo>
                    <a:pt x="227" y="169"/>
                    <a:pt x="227" y="136"/>
                    <a:pt x="227" y="103"/>
                  </a:cubicBezTo>
                  <a:cubicBezTo>
                    <a:pt x="227" y="66"/>
                    <a:pt x="206" y="33"/>
                    <a:pt x="173" y="17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4" name="Google Shape;20134;p53"/>
            <p:cNvSpPr/>
            <p:nvPr/>
          </p:nvSpPr>
          <p:spPr>
            <a:xfrm>
              <a:off x="3821250" y="2230925"/>
              <a:ext cx="5575" cy="6800"/>
            </a:xfrm>
            <a:custGeom>
              <a:avLst/>
              <a:gdLst/>
              <a:ahLst/>
              <a:cxnLst/>
              <a:rect l="l" t="t" r="r" b="b"/>
              <a:pathLst>
                <a:path w="223" h="272" extrusionOk="0">
                  <a:moveTo>
                    <a:pt x="126" y="0"/>
                  </a:moveTo>
                  <a:cubicBezTo>
                    <a:pt x="116" y="0"/>
                    <a:pt x="103" y="5"/>
                    <a:pt x="87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17" y="222"/>
                    <a:pt x="50" y="238"/>
                  </a:cubicBezTo>
                  <a:cubicBezTo>
                    <a:pt x="70" y="255"/>
                    <a:pt x="103" y="271"/>
                    <a:pt x="120" y="271"/>
                  </a:cubicBezTo>
                  <a:cubicBezTo>
                    <a:pt x="153" y="255"/>
                    <a:pt x="190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lnTo>
                    <a:pt x="153" y="16"/>
                  </a:lnTo>
                  <a:cubicBezTo>
                    <a:pt x="145" y="5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5" name="Google Shape;20135;p53"/>
            <p:cNvSpPr/>
            <p:nvPr/>
          </p:nvSpPr>
          <p:spPr>
            <a:xfrm>
              <a:off x="3832775" y="2227075"/>
              <a:ext cx="6525" cy="6825"/>
            </a:xfrm>
            <a:custGeom>
              <a:avLst/>
              <a:gdLst/>
              <a:ahLst/>
              <a:cxnLst/>
              <a:rect l="l" t="t" r="r" b="b"/>
              <a:pathLst>
                <a:path w="261" h="273" extrusionOk="0">
                  <a:moveTo>
                    <a:pt x="132" y="0"/>
                  </a:moveTo>
                  <a:cubicBezTo>
                    <a:pt x="91" y="0"/>
                    <a:pt x="50" y="32"/>
                    <a:pt x="38" y="83"/>
                  </a:cubicBezTo>
                  <a:cubicBezTo>
                    <a:pt x="1" y="149"/>
                    <a:pt x="38" y="236"/>
                    <a:pt x="88" y="252"/>
                  </a:cubicBezTo>
                  <a:cubicBezTo>
                    <a:pt x="104" y="273"/>
                    <a:pt x="125" y="273"/>
                    <a:pt x="141" y="273"/>
                  </a:cubicBezTo>
                  <a:cubicBezTo>
                    <a:pt x="191" y="252"/>
                    <a:pt x="228" y="236"/>
                    <a:pt x="244" y="186"/>
                  </a:cubicBezTo>
                  <a:cubicBezTo>
                    <a:pt x="261" y="133"/>
                    <a:pt x="244" y="83"/>
                    <a:pt x="207" y="46"/>
                  </a:cubicBezTo>
                  <a:cubicBezTo>
                    <a:pt x="207" y="29"/>
                    <a:pt x="191" y="13"/>
                    <a:pt x="174" y="13"/>
                  </a:cubicBezTo>
                  <a:cubicBezTo>
                    <a:pt x="161" y="4"/>
                    <a:pt x="146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6" name="Google Shape;20136;p53"/>
            <p:cNvSpPr/>
            <p:nvPr/>
          </p:nvSpPr>
          <p:spPr>
            <a:xfrm>
              <a:off x="3847425" y="2226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7" y="1"/>
                    <a:pt x="71" y="17"/>
                    <a:pt x="33" y="34"/>
                  </a:cubicBezTo>
                  <a:cubicBezTo>
                    <a:pt x="17" y="50"/>
                    <a:pt x="0" y="88"/>
                    <a:pt x="0" y="121"/>
                  </a:cubicBezTo>
                  <a:cubicBezTo>
                    <a:pt x="0" y="154"/>
                    <a:pt x="0" y="191"/>
                    <a:pt x="17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37" y="257"/>
                    <a:pt x="157" y="257"/>
                    <a:pt x="190" y="240"/>
                  </a:cubicBezTo>
                  <a:cubicBezTo>
                    <a:pt x="223" y="191"/>
                    <a:pt x="240" y="104"/>
                    <a:pt x="207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37" y="1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7" name="Google Shape;20137;p53"/>
            <p:cNvSpPr/>
            <p:nvPr/>
          </p:nvSpPr>
          <p:spPr>
            <a:xfrm>
              <a:off x="3825575" y="2212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66" y="8"/>
                    <a:pt x="33" y="24"/>
                    <a:pt x="17" y="62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50" y="231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8" name="Google Shape;20138;p53"/>
            <p:cNvSpPr/>
            <p:nvPr/>
          </p:nvSpPr>
          <p:spPr>
            <a:xfrm>
              <a:off x="3829800" y="21950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9" y="1"/>
                  </a:moveTo>
                  <a:cubicBezTo>
                    <a:pt x="85" y="1"/>
                    <a:pt x="66" y="15"/>
                    <a:pt x="54" y="26"/>
                  </a:cubicBezTo>
                  <a:cubicBezTo>
                    <a:pt x="0" y="76"/>
                    <a:pt x="0" y="162"/>
                    <a:pt x="38" y="216"/>
                  </a:cubicBezTo>
                  <a:cubicBezTo>
                    <a:pt x="57" y="245"/>
                    <a:pt x="88" y="262"/>
                    <a:pt x="121" y="262"/>
                  </a:cubicBezTo>
                  <a:cubicBezTo>
                    <a:pt x="145" y="262"/>
                    <a:pt x="169" y="253"/>
                    <a:pt x="190" y="232"/>
                  </a:cubicBezTo>
                  <a:cubicBezTo>
                    <a:pt x="244" y="195"/>
                    <a:pt x="244" y="113"/>
                    <a:pt x="207" y="43"/>
                  </a:cubicBezTo>
                  <a:cubicBezTo>
                    <a:pt x="190" y="26"/>
                    <a:pt x="174" y="26"/>
                    <a:pt x="157" y="10"/>
                  </a:cubicBezTo>
                  <a:lnTo>
                    <a:pt x="141" y="10"/>
                  </a:lnTo>
                  <a:cubicBezTo>
                    <a:pt x="130" y="3"/>
                    <a:pt x="119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9" name="Google Shape;20139;p53"/>
            <p:cNvSpPr/>
            <p:nvPr/>
          </p:nvSpPr>
          <p:spPr>
            <a:xfrm>
              <a:off x="3844025" y="22416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17" y="153"/>
                  </a:cubicBezTo>
                  <a:cubicBezTo>
                    <a:pt x="17" y="186"/>
                    <a:pt x="33" y="224"/>
                    <a:pt x="50" y="240"/>
                  </a:cubicBezTo>
                  <a:cubicBezTo>
                    <a:pt x="62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40" y="186"/>
                    <a:pt x="223" y="120"/>
                  </a:cubicBezTo>
                  <a:cubicBezTo>
                    <a:pt x="223" y="67"/>
                    <a:pt x="190" y="34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0" name="Google Shape;20140;p53"/>
            <p:cNvSpPr/>
            <p:nvPr/>
          </p:nvSpPr>
          <p:spPr>
            <a:xfrm>
              <a:off x="3859900" y="2189225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1"/>
                  </a:cubicBezTo>
                  <a:cubicBezTo>
                    <a:pt x="256" y="117"/>
                    <a:pt x="223" y="34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1" name="Google Shape;20141;p53"/>
            <p:cNvSpPr/>
            <p:nvPr/>
          </p:nvSpPr>
          <p:spPr>
            <a:xfrm>
              <a:off x="3865050" y="23022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1"/>
                  </a:moveTo>
                  <a:cubicBezTo>
                    <a:pt x="87" y="1"/>
                    <a:pt x="46" y="32"/>
                    <a:pt x="33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8" y="259"/>
                    <a:pt x="108" y="261"/>
                    <a:pt x="118" y="261"/>
                  </a:cubicBezTo>
                  <a:cubicBezTo>
                    <a:pt x="170" y="261"/>
                    <a:pt x="212" y="226"/>
                    <a:pt x="240" y="170"/>
                  </a:cubicBezTo>
                  <a:cubicBezTo>
                    <a:pt x="256" y="100"/>
                    <a:pt x="223" y="30"/>
                    <a:pt x="174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2" name="Google Shape;20142;p53"/>
            <p:cNvSpPr/>
            <p:nvPr/>
          </p:nvSpPr>
          <p:spPr>
            <a:xfrm>
              <a:off x="3847825" y="21941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01" y="1"/>
                    <a:pt x="78" y="12"/>
                    <a:pt x="55" y="24"/>
                  </a:cubicBezTo>
                  <a:cubicBezTo>
                    <a:pt x="38" y="24"/>
                    <a:pt x="17" y="61"/>
                    <a:pt x="1" y="78"/>
                  </a:cubicBezTo>
                  <a:lnTo>
                    <a:pt x="1" y="164"/>
                  </a:lnTo>
                  <a:cubicBezTo>
                    <a:pt x="17" y="214"/>
                    <a:pt x="38" y="230"/>
                    <a:pt x="71" y="251"/>
                  </a:cubicBezTo>
                  <a:cubicBezTo>
                    <a:pt x="84" y="260"/>
                    <a:pt x="99" y="264"/>
                    <a:pt x="113" y="264"/>
                  </a:cubicBezTo>
                  <a:cubicBezTo>
                    <a:pt x="154" y="264"/>
                    <a:pt x="195" y="232"/>
                    <a:pt x="207" y="181"/>
                  </a:cubicBezTo>
                  <a:cubicBezTo>
                    <a:pt x="244" y="111"/>
                    <a:pt x="207" y="45"/>
                    <a:pt x="158" y="7"/>
                  </a:cubicBezTo>
                  <a:cubicBezTo>
                    <a:pt x="147" y="3"/>
                    <a:pt x="136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3" name="Google Shape;20143;p53"/>
            <p:cNvSpPr/>
            <p:nvPr/>
          </p:nvSpPr>
          <p:spPr>
            <a:xfrm>
              <a:off x="3855150" y="2209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0"/>
                    <a:pt x="240" y="190"/>
                    <a:pt x="223" y="104"/>
                  </a:cubicBezTo>
                  <a:cubicBezTo>
                    <a:pt x="223" y="71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4" name="Google Shape;20144;p53"/>
            <p:cNvSpPr/>
            <p:nvPr/>
          </p:nvSpPr>
          <p:spPr>
            <a:xfrm>
              <a:off x="3853400" y="22545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66"/>
                    <a:pt x="1" y="153"/>
                    <a:pt x="38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07" y="206"/>
                    <a:pt x="227" y="169"/>
                    <a:pt x="227" y="136"/>
                  </a:cubicBezTo>
                  <a:cubicBezTo>
                    <a:pt x="244" y="103"/>
                    <a:pt x="227" y="66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5" name="Google Shape;20145;p53"/>
            <p:cNvSpPr/>
            <p:nvPr/>
          </p:nvSpPr>
          <p:spPr>
            <a:xfrm>
              <a:off x="3850000" y="230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4" y="239"/>
                  </a:cubicBezTo>
                  <a:cubicBezTo>
                    <a:pt x="77" y="251"/>
                    <a:pt x="93" y="263"/>
                    <a:pt x="111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6" name="Google Shape;20146;p53"/>
            <p:cNvSpPr/>
            <p:nvPr/>
          </p:nvSpPr>
          <p:spPr>
            <a:xfrm>
              <a:off x="3861650" y="2223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214"/>
                    <a:pt x="54" y="260"/>
                    <a:pt x="110" y="260"/>
                  </a:cubicBezTo>
                  <a:cubicBezTo>
                    <a:pt x="118" y="260"/>
                    <a:pt x="127" y="259"/>
                    <a:pt x="136" y="257"/>
                  </a:cubicBezTo>
                  <a:cubicBezTo>
                    <a:pt x="169" y="257"/>
                    <a:pt x="186" y="240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50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7" name="Google Shape;20147;p53"/>
            <p:cNvSpPr/>
            <p:nvPr/>
          </p:nvSpPr>
          <p:spPr>
            <a:xfrm>
              <a:off x="3797225" y="229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3" y="238"/>
                    <a:pt x="84" y="256"/>
                    <a:pt x="116" y="256"/>
                  </a:cubicBezTo>
                  <a:cubicBezTo>
                    <a:pt x="140" y="256"/>
                    <a:pt x="165" y="246"/>
                    <a:pt x="186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8" name="Google Shape;20148;p53"/>
            <p:cNvSpPr/>
            <p:nvPr/>
          </p:nvSpPr>
          <p:spPr>
            <a:xfrm>
              <a:off x="3799800" y="2500625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7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53"/>
                    <a:pt x="34" y="219"/>
                    <a:pt x="83" y="256"/>
                  </a:cubicBezTo>
                  <a:cubicBezTo>
                    <a:pt x="96" y="260"/>
                    <a:pt x="109" y="262"/>
                    <a:pt x="122" y="262"/>
                  </a:cubicBezTo>
                  <a:cubicBezTo>
                    <a:pt x="166" y="262"/>
                    <a:pt x="211" y="240"/>
                    <a:pt x="223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2" y="4"/>
                    <a:pt x="13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9" name="Google Shape;20149;p53"/>
            <p:cNvSpPr/>
            <p:nvPr/>
          </p:nvSpPr>
          <p:spPr>
            <a:xfrm>
              <a:off x="3798875" y="22510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87" y="0"/>
                    <a:pt x="71" y="0"/>
                    <a:pt x="71" y="17"/>
                  </a:cubicBezTo>
                  <a:cubicBezTo>
                    <a:pt x="17" y="37"/>
                    <a:pt x="1" y="87"/>
                    <a:pt x="1" y="157"/>
                  </a:cubicBezTo>
                  <a:cubicBezTo>
                    <a:pt x="1" y="190"/>
                    <a:pt x="17" y="206"/>
                    <a:pt x="54" y="243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103"/>
                    <a:pt x="223" y="87"/>
                    <a:pt x="207" y="70"/>
                  </a:cubicBezTo>
                  <a:cubicBezTo>
                    <a:pt x="207" y="54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0" name="Google Shape;20150;p53"/>
            <p:cNvSpPr/>
            <p:nvPr/>
          </p:nvSpPr>
          <p:spPr>
            <a:xfrm>
              <a:off x="3796300" y="2269025"/>
              <a:ext cx="2200" cy="6100"/>
            </a:xfrm>
            <a:custGeom>
              <a:avLst/>
              <a:gdLst/>
              <a:ahLst/>
              <a:cxnLst/>
              <a:rect l="l" t="t" r="r" b="b"/>
              <a:pathLst>
                <a:path w="88" h="244" extrusionOk="0">
                  <a:moveTo>
                    <a:pt x="0" y="1"/>
                  </a:moveTo>
                  <a:lnTo>
                    <a:pt x="0" y="244"/>
                  </a:lnTo>
                  <a:cubicBezTo>
                    <a:pt x="38" y="223"/>
                    <a:pt x="54" y="207"/>
                    <a:pt x="54" y="174"/>
                  </a:cubicBezTo>
                  <a:cubicBezTo>
                    <a:pt x="87" y="104"/>
                    <a:pt x="54" y="3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1" name="Google Shape;20151;p53"/>
            <p:cNvSpPr/>
            <p:nvPr/>
          </p:nvSpPr>
          <p:spPr>
            <a:xfrm>
              <a:off x="3796300" y="24674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54" y="17"/>
                    <a:pt x="17" y="37"/>
                    <a:pt x="0" y="87"/>
                  </a:cubicBezTo>
                  <a:lnTo>
                    <a:pt x="0" y="190"/>
                  </a:lnTo>
                  <a:cubicBezTo>
                    <a:pt x="17" y="206"/>
                    <a:pt x="38" y="223"/>
                    <a:pt x="38" y="24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3"/>
                    <a:pt x="223" y="190"/>
                    <a:pt x="223" y="103"/>
                  </a:cubicBezTo>
                  <a:cubicBezTo>
                    <a:pt x="207" y="70"/>
                    <a:pt x="190" y="54"/>
                    <a:pt x="174" y="17"/>
                  </a:cubicBezTo>
                  <a:lnTo>
                    <a:pt x="157" y="17"/>
                  </a:ln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2" name="Google Shape;20152;p53"/>
            <p:cNvSpPr/>
            <p:nvPr/>
          </p:nvSpPr>
          <p:spPr>
            <a:xfrm>
              <a:off x="3796300" y="2485475"/>
              <a:ext cx="425" cy="2200"/>
            </a:xfrm>
            <a:custGeom>
              <a:avLst/>
              <a:gdLst/>
              <a:ahLst/>
              <a:cxnLst/>
              <a:rect l="l" t="t" r="r" b="b"/>
              <a:pathLst>
                <a:path w="17" h="88" extrusionOk="0">
                  <a:moveTo>
                    <a:pt x="0" y="1"/>
                  </a:moveTo>
                  <a:lnTo>
                    <a:pt x="0" y="87"/>
                  </a:lnTo>
                  <a:cubicBezTo>
                    <a:pt x="17" y="54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3" name="Google Shape;20153;p53"/>
            <p:cNvSpPr/>
            <p:nvPr/>
          </p:nvSpPr>
          <p:spPr>
            <a:xfrm>
              <a:off x="3816925" y="22758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9" y="1"/>
                  </a:moveTo>
                  <a:cubicBezTo>
                    <a:pt x="87" y="1"/>
                    <a:pt x="47" y="33"/>
                    <a:pt x="17" y="91"/>
                  </a:cubicBezTo>
                  <a:cubicBezTo>
                    <a:pt x="0" y="157"/>
                    <a:pt x="37" y="227"/>
                    <a:pt x="87" y="260"/>
                  </a:cubicBezTo>
                  <a:lnTo>
                    <a:pt x="140" y="260"/>
                  </a:lnTo>
                  <a:cubicBezTo>
                    <a:pt x="173" y="260"/>
                    <a:pt x="206" y="227"/>
                    <a:pt x="223" y="178"/>
                  </a:cubicBezTo>
                  <a:cubicBezTo>
                    <a:pt x="243" y="124"/>
                    <a:pt x="243" y="91"/>
                    <a:pt x="206" y="38"/>
                  </a:cubicBezTo>
                  <a:cubicBezTo>
                    <a:pt x="190" y="38"/>
                    <a:pt x="190" y="21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4" name="Google Shape;20154;p53"/>
            <p:cNvSpPr/>
            <p:nvPr/>
          </p:nvSpPr>
          <p:spPr>
            <a:xfrm>
              <a:off x="3802375" y="2185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4" y="252"/>
                    <a:pt x="91" y="263"/>
                    <a:pt x="110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86" y="34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5" name="Google Shape;20155;p53"/>
            <p:cNvSpPr/>
            <p:nvPr/>
          </p:nvSpPr>
          <p:spPr>
            <a:xfrm>
              <a:off x="3812700" y="22184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33" y="50"/>
                    <a:pt x="17" y="83"/>
                    <a:pt x="17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0"/>
                    <a:pt x="81" y="262"/>
                    <a:pt x="112" y="262"/>
                  </a:cubicBezTo>
                  <a:cubicBezTo>
                    <a:pt x="137" y="262"/>
                    <a:pt x="163" y="254"/>
                    <a:pt x="186" y="239"/>
                  </a:cubicBezTo>
                  <a:cubicBezTo>
                    <a:pt x="239" y="186"/>
                    <a:pt x="239" y="103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6" name="Google Shape;20156;p53"/>
            <p:cNvSpPr/>
            <p:nvPr/>
          </p:nvSpPr>
          <p:spPr>
            <a:xfrm>
              <a:off x="3815275" y="21986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86" y="256"/>
                    <a:pt x="223" y="190"/>
                    <a:pt x="223" y="120"/>
                  </a:cubicBezTo>
                  <a:cubicBezTo>
                    <a:pt x="223" y="87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7" name="Google Shape;20157;p53"/>
            <p:cNvSpPr/>
            <p:nvPr/>
          </p:nvSpPr>
          <p:spPr>
            <a:xfrm>
              <a:off x="3810100" y="226305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50"/>
                  </a:cubicBezTo>
                  <a:cubicBezTo>
                    <a:pt x="17" y="71"/>
                    <a:pt x="1" y="104"/>
                    <a:pt x="1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4"/>
                    <a:pt x="224" y="104"/>
                  </a:cubicBezTo>
                  <a:cubicBezTo>
                    <a:pt x="224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8" name="Google Shape;20158;p53"/>
            <p:cNvSpPr/>
            <p:nvPr/>
          </p:nvSpPr>
          <p:spPr>
            <a:xfrm>
              <a:off x="3807950" y="23098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33" y="17"/>
                    <a:pt x="0" y="70"/>
                    <a:pt x="0" y="157"/>
                  </a:cubicBezTo>
                  <a:cubicBezTo>
                    <a:pt x="0" y="190"/>
                    <a:pt x="33" y="223"/>
                    <a:pt x="50" y="239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53" y="260"/>
                    <a:pt x="190" y="239"/>
                    <a:pt x="207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7" y="54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9" name="Google Shape;20159;p53"/>
            <p:cNvSpPr/>
            <p:nvPr/>
          </p:nvSpPr>
          <p:spPr>
            <a:xfrm>
              <a:off x="3804450" y="22805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3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0" y="247"/>
                    <a:pt x="103" y="263"/>
                    <a:pt x="124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73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0" name="Google Shape;20160;p53"/>
            <p:cNvSpPr/>
            <p:nvPr/>
          </p:nvSpPr>
          <p:spPr>
            <a:xfrm>
              <a:off x="3801875" y="22016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0" y="0"/>
                  </a:moveTo>
                  <a:cubicBezTo>
                    <a:pt x="103" y="0"/>
                    <a:pt x="87" y="0"/>
                    <a:pt x="54" y="33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39"/>
                    <a:pt x="87" y="260"/>
                    <a:pt x="124" y="260"/>
                  </a:cubicBezTo>
                  <a:cubicBezTo>
                    <a:pt x="140" y="260"/>
                    <a:pt x="173" y="260"/>
                    <a:pt x="190" y="223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1" name="Google Shape;20161;p53"/>
            <p:cNvSpPr/>
            <p:nvPr/>
          </p:nvSpPr>
          <p:spPr>
            <a:xfrm>
              <a:off x="3928125" y="22428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0"/>
                  </a:moveTo>
                  <a:cubicBezTo>
                    <a:pt x="54" y="0"/>
                    <a:pt x="1" y="70"/>
                    <a:pt x="21" y="136"/>
                  </a:cubicBezTo>
                  <a:cubicBezTo>
                    <a:pt x="21" y="174"/>
                    <a:pt x="38" y="207"/>
                    <a:pt x="54" y="223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207" y="240"/>
                    <a:pt x="244" y="174"/>
                    <a:pt x="227" y="103"/>
                  </a:cubicBezTo>
                  <a:cubicBezTo>
                    <a:pt x="227" y="70"/>
                    <a:pt x="207" y="33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2" name="Google Shape;20162;p53"/>
            <p:cNvSpPr/>
            <p:nvPr/>
          </p:nvSpPr>
          <p:spPr>
            <a:xfrm>
              <a:off x="3905875" y="2260575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27" y="0"/>
                  </a:moveTo>
                  <a:cubicBezTo>
                    <a:pt x="86" y="0"/>
                    <a:pt x="45" y="31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90" y="252"/>
                    <a:pt x="223" y="219"/>
                    <a:pt x="239" y="170"/>
                  </a:cubicBezTo>
                  <a:cubicBezTo>
                    <a:pt x="256" y="132"/>
                    <a:pt x="239" y="83"/>
                    <a:pt x="223" y="46"/>
                  </a:cubicBezTo>
                  <a:cubicBezTo>
                    <a:pt x="206" y="29"/>
                    <a:pt x="190" y="13"/>
                    <a:pt x="169" y="13"/>
                  </a:cubicBezTo>
                  <a:cubicBezTo>
                    <a:pt x="156" y="4"/>
                    <a:pt x="141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3" name="Google Shape;20163;p53"/>
            <p:cNvSpPr/>
            <p:nvPr/>
          </p:nvSpPr>
          <p:spPr>
            <a:xfrm>
              <a:off x="3932875" y="22225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9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1" y="229"/>
                    <a:pt x="223" y="177"/>
                  </a:cubicBezTo>
                  <a:cubicBezTo>
                    <a:pt x="260" y="107"/>
                    <a:pt x="223" y="41"/>
                    <a:pt x="173" y="4"/>
                  </a:cubicBezTo>
                  <a:cubicBezTo>
                    <a:pt x="162" y="1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4" name="Google Shape;20164;p53"/>
            <p:cNvSpPr/>
            <p:nvPr/>
          </p:nvSpPr>
          <p:spPr>
            <a:xfrm>
              <a:off x="3930300" y="2192500"/>
              <a:ext cx="5575" cy="6725"/>
            </a:xfrm>
            <a:custGeom>
              <a:avLst/>
              <a:gdLst/>
              <a:ahLst/>
              <a:cxnLst/>
              <a:rect l="l" t="t" r="r" b="b"/>
              <a:pathLst>
                <a:path w="223" h="269" extrusionOk="0">
                  <a:moveTo>
                    <a:pt x="109" y="1"/>
                  </a:moveTo>
                  <a:cubicBezTo>
                    <a:pt x="62" y="1"/>
                    <a:pt x="14" y="35"/>
                    <a:pt x="0" y="89"/>
                  </a:cubicBezTo>
                  <a:lnTo>
                    <a:pt x="0" y="143"/>
                  </a:lnTo>
                  <a:cubicBezTo>
                    <a:pt x="0" y="192"/>
                    <a:pt x="17" y="246"/>
                    <a:pt x="70" y="262"/>
                  </a:cubicBezTo>
                  <a:cubicBezTo>
                    <a:pt x="79" y="267"/>
                    <a:pt x="90" y="269"/>
                    <a:pt x="100" y="269"/>
                  </a:cubicBezTo>
                  <a:cubicBezTo>
                    <a:pt x="129" y="269"/>
                    <a:pt x="161" y="253"/>
                    <a:pt x="173" y="229"/>
                  </a:cubicBezTo>
                  <a:cubicBezTo>
                    <a:pt x="190" y="213"/>
                    <a:pt x="206" y="192"/>
                    <a:pt x="206" y="176"/>
                  </a:cubicBezTo>
                  <a:cubicBezTo>
                    <a:pt x="223" y="110"/>
                    <a:pt x="206" y="40"/>
                    <a:pt x="140" y="7"/>
                  </a:cubicBezTo>
                  <a:cubicBezTo>
                    <a:pt x="130" y="3"/>
                    <a:pt x="120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5" name="Google Shape;20165;p53"/>
            <p:cNvSpPr/>
            <p:nvPr/>
          </p:nvSpPr>
          <p:spPr>
            <a:xfrm>
              <a:off x="3920925" y="22275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1" y="0"/>
                  </a:moveTo>
                  <a:cubicBezTo>
                    <a:pt x="84" y="0"/>
                    <a:pt x="66" y="4"/>
                    <a:pt x="50" y="12"/>
                  </a:cubicBezTo>
                  <a:cubicBezTo>
                    <a:pt x="33" y="29"/>
                    <a:pt x="17" y="50"/>
                    <a:pt x="17" y="83"/>
                  </a:cubicBezTo>
                  <a:cubicBezTo>
                    <a:pt x="0" y="116"/>
                    <a:pt x="0" y="132"/>
                    <a:pt x="0" y="169"/>
                  </a:cubicBezTo>
                  <a:cubicBezTo>
                    <a:pt x="17" y="202"/>
                    <a:pt x="33" y="235"/>
                    <a:pt x="66" y="256"/>
                  </a:cubicBezTo>
                  <a:cubicBezTo>
                    <a:pt x="78" y="258"/>
                    <a:pt x="89" y="260"/>
                    <a:pt x="99" y="260"/>
                  </a:cubicBezTo>
                  <a:cubicBezTo>
                    <a:pt x="152" y="260"/>
                    <a:pt x="192" y="227"/>
                    <a:pt x="223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19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6" name="Google Shape;20166;p53"/>
            <p:cNvSpPr/>
            <p:nvPr/>
          </p:nvSpPr>
          <p:spPr>
            <a:xfrm>
              <a:off x="3910100" y="2214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0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60"/>
                    <a:pt x="243" y="190"/>
                    <a:pt x="227" y="120"/>
                  </a:cubicBezTo>
                  <a:cubicBezTo>
                    <a:pt x="227" y="87"/>
                    <a:pt x="206" y="54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7" name="Google Shape;20167;p53"/>
            <p:cNvSpPr/>
            <p:nvPr/>
          </p:nvSpPr>
          <p:spPr>
            <a:xfrm>
              <a:off x="3913600" y="22436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66" y="244"/>
                  </a:cubicBezTo>
                  <a:cubicBezTo>
                    <a:pt x="81" y="255"/>
                    <a:pt x="93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69" y="21"/>
                    <a:pt x="169" y="21"/>
                    <a:pt x="153" y="21"/>
                  </a:cubicBezTo>
                  <a:lnTo>
                    <a:pt x="136" y="21"/>
                  </a:lnTo>
                  <a:cubicBezTo>
                    <a:pt x="120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8" name="Google Shape;20168;p53"/>
            <p:cNvSpPr/>
            <p:nvPr/>
          </p:nvSpPr>
          <p:spPr>
            <a:xfrm>
              <a:off x="3922575" y="2209850"/>
              <a:ext cx="6500" cy="6850"/>
            </a:xfrm>
            <a:custGeom>
              <a:avLst/>
              <a:gdLst/>
              <a:ahLst/>
              <a:cxnLst/>
              <a:rect l="l" t="t" r="r" b="b"/>
              <a:pathLst>
                <a:path w="260" h="274" extrusionOk="0">
                  <a:moveTo>
                    <a:pt x="129" y="1"/>
                  </a:moveTo>
                  <a:cubicBezTo>
                    <a:pt x="88" y="1"/>
                    <a:pt x="49" y="32"/>
                    <a:pt x="37" y="84"/>
                  </a:cubicBezTo>
                  <a:cubicBezTo>
                    <a:pt x="0" y="154"/>
                    <a:pt x="37" y="240"/>
                    <a:pt x="87" y="257"/>
                  </a:cubicBezTo>
                  <a:cubicBezTo>
                    <a:pt x="103" y="273"/>
                    <a:pt x="120" y="273"/>
                    <a:pt x="140" y="273"/>
                  </a:cubicBezTo>
                  <a:cubicBezTo>
                    <a:pt x="190" y="257"/>
                    <a:pt x="223" y="240"/>
                    <a:pt x="243" y="187"/>
                  </a:cubicBezTo>
                  <a:cubicBezTo>
                    <a:pt x="260" y="137"/>
                    <a:pt x="243" y="84"/>
                    <a:pt x="206" y="51"/>
                  </a:cubicBezTo>
                  <a:cubicBezTo>
                    <a:pt x="206" y="34"/>
                    <a:pt x="190" y="13"/>
                    <a:pt x="173" y="13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9" name="Google Shape;20169;p53"/>
            <p:cNvSpPr/>
            <p:nvPr/>
          </p:nvSpPr>
          <p:spPr>
            <a:xfrm>
              <a:off x="3948325" y="22216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19" y="0"/>
                  </a:moveTo>
                  <a:cubicBezTo>
                    <a:pt x="76" y="0"/>
                    <a:pt x="33" y="23"/>
                    <a:pt x="17" y="76"/>
                  </a:cubicBezTo>
                  <a:cubicBezTo>
                    <a:pt x="1" y="142"/>
                    <a:pt x="17" y="229"/>
                    <a:pt x="87" y="245"/>
                  </a:cubicBezTo>
                  <a:cubicBezTo>
                    <a:pt x="102" y="256"/>
                    <a:pt x="118" y="260"/>
                    <a:pt x="133" y="260"/>
                  </a:cubicBezTo>
                  <a:cubicBezTo>
                    <a:pt x="173" y="260"/>
                    <a:pt x="211" y="227"/>
                    <a:pt x="223" y="179"/>
                  </a:cubicBezTo>
                  <a:cubicBezTo>
                    <a:pt x="244" y="109"/>
                    <a:pt x="223" y="39"/>
                    <a:pt x="157" y="6"/>
                  </a:cubicBezTo>
                  <a:cubicBezTo>
                    <a:pt x="145" y="2"/>
                    <a:pt x="132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0" name="Google Shape;20170;p53"/>
            <p:cNvSpPr/>
            <p:nvPr/>
          </p:nvSpPr>
          <p:spPr>
            <a:xfrm>
              <a:off x="3950075" y="22047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87" y="13"/>
                    <a:pt x="71" y="34"/>
                    <a:pt x="50" y="50"/>
                  </a:cubicBezTo>
                  <a:cubicBezTo>
                    <a:pt x="17" y="67"/>
                    <a:pt x="1" y="116"/>
                    <a:pt x="17" y="153"/>
                  </a:cubicBezTo>
                  <a:cubicBezTo>
                    <a:pt x="17" y="186"/>
                    <a:pt x="34" y="219"/>
                    <a:pt x="50" y="240"/>
                  </a:cubicBezTo>
                  <a:cubicBezTo>
                    <a:pt x="87" y="257"/>
                    <a:pt x="104" y="273"/>
                    <a:pt x="137" y="273"/>
                  </a:cubicBezTo>
                  <a:cubicBezTo>
                    <a:pt x="191" y="257"/>
                    <a:pt x="240" y="186"/>
                    <a:pt x="240" y="137"/>
                  </a:cubicBezTo>
                  <a:lnTo>
                    <a:pt x="240" y="116"/>
                  </a:lnTo>
                  <a:cubicBezTo>
                    <a:pt x="223" y="67"/>
                    <a:pt x="207" y="34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1" name="Google Shape;20171;p53"/>
            <p:cNvSpPr/>
            <p:nvPr/>
          </p:nvSpPr>
          <p:spPr>
            <a:xfrm>
              <a:off x="3950500" y="23472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0"/>
                    <a:pt x="223" y="104"/>
                  </a:cubicBezTo>
                  <a:cubicBezTo>
                    <a:pt x="223" y="67"/>
                    <a:pt x="206" y="50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2" name="Google Shape;20172;p53"/>
            <p:cNvSpPr/>
            <p:nvPr/>
          </p:nvSpPr>
          <p:spPr>
            <a:xfrm>
              <a:off x="3937600" y="2207600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21"/>
                    <a:pt x="55" y="37"/>
                  </a:cubicBezTo>
                  <a:cubicBezTo>
                    <a:pt x="1" y="70"/>
                    <a:pt x="1" y="157"/>
                    <a:pt x="34" y="206"/>
                  </a:cubicBezTo>
                  <a:cubicBezTo>
                    <a:pt x="55" y="244"/>
                    <a:pt x="88" y="260"/>
                    <a:pt x="104" y="260"/>
                  </a:cubicBezTo>
                  <a:cubicBezTo>
                    <a:pt x="137" y="260"/>
                    <a:pt x="174" y="260"/>
                    <a:pt x="191" y="244"/>
                  </a:cubicBezTo>
                  <a:cubicBezTo>
                    <a:pt x="207" y="206"/>
                    <a:pt x="224" y="190"/>
                    <a:pt x="224" y="157"/>
                  </a:cubicBezTo>
                  <a:cubicBezTo>
                    <a:pt x="240" y="124"/>
                    <a:pt x="224" y="87"/>
                    <a:pt x="207" y="54"/>
                  </a:cubicBezTo>
                  <a:cubicBezTo>
                    <a:pt x="191" y="37"/>
                    <a:pt x="174" y="21"/>
                    <a:pt x="158" y="21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3" name="Google Shape;20173;p53"/>
            <p:cNvSpPr/>
            <p:nvPr/>
          </p:nvSpPr>
          <p:spPr>
            <a:xfrm>
              <a:off x="3944525" y="2191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17"/>
                    <a:pt x="33" y="55"/>
                  </a:cubicBezTo>
                  <a:cubicBezTo>
                    <a:pt x="17" y="88"/>
                    <a:pt x="0" y="120"/>
                    <a:pt x="0" y="158"/>
                  </a:cubicBezTo>
                  <a:cubicBezTo>
                    <a:pt x="17" y="191"/>
                    <a:pt x="33" y="207"/>
                    <a:pt x="50" y="240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4" name="Google Shape;20174;p53"/>
            <p:cNvSpPr/>
            <p:nvPr/>
          </p:nvSpPr>
          <p:spPr>
            <a:xfrm>
              <a:off x="3940600" y="2237175"/>
              <a:ext cx="6525" cy="6675"/>
            </a:xfrm>
            <a:custGeom>
              <a:avLst/>
              <a:gdLst/>
              <a:ahLst/>
              <a:cxnLst/>
              <a:rect l="l" t="t" r="r" b="b"/>
              <a:pathLst>
                <a:path w="261" h="267" extrusionOk="0">
                  <a:moveTo>
                    <a:pt x="146" y="1"/>
                  </a:moveTo>
                  <a:cubicBezTo>
                    <a:pt x="99" y="1"/>
                    <a:pt x="51" y="33"/>
                    <a:pt x="38" y="91"/>
                  </a:cubicBezTo>
                  <a:cubicBezTo>
                    <a:pt x="1" y="157"/>
                    <a:pt x="38" y="227"/>
                    <a:pt x="87" y="260"/>
                  </a:cubicBezTo>
                  <a:cubicBezTo>
                    <a:pt x="100" y="264"/>
                    <a:pt x="113" y="266"/>
                    <a:pt x="124" y="266"/>
                  </a:cubicBezTo>
                  <a:cubicBezTo>
                    <a:pt x="175" y="266"/>
                    <a:pt x="214" y="232"/>
                    <a:pt x="244" y="178"/>
                  </a:cubicBezTo>
                  <a:cubicBezTo>
                    <a:pt x="260" y="108"/>
                    <a:pt x="223" y="38"/>
                    <a:pt x="174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5" name="Google Shape;20175;p53"/>
            <p:cNvSpPr/>
            <p:nvPr/>
          </p:nvSpPr>
          <p:spPr>
            <a:xfrm>
              <a:off x="38753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207" y="240"/>
                    <a:pt x="240" y="190"/>
                    <a:pt x="223" y="104"/>
                  </a:cubicBezTo>
                  <a:cubicBezTo>
                    <a:pt x="223" y="6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6" name="Google Shape;20176;p53"/>
            <p:cNvSpPr/>
            <p:nvPr/>
          </p:nvSpPr>
          <p:spPr>
            <a:xfrm>
              <a:off x="3875350" y="21882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7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57"/>
                    <a:pt x="17" y="227"/>
                    <a:pt x="87" y="260"/>
                  </a:cubicBezTo>
                  <a:cubicBezTo>
                    <a:pt x="97" y="264"/>
                    <a:pt x="107" y="266"/>
                    <a:pt x="117" y="266"/>
                  </a:cubicBezTo>
                  <a:cubicBezTo>
                    <a:pt x="161" y="266"/>
                    <a:pt x="210" y="231"/>
                    <a:pt x="223" y="178"/>
                  </a:cubicBezTo>
                  <a:cubicBezTo>
                    <a:pt x="240" y="107"/>
                    <a:pt x="207" y="37"/>
                    <a:pt x="153" y="4"/>
                  </a:cubicBezTo>
                  <a:cubicBezTo>
                    <a:pt x="145" y="2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7" name="Google Shape;20177;p53"/>
            <p:cNvSpPr/>
            <p:nvPr/>
          </p:nvSpPr>
          <p:spPr>
            <a:xfrm>
              <a:off x="3867625" y="22038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4" y="83"/>
                  </a:cubicBezTo>
                  <a:cubicBezTo>
                    <a:pt x="1" y="149"/>
                    <a:pt x="34" y="219"/>
                    <a:pt x="87" y="252"/>
                  </a:cubicBezTo>
                  <a:cubicBezTo>
                    <a:pt x="103" y="258"/>
                    <a:pt x="119" y="260"/>
                    <a:pt x="134" y="260"/>
                  </a:cubicBezTo>
                  <a:cubicBezTo>
                    <a:pt x="178" y="260"/>
                    <a:pt x="215" y="236"/>
                    <a:pt x="240" y="186"/>
                  </a:cubicBezTo>
                  <a:cubicBezTo>
                    <a:pt x="256" y="116"/>
                    <a:pt x="223" y="30"/>
                    <a:pt x="174" y="13"/>
                  </a:cubicBezTo>
                  <a:cubicBezTo>
                    <a:pt x="159" y="5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8" name="Google Shape;20178;p53"/>
            <p:cNvSpPr/>
            <p:nvPr/>
          </p:nvSpPr>
          <p:spPr>
            <a:xfrm>
              <a:off x="3904525" y="2184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87" y="17"/>
                    <a:pt x="87" y="17"/>
                    <a:pt x="71" y="17"/>
                  </a:cubicBezTo>
                  <a:cubicBezTo>
                    <a:pt x="38" y="33"/>
                    <a:pt x="1" y="103"/>
                    <a:pt x="17" y="153"/>
                  </a:cubicBezTo>
                  <a:cubicBezTo>
                    <a:pt x="17" y="186"/>
                    <a:pt x="38" y="223"/>
                    <a:pt x="54" y="239"/>
                  </a:cubicBezTo>
                  <a:cubicBezTo>
                    <a:pt x="66" y="251"/>
                    <a:pt x="86" y="263"/>
                    <a:pt x="109" y="263"/>
                  </a:cubicBezTo>
                  <a:cubicBezTo>
                    <a:pt x="119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33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9" name="Google Shape;20179;p53"/>
            <p:cNvSpPr/>
            <p:nvPr/>
          </p:nvSpPr>
          <p:spPr>
            <a:xfrm>
              <a:off x="3874950" y="223495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69" y="246"/>
                    <a:pt x="190" y="230"/>
                  </a:cubicBezTo>
                  <a:cubicBezTo>
                    <a:pt x="239" y="197"/>
                    <a:pt x="256" y="110"/>
                    <a:pt x="206" y="40"/>
                  </a:cubicBezTo>
                  <a:cubicBezTo>
                    <a:pt x="206" y="24"/>
                    <a:pt x="190" y="24"/>
                    <a:pt x="169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0" name="Google Shape;20180;p53"/>
            <p:cNvSpPr/>
            <p:nvPr/>
          </p:nvSpPr>
          <p:spPr>
            <a:xfrm>
              <a:off x="3871950" y="2284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lnTo>
                    <a:pt x="67" y="8"/>
                  </a:lnTo>
                  <a:cubicBezTo>
                    <a:pt x="34" y="45"/>
                    <a:pt x="1" y="95"/>
                    <a:pt x="1" y="148"/>
                  </a:cubicBezTo>
                  <a:cubicBezTo>
                    <a:pt x="17" y="181"/>
                    <a:pt x="17" y="214"/>
                    <a:pt x="50" y="231"/>
                  </a:cubicBezTo>
                  <a:cubicBezTo>
                    <a:pt x="67" y="251"/>
                    <a:pt x="104" y="268"/>
                    <a:pt x="137" y="268"/>
                  </a:cubicBezTo>
                  <a:cubicBezTo>
                    <a:pt x="186" y="251"/>
                    <a:pt x="240" y="181"/>
                    <a:pt x="223" y="111"/>
                  </a:cubicBezTo>
                  <a:lnTo>
                    <a:pt x="223" y="78"/>
                  </a:lnTo>
                  <a:cubicBezTo>
                    <a:pt x="207" y="45"/>
                    <a:pt x="186" y="25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1" name="Google Shape;20181;p53"/>
            <p:cNvSpPr/>
            <p:nvPr/>
          </p:nvSpPr>
          <p:spPr>
            <a:xfrm>
              <a:off x="3868450" y="22517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5" y="0"/>
                  </a:moveTo>
                  <a:cubicBezTo>
                    <a:pt x="117" y="0"/>
                    <a:pt x="109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17" y="178"/>
                    <a:pt x="38" y="215"/>
                    <a:pt x="54" y="232"/>
                  </a:cubicBezTo>
                  <a:cubicBezTo>
                    <a:pt x="87" y="248"/>
                    <a:pt x="120" y="265"/>
                    <a:pt x="141" y="265"/>
                  </a:cubicBezTo>
                  <a:cubicBezTo>
                    <a:pt x="174" y="248"/>
                    <a:pt x="190" y="232"/>
                    <a:pt x="207" y="215"/>
                  </a:cubicBezTo>
                  <a:cubicBezTo>
                    <a:pt x="244" y="178"/>
                    <a:pt x="244" y="145"/>
                    <a:pt x="244" y="112"/>
                  </a:cubicBezTo>
                  <a:cubicBezTo>
                    <a:pt x="223" y="75"/>
                    <a:pt x="207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43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2" name="Google Shape;20182;p53"/>
            <p:cNvSpPr/>
            <p:nvPr/>
          </p:nvSpPr>
          <p:spPr>
            <a:xfrm>
              <a:off x="3877525" y="2313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17" y="224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39" y="186"/>
                    <a:pt x="223" y="120"/>
                  </a:cubicBezTo>
                  <a:cubicBezTo>
                    <a:pt x="223" y="83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3" name="Google Shape;20183;p53"/>
            <p:cNvSpPr/>
            <p:nvPr/>
          </p:nvSpPr>
          <p:spPr>
            <a:xfrm>
              <a:off x="3889475" y="221615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6" y="0"/>
                  </a:moveTo>
                  <a:cubicBezTo>
                    <a:pt x="101" y="0"/>
                    <a:pt x="51" y="30"/>
                    <a:pt x="38" y="7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6" y="253"/>
                    <a:pt x="123" y="257"/>
                    <a:pt x="139" y="257"/>
                  </a:cubicBezTo>
                  <a:cubicBezTo>
                    <a:pt x="183" y="257"/>
                    <a:pt x="217" y="225"/>
                    <a:pt x="244" y="174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4" name="Google Shape;20184;p53"/>
            <p:cNvSpPr/>
            <p:nvPr/>
          </p:nvSpPr>
          <p:spPr>
            <a:xfrm>
              <a:off x="3898125" y="2202825"/>
              <a:ext cx="6025" cy="6650"/>
            </a:xfrm>
            <a:custGeom>
              <a:avLst/>
              <a:gdLst/>
              <a:ahLst/>
              <a:cxnLst/>
              <a:rect l="l" t="t" r="r" b="b"/>
              <a:pathLst>
                <a:path w="241" h="266" extrusionOk="0">
                  <a:moveTo>
                    <a:pt x="124" y="0"/>
                  </a:moveTo>
                  <a:cubicBezTo>
                    <a:pt x="80" y="0"/>
                    <a:pt x="31" y="35"/>
                    <a:pt x="17" y="88"/>
                  </a:cubicBezTo>
                  <a:cubicBezTo>
                    <a:pt x="1" y="158"/>
                    <a:pt x="17" y="228"/>
                    <a:pt x="87" y="261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4" y="175"/>
                  </a:cubicBezTo>
                  <a:cubicBezTo>
                    <a:pt x="240" y="109"/>
                    <a:pt x="207" y="39"/>
                    <a:pt x="153" y="6"/>
                  </a:cubicBezTo>
                  <a:cubicBezTo>
                    <a:pt x="144" y="2"/>
                    <a:pt x="13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5" name="Google Shape;20185;p53"/>
            <p:cNvSpPr/>
            <p:nvPr/>
          </p:nvSpPr>
          <p:spPr>
            <a:xfrm>
              <a:off x="3902875" y="22282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" y="88"/>
                    <a:pt x="1" y="158"/>
                    <a:pt x="34" y="228"/>
                  </a:cubicBezTo>
                  <a:cubicBezTo>
                    <a:pt x="52" y="255"/>
                    <a:pt x="81" y="267"/>
                    <a:pt x="112" y="267"/>
                  </a:cubicBezTo>
                  <a:cubicBezTo>
                    <a:pt x="137" y="267"/>
                    <a:pt x="164" y="259"/>
                    <a:pt x="186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6" name="Google Shape;20186;p53"/>
            <p:cNvSpPr/>
            <p:nvPr/>
          </p:nvSpPr>
          <p:spPr>
            <a:xfrm>
              <a:off x="3889075" y="21853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4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03" y="256"/>
                  </a:cubicBezTo>
                  <a:cubicBezTo>
                    <a:pt x="114" y="261"/>
                    <a:pt x="125" y="263"/>
                    <a:pt x="134" y="263"/>
                  </a:cubicBezTo>
                  <a:cubicBezTo>
                    <a:pt x="158" y="263"/>
                    <a:pt x="178" y="252"/>
                    <a:pt x="190" y="240"/>
                  </a:cubicBezTo>
                  <a:cubicBezTo>
                    <a:pt x="243" y="190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lnTo>
                    <a:pt x="1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7" name="Google Shape;20187;p53"/>
            <p:cNvSpPr/>
            <p:nvPr/>
          </p:nvSpPr>
          <p:spPr>
            <a:xfrm>
              <a:off x="3882675" y="2202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207" y="244"/>
                    <a:pt x="240" y="190"/>
                    <a:pt x="240" y="104"/>
                  </a:cubicBezTo>
                  <a:cubicBezTo>
                    <a:pt x="223" y="71"/>
                    <a:pt x="207" y="54"/>
                    <a:pt x="190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8" name="Google Shape;20188;p53"/>
            <p:cNvSpPr/>
            <p:nvPr/>
          </p:nvSpPr>
          <p:spPr>
            <a:xfrm>
              <a:off x="3888250" y="2232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17" y="190"/>
                    <a:pt x="33" y="207"/>
                    <a:pt x="50" y="223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9" name="Google Shape;20189;p53"/>
            <p:cNvSpPr/>
            <p:nvPr/>
          </p:nvSpPr>
          <p:spPr>
            <a:xfrm>
              <a:off x="4169125" y="24004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7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6"/>
                    <a:pt x="33" y="244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4"/>
                    <a:pt x="223" y="173"/>
                    <a:pt x="223" y="103"/>
                  </a:cubicBezTo>
                  <a:cubicBezTo>
                    <a:pt x="206" y="70"/>
                    <a:pt x="190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0" name="Google Shape;20190;p53"/>
            <p:cNvSpPr/>
            <p:nvPr/>
          </p:nvSpPr>
          <p:spPr>
            <a:xfrm>
              <a:off x="4209525" y="24081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0" y="244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39" y="190"/>
                    <a:pt x="223" y="120"/>
                  </a:cubicBezTo>
                  <a:cubicBezTo>
                    <a:pt x="223" y="71"/>
                    <a:pt x="186" y="38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1" name="Google Shape;20191;p53"/>
            <p:cNvSpPr/>
            <p:nvPr/>
          </p:nvSpPr>
          <p:spPr>
            <a:xfrm>
              <a:off x="4202600" y="23480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8" y="1"/>
                  </a:moveTo>
                  <a:cubicBezTo>
                    <a:pt x="34" y="1"/>
                    <a:pt x="1" y="71"/>
                    <a:pt x="1" y="137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71" y="256"/>
                    <a:pt x="104" y="256"/>
                    <a:pt x="121" y="256"/>
                  </a:cubicBezTo>
                  <a:cubicBezTo>
                    <a:pt x="191" y="240"/>
                    <a:pt x="224" y="174"/>
                    <a:pt x="224" y="104"/>
                  </a:cubicBezTo>
                  <a:cubicBezTo>
                    <a:pt x="224" y="71"/>
                    <a:pt x="207" y="34"/>
                    <a:pt x="174" y="17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2" name="Google Shape;20192;p53"/>
            <p:cNvSpPr/>
            <p:nvPr/>
          </p:nvSpPr>
          <p:spPr>
            <a:xfrm>
              <a:off x="4204375" y="24238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2" y="0"/>
                  </a:moveTo>
                  <a:cubicBezTo>
                    <a:pt x="96" y="0"/>
                    <a:pt x="89" y="2"/>
                    <a:pt x="83" y="7"/>
                  </a:cubicBezTo>
                  <a:cubicBezTo>
                    <a:pt x="50" y="7"/>
                    <a:pt x="33" y="28"/>
                    <a:pt x="17" y="61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33" y="234"/>
                  </a:cubicBezTo>
                  <a:cubicBezTo>
                    <a:pt x="66" y="251"/>
                    <a:pt x="83" y="267"/>
                    <a:pt x="120" y="267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06" y="78"/>
                    <a:pt x="186" y="45"/>
                    <a:pt x="169" y="28"/>
                  </a:cubicBezTo>
                  <a:cubicBezTo>
                    <a:pt x="153" y="28"/>
                    <a:pt x="153" y="7"/>
                    <a:pt x="136" y="7"/>
                  </a:cubicBezTo>
                  <a:cubicBezTo>
                    <a:pt x="125" y="7"/>
                    <a:pt x="11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3" name="Google Shape;20193;p53"/>
            <p:cNvSpPr/>
            <p:nvPr/>
          </p:nvSpPr>
          <p:spPr>
            <a:xfrm>
              <a:off x="4212925" y="23931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87" y="1"/>
                    <a:pt x="70" y="21"/>
                    <a:pt x="33" y="38"/>
                  </a:cubicBezTo>
                  <a:cubicBezTo>
                    <a:pt x="17" y="54"/>
                    <a:pt x="0" y="87"/>
                    <a:pt x="0" y="124"/>
                  </a:cubicBezTo>
                  <a:cubicBezTo>
                    <a:pt x="0" y="157"/>
                    <a:pt x="0" y="190"/>
                    <a:pt x="17" y="227"/>
                  </a:cubicBezTo>
                  <a:cubicBezTo>
                    <a:pt x="33" y="244"/>
                    <a:pt x="70" y="260"/>
                    <a:pt x="103" y="260"/>
                  </a:cubicBezTo>
                  <a:cubicBezTo>
                    <a:pt x="108" y="265"/>
                    <a:pt x="114" y="267"/>
                    <a:pt x="121" y="267"/>
                  </a:cubicBezTo>
                  <a:cubicBezTo>
                    <a:pt x="138" y="267"/>
                    <a:pt x="159" y="255"/>
                    <a:pt x="173" y="244"/>
                  </a:cubicBezTo>
                  <a:cubicBezTo>
                    <a:pt x="223" y="190"/>
                    <a:pt x="239" y="104"/>
                    <a:pt x="190" y="54"/>
                  </a:cubicBezTo>
                  <a:cubicBezTo>
                    <a:pt x="190" y="38"/>
                    <a:pt x="173" y="21"/>
                    <a:pt x="153" y="21"/>
                  </a:cubicBezTo>
                  <a:cubicBezTo>
                    <a:pt x="136" y="2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4" name="Google Shape;20194;p53"/>
            <p:cNvSpPr/>
            <p:nvPr/>
          </p:nvSpPr>
          <p:spPr>
            <a:xfrm>
              <a:off x="4213325" y="2362725"/>
              <a:ext cx="1775" cy="4650"/>
            </a:xfrm>
            <a:custGeom>
              <a:avLst/>
              <a:gdLst/>
              <a:ahLst/>
              <a:cxnLst/>
              <a:rect l="l" t="t" r="r" b="b"/>
              <a:pathLst>
                <a:path w="71" h="186" extrusionOk="0">
                  <a:moveTo>
                    <a:pt x="17" y="0"/>
                  </a:moveTo>
                  <a:cubicBezTo>
                    <a:pt x="17" y="0"/>
                    <a:pt x="1" y="0"/>
                    <a:pt x="1" y="17"/>
                  </a:cubicBezTo>
                  <a:lnTo>
                    <a:pt x="1" y="103"/>
                  </a:lnTo>
                  <a:cubicBezTo>
                    <a:pt x="17" y="135"/>
                    <a:pt x="32" y="167"/>
                    <a:pt x="67" y="169"/>
                  </a:cubicBezTo>
                  <a:lnTo>
                    <a:pt x="67" y="169"/>
                  </a:lnTo>
                  <a:cubicBezTo>
                    <a:pt x="51" y="108"/>
                    <a:pt x="32" y="46"/>
                    <a:pt x="17" y="0"/>
                  </a:cubicBezTo>
                  <a:close/>
                  <a:moveTo>
                    <a:pt x="67" y="169"/>
                  </a:moveTo>
                  <a:cubicBezTo>
                    <a:pt x="68" y="175"/>
                    <a:pt x="69" y="180"/>
                    <a:pt x="71" y="186"/>
                  </a:cubicBezTo>
                  <a:lnTo>
                    <a:pt x="71" y="169"/>
                  </a:lnTo>
                  <a:cubicBezTo>
                    <a:pt x="69" y="169"/>
                    <a:pt x="68" y="169"/>
                    <a:pt x="67" y="16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5" name="Google Shape;20195;p53"/>
            <p:cNvSpPr/>
            <p:nvPr/>
          </p:nvSpPr>
          <p:spPr>
            <a:xfrm>
              <a:off x="4149725" y="2203675"/>
              <a:ext cx="5700" cy="6475"/>
            </a:xfrm>
            <a:custGeom>
              <a:avLst/>
              <a:gdLst/>
              <a:ahLst/>
              <a:cxnLst/>
              <a:rect l="l" t="t" r="r" b="b"/>
              <a:pathLst>
                <a:path w="228" h="259" extrusionOk="0">
                  <a:moveTo>
                    <a:pt x="147" y="1"/>
                  </a:moveTo>
                  <a:cubicBezTo>
                    <a:pt x="102" y="1"/>
                    <a:pt x="52" y="33"/>
                    <a:pt x="38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3" y="254"/>
                    <a:pt x="118" y="259"/>
                    <a:pt x="132" y="259"/>
                  </a:cubicBezTo>
                  <a:cubicBezTo>
                    <a:pt x="168" y="259"/>
                    <a:pt x="201" y="230"/>
                    <a:pt x="228" y="194"/>
                  </a:cubicBezTo>
                  <a:cubicBezTo>
                    <a:pt x="207" y="124"/>
                    <a:pt x="191" y="75"/>
                    <a:pt x="174" y="5"/>
                  </a:cubicBezTo>
                  <a:cubicBezTo>
                    <a:pt x="166" y="2"/>
                    <a:pt x="157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6" name="Google Shape;20196;p53"/>
            <p:cNvSpPr/>
            <p:nvPr/>
          </p:nvSpPr>
          <p:spPr>
            <a:xfrm>
              <a:off x="4165700" y="2245000"/>
              <a:ext cx="3850" cy="6025"/>
            </a:xfrm>
            <a:custGeom>
              <a:avLst/>
              <a:gdLst/>
              <a:ahLst/>
              <a:cxnLst/>
              <a:rect l="l" t="t" r="r" b="b"/>
              <a:pathLst>
                <a:path w="154" h="241" extrusionOk="0">
                  <a:moveTo>
                    <a:pt x="67" y="1"/>
                  </a:moveTo>
                  <a:cubicBezTo>
                    <a:pt x="17" y="17"/>
                    <a:pt x="1" y="71"/>
                    <a:pt x="1" y="137"/>
                  </a:cubicBezTo>
                  <a:cubicBezTo>
                    <a:pt x="1" y="174"/>
                    <a:pt x="34" y="207"/>
                    <a:pt x="50" y="224"/>
                  </a:cubicBezTo>
                  <a:cubicBezTo>
                    <a:pt x="67" y="240"/>
                    <a:pt x="104" y="240"/>
                    <a:pt x="121" y="240"/>
                  </a:cubicBezTo>
                  <a:lnTo>
                    <a:pt x="154" y="240"/>
                  </a:lnTo>
                  <a:cubicBezTo>
                    <a:pt x="121" y="154"/>
                    <a:pt x="104" y="7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7" name="Google Shape;20197;p53"/>
            <p:cNvSpPr/>
            <p:nvPr/>
          </p:nvSpPr>
          <p:spPr>
            <a:xfrm>
              <a:off x="4197050" y="24404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0" y="34"/>
                  </a:cubicBezTo>
                  <a:cubicBezTo>
                    <a:pt x="17" y="67"/>
                    <a:pt x="0" y="154"/>
                    <a:pt x="33" y="207"/>
                  </a:cubicBezTo>
                  <a:cubicBezTo>
                    <a:pt x="50" y="240"/>
                    <a:pt x="87" y="257"/>
                    <a:pt x="120" y="257"/>
                  </a:cubicBezTo>
                  <a:cubicBezTo>
                    <a:pt x="136" y="257"/>
                    <a:pt x="169" y="257"/>
                    <a:pt x="190" y="224"/>
                  </a:cubicBezTo>
                  <a:cubicBezTo>
                    <a:pt x="223" y="207"/>
                    <a:pt x="239" y="170"/>
                    <a:pt x="239" y="137"/>
                  </a:cubicBezTo>
                  <a:cubicBezTo>
                    <a:pt x="239" y="104"/>
                    <a:pt x="223" y="67"/>
                    <a:pt x="206" y="50"/>
                  </a:cubicBezTo>
                  <a:cubicBezTo>
                    <a:pt x="206" y="34"/>
                    <a:pt x="190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8" name="Google Shape;20198;p53"/>
            <p:cNvSpPr/>
            <p:nvPr/>
          </p:nvSpPr>
          <p:spPr>
            <a:xfrm>
              <a:off x="3804450" y="2526300"/>
              <a:ext cx="3525" cy="5575"/>
            </a:xfrm>
            <a:custGeom>
              <a:avLst/>
              <a:gdLst/>
              <a:ahLst/>
              <a:cxnLst/>
              <a:rect l="l" t="t" r="r" b="b"/>
              <a:pathLst>
                <a:path w="141" h="223" extrusionOk="0">
                  <a:moveTo>
                    <a:pt x="140" y="0"/>
                  </a:moveTo>
                  <a:cubicBezTo>
                    <a:pt x="103" y="0"/>
                    <a:pt x="87" y="0"/>
                    <a:pt x="70" y="17"/>
                  </a:cubicBezTo>
                  <a:cubicBezTo>
                    <a:pt x="21" y="70"/>
                    <a:pt x="0" y="157"/>
                    <a:pt x="54" y="206"/>
                  </a:cubicBezTo>
                  <a:cubicBezTo>
                    <a:pt x="54" y="223"/>
                    <a:pt x="54" y="223"/>
                    <a:pt x="70" y="223"/>
                  </a:cubicBezTo>
                  <a:cubicBezTo>
                    <a:pt x="87" y="157"/>
                    <a:pt x="124" y="7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9" name="Google Shape;20199;p53"/>
            <p:cNvSpPr/>
            <p:nvPr/>
          </p:nvSpPr>
          <p:spPr>
            <a:xfrm>
              <a:off x="4206025" y="2377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57" y="260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4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0" name="Google Shape;20200;p53"/>
            <p:cNvSpPr/>
            <p:nvPr/>
          </p:nvSpPr>
          <p:spPr>
            <a:xfrm>
              <a:off x="4192725" y="2455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38"/>
                    <a:pt x="87" y="254"/>
                  </a:cubicBezTo>
                  <a:cubicBezTo>
                    <a:pt x="100" y="263"/>
                    <a:pt x="114" y="267"/>
                    <a:pt x="129" y="267"/>
                  </a:cubicBezTo>
                  <a:cubicBezTo>
                    <a:pt x="170" y="267"/>
                    <a:pt x="211" y="235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1" name="Google Shape;20201;p53"/>
            <p:cNvSpPr/>
            <p:nvPr/>
          </p:nvSpPr>
          <p:spPr>
            <a:xfrm>
              <a:off x="4186325" y="23978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0"/>
                    <a:pt x="1" y="70"/>
                    <a:pt x="17" y="140"/>
                  </a:cubicBezTo>
                  <a:cubicBezTo>
                    <a:pt x="17" y="173"/>
                    <a:pt x="34" y="206"/>
                    <a:pt x="50" y="223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3"/>
                    <a:pt x="186" y="223"/>
                    <a:pt x="207" y="206"/>
                  </a:cubicBezTo>
                  <a:cubicBezTo>
                    <a:pt x="223" y="173"/>
                    <a:pt x="240" y="140"/>
                    <a:pt x="240" y="103"/>
                  </a:cubicBezTo>
                  <a:cubicBezTo>
                    <a:pt x="223" y="70"/>
                    <a:pt x="207" y="37"/>
                    <a:pt x="186" y="17"/>
                  </a:cubicBezTo>
                  <a:lnTo>
                    <a:pt x="1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2" name="Google Shape;20202;p53"/>
            <p:cNvSpPr/>
            <p:nvPr/>
          </p:nvSpPr>
          <p:spPr>
            <a:xfrm>
              <a:off x="4089225" y="2184925"/>
              <a:ext cx="5600" cy="3600"/>
            </a:xfrm>
            <a:custGeom>
              <a:avLst/>
              <a:gdLst/>
              <a:ahLst/>
              <a:cxnLst/>
              <a:rect l="l" t="t" r="r" b="b"/>
              <a:pathLst>
                <a:path w="224" h="144" extrusionOk="0">
                  <a:moveTo>
                    <a:pt x="1" y="0"/>
                  </a:moveTo>
                  <a:lnTo>
                    <a:pt x="1" y="33"/>
                  </a:lnTo>
                  <a:cubicBezTo>
                    <a:pt x="1" y="66"/>
                    <a:pt x="17" y="103"/>
                    <a:pt x="50" y="120"/>
                  </a:cubicBezTo>
                  <a:cubicBezTo>
                    <a:pt x="65" y="132"/>
                    <a:pt x="86" y="143"/>
                    <a:pt x="102" y="143"/>
                  </a:cubicBezTo>
                  <a:cubicBezTo>
                    <a:pt x="109" y="143"/>
                    <a:pt x="116" y="141"/>
                    <a:pt x="120" y="136"/>
                  </a:cubicBezTo>
                  <a:cubicBezTo>
                    <a:pt x="190" y="136"/>
                    <a:pt x="223" y="66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3" name="Google Shape;20203;p53"/>
            <p:cNvSpPr/>
            <p:nvPr/>
          </p:nvSpPr>
          <p:spPr>
            <a:xfrm>
              <a:off x="4198275" y="2393950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44"/>
                    <a:pt x="223" y="227"/>
                    <a:pt x="223" y="174"/>
                  </a:cubicBezTo>
                  <a:cubicBezTo>
                    <a:pt x="244" y="124"/>
                    <a:pt x="244" y="71"/>
                    <a:pt x="207" y="38"/>
                  </a:cubicBezTo>
                  <a:cubicBezTo>
                    <a:pt x="207" y="21"/>
                    <a:pt x="190" y="21"/>
                    <a:pt x="174" y="5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4" name="Google Shape;20204;p53"/>
            <p:cNvSpPr/>
            <p:nvPr/>
          </p:nvSpPr>
          <p:spPr>
            <a:xfrm>
              <a:off x="4068625" y="2184925"/>
              <a:ext cx="6000" cy="5025"/>
            </a:xfrm>
            <a:custGeom>
              <a:avLst/>
              <a:gdLst/>
              <a:ahLst/>
              <a:cxnLst/>
              <a:rect l="l" t="t" r="r" b="b"/>
              <a:pathLst>
                <a:path w="240" h="201" extrusionOk="0">
                  <a:moveTo>
                    <a:pt x="33" y="0"/>
                  </a:moveTo>
                  <a:cubicBezTo>
                    <a:pt x="33" y="17"/>
                    <a:pt x="17" y="17"/>
                    <a:pt x="17" y="33"/>
                  </a:cubicBezTo>
                  <a:cubicBezTo>
                    <a:pt x="0" y="83"/>
                    <a:pt x="33" y="169"/>
                    <a:pt x="87" y="186"/>
                  </a:cubicBezTo>
                  <a:cubicBezTo>
                    <a:pt x="100" y="196"/>
                    <a:pt x="115" y="201"/>
                    <a:pt x="130" y="201"/>
                  </a:cubicBezTo>
                  <a:cubicBezTo>
                    <a:pt x="170" y="201"/>
                    <a:pt x="211" y="168"/>
                    <a:pt x="223" y="120"/>
                  </a:cubicBezTo>
                  <a:cubicBezTo>
                    <a:pt x="239" y="83"/>
                    <a:pt x="239" y="33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5" name="Google Shape;20205;p53"/>
            <p:cNvSpPr/>
            <p:nvPr/>
          </p:nvSpPr>
          <p:spPr>
            <a:xfrm>
              <a:off x="4106850" y="2474350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7" y="0"/>
                    <a:pt x="34" y="17"/>
                    <a:pt x="50" y="17"/>
                  </a:cubicBezTo>
                  <a:cubicBezTo>
                    <a:pt x="50" y="17"/>
                    <a:pt x="34" y="17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6" name="Google Shape;20206;p53"/>
            <p:cNvSpPr/>
            <p:nvPr/>
          </p:nvSpPr>
          <p:spPr>
            <a:xfrm>
              <a:off x="4182400" y="2442650"/>
              <a:ext cx="6025" cy="6375"/>
            </a:xfrm>
            <a:custGeom>
              <a:avLst/>
              <a:gdLst/>
              <a:ahLst/>
              <a:cxnLst/>
              <a:rect l="l" t="t" r="r" b="b"/>
              <a:pathLst>
                <a:path w="241" h="255" extrusionOk="0">
                  <a:moveTo>
                    <a:pt x="111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21"/>
                    <a:pt x="87" y="254"/>
                  </a:cubicBezTo>
                  <a:lnTo>
                    <a:pt x="137" y="254"/>
                  </a:lnTo>
                  <a:cubicBezTo>
                    <a:pt x="174" y="254"/>
                    <a:pt x="207" y="221"/>
                    <a:pt x="224" y="168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4" y="15"/>
                    <a:pt x="158" y="15"/>
                  </a:cubicBezTo>
                  <a:cubicBezTo>
                    <a:pt x="143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7" name="Google Shape;20207;p53"/>
            <p:cNvSpPr/>
            <p:nvPr/>
          </p:nvSpPr>
          <p:spPr>
            <a:xfrm>
              <a:off x="3796300" y="2514750"/>
              <a:ext cx="1375" cy="4675"/>
            </a:xfrm>
            <a:custGeom>
              <a:avLst/>
              <a:gdLst/>
              <a:ahLst/>
              <a:cxnLst/>
              <a:rect l="l" t="t" r="r" b="b"/>
              <a:pathLst>
                <a:path w="55" h="187" extrusionOk="0">
                  <a:moveTo>
                    <a:pt x="0" y="1"/>
                  </a:moveTo>
                  <a:lnTo>
                    <a:pt x="0" y="186"/>
                  </a:lnTo>
                  <a:cubicBezTo>
                    <a:pt x="17" y="170"/>
                    <a:pt x="38" y="153"/>
                    <a:pt x="38" y="137"/>
                  </a:cubicBezTo>
                  <a:cubicBezTo>
                    <a:pt x="54" y="83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8" name="Google Shape;20208;p53"/>
            <p:cNvSpPr/>
            <p:nvPr/>
          </p:nvSpPr>
          <p:spPr>
            <a:xfrm>
              <a:off x="4187975" y="2475175"/>
              <a:ext cx="5600" cy="5600"/>
            </a:xfrm>
            <a:custGeom>
              <a:avLst/>
              <a:gdLst/>
              <a:ahLst/>
              <a:cxnLst/>
              <a:rect l="l" t="t" r="r" b="b"/>
              <a:pathLst>
                <a:path w="224" h="224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1" y="190"/>
                    <a:pt x="17" y="207"/>
                    <a:pt x="38" y="223"/>
                  </a:cubicBezTo>
                  <a:cubicBezTo>
                    <a:pt x="104" y="190"/>
                    <a:pt x="157" y="157"/>
                    <a:pt x="223" y="120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9" name="Google Shape;20209;p53"/>
            <p:cNvSpPr/>
            <p:nvPr/>
          </p:nvSpPr>
          <p:spPr>
            <a:xfrm>
              <a:off x="4218900" y="24210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41" y="1"/>
                  </a:moveTo>
                  <a:cubicBezTo>
                    <a:pt x="103" y="1"/>
                    <a:pt x="70" y="17"/>
                    <a:pt x="54" y="38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70" y="261"/>
                    <a:pt x="103" y="261"/>
                  </a:cubicBezTo>
                  <a:cubicBezTo>
                    <a:pt x="141" y="261"/>
                    <a:pt x="157" y="261"/>
                    <a:pt x="190" y="244"/>
                  </a:cubicBezTo>
                  <a:cubicBezTo>
                    <a:pt x="190" y="174"/>
                    <a:pt x="190" y="104"/>
                    <a:pt x="207" y="54"/>
                  </a:cubicBezTo>
                  <a:cubicBezTo>
                    <a:pt x="190" y="38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0" name="Google Shape;20210;p53"/>
            <p:cNvSpPr/>
            <p:nvPr/>
          </p:nvSpPr>
          <p:spPr>
            <a:xfrm>
              <a:off x="4207775" y="2454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6" y="262"/>
                    <a:pt x="106" y="264"/>
                    <a:pt x="115" y="264"/>
                  </a:cubicBezTo>
                  <a:cubicBezTo>
                    <a:pt x="139" y="264"/>
                    <a:pt x="163" y="251"/>
                    <a:pt x="190" y="236"/>
                  </a:cubicBezTo>
                  <a:cubicBezTo>
                    <a:pt x="206" y="220"/>
                    <a:pt x="223" y="187"/>
                    <a:pt x="239" y="154"/>
                  </a:cubicBezTo>
                  <a:cubicBezTo>
                    <a:pt x="239" y="100"/>
                    <a:pt x="223" y="30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1" name="Google Shape;20211;p53"/>
            <p:cNvSpPr/>
            <p:nvPr/>
          </p:nvSpPr>
          <p:spPr>
            <a:xfrm>
              <a:off x="3800225" y="2543500"/>
              <a:ext cx="3000" cy="6000"/>
            </a:xfrm>
            <a:custGeom>
              <a:avLst/>
              <a:gdLst/>
              <a:ahLst/>
              <a:cxnLst/>
              <a:rect l="l" t="t" r="r" b="b"/>
              <a:pathLst>
                <a:path w="120" h="240" extrusionOk="0">
                  <a:moveTo>
                    <a:pt x="103" y="1"/>
                  </a:moveTo>
                  <a:cubicBezTo>
                    <a:pt x="66" y="1"/>
                    <a:pt x="50" y="17"/>
                    <a:pt x="33" y="50"/>
                  </a:cubicBezTo>
                  <a:cubicBezTo>
                    <a:pt x="17" y="67"/>
                    <a:pt x="0" y="104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50" y="224"/>
                    <a:pt x="66" y="224"/>
                    <a:pt x="66" y="240"/>
                  </a:cubicBezTo>
                  <a:cubicBezTo>
                    <a:pt x="87" y="153"/>
                    <a:pt x="103" y="6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2" name="Google Shape;20212;p53"/>
            <p:cNvSpPr/>
            <p:nvPr/>
          </p:nvSpPr>
          <p:spPr>
            <a:xfrm>
              <a:off x="3935450" y="2184925"/>
              <a:ext cx="1775" cy="425"/>
            </a:xfrm>
            <a:custGeom>
              <a:avLst/>
              <a:gdLst/>
              <a:ahLst/>
              <a:cxnLst/>
              <a:rect l="l" t="t" r="r" b="b"/>
              <a:pathLst>
                <a:path w="71" h="17" extrusionOk="0">
                  <a:moveTo>
                    <a:pt x="0" y="0"/>
                  </a:moveTo>
                  <a:cubicBezTo>
                    <a:pt x="0" y="17"/>
                    <a:pt x="17" y="17"/>
                    <a:pt x="38" y="17"/>
                  </a:cubicBezTo>
                  <a:cubicBezTo>
                    <a:pt x="54" y="17"/>
                    <a:pt x="54" y="17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3" name="Google Shape;20213;p53"/>
            <p:cNvSpPr/>
            <p:nvPr/>
          </p:nvSpPr>
          <p:spPr>
            <a:xfrm>
              <a:off x="3920400" y="2184925"/>
              <a:ext cx="5175" cy="1675"/>
            </a:xfrm>
            <a:custGeom>
              <a:avLst/>
              <a:gdLst/>
              <a:ahLst/>
              <a:cxnLst/>
              <a:rect l="l" t="t" r="r" b="b"/>
              <a:pathLst>
                <a:path w="207" h="67" extrusionOk="0">
                  <a:moveTo>
                    <a:pt x="0" y="0"/>
                  </a:moveTo>
                  <a:lnTo>
                    <a:pt x="21" y="17"/>
                  </a:lnTo>
                  <a:cubicBezTo>
                    <a:pt x="38" y="50"/>
                    <a:pt x="71" y="66"/>
                    <a:pt x="87" y="66"/>
                  </a:cubicBezTo>
                  <a:cubicBezTo>
                    <a:pt x="124" y="66"/>
                    <a:pt x="157" y="66"/>
                    <a:pt x="174" y="33"/>
                  </a:cubicBezTo>
                  <a:cubicBezTo>
                    <a:pt x="190" y="33"/>
                    <a:pt x="190" y="17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4" name="Google Shape;20214;p53"/>
            <p:cNvSpPr/>
            <p:nvPr/>
          </p:nvSpPr>
          <p:spPr>
            <a:xfrm>
              <a:off x="3796300" y="2218425"/>
              <a:ext cx="5175" cy="6400"/>
            </a:xfrm>
            <a:custGeom>
              <a:avLst/>
              <a:gdLst/>
              <a:ahLst/>
              <a:cxnLst/>
              <a:rect l="l" t="t" r="r" b="b"/>
              <a:pathLst>
                <a:path w="207" h="256" extrusionOk="0">
                  <a:moveTo>
                    <a:pt x="71" y="0"/>
                  </a:moveTo>
                  <a:cubicBezTo>
                    <a:pt x="54" y="0"/>
                    <a:pt x="17" y="17"/>
                    <a:pt x="0" y="33"/>
                  </a:cubicBezTo>
                  <a:lnTo>
                    <a:pt x="0" y="223"/>
                  </a:lnTo>
                  <a:cubicBezTo>
                    <a:pt x="17" y="223"/>
                    <a:pt x="17" y="223"/>
                    <a:pt x="17" y="239"/>
                  </a:cubicBezTo>
                  <a:cubicBezTo>
                    <a:pt x="54" y="256"/>
                    <a:pt x="71" y="256"/>
                    <a:pt x="104" y="256"/>
                  </a:cubicBezTo>
                  <a:cubicBezTo>
                    <a:pt x="141" y="256"/>
                    <a:pt x="157" y="239"/>
                    <a:pt x="174" y="206"/>
                  </a:cubicBezTo>
                  <a:cubicBezTo>
                    <a:pt x="190" y="169"/>
                    <a:pt x="207" y="136"/>
                    <a:pt x="190" y="103"/>
                  </a:cubicBezTo>
                  <a:cubicBezTo>
                    <a:pt x="190" y="66"/>
                    <a:pt x="174" y="50"/>
                    <a:pt x="157" y="17"/>
                  </a:cubicBezTo>
                  <a:cubicBezTo>
                    <a:pt x="141" y="17"/>
                    <a:pt x="141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5" name="Google Shape;20215;p53"/>
            <p:cNvSpPr/>
            <p:nvPr/>
          </p:nvSpPr>
          <p:spPr>
            <a:xfrm>
              <a:off x="4005025" y="2184925"/>
              <a:ext cx="4350" cy="1250"/>
            </a:xfrm>
            <a:custGeom>
              <a:avLst/>
              <a:gdLst/>
              <a:ahLst/>
              <a:cxnLst/>
              <a:rect l="l" t="t" r="r" b="b"/>
              <a:pathLst>
                <a:path w="174" h="50" extrusionOk="0">
                  <a:moveTo>
                    <a:pt x="0" y="0"/>
                  </a:moveTo>
                  <a:lnTo>
                    <a:pt x="17" y="17"/>
                  </a:lnTo>
                  <a:cubicBezTo>
                    <a:pt x="54" y="50"/>
                    <a:pt x="70" y="50"/>
                    <a:pt x="103" y="50"/>
                  </a:cubicBezTo>
                  <a:cubicBezTo>
                    <a:pt x="141" y="33"/>
                    <a:pt x="157" y="33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6" name="Google Shape;20216;p53"/>
            <p:cNvSpPr/>
            <p:nvPr/>
          </p:nvSpPr>
          <p:spPr>
            <a:xfrm>
              <a:off x="3816500" y="2184925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7" y="0"/>
                  </a:moveTo>
                  <a:cubicBezTo>
                    <a:pt x="1" y="66"/>
                    <a:pt x="34" y="136"/>
                    <a:pt x="87" y="169"/>
                  </a:cubicBezTo>
                  <a:cubicBezTo>
                    <a:pt x="99" y="172"/>
                    <a:pt x="110" y="174"/>
                    <a:pt x="121" y="174"/>
                  </a:cubicBezTo>
                  <a:cubicBezTo>
                    <a:pt x="174" y="174"/>
                    <a:pt x="212" y="141"/>
                    <a:pt x="240" y="83"/>
                  </a:cubicBezTo>
                  <a:lnTo>
                    <a:pt x="2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7" name="Google Shape;20217;p53"/>
            <p:cNvSpPr/>
            <p:nvPr/>
          </p:nvSpPr>
          <p:spPr>
            <a:xfrm>
              <a:off x="3837125" y="2184925"/>
              <a:ext cx="5575" cy="3000"/>
            </a:xfrm>
            <a:custGeom>
              <a:avLst/>
              <a:gdLst/>
              <a:ahLst/>
              <a:cxnLst/>
              <a:rect l="l" t="t" r="r" b="b"/>
              <a:pathLst>
                <a:path w="223" h="120" extrusionOk="0">
                  <a:moveTo>
                    <a:pt x="0" y="0"/>
                  </a:moveTo>
                  <a:cubicBezTo>
                    <a:pt x="17" y="33"/>
                    <a:pt x="33" y="66"/>
                    <a:pt x="54" y="83"/>
                  </a:cubicBezTo>
                  <a:cubicBezTo>
                    <a:pt x="70" y="103"/>
                    <a:pt x="103" y="120"/>
                    <a:pt x="136" y="120"/>
                  </a:cubicBezTo>
                  <a:cubicBezTo>
                    <a:pt x="173" y="103"/>
                    <a:pt x="206" y="5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8" name="Google Shape;20218;p53"/>
            <p:cNvSpPr/>
            <p:nvPr/>
          </p:nvSpPr>
          <p:spPr>
            <a:xfrm>
              <a:off x="4189725" y="24252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5" y="1"/>
                  </a:moveTo>
                  <a:cubicBezTo>
                    <a:pt x="80" y="1"/>
                    <a:pt x="28" y="31"/>
                    <a:pt x="1" y="75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3" y="255"/>
                    <a:pt x="169" y="247"/>
                    <a:pt x="190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9" name="Google Shape;20219;p53"/>
            <p:cNvSpPr/>
            <p:nvPr/>
          </p:nvSpPr>
          <p:spPr>
            <a:xfrm>
              <a:off x="4109425" y="2409150"/>
              <a:ext cx="6000" cy="6775"/>
            </a:xfrm>
            <a:custGeom>
              <a:avLst/>
              <a:gdLst/>
              <a:ahLst/>
              <a:cxnLst/>
              <a:rect l="l" t="t" r="r" b="b"/>
              <a:pathLst>
                <a:path w="240" h="271" extrusionOk="0">
                  <a:moveTo>
                    <a:pt x="110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70" y="254"/>
                    <a:pt x="207" y="238"/>
                    <a:pt x="224" y="184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0" y="15"/>
                    <a:pt x="153" y="15"/>
                  </a:cubicBezTo>
                  <a:cubicBezTo>
                    <a:pt x="140" y="5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0" name="Google Shape;20220;p53"/>
            <p:cNvSpPr/>
            <p:nvPr/>
          </p:nvSpPr>
          <p:spPr>
            <a:xfrm>
              <a:off x="4107275" y="24267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5" y="1"/>
                  </a:moveTo>
                  <a:cubicBezTo>
                    <a:pt x="91" y="1"/>
                    <a:pt x="79" y="6"/>
                    <a:pt x="70" y="16"/>
                  </a:cubicBezTo>
                  <a:cubicBezTo>
                    <a:pt x="33" y="33"/>
                    <a:pt x="17" y="49"/>
                    <a:pt x="17" y="82"/>
                  </a:cubicBezTo>
                  <a:cubicBezTo>
                    <a:pt x="0" y="119"/>
                    <a:pt x="0" y="152"/>
                    <a:pt x="17" y="169"/>
                  </a:cubicBezTo>
                  <a:cubicBezTo>
                    <a:pt x="17" y="202"/>
                    <a:pt x="50" y="239"/>
                    <a:pt x="87" y="255"/>
                  </a:cubicBezTo>
                  <a:cubicBezTo>
                    <a:pt x="96" y="258"/>
                    <a:pt x="105" y="260"/>
                    <a:pt x="114" y="260"/>
                  </a:cubicBezTo>
                  <a:cubicBezTo>
                    <a:pt x="159" y="260"/>
                    <a:pt x="209" y="229"/>
                    <a:pt x="223" y="185"/>
                  </a:cubicBezTo>
                  <a:cubicBezTo>
                    <a:pt x="239" y="119"/>
                    <a:pt x="223" y="33"/>
                    <a:pt x="153" y="16"/>
                  </a:cubicBezTo>
                  <a:cubicBezTo>
                    <a:pt x="136" y="6"/>
                    <a:pt x="120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1" name="Google Shape;20221;p53"/>
            <p:cNvSpPr/>
            <p:nvPr/>
          </p:nvSpPr>
          <p:spPr>
            <a:xfrm>
              <a:off x="4119750" y="24720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17" y="144"/>
                  </a:cubicBezTo>
                  <a:cubicBezTo>
                    <a:pt x="17" y="181"/>
                    <a:pt x="33" y="214"/>
                    <a:pt x="50" y="230"/>
                  </a:cubicBezTo>
                  <a:cubicBezTo>
                    <a:pt x="66" y="247"/>
                    <a:pt x="103" y="268"/>
                    <a:pt x="136" y="268"/>
                  </a:cubicBezTo>
                  <a:cubicBezTo>
                    <a:pt x="169" y="247"/>
                    <a:pt x="190" y="230"/>
                    <a:pt x="206" y="214"/>
                  </a:cubicBezTo>
                  <a:cubicBezTo>
                    <a:pt x="223" y="181"/>
                    <a:pt x="239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69" y="24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2" name="Google Shape;20222;p53"/>
            <p:cNvSpPr/>
            <p:nvPr/>
          </p:nvSpPr>
          <p:spPr>
            <a:xfrm>
              <a:off x="4106850" y="2459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34" y="54"/>
                    <a:pt x="17" y="87"/>
                    <a:pt x="17" y="120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0" y="240"/>
                    <a:pt x="87" y="260"/>
                    <a:pt x="104" y="260"/>
                  </a:cubicBezTo>
                  <a:cubicBezTo>
                    <a:pt x="137" y="260"/>
                    <a:pt x="170" y="260"/>
                    <a:pt x="190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3" name="Google Shape;20223;p53"/>
            <p:cNvSpPr/>
            <p:nvPr/>
          </p:nvSpPr>
          <p:spPr>
            <a:xfrm>
              <a:off x="4127475" y="24366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0"/>
                  </a:cubicBezTo>
                  <a:cubicBezTo>
                    <a:pt x="240" y="100"/>
                    <a:pt x="223" y="34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4" name="Google Shape;20224;p53"/>
            <p:cNvSpPr/>
            <p:nvPr/>
          </p:nvSpPr>
          <p:spPr>
            <a:xfrm>
              <a:off x="4121400" y="245655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7"/>
                    <a:pt x="0" y="143"/>
                  </a:cubicBezTo>
                  <a:cubicBezTo>
                    <a:pt x="21" y="214"/>
                    <a:pt x="70" y="267"/>
                    <a:pt x="124" y="267"/>
                  </a:cubicBezTo>
                  <a:cubicBezTo>
                    <a:pt x="157" y="247"/>
                    <a:pt x="190" y="230"/>
                    <a:pt x="206" y="214"/>
                  </a:cubicBezTo>
                  <a:cubicBezTo>
                    <a:pt x="227" y="181"/>
                    <a:pt x="227" y="143"/>
                    <a:pt x="227" y="110"/>
                  </a:cubicBezTo>
                  <a:cubicBezTo>
                    <a:pt x="227" y="77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5" name="Google Shape;20225;p53"/>
            <p:cNvSpPr/>
            <p:nvPr/>
          </p:nvSpPr>
          <p:spPr>
            <a:xfrm>
              <a:off x="4123975" y="24069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39"/>
                    <a:pt x="87" y="256"/>
                    <a:pt x="124" y="256"/>
                  </a:cubicBezTo>
                  <a:cubicBezTo>
                    <a:pt x="129" y="260"/>
                    <a:pt x="135" y="262"/>
                    <a:pt x="142" y="262"/>
                  </a:cubicBezTo>
                  <a:cubicBezTo>
                    <a:pt x="158" y="262"/>
                    <a:pt x="178" y="251"/>
                    <a:pt x="190" y="239"/>
                  </a:cubicBezTo>
                  <a:cubicBezTo>
                    <a:pt x="227" y="206"/>
                    <a:pt x="227" y="190"/>
                    <a:pt x="243" y="153"/>
                  </a:cubicBezTo>
                  <a:cubicBezTo>
                    <a:pt x="243" y="120"/>
                    <a:pt x="227" y="87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6" name="Google Shape;20226;p53"/>
            <p:cNvSpPr/>
            <p:nvPr/>
          </p:nvSpPr>
          <p:spPr>
            <a:xfrm>
              <a:off x="4072425" y="24511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87" y="1"/>
                    <a:pt x="71" y="1"/>
                    <a:pt x="38" y="34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37"/>
                    <a:pt x="1" y="174"/>
                    <a:pt x="21" y="207"/>
                  </a:cubicBezTo>
                  <a:cubicBezTo>
                    <a:pt x="54" y="223"/>
                    <a:pt x="87" y="240"/>
                    <a:pt x="124" y="256"/>
                  </a:cubicBezTo>
                  <a:cubicBezTo>
                    <a:pt x="141" y="256"/>
                    <a:pt x="157" y="256"/>
                    <a:pt x="174" y="240"/>
                  </a:cubicBezTo>
                  <a:cubicBezTo>
                    <a:pt x="228" y="190"/>
                    <a:pt x="244" y="104"/>
                    <a:pt x="190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41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7" name="Google Shape;20227;p53"/>
            <p:cNvSpPr/>
            <p:nvPr/>
          </p:nvSpPr>
          <p:spPr>
            <a:xfrm>
              <a:off x="4033775" y="2425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4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21" y="54"/>
                    <a:pt x="21" y="87"/>
                    <a:pt x="1" y="120"/>
                  </a:cubicBezTo>
                  <a:lnTo>
                    <a:pt x="1" y="157"/>
                  </a:lnTo>
                  <a:cubicBezTo>
                    <a:pt x="54" y="190"/>
                    <a:pt x="104" y="223"/>
                    <a:pt x="157" y="260"/>
                  </a:cubicBezTo>
                  <a:cubicBezTo>
                    <a:pt x="174" y="260"/>
                    <a:pt x="174" y="240"/>
                    <a:pt x="190" y="240"/>
                  </a:cubicBezTo>
                  <a:cubicBezTo>
                    <a:pt x="244" y="190"/>
                    <a:pt x="244" y="104"/>
                    <a:pt x="207" y="54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57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8" name="Google Shape;20228;p53"/>
            <p:cNvSpPr/>
            <p:nvPr/>
          </p:nvSpPr>
          <p:spPr>
            <a:xfrm>
              <a:off x="4048000" y="2438675"/>
              <a:ext cx="4350" cy="3950"/>
            </a:xfrm>
            <a:custGeom>
              <a:avLst/>
              <a:gdLst/>
              <a:ahLst/>
              <a:cxnLst/>
              <a:rect l="l" t="t" r="r" b="b"/>
              <a:pathLst>
                <a:path w="174" h="158" extrusionOk="0">
                  <a:moveTo>
                    <a:pt x="50" y="1"/>
                  </a:moveTo>
                  <a:cubicBezTo>
                    <a:pt x="34" y="1"/>
                    <a:pt x="17" y="17"/>
                    <a:pt x="1" y="17"/>
                  </a:cubicBezTo>
                  <a:cubicBezTo>
                    <a:pt x="50" y="71"/>
                    <a:pt x="120" y="104"/>
                    <a:pt x="174" y="158"/>
                  </a:cubicBezTo>
                  <a:lnTo>
                    <a:pt x="174" y="104"/>
                  </a:lnTo>
                  <a:cubicBezTo>
                    <a:pt x="174" y="71"/>
                    <a:pt x="153" y="54"/>
                    <a:pt x="137" y="17"/>
                  </a:cubicBezTo>
                  <a:cubicBezTo>
                    <a:pt x="120" y="17"/>
                    <a:pt x="120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9" name="Google Shape;20229;p53"/>
            <p:cNvSpPr/>
            <p:nvPr/>
          </p:nvSpPr>
          <p:spPr>
            <a:xfrm>
              <a:off x="4102525" y="23962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71" y="17"/>
                    <a:pt x="34" y="33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7" y="83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7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0" name="Google Shape;20230;p53"/>
            <p:cNvSpPr/>
            <p:nvPr/>
          </p:nvSpPr>
          <p:spPr>
            <a:xfrm>
              <a:off x="3817850" y="2495375"/>
              <a:ext cx="1250" cy="3025"/>
            </a:xfrm>
            <a:custGeom>
              <a:avLst/>
              <a:gdLst/>
              <a:ahLst/>
              <a:cxnLst/>
              <a:rect l="l" t="t" r="r" b="b"/>
              <a:pathLst>
                <a:path w="50" h="121" extrusionOk="0">
                  <a:moveTo>
                    <a:pt x="50" y="0"/>
                  </a:moveTo>
                  <a:cubicBezTo>
                    <a:pt x="33" y="0"/>
                    <a:pt x="33" y="17"/>
                    <a:pt x="17" y="33"/>
                  </a:cubicBezTo>
                  <a:cubicBezTo>
                    <a:pt x="0" y="54"/>
                    <a:pt x="0" y="87"/>
                    <a:pt x="0" y="120"/>
                  </a:cubicBezTo>
                  <a:cubicBezTo>
                    <a:pt x="17" y="71"/>
                    <a:pt x="33" y="33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1" name="Google Shape;20231;p53"/>
            <p:cNvSpPr/>
            <p:nvPr/>
          </p:nvSpPr>
          <p:spPr>
            <a:xfrm>
              <a:off x="4099950" y="24430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2" y="251"/>
                    <a:pt x="102" y="262"/>
                    <a:pt x="119" y="262"/>
                  </a:cubicBezTo>
                  <a:cubicBezTo>
                    <a:pt x="126" y="262"/>
                    <a:pt x="132" y="260"/>
                    <a:pt x="137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3" y="190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lnTo>
                    <a:pt x="137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2" name="Google Shape;20232;p53"/>
            <p:cNvSpPr/>
            <p:nvPr/>
          </p:nvSpPr>
          <p:spPr>
            <a:xfrm>
              <a:off x="4130875" y="2390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4" y="21"/>
                    <a:pt x="33" y="54"/>
                  </a:cubicBezTo>
                  <a:cubicBezTo>
                    <a:pt x="17" y="87"/>
                    <a:pt x="0" y="124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04" y="260"/>
                    <a:pt x="136" y="260"/>
                  </a:cubicBezTo>
                  <a:cubicBezTo>
                    <a:pt x="190" y="244"/>
                    <a:pt x="240" y="174"/>
                    <a:pt x="223" y="104"/>
                  </a:cubicBezTo>
                  <a:cubicBezTo>
                    <a:pt x="223" y="71"/>
                    <a:pt x="207" y="54"/>
                    <a:pt x="190" y="21"/>
                  </a:cubicBezTo>
                  <a:cubicBezTo>
                    <a:pt x="174" y="21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3" name="Google Shape;20233;p53"/>
            <p:cNvSpPr/>
            <p:nvPr/>
          </p:nvSpPr>
          <p:spPr>
            <a:xfrm>
              <a:off x="4145925" y="2484475"/>
              <a:ext cx="5175" cy="2775"/>
            </a:xfrm>
            <a:custGeom>
              <a:avLst/>
              <a:gdLst/>
              <a:ahLst/>
              <a:cxnLst/>
              <a:rect l="l" t="t" r="r" b="b"/>
              <a:pathLst>
                <a:path w="207" h="111" extrusionOk="0">
                  <a:moveTo>
                    <a:pt x="85" y="1"/>
                  </a:moveTo>
                  <a:cubicBezTo>
                    <a:pt x="67" y="1"/>
                    <a:pt x="45" y="13"/>
                    <a:pt x="33" y="24"/>
                  </a:cubicBezTo>
                  <a:cubicBezTo>
                    <a:pt x="17" y="41"/>
                    <a:pt x="0" y="57"/>
                    <a:pt x="0" y="78"/>
                  </a:cubicBezTo>
                  <a:cubicBezTo>
                    <a:pt x="70" y="94"/>
                    <a:pt x="136" y="94"/>
                    <a:pt x="207" y="111"/>
                  </a:cubicBezTo>
                  <a:cubicBezTo>
                    <a:pt x="207" y="94"/>
                    <a:pt x="190" y="57"/>
                    <a:pt x="190" y="57"/>
                  </a:cubicBezTo>
                  <a:cubicBezTo>
                    <a:pt x="174" y="24"/>
                    <a:pt x="153" y="24"/>
                    <a:pt x="136" y="8"/>
                  </a:cubicBezTo>
                  <a:lnTo>
                    <a:pt x="103" y="8"/>
                  </a:lnTo>
                  <a:cubicBezTo>
                    <a:pt x="99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4" name="Google Shape;20234;p53"/>
            <p:cNvSpPr/>
            <p:nvPr/>
          </p:nvSpPr>
          <p:spPr>
            <a:xfrm>
              <a:off x="4157475" y="243560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38" y="0"/>
                  </a:moveTo>
                  <a:cubicBezTo>
                    <a:pt x="86" y="0"/>
                    <a:pt x="48" y="30"/>
                    <a:pt x="21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1" y="254"/>
                    <a:pt x="117" y="258"/>
                    <a:pt x="132" y="258"/>
                  </a:cubicBezTo>
                  <a:cubicBezTo>
                    <a:pt x="173" y="258"/>
                    <a:pt x="212" y="225"/>
                    <a:pt x="227" y="177"/>
                  </a:cubicBezTo>
                  <a:cubicBezTo>
                    <a:pt x="260" y="107"/>
                    <a:pt x="227" y="37"/>
                    <a:pt x="173" y="4"/>
                  </a:cubicBezTo>
                  <a:cubicBezTo>
                    <a:pt x="161" y="1"/>
                    <a:pt x="149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5" name="Google Shape;20235;p53"/>
            <p:cNvSpPr/>
            <p:nvPr/>
          </p:nvSpPr>
          <p:spPr>
            <a:xfrm>
              <a:off x="4157975" y="2478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50" y="22"/>
                    <a:pt x="34" y="55"/>
                  </a:cubicBezTo>
                  <a:cubicBezTo>
                    <a:pt x="17" y="88"/>
                    <a:pt x="1" y="125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86" y="22"/>
                  </a:cubicBezTo>
                  <a:cubicBezTo>
                    <a:pt x="170" y="22"/>
                    <a:pt x="170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6" name="Google Shape;20236;p53"/>
            <p:cNvSpPr/>
            <p:nvPr/>
          </p:nvSpPr>
          <p:spPr>
            <a:xfrm>
              <a:off x="4164375" y="241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87" y="1"/>
                    <a:pt x="70" y="1"/>
                    <a:pt x="7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104"/>
                    <a:pt x="207" y="87"/>
                    <a:pt x="207" y="87"/>
                  </a:cubicBezTo>
                  <a:cubicBezTo>
                    <a:pt x="190" y="50"/>
                    <a:pt x="174" y="17"/>
                    <a:pt x="157" y="17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7" name="Google Shape;20237;p53"/>
            <p:cNvSpPr/>
            <p:nvPr/>
          </p:nvSpPr>
          <p:spPr>
            <a:xfrm>
              <a:off x="4162200" y="246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120" y="1"/>
                    <a:pt x="87" y="1"/>
                    <a:pt x="71" y="34"/>
                  </a:cubicBezTo>
                  <a:cubicBezTo>
                    <a:pt x="17" y="67"/>
                    <a:pt x="1" y="153"/>
                    <a:pt x="54" y="207"/>
                  </a:cubicBezTo>
                  <a:cubicBezTo>
                    <a:pt x="72" y="242"/>
                    <a:pt x="100" y="258"/>
                    <a:pt x="131" y="258"/>
                  </a:cubicBezTo>
                  <a:cubicBezTo>
                    <a:pt x="157" y="258"/>
                    <a:pt x="184" y="246"/>
                    <a:pt x="207" y="223"/>
                  </a:cubicBezTo>
                  <a:cubicBezTo>
                    <a:pt x="244" y="190"/>
                    <a:pt x="261" y="104"/>
                    <a:pt x="223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8" name="Google Shape;20238;p53"/>
            <p:cNvSpPr/>
            <p:nvPr/>
          </p:nvSpPr>
          <p:spPr>
            <a:xfrm>
              <a:off x="4175500" y="2429725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71" y="0"/>
                    <a:pt x="38" y="17"/>
                    <a:pt x="21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21" y="206"/>
                    <a:pt x="54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39"/>
                    <a:pt x="227" y="169"/>
                    <a:pt x="227" y="103"/>
                  </a:cubicBezTo>
                  <a:cubicBezTo>
                    <a:pt x="227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9" name="Google Shape;20239;p53"/>
            <p:cNvSpPr/>
            <p:nvPr/>
          </p:nvSpPr>
          <p:spPr>
            <a:xfrm>
              <a:off x="3955650" y="2235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3" y="207"/>
                    <a:pt x="71" y="22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07" y="38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0" name="Google Shape;20240;p53"/>
            <p:cNvSpPr/>
            <p:nvPr/>
          </p:nvSpPr>
          <p:spPr>
            <a:xfrm>
              <a:off x="4180250" y="24601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57" y="0"/>
                  </a:moveTo>
                  <a:cubicBezTo>
                    <a:pt x="120" y="0"/>
                    <a:pt x="87" y="0"/>
                    <a:pt x="70" y="21"/>
                  </a:cubicBezTo>
                  <a:cubicBezTo>
                    <a:pt x="54" y="38"/>
                    <a:pt x="37" y="54"/>
                    <a:pt x="17" y="87"/>
                  </a:cubicBezTo>
                  <a:cubicBezTo>
                    <a:pt x="0" y="104"/>
                    <a:pt x="17" y="141"/>
                    <a:pt x="17" y="174"/>
                  </a:cubicBezTo>
                  <a:cubicBezTo>
                    <a:pt x="37" y="207"/>
                    <a:pt x="54" y="244"/>
                    <a:pt x="87" y="260"/>
                  </a:cubicBezTo>
                  <a:cubicBezTo>
                    <a:pt x="96" y="263"/>
                    <a:pt x="105" y="264"/>
                    <a:pt x="115" y="264"/>
                  </a:cubicBezTo>
                  <a:cubicBezTo>
                    <a:pt x="162" y="264"/>
                    <a:pt x="209" y="232"/>
                    <a:pt x="223" y="174"/>
                  </a:cubicBezTo>
                  <a:cubicBezTo>
                    <a:pt x="244" y="104"/>
                    <a:pt x="223" y="38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1" name="Google Shape;20241;p53"/>
            <p:cNvSpPr/>
            <p:nvPr/>
          </p:nvSpPr>
          <p:spPr>
            <a:xfrm>
              <a:off x="4136850" y="24041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10" y="1"/>
                    <a:pt x="100" y="2"/>
                    <a:pt x="87" y="8"/>
                  </a:cubicBezTo>
                  <a:cubicBezTo>
                    <a:pt x="71" y="8"/>
                    <a:pt x="54" y="24"/>
                    <a:pt x="38" y="41"/>
                  </a:cubicBezTo>
                  <a:cubicBezTo>
                    <a:pt x="21" y="57"/>
                    <a:pt x="1" y="111"/>
                    <a:pt x="1" y="144"/>
                  </a:cubicBezTo>
                  <a:cubicBezTo>
                    <a:pt x="1" y="177"/>
                    <a:pt x="21" y="214"/>
                    <a:pt x="54" y="231"/>
                  </a:cubicBezTo>
                  <a:cubicBezTo>
                    <a:pt x="71" y="247"/>
                    <a:pt x="104" y="264"/>
                    <a:pt x="124" y="264"/>
                  </a:cubicBezTo>
                  <a:cubicBezTo>
                    <a:pt x="190" y="247"/>
                    <a:pt x="227" y="177"/>
                    <a:pt x="227" y="128"/>
                  </a:cubicBezTo>
                  <a:lnTo>
                    <a:pt x="227" y="111"/>
                  </a:lnTo>
                  <a:cubicBezTo>
                    <a:pt x="207" y="57"/>
                    <a:pt x="190" y="24"/>
                    <a:pt x="157" y="8"/>
                  </a:cubicBez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2" name="Google Shape;20242;p53"/>
            <p:cNvSpPr/>
            <p:nvPr/>
          </p:nvSpPr>
          <p:spPr>
            <a:xfrm>
              <a:off x="4135200" y="24515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" y="173"/>
                    <a:pt x="17" y="206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90" y="239"/>
                    <a:pt x="223" y="173"/>
                    <a:pt x="223" y="103"/>
                  </a:cubicBezTo>
                  <a:cubicBezTo>
                    <a:pt x="223" y="70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3" name="Google Shape;20243;p53"/>
            <p:cNvSpPr/>
            <p:nvPr/>
          </p:nvSpPr>
          <p:spPr>
            <a:xfrm>
              <a:off x="4134800" y="24674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60"/>
                  </a:cubicBezTo>
                  <a:cubicBezTo>
                    <a:pt x="113" y="265"/>
                    <a:pt x="122" y="267"/>
                    <a:pt x="132" y="267"/>
                  </a:cubicBezTo>
                  <a:cubicBezTo>
                    <a:pt x="154" y="267"/>
                    <a:pt x="174" y="255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4" name="Google Shape;20244;p53"/>
            <p:cNvSpPr/>
            <p:nvPr/>
          </p:nvSpPr>
          <p:spPr>
            <a:xfrm>
              <a:off x="4134800" y="2420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5"/>
                    <a:pt x="33" y="228"/>
                    <a:pt x="83" y="248"/>
                  </a:cubicBezTo>
                  <a:cubicBezTo>
                    <a:pt x="97" y="257"/>
                    <a:pt x="112" y="261"/>
                    <a:pt x="127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5" name="Google Shape;20245;p53"/>
            <p:cNvSpPr/>
            <p:nvPr/>
          </p:nvSpPr>
          <p:spPr>
            <a:xfrm>
              <a:off x="4153650" y="2402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40"/>
                  </a:cubicBezTo>
                  <a:cubicBezTo>
                    <a:pt x="82" y="251"/>
                    <a:pt x="102" y="265"/>
                    <a:pt x="118" y="265"/>
                  </a:cubicBezTo>
                  <a:cubicBezTo>
                    <a:pt x="125" y="265"/>
                    <a:pt x="132" y="262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6" name="Google Shape;20246;p53"/>
            <p:cNvSpPr/>
            <p:nvPr/>
          </p:nvSpPr>
          <p:spPr>
            <a:xfrm>
              <a:off x="4139950" y="23599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8" y="1"/>
                  </a:moveTo>
                  <a:cubicBezTo>
                    <a:pt x="64" y="1"/>
                    <a:pt x="45" y="14"/>
                    <a:pt x="33" y="26"/>
                  </a:cubicBezTo>
                  <a:cubicBezTo>
                    <a:pt x="17" y="59"/>
                    <a:pt x="0" y="75"/>
                    <a:pt x="0" y="112"/>
                  </a:cubicBezTo>
                  <a:cubicBezTo>
                    <a:pt x="0" y="145"/>
                    <a:pt x="0" y="178"/>
                    <a:pt x="17" y="215"/>
                  </a:cubicBezTo>
                  <a:cubicBezTo>
                    <a:pt x="33" y="248"/>
                    <a:pt x="66" y="265"/>
                    <a:pt x="83" y="265"/>
                  </a:cubicBezTo>
                  <a:cubicBezTo>
                    <a:pt x="120" y="265"/>
                    <a:pt x="153" y="248"/>
                    <a:pt x="169" y="232"/>
                  </a:cubicBezTo>
                  <a:cubicBezTo>
                    <a:pt x="223" y="195"/>
                    <a:pt x="223" y="112"/>
                    <a:pt x="186" y="42"/>
                  </a:cubicBezTo>
                  <a:cubicBezTo>
                    <a:pt x="169" y="26"/>
                    <a:pt x="169" y="26"/>
                    <a:pt x="136" y="9"/>
                  </a:cubicBezTo>
                  <a:lnTo>
                    <a:pt x="120" y="9"/>
                  </a:lnTo>
                  <a:cubicBezTo>
                    <a:pt x="109" y="3"/>
                    <a:pt x="98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7" name="Google Shape;20247;p53"/>
            <p:cNvSpPr/>
            <p:nvPr/>
          </p:nvSpPr>
          <p:spPr>
            <a:xfrm>
              <a:off x="4062125" y="22635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130" y="0"/>
                  </a:moveTo>
                  <a:cubicBezTo>
                    <a:pt x="119" y="0"/>
                    <a:pt x="106" y="4"/>
                    <a:pt x="87" y="12"/>
                  </a:cubicBezTo>
                  <a:cubicBezTo>
                    <a:pt x="71" y="12"/>
                    <a:pt x="38" y="29"/>
                    <a:pt x="21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21" y="219"/>
                    <a:pt x="54" y="235"/>
                  </a:cubicBezTo>
                  <a:cubicBezTo>
                    <a:pt x="66" y="250"/>
                    <a:pt x="86" y="262"/>
                    <a:pt x="104" y="262"/>
                  </a:cubicBezTo>
                  <a:cubicBezTo>
                    <a:pt x="111" y="262"/>
                    <a:pt x="118" y="260"/>
                    <a:pt x="124" y="256"/>
                  </a:cubicBezTo>
                  <a:cubicBezTo>
                    <a:pt x="190" y="256"/>
                    <a:pt x="227" y="186"/>
                    <a:pt x="227" y="116"/>
                  </a:cubicBezTo>
                  <a:cubicBezTo>
                    <a:pt x="227" y="83"/>
                    <a:pt x="207" y="50"/>
                    <a:pt x="174" y="29"/>
                  </a:cubicBezTo>
                  <a:cubicBezTo>
                    <a:pt x="174" y="12"/>
                    <a:pt x="157" y="12"/>
                    <a:pt x="157" y="12"/>
                  </a:cubicBezTo>
                  <a:cubicBezTo>
                    <a:pt x="149" y="4"/>
                    <a:pt x="141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8" name="Google Shape;20248;p53"/>
            <p:cNvSpPr/>
            <p:nvPr/>
          </p:nvSpPr>
          <p:spPr>
            <a:xfrm>
              <a:off x="4035950" y="2375900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5" y="1"/>
                  </a:moveTo>
                  <a:cubicBezTo>
                    <a:pt x="99" y="1"/>
                    <a:pt x="51" y="34"/>
                    <a:pt x="37" y="92"/>
                  </a:cubicBezTo>
                  <a:cubicBezTo>
                    <a:pt x="0" y="158"/>
                    <a:pt x="37" y="228"/>
                    <a:pt x="87" y="244"/>
                  </a:cubicBezTo>
                  <a:cubicBezTo>
                    <a:pt x="103" y="261"/>
                    <a:pt x="120" y="261"/>
                    <a:pt x="140" y="261"/>
                  </a:cubicBezTo>
                  <a:cubicBezTo>
                    <a:pt x="190" y="261"/>
                    <a:pt x="223" y="228"/>
                    <a:pt x="243" y="174"/>
                  </a:cubicBezTo>
                  <a:cubicBezTo>
                    <a:pt x="260" y="125"/>
                    <a:pt x="243" y="71"/>
                    <a:pt x="206" y="38"/>
                  </a:cubicBezTo>
                  <a:cubicBezTo>
                    <a:pt x="206" y="38"/>
                    <a:pt x="190" y="22"/>
                    <a:pt x="173" y="5"/>
                  </a:cubicBezTo>
                  <a:cubicBezTo>
                    <a:pt x="164" y="2"/>
                    <a:pt x="15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9" name="Google Shape;20249;p53"/>
            <p:cNvSpPr/>
            <p:nvPr/>
          </p:nvSpPr>
          <p:spPr>
            <a:xfrm>
              <a:off x="4035950" y="228270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26" y="0"/>
                  </a:moveTo>
                  <a:cubicBezTo>
                    <a:pt x="80" y="0"/>
                    <a:pt x="33" y="35"/>
                    <a:pt x="17" y="89"/>
                  </a:cubicBezTo>
                  <a:cubicBezTo>
                    <a:pt x="0" y="159"/>
                    <a:pt x="17" y="229"/>
                    <a:pt x="87" y="245"/>
                  </a:cubicBezTo>
                  <a:cubicBezTo>
                    <a:pt x="101" y="254"/>
                    <a:pt x="116" y="258"/>
                    <a:pt x="131" y="258"/>
                  </a:cubicBezTo>
                  <a:cubicBezTo>
                    <a:pt x="172" y="258"/>
                    <a:pt x="211" y="227"/>
                    <a:pt x="223" y="175"/>
                  </a:cubicBezTo>
                  <a:cubicBezTo>
                    <a:pt x="243" y="109"/>
                    <a:pt x="223" y="39"/>
                    <a:pt x="157" y="6"/>
                  </a:cubicBezTo>
                  <a:cubicBezTo>
                    <a:pt x="147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0" name="Google Shape;20250;p53"/>
            <p:cNvSpPr/>
            <p:nvPr/>
          </p:nvSpPr>
          <p:spPr>
            <a:xfrm>
              <a:off x="4040275" y="22364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40"/>
                    <a:pt x="240" y="170"/>
                    <a:pt x="240" y="104"/>
                  </a:cubicBezTo>
                  <a:cubicBezTo>
                    <a:pt x="223" y="67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1" name="Google Shape;20251;p53"/>
            <p:cNvSpPr/>
            <p:nvPr/>
          </p:nvSpPr>
          <p:spPr>
            <a:xfrm>
              <a:off x="4032125" y="23184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0"/>
                  </a:moveTo>
                  <a:cubicBezTo>
                    <a:pt x="87" y="0"/>
                    <a:pt x="67" y="21"/>
                    <a:pt x="3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" y="190"/>
                    <a:pt x="17" y="227"/>
                  </a:cubicBezTo>
                  <a:cubicBezTo>
                    <a:pt x="44" y="254"/>
                    <a:pt x="78" y="267"/>
                    <a:pt x="108" y="267"/>
                  </a:cubicBezTo>
                  <a:cubicBezTo>
                    <a:pt x="133" y="267"/>
                    <a:pt x="155" y="259"/>
                    <a:pt x="170" y="244"/>
                  </a:cubicBezTo>
                  <a:cubicBezTo>
                    <a:pt x="223" y="190"/>
                    <a:pt x="240" y="104"/>
                    <a:pt x="190" y="54"/>
                  </a:cubicBezTo>
                  <a:cubicBezTo>
                    <a:pt x="190" y="38"/>
                    <a:pt x="170" y="21"/>
                    <a:pt x="153" y="21"/>
                  </a:cubicBezTo>
                  <a:cubicBezTo>
                    <a:pt x="137" y="21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2" name="Google Shape;20252;p53"/>
            <p:cNvSpPr/>
            <p:nvPr/>
          </p:nvSpPr>
          <p:spPr>
            <a:xfrm>
              <a:off x="4034300" y="23934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1"/>
                  </a:moveTo>
                  <a:cubicBezTo>
                    <a:pt x="99" y="1"/>
                    <a:pt x="78" y="14"/>
                    <a:pt x="66" y="26"/>
                  </a:cubicBezTo>
                  <a:cubicBezTo>
                    <a:pt x="33" y="42"/>
                    <a:pt x="17" y="59"/>
                    <a:pt x="17" y="75"/>
                  </a:cubicBezTo>
                  <a:cubicBezTo>
                    <a:pt x="0" y="112"/>
                    <a:pt x="0" y="145"/>
                    <a:pt x="17" y="162"/>
                  </a:cubicBezTo>
                  <a:cubicBezTo>
                    <a:pt x="17" y="215"/>
                    <a:pt x="50" y="232"/>
                    <a:pt x="66" y="248"/>
                  </a:cubicBezTo>
                  <a:cubicBezTo>
                    <a:pt x="85" y="257"/>
                    <a:pt x="102" y="261"/>
                    <a:pt x="118" y="261"/>
                  </a:cubicBezTo>
                  <a:cubicBezTo>
                    <a:pt x="162" y="261"/>
                    <a:pt x="196" y="230"/>
                    <a:pt x="223" y="178"/>
                  </a:cubicBezTo>
                  <a:cubicBezTo>
                    <a:pt x="239" y="112"/>
                    <a:pt x="206" y="42"/>
                    <a:pt x="153" y="9"/>
                  </a:cubicBezTo>
                  <a:cubicBezTo>
                    <a:pt x="143" y="3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3" name="Google Shape;20253;p53"/>
            <p:cNvSpPr/>
            <p:nvPr/>
          </p:nvSpPr>
          <p:spPr>
            <a:xfrm>
              <a:off x="4040275" y="2330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4" name="Google Shape;20254;p53"/>
            <p:cNvSpPr/>
            <p:nvPr/>
          </p:nvSpPr>
          <p:spPr>
            <a:xfrm>
              <a:off x="4033375" y="23459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0" y="87"/>
                    <a:pt x="0" y="157"/>
                    <a:pt x="37" y="223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14" y="265"/>
                    <a:pt x="124" y="267"/>
                    <a:pt x="134" y="267"/>
                  </a:cubicBezTo>
                  <a:cubicBezTo>
                    <a:pt x="158" y="267"/>
                    <a:pt x="178" y="254"/>
                    <a:pt x="190" y="239"/>
                  </a:cubicBezTo>
                  <a:cubicBezTo>
                    <a:pt x="206" y="223"/>
                    <a:pt x="223" y="190"/>
                    <a:pt x="243" y="157"/>
                  </a:cubicBezTo>
                  <a:cubicBezTo>
                    <a:pt x="243" y="120"/>
                    <a:pt x="223" y="87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5" name="Google Shape;20255;p53"/>
            <p:cNvSpPr/>
            <p:nvPr/>
          </p:nvSpPr>
          <p:spPr>
            <a:xfrm>
              <a:off x="4034300" y="22987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8"/>
                    <a:pt x="17" y="154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83" y="257"/>
                    <a:pt x="103" y="257"/>
                    <a:pt x="136" y="257"/>
                  </a:cubicBezTo>
                  <a:cubicBezTo>
                    <a:pt x="206" y="240"/>
                    <a:pt x="239" y="191"/>
                    <a:pt x="223" y="104"/>
                  </a:cubicBezTo>
                  <a:cubicBezTo>
                    <a:pt x="223" y="67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6" name="Google Shape;20256;p53"/>
            <p:cNvSpPr/>
            <p:nvPr/>
          </p:nvSpPr>
          <p:spPr>
            <a:xfrm>
              <a:off x="4051000" y="23736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8" y="1"/>
                  </a:moveTo>
                  <a:cubicBezTo>
                    <a:pt x="85" y="1"/>
                    <a:pt x="65" y="12"/>
                    <a:pt x="54" y="24"/>
                  </a:cubicBezTo>
                  <a:cubicBezTo>
                    <a:pt x="0" y="78"/>
                    <a:pt x="0" y="160"/>
                    <a:pt x="33" y="214"/>
                  </a:cubicBezTo>
                  <a:cubicBezTo>
                    <a:pt x="54" y="230"/>
                    <a:pt x="87" y="247"/>
                    <a:pt x="103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06" y="214"/>
                    <a:pt x="223" y="181"/>
                    <a:pt x="223" y="144"/>
                  </a:cubicBezTo>
                  <a:cubicBezTo>
                    <a:pt x="239" y="111"/>
                    <a:pt x="223" y="78"/>
                    <a:pt x="206" y="41"/>
                  </a:cubicBezTo>
                  <a:cubicBezTo>
                    <a:pt x="190" y="24"/>
                    <a:pt x="173" y="24"/>
                    <a:pt x="157" y="8"/>
                  </a:cubicBezTo>
                  <a:lnTo>
                    <a:pt x="136" y="8"/>
                  </a:lnTo>
                  <a:cubicBezTo>
                    <a:pt x="127" y="3"/>
                    <a:pt x="117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7" name="Google Shape;20257;p53"/>
            <p:cNvSpPr/>
            <p:nvPr/>
          </p:nvSpPr>
          <p:spPr>
            <a:xfrm>
              <a:off x="4043675" y="2358475"/>
              <a:ext cx="5600" cy="6550"/>
            </a:xfrm>
            <a:custGeom>
              <a:avLst/>
              <a:gdLst/>
              <a:ahLst/>
              <a:cxnLst/>
              <a:rect l="l" t="t" r="r" b="b"/>
              <a:pathLst>
                <a:path w="224" h="262" extrusionOk="0">
                  <a:moveTo>
                    <a:pt x="96" y="1"/>
                  </a:moveTo>
                  <a:cubicBezTo>
                    <a:pt x="54" y="1"/>
                    <a:pt x="13" y="32"/>
                    <a:pt x="0" y="84"/>
                  </a:cubicBezTo>
                  <a:lnTo>
                    <a:pt x="0" y="150"/>
                  </a:lnTo>
                  <a:cubicBezTo>
                    <a:pt x="0" y="187"/>
                    <a:pt x="38" y="236"/>
                    <a:pt x="71" y="253"/>
                  </a:cubicBezTo>
                  <a:cubicBezTo>
                    <a:pt x="80" y="259"/>
                    <a:pt x="92" y="261"/>
                    <a:pt x="104" y="261"/>
                  </a:cubicBezTo>
                  <a:cubicBezTo>
                    <a:pt x="132" y="261"/>
                    <a:pt x="162" y="248"/>
                    <a:pt x="174" y="236"/>
                  </a:cubicBezTo>
                  <a:cubicBezTo>
                    <a:pt x="190" y="220"/>
                    <a:pt x="207" y="203"/>
                    <a:pt x="207" y="187"/>
                  </a:cubicBezTo>
                  <a:cubicBezTo>
                    <a:pt x="223" y="117"/>
                    <a:pt x="207" y="30"/>
                    <a:pt x="141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8" name="Google Shape;20258;p53"/>
            <p:cNvSpPr/>
            <p:nvPr/>
          </p:nvSpPr>
          <p:spPr>
            <a:xfrm>
              <a:off x="4054400" y="2403100"/>
              <a:ext cx="6100" cy="6750"/>
            </a:xfrm>
            <a:custGeom>
              <a:avLst/>
              <a:gdLst/>
              <a:ahLst/>
              <a:cxnLst/>
              <a:rect l="l" t="t" r="r" b="b"/>
              <a:pathLst>
                <a:path w="244" h="270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0" y="154"/>
                    <a:pt x="21" y="241"/>
                    <a:pt x="87" y="257"/>
                  </a:cubicBezTo>
                  <a:cubicBezTo>
                    <a:pt x="101" y="266"/>
                    <a:pt x="116" y="270"/>
                    <a:pt x="131" y="270"/>
                  </a:cubicBezTo>
                  <a:cubicBezTo>
                    <a:pt x="172" y="270"/>
                    <a:pt x="212" y="238"/>
                    <a:pt x="227" y="187"/>
                  </a:cubicBezTo>
                  <a:cubicBezTo>
                    <a:pt x="243" y="117"/>
                    <a:pt x="227" y="3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9" name="Google Shape;20259;p53"/>
            <p:cNvSpPr/>
            <p:nvPr/>
          </p:nvSpPr>
          <p:spPr>
            <a:xfrm>
              <a:off x="4052325" y="23271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36"/>
                    <a:pt x="83" y="252"/>
                  </a:cubicBezTo>
                  <a:cubicBezTo>
                    <a:pt x="97" y="252"/>
                    <a:pt x="109" y="260"/>
                    <a:pt x="120" y="260"/>
                  </a:cubicBezTo>
                  <a:cubicBezTo>
                    <a:pt x="126" y="260"/>
                    <a:pt x="131" y="258"/>
                    <a:pt x="137" y="252"/>
                  </a:cubicBezTo>
                  <a:cubicBezTo>
                    <a:pt x="170" y="252"/>
                    <a:pt x="207" y="219"/>
                    <a:pt x="223" y="18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86" y="30"/>
                    <a:pt x="170" y="13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0" name="Google Shape;20260;p53"/>
            <p:cNvSpPr/>
            <p:nvPr/>
          </p:nvSpPr>
          <p:spPr>
            <a:xfrm>
              <a:off x="4044600" y="23121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8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67" y="13"/>
                    <a:pt x="50" y="30"/>
                    <a:pt x="34" y="67"/>
                  </a:cubicBezTo>
                  <a:cubicBezTo>
                    <a:pt x="17" y="83"/>
                    <a:pt x="1" y="116"/>
                    <a:pt x="17" y="149"/>
                  </a:cubicBezTo>
                  <a:cubicBezTo>
                    <a:pt x="17" y="186"/>
                    <a:pt x="34" y="219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186" y="252"/>
                    <a:pt x="240" y="186"/>
                    <a:pt x="223" y="116"/>
                  </a:cubicBezTo>
                  <a:cubicBezTo>
                    <a:pt x="223" y="83"/>
                    <a:pt x="207" y="46"/>
                    <a:pt x="186" y="30"/>
                  </a:cubicBezTo>
                  <a:cubicBezTo>
                    <a:pt x="170" y="30"/>
                    <a:pt x="170" y="13"/>
                    <a:pt x="153" y="13"/>
                  </a:cubicBezTo>
                  <a:cubicBezTo>
                    <a:pt x="145" y="5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1" name="Google Shape;20261;p53"/>
            <p:cNvSpPr/>
            <p:nvPr/>
          </p:nvSpPr>
          <p:spPr>
            <a:xfrm>
              <a:off x="4048825" y="2295050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20" y="0"/>
                  </a:moveTo>
                  <a:cubicBezTo>
                    <a:pt x="101" y="0"/>
                    <a:pt x="78" y="13"/>
                    <a:pt x="54" y="27"/>
                  </a:cubicBezTo>
                  <a:cubicBezTo>
                    <a:pt x="17" y="77"/>
                    <a:pt x="1" y="163"/>
                    <a:pt x="54" y="213"/>
                  </a:cubicBezTo>
                  <a:cubicBezTo>
                    <a:pt x="74" y="244"/>
                    <a:pt x="106" y="263"/>
                    <a:pt x="139" y="263"/>
                  </a:cubicBezTo>
                  <a:cubicBezTo>
                    <a:pt x="162" y="263"/>
                    <a:pt x="186" y="254"/>
                    <a:pt x="207" y="234"/>
                  </a:cubicBezTo>
                  <a:cubicBezTo>
                    <a:pt x="244" y="180"/>
                    <a:pt x="260" y="110"/>
                    <a:pt x="223" y="44"/>
                  </a:cubicBezTo>
                  <a:cubicBezTo>
                    <a:pt x="207" y="27"/>
                    <a:pt x="190" y="27"/>
                    <a:pt x="174" y="7"/>
                  </a:cubicBezTo>
                  <a:lnTo>
                    <a:pt x="141" y="7"/>
                  </a:lnTo>
                  <a:cubicBezTo>
                    <a:pt x="135" y="2"/>
                    <a:pt x="12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2" name="Google Shape;20262;p53"/>
            <p:cNvSpPr/>
            <p:nvPr/>
          </p:nvSpPr>
          <p:spPr>
            <a:xfrm>
              <a:off x="4075525" y="23845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6" y="0"/>
                  </a:moveTo>
                  <a:cubicBezTo>
                    <a:pt x="104" y="0"/>
                    <a:pt x="83" y="17"/>
                    <a:pt x="50" y="33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25" y="265"/>
                    <a:pt x="131" y="267"/>
                    <a:pt x="137" y="267"/>
                  </a:cubicBezTo>
                  <a:cubicBezTo>
                    <a:pt x="154" y="267"/>
                    <a:pt x="174" y="254"/>
                    <a:pt x="186" y="239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86" y="17"/>
                    <a:pt x="169" y="17"/>
                  </a:cubicBezTo>
                  <a:cubicBezTo>
                    <a:pt x="153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3" name="Google Shape;20263;p53"/>
            <p:cNvSpPr/>
            <p:nvPr/>
          </p:nvSpPr>
          <p:spPr>
            <a:xfrm>
              <a:off x="4046250" y="23885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1"/>
                  </a:moveTo>
                  <a:cubicBezTo>
                    <a:pt x="88" y="1"/>
                    <a:pt x="50" y="34"/>
                    <a:pt x="38" y="81"/>
                  </a:cubicBezTo>
                  <a:cubicBezTo>
                    <a:pt x="1" y="152"/>
                    <a:pt x="38" y="222"/>
                    <a:pt x="87" y="255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4" y="259"/>
                    <a:pt x="213" y="226"/>
                    <a:pt x="244" y="168"/>
                  </a:cubicBezTo>
                  <a:cubicBezTo>
                    <a:pt x="260" y="119"/>
                    <a:pt x="223" y="32"/>
                    <a:pt x="174" y="16"/>
                  </a:cubicBezTo>
                  <a:cubicBezTo>
                    <a:pt x="159" y="5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4" name="Google Shape;20264;p53"/>
            <p:cNvSpPr/>
            <p:nvPr/>
          </p:nvSpPr>
          <p:spPr>
            <a:xfrm>
              <a:off x="4087900" y="2351600"/>
              <a:ext cx="5675" cy="6825"/>
            </a:xfrm>
            <a:custGeom>
              <a:avLst/>
              <a:gdLst/>
              <a:ahLst/>
              <a:cxnLst/>
              <a:rect l="l" t="t" r="r" b="b"/>
              <a:pathLst>
                <a:path w="227" h="273" extrusionOk="0">
                  <a:moveTo>
                    <a:pt x="132" y="0"/>
                  </a:moveTo>
                  <a:cubicBezTo>
                    <a:pt x="123" y="0"/>
                    <a:pt x="114" y="4"/>
                    <a:pt x="103" y="12"/>
                  </a:cubicBezTo>
                  <a:cubicBezTo>
                    <a:pt x="37" y="12"/>
                    <a:pt x="0" y="82"/>
                    <a:pt x="0" y="153"/>
                  </a:cubicBezTo>
                  <a:cubicBezTo>
                    <a:pt x="21" y="186"/>
                    <a:pt x="37" y="219"/>
                    <a:pt x="54" y="239"/>
                  </a:cubicBezTo>
                  <a:cubicBezTo>
                    <a:pt x="70" y="256"/>
                    <a:pt x="103" y="272"/>
                    <a:pt x="140" y="272"/>
                  </a:cubicBezTo>
                  <a:cubicBezTo>
                    <a:pt x="157" y="256"/>
                    <a:pt x="190" y="239"/>
                    <a:pt x="206" y="202"/>
                  </a:cubicBezTo>
                  <a:cubicBezTo>
                    <a:pt x="227" y="186"/>
                    <a:pt x="227" y="153"/>
                    <a:pt x="227" y="115"/>
                  </a:cubicBezTo>
                  <a:cubicBezTo>
                    <a:pt x="227" y="82"/>
                    <a:pt x="206" y="50"/>
                    <a:pt x="190" y="33"/>
                  </a:cubicBezTo>
                  <a:cubicBezTo>
                    <a:pt x="173" y="33"/>
                    <a:pt x="173" y="12"/>
                    <a:pt x="157" y="12"/>
                  </a:cubicBezTo>
                  <a:cubicBezTo>
                    <a:pt x="149" y="4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5" name="Google Shape;20265;p53"/>
            <p:cNvSpPr/>
            <p:nvPr/>
          </p:nvSpPr>
          <p:spPr>
            <a:xfrm>
              <a:off x="4090975" y="238425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lnTo>
                    <a:pt x="83" y="13"/>
                  </a:lnTo>
                  <a:cubicBezTo>
                    <a:pt x="34" y="30"/>
                    <a:pt x="1" y="100"/>
                    <a:pt x="17" y="149"/>
                  </a:cubicBezTo>
                  <a:cubicBezTo>
                    <a:pt x="17" y="187"/>
                    <a:pt x="34" y="220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207" y="252"/>
                    <a:pt x="240" y="187"/>
                    <a:pt x="240" y="116"/>
                  </a:cubicBezTo>
                  <a:cubicBezTo>
                    <a:pt x="224" y="100"/>
                    <a:pt x="224" y="100"/>
                    <a:pt x="224" y="83"/>
                  </a:cubicBezTo>
                  <a:cubicBezTo>
                    <a:pt x="207" y="46"/>
                    <a:pt x="186" y="30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6" name="Google Shape;20266;p53"/>
            <p:cNvSpPr/>
            <p:nvPr/>
          </p:nvSpPr>
          <p:spPr>
            <a:xfrm>
              <a:off x="4046675" y="2344725"/>
              <a:ext cx="6100" cy="6375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11" y="1"/>
                  </a:moveTo>
                  <a:cubicBezTo>
                    <a:pt x="71" y="1"/>
                    <a:pt x="33" y="33"/>
                    <a:pt x="21" y="81"/>
                  </a:cubicBezTo>
                  <a:cubicBezTo>
                    <a:pt x="0" y="151"/>
                    <a:pt x="21" y="221"/>
                    <a:pt x="70" y="254"/>
                  </a:cubicBezTo>
                  <a:lnTo>
                    <a:pt x="124" y="254"/>
                  </a:lnTo>
                  <a:cubicBezTo>
                    <a:pt x="173" y="254"/>
                    <a:pt x="206" y="221"/>
                    <a:pt x="227" y="168"/>
                  </a:cubicBezTo>
                  <a:cubicBezTo>
                    <a:pt x="243" y="135"/>
                    <a:pt x="227" y="81"/>
                    <a:pt x="190" y="48"/>
                  </a:cubicBezTo>
                  <a:cubicBezTo>
                    <a:pt x="190" y="32"/>
                    <a:pt x="173" y="15"/>
                    <a:pt x="157" y="15"/>
                  </a:cubicBezTo>
                  <a:cubicBezTo>
                    <a:pt x="142" y="5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7" name="Google Shape;20267;p53"/>
            <p:cNvSpPr/>
            <p:nvPr/>
          </p:nvSpPr>
          <p:spPr>
            <a:xfrm>
              <a:off x="4094375" y="2335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8" y="1"/>
                  </a:moveTo>
                  <a:cubicBezTo>
                    <a:pt x="86" y="1"/>
                    <a:pt x="65" y="12"/>
                    <a:pt x="50" y="24"/>
                  </a:cubicBezTo>
                  <a:cubicBezTo>
                    <a:pt x="1" y="78"/>
                    <a:pt x="1" y="160"/>
                    <a:pt x="34" y="214"/>
                  </a:cubicBezTo>
                  <a:cubicBezTo>
                    <a:pt x="50" y="230"/>
                    <a:pt x="88" y="247"/>
                    <a:pt x="104" y="263"/>
                  </a:cubicBezTo>
                  <a:cubicBezTo>
                    <a:pt x="137" y="263"/>
                    <a:pt x="174" y="247"/>
                    <a:pt x="191" y="230"/>
                  </a:cubicBezTo>
                  <a:cubicBezTo>
                    <a:pt x="240" y="181"/>
                    <a:pt x="240" y="111"/>
                    <a:pt x="207" y="40"/>
                  </a:cubicBezTo>
                  <a:cubicBezTo>
                    <a:pt x="191" y="24"/>
                    <a:pt x="174" y="24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8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8" name="Google Shape;20268;p53"/>
            <p:cNvSpPr/>
            <p:nvPr/>
          </p:nvSpPr>
          <p:spPr>
            <a:xfrm>
              <a:off x="4083675" y="2274175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1"/>
                  </a:moveTo>
                  <a:cubicBezTo>
                    <a:pt x="103" y="1"/>
                    <a:pt x="87" y="17"/>
                    <a:pt x="50" y="38"/>
                  </a:cubicBezTo>
                  <a:cubicBezTo>
                    <a:pt x="0" y="87"/>
                    <a:pt x="0" y="174"/>
                    <a:pt x="33" y="223"/>
                  </a:cubicBezTo>
                  <a:cubicBezTo>
                    <a:pt x="50" y="244"/>
                    <a:pt x="87" y="260"/>
                    <a:pt x="120" y="277"/>
                  </a:cubicBezTo>
                  <a:cubicBezTo>
                    <a:pt x="136" y="277"/>
                    <a:pt x="169" y="260"/>
                    <a:pt x="190" y="244"/>
                  </a:cubicBezTo>
                  <a:cubicBezTo>
                    <a:pt x="223" y="223"/>
                    <a:pt x="223" y="190"/>
                    <a:pt x="239" y="157"/>
                  </a:cubicBezTo>
                  <a:cubicBezTo>
                    <a:pt x="239" y="120"/>
                    <a:pt x="223" y="87"/>
                    <a:pt x="206" y="54"/>
                  </a:cubicBezTo>
                  <a:cubicBezTo>
                    <a:pt x="206" y="38"/>
                    <a:pt x="190" y="17"/>
                    <a:pt x="169" y="17"/>
                  </a:cubicBezTo>
                  <a:cubicBezTo>
                    <a:pt x="153" y="17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9" name="Google Shape;20269;p53"/>
            <p:cNvSpPr/>
            <p:nvPr/>
          </p:nvSpPr>
          <p:spPr>
            <a:xfrm>
              <a:off x="4087075" y="23039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12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cubicBezTo>
                    <a:pt x="96" y="256"/>
                    <a:pt x="105" y="257"/>
                    <a:pt x="115" y="257"/>
                  </a:cubicBezTo>
                  <a:cubicBezTo>
                    <a:pt x="159" y="257"/>
                    <a:pt x="209" y="227"/>
                    <a:pt x="223" y="187"/>
                  </a:cubicBezTo>
                  <a:cubicBezTo>
                    <a:pt x="239" y="117"/>
                    <a:pt x="223" y="30"/>
                    <a:pt x="157" y="14"/>
                  </a:cubicBezTo>
                  <a:cubicBezTo>
                    <a:pt x="143" y="5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0" name="Google Shape;20270;p53"/>
            <p:cNvSpPr/>
            <p:nvPr/>
          </p:nvSpPr>
          <p:spPr>
            <a:xfrm>
              <a:off x="4094375" y="22883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40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57"/>
                    <a:pt x="34" y="227"/>
                    <a:pt x="88" y="244"/>
                  </a:cubicBezTo>
                  <a:cubicBezTo>
                    <a:pt x="101" y="253"/>
                    <a:pt x="115" y="257"/>
                    <a:pt x="130" y="257"/>
                  </a:cubicBezTo>
                  <a:cubicBezTo>
                    <a:pt x="170" y="257"/>
                    <a:pt x="211" y="225"/>
                    <a:pt x="224" y="174"/>
                  </a:cubicBezTo>
                  <a:cubicBezTo>
                    <a:pt x="257" y="108"/>
                    <a:pt x="224" y="38"/>
                    <a:pt x="174" y="5"/>
                  </a:cubicBezTo>
                  <a:cubicBezTo>
                    <a:pt x="162" y="2"/>
                    <a:pt x="15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1" name="Google Shape;20271;p53"/>
            <p:cNvSpPr/>
            <p:nvPr/>
          </p:nvSpPr>
          <p:spPr>
            <a:xfrm>
              <a:off x="4048000" y="2423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71" y="263"/>
                    <a:pt x="117" y="263"/>
                  </a:cubicBezTo>
                  <a:cubicBezTo>
                    <a:pt x="124" y="263"/>
                    <a:pt x="131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40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2" name="Google Shape;20272;p53"/>
            <p:cNvSpPr/>
            <p:nvPr/>
          </p:nvSpPr>
          <p:spPr>
            <a:xfrm>
              <a:off x="4094800" y="231892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3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1" y="256"/>
                    <a:pt x="103" y="256"/>
                    <a:pt x="136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7" y="50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3" name="Google Shape;20273;p53"/>
            <p:cNvSpPr/>
            <p:nvPr/>
          </p:nvSpPr>
          <p:spPr>
            <a:xfrm>
              <a:off x="4069450" y="24013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6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4" name="Google Shape;20274;p53"/>
            <p:cNvSpPr/>
            <p:nvPr/>
          </p:nvSpPr>
          <p:spPr>
            <a:xfrm>
              <a:off x="4095625" y="23669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3" y="0"/>
                  </a:moveTo>
                  <a:cubicBezTo>
                    <a:pt x="70" y="17"/>
                    <a:pt x="54" y="37"/>
                    <a:pt x="38" y="54"/>
                  </a:cubicBezTo>
                  <a:cubicBezTo>
                    <a:pt x="21" y="87"/>
                    <a:pt x="0" y="120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7" y="255"/>
                    <a:pt x="92" y="267"/>
                    <a:pt x="112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5" name="Google Shape;20275;p53"/>
            <p:cNvSpPr/>
            <p:nvPr/>
          </p:nvSpPr>
          <p:spPr>
            <a:xfrm>
              <a:off x="4096550" y="22716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66" y="1"/>
                    <a:pt x="50" y="17"/>
                    <a:pt x="33" y="38"/>
                  </a:cubicBezTo>
                  <a:cubicBezTo>
                    <a:pt x="17" y="71"/>
                    <a:pt x="1" y="104"/>
                    <a:pt x="1" y="141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66" y="260"/>
                    <a:pt x="104" y="260"/>
                    <a:pt x="120" y="260"/>
                  </a:cubicBezTo>
                  <a:cubicBezTo>
                    <a:pt x="190" y="244"/>
                    <a:pt x="223" y="190"/>
                    <a:pt x="223" y="120"/>
                  </a:cubicBezTo>
                  <a:lnTo>
                    <a:pt x="223" y="104"/>
                  </a:lnTo>
                  <a:cubicBezTo>
                    <a:pt x="207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6" name="Google Shape;20276;p53"/>
            <p:cNvSpPr/>
            <p:nvPr/>
          </p:nvSpPr>
          <p:spPr>
            <a:xfrm>
              <a:off x="4079325" y="23395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34" y="1"/>
                    <a:pt x="1" y="67"/>
                    <a:pt x="17" y="137"/>
                  </a:cubicBezTo>
                  <a:cubicBezTo>
                    <a:pt x="17" y="170"/>
                    <a:pt x="34" y="207"/>
                    <a:pt x="55" y="223"/>
                  </a:cubicBezTo>
                  <a:cubicBezTo>
                    <a:pt x="88" y="256"/>
                    <a:pt x="104" y="256"/>
                    <a:pt x="137" y="256"/>
                  </a:cubicBezTo>
                  <a:cubicBezTo>
                    <a:pt x="174" y="240"/>
                    <a:pt x="191" y="223"/>
                    <a:pt x="207" y="207"/>
                  </a:cubicBezTo>
                  <a:cubicBezTo>
                    <a:pt x="224" y="170"/>
                    <a:pt x="240" y="137"/>
                    <a:pt x="224" y="104"/>
                  </a:cubicBezTo>
                  <a:cubicBezTo>
                    <a:pt x="224" y="67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7" name="Google Shape;20277;p53"/>
            <p:cNvSpPr/>
            <p:nvPr/>
          </p:nvSpPr>
          <p:spPr>
            <a:xfrm>
              <a:off x="3860300" y="22394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" y="190"/>
                    <a:pt x="17" y="206"/>
                    <a:pt x="5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7" y="256"/>
                    <a:pt x="190" y="223"/>
                    <a:pt x="207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8" name="Google Shape;20278;p53"/>
            <p:cNvSpPr/>
            <p:nvPr/>
          </p:nvSpPr>
          <p:spPr>
            <a:xfrm>
              <a:off x="3856900" y="23153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45"/>
                    <a:pt x="34" y="228"/>
                    <a:pt x="87" y="248"/>
                  </a:cubicBezTo>
                  <a:cubicBezTo>
                    <a:pt x="100" y="257"/>
                    <a:pt x="115" y="261"/>
                    <a:pt x="130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70" y="5"/>
                  </a:cubicBezTo>
                  <a:cubicBezTo>
                    <a:pt x="159" y="2"/>
                    <a:pt x="148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9" name="Google Shape;20279;p53"/>
            <p:cNvSpPr/>
            <p:nvPr/>
          </p:nvSpPr>
          <p:spPr>
            <a:xfrm>
              <a:off x="3856500" y="2284500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76"/>
                  </a:cubicBezTo>
                  <a:cubicBezTo>
                    <a:pt x="136" y="276"/>
                    <a:pt x="169" y="260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0" name="Google Shape;20280;p53"/>
            <p:cNvSpPr/>
            <p:nvPr/>
          </p:nvSpPr>
          <p:spPr>
            <a:xfrm>
              <a:off x="3861650" y="2269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86" y="244"/>
                    <a:pt x="240" y="174"/>
                    <a:pt x="223" y="104"/>
                  </a:cubicBezTo>
                  <a:cubicBezTo>
                    <a:pt x="223" y="71"/>
                    <a:pt x="207" y="38"/>
                    <a:pt x="186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1" name="Google Shape;20281;p53"/>
            <p:cNvSpPr/>
            <p:nvPr/>
          </p:nvSpPr>
          <p:spPr>
            <a:xfrm>
              <a:off x="3850425" y="23954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70" y="13"/>
                    <a:pt x="54" y="33"/>
                    <a:pt x="37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17" y="186"/>
                    <a:pt x="37" y="219"/>
                    <a:pt x="54" y="239"/>
                  </a:cubicBezTo>
                  <a:cubicBezTo>
                    <a:pt x="65" y="251"/>
                    <a:pt x="85" y="263"/>
                    <a:pt x="109" y="263"/>
                  </a:cubicBezTo>
                  <a:cubicBezTo>
                    <a:pt x="119" y="263"/>
                    <a:pt x="129" y="261"/>
                    <a:pt x="140" y="256"/>
                  </a:cubicBezTo>
                  <a:cubicBezTo>
                    <a:pt x="190" y="256"/>
                    <a:pt x="243" y="186"/>
                    <a:pt x="223" y="116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8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2" name="Google Shape;20282;p53"/>
            <p:cNvSpPr/>
            <p:nvPr/>
          </p:nvSpPr>
          <p:spPr>
            <a:xfrm>
              <a:off x="3853000" y="23510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37" y="54"/>
                    <a:pt x="17" y="87"/>
                    <a:pt x="17" y="120"/>
                  </a:cubicBezTo>
                  <a:cubicBezTo>
                    <a:pt x="0" y="157"/>
                    <a:pt x="17" y="190"/>
                    <a:pt x="37" y="207"/>
                  </a:cubicBezTo>
                  <a:cubicBezTo>
                    <a:pt x="56" y="247"/>
                    <a:pt x="88" y="264"/>
                    <a:pt x="121" y="264"/>
                  </a:cubicBezTo>
                  <a:cubicBezTo>
                    <a:pt x="144" y="264"/>
                    <a:pt x="169" y="255"/>
                    <a:pt x="190" y="240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3" name="Google Shape;20283;p53"/>
            <p:cNvSpPr/>
            <p:nvPr/>
          </p:nvSpPr>
          <p:spPr>
            <a:xfrm>
              <a:off x="3855575" y="2331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0" y="190"/>
                    <a:pt x="17" y="207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23" y="71"/>
                    <a:pt x="206" y="54"/>
                    <a:pt x="173" y="21"/>
                  </a:cubicBezTo>
                  <a:cubicBezTo>
                    <a:pt x="173" y="21"/>
                    <a:pt x="157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4" name="Google Shape;20284;p53"/>
            <p:cNvSpPr/>
            <p:nvPr/>
          </p:nvSpPr>
          <p:spPr>
            <a:xfrm>
              <a:off x="3865875" y="23446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87" y="1"/>
                  </a:moveTo>
                  <a:cubicBezTo>
                    <a:pt x="71" y="17"/>
                    <a:pt x="38" y="34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66" y="252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74" y="34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5" name="Google Shape;20285;p53"/>
            <p:cNvSpPr/>
            <p:nvPr/>
          </p:nvSpPr>
          <p:spPr>
            <a:xfrm>
              <a:off x="3885250" y="2403425"/>
              <a:ext cx="3025" cy="2600"/>
            </a:xfrm>
            <a:custGeom>
              <a:avLst/>
              <a:gdLst/>
              <a:ahLst/>
              <a:cxnLst/>
              <a:rect l="l" t="t" r="r" b="b"/>
              <a:pathLst>
                <a:path w="121" h="104" extrusionOk="0">
                  <a:moveTo>
                    <a:pt x="87" y="1"/>
                  </a:moveTo>
                  <a:cubicBezTo>
                    <a:pt x="50" y="1"/>
                    <a:pt x="34" y="21"/>
                    <a:pt x="17" y="38"/>
                  </a:cubicBezTo>
                  <a:cubicBezTo>
                    <a:pt x="1" y="54"/>
                    <a:pt x="1" y="71"/>
                    <a:pt x="1" y="104"/>
                  </a:cubicBezTo>
                  <a:cubicBezTo>
                    <a:pt x="34" y="71"/>
                    <a:pt x="87" y="38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6" name="Google Shape;20286;p53"/>
            <p:cNvSpPr/>
            <p:nvPr/>
          </p:nvSpPr>
          <p:spPr>
            <a:xfrm>
              <a:off x="3854325" y="23786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66"/>
                    <a:pt x="1" y="153"/>
                    <a:pt x="50" y="223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30" y="261"/>
                    <a:pt x="138" y="263"/>
                    <a:pt x="146" y="263"/>
                  </a:cubicBezTo>
                  <a:cubicBezTo>
                    <a:pt x="165" y="263"/>
                    <a:pt x="181" y="251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7" name="Google Shape;20287;p53"/>
            <p:cNvSpPr/>
            <p:nvPr/>
          </p:nvSpPr>
          <p:spPr>
            <a:xfrm>
              <a:off x="3871950" y="2406000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7" y="88"/>
                    <a:pt x="1" y="174"/>
                    <a:pt x="34" y="228"/>
                  </a:cubicBezTo>
                  <a:cubicBezTo>
                    <a:pt x="67" y="244"/>
                    <a:pt x="83" y="261"/>
                    <a:pt x="120" y="277"/>
                  </a:cubicBezTo>
                  <a:cubicBezTo>
                    <a:pt x="153" y="277"/>
                    <a:pt x="170" y="261"/>
                    <a:pt x="207" y="244"/>
                  </a:cubicBezTo>
                  <a:cubicBezTo>
                    <a:pt x="223" y="228"/>
                    <a:pt x="240" y="191"/>
                    <a:pt x="240" y="158"/>
                  </a:cubicBezTo>
                  <a:cubicBezTo>
                    <a:pt x="240" y="125"/>
                    <a:pt x="240" y="88"/>
                    <a:pt x="223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53" y="22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8" name="Google Shape;20288;p53"/>
            <p:cNvSpPr/>
            <p:nvPr/>
          </p:nvSpPr>
          <p:spPr>
            <a:xfrm>
              <a:off x="3870200" y="23274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37" y="0"/>
                  </a:moveTo>
                  <a:cubicBezTo>
                    <a:pt x="104" y="0"/>
                    <a:pt x="71" y="17"/>
                    <a:pt x="50" y="33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5" y="254"/>
                    <a:pt x="86" y="272"/>
                    <a:pt x="118" y="272"/>
                  </a:cubicBezTo>
                  <a:cubicBezTo>
                    <a:pt x="142" y="272"/>
                    <a:pt x="167" y="262"/>
                    <a:pt x="190" y="239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4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9" name="Google Shape;20289;p53"/>
            <p:cNvSpPr/>
            <p:nvPr/>
          </p:nvSpPr>
          <p:spPr>
            <a:xfrm>
              <a:off x="3861650" y="2363550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39"/>
                    <a:pt x="207" y="206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0" name="Google Shape;20290;p53"/>
            <p:cNvSpPr/>
            <p:nvPr/>
          </p:nvSpPr>
          <p:spPr>
            <a:xfrm>
              <a:off x="3857325" y="24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0" y="0"/>
                  </a:moveTo>
                  <a:cubicBezTo>
                    <a:pt x="82" y="0"/>
                    <a:pt x="31" y="35"/>
                    <a:pt x="17" y="91"/>
                  </a:cubicBezTo>
                  <a:cubicBezTo>
                    <a:pt x="0" y="144"/>
                    <a:pt x="33" y="231"/>
                    <a:pt x="87" y="247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73" y="264"/>
                    <a:pt x="206" y="231"/>
                    <a:pt x="223" y="177"/>
                  </a:cubicBezTo>
                  <a:cubicBezTo>
                    <a:pt x="239" y="128"/>
                    <a:pt x="239" y="74"/>
                    <a:pt x="206" y="41"/>
                  </a:cubicBezTo>
                  <a:lnTo>
                    <a:pt x="173" y="4"/>
                  </a:ln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1" name="Google Shape;20291;p53"/>
            <p:cNvSpPr/>
            <p:nvPr/>
          </p:nvSpPr>
          <p:spPr>
            <a:xfrm>
              <a:off x="4063875" y="23708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54" y="17"/>
                    <a:pt x="34" y="33"/>
                  </a:cubicBezTo>
                  <a:cubicBezTo>
                    <a:pt x="1" y="66"/>
                    <a:pt x="1" y="103"/>
                    <a:pt x="1" y="153"/>
                  </a:cubicBezTo>
                  <a:cubicBezTo>
                    <a:pt x="1" y="190"/>
                    <a:pt x="17" y="206"/>
                    <a:pt x="34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39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07" y="49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2" name="Google Shape;20292;p53"/>
            <p:cNvSpPr/>
            <p:nvPr/>
          </p:nvSpPr>
          <p:spPr>
            <a:xfrm>
              <a:off x="4061300" y="24343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21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57" y="260"/>
                    <a:pt x="174" y="244"/>
                    <a:pt x="207" y="227"/>
                  </a:cubicBezTo>
                  <a:cubicBezTo>
                    <a:pt x="240" y="190"/>
                    <a:pt x="260" y="104"/>
                    <a:pt x="223" y="54"/>
                  </a:cubicBezTo>
                  <a:cubicBezTo>
                    <a:pt x="207" y="21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3" name="Google Shape;20293;p53"/>
            <p:cNvSpPr/>
            <p:nvPr/>
          </p:nvSpPr>
          <p:spPr>
            <a:xfrm>
              <a:off x="4061700" y="2387450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9" y="1"/>
                  </a:moveTo>
                  <a:cubicBezTo>
                    <a:pt x="83" y="1"/>
                    <a:pt x="35" y="33"/>
                    <a:pt x="17" y="92"/>
                  </a:cubicBezTo>
                  <a:cubicBezTo>
                    <a:pt x="1" y="162"/>
                    <a:pt x="17" y="228"/>
                    <a:pt x="88" y="265"/>
                  </a:cubicBezTo>
                  <a:cubicBezTo>
                    <a:pt x="97" y="267"/>
                    <a:pt x="106" y="269"/>
                    <a:pt x="116" y="269"/>
                  </a:cubicBezTo>
                  <a:cubicBezTo>
                    <a:pt x="162" y="269"/>
                    <a:pt x="210" y="236"/>
                    <a:pt x="224" y="178"/>
                  </a:cubicBezTo>
                  <a:cubicBezTo>
                    <a:pt x="244" y="108"/>
                    <a:pt x="224" y="42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4" name="Google Shape;20294;p53"/>
            <p:cNvSpPr/>
            <p:nvPr/>
          </p:nvSpPr>
          <p:spPr>
            <a:xfrm>
              <a:off x="4061700" y="24180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5" y="17"/>
                    <a:pt x="1" y="87"/>
                    <a:pt x="17" y="157"/>
                  </a:cubicBezTo>
                  <a:cubicBezTo>
                    <a:pt x="17" y="190"/>
                    <a:pt x="38" y="223"/>
                    <a:pt x="71" y="239"/>
                  </a:cubicBezTo>
                  <a:cubicBezTo>
                    <a:pt x="88" y="260"/>
                    <a:pt x="121" y="260"/>
                    <a:pt x="141" y="260"/>
                  </a:cubicBezTo>
                  <a:cubicBezTo>
                    <a:pt x="207" y="260"/>
                    <a:pt x="244" y="190"/>
                    <a:pt x="244" y="120"/>
                  </a:cubicBezTo>
                  <a:cubicBezTo>
                    <a:pt x="224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8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5" name="Google Shape;20295;p53"/>
            <p:cNvSpPr/>
            <p:nvPr/>
          </p:nvSpPr>
          <p:spPr>
            <a:xfrm>
              <a:off x="4066450" y="23266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34" y="50"/>
                    <a:pt x="17" y="83"/>
                    <a:pt x="17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37" y="256"/>
                    <a:pt x="174" y="256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6" name="Google Shape;20296;p53"/>
            <p:cNvSpPr/>
            <p:nvPr/>
          </p:nvSpPr>
          <p:spPr>
            <a:xfrm>
              <a:off x="4057900" y="23570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66" y="21"/>
                    <a:pt x="50" y="38"/>
                    <a:pt x="33" y="54"/>
                  </a:cubicBezTo>
                  <a:cubicBezTo>
                    <a:pt x="17" y="87"/>
                    <a:pt x="0" y="124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69" y="21"/>
                    <a:pt x="169" y="21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7" name="Google Shape;20297;p53"/>
            <p:cNvSpPr/>
            <p:nvPr/>
          </p:nvSpPr>
          <p:spPr>
            <a:xfrm>
              <a:off x="3926475" y="2384575"/>
              <a:ext cx="5600" cy="4350"/>
            </a:xfrm>
            <a:custGeom>
              <a:avLst/>
              <a:gdLst/>
              <a:ahLst/>
              <a:cxnLst/>
              <a:rect l="l" t="t" r="r" b="b"/>
              <a:pathLst>
                <a:path w="224" h="174" extrusionOk="0">
                  <a:moveTo>
                    <a:pt x="120" y="0"/>
                  </a:moveTo>
                  <a:cubicBezTo>
                    <a:pt x="87" y="0"/>
                    <a:pt x="50" y="0"/>
                    <a:pt x="34" y="17"/>
                  </a:cubicBezTo>
                  <a:cubicBezTo>
                    <a:pt x="17" y="54"/>
                    <a:pt x="1" y="87"/>
                    <a:pt x="1" y="120"/>
                  </a:cubicBezTo>
                  <a:lnTo>
                    <a:pt x="1" y="174"/>
                  </a:lnTo>
                  <a:cubicBezTo>
                    <a:pt x="67" y="157"/>
                    <a:pt x="137" y="157"/>
                    <a:pt x="207" y="157"/>
                  </a:cubicBezTo>
                  <a:cubicBezTo>
                    <a:pt x="223" y="120"/>
                    <a:pt x="207" y="70"/>
                    <a:pt x="190" y="54"/>
                  </a:cubicBezTo>
                  <a:cubicBezTo>
                    <a:pt x="170" y="33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8" name="Google Shape;20298;p53"/>
            <p:cNvSpPr/>
            <p:nvPr/>
          </p:nvSpPr>
          <p:spPr>
            <a:xfrm>
              <a:off x="4063050" y="23416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67" y="24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60"/>
                    <a:pt x="240" y="190"/>
                    <a:pt x="240" y="103"/>
                  </a:cubicBezTo>
                  <a:cubicBezTo>
                    <a:pt x="223" y="70"/>
                    <a:pt x="207" y="37"/>
                    <a:pt x="170" y="21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9" name="Google Shape;20299;p53"/>
            <p:cNvSpPr/>
            <p:nvPr/>
          </p:nvSpPr>
          <p:spPr>
            <a:xfrm>
              <a:off x="4011925" y="2411450"/>
              <a:ext cx="6000" cy="6225"/>
            </a:xfrm>
            <a:custGeom>
              <a:avLst/>
              <a:gdLst/>
              <a:ahLst/>
              <a:cxnLst/>
              <a:rect l="l" t="t" r="r" b="b"/>
              <a:pathLst>
                <a:path w="240" h="249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71" y="10"/>
                    <a:pt x="50" y="26"/>
                    <a:pt x="34" y="59"/>
                  </a:cubicBezTo>
                  <a:cubicBezTo>
                    <a:pt x="17" y="76"/>
                    <a:pt x="1" y="113"/>
                    <a:pt x="1" y="146"/>
                  </a:cubicBezTo>
                  <a:cubicBezTo>
                    <a:pt x="50" y="179"/>
                    <a:pt x="104" y="216"/>
                    <a:pt x="174" y="249"/>
                  </a:cubicBezTo>
                  <a:cubicBezTo>
                    <a:pt x="207" y="232"/>
                    <a:pt x="240" y="162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0" name="Google Shape;20300;p53"/>
            <p:cNvSpPr/>
            <p:nvPr/>
          </p:nvSpPr>
          <p:spPr>
            <a:xfrm>
              <a:off x="4026975" y="24099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"/>
                    <a:pt x="1" y="71"/>
                    <a:pt x="17" y="153"/>
                  </a:cubicBezTo>
                  <a:cubicBezTo>
                    <a:pt x="17" y="190"/>
                    <a:pt x="34" y="223"/>
                    <a:pt x="67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70" y="256"/>
                    <a:pt x="190" y="223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1" name="Google Shape;20301;p53"/>
            <p:cNvSpPr/>
            <p:nvPr/>
          </p:nvSpPr>
          <p:spPr>
            <a:xfrm>
              <a:off x="3989150" y="2400850"/>
              <a:ext cx="5175" cy="3950"/>
            </a:xfrm>
            <a:custGeom>
              <a:avLst/>
              <a:gdLst/>
              <a:ahLst/>
              <a:cxnLst/>
              <a:rect l="l" t="t" r="r" b="b"/>
              <a:pathLst>
                <a:path w="207" h="158" extrusionOk="0">
                  <a:moveTo>
                    <a:pt x="104" y="1"/>
                  </a:moveTo>
                  <a:cubicBezTo>
                    <a:pt x="87" y="1"/>
                    <a:pt x="54" y="1"/>
                    <a:pt x="17" y="38"/>
                  </a:cubicBezTo>
                  <a:cubicBezTo>
                    <a:pt x="17" y="38"/>
                    <a:pt x="17" y="54"/>
                    <a:pt x="0" y="54"/>
                  </a:cubicBezTo>
                  <a:cubicBezTo>
                    <a:pt x="71" y="87"/>
                    <a:pt x="136" y="124"/>
                    <a:pt x="207" y="157"/>
                  </a:cubicBezTo>
                  <a:cubicBezTo>
                    <a:pt x="207" y="124"/>
                    <a:pt x="207" y="87"/>
                    <a:pt x="190" y="54"/>
                  </a:cubicBezTo>
                  <a:cubicBezTo>
                    <a:pt x="174" y="38"/>
                    <a:pt x="157" y="21"/>
                    <a:pt x="136" y="21"/>
                  </a:cubicBezTo>
                  <a:cubicBezTo>
                    <a:pt x="120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2" name="Google Shape;20302;p53"/>
            <p:cNvSpPr/>
            <p:nvPr/>
          </p:nvSpPr>
          <p:spPr>
            <a:xfrm>
              <a:off x="4066875" y="229410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14" y="1"/>
                  </a:moveTo>
                  <a:cubicBezTo>
                    <a:pt x="95" y="1"/>
                    <a:pt x="80" y="9"/>
                    <a:pt x="70" y="28"/>
                  </a:cubicBezTo>
                  <a:cubicBezTo>
                    <a:pt x="37" y="28"/>
                    <a:pt x="17" y="65"/>
                    <a:pt x="17" y="82"/>
                  </a:cubicBezTo>
                  <a:cubicBezTo>
                    <a:pt x="0" y="115"/>
                    <a:pt x="0" y="148"/>
                    <a:pt x="17" y="168"/>
                  </a:cubicBezTo>
                  <a:cubicBezTo>
                    <a:pt x="17" y="201"/>
                    <a:pt x="54" y="234"/>
                    <a:pt x="87" y="251"/>
                  </a:cubicBezTo>
                  <a:cubicBezTo>
                    <a:pt x="101" y="261"/>
                    <a:pt x="117" y="266"/>
                    <a:pt x="132" y="266"/>
                  </a:cubicBezTo>
                  <a:cubicBezTo>
                    <a:pt x="173" y="266"/>
                    <a:pt x="211" y="233"/>
                    <a:pt x="223" y="185"/>
                  </a:cubicBezTo>
                  <a:cubicBezTo>
                    <a:pt x="243" y="115"/>
                    <a:pt x="223" y="45"/>
                    <a:pt x="157" y="12"/>
                  </a:cubicBezTo>
                  <a:cubicBezTo>
                    <a:pt x="141" y="5"/>
                    <a:pt x="12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3" name="Google Shape;20303;p53"/>
            <p:cNvSpPr/>
            <p:nvPr/>
          </p:nvSpPr>
          <p:spPr>
            <a:xfrm>
              <a:off x="4029550" y="23629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8" y="0"/>
                  </a:moveTo>
                  <a:cubicBezTo>
                    <a:pt x="100" y="0"/>
                    <a:pt x="93" y="2"/>
                    <a:pt x="87" y="8"/>
                  </a:cubicBezTo>
                  <a:cubicBezTo>
                    <a:pt x="67" y="8"/>
                    <a:pt x="34" y="24"/>
                    <a:pt x="17" y="57"/>
                  </a:cubicBezTo>
                  <a:cubicBezTo>
                    <a:pt x="1" y="74"/>
                    <a:pt x="1" y="111"/>
                    <a:pt x="1" y="144"/>
                  </a:cubicBezTo>
                  <a:cubicBezTo>
                    <a:pt x="1" y="177"/>
                    <a:pt x="17" y="214"/>
                    <a:pt x="34" y="230"/>
                  </a:cubicBezTo>
                  <a:cubicBezTo>
                    <a:pt x="67" y="247"/>
                    <a:pt x="104" y="263"/>
                    <a:pt x="120" y="263"/>
                  </a:cubicBezTo>
                  <a:cubicBezTo>
                    <a:pt x="190" y="247"/>
                    <a:pt x="223" y="177"/>
                    <a:pt x="223" y="111"/>
                  </a:cubicBezTo>
                  <a:cubicBezTo>
                    <a:pt x="207" y="74"/>
                    <a:pt x="190" y="41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24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4" name="Google Shape;20304;p53"/>
            <p:cNvSpPr/>
            <p:nvPr/>
          </p:nvSpPr>
          <p:spPr>
            <a:xfrm>
              <a:off x="4066050" y="2246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87" y="17"/>
                    <a:pt x="50" y="33"/>
                  </a:cubicBezTo>
                  <a:cubicBezTo>
                    <a:pt x="17" y="83"/>
                    <a:pt x="0" y="153"/>
                    <a:pt x="33" y="223"/>
                  </a:cubicBezTo>
                  <a:cubicBezTo>
                    <a:pt x="50" y="239"/>
                    <a:pt x="87" y="256"/>
                    <a:pt x="120" y="256"/>
                  </a:cubicBezTo>
                  <a:cubicBezTo>
                    <a:pt x="125" y="261"/>
                    <a:pt x="131" y="263"/>
                    <a:pt x="138" y="263"/>
                  </a:cubicBezTo>
                  <a:cubicBezTo>
                    <a:pt x="156" y="263"/>
                    <a:pt x="178" y="251"/>
                    <a:pt x="190" y="239"/>
                  </a:cubicBezTo>
                  <a:cubicBezTo>
                    <a:pt x="223" y="206"/>
                    <a:pt x="239" y="186"/>
                    <a:pt x="239" y="153"/>
                  </a:cubicBezTo>
                  <a:cubicBezTo>
                    <a:pt x="239" y="120"/>
                    <a:pt x="223" y="83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3" y="0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5" name="Google Shape;20305;p53"/>
            <p:cNvSpPr/>
            <p:nvPr/>
          </p:nvSpPr>
          <p:spPr>
            <a:xfrm>
              <a:off x="4056150" y="22810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7" y="252"/>
                    <a:pt x="92" y="265"/>
                    <a:pt x="110" y="265"/>
                  </a:cubicBezTo>
                  <a:cubicBezTo>
                    <a:pt x="118" y="265"/>
                    <a:pt x="127" y="263"/>
                    <a:pt x="136" y="257"/>
                  </a:cubicBezTo>
                  <a:cubicBezTo>
                    <a:pt x="206" y="257"/>
                    <a:pt x="239" y="191"/>
                    <a:pt x="239" y="121"/>
                  </a:cubicBezTo>
                  <a:cubicBezTo>
                    <a:pt x="223" y="88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6" name="Google Shape;20306;p53"/>
            <p:cNvSpPr/>
            <p:nvPr/>
          </p:nvSpPr>
          <p:spPr>
            <a:xfrm>
              <a:off x="4026050" y="21939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1" y="0"/>
                  </a:moveTo>
                  <a:cubicBezTo>
                    <a:pt x="104" y="0"/>
                    <a:pt x="71" y="16"/>
                    <a:pt x="54" y="33"/>
                  </a:cubicBezTo>
                  <a:cubicBezTo>
                    <a:pt x="38" y="54"/>
                    <a:pt x="21" y="87"/>
                    <a:pt x="21" y="120"/>
                  </a:cubicBezTo>
                  <a:cubicBezTo>
                    <a:pt x="0" y="157"/>
                    <a:pt x="21" y="190"/>
                    <a:pt x="38" y="223"/>
                  </a:cubicBezTo>
                  <a:cubicBezTo>
                    <a:pt x="54" y="239"/>
                    <a:pt x="87" y="260"/>
                    <a:pt x="104" y="260"/>
                  </a:cubicBezTo>
                  <a:cubicBezTo>
                    <a:pt x="114" y="264"/>
                    <a:pt x="124" y="266"/>
                    <a:pt x="134" y="266"/>
                  </a:cubicBezTo>
                  <a:cubicBezTo>
                    <a:pt x="158" y="266"/>
                    <a:pt x="178" y="254"/>
                    <a:pt x="190" y="239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3"/>
                    <a:pt x="174" y="16"/>
                    <a:pt x="157" y="16"/>
                  </a:cubicBezTo>
                  <a:lnTo>
                    <a:pt x="14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7" name="Google Shape;20307;p53"/>
            <p:cNvSpPr/>
            <p:nvPr/>
          </p:nvSpPr>
          <p:spPr>
            <a:xfrm>
              <a:off x="4032125" y="22218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70"/>
                    <a:pt x="1" y="153"/>
                    <a:pt x="50" y="206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8" name="Google Shape;20308;p53"/>
            <p:cNvSpPr/>
            <p:nvPr/>
          </p:nvSpPr>
          <p:spPr>
            <a:xfrm>
              <a:off x="4078925" y="22893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19"/>
                    <a:pt x="87" y="256"/>
                  </a:cubicBezTo>
                  <a:cubicBezTo>
                    <a:pt x="98" y="259"/>
                    <a:pt x="108" y="260"/>
                    <a:pt x="118" y="260"/>
                  </a:cubicBezTo>
                  <a:cubicBezTo>
                    <a:pt x="170" y="260"/>
                    <a:pt x="212" y="225"/>
                    <a:pt x="240" y="170"/>
                  </a:cubicBezTo>
                  <a:cubicBezTo>
                    <a:pt x="256" y="100"/>
                    <a:pt x="223" y="30"/>
                    <a:pt x="174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9" name="Google Shape;20309;p53"/>
            <p:cNvSpPr/>
            <p:nvPr/>
          </p:nvSpPr>
          <p:spPr>
            <a:xfrm>
              <a:off x="4029150" y="22686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4"/>
                    <a:pt x="84" y="267"/>
                    <a:pt x="101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0" name="Google Shape;20310;p53"/>
            <p:cNvSpPr/>
            <p:nvPr/>
          </p:nvSpPr>
          <p:spPr>
            <a:xfrm>
              <a:off x="4006350" y="2212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11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53"/>
                    <a:pt x="17" y="219"/>
                    <a:pt x="88" y="256"/>
                  </a:cubicBezTo>
                  <a:cubicBezTo>
                    <a:pt x="88" y="256"/>
                    <a:pt x="95" y="264"/>
                    <a:pt x="105" y="264"/>
                  </a:cubicBezTo>
                  <a:cubicBezTo>
                    <a:pt x="110" y="264"/>
                    <a:pt x="115" y="262"/>
                    <a:pt x="121" y="256"/>
                  </a:cubicBezTo>
                  <a:cubicBezTo>
                    <a:pt x="170" y="256"/>
                    <a:pt x="207" y="219"/>
                    <a:pt x="224" y="186"/>
                  </a:cubicBezTo>
                  <a:cubicBezTo>
                    <a:pt x="240" y="133"/>
                    <a:pt x="224" y="83"/>
                    <a:pt x="207" y="50"/>
                  </a:cubicBezTo>
                  <a:cubicBezTo>
                    <a:pt x="191" y="29"/>
                    <a:pt x="170" y="13"/>
                    <a:pt x="154" y="13"/>
                  </a:cubicBezTo>
                  <a:cubicBezTo>
                    <a:pt x="140" y="4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1" name="Google Shape;20311;p53"/>
            <p:cNvSpPr/>
            <p:nvPr/>
          </p:nvSpPr>
          <p:spPr>
            <a:xfrm>
              <a:off x="4017500" y="2224500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9" y="1"/>
                  </a:moveTo>
                  <a:cubicBezTo>
                    <a:pt x="120" y="1"/>
                    <a:pt x="112" y="5"/>
                    <a:pt x="103" y="13"/>
                  </a:cubicBezTo>
                  <a:cubicBezTo>
                    <a:pt x="70" y="13"/>
                    <a:pt x="54" y="29"/>
                    <a:pt x="33" y="66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4" y="236"/>
                  </a:cubicBezTo>
                  <a:cubicBezTo>
                    <a:pt x="70" y="252"/>
                    <a:pt x="103" y="273"/>
                    <a:pt x="136" y="273"/>
                  </a:cubicBezTo>
                  <a:cubicBezTo>
                    <a:pt x="190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29"/>
                    <a:pt x="173" y="13"/>
                    <a:pt x="157" y="13"/>
                  </a:cubicBezTo>
                  <a:cubicBezTo>
                    <a:pt x="147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2" name="Google Shape;20312;p53"/>
            <p:cNvSpPr/>
            <p:nvPr/>
          </p:nvSpPr>
          <p:spPr>
            <a:xfrm>
              <a:off x="4011925" y="21946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7" y="0"/>
                  </a:moveTo>
                  <a:cubicBezTo>
                    <a:pt x="82" y="0"/>
                    <a:pt x="31" y="33"/>
                    <a:pt x="17" y="74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104" y="264"/>
                    <a:pt x="120" y="264"/>
                    <a:pt x="137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3" y="4"/>
                  </a:cubicBezTo>
                  <a:cubicBezTo>
                    <a:pt x="145" y="1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3" name="Google Shape;20313;p53"/>
            <p:cNvSpPr/>
            <p:nvPr/>
          </p:nvSpPr>
          <p:spPr>
            <a:xfrm>
              <a:off x="4010600" y="2241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21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44"/>
                    <a:pt x="87" y="260"/>
                    <a:pt x="103" y="260"/>
                  </a:cubicBezTo>
                  <a:cubicBezTo>
                    <a:pt x="140" y="260"/>
                    <a:pt x="173" y="260"/>
                    <a:pt x="190" y="227"/>
                  </a:cubicBezTo>
                  <a:cubicBezTo>
                    <a:pt x="206" y="206"/>
                    <a:pt x="227" y="173"/>
                    <a:pt x="227" y="140"/>
                  </a:cubicBezTo>
                  <a:cubicBezTo>
                    <a:pt x="243" y="103"/>
                    <a:pt x="227" y="70"/>
                    <a:pt x="206" y="54"/>
                  </a:cubicBezTo>
                  <a:cubicBezTo>
                    <a:pt x="190" y="37"/>
                    <a:pt x="173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4" name="Google Shape;20314;p53"/>
            <p:cNvSpPr/>
            <p:nvPr/>
          </p:nvSpPr>
          <p:spPr>
            <a:xfrm>
              <a:off x="4044075" y="226957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19" y="1"/>
                  </a:moveTo>
                  <a:cubicBezTo>
                    <a:pt x="72" y="1"/>
                    <a:pt x="34" y="34"/>
                    <a:pt x="22" y="82"/>
                  </a:cubicBezTo>
                  <a:cubicBezTo>
                    <a:pt x="1" y="152"/>
                    <a:pt x="38" y="222"/>
                    <a:pt x="88" y="255"/>
                  </a:cubicBezTo>
                  <a:cubicBezTo>
                    <a:pt x="97" y="258"/>
                    <a:pt x="107" y="259"/>
                    <a:pt x="117" y="259"/>
                  </a:cubicBezTo>
                  <a:cubicBezTo>
                    <a:pt x="163" y="259"/>
                    <a:pt x="211" y="229"/>
                    <a:pt x="228" y="185"/>
                  </a:cubicBezTo>
                  <a:cubicBezTo>
                    <a:pt x="244" y="119"/>
                    <a:pt x="228" y="32"/>
                    <a:pt x="174" y="16"/>
                  </a:cubicBezTo>
                  <a:cubicBezTo>
                    <a:pt x="155" y="6"/>
                    <a:pt x="13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5" name="Google Shape;20315;p53"/>
            <p:cNvSpPr/>
            <p:nvPr/>
          </p:nvSpPr>
          <p:spPr>
            <a:xfrm>
              <a:off x="4047600" y="221925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70"/>
                    <a:pt x="0" y="136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69" y="239"/>
                    <a:pt x="190" y="223"/>
                    <a:pt x="206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6" y="33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6" name="Google Shape;20316;p53"/>
            <p:cNvSpPr/>
            <p:nvPr/>
          </p:nvSpPr>
          <p:spPr>
            <a:xfrm>
              <a:off x="4035125" y="2252150"/>
              <a:ext cx="6400" cy="6600"/>
            </a:xfrm>
            <a:custGeom>
              <a:avLst/>
              <a:gdLst/>
              <a:ahLst/>
              <a:cxnLst/>
              <a:rect l="l" t="t" r="r" b="b"/>
              <a:pathLst>
                <a:path w="256" h="264" extrusionOk="0">
                  <a:moveTo>
                    <a:pt x="111" y="1"/>
                  </a:moveTo>
                  <a:cubicBezTo>
                    <a:pt x="92" y="1"/>
                    <a:pt x="76" y="13"/>
                    <a:pt x="50" y="24"/>
                  </a:cubicBezTo>
                  <a:cubicBezTo>
                    <a:pt x="17" y="74"/>
                    <a:pt x="0" y="160"/>
                    <a:pt x="33" y="214"/>
                  </a:cubicBezTo>
                  <a:cubicBezTo>
                    <a:pt x="50" y="230"/>
                    <a:pt x="87" y="247"/>
                    <a:pt x="120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39" y="177"/>
                    <a:pt x="256" y="111"/>
                    <a:pt x="206" y="41"/>
                  </a:cubicBezTo>
                  <a:cubicBezTo>
                    <a:pt x="206" y="24"/>
                    <a:pt x="190" y="24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7" name="Google Shape;20317;p53"/>
            <p:cNvSpPr/>
            <p:nvPr/>
          </p:nvSpPr>
          <p:spPr>
            <a:xfrm>
              <a:off x="4050575" y="22519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87" y="0"/>
                  </a:moveTo>
                  <a:cubicBezTo>
                    <a:pt x="34" y="33"/>
                    <a:pt x="1" y="83"/>
                    <a:pt x="17" y="136"/>
                  </a:cubicBezTo>
                  <a:cubicBezTo>
                    <a:pt x="17" y="169"/>
                    <a:pt x="34" y="206"/>
                    <a:pt x="50" y="223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207" y="239"/>
                    <a:pt x="240" y="169"/>
                    <a:pt x="240" y="103"/>
                  </a:cubicBezTo>
                  <a:cubicBezTo>
                    <a:pt x="223" y="83"/>
                    <a:pt x="223" y="83"/>
                    <a:pt x="223" y="66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8" name="Google Shape;20318;p53"/>
            <p:cNvSpPr/>
            <p:nvPr/>
          </p:nvSpPr>
          <p:spPr>
            <a:xfrm>
              <a:off x="4038925" y="22067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4" y="17"/>
                    <a:pt x="1" y="87"/>
                    <a:pt x="21" y="157"/>
                  </a:cubicBezTo>
                  <a:cubicBezTo>
                    <a:pt x="21" y="190"/>
                    <a:pt x="38" y="207"/>
                    <a:pt x="54" y="239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74" y="260"/>
                    <a:pt x="190" y="239"/>
                    <a:pt x="207" y="207"/>
                  </a:cubicBezTo>
                  <a:cubicBezTo>
                    <a:pt x="228" y="174"/>
                    <a:pt x="244" y="136"/>
                    <a:pt x="228" y="103"/>
                  </a:cubicBezTo>
                  <a:cubicBezTo>
                    <a:pt x="228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9" name="Google Shape;20319;p53"/>
            <p:cNvSpPr/>
            <p:nvPr/>
          </p:nvSpPr>
          <p:spPr>
            <a:xfrm>
              <a:off x="4040675" y="21913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8"/>
                    <a:pt x="1" y="158"/>
                  </a:cubicBezTo>
                  <a:cubicBezTo>
                    <a:pt x="15" y="215"/>
                    <a:pt x="58" y="264"/>
                    <a:pt x="113" y="264"/>
                  </a:cubicBezTo>
                  <a:cubicBezTo>
                    <a:pt x="121" y="264"/>
                    <a:pt x="129" y="263"/>
                    <a:pt x="137" y="261"/>
                  </a:cubicBezTo>
                  <a:cubicBezTo>
                    <a:pt x="158" y="261"/>
                    <a:pt x="191" y="240"/>
                    <a:pt x="207" y="207"/>
                  </a:cubicBezTo>
                  <a:cubicBezTo>
                    <a:pt x="224" y="174"/>
                    <a:pt x="224" y="137"/>
                    <a:pt x="224" y="104"/>
                  </a:cubicBezTo>
                  <a:cubicBezTo>
                    <a:pt x="224" y="71"/>
                    <a:pt x="207" y="55"/>
                    <a:pt x="174" y="17"/>
                  </a:cubicBezTo>
                  <a:lnTo>
                    <a:pt x="158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0" name="Google Shape;20320;p53"/>
            <p:cNvSpPr/>
            <p:nvPr/>
          </p:nvSpPr>
          <p:spPr>
            <a:xfrm>
              <a:off x="4053975" y="22024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1" y="0"/>
                  </a:moveTo>
                  <a:cubicBezTo>
                    <a:pt x="104" y="0"/>
                    <a:pt x="71" y="0"/>
                    <a:pt x="54" y="21"/>
                  </a:cubicBezTo>
                  <a:cubicBezTo>
                    <a:pt x="1" y="70"/>
                    <a:pt x="1" y="157"/>
                    <a:pt x="38" y="206"/>
                  </a:cubicBezTo>
                  <a:cubicBezTo>
                    <a:pt x="54" y="243"/>
                    <a:pt x="87" y="260"/>
                    <a:pt x="104" y="260"/>
                  </a:cubicBezTo>
                  <a:cubicBezTo>
                    <a:pt x="141" y="260"/>
                    <a:pt x="174" y="260"/>
                    <a:pt x="190" y="227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7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1" name="Google Shape;20321;p53"/>
            <p:cNvSpPr/>
            <p:nvPr/>
          </p:nvSpPr>
          <p:spPr>
            <a:xfrm>
              <a:off x="3974500" y="2185750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22" y="190"/>
                    <a:pt x="22" y="223"/>
                    <a:pt x="55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58" y="256"/>
                    <a:pt x="191" y="239"/>
                    <a:pt x="207" y="206"/>
                  </a:cubicBezTo>
                  <a:cubicBezTo>
                    <a:pt x="228" y="173"/>
                    <a:pt x="228" y="136"/>
                    <a:pt x="228" y="103"/>
                  </a:cubicBezTo>
                  <a:cubicBezTo>
                    <a:pt x="228" y="70"/>
                    <a:pt x="207" y="50"/>
                    <a:pt x="174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2" name="Google Shape;20322;p53"/>
            <p:cNvSpPr/>
            <p:nvPr/>
          </p:nvSpPr>
          <p:spPr>
            <a:xfrm>
              <a:off x="3983175" y="224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3" name="Google Shape;20323;p53"/>
            <p:cNvSpPr/>
            <p:nvPr/>
          </p:nvSpPr>
          <p:spPr>
            <a:xfrm>
              <a:off x="3971100" y="2236300"/>
              <a:ext cx="6025" cy="6475"/>
            </a:xfrm>
            <a:custGeom>
              <a:avLst/>
              <a:gdLst/>
              <a:ahLst/>
              <a:cxnLst/>
              <a:rect l="l" t="t" r="r" b="b"/>
              <a:pathLst>
                <a:path w="241" h="259" extrusionOk="0">
                  <a:moveTo>
                    <a:pt x="125" y="1"/>
                  </a:moveTo>
                  <a:cubicBezTo>
                    <a:pt x="79" y="1"/>
                    <a:pt x="31" y="33"/>
                    <a:pt x="17" y="73"/>
                  </a:cubicBezTo>
                  <a:cubicBezTo>
                    <a:pt x="1" y="143"/>
                    <a:pt x="17" y="229"/>
                    <a:pt x="88" y="246"/>
                  </a:cubicBezTo>
                  <a:cubicBezTo>
                    <a:pt x="101" y="255"/>
                    <a:pt x="115" y="259"/>
                    <a:pt x="130" y="259"/>
                  </a:cubicBezTo>
                  <a:cubicBezTo>
                    <a:pt x="170" y="259"/>
                    <a:pt x="211" y="227"/>
                    <a:pt x="224" y="176"/>
                  </a:cubicBezTo>
                  <a:cubicBezTo>
                    <a:pt x="240" y="110"/>
                    <a:pt x="224" y="40"/>
                    <a:pt x="158" y="7"/>
                  </a:cubicBezTo>
                  <a:cubicBezTo>
                    <a:pt x="147" y="3"/>
                    <a:pt x="136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4" name="Google Shape;20324;p53"/>
            <p:cNvSpPr/>
            <p:nvPr/>
          </p:nvSpPr>
          <p:spPr>
            <a:xfrm>
              <a:off x="3977600" y="22184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104" y="0"/>
                    <a:pt x="83" y="0"/>
                    <a:pt x="83" y="17"/>
                  </a:cubicBezTo>
                  <a:cubicBezTo>
                    <a:pt x="34" y="33"/>
                    <a:pt x="1" y="83"/>
                    <a:pt x="17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39"/>
                    <a:pt x="240" y="186"/>
                    <a:pt x="223" y="103"/>
                  </a:cubicBezTo>
                  <a:lnTo>
                    <a:pt x="223" y="83"/>
                  </a:lnTo>
                  <a:cubicBezTo>
                    <a:pt x="207" y="5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5" name="Google Shape;20325;p53"/>
            <p:cNvSpPr/>
            <p:nvPr/>
          </p:nvSpPr>
          <p:spPr>
            <a:xfrm>
              <a:off x="39621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83" y="256"/>
                    <a:pt x="103" y="256"/>
                  </a:cubicBezTo>
                  <a:cubicBezTo>
                    <a:pt x="136" y="256"/>
                    <a:pt x="169" y="256"/>
                    <a:pt x="186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86" y="34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6" name="Google Shape;20326;p53"/>
            <p:cNvSpPr/>
            <p:nvPr/>
          </p:nvSpPr>
          <p:spPr>
            <a:xfrm>
              <a:off x="3967300" y="22029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73" y="252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207" y="256"/>
                    <a:pt x="240" y="186"/>
                    <a:pt x="223" y="120"/>
                  </a:cubicBezTo>
                  <a:cubicBezTo>
                    <a:pt x="223" y="83"/>
                    <a:pt x="207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7" name="Google Shape;20327;p53"/>
            <p:cNvSpPr/>
            <p:nvPr/>
          </p:nvSpPr>
          <p:spPr>
            <a:xfrm>
              <a:off x="3991725" y="21859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4" y="1"/>
                  </a:moveTo>
                  <a:cubicBezTo>
                    <a:pt x="76" y="1"/>
                    <a:pt x="60" y="13"/>
                    <a:pt x="33" y="24"/>
                  </a:cubicBezTo>
                  <a:cubicBezTo>
                    <a:pt x="17" y="41"/>
                    <a:pt x="1" y="78"/>
                    <a:pt x="1" y="111"/>
                  </a:cubicBezTo>
                  <a:cubicBezTo>
                    <a:pt x="1" y="144"/>
                    <a:pt x="1" y="181"/>
                    <a:pt x="17" y="214"/>
                  </a:cubicBezTo>
                  <a:cubicBezTo>
                    <a:pt x="48" y="245"/>
                    <a:pt x="83" y="263"/>
                    <a:pt x="117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23" y="181"/>
                    <a:pt x="240" y="111"/>
                    <a:pt x="207" y="41"/>
                  </a:cubicBezTo>
                  <a:cubicBezTo>
                    <a:pt x="190" y="24"/>
                    <a:pt x="174" y="8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8" name="Google Shape;20328;p53"/>
            <p:cNvSpPr/>
            <p:nvPr/>
          </p:nvSpPr>
          <p:spPr>
            <a:xfrm>
              <a:off x="3995650" y="2243350"/>
              <a:ext cx="6400" cy="6425"/>
            </a:xfrm>
            <a:custGeom>
              <a:avLst/>
              <a:gdLst/>
              <a:ahLst/>
              <a:cxnLst/>
              <a:rect l="l" t="t" r="r" b="b"/>
              <a:pathLst>
                <a:path w="256" h="257" extrusionOk="0">
                  <a:moveTo>
                    <a:pt x="127" y="1"/>
                  </a:moveTo>
                  <a:cubicBezTo>
                    <a:pt x="86" y="1"/>
                    <a:pt x="45" y="32"/>
                    <a:pt x="33" y="83"/>
                  </a:cubicBezTo>
                  <a:cubicBezTo>
                    <a:pt x="0" y="154"/>
                    <a:pt x="33" y="220"/>
                    <a:pt x="83" y="257"/>
                  </a:cubicBezTo>
                  <a:lnTo>
                    <a:pt x="136" y="257"/>
                  </a:lnTo>
                  <a:cubicBezTo>
                    <a:pt x="186" y="257"/>
                    <a:pt x="223" y="220"/>
                    <a:pt x="239" y="170"/>
                  </a:cubicBezTo>
                  <a:cubicBezTo>
                    <a:pt x="256" y="137"/>
                    <a:pt x="239" y="83"/>
                    <a:pt x="223" y="50"/>
                  </a:cubicBezTo>
                  <a:cubicBezTo>
                    <a:pt x="206" y="34"/>
                    <a:pt x="186" y="13"/>
                    <a:pt x="169" y="13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9" name="Google Shape;20329;p53"/>
            <p:cNvSpPr/>
            <p:nvPr/>
          </p:nvSpPr>
          <p:spPr>
            <a:xfrm>
              <a:off x="3993075" y="2213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30"/>
                    <a:pt x="83" y="247"/>
                    <a:pt x="103" y="263"/>
                  </a:cubicBezTo>
                  <a:cubicBezTo>
                    <a:pt x="136" y="263"/>
                    <a:pt x="169" y="247"/>
                    <a:pt x="186" y="230"/>
                  </a:cubicBezTo>
                  <a:cubicBezTo>
                    <a:pt x="223" y="214"/>
                    <a:pt x="223" y="177"/>
                    <a:pt x="239" y="144"/>
                  </a:cubicBezTo>
                  <a:cubicBezTo>
                    <a:pt x="239" y="111"/>
                    <a:pt x="223" y="74"/>
                    <a:pt x="206" y="41"/>
                  </a:cubicBezTo>
                  <a:cubicBezTo>
                    <a:pt x="186" y="24"/>
                    <a:pt x="186" y="24"/>
                    <a:pt x="153" y="8"/>
                  </a:cubicBezTo>
                  <a:lnTo>
                    <a:pt x="136" y="8"/>
                  </a:lnTo>
                  <a:cubicBezTo>
                    <a:pt x="127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0" name="Google Shape;20330;p53"/>
            <p:cNvSpPr/>
            <p:nvPr/>
          </p:nvSpPr>
          <p:spPr>
            <a:xfrm>
              <a:off x="3999875" y="219845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1" y="0"/>
                  </a:moveTo>
                  <a:cubicBezTo>
                    <a:pt x="115" y="0"/>
                    <a:pt x="109" y="2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81"/>
                    <a:pt x="37" y="214"/>
                    <a:pt x="54" y="230"/>
                  </a:cubicBezTo>
                  <a:cubicBezTo>
                    <a:pt x="87" y="247"/>
                    <a:pt x="103" y="263"/>
                    <a:pt x="140" y="263"/>
                  </a:cubicBezTo>
                  <a:cubicBezTo>
                    <a:pt x="173" y="247"/>
                    <a:pt x="190" y="230"/>
                    <a:pt x="206" y="214"/>
                  </a:cubicBezTo>
                  <a:cubicBezTo>
                    <a:pt x="223" y="181"/>
                    <a:pt x="243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1" name="Google Shape;20331;p53"/>
            <p:cNvSpPr/>
            <p:nvPr/>
          </p:nvSpPr>
          <p:spPr>
            <a:xfrm>
              <a:off x="3989150" y="22303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7" y="71"/>
                    <a:pt x="190" y="38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2" name="Google Shape;20332;p53"/>
            <p:cNvSpPr/>
            <p:nvPr/>
          </p:nvSpPr>
          <p:spPr>
            <a:xfrm>
              <a:off x="4003375" y="22260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3" y="1"/>
                  </a:moveTo>
                  <a:cubicBezTo>
                    <a:pt x="59" y="1"/>
                    <a:pt x="14" y="33"/>
                    <a:pt x="0" y="72"/>
                  </a:cubicBezTo>
                  <a:lnTo>
                    <a:pt x="0" y="143"/>
                  </a:lnTo>
                  <a:cubicBezTo>
                    <a:pt x="0" y="192"/>
                    <a:pt x="33" y="229"/>
                    <a:pt x="66" y="246"/>
                  </a:cubicBezTo>
                  <a:cubicBezTo>
                    <a:pt x="82" y="252"/>
                    <a:pt x="99" y="256"/>
                    <a:pt x="116" y="256"/>
                  </a:cubicBezTo>
                  <a:cubicBezTo>
                    <a:pt x="139" y="256"/>
                    <a:pt x="160" y="248"/>
                    <a:pt x="169" y="229"/>
                  </a:cubicBezTo>
                  <a:cubicBezTo>
                    <a:pt x="186" y="213"/>
                    <a:pt x="207" y="192"/>
                    <a:pt x="207" y="176"/>
                  </a:cubicBezTo>
                  <a:cubicBezTo>
                    <a:pt x="240" y="110"/>
                    <a:pt x="207" y="39"/>
                    <a:pt x="153" y="6"/>
                  </a:cubicBezTo>
                  <a:cubicBezTo>
                    <a:pt x="139" y="2"/>
                    <a:pt x="12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3" name="Google Shape;20333;p53"/>
            <p:cNvSpPr/>
            <p:nvPr/>
          </p:nvSpPr>
          <p:spPr>
            <a:xfrm>
              <a:off x="3986575" y="2277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87"/>
                    <a:pt x="17" y="157"/>
                  </a:cubicBezTo>
                  <a:cubicBezTo>
                    <a:pt x="17" y="190"/>
                    <a:pt x="33" y="227"/>
                    <a:pt x="70" y="244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39" y="140"/>
                    <a:pt x="223" y="103"/>
                  </a:cubicBezTo>
                  <a:cubicBezTo>
                    <a:pt x="223" y="70"/>
                    <a:pt x="207" y="54"/>
                    <a:pt x="190" y="21"/>
                  </a:cubicBezTo>
                  <a:lnTo>
                    <a:pt x="157" y="21"/>
                  </a:lnTo>
                  <a:cubicBezTo>
                    <a:pt x="157" y="0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4" name="Google Shape;20334;p53"/>
            <p:cNvSpPr/>
            <p:nvPr/>
          </p:nvSpPr>
          <p:spPr>
            <a:xfrm>
              <a:off x="4022650" y="2208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3"/>
                  </a:cubicBezTo>
                  <a:cubicBezTo>
                    <a:pt x="17" y="191"/>
                    <a:pt x="33" y="224"/>
                    <a:pt x="70" y="240"/>
                  </a:cubicBezTo>
                  <a:cubicBezTo>
                    <a:pt x="82" y="252"/>
                    <a:pt x="102" y="265"/>
                    <a:pt x="118" y="265"/>
                  </a:cubicBezTo>
                  <a:cubicBezTo>
                    <a:pt x="125" y="265"/>
                    <a:pt x="132" y="263"/>
                    <a:pt x="136" y="257"/>
                  </a:cubicBezTo>
                  <a:cubicBezTo>
                    <a:pt x="207" y="257"/>
                    <a:pt x="240" y="191"/>
                    <a:pt x="240" y="121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57" y="1"/>
                    <a:pt x="13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5" name="Google Shape;20335;p53"/>
            <p:cNvSpPr/>
            <p:nvPr/>
          </p:nvSpPr>
          <p:spPr>
            <a:xfrm>
              <a:off x="4089225" y="242755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7"/>
                    <a:pt x="50" y="34"/>
                  </a:cubicBezTo>
                  <a:cubicBezTo>
                    <a:pt x="17" y="87"/>
                    <a:pt x="1" y="153"/>
                    <a:pt x="34" y="223"/>
                  </a:cubicBezTo>
                  <a:cubicBezTo>
                    <a:pt x="63" y="250"/>
                    <a:pt x="97" y="263"/>
                    <a:pt x="129" y="263"/>
                  </a:cubicBezTo>
                  <a:cubicBezTo>
                    <a:pt x="156" y="263"/>
                    <a:pt x="183" y="255"/>
                    <a:pt x="207" y="240"/>
                  </a:cubicBezTo>
                  <a:cubicBezTo>
                    <a:pt x="240" y="190"/>
                    <a:pt x="256" y="104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3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6" name="Google Shape;20336;p53"/>
            <p:cNvSpPr/>
            <p:nvPr/>
          </p:nvSpPr>
          <p:spPr>
            <a:xfrm>
              <a:off x="4080675" y="23691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86" y="17"/>
                  </a:cubicBezTo>
                  <a:cubicBezTo>
                    <a:pt x="186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7" name="Google Shape;20337;p53"/>
            <p:cNvSpPr/>
            <p:nvPr/>
          </p:nvSpPr>
          <p:spPr>
            <a:xfrm>
              <a:off x="4099550" y="22273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87" y="1"/>
                    <a:pt x="50" y="1"/>
                    <a:pt x="33" y="34"/>
                  </a:cubicBezTo>
                  <a:cubicBezTo>
                    <a:pt x="17" y="55"/>
                    <a:pt x="0" y="88"/>
                    <a:pt x="0" y="121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33" y="240"/>
                    <a:pt x="70" y="261"/>
                    <a:pt x="87" y="261"/>
                  </a:cubicBezTo>
                  <a:cubicBezTo>
                    <a:pt x="120" y="261"/>
                    <a:pt x="153" y="261"/>
                    <a:pt x="173" y="224"/>
                  </a:cubicBezTo>
                  <a:cubicBezTo>
                    <a:pt x="223" y="191"/>
                    <a:pt x="223" y="104"/>
                    <a:pt x="190" y="55"/>
                  </a:cubicBezTo>
                  <a:cubicBezTo>
                    <a:pt x="173" y="34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8" name="Google Shape;20338;p53"/>
            <p:cNvSpPr/>
            <p:nvPr/>
          </p:nvSpPr>
          <p:spPr>
            <a:xfrm>
              <a:off x="4084900" y="24446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71" y="21"/>
                    <a:pt x="54" y="37"/>
                    <a:pt x="38" y="54"/>
                  </a:cubicBezTo>
                  <a:cubicBezTo>
                    <a:pt x="17" y="87"/>
                    <a:pt x="1" y="124"/>
                    <a:pt x="17" y="157"/>
                  </a:cubicBezTo>
                  <a:cubicBezTo>
                    <a:pt x="17" y="190"/>
                    <a:pt x="38" y="227"/>
                    <a:pt x="54" y="243"/>
                  </a:cubicBezTo>
                  <a:cubicBezTo>
                    <a:pt x="78" y="255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7" y="21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9" name="Google Shape;20339;p53"/>
            <p:cNvSpPr/>
            <p:nvPr/>
          </p:nvSpPr>
          <p:spPr>
            <a:xfrm>
              <a:off x="4092625" y="2459800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13" y="1"/>
                  </a:moveTo>
                  <a:cubicBezTo>
                    <a:pt x="72" y="1"/>
                    <a:pt x="32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41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4" y="137"/>
                    <a:pt x="223" y="84"/>
                    <a:pt x="207" y="51"/>
                  </a:cubicBezTo>
                  <a:cubicBezTo>
                    <a:pt x="190" y="34"/>
                    <a:pt x="174" y="13"/>
                    <a:pt x="158" y="13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0" name="Google Shape;20340;p53"/>
            <p:cNvSpPr/>
            <p:nvPr/>
          </p:nvSpPr>
          <p:spPr>
            <a:xfrm>
              <a:off x="4099950" y="2194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2" y="0"/>
                  </a:moveTo>
                  <a:cubicBezTo>
                    <a:pt x="87" y="0"/>
                    <a:pt x="71" y="5"/>
                    <a:pt x="54" y="16"/>
                  </a:cubicBezTo>
                  <a:cubicBezTo>
                    <a:pt x="34" y="32"/>
                    <a:pt x="17" y="65"/>
                    <a:pt x="1" y="82"/>
                  </a:cubicBezTo>
                  <a:lnTo>
                    <a:pt x="1" y="168"/>
                  </a:lnTo>
                  <a:cubicBezTo>
                    <a:pt x="17" y="201"/>
                    <a:pt x="34" y="238"/>
                    <a:pt x="71" y="255"/>
                  </a:cubicBezTo>
                  <a:cubicBezTo>
                    <a:pt x="84" y="263"/>
                    <a:pt x="98" y="268"/>
                    <a:pt x="113" y="268"/>
                  </a:cubicBezTo>
                  <a:cubicBezTo>
                    <a:pt x="154" y="268"/>
                    <a:pt x="195" y="236"/>
                    <a:pt x="207" y="185"/>
                  </a:cubicBezTo>
                  <a:cubicBezTo>
                    <a:pt x="223" y="119"/>
                    <a:pt x="207" y="32"/>
                    <a:pt x="137" y="16"/>
                  </a:cubicBezTo>
                  <a:cubicBezTo>
                    <a:pt x="128" y="5"/>
                    <a:pt x="116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1" name="Google Shape;20341;p53"/>
            <p:cNvSpPr/>
            <p:nvPr/>
          </p:nvSpPr>
          <p:spPr>
            <a:xfrm>
              <a:off x="4096550" y="2413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2" name="Google Shape;20342;p53"/>
            <p:cNvSpPr/>
            <p:nvPr/>
          </p:nvSpPr>
          <p:spPr>
            <a:xfrm>
              <a:off x="4084500" y="24021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8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09" y="231"/>
                    <a:pt x="223" y="178"/>
                  </a:cubicBezTo>
                  <a:cubicBezTo>
                    <a:pt x="239" y="107"/>
                    <a:pt x="223" y="37"/>
                    <a:pt x="157" y="4"/>
                  </a:cubicBezTo>
                  <a:cubicBezTo>
                    <a:pt x="148" y="2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3" name="Google Shape;20343;p53"/>
            <p:cNvSpPr/>
            <p:nvPr/>
          </p:nvSpPr>
          <p:spPr>
            <a:xfrm>
              <a:off x="4079325" y="224532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9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61"/>
                    <a:pt x="17" y="227"/>
                    <a:pt x="88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4" y="178"/>
                  </a:cubicBezTo>
                  <a:cubicBezTo>
                    <a:pt x="240" y="141"/>
                    <a:pt x="224" y="75"/>
                    <a:pt x="207" y="37"/>
                  </a:cubicBezTo>
                  <a:cubicBezTo>
                    <a:pt x="191" y="37"/>
                    <a:pt x="174" y="21"/>
                    <a:pt x="158" y="4"/>
                  </a:cubicBezTo>
                  <a:cubicBezTo>
                    <a:pt x="149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4" name="Google Shape;20344;p53"/>
            <p:cNvSpPr/>
            <p:nvPr/>
          </p:nvSpPr>
          <p:spPr>
            <a:xfrm>
              <a:off x="4081100" y="23240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17"/>
                    <a:pt x="0" y="66"/>
                    <a:pt x="0" y="153"/>
                  </a:cubicBezTo>
                  <a:cubicBezTo>
                    <a:pt x="17" y="223"/>
                    <a:pt x="66" y="256"/>
                    <a:pt x="120" y="256"/>
                  </a:cubicBezTo>
                  <a:cubicBezTo>
                    <a:pt x="153" y="256"/>
                    <a:pt x="190" y="223"/>
                    <a:pt x="206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5" name="Google Shape;20345;p53"/>
            <p:cNvSpPr/>
            <p:nvPr/>
          </p:nvSpPr>
          <p:spPr>
            <a:xfrm>
              <a:off x="4076350" y="24153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5" y="1"/>
                  </a:moveTo>
                  <a:cubicBezTo>
                    <a:pt x="81" y="1"/>
                    <a:pt x="30" y="31"/>
                    <a:pt x="17" y="75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4"/>
                    <a:pt x="116" y="259"/>
                    <a:pt x="131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6" name="Google Shape;20346;p53"/>
            <p:cNvSpPr/>
            <p:nvPr/>
          </p:nvSpPr>
          <p:spPr>
            <a:xfrm>
              <a:off x="4076350" y="2259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2" y="1"/>
                  </a:moveTo>
                  <a:cubicBezTo>
                    <a:pt x="59" y="1"/>
                    <a:pt x="24" y="33"/>
                    <a:pt x="0" y="81"/>
                  </a:cubicBezTo>
                  <a:lnTo>
                    <a:pt x="0" y="151"/>
                  </a:lnTo>
                  <a:cubicBezTo>
                    <a:pt x="0" y="184"/>
                    <a:pt x="33" y="238"/>
                    <a:pt x="71" y="255"/>
                  </a:cubicBezTo>
                  <a:cubicBezTo>
                    <a:pt x="79" y="259"/>
                    <a:pt x="89" y="261"/>
                    <a:pt x="100" y="261"/>
                  </a:cubicBezTo>
                  <a:cubicBezTo>
                    <a:pt x="129" y="261"/>
                    <a:pt x="163" y="246"/>
                    <a:pt x="190" y="222"/>
                  </a:cubicBezTo>
                  <a:cubicBezTo>
                    <a:pt x="190" y="222"/>
                    <a:pt x="207" y="201"/>
                    <a:pt x="207" y="184"/>
                  </a:cubicBezTo>
                  <a:cubicBezTo>
                    <a:pt x="240" y="118"/>
                    <a:pt x="207" y="32"/>
                    <a:pt x="153" y="15"/>
                  </a:cubicBezTo>
                  <a:cubicBezTo>
                    <a:pt x="135" y="5"/>
                    <a:pt x="11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7" name="Google Shape;20347;p53"/>
            <p:cNvSpPr/>
            <p:nvPr/>
          </p:nvSpPr>
          <p:spPr>
            <a:xfrm>
              <a:off x="4074600" y="2309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7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8" name="Google Shape;20348;p53"/>
            <p:cNvSpPr/>
            <p:nvPr/>
          </p:nvSpPr>
          <p:spPr>
            <a:xfrm>
              <a:off x="4072425" y="2354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0"/>
                  </a:moveTo>
                  <a:cubicBezTo>
                    <a:pt x="124" y="0"/>
                    <a:pt x="87" y="0"/>
                    <a:pt x="54" y="38"/>
                  </a:cubicBezTo>
                  <a:cubicBezTo>
                    <a:pt x="21" y="71"/>
                    <a:pt x="1" y="157"/>
                    <a:pt x="54" y="207"/>
                  </a:cubicBezTo>
                  <a:cubicBezTo>
                    <a:pt x="71" y="244"/>
                    <a:pt x="87" y="260"/>
                    <a:pt x="124" y="260"/>
                  </a:cubicBezTo>
                  <a:cubicBezTo>
                    <a:pt x="157" y="260"/>
                    <a:pt x="174" y="260"/>
                    <a:pt x="207" y="227"/>
                  </a:cubicBezTo>
                  <a:cubicBezTo>
                    <a:pt x="228" y="207"/>
                    <a:pt x="244" y="174"/>
                    <a:pt x="244" y="141"/>
                  </a:cubicBezTo>
                  <a:cubicBezTo>
                    <a:pt x="244" y="104"/>
                    <a:pt x="244" y="71"/>
                    <a:pt x="228" y="54"/>
                  </a:cubicBezTo>
                  <a:cubicBezTo>
                    <a:pt x="207" y="38"/>
                    <a:pt x="190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9" name="Google Shape;20349;p53"/>
            <p:cNvSpPr/>
            <p:nvPr/>
          </p:nvSpPr>
          <p:spPr>
            <a:xfrm>
              <a:off x="4066875" y="21994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0" y="260"/>
                  </a:cubicBezTo>
                  <a:cubicBezTo>
                    <a:pt x="206" y="244"/>
                    <a:pt x="243" y="174"/>
                    <a:pt x="243" y="104"/>
                  </a:cubicBezTo>
                  <a:cubicBezTo>
                    <a:pt x="223" y="71"/>
                    <a:pt x="206" y="54"/>
                    <a:pt x="190" y="17"/>
                  </a:cubicBezTo>
                  <a:cubicBezTo>
                    <a:pt x="190" y="17"/>
                    <a:pt x="173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0" name="Google Shape;20350;p53"/>
            <p:cNvSpPr/>
            <p:nvPr/>
          </p:nvSpPr>
          <p:spPr>
            <a:xfrm>
              <a:off x="4064700" y="22192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4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53"/>
                    <a:pt x="21" y="190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27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41" y="0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1" name="Google Shape;20351;p53"/>
            <p:cNvSpPr/>
            <p:nvPr/>
          </p:nvSpPr>
          <p:spPr>
            <a:xfrm>
              <a:off x="3867625" y="23771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1" y="161"/>
                    <a:pt x="34" y="227"/>
                    <a:pt x="87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3" y="178"/>
                  </a:cubicBezTo>
                  <a:cubicBezTo>
                    <a:pt x="240" y="124"/>
                    <a:pt x="240" y="75"/>
                    <a:pt x="207" y="42"/>
                  </a:cubicBezTo>
                  <a:cubicBezTo>
                    <a:pt x="190" y="42"/>
                    <a:pt x="190" y="21"/>
                    <a:pt x="174" y="5"/>
                  </a:cubicBezTo>
                  <a:cubicBezTo>
                    <a:pt x="162" y="2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2" name="Google Shape;20352;p53"/>
            <p:cNvSpPr/>
            <p:nvPr/>
          </p:nvSpPr>
          <p:spPr>
            <a:xfrm>
              <a:off x="4054400" y="218615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21" y="223"/>
                    <a:pt x="54" y="240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20" y="267"/>
                    <a:pt x="130" y="265"/>
                    <a:pt x="140" y="261"/>
                  </a:cubicBezTo>
                  <a:cubicBezTo>
                    <a:pt x="190" y="261"/>
                    <a:pt x="243" y="190"/>
                    <a:pt x="227" y="120"/>
                  </a:cubicBezTo>
                  <a:cubicBezTo>
                    <a:pt x="227" y="87"/>
                    <a:pt x="206" y="54"/>
                    <a:pt x="173" y="34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3" name="Google Shape;20353;p53"/>
            <p:cNvSpPr/>
            <p:nvPr/>
          </p:nvSpPr>
          <p:spPr>
            <a:xfrm>
              <a:off x="4069025" y="22766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9" y="1"/>
                  </a:moveTo>
                  <a:cubicBezTo>
                    <a:pt x="81" y="1"/>
                    <a:pt x="31" y="33"/>
                    <a:pt x="17" y="91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4" y="265"/>
                    <a:pt x="120" y="265"/>
                    <a:pt x="137" y="265"/>
                  </a:cubicBezTo>
                  <a:cubicBezTo>
                    <a:pt x="174" y="265"/>
                    <a:pt x="207" y="227"/>
                    <a:pt x="223" y="178"/>
                  </a:cubicBezTo>
                  <a:cubicBezTo>
                    <a:pt x="240" y="124"/>
                    <a:pt x="223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4" name="Google Shape;20354;p53"/>
            <p:cNvSpPr/>
            <p:nvPr/>
          </p:nvSpPr>
          <p:spPr>
            <a:xfrm>
              <a:off x="4059550" y="23106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0"/>
                    <a:pt x="0" y="70"/>
                    <a:pt x="21" y="140"/>
                  </a:cubicBezTo>
                  <a:cubicBezTo>
                    <a:pt x="21" y="190"/>
                    <a:pt x="37" y="227"/>
                    <a:pt x="70" y="243"/>
                  </a:cubicBezTo>
                  <a:cubicBezTo>
                    <a:pt x="87" y="260"/>
                    <a:pt x="124" y="260"/>
                    <a:pt x="141" y="260"/>
                  </a:cubicBezTo>
                  <a:cubicBezTo>
                    <a:pt x="174" y="243"/>
                    <a:pt x="190" y="227"/>
                    <a:pt x="207" y="206"/>
                  </a:cubicBezTo>
                  <a:cubicBezTo>
                    <a:pt x="227" y="173"/>
                    <a:pt x="244" y="140"/>
                    <a:pt x="227" y="103"/>
                  </a:cubicBezTo>
                  <a:cubicBezTo>
                    <a:pt x="227" y="70"/>
                    <a:pt x="207" y="37"/>
                    <a:pt x="190" y="21"/>
                  </a:cubicBezTo>
                  <a:cubicBezTo>
                    <a:pt x="174" y="21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5" name="Google Shape;20355;p53"/>
            <p:cNvSpPr/>
            <p:nvPr/>
          </p:nvSpPr>
          <p:spPr>
            <a:xfrm>
              <a:off x="3959050" y="21885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12" y="0"/>
                  </a:moveTo>
                  <a:cubicBezTo>
                    <a:pt x="93" y="0"/>
                    <a:pt x="77" y="12"/>
                    <a:pt x="54" y="23"/>
                  </a:cubicBezTo>
                  <a:cubicBezTo>
                    <a:pt x="21" y="77"/>
                    <a:pt x="1" y="164"/>
                    <a:pt x="38" y="213"/>
                  </a:cubicBezTo>
                  <a:cubicBezTo>
                    <a:pt x="54" y="229"/>
                    <a:pt x="87" y="246"/>
                    <a:pt x="124" y="267"/>
                  </a:cubicBezTo>
                  <a:cubicBezTo>
                    <a:pt x="141" y="267"/>
                    <a:pt x="174" y="246"/>
                    <a:pt x="190" y="229"/>
                  </a:cubicBezTo>
                  <a:cubicBezTo>
                    <a:pt x="227" y="213"/>
                    <a:pt x="244" y="180"/>
                    <a:pt x="244" y="143"/>
                  </a:cubicBezTo>
                  <a:cubicBezTo>
                    <a:pt x="244" y="110"/>
                    <a:pt x="244" y="77"/>
                    <a:pt x="207" y="40"/>
                  </a:cubicBezTo>
                  <a:cubicBezTo>
                    <a:pt x="207" y="23"/>
                    <a:pt x="190" y="7"/>
                    <a:pt x="174" y="7"/>
                  </a:cubicBezTo>
                  <a:lnTo>
                    <a:pt x="141" y="7"/>
                  </a:lnTo>
                  <a:cubicBezTo>
                    <a:pt x="130" y="2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6" name="Google Shape;20356;p53"/>
            <p:cNvSpPr/>
            <p:nvPr/>
          </p:nvSpPr>
          <p:spPr>
            <a:xfrm>
              <a:off x="4077575" y="2212750"/>
              <a:ext cx="5700" cy="6700"/>
            </a:xfrm>
            <a:custGeom>
              <a:avLst/>
              <a:gdLst/>
              <a:ahLst/>
              <a:cxnLst/>
              <a:rect l="l" t="t" r="r" b="b"/>
              <a:pathLst>
                <a:path w="228" h="268" extrusionOk="0">
                  <a:moveTo>
                    <a:pt x="87" y="0"/>
                  </a:moveTo>
                  <a:cubicBezTo>
                    <a:pt x="71" y="21"/>
                    <a:pt x="38" y="38"/>
                    <a:pt x="22" y="54"/>
                  </a:cubicBezTo>
                  <a:cubicBezTo>
                    <a:pt x="1" y="87"/>
                    <a:pt x="1" y="124"/>
                    <a:pt x="1" y="157"/>
                  </a:cubicBezTo>
                  <a:cubicBezTo>
                    <a:pt x="1" y="190"/>
                    <a:pt x="22" y="227"/>
                    <a:pt x="38" y="244"/>
                  </a:cubicBezTo>
                  <a:cubicBezTo>
                    <a:pt x="61" y="255"/>
                    <a:pt x="85" y="267"/>
                    <a:pt x="104" y="267"/>
                  </a:cubicBezTo>
                  <a:cubicBezTo>
                    <a:pt x="111" y="267"/>
                    <a:pt x="119" y="265"/>
                    <a:pt x="125" y="260"/>
                  </a:cubicBezTo>
                  <a:cubicBezTo>
                    <a:pt x="191" y="260"/>
                    <a:pt x="228" y="190"/>
                    <a:pt x="228" y="124"/>
                  </a:cubicBezTo>
                  <a:cubicBezTo>
                    <a:pt x="207" y="87"/>
                    <a:pt x="191" y="54"/>
                    <a:pt x="174" y="38"/>
                  </a:cubicBezTo>
                  <a:cubicBezTo>
                    <a:pt x="174" y="21"/>
                    <a:pt x="158" y="21"/>
                    <a:pt x="158" y="21"/>
                  </a:cubicBezTo>
                  <a:cubicBezTo>
                    <a:pt x="125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7" name="Google Shape;20357;p53"/>
            <p:cNvSpPr/>
            <p:nvPr/>
          </p:nvSpPr>
          <p:spPr>
            <a:xfrm>
              <a:off x="4090475" y="22579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70" y="0"/>
                    <a:pt x="54" y="33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206" y="256"/>
                    <a:pt x="244" y="190"/>
                    <a:pt x="227" y="120"/>
                  </a:cubicBezTo>
                  <a:cubicBezTo>
                    <a:pt x="227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8" name="Google Shape;20358;p53"/>
            <p:cNvSpPr/>
            <p:nvPr/>
          </p:nvSpPr>
          <p:spPr>
            <a:xfrm>
              <a:off x="4092225" y="2211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98"/>
                    <a:pt x="33" y="214"/>
                    <a:pt x="70" y="247"/>
                  </a:cubicBezTo>
                  <a:cubicBezTo>
                    <a:pt x="87" y="247"/>
                    <a:pt x="120" y="264"/>
                    <a:pt x="136" y="264"/>
                  </a:cubicBezTo>
                  <a:cubicBezTo>
                    <a:pt x="174" y="247"/>
                    <a:pt x="206" y="231"/>
                    <a:pt x="223" y="214"/>
                  </a:cubicBezTo>
                  <a:cubicBezTo>
                    <a:pt x="239" y="181"/>
                    <a:pt x="239" y="144"/>
                    <a:pt x="239" y="111"/>
                  </a:cubicBezTo>
                  <a:cubicBezTo>
                    <a:pt x="223" y="78"/>
                    <a:pt x="223" y="41"/>
                    <a:pt x="190" y="25"/>
                  </a:cubicBezTo>
                  <a:lnTo>
                    <a:pt x="174" y="8"/>
                  </a:lnTo>
                  <a:lnTo>
                    <a:pt x="157" y="8"/>
                  </a:ln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9" name="Google Shape;20359;p53"/>
            <p:cNvSpPr/>
            <p:nvPr/>
          </p:nvSpPr>
          <p:spPr>
            <a:xfrm>
              <a:off x="4084900" y="22279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1" y="153"/>
                    <a:pt x="38" y="219"/>
                    <a:pt x="87" y="256"/>
                  </a:cubicBezTo>
                  <a:lnTo>
                    <a:pt x="141" y="256"/>
                  </a:lnTo>
                  <a:cubicBezTo>
                    <a:pt x="174" y="256"/>
                    <a:pt x="207" y="219"/>
                    <a:pt x="223" y="186"/>
                  </a:cubicBezTo>
                  <a:cubicBezTo>
                    <a:pt x="244" y="137"/>
                    <a:pt x="244" y="83"/>
                    <a:pt x="207" y="50"/>
                  </a:cubicBezTo>
                  <a:cubicBezTo>
                    <a:pt x="190" y="34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0" name="Google Shape;20360;p53"/>
            <p:cNvSpPr/>
            <p:nvPr/>
          </p:nvSpPr>
          <p:spPr>
            <a:xfrm>
              <a:off x="4072950" y="2231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50" y="17"/>
                    <a:pt x="0" y="87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69" y="256"/>
                    <a:pt x="186" y="239"/>
                    <a:pt x="207" y="206"/>
                  </a:cubicBezTo>
                  <a:cubicBezTo>
                    <a:pt x="223" y="190"/>
                    <a:pt x="239" y="153"/>
                    <a:pt x="239" y="120"/>
                  </a:cubicBezTo>
                  <a:cubicBezTo>
                    <a:pt x="223" y="87"/>
                    <a:pt x="207" y="50"/>
                    <a:pt x="186" y="33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1" name="Google Shape;20361;p53"/>
            <p:cNvSpPr/>
            <p:nvPr/>
          </p:nvSpPr>
          <p:spPr>
            <a:xfrm>
              <a:off x="4096150" y="2242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1"/>
                    <a:pt x="17" y="207"/>
                    <a:pt x="49" y="240"/>
                  </a:cubicBezTo>
                  <a:cubicBezTo>
                    <a:pt x="66" y="257"/>
                    <a:pt x="103" y="257"/>
                    <a:pt x="136" y="257"/>
                  </a:cubicBezTo>
                  <a:cubicBezTo>
                    <a:pt x="186" y="240"/>
                    <a:pt x="223" y="174"/>
                    <a:pt x="223" y="104"/>
                  </a:cubicBezTo>
                  <a:cubicBezTo>
                    <a:pt x="223" y="71"/>
                    <a:pt x="186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2" name="Google Shape;20362;p53"/>
            <p:cNvSpPr/>
            <p:nvPr/>
          </p:nvSpPr>
          <p:spPr>
            <a:xfrm>
              <a:off x="4081500" y="2195650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37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17" y="87"/>
                    <a:pt x="1" y="153"/>
                    <a:pt x="50" y="223"/>
                  </a:cubicBezTo>
                  <a:cubicBezTo>
                    <a:pt x="72" y="252"/>
                    <a:pt x="104" y="271"/>
                    <a:pt x="137" y="271"/>
                  </a:cubicBezTo>
                  <a:cubicBezTo>
                    <a:pt x="160" y="271"/>
                    <a:pt x="185" y="261"/>
                    <a:pt x="207" y="239"/>
                  </a:cubicBezTo>
                  <a:cubicBezTo>
                    <a:pt x="256" y="190"/>
                    <a:pt x="256" y="103"/>
                    <a:pt x="223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74" y="17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363" name="Google Shape;20363;p53"/>
          <p:cNvSpPr/>
          <p:nvPr/>
        </p:nvSpPr>
        <p:spPr>
          <a:xfrm rot="10284816">
            <a:off x="7432085" y="-1126321"/>
            <a:ext cx="2752853" cy="2418573"/>
          </a:xfrm>
          <a:custGeom>
            <a:avLst/>
            <a:gdLst/>
            <a:ahLst/>
            <a:cxnLst/>
            <a:rect l="l" t="t" r="r" b="b"/>
            <a:pathLst>
              <a:path w="2079" h="1827" extrusionOk="0">
                <a:moveTo>
                  <a:pt x="1037" y="0"/>
                </a:moveTo>
                <a:cubicBezTo>
                  <a:pt x="780" y="0"/>
                  <a:pt x="535" y="110"/>
                  <a:pt x="326" y="298"/>
                </a:cubicBezTo>
                <a:cubicBezTo>
                  <a:pt x="174" y="434"/>
                  <a:pt x="0" y="590"/>
                  <a:pt x="0" y="797"/>
                </a:cubicBezTo>
                <a:cubicBezTo>
                  <a:pt x="0" y="1003"/>
                  <a:pt x="136" y="1188"/>
                  <a:pt x="277" y="1328"/>
                </a:cubicBezTo>
                <a:cubicBezTo>
                  <a:pt x="525" y="1587"/>
                  <a:pt x="915" y="1827"/>
                  <a:pt x="1262" y="1827"/>
                </a:cubicBezTo>
                <a:cubicBezTo>
                  <a:pt x="1491" y="1827"/>
                  <a:pt x="1701" y="1722"/>
                  <a:pt x="1839" y="1448"/>
                </a:cubicBezTo>
                <a:cubicBezTo>
                  <a:pt x="2078" y="966"/>
                  <a:pt x="1975" y="364"/>
                  <a:pt x="1476" y="108"/>
                </a:cubicBezTo>
                <a:cubicBezTo>
                  <a:pt x="1329" y="34"/>
                  <a:pt x="1181" y="0"/>
                  <a:pt x="103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64" name="Google Shape;20364;p53"/>
          <p:cNvSpPr/>
          <p:nvPr/>
        </p:nvSpPr>
        <p:spPr>
          <a:xfrm flipH="1">
            <a:off x="1663975" y="74025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65" name="Google Shape;20365;p53"/>
          <p:cNvSpPr/>
          <p:nvPr/>
        </p:nvSpPr>
        <p:spPr>
          <a:xfrm flipH="1">
            <a:off x="431119" y="1075526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26">
    <p:spTree>
      <p:nvGrpSpPr>
        <p:cNvPr id="1" name="Shape 20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7" name="Google Shape;20367;p54"/>
          <p:cNvSpPr/>
          <p:nvPr/>
        </p:nvSpPr>
        <p:spPr>
          <a:xfrm rot="5400000">
            <a:off x="-2161345" y="2008941"/>
            <a:ext cx="5369585" cy="1199303"/>
          </a:xfrm>
          <a:custGeom>
            <a:avLst/>
            <a:gdLst/>
            <a:ahLst/>
            <a:cxnLst/>
            <a:rect l="l" t="t" r="r" b="b"/>
            <a:pathLst>
              <a:path w="17647" h="6391" extrusionOk="0">
                <a:moveTo>
                  <a:pt x="1" y="0"/>
                </a:moveTo>
                <a:lnTo>
                  <a:pt x="1" y="6391"/>
                </a:lnTo>
                <a:lnTo>
                  <a:pt x="17647" y="6391"/>
                </a:lnTo>
                <a:lnTo>
                  <a:pt x="17647" y="1736"/>
                </a:lnTo>
                <a:cubicBezTo>
                  <a:pt x="17647" y="1630"/>
                  <a:pt x="17502" y="1590"/>
                  <a:pt x="17283" y="1590"/>
                </a:cubicBezTo>
                <a:cubicBezTo>
                  <a:pt x="16649" y="1590"/>
                  <a:pt x="15392" y="1927"/>
                  <a:pt x="15239" y="1979"/>
                </a:cubicBezTo>
                <a:cubicBezTo>
                  <a:pt x="14192" y="2408"/>
                  <a:pt x="13367" y="3093"/>
                  <a:pt x="12473" y="3678"/>
                </a:cubicBezTo>
                <a:cubicBezTo>
                  <a:pt x="11402" y="4369"/>
                  <a:pt x="10189" y="4829"/>
                  <a:pt x="8848" y="4829"/>
                </a:cubicBezTo>
                <a:cubicBezTo>
                  <a:pt x="8557" y="4829"/>
                  <a:pt x="8261" y="4808"/>
                  <a:pt x="7958" y="4762"/>
                </a:cubicBezTo>
                <a:cubicBezTo>
                  <a:pt x="6515" y="4556"/>
                  <a:pt x="5414" y="3798"/>
                  <a:pt x="4433" y="2973"/>
                </a:cubicBezTo>
                <a:cubicBezTo>
                  <a:pt x="3266" y="2012"/>
                  <a:pt x="2203" y="965"/>
                  <a:pt x="743" y="277"/>
                </a:cubicBezTo>
                <a:cubicBezTo>
                  <a:pt x="673" y="244"/>
                  <a:pt x="22" y="54"/>
                  <a:pt x="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68" name="Google Shape;20368;p54"/>
          <p:cNvSpPr/>
          <p:nvPr/>
        </p:nvSpPr>
        <p:spPr>
          <a:xfrm rot="-7617907" flipH="1">
            <a:off x="7250634" y="3261999"/>
            <a:ext cx="2637619" cy="2894050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369" name="Google Shape;20369;p54"/>
          <p:cNvGrpSpPr/>
          <p:nvPr/>
        </p:nvGrpSpPr>
        <p:grpSpPr>
          <a:xfrm rot="10800000">
            <a:off x="7366061" y="11"/>
            <a:ext cx="1777950" cy="1118873"/>
            <a:chOff x="4560800" y="2780575"/>
            <a:chExt cx="421775" cy="265425"/>
          </a:xfrm>
        </p:grpSpPr>
        <p:sp>
          <p:nvSpPr>
            <p:cNvPr id="20370" name="Google Shape;20370;p54"/>
            <p:cNvSpPr/>
            <p:nvPr/>
          </p:nvSpPr>
          <p:spPr>
            <a:xfrm>
              <a:off x="4696950" y="28175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7" y="0"/>
                  </a:moveTo>
                  <a:cubicBezTo>
                    <a:pt x="87" y="0"/>
                    <a:pt x="45" y="32"/>
                    <a:pt x="33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3" y="256"/>
                    <a:pt x="120" y="273"/>
                    <a:pt x="136" y="273"/>
                  </a:cubicBezTo>
                  <a:cubicBezTo>
                    <a:pt x="169" y="256"/>
                    <a:pt x="223" y="236"/>
                    <a:pt x="240" y="186"/>
                  </a:cubicBezTo>
                  <a:cubicBezTo>
                    <a:pt x="240" y="133"/>
                    <a:pt x="240" y="83"/>
                    <a:pt x="207" y="50"/>
                  </a:cubicBezTo>
                  <a:cubicBezTo>
                    <a:pt x="207" y="30"/>
                    <a:pt x="190" y="13"/>
                    <a:pt x="169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1" name="Google Shape;20371;p54"/>
            <p:cNvSpPr/>
            <p:nvPr/>
          </p:nvSpPr>
          <p:spPr>
            <a:xfrm>
              <a:off x="4693950" y="2831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3" y="1"/>
                  </a:moveTo>
                  <a:cubicBezTo>
                    <a:pt x="79" y="1"/>
                    <a:pt x="31" y="33"/>
                    <a:pt x="17" y="72"/>
                  </a:cubicBezTo>
                  <a:cubicBezTo>
                    <a:pt x="17" y="110"/>
                    <a:pt x="1" y="126"/>
                    <a:pt x="17" y="143"/>
                  </a:cubicBezTo>
                  <a:cubicBezTo>
                    <a:pt x="17" y="192"/>
                    <a:pt x="34" y="229"/>
                    <a:pt x="83" y="246"/>
                  </a:cubicBezTo>
                  <a:cubicBezTo>
                    <a:pt x="99" y="252"/>
                    <a:pt x="113" y="256"/>
                    <a:pt x="128" y="256"/>
                  </a:cubicBezTo>
                  <a:cubicBezTo>
                    <a:pt x="148" y="256"/>
                    <a:pt x="167" y="248"/>
                    <a:pt x="186" y="229"/>
                  </a:cubicBezTo>
                  <a:cubicBezTo>
                    <a:pt x="207" y="213"/>
                    <a:pt x="223" y="192"/>
                    <a:pt x="223" y="176"/>
                  </a:cubicBezTo>
                  <a:cubicBezTo>
                    <a:pt x="240" y="110"/>
                    <a:pt x="223" y="39"/>
                    <a:pt x="153" y="6"/>
                  </a:cubicBezTo>
                  <a:cubicBezTo>
                    <a:pt x="144" y="2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2" name="Google Shape;20372;p54"/>
            <p:cNvSpPr/>
            <p:nvPr/>
          </p:nvSpPr>
          <p:spPr>
            <a:xfrm>
              <a:off x="4704675" y="28762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3" y="1"/>
                  </a:moveTo>
                  <a:cubicBezTo>
                    <a:pt x="98" y="1"/>
                    <a:pt x="47" y="33"/>
                    <a:pt x="34" y="91"/>
                  </a:cubicBezTo>
                  <a:cubicBezTo>
                    <a:pt x="1" y="141"/>
                    <a:pt x="34" y="227"/>
                    <a:pt x="87" y="244"/>
                  </a:cubicBezTo>
                  <a:cubicBezTo>
                    <a:pt x="105" y="254"/>
                    <a:pt x="122" y="259"/>
                    <a:pt x="138" y="259"/>
                  </a:cubicBezTo>
                  <a:cubicBezTo>
                    <a:pt x="181" y="259"/>
                    <a:pt x="216" y="226"/>
                    <a:pt x="240" y="178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61" y="2"/>
                    <a:pt x="152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3" name="Google Shape;20373;p54"/>
            <p:cNvSpPr/>
            <p:nvPr/>
          </p:nvSpPr>
          <p:spPr>
            <a:xfrm>
              <a:off x="4701700" y="28466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0"/>
                  </a:moveTo>
                  <a:cubicBezTo>
                    <a:pt x="103" y="0"/>
                    <a:pt x="66" y="0"/>
                    <a:pt x="50" y="3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44"/>
                    <a:pt x="66" y="260"/>
                    <a:pt x="103" y="260"/>
                  </a:cubicBezTo>
                  <a:cubicBezTo>
                    <a:pt x="136" y="260"/>
                    <a:pt x="153" y="260"/>
                    <a:pt x="186" y="227"/>
                  </a:cubicBezTo>
                  <a:cubicBezTo>
                    <a:pt x="206" y="206"/>
                    <a:pt x="223" y="173"/>
                    <a:pt x="223" y="14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86" y="37"/>
                    <a:pt x="169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4" name="Google Shape;20374;p54"/>
            <p:cNvSpPr/>
            <p:nvPr/>
          </p:nvSpPr>
          <p:spPr>
            <a:xfrm>
              <a:off x="4713650" y="2814475"/>
              <a:ext cx="5575" cy="6650"/>
            </a:xfrm>
            <a:custGeom>
              <a:avLst/>
              <a:gdLst/>
              <a:ahLst/>
              <a:cxnLst/>
              <a:rect l="l" t="t" r="r" b="b"/>
              <a:pathLst>
                <a:path w="223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7" y="224"/>
                    <a:pt x="54" y="240"/>
                  </a:cubicBezTo>
                  <a:cubicBezTo>
                    <a:pt x="77" y="252"/>
                    <a:pt x="92" y="265"/>
                    <a:pt x="112" y="265"/>
                  </a:cubicBezTo>
                  <a:cubicBezTo>
                    <a:pt x="120" y="265"/>
                    <a:pt x="129" y="263"/>
                    <a:pt x="140" y="257"/>
                  </a:cubicBezTo>
                  <a:cubicBezTo>
                    <a:pt x="190" y="257"/>
                    <a:pt x="223" y="224"/>
                    <a:pt x="223" y="174"/>
                  </a:cubicBezTo>
                  <a:cubicBezTo>
                    <a:pt x="206" y="121"/>
                    <a:pt x="173" y="71"/>
                    <a:pt x="157" y="17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5" name="Google Shape;20375;p54"/>
            <p:cNvSpPr/>
            <p:nvPr/>
          </p:nvSpPr>
          <p:spPr>
            <a:xfrm>
              <a:off x="4702925" y="28001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1" y="0"/>
                  </a:moveTo>
                  <a:cubicBezTo>
                    <a:pt x="83" y="0"/>
                    <a:pt x="31" y="35"/>
                    <a:pt x="17" y="91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87" y="264"/>
                    <a:pt x="120" y="264"/>
                    <a:pt x="120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7" y="4"/>
                  </a:cubicBezTo>
                  <a:cubicBezTo>
                    <a:pt x="149" y="1"/>
                    <a:pt x="140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6" name="Google Shape;20376;p54"/>
            <p:cNvSpPr/>
            <p:nvPr/>
          </p:nvSpPr>
          <p:spPr>
            <a:xfrm>
              <a:off x="4712400" y="2890975"/>
              <a:ext cx="3025" cy="5575"/>
            </a:xfrm>
            <a:custGeom>
              <a:avLst/>
              <a:gdLst/>
              <a:ahLst/>
              <a:cxnLst/>
              <a:rect l="l" t="t" r="r" b="b"/>
              <a:pathLst>
                <a:path w="121" h="223" extrusionOk="0">
                  <a:moveTo>
                    <a:pt x="104" y="0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06"/>
                    <a:pt x="34" y="223"/>
                  </a:cubicBezTo>
                  <a:cubicBezTo>
                    <a:pt x="67" y="153"/>
                    <a:pt x="104" y="83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7" name="Google Shape;20377;p54"/>
            <p:cNvSpPr/>
            <p:nvPr/>
          </p:nvSpPr>
          <p:spPr>
            <a:xfrm>
              <a:off x="4686650" y="2848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6" y="1"/>
                  </a:moveTo>
                  <a:cubicBezTo>
                    <a:pt x="85" y="1"/>
                    <a:pt x="41" y="32"/>
                    <a:pt x="17" y="83"/>
                  </a:cubicBezTo>
                  <a:cubicBezTo>
                    <a:pt x="0" y="154"/>
                    <a:pt x="33" y="220"/>
                    <a:pt x="87" y="257"/>
                  </a:cubicBezTo>
                  <a:lnTo>
                    <a:pt x="136" y="257"/>
                  </a:lnTo>
                  <a:cubicBezTo>
                    <a:pt x="169" y="257"/>
                    <a:pt x="223" y="220"/>
                    <a:pt x="223" y="170"/>
                  </a:cubicBezTo>
                  <a:cubicBezTo>
                    <a:pt x="239" y="137"/>
                    <a:pt x="239" y="83"/>
                    <a:pt x="206" y="50"/>
                  </a:cubicBezTo>
                  <a:cubicBezTo>
                    <a:pt x="206" y="34"/>
                    <a:pt x="190" y="13"/>
                    <a:pt x="169" y="13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8" name="Google Shape;20378;p54"/>
            <p:cNvSpPr/>
            <p:nvPr/>
          </p:nvSpPr>
          <p:spPr>
            <a:xfrm>
              <a:off x="4690875" y="2804175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21" y="174"/>
                    <a:pt x="37" y="207"/>
                    <a:pt x="54" y="223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57" y="240"/>
                    <a:pt x="190" y="223"/>
                    <a:pt x="206" y="207"/>
                  </a:cubicBezTo>
                  <a:cubicBezTo>
                    <a:pt x="227" y="174"/>
                    <a:pt x="227" y="137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9" name="Google Shape;20379;p54"/>
            <p:cNvSpPr/>
            <p:nvPr/>
          </p:nvSpPr>
          <p:spPr>
            <a:xfrm>
              <a:off x="4669850" y="28994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45" y="0"/>
                  </a:moveTo>
                  <a:cubicBezTo>
                    <a:pt x="99" y="0"/>
                    <a:pt x="51" y="33"/>
                    <a:pt x="37" y="91"/>
                  </a:cubicBezTo>
                  <a:cubicBezTo>
                    <a:pt x="0" y="157"/>
                    <a:pt x="37" y="227"/>
                    <a:pt x="87" y="243"/>
                  </a:cubicBezTo>
                  <a:cubicBezTo>
                    <a:pt x="103" y="260"/>
                    <a:pt x="120" y="260"/>
                    <a:pt x="140" y="260"/>
                  </a:cubicBezTo>
                  <a:cubicBezTo>
                    <a:pt x="190" y="260"/>
                    <a:pt x="223" y="227"/>
                    <a:pt x="243" y="178"/>
                  </a:cubicBezTo>
                  <a:cubicBezTo>
                    <a:pt x="260" y="124"/>
                    <a:pt x="243" y="74"/>
                    <a:pt x="206" y="37"/>
                  </a:cubicBezTo>
                  <a:lnTo>
                    <a:pt x="173" y="4"/>
                  </a:lnTo>
                  <a:cubicBezTo>
                    <a:pt x="164" y="2"/>
                    <a:pt x="155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0" name="Google Shape;20380;p54"/>
            <p:cNvSpPr/>
            <p:nvPr/>
          </p:nvSpPr>
          <p:spPr>
            <a:xfrm>
              <a:off x="4681075" y="2913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3" y="10"/>
                    <a:pt x="0" y="76"/>
                    <a:pt x="17" y="146"/>
                  </a:cubicBezTo>
                  <a:cubicBezTo>
                    <a:pt x="17" y="179"/>
                    <a:pt x="33" y="216"/>
                    <a:pt x="50" y="232"/>
                  </a:cubicBezTo>
                  <a:cubicBezTo>
                    <a:pt x="66" y="249"/>
                    <a:pt x="104" y="265"/>
                    <a:pt x="137" y="265"/>
                  </a:cubicBezTo>
                  <a:cubicBezTo>
                    <a:pt x="186" y="249"/>
                    <a:pt x="240" y="179"/>
                    <a:pt x="223" y="113"/>
                  </a:cubicBezTo>
                  <a:cubicBezTo>
                    <a:pt x="223" y="59"/>
                    <a:pt x="186" y="26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1" name="Google Shape;20381;p54"/>
            <p:cNvSpPr/>
            <p:nvPr/>
          </p:nvSpPr>
          <p:spPr>
            <a:xfrm>
              <a:off x="4681475" y="29429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67" y="17"/>
                    <a:pt x="50" y="17"/>
                    <a:pt x="34" y="33"/>
                  </a:cubicBezTo>
                  <a:cubicBezTo>
                    <a:pt x="17" y="66"/>
                    <a:pt x="1" y="120"/>
                    <a:pt x="1" y="153"/>
                  </a:cubicBezTo>
                  <a:cubicBezTo>
                    <a:pt x="17" y="190"/>
                    <a:pt x="34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91" y="256"/>
                    <a:pt x="224" y="190"/>
                    <a:pt x="224" y="120"/>
                  </a:cubicBezTo>
                  <a:cubicBezTo>
                    <a:pt x="224" y="66"/>
                    <a:pt x="191" y="33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2" name="Google Shape;20382;p54"/>
            <p:cNvSpPr/>
            <p:nvPr/>
          </p:nvSpPr>
          <p:spPr>
            <a:xfrm>
              <a:off x="4666850" y="28672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"/>
                    <a:pt x="54" y="38"/>
                  </a:cubicBezTo>
                  <a:cubicBezTo>
                    <a:pt x="1" y="71"/>
                    <a:pt x="1" y="158"/>
                    <a:pt x="33" y="207"/>
                  </a:cubicBezTo>
                  <a:cubicBezTo>
                    <a:pt x="54" y="245"/>
                    <a:pt x="82" y="263"/>
                    <a:pt x="113" y="263"/>
                  </a:cubicBezTo>
                  <a:cubicBezTo>
                    <a:pt x="139" y="263"/>
                    <a:pt x="166" y="250"/>
                    <a:pt x="190" y="228"/>
                  </a:cubicBezTo>
                  <a:cubicBezTo>
                    <a:pt x="240" y="191"/>
                    <a:pt x="240" y="104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cubicBezTo>
                    <a:pt x="157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3" name="Google Shape;20383;p54"/>
            <p:cNvSpPr/>
            <p:nvPr/>
          </p:nvSpPr>
          <p:spPr>
            <a:xfrm>
              <a:off x="4664275" y="29170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7" y="0"/>
                  </a:moveTo>
                  <a:cubicBezTo>
                    <a:pt x="81" y="0"/>
                    <a:pt x="45" y="2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4" y="262"/>
                    <a:pt x="120" y="262"/>
                    <a:pt x="136" y="262"/>
                  </a:cubicBezTo>
                  <a:cubicBezTo>
                    <a:pt x="174" y="245"/>
                    <a:pt x="207" y="229"/>
                    <a:pt x="223" y="175"/>
                  </a:cubicBezTo>
                  <a:cubicBezTo>
                    <a:pt x="240" y="126"/>
                    <a:pt x="240" y="72"/>
                    <a:pt x="207" y="39"/>
                  </a:cubicBezTo>
                  <a:cubicBezTo>
                    <a:pt x="190" y="23"/>
                    <a:pt x="190" y="6"/>
                    <a:pt x="174" y="6"/>
                  </a:cubicBezTo>
                  <a:cubicBezTo>
                    <a:pt x="157" y="2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4" name="Google Shape;20384;p54"/>
            <p:cNvSpPr/>
            <p:nvPr/>
          </p:nvSpPr>
          <p:spPr>
            <a:xfrm>
              <a:off x="4675925" y="29296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66"/>
                    <a:pt x="0" y="103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6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5" name="Google Shape;20385;p54"/>
            <p:cNvSpPr/>
            <p:nvPr/>
          </p:nvSpPr>
          <p:spPr>
            <a:xfrm>
              <a:off x="4662525" y="288447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70" y="0"/>
                    <a:pt x="37" y="17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07"/>
                    <a:pt x="54" y="240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0"/>
                    <a:pt x="227" y="174"/>
                    <a:pt x="227" y="103"/>
                  </a:cubicBezTo>
                  <a:cubicBezTo>
                    <a:pt x="227" y="70"/>
                    <a:pt x="206" y="54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6" name="Google Shape;20386;p54"/>
            <p:cNvSpPr/>
            <p:nvPr/>
          </p:nvSpPr>
          <p:spPr>
            <a:xfrm>
              <a:off x="4684475" y="28989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2" y="0"/>
                  </a:moveTo>
                  <a:cubicBezTo>
                    <a:pt x="84" y="0"/>
                    <a:pt x="60" y="12"/>
                    <a:pt x="34" y="23"/>
                  </a:cubicBezTo>
                  <a:cubicBezTo>
                    <a:pt x="17" y="40"/>
                    <a:pt x="1" y="73"/>
                    <a:pt x="1" y="110"/>
                  </a:cubicBezTo>
                  <a:cubicBezTo>
                    <a:pt x="1" y="143"/>
                    <a:pt x="1" y="176"/>
                    <a:pt x="17" y="213"/>
                  </a:cubicBezTo>
                  <a:cubicBezTo>
                    <a:pt x="50" y="229"/>
                    <a:pt x="71" y="246"/>
                    <a:pt x="104" y="262"/>
                  </a:cubicBezTo>
                  <a:cubicBezTo>
                    <a:pt x="137" y="262"/>
                    <a:pt x="153" y="246"/>
                    <a:pt x="190" y="229"/>
                  </a:cubicBezTo>
                  <a:cubicBezTo>
                    <a:pt x="223" y="176"/>
                    <a:pt x="240" y="110"/>
                    <a:pt x="207" y="40"/>
                  </a:cubicBezTo>
                  <a:cubicBezTo>
                    <a:pt x="190" y="23"/>
                    <a:pt x="174" y="7"/>
                    <a:pt x="153" y="7"/>
                  </a:cubicBezTo>
                  <a:lnTo>
                    <a:pt x="120" y="7"/>
                  </a:lnTo>
                  <a:cubicBezTo>
                    <a:pt x="115" y="2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7" name="Google Shape;20387;p54"/>
            <p:cNvSpPr/>
            <p:nvPr/>
          </p:nvSpPr>
          <p:spPr>
            <a:xfrm>
              <a:off x="4881550" y="29845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50"/>
                  </a:cubicBezTo>
                  <a:cubicBezTo>
                    <a:pt x="21" y="87"/>
                    <a:pt x="1" y="120"/>
                    <a:pt x="21" y="153"/>
                  </a:cubicBezTo>
                  <a:cubicBezTo>
                    <a:pt x="21" y="19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40"/>
                    <a:pt x="244" y="174"/>
                    <a:pt x="227" y="104"/>
                  </a:cubicBezTo>
                  <a:cubicBezTo>
                    <a:pt x="227" y="71"/>
                    <a:pt x="207" y="3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8" name="Google Shape;20388;p54"/>
            <p:cNvSpPr/>
            <p:nvPr/>
          </p:nvSpPr>
          <p:spPr>
            <a:xfrm>
              <a:off x="4673350" y="2806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4"/>
                    <a:pt x="223" y="104"/>
                  </a:cubicBezTo>
                  <a:cubicBezTo>
                    <a:pt x="223" y="71"/>
                    <a:pt x="206" y="50"/>
                    <a:pt x="169" y="17"/>
                  </a:cubicBezTo>
                  <a:cubicBezTo>
                    <a:pt x="169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9" name="Google Shape;20389;p54"/>
            <p:cNvSpPr/>
            <p:nvPr/>
          </p:nvSpPr>
          <p:spPr>
            <a:xfrm>
              <a:off x="4641500" y="29528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0" name="Google Shape;20390;p54"/>
            <p:cNvSpPr/>
            <p:nvPr/>
          </p:nvSpPr>
          <p:spPr>
            <a:xfrm>
              <a:off x="4628600" y="3029975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6" y="0"/>
                  </a:moveTo>
                  <a:cubicBezTo>
                    <a:pt x="80" y="0"/>
                    <a:pt x="31" y="35"/>
                    <a:pt x="1" y="89"/>
                  </a:cubicBezTo>
                  <a:lnTo>
                    <a:pt x="1" y="142"/>
                  </a:lnTo>
                  <a:cubicBezTo>
                    <a:pt x="1" y="192"/>
                    <a:pt x="38" y="229"/>
                    <a:pt x="71" y="262"/>
                  </a:cubicBezTo>
                  <a:cubicBezTo>
                    <a:pt x="84" y="266"/>
                    <a:pt x="97" y="268"/>
                    <a:pt x="108" y="268"/>
                  </a:cubicBezTo>
                  <a:cubicBezTo>
                    <a:pt x="140" y="268"/>
                    <a:pt x="166" y="253"/>
                    <a:pt x="191" y="229"/>
                  </a:cubicBezTo>
                  <a:cubicBezTo>
                    <a:pt x="207" y="212"/>
                    <a:pt x="207" y="192"/>
                    <a:pt x="224" y="175"/>
                  </a:cubicBezTo>
                  <a:cubicBezTo>
                    <a:pt x="244" y="109"/>
                    <a:pt x="207" y="39"/>
                    <a:pt x="158" y="6"/>
                  </a:cubicBezTo>
                  <a:cubicBezTo>
                    <a:pt x="148" y="2"/>
                    <a:pt x="137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1" name="Google Shape;20391;p54"/>
            <p:cNvSpPr/>
            <p:nvPr/>
          </p:nvSpPr>
          <p:spPr>
            <a:xfrm>
              <a:off x="4881150" y="29418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25" y="0"/>
                  </a:moveTo>
                  <a:cubicBezTo>
                    <a:pt x="75" y="0"/>
                    <a:pt x="32" y="22"/>
                    <a:pt x="17" y="76"/>
                  </a:cubicBezTo>
                  <a:cubicBezTo>
                    <a:pt x="0" y="146"/>
                    <a:pt x="37" y="233"/>
                    <a:pt x="87" y="249"/>
                  </a:cubicBezTo>
                  <a:cubicBezTo>
                    <a:pt x="101" y="258"/>
                    <a:pt x="116" y="262"/>
                    <a:pt x="131" y="262"/>
                  </a:cubicBezTo>
                  <a:cubicBezTo>
                    <a:pt x="172" y="262"/>
                    <a:pt x="211" y="231"/>
                    <a:pt x="223" y="179"/>
                  </a:cubicBezTo>
                  <a:cubicBezTo>
                    <a:pt x="243" y="109"/>
                    <a:pt x="223" y="43"/>
                    <a:pt x="173" y="6"/>
                  </a:cubicBezTo>
                  <a:cubicBezTo>
                    <a:pt x="157" y="2"/>
                    <a:pt x="141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2" name="Google Shape;20392;p54"/>
            <p:cNvSpPr/>
            <p:nvPr/>
          </p:nvSpPr>
          <p:spPr>
            <a:xfrm>
              <a:off x="4631600" y="30162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0" y="145"/>
                    <a:pt x="21" y="227"/>
                    <a:pt x="87" y="248"/>
                  </a:cubicBezTo>
                  <a:cubicBezTo>
                    <a:pt x="104" y="264"/>
                    <a:pt x="124" y="264"/>
                    <a:pt x="141" y="264"/>
                  </a:cubicBezTo>
                  <a:cubicBezTo>
                    <a:pt x="174" y="264"/>
                    <a:pt x="207" y="227"/>
                    <a:pt x="227" y="178"/>
                  </a:cubicBezTo>
                  <a:cubicBezTo>
                    <a:pt x="244" y="124"/>
                    <a:pt x="227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3" name="Google Shape;20393;p54"/>
            <p:cNvSpPr/>
            <p:nvPr/>
          </p:nvSpPr>
          <p:spPr>
            <a:xfrm>
              <a:off x="4634175" y="29665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4" name="Google Shape;20394;p54"/>
            <p:cNvSpPr/>
            <p:nvPr/>
          </p:nvSpPr>
          <p:spPr>
            <a:xfrm>
              <a:off x="4637275" y="29985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1"/>
                  </a:moveTo>
                  <a:cubicBezTo>
                    <a:pt x="87" y="1"/>
                    <a:pt x="44" y="36"/>
                    <a:pt x="17" y="91"/>
                  </a:cubicBezTo>
                  <a:cubicBezTo>
                    <a:pt x="0" y="161"/>
                    <a:pt x="33" y="231"/>
                    <a:pt x="83" y="264"/>
                  </a:cubicBezTo>
                  <a:lnTo>
                    <a:pt x="136" y="264"/>
                  </a:lnTo>
                  <a:cubicBezTo>
                    <a:pt x="169" y="264"/>
                    <a:pt x="223" y="231"/>
                    <a:pt x="223" y="178"/>
                  </a:cubicBezTo>
                  <a:cubicBezTo>
                    <a:pt x="239" y="145"/>
                    <a:pt x="239" y="91"/>
                    <a:pt x="206" y="58"/>
                  </a:cubicBezTo>
                  <a:cubicBezTo>
                    <a:pt x="206" y="42"/>
                    <a:pt x="186" y="25"/>
                    <a:pt x="169" y="5"/>
                  </a:cubicBezTo>
                  <a:cubicBezTo>
                    <a:pt x="159" y="2"/>
                    <a:pt x="149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5" name="Google Shape;20395;p54"/>
            <p:cNvSpPr/>
            <p:nvPr/>
          </p:nvSpPr>
          <p:spPr>
            <a:xfrm>
              <a:off x="4696950" y="286137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0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0" y="265"/>
                    <a:pt x="115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56" y="116"/>
                    <a:pt x="223" y="50"/>
                    <a:pt x="169" y="13"/>
                  </a:cubicBezTo>
                  <a:cubicBezTo>
                    <a:pt x="152" y="4"/>
                    <a:pt x="135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6" name="Google Shape;20396;p54"/>
            <p:cNvSpPr/>
            <p:nvPr/>
          </p:nvSpPr>
          <p:spPr>
            <a:xfrm>
              <a:off x="4690450" y="29265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41" y="1"/>
                  </a:moveTo>
                  <a:cubicBezTo>
                    <a:pt x="104" y="1"/>
                    <a:pt x="71" y="21"/>
                    <a:pt x="54" y="38"/>
                  </a:cubicBezTo>
                  <a:cubicBezTo>
                    <a:pt x="1" y="87"/>
                    <a:pt x="1" y="157"/>
                    <a:pt x="38" y="227"/>
                  </a:cubicBezTo>
                  <a:cubicBezTo>
                    <a:pt x="54" y="244"/>
                    <a:pt x="87" y="260"/>
                    <a:pt x="104" y="260"/>
                  </a:cubicBezTo>
                  <a:cubicBezTo>
                    <a:pt x="115" y="265"/>
                    <a:pt x="125" y="267"/>
                    <a:pt x="135" y="267"/>
                  </a:cubicBezTo>
                  <a:cubicBezTo>
                    <a:pt x="159" y="267"/>
                    <a:pt x="179" y="255"/>
                    <a:pt x="190" y="244"/>
                  </a:cubicBezTo>
                  <a:cubicBezTo>
                    <a:pt x="207" y="227"/>
                    <a:pt x="223" y="190"/>
                    <a:pt x="223" y="157"/>
                  </a:cubicBezTo>
                  <a:cubicBezTo>
                    <a:pt x="244" y="124"/>
                    <a:pt x="223" y="87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lnTo>
                    <a:pt x="1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7" name="Google Shape;20397;p54"/>
            <p:cNvSpPr/>
            <p:nvPr/>
          </p:nvSpPr>
          <p:spPr>
            <a:xfrm>
              <a:off x="4714050" y="284365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87" y="1"/>
                    <a:pt x="54" y="17"/>
                    <a:pt x="54" y="38"/>
                  </a:cubicBezTo>
                  <a:cubicBezTo>
                    <a:pt x="21" y="71"/>
                    <a:pt x="1" y="104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8" y="256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8" y="120"/>
                  </a:cubicBezTo>
                  <a:cubicBezTo>
                    <a:pt x="228" y="71"/>
                    <a:pt x="190" y="38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8" name="Google Shape;20398;p54"/>
            <p:cNvSpPr/>
            <p:nvPr/>
          </p:nvSpPr>
          <p:spPr>
            <a:xfrm>
              <a:off x="4712400" y="2860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5" y="257"/>
                  </a:cubicBezTo>
                  <a:cubicBezTo>
                    <a:pt x="160" y="257"/>
                    <a:pt x="210" y="227"/>
                    <a:pt x="223" y="186"/>
                  </a:cubicBezTo>
                  <a:cubicBezTo>
                    <a:pt x="240" y="116"/>
                    <a:pt x="223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9" name="Google Shape;20399;p54"/>
            <p:cNvSpPr/>
            <p:nvPr/>
          </p:nvSpPr>
          <p:spPr>
            <a:xfrm>
              <a:off x="4720150" y="2875500"/>
              <a:ext cx="425" cy="2100"/>
            </a:xfrm>
            <a:custGeom>
              <a:avLst/>
              <a:gdLst/>
              <a:ahLst/>
              <a:cxnLst/>
              <a:rect l="l" t="t" r="r" b="b"/>
              <a:pathLst>
                <a:path w="17" h="84" extrusionOk="0">
                  <a:moveTo>
                    <a:pt x="17" y="1"/>
                  </a:moveTo>
                  <a:cubicBezTo>
                    <a:pt x="0" y="34"/>
                    <a:pt x="0" y="50"/>
                    <a:pt x="0" y="83"/>
                  </a:cubicBezTo>
                  <a:cubicBezTo>
                    <a:pt x="0" y="67"/>
                    <a:pt x="17" y="34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0" name="Google Shape;20400;p54"/>
            <p:cNvSpPr/>
            <p:nvPr/>
          </p:nvSpPr>
          <p:spPr>
            <a:xfrm>
              <a:off x="4697350" y="29115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5" y="252"/>
                    <a:pt x="86" y="263"/>
                    <a:pt x="102" y="263"/>
                  </a:cubicBezTo>
                  <a:cubicBezTo>
                    <a:pt x="109" y="263"/>
                    <a:pt x="116" y="261"/>
                    <a:pt x="120" y="256"/>
                  </a:cubicBezTo>
                  <a:cubicBezTo>
                    <a:pt x="153" y="256"/>
                    <a:pt x="191" y="240"/>
                    <a:pt x="207" y="207"/>
                  </a:cubicBezTo>
                  <a:cubicBezTo>
                    <a:pt x="224" y="186"/>
                    <a:pt x="224" y="153"/>
                    <a:pt x="224" y="120"/>
                  </a:cubicBezTo>
                  <a:cubicBezTo>
                    <a:pt x="224" y="83"/>
                    <a:pt x="207" y="50"/>
                    <a:pt x="174" y="34"/>
                  </a:cubicBezTo>
                  <a:cubicBezTo>
                    <a:pt x="174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1" name="Google Shape;20401;p54"/>
            <p:cNvSpPr/>
            <p:nvPr/>
          </p:nvSpPr>
          <p:spPr>
            <a:xfrm>
              <a:off x="4708500" y="28301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70" y="8"/>
                    <a:pt x="37" y="24"/>
                    <a:pt x="17" y="61"/>
                  </a:cubicBezTo>
                  <a:cubicBezTo>
                    <a:pt x="0" y="78"/>
                    <a:pt x="0" y="111"/>
                    <a:pt x="0" y="144"/>
                  </a:cubicBezTo>
                  <a:cubicBezTo>
                    <a:pt x="0" y="181"/>
                    <a:pt x="1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2" name="Google Shape;20402;p54"/>
            <p:cNvSpPr/>
            <p:nvPr/>
          </p:nvSpPr>
          <p:spPr>
            <a:xfrm>
              <a:off x="4698600" y="28961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83"/>
                    <a:pt x="21" y="153"/>
                  </a:cubicBezTo>
                  <a:cubicBezTo>
                    <a:pt x="21" y="214"/>
                    <a:pt x="71" y="259"/>
                    <a:pt x="119" y="259"/>
                  </a:cubicBezTo>
                  <a:cubicBezTo>
                    <a:pt x="126" y="259"/>
                    <a:pt x="134" y="258"/>
                    <a:pt x="141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7" y="186"/>
                    <a:pt x="244" y="153"/>
                    <a:pt x="227" y="120"/>
                  </a:cubicBezTo>
                  <a:cubicBezTo>
                    <a:pt x="227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3" name="Google Shape;20403;p54"/>
            <p:cNvSpPr/>
            <p:nvPr/>
          </p:nvSpPr>
          <p:spPr>
            <a:xfrm>
              <a:off x="4692200" y="28814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92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4" name="Google Shape;20404;p54"/>
            <p:cNvSpPr/>
            <p:nvPr/>
          </p:nvSpPr>
          <p:spPr>
            <a:xfrm>
              <a:off x="4672825" y="3023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7" y="174"/>
                    <a:pt x="244" y="137"/>
                    <a:pt x="227" y="104"/>
                  </a:cubicBezTo>
                  <a:cubicBezTo>
                    <a:pt x="227" y="71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5" name="Google Shape;20405;p54"/>
            <p:cNvSpPr/>
            <p:nvPr/>
          </p:nvSpPr>
          <p:spPr>
            <a:xfrm>
              <a:off x="4672000" y="297540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142" y="0"/>
                  </a:moveTo>
                  <a:cubicBezTo>
                    <a:pt x="88" y="0"/>
                    <a:pt x="48" y="35"/>
                    <a:pt x="17" y="90"/>
                  </a:cubicBezTo>
                  <a:cubicBezTo>
                    <a:pt x="1" y="161"/>
                    <a:pt x="34" y="231"/>
                    <a:pt x="87" y="247"/>
                  </a:cubicBezTo>
                  <a:cubicBezTo>
                    <a:pt x="104" y="264"/>
                    <a:pt x="120" y="264"/>
                    <a:pt x="120" y="264"/>
                  </a:cubicBezTo>
                  <a:cubicBezTo>
                    <a:pt x="120" y="247"/>
                    <a:pt x="120" y="231"/>
                    <a:pt x="137" y="210"/>
                  </a:cubicBezTo>
                  <a:cubicBezTo>
                    <a:pt x="137" y="144"/>
                    <a:pt x="157" y="74"/>
                    <a:pt x="174" y="25"/>
                  </a:cubicBezTo>
                  <a:lnTo>
                    <a:pt x="174" y="4"/>
                  </a:lnTo>
                  <a:cubicBezTo>
                    <a:pt x="163" y="1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6" name="Google Shape;20406;p54"/>
            <p:cNvSpPr/>
            <p:nvPr/>
          </p:nvSpPr>
          <p:spPr>
            <a:xfrm>
              <a:off x="4653550" y="28549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8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103" y="259"/>
                    <a:pt x="117" y="261"/>
                    <a:pt x="131" y="261"/>
                  </a:cubicBezTo>
                  <a:cubicBezTo>
                    <a:pt x="177" y="261"/>
                    <a:pt x="214" y="238"/>
                    <a:pt x="240" y="185"/>
                  </a:cubicBezTo>
                  <a:cubicBezTo>
                    <a:pt x="256" y="119"/>
                    <a:pt x="223" y="32"/>
                    <a:pt x="174" y="16"/>
                  </a:cubicBezTo>
                  <a:cubicBezTo>
                    <a:pt x="159" y="6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7" name="Google Shape;20407;p54"/>
            <p:cNvSpPr/>
            <p:nvPr/>
          </p:nvSpPr>
          <p:spPr>
            <a:xfrm>
              <a:off x="4668600" y="2945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20" y="1"/>
                    <a:pt x="87" y="1"/>
                    <a:pt x="67" y="34"/>
                  </a:cubicBezTo>
                  <a:cubicBezTo>
                    <a:pt x="17" y="71"/>
                    <a:pt x="1" y="153"/>
                    <a:pt x="50" y="207"/>
                  </a:cubicBezTo>
                  <a:cubicBezTo>
                    <a:pt x="67" y="240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23"/>
                  </a:cubicBezTo>
                  <a:cubicBezTo>
                    <a:pt x="223" y="207"/>
                    <a:pt x="240" y="174"/>
                    <a:pt x="240" y="137"/>
                  </a:cubicBezTo>
                  <a:cubicBezTo>
                    <a:pt x="240" y="104"/>
                    <a:pt x="240" y="71"/>
                    <a:pt x="223" y="50"/>
                  </a:cubicBezTo>
                  <a:cubicBezTo>
                    <a:pt x="207" y="34"/>
                    <a:pt x="190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8" name="Google Shape;20408;p54"/>
            <p:cNvSpPr/>
            <p:nvPr/>
          </p:nvSpPr>
          <p:spPr>
            <a:xfrm>
              <a:off x="4664275" y="29608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7" y="0"/>
                  </a:moveTo>
                  <a:cubicBezTo>
                    <a:pt x="80" y="0"/>
                    <a:pt x="31" y="30"/>
                    <a:pt x="17" y="71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2"/>
                    <a:pt x="115" y="257"/>
                    <a:pt x="129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40" y="108"/>
                    <a:pt x="223" y="38"/>
                    <a:pt x="157" y="5"/>
                  </a:cubicBezTo>
                  <a:cubicBezTo>
                    <a:pt x="148" y="2"/>
                    <a:pt x="13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9" name="Google Shape;20409;p54"/>
            <p:cNvSpPr/>
            <p:nvPr/>
          </p:nvSpPr>
          <p:spPr>
            <a:xfrm>
              <a:off x="4766925" y="30209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6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0"/>
                    <a:pt x="34" y="227"/>
                    <a:pt x="87" y="243"/>
                  </a:cubicBezTo>
                  <a:cubicBezTo>
                    <a:pt x="105" y="253"/>
                    <a:pt x="122" y="258"/>
                    <a:pt x="138" y="258"/>
                  </a:cubicBezTo>
                  <a:cubicBezTo>
                    <a:pt x="181" y="258"/>
                    <a:pt x="216" y="225"/>
                    <a:pt x="240" y="177"/>
                  </a:cubicBezTo>
                  <a:cubicBezTo>
                    <a:pt x="256" y="107"/>
                    <a:pt x="223" y="37"/>
                    <a:pt x="174" y="4"/>
                  </a:cubicBezTo>
                  <a:cubicBezTo>
                    <a:pt x="165" y="1"/>
                    <a:pt x="155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0" name="Google Shape;20410;p54"/>
            <p:cNvSpPr/>
            <p:nvPr/>
          </p:nvSpPr>
          <p:spPr>
            <a:xfrm>
              <a:off x="4658300" y="2903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3" y="22"/>
                    <a:pt x="0" y="71"/>
                    <a:pt x="0" y="158"/>
                  </a:cubicBezTo>
                  <a:cubicBezTo>
                    <a:pt x="0" y="191"/>
                    <a:pt x="17" y="207"/>
                    <a:pt x="50" y="228"/>
                  </a:cubicBezTo>
                  <a:cubicBezTo>
                    <a:pt x="66" y="261"/>
                    <a:pt x="103" y="261"/>
                    <a:pt x="120" y="261"/>
                  </a:cubicBezTo>
                  <a:cubicBezTo>
                    <a:pt x="153" y="261"/>
                    <a:pt x="190" y="228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69" y="22"/>
                  </a:cubicBezTo>
                  <a:cubicBezTo>
                    <a:pt x="169" y="22"/>
                    <a:pt x="153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1" name="Google Shape;20411;p54"/>
            <p:cNvSpPr/>
            <p:nvPr/>
          </p:nvSpPr>
          <p:spPr>
            <a:xfrm>
              <a:off x="4661275" y="2930750"/>
              <a:ext cx="6025" cy="6450"/>
            </a:xfrm>
            <a:custGeom>
              <a:avLst/>
              <a:gdLst/>
              <a:ahLst/>
              <a:cxnLst/>
              <a:rect l="l" t="t" r="r" b="b"/>
              <a:pathLst>
                <a:path w="241" h="258" extrusionOk="0">
                  <a:moveTo>
                    <a:pt x="127" y="1"/>
                  </a:moveTo>
                  <a:cubicBezTo>
                    <a:pt x="82" y="1"/>
                    <a:pt x="31" y="33"/>
                    <a:pt x="17" y="91"/>
                  </a:cubicBezTo>
                  <a:cubicBezTo>
                    <a:pt x="1" y="108"/>
                    <a:pt x="1" y="124"/>
                    <a:pt x="1" y="141"/>
                  </a:cubicBezTo>
                  <a:cubicBezTo>
                    <a:pt x="17" y="194"/>
                    <a:pt x="34" y="227"/>
                    <a:pt x="71" y="244"/>
                  </a:cubicBezTo>
                  <a:cubicBezTo>
                    <a:pt x="92" y="253"/>
                    <a:pt x="110" y="258"/>
                    <a:pt x="127" y="258"/>
                  </a:cubicBezTo>
                  <a:cubicBezTo>
                    <a:pt x="149" y="258"/>
                    <a:pt x="169" y="249"/>
                    <a:pt x="191" y="227"/>
                  </a:cubicBezTo>
                  <a:cubicBezTo>
                    <a:pt x="207" y="211"/>
                    <a:pt x="207" y="194"/>
                    <a:pt x="224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2" name="Google Shape;20412;p54"/>
            <p:cNvSpPr/>
            <p:nvPr/>
          </p:nvSpPr>
          <p:spPr>
            <a:xfrm>
              <a:off x="4679725" y="2960025"/>
              <a:ext cx="2200" cy="4350"/>
            </a:xfrm>
            <a:custGeom>
              <a:avLst/>
              <a:gdLst/>
              <a:ahLst/>
              <a:cxnLst/>
              <a:rect l="l" t="t" r="r" b="b"/>
              <a:pathLst>
                <a:path w="88" h="174" extrusionOk="0">
                  <a:moveTo>
                    <a:pt x="87" y="0"/>
                  </a:moveTo>
                  <a:cubicBezTo>
                    <a:pt x="54" y="0"/>
                    <a:pt x="17" y="38"/>
                    <a:pt x="17" y="71"/>
                  </a:cubicBezTo>
                  <a:cubicBezTo>
                    <a:pt x="1" y="104"/>
                    <a:pt x="1" y="141"/>
                    <a:pt x="17" y="174"/>
                  </a:cubicBezTo>
                  <a:cubicBezTo>
                    <a:pt x="34" y="104"/>
                    <a:pt x="71" y="54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3" name="Google Shape;20413;p54"/>
            <p:cNvSpPr/>
            <p:nvPr/>
          </p:nvSpPr>
          <p:spPr>
            <a:xfrm>
              <a:off x="4827025" y="2980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8" y="206"/>
                    <a:pt x="54" y="227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207" y="243"/>
                    <a:pt x="244" y="173"/>
                    <a:pt x="244" y="103"/>
                  </a:cubicBezTo>
                  <a:cubicBezTo>
                    <a:pt x="223" y="54"/>
                    <a:pt x="207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4" name="Google Shape;20414;p54"/>
            <p:cNvSpPr/>
            <p:nvPr/>
          </p:nvSpPr>
          <p:spPr>
            <a:xfrm>
              <a:off x="4810325" y="2983600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8"/>
                    <a:pt x="34" y="228"/>
                    <a:pt x="87" y="245"/>
                  </a:cubicBezTo>
                  <a:cubicBezTo>
                    <a:pt x="104" y="261"/>
                    <a:pt x="120" y="261"/>
                    <a:pt x="137" y="261"/>
                  </a:cubicBezTo>
                  <a:cubicBezTo>
                    <a:pt x="190" y="261"/>
                    <a:pt x="223" y="228"/>
                    <a:pt x="240" y="175"/>
                  </a:cubicBezTo>
                  <a:cubicBezTo>
                    <a:pt x="256" y="125"/>
                    <a:pt x="240" y="72"/>
                    <a:pt x="207" y="39"/>
                  </a:cubicBezTo>
                  <a:cubicBezTo>
                    <a:pt x="207" y="22"/>
                    <a:pt x="190" y="22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5" name="Google Shape;20415;p54"/>
            <p:cNvSpPr/>
            <p:nvPr/>
          </p:nvSpPr>
          <p:spPr>
            <a:xfrm>
              <a:off x="4823625" y="2949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71" y="244"/>
                  </a:cubicBezTo>
                  <a:cubicBezTo>
                    <a:pt x="82" y="256"/>
                    <a:pt x="94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lnTo>
                    <a:pt x="137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6" name="Google Shape;20416;p54"/>
            <p:cNvSpPr/>
            <p:nvPr/>
          </p:nvSpPr>
          <p:spPr>
            <a:xfrm>
              <a:off x="4797450" y="2984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69" y="260"/>
                    <a:pt x="190" y="239"/>
                  </a:cubicBezTo>
                  <a:cubicBezTo>
                    <a:pt x="206" y="206"/>
                    <a:pt x="223" y="173"/>
                    <a:pt x="223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33"/>
                    <a:pt x="169" y="17"/>
                    <a:pt x="153" y="17"/>
                  </a:cubicBezTo>
                  <a:cubicBezTo>
                    <a:pt x="153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7" name="Google Shape;20417;p54"/>
            <p:cNvSpPr/>
            <p:nvPr/>
          </p:nvSpPr>
          <p:spPr>
            <a:xfrm>
              <a:off x="4781975" y="29899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lnTo>
                    <a:pt x="67" y="7"/>
                  </a:lnTo>
                  <a:cubicBezTo>
                    <a:pt x="34" y="24"/>
                    <a:pt x="1" y="94"/>
                    <a:pt x="17" y="143"/>
                  </a:cubicBezTo>
                  <a:cubicBezTo>
                    <a:pt x="17" y="181"/>
                    <a:pt x="34" y="214"/>
                    <a:pt x="50" y="230"/>
                  </a:cubicBezTo>
                  <a:cubicBezTo>
                    <a:pt x="67" y="246"/>
                    <a:pt x="104" y="267"/>
                    <a:pt x="137" y="267"/>
                  </a:cubicBezTo>
                  <a:cubicBezTo>
                    <a:pt x="190" y="246"/>
                    <a:pt x="240" y="181"/>
                    <a:pt x="223" y="110"/>
                  </a:cubicBezTo>
                  <a:lnTo>
                    <a:pt x="223" y="77"/>
                  </a:lnTo>
                  <a:cubicBezTo>
                    <a:pt x="207" y="40"/>
                    <a:pt x="190" y="24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8" name="Google Shape;20418;p54"/>
            <p:cNvSpPr/>
            <p:nvPr/>
          </p:nvSpPr>
          <p:spPr>
            <a:xfrm>
              <a:off x="4766525" y="2990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7"/>
                    <a:pt x="50" y="54"/>
                    <a:pt x="17" y="87"/>
                  </a:cubicBezTo>
                  <a:cubicBezTo>
                    <a:pt x="0" y="120"/>
                    <a:pt x="17" y="174"/>
                    <a:pt x="33" y="207"/>
                  </a:cubicBezTo>
                  <a:cubicBezTo>
                    <a:pt x="50" y="223"/>
                    <a:pt x="87" y="244"/>
                    <a:pt x="103" y="261"/>
                  </a:cubicBezTo>
                  <a:cubicBezTo>
                    <a:pt x="136" y="261"/>
                    <a:pt x="169" y="244"/>
                    <a:pt x="190" y="223"/>
                  </a:cubicBezTo>
                  <a:cubicBezTo>
                    <a:pt x="239" y="174"/>
                    <a:pt x="239" y="87"/>
                    <a:pt x="207" y="38"/>
                  </a:cubicBezTo>
                  <a:cubicBezTo>
                    <a:pt x="190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9" name="Google Shape;20419;p54"/>
            <p:cNvSpPr/>
            <p:nvPr/>
          </p:nvSpPr>
          <p:spPr>
            <a:xfrm>
              <a:off x="4775500" y="3007850"/>
              <a:ext cx="6100" cy="6450"/>
            </a:xfrm>
            <a:custGeom>
              <a:avLst/>
              <a:gdLst/>
              <a:ahLst/>
              <a:cxnLst/>
              <a:rect l="l" t="t" r="r" b="b"/>
              <a:pathLst>
                <a:path w="244" h="258" extrusionOk="0">
                  <a:moveTo>
                    <a:pt x="113" y="0"/>
                  </a:moveTo>
                  <a:cubicBezTo>
                    <a:pt x="71" y="0"/>
                    <a:pt x="32" y="31"/>
                    <a:pt x="17" y="83"/>
                  </a:cubicBezTo>
                  <a:cubicBezTo>
                    <a:pt x="0" y="149"/>
                    <a:pt x="17" y="219"/>
                    <a:pt x="70" y="252"/>
                  </a:cubicBezTo>
                  <a:cubicBezTo>
                    <a:pt x="83" y="256"/>
                    <a:pt x="96" y="258"/>
                    <a:pt x="109" y="258"/>
                  </a:cubicBezTo>
                  <a:cubicBezTo>
                    <a:pt x="163" y="258"/>
                    <a:pt x="209" y="223"/>
                    <a:pt x="223" y="170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42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0" name="Google Shape;20420;p54"/>
            <p:cNvSpPr/>
            <p:nvPr/>
          </p:nvSpPr>
          <p:spPr>
            <a:xfrm>
              <a:off x="4780225" y="30331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4" y="250"/>
                    <a:pt x="83" y="263"/>
                    <a:pt x="114" y="263"/>
                  </a:cubicBezTo>
                  <a:cubicBezTo>
                    <a:pt x="140" y="263"/>
                    <a:pt x="166" y="255"/>
                    <a:pt x="190" y="240"/>
                  </a:cubicBezTo>
                  <a:cubicBezTo>
                    <a:pt x="240" y="190"/>
                    <a:pt x="240" y="104"/>
                    <a:pt x="207" y="50"/>
                  </a:cubicBezTo>
                  <a:cubicBezTo>
                    <a:pt x="190" y="34"/>
                    <a:pt x="190" y="17"/>
                    <a:pt x="174" y="17"/>
                  </a:cubicBezTo>
                  <a:cubicBezTo>
                    <a:pt x="15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1" name="Google Shape;20421;p54"/>
            <p:cNvSpPr/>
            <p:nvPr/>
          </p:nvSpPr>
          <p:spPr>
            <a:xfrm>
              <a:off x="4679725" y="28359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71" y="1"/>
                    <a:pt x="54" y="17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07"/>
                    <a:pt x="54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1" y="244"/>
                    <a:pt x="240" y="174"/>
                    <a:pt x="224" y="104"/>
                  </a:cubicBezTo>
                  <a:cubicBezTo>
                    <a:pt x="224" y="71"/>
                    <a:pt x="207" y="54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2" name="Google Shape;20422;p54"/>
            <p:cNvSpPr/>
            <p:nvPr/>
          </p:nvSpPr>
          <p:spPr>
            <a:xfrm>
              <a:off x="4668600" y="28239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87" y="0"/>
                    <a:pt x="87" y="17"/>
                    <a:pt x="67" y="17"/>
                  </a:cubicBezTo>
                  <a:cubicBezTo>
                    <a:pt x="34" y="33"/>
                    <a:pt x="1" y="83"/>
                    <a:pt x="1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40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3" name="Google Shape;20423;p54"/>
            <p:cNvSpPr/>
            <p:nvPr/>
          </p:nvSpPr>
          <p:spPr>
            <a:xfrm>
              <a:off x="4652225" y="28710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23" y="0"/>
                  </a:moveTo>
                  <a:cubicBezTo>
                    <a:pt x="116" y="0"/>
                    <a:pt x="110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0"/>
                  </a:cubicBezTo>
                  <a:cubicBezTo>
                    <a:pt x="70" y="247"/>
                    <a:pt x="103" y="263"/>
                    <a:pt x="140" y="263"/>
                  </a:cubicBezTo>
                  <a:cubicBezTo>
                    <a:pt x="190" y="247"/>
                    <a:pt x="227" y="181"/>
                    <a:pt x="227" y="111"/>
                  </a:cubicBezTo>
                  <a:cubicBezTo>
                    <a:pt x="227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4" name="Google Shape;20424;p54"/>
            <p:cNvSpPr/>
            <p:nvPr/>
          </p:nvSpPr>
          <p:spPr>
            <a:xfrm>
              <a:off x="4674175" y="285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73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5" name="Google Shape;20425;p54"/>
            <p:cNvSpPr/>
            <p:nvPr/>
          </p:nvSpPr>
          <p:spPr>
            <a:xfrm>
              <a:off x="4665100" y="27913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174" y="256"/>
                    <a:pt x="207" y="239"/>
                    <a:pt x="227" y="206"/>
                  </a:cubicBezTo>
                  <a:cubicBezTo>
                    <a:pt x="244" y="190"/>
                    <a:pt x="244" y="153"/>
                    <a:pt x="244" y="120"/>
                  </a:cubicBezTo>
                  <a:cubicBezTo>
                    <a:pt x="227" y="87"/>
                    <a:pt x="22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6" name="Google Shape;20426;p54"/>
            <p:cNvSpPr/>
            <p:nvPr/>
          </p:nvSpPr>
          <p:spPr>
            <a:xfrm>
              <a:off x="4682725" y="27915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91" y="1"/>
                  </a:moveTo>
                  <a:cubicBezTo>
                    <a:pt x="69" y="1"/>
                    <a:pt x="49" y="13"/>
                    <a:pt x="38" y="24"/>
                  </a:cubicBezTo>
                  <a:cubicBezTo>
                    <a:pt x="17" y="61"/>
                    <a:pt x="0" y="78"/>
                    <a:pt x="0" y="111"/>
                  </a:cubicBezTo>
                  <a:cubicBezTo>
                    <a:pt x="0" y="144"/>
                    <a:pt x="0" y="181"/>
                    <a:pt x="17" y="214"/>
                  </a:cubicBezTo>
                  <a:cubicBezTo>
                    <a:pt x="38" y="245"/>
                    <a:pt x="69" y="263"/>
                    <a:pt x="102" y="263"/>
                  </a:cubicBezTo>
                  <a:cubicBezTo>
                    <a:pt x="126" y="263"/>
                    <a:pt x="151" y="253"/>
                    <a:pt x="174" y="230"/>
                  </a:cubicBezTo>
                  <a:cubicBezTo>
                    <a:pt x="223" y="181"/>
                    <a:pt x="223" y="111"/>
                    <a:pt x="190" y="41"/>
                  </a:cubicBezTo>
                  <a:cubicBezTo>
                    <a:pt x="174" y="24"/>
                    <a:pt x="174" y="24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7" name="Google Shape;20427;p54"/>
            <p:cNvSpPr/>
            <p:nvPr/>
          </p:nvSpPr>
          <p:spPr>
            <a:xfrm>
              <a:off x="4684900" y="28664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7" y="1"/>
                  </a:moveTo>
                  <a:cubicBezTo>
                    <a:pt x="120" y="1"/>
                    <a:pt x="87" y="1"/>
                    <a:pt x="54" y="17"/>
                  </a:cubicBezTo>
                  <a:cubicBezTo>
                    <a:pt x="33" y="34"/>
                    <a:pt x="17" y="54"/>
                    <a:pt x="0" y="87"/>
                  </a:cubicBezTo>
                  <a:lnTo>
                    <a:pt x="0" y="174"/>
                  </a:lnTo>
                  <a:cubicBezTo>
                    <a:pt x="17" y="207"/>
                    <a:pt x="33" y="240"/>
                    <a:pt x="70" y="261"/>
                  </a:cubicBezTo>
                  <a:cubicBezTo>
                    <a:pt x="78" y="263"/>
                    <a:pt x="86" y="265"/>
                    <a:pt x="95" y="265"/>
                  </a:cubicBezTo>
                  <a:cubicBezTo>
                    <a:pt x="141" y="265"/>
                    <a:pt x="192" y="229"/>
                    <a:pt x="206" y="174"/>
                  </a:cubicBezTo>
                  <a:cubicBezTo>
                    <a:pt x="239" y="104"/>
                    <a:pt x="206" y="34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8" name="Google Shape;20428;p54"/>
            <p:cNvSpPr/>
            <p:nvPr/>
          </p:nvSpPr>
          <p:spPr>
            <a:xfrm>
              <a:off x="4793125" y="3001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70" y="17"/>
                    <a:pt x="54" y="33"/>
                    <a:pt x="33" y="50"/>
                  </a:cubicBezTo>
                  <a:cubicBezTo>
                    <a:pt x="17" y="83"/>
                    <a:pt x="0" y="120"/>
                    <a:pt x="17" y="153"/>
                  </a:cubicBezTo>
                  <a:cubicBezTo>
                    <a:pt x="17" y="186"/>
                    <a:pt x="33" y="223"/>
                    <a:pt x="54" y="239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206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9" name="Google Shape;20429;p54"/>
            <p:cNvSpPr/>
            <p:nvPr/>
          </p:nvSpPr>
          <p:spPr>
            <a:xfrm>
              <a:off x="4661700" y="28418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96" y="1"/>
                    <a:pt x="50" y="33"/>
                    <a:pt x="33" y="73"/>
                  </a:cubicBezTo>
                  <a:cubicBezTo>
                    <a:pt x="0" y="143"/>
                    <a:pt x="33" y="229"/>
                    <a:pt x="87" y="246"/>
                  </a:cubicBezTo>
                  <a:cubicBezTo>
                    <a:pt x="106" y="255"/>
                    <a:pt x="123" y="259"/>
                    <a:pt x="138" y="259"/>
                  </a:cubicBezTo>
                  <a:cubicBezTo>
                    <a:pt x="182" y="259"/>
                    <a:pt x="215" y="227"/>
                    <a:pt x="239" y="176"/>
                  </a:cubicBezTo>
                  <a:cubicBezTo>
                    <a:pt x="260" y="110"/>
                    <a:pt x="223" y="40"/>
                    <a:pt x="174" y="7"/>
                  </a:cubicBezTo>
                  <a:cubicBezTo>
                    <a:pt x="163" y="3"/>
                    <a:pt x="15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0" name="Google Shape;20430;p54"/>
            <p:cNvSpPr/>
            <p:nvPr/>
          </p:nvSpPr>
          <p:spPr>
            <a:xfrm>
              <a:off x="4677575" y="28827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17" y="190"/>
                    <a:pt x="37" y="227"/>
                    <a:pt x="54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54"/>
                    <a:pt x="173" y="37"/>
                  </a:cubicBezTo>
                  <a:cubicBezTo>
                    <a:pt x="173" y="21"/>
                    <a:pt x="173" y="21"/>
                    <a:pt x="157" y="21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1" name="Google Shape;20431;p54"/>
            <p:cNvSpPr/>
            <p:nvPr/>
          </p:nvSpPr>
          <p:spPr>
            <a:xfrm>
              <a:off x="4658300" y="28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6"/>
                  </a:cubicBezTo>
                  <a:cubicBezTo>
                    <a:pt x="190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2" name="Google Shape;20432;p54"/>
            <p:cNvSpPr/>
            <p:nvPr/>
          </p:nvSpPr>
          <p:spPr>
            <a:xfrm>
              <a:off x="4650975" y="29183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23"/>
                  </a:cubicBezTo>
                  <a:cubicBezTo>
                    <a:pt x="223" y="207"/>
                    <a:pt x="240" y="174"/>
                    <a:pt x="240" y="141"/>
                  </a:cubicBezTo>
                  <a:cubicBezTo>
                    <a:pt x="240" y="104"/>
                    <a:pt x="240" y="71"/>
                    <a:pt x="223" y="54"/>
                  </a:cubicBezTo>
                  <a:cubicBezTo>
                    <a:pt x="207" y="38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3" name="Google Shape;20433;p54"/>
            <p:cNvSpPr/>
            <p:nvPr/>
          </p:nvSpPr>
          <p:spPr>
            <a:xfrm>
              <a:off x="4649625" y="2890975"/>
              <a:ext cx="6125" cy="6325"/>
            </a:xfrm>
            <a:custGeom>
              <a:avLst/>
              <a:gdLst/>
              <a:ahLst/>
              <a:cxnLst/>
              <a:rect l="l" t="t" r="r" b="b"/>
              <a:pathLst>
                <a:path w="245" h="253" extrusionOk="0">
                  <a:moveTo>
                    <a:pt x="141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50"/>
                    <a:pt x="22" y="66"/>
                    <a:pt x="22" y="103"/>
                  </a:cubicBezTo>
                  <a:cubicBezTo>
                    <a:pt x="1" y="136"/>
                    <a:pt x="22" y="169"/>
                    <a:pt x="38" y="206"/>
                  </a:cubicBezTo>
                  <a:cubicBezTo>
                    <a:pt x="57" y="235"/>
                    <a:pt x="89" y="253"/>
                    <a:pt x="122" y="253"/>
                  </a:cubicBezTo>
                  <a:cubicBezTo>
                    <a:pt x="146" y="253"/>
                    <a:pt x="170" y="244"/>
                    <a:pt x="191" y="223"/>
                  </a:cubicBezTo>
                  <a:cubicBezTo>
                    <a:pt x="244" y="186"/>
                    <a:pt x="244" y="103"/>
                    <a:pt x="207" y="50"/>
                  </a:cubicBezTo>
                  <a:cubicBezTo>
                    <a:pt x="191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4" name="Google Shape;20434;p54"/>
            <p:cNvSpPr/>
            <p:nvPr/>
          </p:nvSpPr>
          <p:spPr>
            <a:xfrm>
              <a:off x="4647050" y="293517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22" y="87"/>
                    <a:pt x="1" y="120"/>
                    <a:pt x="1" y="153"/>
                  </a:cubicBezTo>
                  <a:cubicBezTo>
                    <a:pt x="22" y="191"/>
                    <a:pt x="38" y="207"/>
                    <a:pt x="55" y="240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1" y="240"/>
                    <a:pt x="244" y="191"/>
                    <a:pt x="228" y="104"/>
                  </a:cubicBezTo>
                  <a:cubicBezTo>
                    <a:pt x="228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5" name="Google Shape;20435;p54"/>
            <p:cNvSpPr/>
            <p:nvPr/>
          </p:nvSpPr>
          <p:spPr>
            <a:xfrm>
              <a:off x="46531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90" y="34"/>
                    <a:pt x="169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6" name="Google Shape;20436;p54"/>
            <p:cNvSpPr/>
            <p:nvPr/>
          </p:nvSpPr>
          <p:spPr>
            <a:xfrm>
              <a:off x="4650150" y="2794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1" y="77"/>
                    <a:pt x="1" y="164"/>
                    <a:pt x="34" y="213"/>
                  </a:cubicBezTo>
                  <a:cubicBezTo>
                    <a:pt x="50" y="230"/>
                    <a:pt x="83" y="246"/>
                    <a:pt x="104" y="267"/>
                  </a:cubicBezTo>
                  <a:cubicBezTo>
                    <a:pt x="137" y="267"/>
                    <a:pt x="170" y="246"/>
                    <a:pt x="186" y="230"/>
                  </a:cubicBezTo>
                  <a:cubicBezTo>
                    <a:pt x="223" y="213"/>
                    <a:pt x="223" y="180"/>
                    <a:pt x="240" y="143"/>
                  </a:cubicBezTo>
                  <a:cubicBezTo>
                    <a:pt x="240" y="110"/>
                    <a:pt x="223" y="77"/>
                    <a:pt x="207" y="40"/>
                  </a:cubicBezTo>
                  <a:cubicBezTo>
                    <a:pt x="186" y="23"/>
                    <a:pt x="186" y="23"/>
                    <a:pt x="153" y="7"/>
                  </a:cubicBezTo>
                  <a:lnTo>
                    <a:pt x="137" y="7"/>
                  </a:ln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7" name="Google Shape;20437;p54"/>
            <p:cNvSpPr/>
            <p:nvPr/>
          </p:nvSpPr>
          <p:spPr>
            <a:xfrm>
              <a:off x="4646650" y="284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8" y="207"/>
                    <a:pt x="54" y="22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207" y="244"/>
                    <a:pt x="244" y="174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8" name="Google Shape;20438;p54"/>
            <p:cNvSpPr/>
            <p:nvPr/>
          </p:nvSpPr>
          <p:spPr>
            <a:xfrm>
              <a:off x="4684075" y="28190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47"/>
                    <a:pt x="66" y="263"/>
                    <a:pt x="103" y="263"/>
                  </a:cubicBezTo>
                  <a:cubicBezTo>
                    <a:pt x="136" y="263"/>
                    <a:pt x="169" y="247"/>
                    <a:pt x="190" y="230"/>
                  </a:cubicBezTo>
                  <a:cubicBezTo>
                    <a:pt x="206" y="214"/>
                    <a:pt x="223" y="177"/>
                    <a:pt x="223" y="144"/>
                  </a:cubicBezTo>
                  <a:cubicBezTo>
                    <a:pt x="223" y="111"/>
                    <a:pt x="223" y="74"/>
                    <a:pt x="206" y="41"/>
                  </a:cubicBezTo>
                  <a:cubicBezTo>
                    <a:pt x="190" y="24"/>
                    <a:pt x="169" y="24"/>
                    <a:pt x="153" y="8"/>
                  </a:cubicBezTo>
                  <a:lnTo>
                    <a:pt x="136" y="8"/>
                  </a:lnTo>
                  <a:cubicBezTo>
                    <a:pt x="126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9" name="Google Shape;20439;p54"/>
            <p:cNvSpPr/>
            <p:nvPr/>
          </p:nvSpPr>
          <p:spPr>
            <a:xfrm>
              <a:off x="4589550" y="28509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7" y="0"/>
                  </a:moveTo>
                  <a:cubicBezTo>
                    <a:pt x="70" y="17"/>
                    <a:pt x="33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2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06" y="87"/>
                    <a:pt x="206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0" name="Google Shape;20440;p54"/>
            <p:cNvSpPr/>
            <p:nvPr/>
          </p:nvSpPr>
          <p:spPr>
            <a:xfrm>
              <a:off x="4586550" y="294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67"/>
                    <a:pt x="1" y="153"/>
                  </a:cubicBezTo>
                  <a:cubicBezTo>
                    <a:pt x="1" y="186"/>
                    <a:pt x="17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1" name="Google Shape;20441;p54"/>
            <p:cNvSpPr/>
            <p:nvPr/>
          </p:nvSpPr>
          <p:spPr>
            <a:xfrm>
              <a:off x="4591300" y="29273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5" y="263"/>
                    <a:pt x="104" y="264"/>
                    <a:pt x="114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2" name="Google Shape;20442;p54"/>
            <p:cNvSpPr/>
            <p:nvPr/>
          </p:nvSpPr>
          <p:spPr>
            <a:xfrm>
              <a:off x="4591300" y="2977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50" y="0"/>
                    <a:pt x="0" y="71"/>
                    <a:pt x="17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69" y="244"/>
                    <a:pt x="190" y="223"/>
                    <a:pt x="207" y="207"/>
                  </a:cubicBezTo>
                  <a:cubicBezTo>
                    <a:pt x="223" y="174"/>
                    <a:pt x="240" y="141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3" name="Google Shape;20443;p54"/>
            <p:cNvSpPr/>
            <p:nvPr/>
          </p:nvSpPr>
          <p:spPr>
            <a:xfrm>
              <a:off x="4765600" y="30369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06"/>
                    <a:pt x="54" y="243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43"/>
                    <a:pt x="244" y="173"/>
                    <a:pt x="227" y="103"/>
                  </a:cubicBezTo>
                  <a:cubicBezTo>
                    <a:pt x="227" y="70"/>
                    <a:pt x="206" y="54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4" name="Google Shape;20444;p54"/>
            <p:cNvSpPr/>
            <p:nvPr/>
          </p:nvSpPr>
          <p:spPr>
            <a:xfrm>
              <a:off x="4625200" y="30026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174" y="256"/>
                    <a:pt x="191" y="239"/>
                    <a:pt x="207" y="206"/>
                  </a:cubicBezTo>
                  <a:cubicBezTo>
                    <a:pt x="223" y="173"/>
                    <a:pt x="240" y="136"/>
                    <a:pt x="240" y="103"/>
                  </a:cubicBezTo>
                  <a:cubicBezTo>
                    <a:pt x="223" y="70"/>
                    <a:pt x="207" y="50"/>
                    <a:pt x="191" y="17"/>
                  </a:cubicBezTo>
                  <a:cubicBezTo>
                    <a:pt x="191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5" name="Google Shape;20445;p54"/>
            <p:cNvSpPr/>
            <p:nvPr/>
          </p:nvSpPr>
          <p:spPr>
            <a:xfrm>
              <a:off x="4752700" y="302362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04" y="0"/>
                  </a:moveTo>
                  <a:cubicBezTo>
                    <a:pt x="54" y="17"/>
                    <a:pt x="1" y="87"/>
                    <a:pt x="22" y="157"/>
                  </a:cubicBezTo>
                  <a:cubicBezTo>
                    <a:pt x="22" y="190"/>
                    <a:pt x="38" y="223"/>
                    <a:pt x="54" y="239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2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8" y="120"/>
                  </a:cubicBezTo>
                  <a:cubicBezTo>
                    <a:pt x="228" y="87"/>
                    <a:pt x="207" y="54"/>
                    <a:pt x="191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6" name="Google Shape;20446;p54"/>
            <p:cNvSpPr/>
            <p:nvPr/>
          </p:nvSpPr>
          <p:spPr>
            <a:xfrm>
              <a:off x="4645000" y="2981975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33" y="223"/>
                    <a:pt x="50" y="240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7" name="Google Shape;20447;p54"/>
            <p:cNvSpPr/>
            <p:nvPr/>
          </p:nvSpPr>
          <p:spPr>
            <a:xfrm>
              <a:off x="4614075" y="2940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39"/>
                    <a:pt x="240" y="169"/>
                    <a:pt x="223" y="103"/>
                  </a:cubicBezTo>
                  <a:cubicBezTo>
                    <a:pt x="223" y="66"/>
                    <a:pt x="207" y="49"/>
                    <a:pt x="186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8" name="Google Shape;20448;p54"/>
            <p:cNvSpPr/>
            <p:nvPr/>
          </p:nvSpPr>
          <p:spPr>
            <a:xfrm>
              <a:off x="4595525" y="29124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21" y="87"/>
                    <a:pt x="0" y="153"/>
                    <a:pt x="38" y="223"/>
                  </a:cubicBezTo>
                  <a:cubicBezTo>
                    <a:pt x="54" y="240"/>
                    <a:pt x="87" y="256"/>
                    <a:pt x="124" y="256"/>
                  </a:cubicBezTo>
                  <a:cubicBezTo>
                    <a:pt x="129" y="262"/>
                    <a:pt x="135" y="265"/>
                    <a:pt x="143" y="265"/>
                  </a:cubicBezTo>
                  <a:cubicBezTo>
                    <a:pt x="159" y="265"/>
                    <a:pt x="179" y="251"/>
                    <a:pt x="190" y="240"/>
                  </a:cubicBezTo>
                  <a:cubicBezTo>
                    <a:pt x="227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9" name="Google Shape;20449;p54"/>
            <p:cNvSpPr/>
            <p:nvPr/>
          </p:nvSpPr>
          <p:spPr>
            <a:xfrm>
              <a:off x="4599025" y="29421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96" y="258"/>
                    <a:pt x="105" y="259"/>
                    <a:pt x="115" y="259"/>
                  </a:cubicBezTo>
                  <a:cubicBezTo>
                    <a:pt x="160" y="259"/>
                    <a:pt x="210" y="229"/>
                    <a:pt x="223" y="185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0" name="Google Shape;20450;p54"/>
            <p:cNvSpPr/>
            <p:nvPr/>
          </p:nvSpPr>
          <p:spPr>
            <a:xfrm>
              <a:off x="4591300" y="288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33" y="227"/>
                    <a:pt x="87" y="260"/>
                  </a:cubicBezTo>
                  <a:lnTo>
                    <a:pt x="136" y="260"/>
                  </a:lnTo>
                  <a:cubicBezTo>
                    <a:pt x="169" y="260"/>
                    <a:pt x="207" y="227"/>
                    <a:pt x="223" y="173"/>
                  </a:cubicBezTo>
                  <a:cubicBezTo>
                    <a:pt x="240" y="124"/>
                    <a:pt x="223" y="70"/>
                    <a:pt x="207" y="37"/>
                  </a:cubicBezTo>
                  <a:cubicBezTo>
                    <a:pt x="190" y="37"/>
                    <a:pt x="169" y="21"/>
                    <a:pt x="153" y="4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1" name="Google Shape;20451;p54"/>
            <p:cNvSpPr/>
            <p:nvPr/>
          </p:nvSpPr>
          <p:spPr>
            <a:xfrm>
              <a:off x="4592950" y="2962200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21" y="223"/>
                    <a:pt x="70" y="260"/>
                    <a:pt x="141" y="260"/>
                  </a:cubicBezTo>
                  <a:cubicBezTo>
                    <a:pt x="157" y="243"/>
                    <a:pt x="190" y="223"/>
                    <a:pt x="207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7" y="37"/>
                    <a:pt x="174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2" name="Google Shape;20452;p54"/>
            <p:cNvSpPr/>
            <p:nvPr/>
          </p:nvSpPr>
          <p:spPr>
            <a:xfrm>
              <a:off x="4602850" y="28961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70" y="0"/>
                    <a:pt x="37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37" y="239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39"/>
                    <a:pt x="223" y="186"/>
                    <a:pt x="223" y="103"/>
                  </a:cubicBezTo>
                  <a:cubicBezTo>
                    <a:pt x="206" y="66"/>
                    <a:pt x="190" y="50"/>
                    <a:pt x="173" y="17"/>
                  </a:cubicBezTo>
                  <a:lnTo>
                    <a:pt x="157" y="17"/>
                  </a:ln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3" name="Google Shape;20453;p54"/>
            <p:cNvSpPr/>
            <p:nvPr/>
          </p:nvSpPr>
          <p:spPr>
            <a:xfrm>
              <a:off x="4588300" y="2897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0"/>
                  </a:moveTo>
                  <a:cubicBezTo>
                    <a:pt x="71" y="0"/>
                    <a:pt x="29" y="32"/>
                    <a:pt x="17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1" y="186"/>
                    <a:pt x="34" y="236"/>
                    <a:pt x="67" y="257"/>
                  </a:cubicBezTo>
                  <a:cubicBezTo>
                    <a:pt x="81" y="261"/>
                    <a:pt x="94" y="263"/>
                    <a:pt x="105" y="263"/>
                  </a:cubicBezTo>
                  <a:cubicBezTo>
                    <a:pt x="138" y="263"/>
                    <a:pt x="162" y="247"/>
                    <a:pt x="186" y="219"/>
                  </a:cubicBezTo>
                  <a:cubicBezTo>
                    <a:pt x="207" y="219"/>
                    <a:pt x="207" y="203"/>
                    <a:pt x="223" y="170"/>
                  </a:cubicBezTo>
                  <a:cubicBezTo>
                    <a:pt x="240" y="116"/>
                    <a:pt x="207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4" name="Google Shape;20454;p54"/>
            <p:cNvSpPr/>
            <p:nvPr/>
          </p:nvSpPr>
          <p:spPr>
            <a:xfrm>
              <a:off x="4592525" y="30071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17" y="1"/>
                    <a:pt x="109" y="2"/>
                    <a:pt x="104" y="8"/>
                  </a:cubicBezTo>
                  <a:cubicBezTo>
                    <a:pt x="54" y="8"/>
                    <a:pt x="1" y="74"/>
                    <a:pt x="17" y="144"/>
                  </a:cubicBezTo>
                  <a:cubicBezTo>
                    <a:pt x="17" y="177"/>
                    <a:pt x="38" y="214"/>
                    <a:pt x="71" y="231"/>
                  </a:cubicBezTo>
                  <a:cubicBezTo>
                    <a:pt x="87" y="247"/>
                    <a:pt x="120" y="264"/>
                    <a:pt x="141" y="264"/>
                  </a:cubicBezTo>
                  <a:cubicBezTo>
                    <a:pt x="207" y="247"/>
                    <a:pt x="244" y="177"/>
                    <a:pt x="244" y="111"/>
                  </a:cubicBezTo>
                  <a:cubicBezTo>
                    <a:pt x="224" y="74"/>
                    <a:pt x="224" y="41"/>
                    <a:pt x="191" y="24"/>
                  </a:cubicBezTo>
                  <a:lnTo>
                    <a:pt x="174" y="8"/>
                  </a:lnTo>
                  <a:cubicBezTo>
                    <a:pt x="163" y="8"/>
                    <a:pt x="14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5" name="Google Shape;20455;p54"/>
            <p:cNvSpPr/>
            <p:nvPr/>
          </p:nvSpPr>
          <p:spPr>
            <a:xfrm>
              <a:off x="4587375" y="3022800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1" y="0"/>
                  </a:moveTo>
                  <a:cubicBezTo>
                    <a:pt x="104" y="0"/>
                    <a:pt x="87" y="17"/>
                    <a:pt x="54" y="33"/>
                  </a:cubicBezTo>
                  <a:cubicBezTo>
                    <a:pt x="17" y="87"/>
                    <a:pt x="1" y="153"/>
                    <a:pt x="38" y="223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26" y="261"/>
                    <a:pt x="133" y="263"/>
                    <a:pt x="141" y="263"/>
                  </a:cubicBezTo>
                  <a:cubicBezTo>
                    <a:pt x="159" y="263"/>
                    <a:pt x="179" y="251"/>
                    <a:pt x="190" y="239"/>
                  </a:cubicBezTo>
                  <a:cubicBezTo>
                    <a:pt x="244" y="190"/>
                    <a:pt x="260" y="103"/>
                    <a:pt x="207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6" name="Google Shape;20456;p54"/>
            <p:cNvSpPr/>
            <p:nvPr/>
          </p:nvSpPr>
          <p:spPr>
            <a:xfrm>
              <a:off x="4732600" y="3014150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34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3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86" y="260"/>
                    <a:pt x="240" y="190"/>
                    <a:pt x="224" y="124"/>
                  </a:cubicBezTo>
                  <a:cubicBezTo>
                    <a:pt x="224" y="87"/>
                    <a:pt x="207" y="54"/>
                    <a:pt x="186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7" name="Google Shape;20457;p54"/>
            <p:cNvSpPr/>
            <p:nvPr/>
          </p:nvSpPr>
          <p:spPr>
            <a:xfrm>
              <a:off x="4717975" y="30154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20" y="1"/>
                  </a:moveTo>
                  <a:cubicBezTo>
                    <a:pt x="104" y="1"/>
                    <a:pt x="87" y="17"/>
                    <a:pt x="5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17" y="190"/>
                    <a:pt x="33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53" y="256"/>
                    <a:pt x="190" y="240"/>
                    <a:pt x="207" y="207"/>
                  </a:cubicBezTo>
                  <a:cubicBezTo>
                    <a:pt x="223" y="174"/>
                    <a:pt x="223" y="137"/>
                    <a:pt x="223" y="104"/>
                  </a:cubicBezTo>
                  <a:cubicBezTo>
                    <a:pt x="223" y="71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8" name="Google Shape;20458;p54"/>
            <p:cNvSpPr/>
            <p:nvPr/>
          </p:nvSpPr>
          <p:spPr>
            <a:xfrm>
              <a:off x="4702925" y="3017650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54" y="0"/>
                  </a:moveTo>
                  <a:cubicBezTo>
                    <a:pt x="34" y="0"/>
                    <a:pt x="34" y="17"/>
                    <a:pt x="17" y="33"/>
                  </a:cubicBezTo>
                  <a:cubicBezTo>
                    <a:pt x="1" y="50"/>
                    <a:pt x="1" y="87"/>
                    <a:pt x="1" y="120"/>
                  </a:cubicBezTo>
                  <a:cubicBezTo>
                    <a:pt x="1" y="153"/>
                    <a:pt x="17" y="190"/>
                    <a:pt x="54" y="206"/>
                  </a:cubicBezTo>
                  <a:cubicBezTo>
                    <a:pt x="71" y="239"/>
                    <a:pt x="104" y="239"/>
                    <a:pt x="120" y="239"/>
                  </a:cubicBezTo>
                  <a:cubicBezTo>
                    <a:pt x="190" y="223"/>
                    <a:pt x="223" y="153"/>
                    <a:pt x="223" y="87"/>
                  </a:cubicBezTo>
                  <a:cubicBezTo>
                    <a:pt x="223" y="50"/>
                    <a:pt x="207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9" name="Google Shape;20459;p54"/>
            <p:cNvSpPr/>
            <p:nvPr/>
          </p:nvSpPr>
          <p:spPr>
            <a:xfrm>
              <a:off x="4608000" y="28806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37" y="17"/>
                    <a:pt x="0" y="67"/>
                    <a:pt x="0" y="153"/>
                  </a:cubicBezTo>
                  <a:cubicBezTo>
                    <a:pt x="17" y="186"/>
                    <a:pt x="37" y="207"/>
                    <a:pt x="54" y="240"/>
                  </a:cubicBezTo>
                  <a:cubicBezTo>
                    <a:pt x="70" y="256"/>
                    <a:pt x="103" y="256"/>
                    <a:pt x="141" y="256"/>
                  </a:cubicBezTo>
                  <a:cubicBezTo>
                    <a:pt x="190" y="240"/>
                    <a:pt x="244" y="170"/>
                    <a:pt x="223" y="104"/>
                  </a:cubicBezTo>
                  <a:cubicBezTo>
                    <a:pt x="223" y="6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0" name="Google Shape;20460;p54"/>
            <p:cNvSpPr/>
            <p:nvPr/>
          </p:nvSpPr>
          <p:spPr>
            <a:xfrm>
              <a:off x="4710250" y="30320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46" y="1"/>
                  </a:moveTo>
                  <a:cubicBezTo>
                    <a:pt x="98" y="1"/>
                    <a:pt x="47" y="33"/>
                    <a:pt x="33" y="75"/>
                  </a:cubicBezTo>
                  <a:cubicBezTo>
                    <a:pt x="0" y="145"/>
                    <a:pt x="33" y="231"/>
                    <a:pt x="87" y="248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90" y="248"/>
                    <a:pt x="223" y="231"/>
                    <a:pt x="239" y="178"/>
                  </a:cubicBezTo>
                  <a:cubicBezTo>
                    <a:pt x="239" y="128"/>
                    <a:pt x="239" y="75"/>
                    <a:pt x="206" y="42"/>
                  </a:cubicBezTo>
                  <a:cubicBezTo>
                    <a:pt x="206" y="25"/>
                    <a:pt x="190" y="25"/>
                    <a:pt x="173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1" name="Google Shape;20461;p54"/>
            <p:cNvSpPr/>
            <p:nvPr/>
          </p:nvSpPr>
          <p:spPr>
            <a:xfrm>
              <a:off x="4724875" y="30313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83" y="1"/>
                    <a:pt x="67" y="17"/>
                    <a:pt x="34" y="34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23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08" y="265"/>
                    <a:pt x="115" y="267"/>
                    <a:pt x="122" y="267"/>
                  </a:cubicBezTo>
                  <a:cubicBezTo>
                    <a:pt x="139" y="267"/>
                    <a:pt x="163" y="254"/>
                    <a:pt x="186" y="240"/>
                  </a:cubicBezTo>
                  <a:cubicBezTo>
                    <a:pt x="223" y="190"/>
                    <a:pt x="240" y="104"/>
                    <a:pt x="186" y="54"/>
                  </a:cubicBezTo>
                  <a:cubicBezTo>
                    <a:pt x="186" y="34"/>
                    <a:pt x="170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2" name="Google Shape;20462;p54"/>
            <p:cNvSpPr/>
            <p:nvPr/>
          </p:nvSpPr>
          <p:spPr>
            <a:xfrm>
              <a:off x="4580075" y="2793050"/>
              <a:ext cx="6100" cy="4425"/>
            </a:xfrm>
            <a:custGeom>
              <a:avLst/>
              <a:gdLst/>
              <a:ahLst/>
              <a:cxnLst/>
              <a:rect l="l" t="t" r="r" b="b"/>
              <a:pathLst>
                <a:path w="244" h="177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57" y="17"/>
                    <a:pt x="70" y="33"/>
                    <a:pt x="0" y="50"/>
                  </a:cubicBezTo>
                  <a:cubicBezTo>
                    <a:pt x="0" y="83"/>
                    <a:pt x="21" y="103"/>
                    <a:pt x="37" y="136"/>
                  </a:cubicBezTo>
                  <a:cubicBezTo>
                    <a:pt x="54" y="153"/>
                    <a:pt x="70" y="169"/>
                    <a:pt x="103" y="169"/>
                  </a:cubicBezTo>
                  <a:cubicBezTo>
                    <a:pt x="114" y="174"/>
                    <a:pt x="123" y="176"/>
                    <a:pt x="131" y="176"/>
                  </a:cubicBezTo>
                  <a:cubicBezTo>
                    <a:pt x="151" y="176"/>
                    <a:pt x="166" y="165"/>
                    <a:pt x="190" y="153"/>
                  </a:cubicBezTo>
                  <a:cubicBezTo>
                    <a:pt x="227" y="120"/>
                    <a:pt x="243" y="5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3" name="Google Shape;20463;p54"/>
            <p:cNvSpPr/>
            <p:nvPr/>
          </p:nvSpPr>
          <p:spPr>
            <a:xfrm>
              <a:off x="4939175" y="29742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4" name="Google Shape;20464;p54"/>
            <p:cNvSpPr/>
            <p:nvPr/>
          </p:nvSpPr>
          <p:spPr>
            <a:xfrm>
              <a:off x="4969675" y="3016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90"/>
                    <a:pt x="34" y="223"/>
                    <a:pt x="67" y="244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4"/>
                    <a:pt x="186" y="223"/>
                    <a:pt x="223" y="207"/>
                  </a:cubicBezTo>
                  <a:cubicBezTo>
                    <a:pt x="240" y="174"/>
                    <a:pt x="240" y="141"/>
                    <a:pt x="240" y="104"/>
                  </a:cubicBezTo>
                  <a:cubicBezTo>
                    <a:pt x="223" y="71"/>
                    <a:pt x="207" y="38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5" name="Google Shape;20465;p54"/>
            <p:cNvSpPr/>
            <p:nvPr/>
          </p:nvSpPr>
          <p:spPr>
            <a:xfrm>
              <a:off x="4787550" y="30193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3" y="21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6" name="Google Shape;20466;p54"/>
            <p:cNvSpPr/>
            <p:nvPr/>
          </p:nvSpPr>
          <p:spPr>
            <a:xfrm>
              <a:off x="4866100" y="2941150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0" y="174"/>
                    <a:pt x="21" y="207"/>
                    <a:pt x="54" y="224"/>
                  </a:cubicBezTo>
                  <a:cubicBezTo>
                    <a:pt x="70" y="261"/>
                    <a:pt x="103" y="261"/>
                    <a:pt x="124" y="261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27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7" name="Google Shape;20467;p54"/>
            <p:cNvSpPr/>
            <p:nvPr/>
          </p:nvSpPr>
          <p:spPr>
            <a:xfrm>
              <a:off x="4787550" y="2974650"/>
              <a:ext cx="5175" cy="4525"/>
            </a:xfrm>
            <a:custGeom>
              <a:avLst/>
              <a:gdLst/>
              <a:ahLst/>
              <a:cxnLst/>
              <a:rect l="l" t="t" r="r" b="b"/>
              <a:pathLst>
                <a:path w="207" h="181" extrusionOk="0">
                  <a:moveTo>
                    <a:pt x="190" y="1"/>
                  </a:moveTo>
                  <a:cubicBezTo>
                    <a:pt x="120" y="55"/>
                    <a:pt x="71" y="88"/>
                    <a:pt x="0" y="137"/>
                  </a:cubicBezTo>
                  <a:lnTo>
                    <a:pt x="17" y="158"/>
                  </a:lnTo>
                  <a:cubicBezTo>
                    <a:pt x="29" y="169"/>
                    <a:pt x="51" y="181"/>
                    <a:pt x="74" y="181"/>
                  </a:cubicBezTo>
                  <a:cubicBezTo>
                    <a:pt x="84" y="181"/>
                    <a:pt x="94" y="179"/>
                    <a:pt x="104" y="174"/>
                  </a:cubicBezTo>
                  <a:cubicBezTo>
                    <a:pt x="153" y="174"/>
                    <a:pt x="207" y="104"/>
                    <a:pt x="190" y="34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8" name="Google Shape;20468;p54"/>
            <p:cNvSpPr/>
            <p:nvPr/>
          </p:nvSpPr>
          <p:spPr>
            <a:xfrm>
              <a:off x="4896600" y="2982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23"/>
                    <a:pt x="71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9" name="Google Shape;20469;p54"/>
            <p:cNvSpPr/>
            <p:nvPr/>
          </p:nvSpPr>
          <p:spPr>
            <a:xfrm>
              <a:off x="4567700" y="28724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66" y="21"/>
                    <a:pt x="33" y="37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27"/>
                    <a:pt x="33" y="243"/>
                  </a:cubicBezTo>
                  <a:cubicBezTo>
                    <a:pt x="57" y="255"/>
                    <a:pt x="82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4"/>
                  </a:cubicBezTo>
                  <a:cubicBezTo>
                    <a:pt x="206" y="87"/>
                    <a:pt x="186" y="54"/>
                    <a:pt x="169" y="37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03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0" name="Google Shape;20470;p54"/>
            <p:cNvSpPr/>
            <p:nvPr/>
          </p:nvSpPr>
          <p:spPr>
            <a:xfrm>
              <a:off x="4690050" y="3023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8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3" y="40"/>
                    <a:pt x="17" y="77"/>
                    <a:pt x="17" y="110"/>
                  </a:cubicBezTo>
                  <a:cubicBezTo>
                    <a:pt x="0" y="143"/>
                    <a:pt x="17" y="180"/>
                    <a:pt x="33" y="213"/>
                  </a:cubicBezTo>
                  <a:cubicBezTo>
                    <a:pt x="54" y="244"/>
                    <a:pt x="85" y="263"/>
                    <a:pt x="118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39" y="180"/>
                    <a:pt x="239" y="110"/>
                    <a:pt x="206" y="40"/>
                  </a:cubicBezTo>
                  <a:cubicBezTo>
                    <a:pt x="190" y="24"/>
                    <a:pt x="173" y="7"/>
                    <a:pt x="157" y="7"/>
                  </a:cubicBezTo>
                  <a:lnTo>
                    <a:pt x="136" y="7"/>
                  </a:lnTo>
                  <a:cubicBezTo>
                    <a:pt x="127" y="2"/>
                    <a:pt x="117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1" name="Google Shape;20471;p54"/>
            <p:cNvSpPr/>
            <p:nvPr/>
          </p:nvSpPr>
          <p:spPr>
            <a:xfrm>
              <a:off x="4606750" y="2802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1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1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2" name="Google Shape;20472;p54"/>
            <p:cNvSpPr/>
            <p:nvPr/>
          </p:nvSpPr>
          <p:spPr>
            <a:xfrm>
              <a:off x="4954225" y="297517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3" y="256"/>
                  </a:cubicBezTo>
                  <a:cubicBezTo>
                    <a:pt x="92" y="259"/>
                    <a:pt x="101" y="260"/>
                    <a:pt x="111" y="260"/>
                  </a:cubicBezTo>
                  <a:cubicBezTo>
                    <a:pt x="159" y="260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4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3" name="Google Shape;20473;p54"/>
            <p:cNvSpPr/>
            <p:nvPr/>
          </p:nvSpPr>
          <p:spPr>
            <a:xfrm>
              <a:off x="4760025" y="3006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54" y="17"/>
                    <a:pt x="1" y="83"/>
                    <a:pt x="17" y="153"/>
                  </a:cubicBezTo>
                  <a:cubicBezTo>
                    <a:pt x="17" y="186"/>
                    <a:pt x="38" y="223"/>
                    <a:pt x="54" y="240"/>
                  </a:cubicBezTo>
                  <a:cubicBezTo>
                    <a:pt x="78" y="251"/>
                    <a:pt x="93" y="263"/>
                    <a:pt x="113" y="263"/>
                  </a:cubicBezTo>
                  <a:cubicBezTo>
                    <a:pt x="121" y="263"/>
                    <a:pt x="130" y="261"/>
                    <a:pt x="141" y="256"/>
                  </a:cubicBezTo>
                  <a:cubicBezTo>
                    <a:pt x="207" y="256"/>
                    <a:pt x="244" y="186"/>
                    <a:pt x="223" y="120"/>
                  </a:cubicBezTo>
                  <a:cubicBezTo>
                    <a:pt x="223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4" name="Google Shape;20474;p54"/>
            <p:cNvSpPr/>
            <p:nvPr/>
          </p:nvSpPr>
          <p:spPr>
            <a:xfrm>
              <a:off x="4623875" y="27842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39" y="1"/>
                  </a:moveTo>
                  <a:cubicBezTo>
                    <a:pt x="87" y="1"/>
                    <a:pt x="48" y="33"/>
                    <a:pt x="21" y="92"/>
                  </a:cubicBezTo>
                  <a:cubicBezTo>
                    <a:pt x="0" y="162"/>
                    <a:pt x="37" y="228"/>
                    <a:pt x="87" y="248"/>
                  </a:cubicBezTo>
                  <a:cubicBezTo>
                    <a:pt x="103" y="265"/>
                    <a:pt x="124" y="265"/>
                    <a:pt x="140" y="265"/>
                  </a:cubicBezTo>
                  <a:cubicBezTo>
                    <a:pt x="173" y="265"/>
                    <a:pt x="206" y="228"/>
                    <a:pt x="227" y="178"/>
                  </a:cubicBezTo>
                  <a:cubicBezTo>
                    <a:pt x="244" y="125"/>
                    <a:pt x="244" y="75"/>
                    <a:pt x="206" y="42"/>
                  </a:cubicBezTo>
                  <a:cubicBezTo>
                    <a:pt x="190" y="22"/>
                    <a:pt x="190" y="22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5" name="Google Shape;20475;p54"/>
            <p:cNvSpPr/>
            <p:nvPr/>
          </p:nvSpPr>
          <p:spPr>
            <a:xfrm>
              <a:off x="4631600" y="28429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0"/>
                  </a:moveTo>
                  <a:cubicBezTo>
                    <a:pt x="78" y="0"/>
                    <a:pt x="45" y="32"/>
                    <a:pt x="21" y="83"/>
                  </a:cubicBezTo>
                  <a:cubicBezTo>
                    <a:pt x="0" y="149"/>
                    <a:pt x="38" y="219"/>
                    <a:pt x="87" y="252"/>
                  </a:cubicBezTo>
                  <a:cubicBezTo>
                    <a:pt x="97" y="256"/>
                    <a:pt x="108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00"/>
                    <a:pt x="227" y="30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6" name="Google Shape;20476;p54"/>
            <p:cNvSpPr/>
            <p:nvPr/>
          </p:nvSpPr>
          <p:spPr>
            <a:xfrm>
              <a:off x="4628200" y="28131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20" y="0"/>
                    <a:pt x="87" y="21"/>
                    <a:pt x="71" y="37"/>
                  </a:cubicBezTo>
                  <a:cubicBezTo>
                    <a:pt x="17" y="87"/>
                    <a:pt x="0" y="157"/>
                    <a:pt x="54" y="22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31" y="265"/>
                    <a:pt x="140" y="267"/>
                    <a:pt x="148" y="267"/>
                  </a:cubicBezTo>
                  <a:cubicBezTo>
                    <a:pt x="168" y="267"/>
                    <a:pt x="183" y="255"/>
                    <a:pt x="207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40" y="87"/>
                    <a:pt x="223" y="54"/>
                  </a:cubicBezTo>
                  <a:cubicBezTo>
                    <a:pt x="207" y="37"/>
                    <a:pt x="190" y="21"/>
                    <a:pt x="174" y="21"/>
                  </a:cubicBezTo>
                  <a:cubicBezTo>
                    <a:pt x="157" y="21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7" name="Google Shape;20477;p54"/>
            <p:cNvSpPr/>
            <p:nvPr/>
          </p:nvSpPr>
          <p:spPr>
            <a:xfrm>
              <a:off x="4638925" y="2827275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44" y="0"/>
                  </a:moveTo>
                  <a:cubicBezTo>
                    <a:pt x="98" y="0"/>
                    <a:pt x="51" y="30"/>
                    <a:pt x="37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6" y="254"/>
                    <a:pt x="123" y="258"/>
                    <a:pt x="140" y="258"/>
                  </a:cubicBezTo>
                  <a:cubicBezTo>
                    <a:pt x="183" y="258"/>
                    <a:pt x="216" y="225"/>
                    <a:pt x="243" y="177"/>
                  </a:cubicBezTo>
                  <a:cubicBezTo>
                    <a:pt x="260" y="107"/>
                    <a:pt x="223" y="37"/>
                    <a:pt x="173" y="4"/>
                  </a:cubicBezTo>
                  <a:cubicBezTo>
                    <a:pt x="164" y="1"/>
                    <a:pt x="154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8" name="Google Shape;20478;p54"/>
            <p:cNvSpPr/>
            <p:nvPr/>
          </p:nvSpPr>
          <p:spPr>
            <a:xfrm>
              <a:off x="4635525" y="27968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17"/>
                    <a:pt x="17" y="55"/>
                  </a:cubicBezTo>
                  <a:cubicBezTo>
                    <a:pt x="0" y="88"/>
                    <a:pt x="0" y="121"/>
                    <a:pt x="0" y="158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5"/>
                    <a:pt x="173" y="17"/>
                  </a:cubicBezTo>
                  <a:cubicBezTo>
                    <a:pt x="17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9" name="Google Shape;20479;p54"/>
            <p:cNvSpPr/>
            <p:nvPr/>
          </p:nvSpPr>
          <p:spPr>
            <a:xfrm>
              <a:off x="4638925" y="28737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40" y="1"/>
                  </a:moveTo>
                  <a:cubicBezTo>
                    <a:pt x="103" y="1"/>
                    <a:pt x="87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26" y="262"/>
                    <a:pt x="133" y="265"/>
                    <a:pt x="141" y="265"/>
                  </a:cubicBezTo>
                  <a:cubicBezTo>
                    <a:pt x="159" y="265"/>
                    <a:pt x="178" y="251"/>
                    <a:pt x="190" y="240"/>
                  </a:cubicBezTo>
                  <a:cubicBezTo>
                    <a:pt x="243" y="190"/>
                    <a:pt x="260" y="104"/>
                    <a:pt x="206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0" name="Google Shape;20480;p54"/>
            <p:cNvSpPr/>
            <p:nvPr/>
          </p:nvSpPr>
          <p:spPr>
            <a:xfrm>
              <a:off x="4640675" y="29059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38"/>
                    <a:pt x="17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0" y="191"/>
                    <a:pt x="17" y="228"/>
                    <a:pt x="50" y="244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4"/>
                    <a:pt x="223" y="191"/>
                    <a:pt x="223" y="104"/>
                  </a:cubicBezTo>
                  <a:cubicBezTo>
                    <a:pt x="223" y="71"/>
                    <a:pt x="206" y="55"/>
                    <a:pt x="173" y="22"/>
                  </a:cubicBezTo>
                  <a:lnTo>
                    <a:pt x="153" y="22"/>
                  </a:ln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1" name="Google Shape;20481;p54"/>
            <p:cNvSpPr/>
            <p:nvPr/>
          </p:nvSpPr>
          <p:spPr>
            <a:xfrm>
              <a:off x="4641075" y="2810375"/>
              <a:ext cx="5600" cy="6725"/>
            </a:xfrm>
            <a:custGeom>
              <a:avLst/>
              <a:gdLst/>
              <a:ahLst/>
              <a:cxnLst/>
              <a:rect l="l" t="t" r="r" b="b"/>
              <a:pathLst>
                <a:path w="224" h="269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87" y="8"/>
                    <a:pt x="54" y="29"/>
                    <a:pt x="34" y="45"/>
                  </a:cubicBezTo>
                  <a:cubicBezTo>
                    <a:pt x="17" y="62"/>
                    <a:pt x="1" y="111"/>
                    <a:pt x="17" y="148"/>
                  </a:cubicBezTo>
                  <a:cubicBezTo>
                    <a:pt x="17" y="181"/>
                    <a:pt x="34" y="214"/>
                    <a:pt x="54" y="235"/>
                  </a:cubicBezTo>
                  <a:cubicBezTo>
                    <a:pt x="71" y="252"/>
                    <a:pt x="104" y="268"/>
                    <a:pt x="137" y="268"/>
                  </a:cubicBezTo>
                  <a:cubicBezTo>
                    <a:pt x="190" y="252"/>
                    <a:pt x="223" y="198"/>
                    <a:pt x="223" y="132"/>
                  </a:cubicBezTo>
                  <a:lnTo>
                    <a:pt x="223" y="111"/>
                  </a:lnTo>
                  <a:cubicBezTo>
                    <a:pt x="223" y="62"/>
                    <a:pt x="190" y="29"/>
                    <a:pt x="157" y="8"/>
                  </a:cubicBezTo>
                  <a:cubicBezTo>
                    <a:pt x="144" y="8"/>
                    <a:pt x="132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2" name="Google Shape;20482;p54"/>
            <p:cNvSpPr/>
            <p:nvPr/>
          </p:nvSpPr>
          <p:spPr>
            <a:xfrm>
              <a:off x="4620875" y="295412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1" y="154"/>
                    <a:pt x="38" y="236"/>
                    <a:pt x="87" y="257"/>
                  </a:cubicBezTo>
                  <a:cubicBezTo>
                    <a:pt x="102" y="266"/>
                    <a:pt x="117" y="270"/>
                    <a:pt x="131" y="270"/>
                  </a:cubicBezTo>
                  <a:cubicBezTo>
                    <a:pt x="172" y="270"/>
                    <a:pt x="211" y="238"/>
                    <a:pt x="223" y="187"/>
                  </a:cubicBezTo>
                  <a:cubicBezTo>
                    <a:pt x="260" y="117"/>
                    <a:pt x="223" y="30"/>
                    <a:pt x="174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3" name="Google Shape;20483;p54"/>
            <p:cNvSpPr/>
            <p:nvPr/>
          </p:nvSpPr>
          <p:spPr>
            <a:xfrm>
              <a:off x="4618300" y="30176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87" y="0"/>
                    <a:pt x="54" y="33"/>
                  </a:cubicBezTo>
                  <a:cubicBezTo>
                    <a:pt x="17" y="66"/>
                    <a:pt x="1" y="153"/>
                    <a:pt x="38" y="206"/>
                  </a:cubicBezTo>
                  <a:cubicBezTo>
                    <a:pt x="54" y="239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6"/>
                    <a:pt x="244" y="169"/>
                    <a:pt x="244" y="136"/>
                  </a:cubicBezTo>
                  <a:cubicBezTo>
                    <a:pt x="244" y="103"/>
                    <a:pt x="244" y="66"/>
                    <a:pt x="207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4" name="Google Shape;20484;p54"/>
            <p:cNvSpPr/>
            <p:nvPr/>
          </p:nvSpPr>
          <p:spPr>
            <a:xfrm>
              <a:off x="4639325" y="28578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38" y="1"/>
                    <a:pt x="1" y="67"/>
                    <a:pt x="21" y="137"/>
                  </a:cubicBezTo>
                  <a:cubicBezTo>
                    <a:pt x="21" y="17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90" y="240"/>
                    <a:pt x="244" y="170"/>
                    <a:pt x="227" y="104"/>
                  </a:cubicBezTo>
                  <a:cubicBezTo>
                    <a:pt x="227" y="67"/>
                    <a:pt x="207" y="34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5" name="Google Shape;20485;p54"/>
            <p:cNvSpPr/>
            <p:nvPr/>
          </p:nvSpPr>
          <p:spPr>
            <a:xfrm>
              <a:off x="4614500" y="303435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66" y="17"/>
                    <a:pt x="33" y="3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0" y="24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7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6" name="Google Shape;20486;p54"/>
            <p:cNvSpPr/>
            <p:nvPr/>
          </p:nvSpPr>
          <p:spPr>
            <a:xfrm>
              <a:off x="4617475" y="28935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" y="66"/>
                    <a:pt x="1" y="153"/>
                    <a:pt x="34" y="206"/>
                  </a:cubicBezTo>
                  <a:cubicBezTo>
                    <a:pt x="50" y="239"/>
                    <a:pt x="87" y="256"/>
                    <a:pt x="104" y="256"/>
                  </a:cubicBezTo>
                  <a:cubicBezTo>
                    <a:pt x="137" y="256"/>
                    <a:pt x="174" y="239"/>
                    <a:pt x="190" y="223"/>
                  </a:cubicBezTo>
                  <a:cubicBezTo>
                    <a:pt x="207" y="206"/>
                    <a:pt x="223" y="169"/>
                    <a:pt x="223" y="136"/>
                  </a:cubicBezTo>
                  <a:cubicBezTo>
                    <a:pt x="240" y="103"/>
                    <a:pt x="223" y="66"/>
                    <a:pt x="207" y="50"/>
                  </a:cubicBezTo>
                  <a:cubicBezTo>
                    <a:pt x="190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7" name="Google Shape;20487;p54"/>
            <p:cNvSpPr/>
            <p:nvPr/>
          </p:nvSpPr>
          <p:spPr>
            <a:xfrm>
              <a:off x="4617075" y="29901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17" y="54"/>
                    <a:pt x="17" y="87"/>
                    <a:pt x="0" y="120"/>
                  </a:cubicBezTo>
                  <a:cubicBezTo>
                    <a:pt x="0" y="157"/>
                    <a:pt x="17" y="190"/>
                    <a:pt x="33" y="207"/>
                  </a:cubicBezTo>
                  <a:cubicBezTo>
                    <a:pt x="52" y="237"/>
                    <a:pt x="83" y="256"/>
                    <a:pt x="117" y="256"/>
                  </a:cubicBezTo>
                  <a:cubicBezTo>
                    <a:pt x="141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8" name="Google Shape;20488;p54"/>
            <p:cNvSpPr/>
            <p:nvPr/>
          </p:nvSpPr>
          <p:spPr>
            <a:xfrm>
              <a:off x="4619225" y="2848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86" y="240"/>
                    <a:pt x="240" y="174"/>
                    <a:pt x="223" y="103"/>
                  </a:cubicBezTo>
                  <a:cubicBezTo>
                    <a:pt x="223" y="70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9" name="Google Shape;20489;p54"/>
            <p:cNvSpPr/>
            <p:nvPr/>
          </p:nvSpPr>
          <p:spPr>
            <a:xfrm>
              <a:off x="4620875" y="2798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12" y="0"/>
                  </a:moveTo>
                  <a:cubicBezTo>
                    <a:pt x="71" y="0"/>
                    <a:pt x="32" y="33"/>
                    <a:pt x="17" y="81"/>
                  </a:cubicBezTo>
                  <a:cubicBezTo>
                    <a:pt x="1" y="102"/>
                    <a:pt x="1" y="118"/>
                    <a:pt x="1" y="135"/>
                  </a:cubicBezTo>
                  <a:cubicBezTo>
                    <a:pt x="17" y="184"/>
                    <a:pt x="38" y="238"/>
                    <a:pt x="71" y="254"/>
                  </a:cubicBezTo>
                  <a:cubicBezTo>
                    <a:pt x="84" y="259"/>
                    <a:pt x="96" y="261"/>
                    <a:pt x="108" y="261"/>
                  </a:cubicBezTo>
                  <a:cubicBezTo>
                    <a:pt x="140" y="261"/>
                    <a:pt x="166" y="245"/>
                    <a:pt x="190" y="221"/>
                  </a:cubicBezTo>
                  <a:cubicBezTo>
                    <a:pt x="207" y="205"/>
                    <a:pt x="207" y="184"/>
                    <a:pt x="223" y="168"/>
                  </a:cubicBezTo>
                  <a:cubicBezTo>
                    <a:pt x="244" y="102"/>
                    <a:pt x="207" y="32"/>
                    <a:pt x="157" y="15"/>
                  </a:cubicBezTo>
                  <a:cubicBezTo>
                    <a:pt x="143" y="5"/>
                    <a:pt x="127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0" name="Google Shape;20490;p54"/>
            <p:cNvSpPr/>
            <p:nvPr/>
          </p:nvSpPr>
          <p:spPr>
            <a:xfrm>
              <a:off x="4606350" y="297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6" y="1"/>
                  </a:moveTo>
                  <a:cubicBezTo>
                    <a:pt x="83" y="1"/>
                    <a:pt x="61" y="14"/>
                    <a:pt x="50" y="26"/>
                  </a:cubicBezTo>
                  <a:cubicBezTo>
                    <a:pt x="0" y="75"/>
                    <a:pt x="0" y="162"/>
                    <a:pt x="33" y="216"/>
                  </a:cubicBezTo>
                  <a:cubicBezTo>
                    <a:pt x="50" y="232"/>
                    <a:pt x="83" y="249"/>
                    <a:pt x="103" y="265"/>
                  </a:cubicBezTo>
                  <a:cubicBezTo>
                    <a:pt x="136" y="265"/>
                    <a:pt x="169" y="249"/>
                    <a:pt x="186" y="232"/>
                  </a:cubicBezTo>
                  <a:cubicBezTo>
                    <a:pt x="239" y="178"/>
                    <a:pt x="239" y="113"/>
                    <a:pt x="207" y="42"/>
                  </a:cubicBezTo>
                  <a:cubicBezTo>
                    <a:pt x="186" y="26"/>
                    <a:pt x="169" y="9"/>
                    <a:pt x="153" y="9"/>
                  </a:cubicBezTo>
                  <a:lnTo>
                    <a:pt x="136" y="9"/>
                  </a:lnTo>
                  <a:cubicBezTo>
                    <a:pt x="127" y="3"/>
                    <a:pt x="116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1" name="Google Shape;20491;p54"/>
            <p:cNvSpPr/>
            <p:nvPr/>
          </p:nvSpPr>
          <p:spPr>
            <a:xfrm>
              <a:off x="4629950" y="29837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90" y="240"/>
                    <a:pt x="223" y="186"/>
                    <a:pt x="223" y="104"/>
                  </a:cubicBezTo>
                  <a:cubicBezTo>
                    <a:pt x="207" y="67"/>
                    <a:pt x="207" y="50"/>
                    <a:pt x="170" y="17"/>
                  </a:cubicBezTo>
                  <a:lnTo>
                    <a:pt x="153" y="17"/>
                  </a:lnTo>
                  <a:cubicBezTo>
                    <a:pt x="137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2" name="Google Shape;20492;p54"/>
            <p:cNvSpPr/>
            <p:nvPr/>
          </p:nvSpPr>
          <p:spPr>
            <a:xfrm>
              <a:off x="4608400" y="29098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21" y="50"/>
                    <a:pt x="1" y="104"/>
                    <a:pt x="1" y="137"/>
                  </a:cubicBezTo>
                  <a:cubicBezTo>
                    <a:pt x="21" y="174"/>
                    <a:pt x="21" y="207"/>
                    <a:pt x="54" y="223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40"/>
                    <a:pt x="228" y="190"/>
                    <a:pt x="228" y="120"/>
                  </a:cubicBezTo>
                  <a:lnTo>
                    <a:pt x="228" y="104"/>
                  </a:lnTo>
                  <a:cubicBezTo>
                    <a:pt x="228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3" name="Google Shape;20493;p54"/>
            <p:cNvSpPr/>
            <p:nvPr/>
          </p:nvSpPr>
          <p:spPr>
            <a:xfrm>
              <a:off x="4608000" y="300517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7" y="0"/>
                  </a:moveTo>
                  <a:cubicBezTo>
                    <a:pt x="70" y="17"/>
                    <a:pt x="37" y="33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7" y="239"/>
                  </a:cubicBezTo>
                  <a:cubicBezTo>
                    <a:pt x="61" y="251"/>
                    <a:pt x="76" y="265"/>
                    <a:pt x="94" y="265"/>
                  </a:cubicBezTo>
                  <a:cubicBezTo>
                    <a:pt x="102" y="265"/>
                    <a:pt x="110" y="262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06" y="87"/>
                    <a:pt x="190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4" name="Google Shape;20494;p54"/>
            <p:cNvSpPr/>
            <p:nvPr/>
          </p:nvSpPr>
          <p:spPr>
            <a:xfrm>
              <a:off x="4611500" y="28656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3" y="1"/>
                    <a:pt x="66" y="1"/>
                    <a:pt x="33" y="34"/>
                  </a:cubicBezTo>
                  <a:cubicBezTo>
                    <a:pt x="17" y="50"/>
                    <a:pt x="1" y="87"/>
                    <a:pt x="1" y="120"/>
                  </a:cubicBezTo>
                  <a:cubicBezTo>
                    <a:pt x="1" y="153"/>
                    <a:pt x="1" y="191"/>
                    <a:pt x="17" y="207"/>
                  </a:cubicBezTo>
                  <a:cubicBezTo>
                    <a:pt x="33" y="240"/>
                    <a:pt x="66" y="257"/>
                    <a:pt x="104" y="257"/>
                  </a:cubicBezTo>
                  <a:cubicBezTo>
                    <a:pt x="120" y="257"/>
                    <a:pt x="153" y="257"/>
                    <a:pt x="170" y="224"/>
                  </a:cubicBezTo>
                  <a:cubicBezTo>
                    <a:pt x="223" y="191"/>
                    <a:pt x="240" y="104"/>
                    <a:pt x="186" y="50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5" name="Google Shape;20495;p54"/>
            <p:cNvSpPr/>
            <p:nvPr/>
          </p:nvSpPr>
          <p:spPr>
            <a:xfrm>
              <a:off x="4603250" y="30223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87" y="1"/>
                  </a:moveTo>
                  <a:cubicBezTo>
                    <a:pt x="87" y="17"/>
                    <a:pt x="71" y="17"/>
                    <a:pt x="71" y="17"/>
                  </a:cubicBezTo>
                  <a:cubicBezTo>
                    <a:pt x="21" y="34"/>
                    <a:pt x="1" y="104"/>
                    <a:pt x="1" y="153"/>
                  </a:cubicBezTo>
                  <a:cubicBezTo>
                    <a:pt x="1" y="186"/>
                    <a:pt x="21" y="223"/>
                    <a:pt x="54" y="240"/>
                  </a:cubicBezTo>
                  <a:cubicBezTo>
                    <a:pt x="66" y="252"/>
                    <a:pt x="86" y="263"/>
                    <a:pt x="104" y="263"/>
                  </a:cubicBezTo>
                  <a:cubicBezTo>
                    <a:pt x="111" y="263"/>
                    <a:pt x="118" y="261"/>
                    <a:pt x="124" y="256"/>
                  </a:cubicBezTo>
                  <a:cubicBezTo>
                    <a:pt x="190" y="256"/>
                    <a:pt x="227" y="186"/>
                    <a:pt x="227" y="120"/>
                  </a:cubicBezTo>
                  <a:cubicBezTo>
                    <a:pt x="227" y="104"/>
                    <a:pt x="207" y="83"/>
                    <a:pt x="207" y="83"/>
                  </a:cubicBezTo>
                  <a:cubicBezTo>
                    <a:pt x="207" y="50"/>
                    <a:pt x="174" y="34"/>
                    <a:pt x="157" y="17"/>
                  </a:cubicBezTo>
                  <a:cubicBezTo>
                    <a:pt x="141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6" name="Google Shape;20496;p54"/>
            <p:cNvSpPr/>
            <p:nvPr/>
          </p:nvSpPr>
          <p:spPr>
            <a:xfrm>
              <a:off x="4599850" y="29897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1"/>
                    <a:pt x="34" y="224"/>
                    <a:pt x="54" y="240"/>
                  </a:cubicBezTo>
                  <a:cubicBezTo>
                    <a:pt x="77" y="252"/>
                    <a:pt x="92" y="265"/>
                    <a:pt x="111" y="265"/>
                  </a:cubicBezTo>
                  <a:cubicBezTo>
                    <a:pt x="118" y="265"/>
                    <a:pt x="127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7" name="Google Shape;20497;p54"/>
            <p:cNvSpPr/>
            <p:nvPr/>
          </p:nvSpPr>
          <p:spPr>
            <a:xfrm>
              <a:off x="4606750" y="2957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34" y="17"/>
                    <a:pt x="1" y="87"/>
                    <a:pt x="1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1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91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8" name="Google Shape;20498;p54"/>
            <p:cNvSpPr/>
            <p:nvPr/>
          </p:nvSpPr>
          <p:spPr>
            <a:xfrm>
              <a:off x="4606350" y="292642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4" y="1"/>
                  </a:moveTo>
                  <a:cubicBezTo>
                    <a:pt x="99" y="1"/>
                    <a:pt x="47" y="36"/>
                    <a:pt x="33" y="91"/>
                  </a:cubicBezTo>
                  <a:cubicBezTo>
                    <a:pt x="0" y="145"/>
                    <a:pt x="33" y="231"/>
                    <a:pt x="83" y="248"/>
                  </a:cubicBezTo>
                  <a:cubicBezTo>
                    <a:pt x="97" y="257"/>
                    <a:pt x="112" y="261"/>
                    <a:pt x="128" y="261"/>
                  </a:cubicBezTo>
                  <a:cubicBezTo>
                    <a:pt x="171" y="261"/>
                    <a:pt x="215" y="229"/>
                    <a:pt x="239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62" y="2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9" name="Google Shape;20499;p54"/>
            <p:cNvSpPr/>
            <p:nvPr/>
          </p:nvSpPr>
          <p:spPr>
            <a:xfrm>
              <a:off x="4632525" y="2890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0" name="Google Shape;20500;p54"/>
            <p:cNvSpPr/>
            <p:nvPr/>
          </p:nvSpPr>
          <p:spPr>
            <a:xfrm>
              <a:off x="4620050" y="29235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44"/>
                  </a:cubicBezTo>
                  <a:cubicBezTo>
                    <a:pt x="240" y="191"/>
                    <a:pt x="256" y="104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1" name="Google Shape;20501;p54"/>
            <p:cNvSpPr/>
            <p:nvPr/>
          </p:nvSpPr>
          <p:spPr>
            <a:xfrm>
              <a:off x="4629025" y="294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7" y="1"/>
                  </a:moveTo>
                  <a:cubicBezTo>
                    <a:pt x="101" y="1"/>
                    <a:pt x="48" y="33"/>
                    <a:pt x="21" y="92"/>
                  </a:cubicBezTo>
                  <a:cubicBezTo>
                    <a:pt x="0" y="162"/>
                    <a:pt x="38" y="228"/>
                    <a:pt x="87" y="244"/>
                  </a:cubicBezTo>
                  <a:cubicBezTo>
                    <a:pt x="102" y="254"/>
                    <a:pt x="117" y="259"/>
                    <a:pt x="133" y="259"/>
                  </a:cubicBezTo>
                  <a:cubicBezTo>
                    <a:pt x="174" y="259"/>
                    <a:pt x="217" y="226"/>
                    <a:pt x="244" y="178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2" name="Google Shape;20502;p54"/>
            <p:cNvSpPr/>
            <p:nvPr/>
          </p:nvSpPr>
          <p:spPr>
            <a:xfrm>
              <a:off x="4635925" y="2923125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17" y="33"/>
                    <a:pt x="1" y="104"/>
                    <a:pt x="1" y="157"/>
                  </a:cubicBezTo>
                  <a:cubicBezTo>
                    <a:pt x="1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104"/>
                    <a:pt x="223" y="87"/>
                    <a:pt x="207" y="87"/>
                  </a:cubicBezTo>
                  <a:cubicBezTo>
                    <a:pt x="207" y="54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3" name="Google Shape;20503;p54"/>
            <p:cNvSpPr/>
            <p:nvPr/>
          </p:nvSpPr>
          <p:spPr>
            <a:xfrm>
              <a:off x="4625625" y="290777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29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33" y="13"/>
                    <a:pt x="0" y="83"/>
                    <a:pt x="0" y="153"/>
                  </a:cubicBezTo>
                  <a:cubicBezTo>
                    <a:pt x="0" y="186"/>
                    <a:pt x="17" y="219"/>
                    <a:pt x="54" y="235"/>
                  </a:cubicBezTo>
                  <a:cubicBezTo>
                    <a:pt x="70" y="256"/>
                    <a:pt x="103" y="272"/>
                    <a:pt x="136" y="272"/>
                  </a:cubicBezTo>
                  <a:cubicBezTo>
                    <a:pt x="190" y="256"/>
                    <a:pt x="223" y="186"/>
                    <a:pt x="223" y="116"/>
                  </a:cubicBezTo>
                  <a:cubicBezTo>
                    <a:pt x="223" y="83"/>
                    <a:pt x="206" y="50"/>
                    <a:pt x="174" y="29"/>
                  </a:cubicBezTo>
                  <a:lnTo>
                    <a:pt x="157" y="13"/>
                  </a:lnTo>
                  <a:cubicBezTo>
                    <a:pt x="147" y="4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4" name="Google Shape;20504;p54"/>
            <p:cNvSpPr/>
            <p:nvPr/>
          </p:nvSpPr>
          <p:spPr>
            <a:xfrm>
              <a:off x="4623875" y="28783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7" y="1"/>
                  </a:moveTo>
                  <a:cubicBezTo>
                    <a:pt x="118" y="1"/>
                    <a:pt x="110" y="3"/>
                    <a:pt x="103" y="8"/>
                  </a:cubicBezTo>
                  <a:cubicBezTo>
                    <a:pt x="54" y="8"/>
                    <a:pt x="0" y="74"/>
                    <a:pt x="21" y="144"/>
                  </a:cubicBezTo>
                  <a:cubicBezTo>
                    <a:pt x="21" y="177"/>
                    <a:pt x="37" y="214"/>
                    <a:pt x="70" y="231"/>
                  </a:cubicBezTo>
                  <a:cubicBezTo>
                    <a:pt x="87" y="247"/>
                    <a:pt x="124" y="264"/>
                    <a:pt x="140" y="264"/>
                  </a:cubicBezTo>
                  <a:cubicBezTo>
                    <a:pt x="173" y="247"/>
                    <a:pt x="206" y="231"/>
                    <a:pt x="227" y="214"/>
                  </a:cubicBezTo>
                  <a:cubicBezTo>
                    <a:pt x="244" y="177"/>
                    <a:pt x="244" y="144"/>
                    <a:pt x="244" y="111"/>
                  </a:cubicBezTo>
                  <a:cubicBezTo>
                    <a:pt x="227" y="74"/>
                    <a:pt x="227" y="41"/>
                    <a:pt x="190" y="25"/>
                  </a:cubicBezTo>
                  <a:lnTo>
                    <a:pt x="173" y="8"/>
                  </a:lnTo>
                  <a:cubicBezTo>
                    <a:pt x="162" y="8"/>
                    <a:pt x="144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5" name="Google Shape;20505;p54"/>
            <p:cNvSpPr/>
            <p:nvPr/>
          </p:nvSpPr>
          <p:spPr>
            <a:xfrm>
              <a:off x="4623875" y="2828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2" y="0"/>
                    <a:pt x="35" y="33"/>
                    <a:pt x="21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57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6" name="Google Shape;20506;p54"/>
            <p:cNvSpPr/>
            <p:nvPr/>
          </p:nvSpPr>
          <p:spPr>
            <a:xfrm>
              <a:off x="4625625" y="28628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4"/>
                    <a:pt x="17" y="144"/>
                  </a:cubicBezTo>
                  <a:cubicBezTo>
                    <a:pt x="17" y="214"/>
                    <a:pt x="70" y="263"/>
                    <a:pt x="136" y="263"/>
                  </a:cubicBezTo>
                  <a:cubicBezTo>
                    <a:pt x="174" y="247"/>
                    <a:pt x="190" y="230"/>
                    <a:pt x="206" y="214"/>
                  </a:cubicBezTo>
                  <a:cubicBezTo>
                    <a:pt x="223" y="177"/>
                    <a:pt x="239" y="144"/>
                    <a:pt x="223" y="111"/>
                  </a:cubicBezTo>
                  <a:cubicBezTo>
                    <a:pt x="223" y="74"/>
                    <a:pt x="206" y="41"/>
                    <a:pt x="190" y="24"/>
                  </a:cubicBezTo>
                  <a:cubicBezTo>
                    <a:pt x="174" y="24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7" name="Google Shape;20507;p54"/>
            <p:cNvSpPr/>
            <p:nvPr/>
          </p:nvSpPr>
          <p:spPr>
            <a:xfrm>
              <a:off x="4619225" y="2970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74"/>
                    <a:pt x="34" y="207"/>
                    <a:pt x="67" y="228"/>
                  </a:cubicBezTo>
                  <a:cubicBezTo>
                    <a:pt x="83" y="261"/>
                    <a:pt x="120" y="261"/>
                    <a:pt x="137" y="261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23" y="38"/>
                    <a:pt x="186" y="21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8" name="Google Shape;20508;p54"/>
            <p:cNvSpPr/>
            <p:nvPr/>
          </p:nvSpPr>
          <p:spPr>
            <a:xfrm>
              <a:off x="4818475" y="3042150"/>
              <a:ext cx="5575" cy="3450"/>
            </a:xfrm>
            <a:custGeom>
              <a:avLst/>
              <a:gdLst/>
              <a:ahLst/>
              <a:cxnLst/>
              <a:rect l="l" t="t" r="r" b="b"/>
              <a:pathLst>
                <a:path w="223" h="13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00"/>
                    <a:pt x="0" y="117"/>
                    <a:pt x="0" y="117"/>
                  </a:cubicBezTo>
                  <a:lnTo>
                    <a:pt x="223" y="137"/>
                  </a:lnTo>
                  <a:cubicBezTo>
                    <a:pt x="223" y="84"/>
                    <a:pt x="206" y="34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9" name="Google Shape;20509;p54"/>
            <p:cNvSpPr/>
            <p:nvPr/>
          </p:nvSpPr>
          <p:spPr>
            <a:xfrm>
              <a:off x="4739000" y="3028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0" name="Google Shape;20510;p54"/>
            <p:cNvSpPr/>
            <p:nvPr/>
          </p:nvSpPr>
          <p:spPr>
            <a:xfrm>
              <a:off x="4664275" y="30107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8" y="255"/>
                    <a:pt x="101" y="267"/>
                    <a:pt x="119" y="267"/>
                  </a:cubicBezTo>
                  <a:cubicBezTo>
                    <a:pt x="126" y="267"/>
                    <a:pt x="132" y="265"/>
                    <a:pt x="136" y="261"/>
                  </a:cubicBezTo>
                  <a:cubicBezTo>
                    <a:pt x="174" y="261"/>
                    <a:pt x="190" y="240"/>
                    <a:pt x="207" y="207"/>
                  </a:cubicBezTo>
                  <a:cubicBezTo>
                    <a:pt x="223" y="191"/>
                    <a:pt x="240" y="158"/>
                    <a:pt x="240" y="121"/>
                  </a:cubicBezTo>
                  <a:cubicBezTo>
                    <a:pt x="223" y="88"/>
                    <a:pt x="207" y="55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1" name="Google Shape;20511;p54"/>
            <p:cNvSpPr/>
            <p:nvPr/>
          </p:nvSpPr>
          <p:spPr>
            <a:xfrm>
              <a:off x="4752300" y="30399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41" y="1"/>
                  </a:moveTo>
                  <a:cubicBezTo>
                    <a:pt x="103" y="1"/>
                    <a:pt x="87" y="1"/>
                    <a:pt x="54" y="21"/>
                  </a:cubicBezTo>
                  <a:cubicBezTo>
                    <a:pt x="17" y="71"/>
                    <a:pt x="0" y="141"/>
                    <a:pt x="38" y="190"/>
                  </a:cubicBezTo>
                  <a:lnTo>
                    <a:pt x="223" y="190"/>
                  </a:lnTo>
                  <a:cubicBezTo>
                    <a:pt x="244" y="157"/>
                    <a:pt x="244" y="87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2" name="Google Shape;20512;p54"/>
            <p:cNvSpPr/>
            <p:nvPr/>
          </p:nvSpPr>
          <p:spPr>
            <a:xfrm>
              <a:off x="4744975" y="3008650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1" y="1"/>
                  </a:moveTo>
                  <a:cubicBezTo>
                    <a:pt x="91" y="1"/>
                    <a:pt x="50" y="32"/>
                    <a:pt x="38" y="84"/>
                  </a:cubicBezTo>
                  <a:cubicBezTo>
                    <a:pt x="1" y="154"/>
                    <a:pt x="38" y="241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7" y="239"/>
                    <a:pt x="244" y="187"/>
                  </a:cubicBezTo>
                  <a:cubicBezTo>
                    <a:pt x="260" y="117"/>
                    <a:pt x="227" y="34"/>
                    <a:pt x="174" y="14"/>
                  </a:cubicBezTo>
                  <a:cubicBezTo>
                    <a:pt x="161" y="5"/>
                    <a:pt x="146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3" name="Google Shape;20513;p54"/>
            <p:cNvSpPr/>
            <p:nvPr/>
          </p:nvSpPr>
          <p:spPr>
            <a:xfrm>
              <a:off x="4698600" y="30359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09" y="1"/>
                    <a:pt x="99" y="3"/>
                    <a:pt x="87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1"/>
                  </a:cubicBezTo>
                  <a:cubicBezTo>
                    <a:pt x="70" y="247"/>
                    <a:pt x="103" y="264"/>
                    <a:pt x="124" y="264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7" y="181"/>
                    <a:pt x="227" y="144"/>
                    <a:pt x="227" y="111"/>
                  </a:cubicBezTo>
                  <a:cubicBezTo>
                    <a:pt x="227" y="78"/>
                    <a:pt x="207" y="41"/>
                    <a:pt x="174" y="25"/>
                  </a:cubicBezTo>
                  <a:lnTo>
                    <a:pt x="157" y="8"/>
                  </a:ln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4" name="Google Shape;20514;p54"/>
            <p:cNvSpPr/>
            <p:nvPr/>
          </p:nvSpPr>
          <p:spPr>
            <a:xfrm>
              <a:off x="4666025" y="29952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7"/>
                    <a:pt x="1" y="157"/>
                  </a:cubicBezTo>
                  <a:cubicBezTo>
                    <a:pt x="15" y="215"/>
                    <a:pt x="55" y="263"/>
                    <a:pt x="111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0" y="260"/>
                    <a:pt x="190" y="240"/>
                    <a:pt x="207" y="207"/>
                  </a:cubicBezTo>
                  <a:cubicBezTo>
                    <a:pt x="223" y="190"/>
                    <a:pt x="223" y="157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5" name="Google Shape;20515;p54"/>
            <p:cNvSpPr/>
            <p:nvPr/>
          </p:nvSpPr>
          <p:spPr>
            <a:xfrm>
              <a:off x="4679325" y="3006925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70" y="0"/>
                  </a:moveTo>
                  <a:cubicBezTo>
                    <a:pt x="70" y="17"/>
                    <a:pt x="50" y="17"/>
                    <a:pt x="50" y="17"/>
                  </a:cubicBezTo>
                  <a:cubicBezTo>
                    <a:pt x="0" y="50"/>
                    <a:pt x="0" y="136"/>
                    <a:pt x="33" y="186"/>
                  </a:cubicBezTo>
                  <a:cubicBezTo>
                    <a:pt x="50" y="223"/>
                    <a:pt x="87" y="240"/>
                    <a:pt x="120" y="240"/>
                  </a:cubicBezTo>
                  <a:cubicBezTo>
                    <a:pt x="136" y="240"/>
                    <a:pt x="174" y="240"/>
                    <a:pt x="190" y="223"/>
                  </a:cubicBezTo>
                  <a:cubicBezTo>
                    <a:pt x="207" y="207"/>
                    <a:pt x="223" y="186"/>
                    <a:pt x="223" y="169"/>
                  </a:cubicBezTo>
                  <a:cubicBezTo>
                    <a:pt x="174" y="120"/>
                    <a:pt x="120" y="66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6" name="Google Shape;20516;p54"/>
            <p:cNvSpPr/>
            <p:nvPr/>
          </p:nvSpPr>
          <p:spPr>
            <a:xfrm>
              <a:off x="4755800" y="2998275"/>
              <a:ext cx="2100" cy="1350"/>
            </a:xfrm>
            <a:custGeom>
              <a:avLst/>
              <a:gdLst/>
              <a:ahLst/>
              <a:cxnLst/>
              <a:rect l="l" t="t" r="r" b="b"/>
              <a:pathLst>
                <a:path w="84" h="54" extrusionOk="0">
                  <a:moveTo>
                    <a:pt x="83" y="0"/>
                  </a:moveTo>
                  <a:cubicBezTo>
                    <a:pt x="50" y="17"/>
                    <a:pt x="34" y="37"/>
                    <a:pt x="1" y="54"/>
                  </a:cubicBezTo>
                  <a:cubicBezTo>
                    <a:pt x="34" y="54"/>
                    <a:pt x="67" y="37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7" name="Google Shape;20517;p54"/>
            <p:cNvSpPr/>
            <p:nvPr/>
          </p:nvSpPr>
          <p:spPr>
            <a:xfrm>
              <a:off x="4911650" y="298157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8" name="Google Shape;20518;p54"/>
            <p:cNvSpPr/>
            <p:nvPr/>
          </p:nvSpPr>
          <p:spPr>
            <a:xfrm>
              <a:off x="4903500" y="2998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71" y="21"/>
                    <a:pt x="50" y="38"/>
                  </a:cubicBezTo>
                  <a:cubicBezTo>
                    <a:pt x="34" y="54"/>
                    <a:pt x="17" y="87"/>
                    <a:pt x="17" y="124"/>
                  </a:cubicBezTo>
                  <a:cubicBezTo>
                    <a:pt x="1" y="157"/>
                    <a:pt x="17" y="190"/>
                    <a:pt x="34" y="227"/>
                  </a:cubicBezTo>
                  <a:cubicBezTo>
                    <a:pt x="50" y="244"/>
                    <a:pt x="87" y="260"/>
                    <a:pt x="104" y="260"/>
                  </a:cubicBezTo>
                  <a:cubicBezTo>
                    <a:pt x="113" y="265"/>
                    <a:pt x="123" y="267"/>
                    <a:pt x="133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8"/>
                    <a:pt x="174" y="21"/>
                    <a:pt x="153" y="21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9" name="Google Shape;20519;p54"/>
            <p:cNvSpPr/>
            <p:nvPr/>
          </p:nvSpPr>
          <p:spPr>
            <a:xfrm>
              <a:off x="4903925" y="29665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57" y="0"/>
                  </a:moveTo>
                  <a:cubicBezTo>
                    <a:pt x="120" y="0"/>
                    <a:pt x="87" y="0"/>
                    <a:pt x="70" y="17"/>
                  </a:cubicBezTo>
                  <a:cubicBezTo>
                    <a:pt x="54" y="33"/>
                    <a:pt x="33" y="50"/>
                    <a:pt x="17" y="87"/>
                  </a:cubicBezTo>
                  <a:cubicBezTo>
                    <a:pt x="0" y="103"/>
                    <a:pt x="0" y="136"/>
                    <a:pt x="17" y="173"/>
                  </a:cubicBezTo>
                  <a:cubicBezTo>
                    <a:pt x="17" y="206"/>
                    <a:pt x="54" y="239"/>
                    <a:pt x="87" y="239"/>
                  </a:cubicBezTo>
                  <a:cubicBezTo>
                    <a:pt x="100" y="249"/>
                    <a:pt x="115" y="254"/>
                    <a:pt x="130" y="254"/>
                  </a:cubicBezTo>
                  <a:cubicBezTo>
                    <a:pt x="170" y="254"/>
                    <a:pt x="211" y="221"/>
                    <a:pt x="223" y="173"/>
                  </a:cubicBezTo>
                  <a:cubicBezTo>
                    <a:pt x="239" y="103"/>
                    <a:pt x="223" y="33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0" name="Google Shape;20520;p54"/>
            <p:cNvSpPr/>
            <p:nvPr/>
          </p:nvSpPr>
          <p:spPr>
            <a:xfrm>
              <a:off x="4909475" y="30266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41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7"/>
                    <a:pt x="1" y="158"/>
                    <a:pt x="54" y="224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31" y="265"/>
                    <a:pt x="140" y="267"/>
                    <a:pt x="149" y="267"/>
                  </a:cubicBezTo>
                  <a:cubicBezTo>
                    <a:pt x="169" y="267"/>
                    <a:pt x="184" y="256"/>
                    <a:pt x="207" y="244"/>
                  </a:cubicBezTo>
                  <a:cubicBezTo>
                    <a:pt x="223" y="207"/>
                    <a:pt x="244" y="191"/>
                    <a:pt x="244" y="158"/>
                  </a:cubicBezTo>
                  <a:cubicBezTo>
                    <a:pt x="244" y="120"/>
                    <a:pt x="244" y="87"/>
                    <a:pt x="223" y="54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1" name="Google Shape;20521;p54"/>
            <p:cNvSpPr/>
            <p:nvPr/>
          </p:nvSpPr>
          <p:spPr>
            <a:xfrm>
              <a:off x="4906075" y="29489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37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0" y="133"/>
                    <a:pt x="223" y="84"/>
                    <a:pt x="207" y="51"/>
                  </a:cubicBezTo>
                  <a:cubicBezTo>
                    <a:pt x="190" y="30"/>
                    <a:pt x="174" y="14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2" name="Google Shape;20522;p54"/>
            <p:cNvSpPr/>
            <p:nvPr/>
          </p:nvSpPr>
          <p:spPr>
            <a:xfrm>
              <a:off x="4848575" y="3041150"/>
              <a:ext cx="6000" cy="4450"/>
            </a:xfrm>
            <a:custGeom>
              <a:avLst/>
              <a:gdLst/>
              <a:ahLst/>
              <a:cxnLst/>
              <a:rect l="l" t="t" r="r" b="b"/>
              <a:pathLst>
                <a:path w="240" h="178" extrusionOk="0">
                  <a:moveTo>
                    <a:pt x="126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07"/>
                    <a:pt x="0" y="140"/>
                    <a:pt x="17" y="177"/>
                  </a:cubicBezTo>
                  <a:lnTo>
                    <a:pt x="223" y="177"/>
                  </a:lnTo>
                  <a:cubicBezTo>
                    <a:pt x="239" y="107"/>
                    <a:pt x="223" y="37"/>
                    <a:pt x="153" y="4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3" name="Google Shape;20523;p54"/>
            <p:cNvSpPr/>
            <p:nvPr/>
          </p:nvSpPr>
          <p:spPr>
            <a:xfrm>
              <a:off x="4894950" y="3029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6" y="7"/>
                    <a:pt x="50" y="28"/>
                    <a:pt x="33" y="61"/>
                  </a:cubicBezTo>
                  <a:cubicBezTo>
                    <a:pt x="17" y="78"/>
                    <a:pt x="0" y="111"/>
                    <a:pt x="0" y="148"/>
                  </a:cubicBezTo>
                  <a:cubicBezTo>
                    <a:pt x="17" y="181"/>
                    <a:pt x="33" y="214"/>
                    <a:pt x="50" y="234"/>
                  </a:cubicBezTo>
                  <a:cubicBezTo>
                    <a:pt x="66" y="251"/>
                    <a:pt x="104" y="267"/>
                    <a:pt x="137" y="267"/>
                  </a:cubicBezTo>
                  <a:cubicBezTo>
                    <a:pt x="186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86" y="28"/>
                  </a:cubicBezTo>
                  <a:cubicBezTo>
                    <a:pt x="170" y="28"/>
                    <a:pt x="170" y="7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4" name="Google Shape;20524;p54"/>
            <p:cNvSpPr/>
            <p:nvPr/>
          </p:nvSpPr>
          <p:spPr>
            <a:xfrm>
              <a:off x="4900100" y="30138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3" y="1"/>
                  </a:moveTo>
                  <a:cubicBezTo>
                    <a:pt x="133" y="1"/>
                    <a:pt x="120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67" y="240"/>
                  </a:cubicBezTo>
                  <a:cubicBezTo>
                    <a:pt x="78" y="251"/>
                    <a:pt x="100" y="263"/>
                    <a:pt x="118" y="263"/>
                  </a:cubicBezTo>
                  <a:cubicBezTo>
                    <a:pt x="125" y="263"/>
                    <a:pt x="132" y="261"/>
                    <a:pt x="137" y="256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3" y="67"/>
                    <a:pt x="207" y="34"/>
                    <a:pt x="170" y="13"/>
                  </a:cubicBezTo>
                  <a:cubicBezTo>
                    <a:pt x="161" y="5"/>
                    <a:pt x="153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5" name="Google Shape;20525;p54"/>
            <p:cNvSpPr/>
            <p:nvPr/>
          </p:nvSpPr>
          <p:spPr>
            <a:xfrm>
              <a:off x="4833100" y="30404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04" y="0"/>
                  </a:moveTo>
                  <a:cubicBezTo>
                    <a:pt x="50" y="17"/>
                    <a:pt x="1" y="66"/>
                    <a:pt x="17" y="153"/>
                  </a:cubicBezTo>
                  <a:cubicBezTo>
                    <a:pt x="17" y="169"/>
                    <a:pt x="17" y="186"/>
                    <a:pt x="34" y="206"/>
                  </a:cubicBezTo>
                  <a:lnTo>
                    <a:pt x="223" y="206"/>
                  </a:lnTo>
                  <a:cubicBezTo>
                    <a:pt x="223" y="169"/>
                    <a:pt x="240" y="136"/>
                    <a:pt x="240" y="103"/>
                  </a:cubicBezTo>
                  <a:cubicBezTo>
                    <a:pt x="223" y="66"/>
                    <a:pt x="207" y="33"/>
                    <a:pt x="186" y="17"/>
                  </a:cubicBezTo>
                  <a:cubicBezTo>
                    <a:pt x="186" y="17"/>
                    <a:pt x="17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6" name="Google Shape;20526;p54"/>
            <p:cNvSpPr/>
            <p:nvPr/>
          </p:nvSpPr>
          <p:spPr>
            <a:xfrm>
              <a:off x="4578825" y="29647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20" y="0"/>
                  </a:moveTo>
                  <a:cubicBezTo>
                    <a:pt x="87" y="0"/>
                    <a:pt x="50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71" y="260"/>
                    <a:pt x="87" y="260"/>
                  </a:cubicBezTo>
                  <a:cubicBezTo>
                    <a:pt x="120" y="260"/>
                    <a:pt x="153" y="260"/>
                    <a:pt x="174" y="223"/>
                  </a:cubicBezTo>
                  <a:cubicBezTo>
                    <a:pt x="223" y="190"/>
                    <a:pt x="223" y="103"/>
                    <a:pt x="190" y="54"/>
                  </a:cubicBezTo>
                  <a:cubicBezTo>
                    <a:pt x="174" y="37"/>
                    <a:pt x="174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7" name="Google Shape;20527;p54"/>
            <p:cNvSpPr/>
            <p:nvPr/>
          </p:nvSpPr>
          <p:spPr>
            <a:xfrm>
              <a:off x="4575825" y="30089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8" y="1"/>
                  </a:moveTo>
                  <a:cubicBezTo>
                    <a:pt x="67" y="1"/>
                    <a:pt x="50" y="21"/>
                    <a:pt x="34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07"/>
                    <a:pt x="50" y="228"/>
                  </a:cubicBezTo>
                  <a:cubicBezTo>
                    <a:pt x="67" y="261"/>
                    <a:pt x="104" y="261"/>
                    <a:pt x="121" y="261"/>
                  </a:cubicBezTo>
                  <a:cubicBezTo>
                    <a:pt x="191" y="244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07" y="54"/>
                    <a:pt x="191" y="2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8" name="Google Shape;20528;p54"/>
            <p:cNvSpPr/>
            <p:nvPr/>
          </p:nvSpPr>
          <p:spPr>
            <a:xfrm>
              <a:off x="4579250" y="2932325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8" y="1"/>
                  </a:moveTo>
                  <a:cubicBezTo>
                    <a:pt x="92" y="1"/>
                    <a:pt x="73" y="9"/>
                    <a:pt x="54" y="28"/>
                  </a:cubicBezTo>
                  <a:cubicBezTo>
                    <a:pt x="33" y="28"/>
                    <a:pt x="17" y="61"/>
                    <a:pt x="0" y="78"/>
                  </a:cubicBezTo>
                  <a:lnTo>
                    <a:pt x="0" y="164"/>
                  </a:lnTo>
                  <a:cubicBezTo>
                    <a:pt x="17" y="201"/>
                    <a:pt x="33" y="234"/>
                    <a:pt x="70" y="251"/>
                  </a:cubicBezTo>
                  <a:cubicBezTo>
                    <a:pt x="83" y="260"/>
                    <a:pt x="98" y="264"/>
                    <a:pt x="112" y="264"/>
                  </a:cubicBezTo>
                  <a:cubicBezTo>
                    <a:pt x="153" y="264"/>
                    <a:pt x="194" y="232"/>
                    <a:pt x="206" y="181"/>
                  </a:cubicBezTo>
                  <a:cubicBezTo>
                    <a:pt x="223" y="115"/>
                    <a:pt x="206" y="28"/>
                    <a:pt x="136" y="12"/>
                  </a:cubicBezTo>
                  <a:cubicBezTo>
                    <a:pt x="129" y="5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9" name="Google Shape;20529;p54"/>
            <p:cNvSpPr/>
            <p:nvPr/>
          </p:nvSpPr>
          <p:spPr>
            <a:xfrm>
              <a:off x="4584400" y="29927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20" y="0"/>
                    <a:pt x="87" y="0"/>
                    <a:pt x="70" y="33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0" y="240"/>
                    <a:pt x="87" y="260"/>
                    <a:pt x="120" y="260"/>
                  </a:cubicBezTo>
                  <a:cubicBezTo>
                    <a:pt x="157" y="260"/>
                    <a:pt x="173" y="260"/>
                    <a:pt x="206" y="223"/>
                  </a:cubicBezTo>
                  <a:cubicBezTo>
                    <a:pt x="223" y="207"/>
                    <a:pt x="239" y="174"/>
                    <a:pt x="239" y="136"/>
                  </a:cubicBezTo>
                  <a:cubicBezTo>
                    <a:pt x="239" y="104"/>
                    <a:pt x="239" y="71"/>
                    <a:pt x="223" y="54"/>
                  </a:cubicBezTo>
                  <a:cubicBezTo>
                    <a:pt x="206" y="33"/>
                    <a:pt x="190" y="17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0" name="Google Shape;20530;p54"/>
            <p:cNvSpPr/>
            <p:nvPr/>
          </p:nvSpPr>
          <p:spPr>
            <a:xfrm>
              <a:off x="4581000" y="291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06" y="227"/>
                    <a:pt x="223" y="178"/>
                  </a:cubicBezTo>
                  <a:cubicBezTo>
                    <a:pt x="239" y="124"/>
                    <a:pt x="223" y="75"/>
                    <a:pt x="206" y="38"/>
                  </a:cubicBezTo>
                  <a:cubicBezTo>
                    <a:pt x="190" y="21"/>
                    <a:pt x="169" y="21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1" name="Google Shape;20531;p54"/>
            <p:cNvSpPr/>
            <p:nvPr/>
          </p:nvSpPr>
          <p:spPr>
            <a:xfrm>
              <a:off x="4564200" y="29653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20" y="1"/>
                  </a:moveTo>
                  <a:cubicBezTo>
                    <a:pt x="77" y="1"/>
                    <a:pt x="44" y="33"/>
                    <a:pt x="17" y="81"/>
                  </a:cubicBezTo>
                  <a:cubicBezTo>
                    <a:pt x="0" y="151"/>
                    <a:pt x="37" y="221"/>
                    <a:pt x="87" y="254"/>
                  </a:cubicBezTo>
                  <a:cubicBezTo>
                    <a:pt x="98" y="254"/>
                    <a:pt x="109" y="262"/>
                    <a:pt x="121" y="262"/>
                  </a:cubicBezTo>
                  <a:cubicBezTo>
                    <a:pt x="127" y="262"/>
                    <a:pt x="133" y="260"/>
                    <a:pt x="140" y="254"/>
                  </a:cubicBezTo>
                  <a:cubicBezTo>
                    <a:pt x="173" y="254"/>
                    <a:pt x="206" y="221"/>
                    <a:pt x="223" y="184"/>
                  </a:cubicBezTo>
                  <a:cubicBezTo>
                    <a:pt x="243" y="135"/>
                    <a:pt x="243" y="81"/>
                    <a:pt x="206" y="48"/>
                  </a:cubicBezTo>
                  <a:cubicBezTo>
                    <a:pt x="190" y="32"/>
                    <a:pt x="190" y="15"/>
                    <a:pt x="173" y="15"/>
                  </a:cubicBezTo>
                  <a:cubicBezTo>
                    <a:pt x="154" y="5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2" name="Google Shape;20532;p54"/>
            <p:cNvSpPr/>
            <p:nvPr/>
          </p:nvSpPr>
          <p:spPr>
            <a:xfrm>
              <a:off x="4573675" y="30256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9" y="1"/>
                  </a:moveTo>
                  <a:cubicBezTo>
                    <a:pt x="86" y="1"/>
                    <a:pt x="44" y="33"/>
                    <a:pt x="17" y="91"/>
                  </a:cubicBezTo>
                  <a:cubicBezTo>
                    <a:pt x="0" y="157"/>
                    <a:pt x="33" y="228"/>
                    <a:pt x="87" y="261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10" y="232"/>
                    <a:pt x="223" y="178"/>
                  </a:cubicBezTo>
                  <a:cubicBezTo>
                    <a:pt x="256" y="108"/>
                    <a:pt x="223" y="38"/>
                    <a:pt x="174" y="5"/>
                  </a:cubicBezTo>
                  <a:cubicBezTo>
                    <a:pt x="162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3" name="Google Shape;20533;p54"/>
            <p:cNvSpPr/>
            <p:nvPr/>
          </p:nvSpPr>
          <p:spPr>
            <a:xfrm>
              <a:off x="4562950" y="30118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6"/>
                    <a:pt x="1" y="162"/>
                    <a:pt x="34" y="216"/>
                  </a:cubicBezTo>
                  <a:cubicBezTo>
                    <a:pt x="50" y="232"/>
                    <a:pt x="87" y="249"/>
                    <a:pt x="120" y="265"/>
                  </a:cubicBezTo>
                  <a:cubicBezTo>
                    <a:pt x="137" y="265"/>
                    <a:pt x="170" y="249"/>
                    <a:pt x="190" y="232"/>
                  </a:cubicBezTo>
                  <a:cubicBezTo>
                    <a:pt x="223" y="216"/>
                    <a:pt x="223" y="179"/>
                    <a:pt x="240" y="146"/>
                  </a:cubicBezTo>
                  <a:cubicBezTo>
                    <a:pt x="240" y="113"/>
                    <a:pt x="223" y="76"/>
                    <a:pt x="207" y="43"/>
                  </a:cubicBezTo>
                  <a:cubicBezTo>
                    <a:pt x="207" y="26"/>
                    <a:pt x="190" y="26"/>
                    <a:pt x="170" y="10"/>
                  </a:cubicBezTo>
                  <a:lnTo>
                    <a:pt x="137" y="10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4" name="Google Shape;20534;p54"/>
            <p:cNvSpPr/>
            <p:nvPr/>
          </p:nvSpPr>
          <p:spPr>
            <a:xfrm>
              <a:off x="4651800" y="29981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95" y="0"/>
                  </a:moveTo>
                  <a:cubicBezTo>
                    <a:pt x="76" y="0"/>
                    <a:pt x="61" y="12"/>
                    <a:pt x="38" y="24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7"/>
                    <a:pt x="1" y="180"/>
                    <a:pt x="17" y="213"/>
                  </a:cubicBezTo>
                  <a:cubicBezTo>
                    <a:pt x="38" y="230"/>
                    <a:pt x="71" y="250"/>
                    <a:pt x="104" y="267"/>
                  </a:cubicBezTo>
                  <a:cubicBezTo>
                    <a:pt x="120" y="267"/>
                    <a:pt x="157" y="250"/>
                    <a:pt x="174" y="230"/>
                  </a:cubicBezTo>
                  <a:cubicBezTo>
                    <a:pt x="223" y="180"/>
                    <a:pt x="244" y="110"/>
                    <a:pt x="190" y="44"/>
                  </a:cubicBezTo>
                  <a:cubicBezTo>
                    <a:pt x="190" y="24"/>
                    <a:pt x="174" y="24"/>
                    <a:pt x="157" y="7"/>
                  </a:cubicBezTo>
                  <a:lnTo>
                    <a:pt x="120" y="7"/>
                  </a:lnTo>
                  <a:cubicBezTo>
                    <a:pt x="110" y="2"/>
                    <a:pt x="102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5" name="Google Shape;20535;p54"/>
            <p:cNvSpPr/>
            <p:nvPr/>
          </p:nvSpPr>
          <p:spPr>
            <a:xfrm>
              <a:off x="4653975" y="29481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73" y="253"/>
                    <a:pt x="206" y="220"/>
                    <a:pt x="223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190" y="30"/>
                    <a:pt x="190" y="14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6" name="Google Shape;20536;p54"/>
            <p:cNvSpPr/>
            <p:nvPr/>
          </p:nvSpPr>
          <p:spPr>
            <a:xfrm>
              <a:off x="4657875" y="30260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7" y="1"/>
                  </a:moveTo>
                  <a:cubicBezTo>
                    <a:pt x="84" y="1"/>
                    <a:pt x="62" y="12"/>
                    <a:pt x="50" y="24"/>
                  </a:cubicBezTo>
                  <a:cubicBezTo>
                    <a:pt x="1" y="77"/>
                    <a:pt x="1" y="164"/>
                    <a:pt x="34" y="214"/>
                  </a:cubicBezTo>
                  <a:cubicBezTo>
                    <a:pt x="50" y="230"/>
                    <a:pt x="67" y="247"/>
                    <a:pt x="104" y="267"/>
                  </a:cubicBezTo>
                  <a:cubicBezTo>
                    <a:pt x="137" y="267"/>
                    <a:pt x="170" y="247"/>
                    <a:pt x="186" y="230"/>
                  </a:cubicBezTo>
                  <a:cubicBezTo>
                    <a:pt x="207" y="214"/>
                    <a:pt x="223" y="181"/>
                    <a:pt x="223" y="143"/>
                  </a:cubicBezTo>
                  <a:cubicBezTo>
                    <a:pt x="223" y="110"/>
                    <a:pt x="223" y="77"/>
                    <a:pt x="207" y="40"/>
                  </a:cubicBezTo>
                  <a:cubicBezTo>
                    <a:pt x="186" y="24"/>
                    <a:pt x="170" y="7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7" name="Google Shape;20537;p54"/>
            <p:cNvSpPr/>
            <p:nvPr/>
          </p:nvSpPr>
          <p:spPr>
            <a:xfrm>
              <a:off x="4596875" y="3040275"/>
              <a:ext cx="5575" cy="3575"/>
            </a:xfrm>
            <a:custGeom>
              <a:avLst/>
              <a:gdLst/>
              <a:ahLst/>
              <a:cxnLst/>
              <a:rect l="l" t="t" r="r" b="b"/>
              <a:pathLst>
                <a:path w="223" h="143" extrusionOk="0">
                  <a:moveTo>
                    <a:pt x="117" y="1"/>
                  </a:moveTo>
                  <a:cubicBezTo>
                    <a:pt x="67" y="1"/>
                    <a:pt x="27" y="35"/>
                    <a:pt x="0" y="89"/>
                  </a:cubicBezTo>
                  <a:lnTo>
                    <a:pt x="0" y="142"/>
                  </a:lnTo>
                  <a:lnTo>
                    <a:pt x="223" y="142"/>
                  </a:lnTo>
                  <a:cubicBezTo>
                    <a:pt x="223" y="89"/>
                    <a:pt x="190" y="39"/>
                    <a:pt x="153" y="6"/>
                  </a:cubicBezTo>
                  <a:cubicBezTo>
                    <a:pt x="140" y="2"/>
                    <a:pt x="128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8" name="Google Shape;20538;p54"/>
            <p:cNvSpPr/>
            <p:nvPr/>
          </p:nvSpPr>
          <p:spPr>
            <a:xfrm>
              <a:off x="4652225" y="29658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5" y="0"/>
                  </a:moveTo>
                  <a:cubicBezTo>
                    <a:pt x="88" y="0"/>
                    <a:pt x="70" y="4"/>
                    <a:pt x="54" y="13"/>
                  </a:cubicBezTo>
                  <a:cubicBezTo>
                    <a:pt x="37" y="29"/>
                    <a:pt x="21" y="46"/>
                    <a:pt x="0" y="79"/>
                  </a:cubicBezTo>
                  <a:lnTo>
                    <a:pt x="0" y="165"/>
                  </a:lnTo>
                  <a:cubicBezTo>
                    <a:pt x="21" y="202"/>
                    <a:pt x="37" y="235"/>
                    <a:pt x="70" y="252"/>
                  </a:cubicBezTo>
                  <a:cubicBezTo>
                    <a:pt x="79" y="255"/>
                    <a:pt x="89" y="256"/>
                    <a:pt x="98" y="256"/>
                  </a:cubicBezTo>
                  <a:cubicBezTo>
                    <a:pt x="145" y="256"/>
                    <a:pt x="193" y="223"/>
                    <a:pt x="206" y="165"/>
                  </a:cubicBezTo>
                  <a:cubicBezTo>
                    <a:pt x="243" y="116"/>
                    <a:pt x="206" y="29"/>
                    <a:pt x="157" y="13"/>
                  </a:cubicBezTo>
                  <a:cubicBezTo>
                    <a:pt x="140" y="4"/>
                    <a:pt x="123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9" name="Google Shape;20539;p54"/>
            <p:cNvSpPr/>
            <p:nvPr/>
          </p:nvSpPr>
          <p:spPr>
            <a:xfrm>
              <a:off x="4659525" y="2980925"/>
              <a:ext cx="6125" cy="6650"/>
            </a:xfrm>
            <a:custGeom>
              <a:avLst/>
              <a:gdLst/>
              <a:ahLst/>
              <a:cxnLst/>
              <a:rect l="l" t="t" r="r" b="b"/>
              <a:pathLst>
                <a:path w="245" h="266" extrusionOk="0">
                  <a:moveTo>
                    <a:pt x="121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8" y="10"/>
                    <a:pt x="1" y="76"/>
                    <a:pt x="1" y="146"/>
                  </a:cubicBezTo>
                  <a:cubicBezTo>
                    <a:pt x="17" y="179"/>
                    <a:pt x="38" y="216"/>
                    <a:pt x="54" y="232"/>
                  </a:cubicBezTo>
                  <a:cubicBezTo>
                    <a:pt x="71" y="249"/>
                    <a:pt x="104" y="265"/>
                    <a:pt x="141" y="265"/>
                  </a:cubicBezTo>
                  <a:cubicBezTo>
                    <a:pt x="190" y="249"/>
                    <a:pt x="244" y="179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4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0" name="Google Shape;20540;p54"/>
            <p:cNvSpPr/>
            <p:nvPr/>
          </p:nvSpPr>
          <p:spPr>
            <a:xfrm>
              <a:off x="4643250" y="3028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0"/>
                  </a:moveTo>
                  <a:cubicBezTo>
                    <a:pt x="5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3" y="17"/>
                    <a:pt x="153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1" name="Google Shape;20541;p54"/>
            <p:cNvSpPr/>
            <p:nvPr/>
          </p:nvSpPr>
          <p:spPr>
            <a:xfrm>
              <a:off x="4648400" y="30133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1" y="70"/>
                    <a:pt x="1" y="136"/>
                  </a:cubicBezTo>
                  <a:cubicBezTo>
                    <a:pt x="17" y="173"/>
                    <a:pt x="17" y="206"/>
                    <a:pt x="50" y="223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39"/>
                    <a:pt x="240" y="173"/>
                    <a:pt x="223" y="103"/>
                  </a:cubicBezTo>
                  <a:cubicBezTo>
                    <a:pt x="223" y="54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2" name="Google Shape;20542;p54"/>
            <p:cNvSpPr/>
            <p:nvPr/>
          </p:nvSpPr>
          <p:spPr>
            <a:xfrm>
              <a:off x="4569750" y="29952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1"/>
                  </a:moveTo>
                  <a:cubicBezTo>
                    <a:pt x="71" y="17"/>
                    <a:pt x="54" y="33"/>
                    <a:pt x="38" y="54"/>
                  </a:cubicBezTo>
                  <a:cubicBezTo>
                    <a:pt x="21" y="87"/>
                    <a:pt x="1" y="120"/>
                    <a:pt x="21" y="157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3" name="Google Shape;20543;p54"/>
            <p:cNvSpPr/>
            <p:nvPr/>
          </p:nvSpPr>
          <p:spPr>
            <a:xfrm>
              <a:off x="4958850" y="300067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22" y="0"/>
                  </a:moveTo>
                  <a:cubicBezTo>
                    <a:pt x="104" y="0"/>
                    <a:pt x="82" y="12"/>
                    <a:pt x="71" y="24"/>
                  </a:cubicBezTo>
                  <a:cubicBezTo>
                    <a:pt x="21" y="77"/>
                    <a:pt x="1" y="164"/>
                    <a:pt x="54" y="213"/>
                  </a:cubicBezTo>
                  <a:cubicBezTo>
                    <a:pt x="73" y="244"/>
                    <a:pt x="105" y="263"/>
                    <a:pt x="137" y="263"/>
                  </a:cubicBezTo>
                  <a:cubicBezTo>
                    <a:pt x="161" y="263"/>
                    <a:pt x="186" y="253"/>
                    <a:pt x="207" y="230"/>
                  </a:cubicBezTo>
                  <a:cubicBezTo>
                    <a:pt x="260" y="180"/>
                    <a:pt x="260" y="110"/>
                    <a:pt x="227" y="44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41" y="7"/>
                  </a:lnTo>
                  <a:cubicBezTo>
                    <a:pt x="136" y="2"/>
                    <a:pt x="129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4" name="Google Shape;20544;p54"/>
            <p:cNvSpPr/>
            <p:nvPr/>
          </p:nvSpPr>
          <p:spPr>
            <a:xfrm>
              <a:off x="4566350" y="2796025"/>
              <a:ext cx="5600" cy="4400"/>
            </a:xfrm>
            <a:custGeom>
              <a:avLst/>
              <a:gdLst/>
              <a:ahLst/>
              <a:cxnLst/>
              <a:rect l="l" t="t" r="r" b="b"/>
              <a:pathLst>
                <a:path w="224" h="176" extrusionOk="0">
                  <a:moveTo>
                    <a:pt x="223" y="1"/>
                  </a:moveTo>
                  <a:cubicBezTo>
                    <a:pt x="174" y="17"/>
                    <a:pt x="104" y="34"/>
                    <a:pt x="54" y="34"/>
                  </a:cubicBezTo>
                  <a:cubicBezTo>
                    <a:pt x="34" y="34"/>
                    <a:pt x="17" y="50"/>
                    <a:pt x="1" y="50"/>
                  </a:cubicBezTo>
                  <a:cubicBezTo>
                    <a:pt x="1" y="104"/>
                    <a:pt x="34" y="154"/>
                    <a:pt x="71" y="170"/>
                  </a:cubicBezTo>
                  <a:cubicBezTo>
                    <a:pt x="83" y="174"/>
                    <a:pt x="95" y="176"/>
                    <a:pt x="106" y="176"/>
                  </a:cubicBezTo>
                  <a:cubicBezTo>
                    <a:pt x="156" y="176"/>
                    <a:pt x="197" y="141"/>
                    <a:pt x="223" y="88"/>
                  </a:cubicBezTo>
                  <a:lnTo>
                    <a:pt x="2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5" name="Google Shape;20545;p54"/>
            <p:cNvSpPr/>
            <p:nvPr/>
          </p:nvSpPr>
          <p:spPr>
            <a:xfrm>
              <a:off x="4561200" y="3026600"/>
              <a:ext cx="3425" cy="6625"/>
            </a:xfrm>
            <a:custGeom>
              <a:avLst/>
              <a:gdLst/>
              <a:ahLst/>
              <a:cxnLst/>
              <a:rect l="l" t="t" r="r" b="b"/>
              <a:pathLst>
                <a:path w="137" h="265" extrusionOk="0">
                  <a:moveTo>
                    <a:pt x="1" y="1"/>
                  </a:moveTo>
                  <a:lnTo>
                    <a:pt x="1" y="261"/>
                  </a:lnTo>
                  <a:cubicBezTo>
                    <a:pt x="10" y="263"/>
                    <a:pt x="19" y="265"/>
                    <a:pt x="27" y="265"/>
                  </a:cubicBezTo>
                  <a:cubicBezTo>
                    <a:pt x="70" y="265"/>
                    <a:pt x="106" y="232"/>
                    <a:pt x="120" y="174"/>
                  </a:cubicBezTo>
                  <a:cubicBezTo>
                    <a:pt x="137" y="120"/>
                    <a:pt x="104" y="38"/>
                    <a:pt x="54" y="17"/>
                  </a:cubicBezTo>
                  <a:cubicBezTo>
                    <a:pt x="34" y="1"/>
                    <a:pt x="1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6" name="Google Shape;20546;p54"/>
            <p:cNvSpPr/>
            <p:nvPr/>
          </p:nvSpPr>
          <p:spPr>
            <a:xfrm>
              <a:off x="4977400" y="3003000"/>
              <a:ext cx="1675" cy="3025"/>
            </a:xfrm>
            <a:custGeom>
              <a:avLst/>
              <a:gdLst/>
              <a:ahLst/>
              <a:cxnLst/>
              <a:rect l="l" t="t" r="r" b="b"/>
              <a:pathLst>
                <a:path w="67" h="121" extrusionOk="0">
                  <a:moveTo>
                    <a:pt x="1" y="1"/>
                  </a:moveTo>
                  <a:lnTo>
                    <a:pt x="1" y="34"/>
                  </a:lnTo>
                  <a:cubicBezTo>
                    <a:pt x="17" y="71"/>
                    <a:pt x="34" y="104"/>
                    <a:pt x="67" y="120"/>
                  </a:cubicBezTo>
                  <a:cubicBezTo>
                    <a:pt x="34" y="71"/>
                    <a:pt x="17" y="3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7" name="Google Shape;20547;p54"/>
            <p:cNvSpPr/>
            <p:nvPr/>
          </p:nvSpPr>
          <p:spPr>
            <a:xfrm>
              <a:off x="4566775" y="3041325"/>
              <a:ext cx="5175" cy="2100"/>
            </a:xfrm>
            <a:custGeom>
              <a:avLst/>
              <a:gdLst/>
              <a:ahLst/>
              <a:cxnLst/>
              <a:rect l="l" t="t" r="r" b="b"/>
              <a:pathLst>
                <a:path w="207" h="84" extrusionOk="0">
                  <a:moveTo>
                    <a:pt x="96" y="1"/>
                  </a:moveTo>
                  <a:cubicBezTo>
                    <a:pt x="53" y="1"/>
                    <a:pt x="12" y="32"/>
                    <a:pt x="0" y="84"/>
                  </a:cubicBezTo>
                  <a:lnTo>
                    <a:pt x="206" y="84"/>
                  </a:lnTo>
                  <a:cubicBezTo>
                    <a:pt x="190" y="47"/>
                    <a:pt x="173" y="30"/>
                    <a:pt x="140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8" name="Google Shape;20548;p54"/>
            <p:cNvSpPr/>
            <p:nvPr/>
          </p:nvSpPr>
          <p:spPr>
            <a:xfrm>
              <a:off x="4962350" y="3032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6" y="262"/>
                    <a:pt x="131" y="260"/>
                    <a:pt x="137" y="255"/>
                  </a:cubicBezTo>
                  <a:cubicBezTo>
                    <a:pt x="170" y="255"/>
                    <a:pt x="207" y="222"/>
                    <a:pt x="224" y="185"/>
                  </a:cubicBezTo>
                  <a:cubicBezTo>
                    <a:pt x="240" y="135"/>
                    <a:pt x="240" y="82"/>
                    <a:pt x="207" y="49"/>
                  </a:cubicBezTo>
                  <a:cubicBezTo>
                    <a:pt x="191" y="32"/>
                    <a:pt x="191" y="16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9" name="Google Shape;20549;p54"/>
            <p:cNvSpPr/>
            <p:nvPr/>
          </p:nvSpPr>
          <p:spPr>
            <a:xfrm>
              <a:off x="4966175" y="2987125"/>
              <a:ext cx="5175" cy="6175"/>
            </a:xfrm>
            <a:custGeom>
              <a:avLst/>
              <a:gdLst/>
              <a:ahLst/>
              <a:cxnLst/>
              <a:rect l="l" t="t" r="r" b="b"/>
              <a:pathLst>
                <a:path w="207" h="247" extrusionOk="0">
                  <a:moveTo>
                    <a:pt x="87" y="1"/>
                  </a:moveTo>
                  <a:cubicBezTo>
                    <a:pt x="38" y="17"/>
                    <a:pt x="0" y="71"/>
                    <a:pt x="17" y="137"/>
                  </a:cubicBezTo>
                  <a:cubicBezTo>
                    <a:pt x="17" y="174"/>
                    <a:pt x="38" y="207"/>
                    <a:pt x="71" y="223"/>
                  </a:cubicBezTo>
                  <a:cubicBezTo>
                    <a:pt x="82" y="235"/>
                    <a:pt x="102" y="247"/>
                    <a:pt x="120" y="247"/>
                  </a:cubicBezTo>
                  <a:cubicBezTo>
                    <a:pt x="127" y="247"/>
                    <a:pt x="135" y="245"/>
                    <a:pt x="141" y="240"/>
                  </a:cubicBezTo>
                  <a:cubicBezTo>
                    <a:pt x="174" y="240"/>
                    <a:pt x="190" y="223"/>
                    <a:pt x="207" y="207"/>
                  </a:cubicBezTo>
                  <a:cubicBezTo>
                    <a:pt x="174" y="137"/>
                    <a:pt x="141" y="7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0" name="Google Shape;20550;p54"/>
            <p:cNvSpPr/>
            <p:nvPr/>
          </p:nvSpPr>
          <p:spPr>
            <a:xfrm>
              <a:off x="4976900" y="3032175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24" y="1"/>
                  </a:moveTo>
                  <a:cubicBezTo>
                    <a:pt x="87" y="1"/>
                    <a:pt x="54" y="1"/>
                    <a:pt x="37" y="38"/>
                  </a:cubicBezTo>
                  <a:cubicBezTo>
                    <a:pt x="21" y="54"/>
                    <a:pt x="0" y="87"/>
                    <a:pt x="0" y="124"/>
                  </a:cubicBezTo>
                  <a:cubicBezTo>
                    <a:pt x="0" y="157"/>
                    <a:pt x="0" y="190"/>
                    <a:pt x="21" y="207"/>
                  </a:cubicBezTo>
                  <a:cubicBezTo>
                    <a:pt x="37" y="244"/>
                    <a:pt x="70" y="260"/>
                    <a:pt x="87" y="260"/>
                  </a:cubicBezTo>
                  <a:cubicBezTo>
                    <a:pt x="124" y="260"/>
                    <a:pt x="157" y="260"/>
                    <a:pt x="173" y="227"/>
                  </a:cubicBezTo>
                  <a:cubicBezTo>
                    <a:pt x="227" y="190"/>
                    <a:pt x="227" y="104"/>
                    <a:pt x="190" y="54"/>
                  </a:cubicBezTo>
                  <a:cubicBezTo>
                    <a:pt x="173" y="38"/>
                    <a:pt x="173" y="21"/>
                    <a:pt x="157" y="21"/>
                  </a:cubicBezTo>
                  <a:cubicBezTo>
                    <a:pt x="140" y="1"/>
                    <a:pt x="12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1" name="Google Shape;20551;p54"/>
            <p:cNvSpPr/>
            <p:nvPr/>
          </p:nvSpPr>
          <p:spPr>
            <a:xfrm>
              <a:off x="4610975" y="2786550"/>
              <a:ext cx="5700" cy="5600"/>
            </a:xfrm>
            <a:custGeom>
              <a:avLst/>
              <a:gdLst/>
              <a:ahLst/>
              <a:cxnLst/>
              <a:rect l="l" t="t" r="r" b="b"/>
              <a:pathLst>
                <a:path w="228" h="224" extrusionOk="0">
                  <a:moveTo>
                    <a:pt x="191" y="1"/>
                  </a:moveTo>
                  <a:cubicBezTo>
                    <a:pt x="125" y="1"/>
                    <a:pt x="71" y="17"/>
                    <a:pt x="22" y="17"/>
                  </a:cubicBezTo>
                  <a:cubicBezTo>
                    <a:pt x="1" y="71"/>
                    <a:pt x="1" y="137"/>
                    <a:pt x="38" y="174"/>
                  </a:cubicBezTo>
                  <a:cubicBezTo>
                    <a:pt x="54" y="207"/>
                    <a:pt x="71" y="223"/>
                    <a:pt x="104" y="223"/>
                  </a:cubicBezTo>
                  <a:cubicBezTo>
                    <a:pt x="141" y="223"/>
                    <a:pt x="158" y="223"/>
                    <a:pt x="191" y="190"/>
                  </a:cubicBezTo>
                  <a:cubicBezTo>
                    <a:pt x="207" y="174"/>
                    <a:pt x="228" y="137"/>
                    <a:pt x="228" y="104"/>
                  </a:cubicBezTo>
                  <a:cubicBezTo>
                    <a:pt x="228" y="71"/>
                    <a:pt x="228" y="34"/>
                    <a:pt x="207" y="17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2" name="Google Shape;20552;p54"/>
            <p:cNvSpPr/>
            <p:nvPr/>
          </p:nvSpPr>
          <p:spPr>
            <a:xfrm>
              <a:off x="4900925" y="3043000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87" y="0"/>
                  </a:moveTo>
                  <a:cubicBezTo>
                    <a:pt x="71" y="17"/>
                    <a:pt x="50" y="17"/>
                    <a:pt x="34" y="33"/>
                  </a:cubicBezTo>
                  <a:cubicBezTo>
                    <a:pt x="17" y="66"/>
                    <a:pt x="1" y="83"/>
                    <a:pt x="1" y="120"/>
                  </a:cubicBezTo>
                  <a:lnTo>
                    <a:pt x="223" y="120"/>
                  </a:lnTo>
                  <a:cubicBezTo>
                    <a:pt x="207" y="66"/>
                    <a:pt x="190" y="33"/>
                    <a:pt x="153" y="17"/>
                  </a:cubicBezTo>
                  <a:cubicBezTo>
                    <a:pt x="137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3" name="Google Shape;20553;p54"/>
            <p:cNvSpPr/>
            <p:nvPr/>
          </p:nvSpPr>
          <p:spPr>
            <a:xfrm>
              <a:off x="4739000" y="3044225"/>
              <a:ext cx="3025" cy="450"/>
            </a:xfrm>
            <a:custGeom>
              <a:avLst/>
              <a:gdLst/>
              <a:ahLst/>
              <a:cxnLst/>
              <a:rect l="l" t="t" r="r" b="b"/>
              <a:pathLst>
                <a:path w="121" h="18" extrusionOk="0">
                  <a:moveTo>
                    <a:pt x="34" y="1"/>
                  </a:moveTo>
                  <a:cubicBezTo>
                    <a:pt x="34" y="1"/>
                    <a:pt x="17" y="17"/>
                    <a:pt x="1" y="17"/>
                  </a:cubicBezTo>
                  <a:lnTo>
                    <a:pt x="120" y="17"/>
                  </a:lnTo>
                  <a:cubicBezTo>
                    <a:pt x="104" y="17"/>
                    <a:pt x="104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4" name="Google Shape;20554;p54"/>
            <p:cNvSpPr/>
            <p:nvPr/>
          </p:nvSpPr>
          <p:spPr>
            <a:xfrm>
              <a:off x="4581400" y="3039500"/>
              <a:ext cx="5600" cy="3925"/>
            </a:xfrm>
            <a:custGeom>
              <a:avLst/>
              <a:gdLst/>
              <a:ahLst/>
              <a:cxnLst/>
              <a:rect l="l" t="t" r="r" b="b"/>
              <a:pathLst>
                <a:path w="224" h="157" extrusionOk="0">
                  <a:moveTo>
                    <a:pt x="104" y="0"/>
                  </a:moveTo>
                  <a:cubicBezTo>
                    <a:pt x="34" y="17"/>
                    <a:pt x="1" y="87"/>
                    <a:pt x="1" y="157"/>
                  </a:cubicBezTo>
                  <a:lnTo>
                    <a:pt x="223" y="157"/>
                  </a:lnTo>
                  <a:lnTo>
                    <a:pt x="223" y="103"/>
                  </a:lnTo>
                  <a:cubicBezTo>
                    <a:pt x="223" y="70"/>
                    <a:pt x="207" y="54"/>
                    <a:pt x="174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5" name="Google Shape;20555;p54"/>
            <p:cNvSpPr/>
            <p:nvPr/>
          </p:nvSpPr>
          <p:spPr>
            <a:xfrm>
              <a:off x="4916400" y="2961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36"/>
                    <a:pt x="70" y="253"/>
                  </a:cubicBezTo>
                  <a:cubicBezTo>
                    <a:pt x="88" y="263"/>
                    <a:pt x="106" y="267"/>
                    <a:pt x="124" y="267"/>
                  </a:cubicBezTo>
                  <a:cubicBezTo>
                    <a:pt x="170" y="267"/>
                    <a:pt x="211" y="235"/>
                    <a:pt x="223" y="187"/>
                  </a:cubicBezTo>
                  <a:cubicBezTo>
                    <a:pt x="239" y="117"/>
                    <a:pt x="206" y="30"/>
                    <a:pt x="153" y="14"/>
                  </a:cubicBezTo>
                  <a:cubicBezTo>
                    <a:pt x="139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6" name="Google Shape;20556;p54"/>
            <p:cNvSpPr/>
            <p:nvPr/>
          </p:nvSpPr>
          <p:spPr>
            <a:xfrm>
              <a:off x="4649225" y="30421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12" y="0"/>
                  </a:moveTo>
                  <a:cubicBezTo>
                    <a:pt x="104" y="0"/>
                    <a:pt x="95" y="5"/>
                    <a:pt x="87" y="13"/>
                  </a:cubicBezTo>
                  <a:cubicBezTo>
                    <a:pt x="54" y="13"/>
                    <a:pt x="38" y="33"/>
                    <a:pt x="17" y="50"/>
                  </a:cubicBezTo>
                  <a:lnTo>
                    <a:pt x="0" y="66"/>
                  </a:lnTo>
                  <a:lnTo>
                    <a:pt x="190" y="83"/>
                  </a:lnTo>
                  <a:cubicBezTo>
                    <a:pt x="190" y="50"/>
                    <a:pt x="157" y="33"/>
                    <a:pt x="141" y="13"/>
                  </a:cubicBezTo>
                  <a:cubicBezTo>
                    <a:pt x="130" y="5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7" name="Google Shape;20557;p54"/>
            <p:cNvSpPr/>
            <p:nvPr/>
          </p:nvSpPr>
          <p:spPr>
            <a:xfrm>
              <a:off x="4681075" y="3038675"/>
              <a:ext cx="5600" cy="5575"/>
            </a:xfrm>
            <a:custGeom>
              <a:avLst/>
              <a:gdLst/>
              <a:ahLst/>
              <a:cxnLst/>
              <a:rect l="l" t="t" r="r" b="b"/>
              <a:pathLst>
                <a:path w="224" h="223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73"/>
                    <a:pt x="17" y="206"/>
                    <a:pt x="33" y="223"/>
                  </a:cubicBezTo>
                  <a:lnTo>
                    <a:pt x="186" y="223"/>
                  </a:lnTo>
                  <a:cubicBezTo>
                    <a:pt x="207" y="190"/>
                    <a:pt x="223" y="153"/>
                    <a:pt x="223" y="103"/>
                  </a:cubicBezTo>
                  <a:cubicBezTo>
                    <a:pt x="207" y="70"/>
                    <a:pt x="207" y="33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8" name="Google Shape;20558;p54"/>
            <p:cNvSpPr/>
            <p:nvPr/>
          </p:nvSpPr>
          <p:spPr>
            <a:xfrm>
              <a:off x="4666025" y="3040425"/>
              <a:ext cx="5600" cy="3825"/>
            </a:xfrm>
            <a:custGeom>
              <a:avLst/>
              <a:gdLst/>
              <a:ahLst/>
              <a:cxnLst/>
              <a:rect l="l" t="t" r="r" b="b"/>
              <a:pathLst>
                <a:path w="224" h="153" extrusionOk="0">
                  <a:moveTo>
                    <a:pt x="104" y="0"/>
                  </a:moveTo>
                  <a:cubicBezTo>
                    <a:pt x="34" y="17"/>
                    <a:pt x="1" y="83"/>
                    <a:pt x="1" y="153"/>
                  </a:cubicBezTo>
                  <a:lnTo>
                    <a:pt x="223" y="153"/>
                  </a:lnTo>
                  <a:lnTo>
                    <a:pt x="223" y="120"/>
                  </a:lnTo>
                  <a:cubicBezTo>
                    <a:pt x="223" y="83"/>
                    <a:pt x="207" y="50"/>
                    <a:pt x="170" y="33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9" name="Google Shape;20559;p54"/>
            <p:cNvSpPr/>
            <p:nvPr/>
          </p:nvSpPr>
          <p:spPr>
            <a:xfrm>
              <a:off x="4917625" y="3041250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73"/>
                    <a:pt x="21" y="173"/>
                    <a:pt x="38" y="190"/>
                  </a:cubicBezTo>
                  <a:lnTo>
                    <a:pt x="227" y="190"/>
                  </a:lnTo>
                  <a:cubicBezTo>
                    <a:pt x="227" y="173"/>
                    <a:pt x="244" y="136"/>
                    <a:pt x="244" y="103"/>
                  </a:cubicBezTo>
                  <a:cubicBezTo>
                    <a:pt x="227" y="70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0" name="Google Shape;20560;p54"/>
            <p:cNvSpPr/>
            <p:nvPr/>
          </p:nvSpPr>
          <p:spPr>
            <a:xfrm>
              <a:off x="4924950" y="30240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17"/>
                    <a:pt x="0" y="71"/>
                    <a:pt x="0" y="157"/>
                  </a:cubicBezTo>
                  <a:cubicBezTo>
                    <a:pt x="17" y="190"/>
                    <a:pt x="37" y="207"/>
                    <a:pt x="54" y="223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23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1" name="Google Shape;20561;p54"/>
            <p:cNvSpPr/>
            <p:nvPr/>
          </p:nvSpPr>
          <p:spPr>
            <a:xfrm>
              <a:off x="4924125" y="29763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5" y="1"/>
                  </a:moveTo>
                  <a:cubicBezTo>
                    <a:pt x="80" y="1"/>
                    <a:pt x="30" y="30"/>
                    <a:pt x="17" y="71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3"/>
                    <a:pt x="115" y="257"/>
                    <a:pt x="129" y="257"/>
                  </a:cubicBezTo>
                  <a:cubicBezTo>
                    <a:pt x="170" y="257"/>
                    <a:pt x="211" y="226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2" name="Google Shape;20562;p54"/>
            <p:cNvSpPr/>
            <p:nvPr/>
          </p:nvSpPr>
          <p:spPr>
            <a:xfrm>
              <a:off x="4931425" y="2960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8" y="255"/>
                  </a:cubicBezTo>
                  <a:cubicBezTo>
                    <a:pt x="96" y="258"/>
                    <a:pt x="105" y="259"/>
                    <a:pt x="114" y="259"/>
                  </a:cubicBezTo>
                  <a:cubicBezTo>
                    <a:pt x="159" y="259"/>
                    <a:pt x="210" y="226"/>
                    <a:pt x="224" y="168"/>
                  </a:cubicBezTo>
                  <a:cubicBezTo>
                    <a:pt x="257" y="119"/>
                    <a:pt x="224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3" name="Google Shape;20563;p54"/>
            <p:cNvSpPr/>
            <p:nvPr/>
          </p:nvSpPr>
          <p:spPr>
            <a:xfrm>
              <a:off x="4931850" y="29909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17" y="227"/>
                    <a:pt x="50" y="244"/>
                  </a:cubicBezTo>
                  <a:cubicBezTo>
                    <a:pt x="65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21"/>
                    <a:pt x="153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4" name="Google Shape;20564;p54"/>
            <p:cNvSpPr/>
            <p:nvPr/>
          </p:nvSpPr>
          <p:spPr>
            <a:xfrm>
              <a:off x="4913400" y="2933850"/>
              <a:ext cx="5175" cy="4200"/>
            </a:xfrm>
            <a:custGeom>
              <a:avLst/>
              <a:gdLst/>
              <a:ahLst/>
              <a:cxnLst/>
              <a:rect l="l" t="t" r="r" b="b"/>
              <a:pathLst>
                <a:path w="207" h="168" extrusionOk="0">
                  <a:moveTo>
                    <a:pt x="0" y="0"/>
                  </a:moveTo>
                  <a:lnTo>
                    <a:pt x="0" y="54"/>
                  </a:lnTo>
                  <a:cubicBezTo>
                    <a:pt x="0" y="103"/>
                    <a:pt x="33" y="140"/>
                    <a:pt x="66" y="157"/>
                  </a:cubicBezTo>
                  <a:cubicBezTo>
                    <a:pt x="82" y="164"/>
                    <a:pt x="99" y="168"/>
                    <a:pt x="117" y="168"/>
                  </a:cubicBezTo>
                  <a:cubicBezTo>
                    <a:pt x="142" y="168"/>
                    <a:pt x="168" y="160"/>
                    <a:pt x="190" y="140"/>
                  </a:cubicBezTo>
                  <a:cubicBezTo>
                    <a:pt x="190" y="120"/>
                    <a:pt x="207" y="120"/>
                    <a:pt x="207" y="103"/>
                  </a:cubicBezTo>
                  <a:cubicBezTo>
                    <a:pt x="137" y="70"/>
                    <a:pt x="66" y="3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5" name="Google Shape;20565;p54"/>
            <p:cNvSpPr/>
            <p:nvPr/>
          </p:nvSpPr>
          <p:spPr>
            <a:xfrm>
              <a:off x="4955050" y="3017750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14" y="0"/>
                  </a:moveTo>
                  <a:cubicBezTo>
                    <a:pt x="103" y="0"/>
                    <a:pt x="95" y="4"/>
                    <a:pt x="87" y="13"/>
                  </a:cubicBezTo>
                  <a:cubicBezTo>
                    <a:pt x="70" y="13"/>
                    <a:pt x="33" y="29"/>
                    <a:pt x="17" y="62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33" y="235"/>
                  </a:cubicBezTo>
                  <a:cubicBezTo>
                    <a:pt x="59" y="247"/>
                    <a:pt x="75" y="259"/>
                    <a:pt x="94" y="259"/>
                  </a:cubicBezTo>
                  <a:cubicBezTo>
                    <a:pt x="102" y="259"/>
                    <a:pt x="110" y="257"/>
                    <a:pt x="120" y="252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6" y="83"/>
                    <a:pt x="190" y="46"/>
                    <a:pt x="173" y="29"/>
                  </a:cubicBezTo>
                  <a:cubicBezTo>
                    <a:pt x="173" y="13"/>
                    <a:pt x="153" y="13"/>
                    <a:pt x="153" y="13"/>
                  </a:cubicBezTo>
                  <a:cubicBezTo>
                    <a:pt x="136" y="4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6" name="Google Shape;20566;p54"/>
            <p:cNvSpPr/>
            <p:nvPr/>
          </p:nvSpPr>
          <p:spPr>
            <a:xfrm>
              <a:off x="4920725" y="29467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3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7"/>
                    <a:pt x="223" y="174"/>
                    <a:pt x="239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206" y="38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7" name="Google Shape;20567;p54"/>
            <p:cNvSpPr/>
            <p:nvPr/>
          </p:nvSpPr>
          <p:spPr>
            <a:xfrm>
              <a:off x="4918150" y="29961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4" y="218"/>
                    <a:pt x="54" y="263"/>
                    <a:pt x="110" y="263"/>
                  </a:cubicBezTo>
                  <a:cubicBezTo>
                    <a:pt x="118" y="263"/>
                    <a:pt x="127" y="262"/>
                    <a:pt x="136" y="260"/>
                  </a:cubicBezTo>
                  <a:cubicBezTo>
                    <a:pt x="153" y="260"/>
                    <a:pt x="186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8" name="Google Shape;20568;p54"/>
            <p:cNvSpPr/>
            <p:nvPr/>
          </p:nvSpPr>
          <p:spPr>
            <a:xfrm>
              <a:off x="4916400" y="3011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22"/>
                    <a:pt x="0" y="88"/>
                    <a:pt x="17" y="158"/>
                  </a:cubicBezTo>
                  <a:cubicBezTo>
                    <a:pt x="17" y="191"/>
                    <a:pt x="33" y="228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73" y="261"/>
                    <a:pt x="190" y="244"/>
                    <a:pt x="206" y="207"/>
                  </a:cubicBezTo>
                  <a:cubicBezTo>
                    <a:pt x="223" y="174"/>
                    <a:pt x="239" y="141"/>
                    <a:pt x="223" y="104"/>
                  </a:cubicBezTo>
                  <a:cubicBezTo>
                    <a:pt x="223" y="71"/>
                    <a:pt x="206" y="55"/>
                    <a:pt x="190" y="38"/>
                  </a:cubicBezTo>
                  <a:cubicBezTo>
                    <a:pt x="173" y="22"/>
                    <a:pt x="173" y="22"/>
                    <a:pt x="153" y="22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9" name="Google Shape;20569;p54"/>
            <p:cNvSpPr/>
            <p:nvPr/>
          </p:nvSpPr>
          <p:spPr>
            <a:xfrm>
              <a:off x="4931425" y="30073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34"/>
                  </a:cubicBezTo>
                  <a:cubicBezTo>
                    <a:pt x="1" y="67"/>
                    <a:pt x="1" y="153"/>
                    <a:pt x="34" y="207"/>
                  </a:cubicBezTo>
                  <a:cubicBezTo>
                    <a:pt x="50" y="240"/>
                    <a:pt x="88" y="257"/>
                    <a:pt x="104" y="257"/>
                  </a:cubicBezTo>
                  <a:cubicBezTo>
                    <a:pt x="137" y="257"/>
                    <a:pt x="170" y="257"/>
                    <a:pt x="191" y="224"/>
                  </a:cubicBezTo>
                  <a:cubicBezTo>
                    <a:pt x="240" y="191"/>
                    <a:pt x="240" y="104"/>
                    <a:pt x="207" y="50"/>
                  </a:cubicBezTo>
                  <a:cubicBezTo>
                    <a:pt x="191" y="34"/>
                    <a:pt x="170" y="17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0" name="Google Shape;20570;p54"/>
            <p:cNvSpPr/>
            <p:nvPr/>
          </p:nvSpPr>
          <p:spPr>
            <a:xfrm>
              <a:off x="4950300" y="30365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8" y="255"/>
                    <a:pt x="93" y="267"/>
                    <a:pt x="112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1" name="Google Shape;20571;p54"/>
            <p:cNvSpPr/>
            <p:nvPr/>
          </p:nvSpPr>
          <p:spPr>
            <a:xfrm>
              <a:off x="4944325" y="3004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39"/>
                    <a:pt x="239" y="186"/>
                    <a:pt x="239" y="103"/>
                  </a:cubicBezTo>
                  <a:cubicBezTo>
                    <a:pt x="223" y="66"/>
                    <a:pt x="207" y="50"/>
                    <a:pt x="190" y="33"/>
                  </a:cubicBezTo>
                  <a:cubicBezTo>
                    <a:pt x="190" y="17"/>
                    <a:pt x="169" y="1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2" name="Google Shape;20572;p54"/>
            <p:cNvSpPr/>
            <p:nvPr/>
          </p:nvSpPr>
          <p:spPr>
            <a:xfrm>
              <a:off x="4945975" y="29882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84" y="0"/>
                    <a:pt x="35" y="35"/>
                    <a:pt x="21" y="91"/>
                  </a:cubicBezTo>
                  <a:cubicBezTo>
                    <a:pt x="0" y="161"/>
                    <a:pt x="37" y="231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73" y="4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3" name="Google Shape;20573;p54"/>
            <p:cNvSpPr/>
            <p:nvPr/>
          </p:nvSpPr>
          <p:spPr>
            <a:xfrm>
              <a:off x="4932675" y="303930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71" y="8"/>
                    <a:pt x="54" y="25"/>
                    <a:pt x="38" y="62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8" y="214"/>
                    <a:pt x="54" y="231"/>
                  </a:cubicBezTo>
                  <a:cubicBezTo>
                    <a:pt x="87" y="251"/>
                    <a:pt x="104" y="268"/>
                    <a:pt x="141" y="268"/>
                  </a:cubicBezTo>
                  <a:cubicBezTo>
                    <a:pt x="207" y="251"/>
                    <a:pt x="244" y="181"/>
                    <a:pt x="223" y="111"/>
                  </a:cubicBezTo>
                  <a:cubicBezTo>
                    <a:pt x="223" y="78"/>
                    <a:pt x="207" y="45"/>
                    <a:pt x="190" y="25"/>
                  </a:cubicBezTo>
                  <a:cubicBezTo>
                    <a:pt x="174" y="25"/>
                    <a:pt x="174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4" name="Google Shape;20574;p54"/>
            <p:cNvSpPr/>
            <p:nvPr/>
          </p:nvSpPr>
          <p:spPr>
            <a:xfrm>
              <a:off x="4942150" y="30240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104" y="1"/>
                    <a:pt x="71" y="17"/>
                    <a:pt x="50" y="38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7" y="190"/>
                    <a:pt x="34" y="223"/>
                  </a:cubicBezTo>
                  <a:cubicBezTo>
                    <a:pt x="55" y="253"/>
                    <a:pt x="84" y="267"/>
                    <a:pt x="116" y="267"/>
                  </a:cubicBezTo>
                  <a:cubicBezTo>
                    <a:pt x="141" y="267"/>
                    <a:pt x="167" y="259"/>
                    <a:pt x="190" y="244"/>
                  </a:cubicBezTo>
                  <a:cubicBezTo>
                    <a:pt x="223" y="190"/>
                    <a:pt x="240" y="104"/>
                    <a:pt x="207" y="54"/>
                  </a:cubicBezTo>
                  <a:cubicBezTo>
                    <a:pt x="190" y="38"/>
                    <a:pt x="174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5" name="Google Shape;20575;p54"/>
            <p:cNvSpPr/>
            <p:nvPr/>
          </p:nvSpPr>
          <p:spPr>
            <a:xfrm>
              <a:off x="4933600" y="2946325"/>
              <a:ext cx="4250" cy="3925"/>
            </a:xfrm>
            <a:custGeom>
              <a:avLst/>
              <a:gdLst/>
              <a:ahLst/>
              <a:cxnLst/>
              <a:rect l="l" t="t" r="r" b="b"/>
              <a:pathLst>
                <a:path w="170" h="157" extrusionOk="0">
                  <a:moveTo>
                    <a:pt x="1" y="0"/>
                  </a:moveTo>
                  <a:lnTo>
                    <a:pt x="1" y="54"/>
                  </a:lnTo>
                  <a:cubicBezTo>
                    <a:pt x="1" y="87"/>
                    <a:pt x="17" y="120"/>
                    <a:pt x="50" y="136"/>
                  </a:cubicBezTo>
                  <a:cubicBezTo>
                    <a:pt x="67" y="157"/>
                    <a:pt x="104" y="157"/>
                    <a:pt x="137" y="157"/>
                  </a:cubicBezTo>
                  <a:cubicBezTo>
                    <a:pt x="137" y="157"/>
                    <a:pt x="153" y="157"/>
                    <a:pt x="170" y="136"/>
                  </a:cubicBezTo>
                  <a:cubicBezTo>
                    <a:pt x="120" y="103"/>
                    <a:pt x="50" y="5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6" name="Google Shape;20576;p54"/>
            <p:cNvSpPr/>
            <p:nvPr/>
          </p:nvSpPr>
          <p:spPr>
            <a:xfrm>
              <a:off x="4656950" y="27805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7" y="1"/>
                  </a:moveTo>
                  <a:cubicBezTo>
                    <a:pt x="1" y="34"/>
                    <a:pt x="1" y="50"/>
                    <a:pt x="1" y="87"/>
                  </a:cubicBezTo>
                  <a:cubicBezTo>
                    <a:pt x="1" y="120"/>
                    <a:pt x="17" y="153"/>
                    <a:pt x="54" y="170"/>
                  </a:cubicBezTo>
                  <a:cubicBezTo>
                    <a:pt x="66" y="184"/>
                    <a:pt x="86" y="197"/>
                    <a:pt x="110" y="197"/>
                  </a:cubicBezTo>
                  <a:cubicBezTo>
                    <a:pt x="120" y="197"/>
                    <a:pt x="130" y="195"/>
                    <a:pt x="141" y="190"/>
                  </a:cubicBezTo>
                  <a:cubicBezTo>
                    <a:pt x="157" y="190"/>
                    <a:pt x="190" y="170"/>
                    <a:pt x="207" y="137"/>
                  </a:cubicBezTo>
                  <a:cubicBezTo>
                    <a:pt x="223" y="120"/>
                    <a:pt x="223" y="87"/>
                    <a:pt x="223" y="50"/>
                  </a:cubicBezTo>
                  <a:cubicBezTo>
                    <a:pt x="223" y="34"/>
                    <a:pt x="223" y="17"/>
                    <a:pt x="207" y="17"/>
                  </a:cubicBezTo>
                  <a:cubicBezTo>
                    <a:pt x="141" y="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7" name="Google Shape;20577;p54"/>
            <p:cNvSpPr/>
            <p:nvPr/>
          </p:nvSpPr>
          <p:spPr>
            <a:xfrm>
              <a:off x="4851975" y="29905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17" y="191"/>
                    <a:pt x="17" y="223"/>
                    <a:pt x="50" y="244"/>
                  </a:cubicBezTo>
                  <a:cubicBezTo>
                    <a:pt x="64" y="256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1"/>
                  </a:cubicBezTo>
                  <a:cubicBezTo>
                    <a:pt x="153" y="261"/>
                    <a:pt x="190" y="244"/>
                    <a:pt x="206" y="207"/>
                  </a:cubicBezTo>
                  <a:cubicBezTo>
                    <a:pt x="223" y="191"/>
                    <a:pt x="223" y="158"/>
                    <a:pt x="223" y="120"/>
                  </a:cubicBezTo>
                  <a:cubicBezTo>
                    <a:pt x="223" y="87"/>
                    <a:pt x="206" y="54"/>
                    <a:pt x="173" y="38"/>
                  </a:cubicBezTo>
                  <a:cubicBezTo>
                    <a:pt x="173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8" name="Google Shape;20578;p54"/>
            <p:cNvSpPr/>
            <p:nvPr/>
          </p:nvSpPr>
          <p:spPr>
            <a:xfrm>
              <a:off x="4859700" y="3006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0" y="17"/>
                    <a:pt x="33" y="54"/>
                  </a:cubicBezTo>
                  <a:cubicBezTo>
                    <a:pt x="17" y="87"/>
                    <a:pt x="0" y="120"/>
                    <a:pt x="17" y="157"/>
                  </a:cubicBezTo>
                  <a:cubicBezTo>
                    <a:pt x="17" y="190"/>
                    <a:pt x="33" y="206"/>
                    <a:pt x="50" y="244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44"/>
                    <a:pt x="240" y="173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9" name="Google Shape;20579;p54"/>
            <p:cNvSpPr/>
            <p:nvPr/>
          </p:nvSpPr>
          <p:spPr>
            <a:xfrm>
              <a:off x="4854950" y="302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87" y="1"/>
                    <a:pt x="87" y="17"/>
                    <a:pt x="87" y="17"/>
                  </a:cubicBezTo>
                  <a:cubicBezTo>
                    <a:pt x="34" y="34"/>
                    <a:pt x="1" y="87"/>
                    <a:pt x="17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8" y="252"/>
                    <a:pt x="93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0" name="Google Shape;20580;p54"/>
            <p:cNvSpPr/>
            <p:nvPr/>
          </p:nvSpPr>
          <p:spPr>
            <a:xfrm>
              <a:off x="4872575" y="2925700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207" y="1"/>
                  </a:moveTo>
                  <a:cubicBezTo>
                    <a:pt x="137" y="1"/>
                    <a:pt x="71" y="1"/>
                    <a:pt x="17" y="17"/>
                  </a:cubicBezTo>
                  <a:cubicBezTo>
                    <a:pt x="1" y="54"/>
                    <a:pt x="1" y="120"/>
                    <a:pt x="17" y="157"/>
                  </a:cubicBezTo>
                  <a:cubicBezTo>
                    <a:pt x="34" y="190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74"/>
                  </a:cubicBezTo>
                  <a:cubicBezTo>
                    <a:pt x="223" y="137"/>
                    <a:pt x="240" y="54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1" name="Google Shape;20581;p54"/>
            <p:cNvSpPr/>
            <p:nvPr/>
          </p:nvSpPr>
          <p:spPr>
            <a:xfrm>
              <a:off x="4858350" y="2927875"/>
              <a:ext cx="6125" cy="5900"/>
            </a:xfrm>
            <a:custGeom>
              <a:avLst/>
              <a:gdLst/>
              <a:ahLst/>
              <a:cxnLst/>
              <a:rect l="l" t="t" r="r" b="b"/>
              <a:pathLst>
                <a:path w="245" h="236" extrusionOk="0">
                  <a:moveTo>
                    <a:pt x="191" y="0"/>
                  </a:moveTo>
                  <a:cubicBezTo>
                    <a:pt x="141" y="17"/>
                    <a:pt x="87" y="33"/>
                    <a:pt x="38" y="50"/>
                  </a:cubicBezTo>
                  <a:lnTo>
                    <a:pt x="21" y="50"/>
                  </a:lnTo>
                  <a:cubicBezTo>
                    <a:pt x="1" y="120"/>
                    <a:pt x="38" y="206"/>
                    <a:pt x="87" y="223"/>
                  </a:cubicBezTo>
                  <a:cubicBezTo>
                    <a:pt x="102" y="232"/>
                    <a:pt x="117" y="236"/>
                    <a:pt x="132" y="236"/>
                  </a:cubicBezTo>
                  <a:cubicBezTo>
                    <a:pt x="173" y="236"/>
                    <a:pt x="212" y="204"/>
                    <a:pt x="228" y="153"/>
                  </a:cubicBezTo>
                  <a:cubicBezTo>
                    <a:pt x="244" y="103"/>
                    <a:pt x="228" y="33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2" name="Google Shape;20582;p54"/>
            <p:cNvSpPr/>
            <p:nvPr/>
          </p:nvSpPr>
          <p:spPr>
            <a:xfrm>
              <a:off x="4851150" y="29428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1"/>
                  </a:moveTo>
                  <a:cubicBezTo>
                    <a:pt x="81" y="1"/>
                    <a:pt x="30" y="34"/>
                    <a:pt x="17" y="92"/>
                  </a:cubicBezTo>
                  <a:cubicBezTo>
                    <a:pt x="0" y="158"/>
                    <a:pt x="17" y="228"/>
                    <a:pt x="83" y="261"/>
                  </a:cubicBezTo>
                  <a:cubicBezTo>
                    <a:pt x="92" y="264"/>
                    <a:pt x="101" y="265"/>
                    <a:pt x="111" y="265"/>
                  </a:cubicBezTo>
                  <a:cubicBezTo>
                    <a:pt x="159" y="265"/>
                    <a:pt x="209" y="232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3" name="Google Shape;20583;p54"/>
            <p:cNvSpPr/>
            <p:nvPr/>
          </p:nvSpPr>
          <p:spPr>
            <a:xfrm>
              <a:off x="4858875" y="29579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4" name="Google Shape;20584;p54"/>
            <p:cNvSpPr/>
            <p:nvPr/>
          </p:nvSpPr>
          <p:spPr>
            <a:xfrm>
              <a:off x="4858350" y="29738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5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8"/>
                    <a:pt x="1" y="153"/>
                    <a:pt x="38" y="224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15" y="261"/>
                    <a:pt x="124" y="263"/>
                    <a:pt x="132" y="263"/>
                  </a:cubicBezTo>
                  <a:cubicBezTo>
                    <a:pt x="152" y="263"/>
                    <a:pt x="167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5" name="Google Shape;20585;p54"/>
            <p:cNvSpPr/>
            <p:nvPr/>
          </p:nvSpPr>
          <p:spPr>
            <a:xfrm>
              <a:off x="4880725" y="3030825"/>
              <a:ext cx="5600" cy="6375"/>
            </a:xfrm>
            <a:custGeom>
              <a:avLst/>
              <a:gdLst/>
              <a:ahLst/>
              <a:cxnLst/>
              <a:rect l="l" t="t" r="r" b="b"/>
              <a:pathLst>
                <a:path w="224" h="255" extrusionOk="0">
                  <a:moveTo>
                    <a:pt x="122" y="1"/>
                  </a:moveTo>
                  <a:cubicBezTo>
                    <a:pt x="65" y="1"/>
                    <a:pt x="14" y="33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2" y="255"/>
                    <a:pt x="164" y="247"/>
                    <a:pt x="174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23" y="108"/>
                    <a:pt x="207" y="38"/>
                    <a:pt x="157" y="5"/>
                  </a:cubicBezTo>
                  <a:cubicBezTo>
                    <a:pt x="145" y="2"/>
                    <a:pt x="133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6" name="Google Shape;20586;p54"/>
            <p:cNvSpPr/>
            <p:nvPr/>
          </p:nvSpPr>
          <p:spPr>
            <a:xfrm>
              <a:off x="4877325" y="3003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0" y="70"/>
                    <a:pt x="17" y="140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70" y="243"/>
                    <a:pt x="190" y="223"/>
                    <a:pt x="207" y="206"/>
                  </a:cubicBezTo>
                  <a:cubicBezTo>
                    <a:pt x="223" y="173"/>
                    <a:pt x="240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7" name="Google Shape;20587;p54"/>
            <p:cNvSpPr/>
            <p:nvPr/>
          </p:nvSpPr>
          <p:spPr>
            <a:xfrm>
              <a:off x="4846000" y="2933425"/>
              <a:ext cx="2600" cy="1375"/>
            </a:xfrm>
            <a:custGeom>
              <a:avLst/>
              <a:gdLst/>
              <a:ahLst/>
              <a:cxnLst/>
              <a:rect l="l" t="t" r="r" b="b"/>
              <a:pathLst>
                <a:path w="104" h="55" extrusionOk="0">
                  <a:moveTo>
                    <a:pt x="103" y="1"/>
                  </a:moveTo>
                  <a:lnTo>
                    <a:pt x="103" y="1"/>
                  </a:lnTo>
                  <a:cubicBezTo>
                    <a:pt x="66" y="17"/>
                    <a:pt x="33" y="34"/>
                    <a:pt x="0" y="54"/>
                  </a:cubicBezTo>
                  <a:cubicBezTo>
                    <a:pt x="33" y="54"/>
                    <a:pt x="66" y="34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8" name="Google Shape;20588;p54"/>
            <p:cNvSpPr/>
            <p:nvPr/>
          </p:nvSpPr>
          <p:spPr>
            <a:xfrm>
              <a:off x="4873000" y="29550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21"/>
                    <a:pt x="87" y="254"/>
                  </a:cubicBezTo>
                  <a:cubicBezTo>
                    <a:pt x="96" y="257"/>
                    <a:pt x="105" y="258"/>
                    <a:pt x="114" y="258"/>
                  </a:cubicBezTo>
                  <a:cubicBezTo>
                    <a:pt x="159" y="258"/>
                    <a:pt x="209" y="228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9" name="Google Shape;20589;p54"/>
            <p:cNvSpPr/>
            <p:nvPr/>
          </p:nvSpPr>
          <p:spPr>
            <a:xfrm>
              <a:off x="4883725" y="3016850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11" y="1"/>
                  </a:moveTo>
                  <a:cubicBezTo>
                    <a:pt x="71" y="1"/>
                    <a:pt x="32" y="34"/>
                    <a:pt x="17" y="82"/>
                  </a:cubicBezTo>
                  <a:cubicBezTo>
                    <a:pt x="0" y="152"/>
                    <a:pt x="17" y="238"/>
                    <a:pt x="70" y="255"/>
                  </a:cubicBezTo>
                  <a:cubicBezTo>
                    <a:pt x="87" y="271"/>
                    <a:pt x="103" y="271"/>
                    <a:pt x="120" y="271"/>
                  </a:cubicBezTo>
                  <a:cubicBezTo>
                    <a:pt x="173" y="255"/>
                    <a:pt x="206" y="238"/>
                    <a:pt x="223" y="185"/>
                  </a:cubicBezTo>
                  <a:cubicBezTo>
                    <a:pt x="243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0" name="Google Shape;20590;p54"/>
            <p:cNvSpPr/>
            <p:nvPr/>
          </p:nvSpPr>
          <p:spPr>
            <a:xfrm>
              <a:off x="4870425" y="30184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17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1" name="Google Shape;20591;p54"/>
            <p:cNvSpPr/>
            <p:nvPr/>
          </p:nvSpPr>
          <p:spPr>
            <a:xfrm>
              <a:off x="4871250" y="29709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2" y="1"/>
                  </a:moveTo>
                  <a:cubicBezTo>
                    <a:pt x="123" y="1"/>
                    <a:pt x="114" y="5"/>
                    <a:pt x="103" y="13"/>
                  </a:cubicBezTo>
                  <a:cubicBezTo>
                    <a:pt x="54" y="13"/>
                    <a:pt x="0" y="79"/>
                    <a:pt x="21" y="149"/>
                  </a:cubicBezTo>
                  <a:cubicBezTo>
                    <a:pt x="21" y="182"/>
                    <a:pt x="37" y="219"/>
                    <a:pt x="54" y="236"/>
                  </a:cubicBezTo>
                  <a:cubicBezTo>
                    <a:pt x="77" y="247"/>
                    <a:pt x="92" y="259"/>
                    <a:pt x="112" y="259"/>
                  </a:cubicBezTo>
                  <a:cubicBezTo>
                    <a:pt x="120" y="259"/>
                    <a:pt x="130" y="257"/>
                    <a:pt x="140" y="252"/>
                  </a:cubicBezTo>
                  <a:cubicBezTo>
                    <a:pt x="206" y="252"/>
                    <a:pt x="243" y="182"/>
                    <a:pt x="227" y="116"/>
                  </a:cubicBezTo>
                  <a:cubicBezTo>
                    <a:pt x="227" y="79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5"/>
                    <a:pt x="140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2" name="Google Shape;20592;p54"/>
            <p:cNvSpPr/>
            <p:nvPr/>
          </p:nvSpPr>
          <p:spPr>
            <a:xfrm>
              <a:off x="4866600" y="30352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67" y="0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06"/>
                    <a:pt x="34" y="239"/>
                  </a:cubicBezTo>
                  <a:cubicBezTo>
                    <a:pt x="67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7" y="66"/>
                    <a:pt x="186" y="50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3" name="Google Shape;20593;p54"/>
            <p:cNvSpPr/>
            <p:nvPr/>
          </p:nvSpPr>
          <p:spPr>
            <a:xfrm>
              <a:off x="4869175" y="2990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3" y="1"/>
                  </a:moveTo>
                  <a:cubicBezTo>
                    <a:pt x="72" y="1"/>
                    <a:pt x="57" y="13"/>
                    <a:pt x="34" y="28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8"/>
                    <a:pt x="1" y="181"/>
                    <a:pt x="17" y="213"/>
                  </a:cubicBezTo>
                  <a:cubicBezTo>
                    <a:pt x="46" y="245"/>
                    <a:pt x="83" y="264"/>
                    <a:pt x="118" y="264"/>
                  </a:cubicBezTo>
                  <a:cubicBezTo>
                    <a:pt x="142" y="264"/>
                    <a:pt x="166" y="255"/>
                    <a:pt x="186" y="234"/>
                  </a:cubicBezTo>
                  <a:cubicBezTo>
                    <a:pt x="223" y="181"/>
                    <a:pt x="240" y="110"/>
                    <a:pt x="186" y="44"/>
                  </a:cubicBezTo>
                  <a:cubicBezTo>
                    <a:pt x="186" y="28"/>
                    <a:pt x="170" y="28"/>
                    <a:pt x="153" y="7"/>
                  </a:cubicBezTo>
                  <a:lnTo>
                    <a:pt x="120" y="7"/>
                  </a:lnTo>
                  <a:cubicBezTo>
                    <a:pt x="110" y="3"/>
                    <a:pt x="101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4" name="Google Shape;20594;p54"/>
            <p:cNvSpPr/>
            <p:nvPr/>
          </p:nvSpPr>
          <p:spPr>
            <a:xfrm>
              <a:off x="4839500" y="30236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4" y="260"/>
                    <a:pt x="190" y="239"/>
                  </a:cubicBezTo>
                  <a:cubicBezTo>
                    <a:pt x="239" y="190"/>
                    <a:pt x="239" y="103"/>
                    <a:pt x="207" y="54"/>
                  </a:cubicBezTo>
                  <a:cubicBezTo>
                    <a:pt x="190" y="33"/>
                    <a:pt x="190" y="17"/>
                    <a:pt x="174" y="17"/>
                  </a:cubicBezTo>
                  <a:cubicBezTo>
                    <a:pt x="157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5" name="Google Shape;20595;p54"/>
            <p:cNvSpPr/>
            <p:nvPr/>
          </p:nvSpPr>
          <p:spPr>
            <a:xfrm>
              <a:off x="4816300" y="29662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90" y="30"/>
                    <a:pt x="174" y="13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6" name="Google Shape;20596;p54"/>
            <p:cNvSpPr/>
            <p:nvPr/>
          </p:nvSpPr>
          <p:spPr>
            <a:xfrm>
              <a:off x="4815075" y="3012500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39"/>
                    <a:pt x="83" y="256"/>
                    <a:pt x="103" y="256"/>
                  </a:cubicBezTo>
                  <a:cubicBezTo>
                    <a:pt x="113" y="260"/>
                    <a:pt x="123" y="262"/>
                    <a:pt x="132" y="262"/>
                  </a:cubicBezTo>
                  <a:cubicBezTo>
                    <a:pt x="154" y="262"/>
                    <a:pt x="174" y="251"/>
                    <a:pt x="186" y="239"/>
                  </a:cubicBezTo>
                  <a:cubicBezTo>
                    <a:pt x="206" y="206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7" name="Google Shape;20597;p54"/>
            <p:cNvSpPr/>
            <p:nvPr/>
          </p:nvSpPr>
          <p:spPr>
            <a:xfrm>
              <a:off x="4825800" y="30265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5"/>
                    <a:pt x="17" y="228"/>
                    <a:pt x="87" y="248"/>
                  </a:cubicBezTo>
                  <a:cubicBezTo>
                    <a:pt x="100" y="257"/>
                    <a:pt x="114" y="261"/>
                    <a:pt x="129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39" y="108"/>
                    <a:pt x="223" y="42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8" name="Google Shape;20598;p54"/>
            <p:cNvSpPr/>
            <p:nvPr/>
          </p:nvSpPr>
          <p:spPr>
            <a:xfrm>
              <a:off x="4810325" y="3027400"/>
              <a:ext cx="6425" cy="6650"/>
            </a:xfrm>
            <a:custGeom>
              <a:avLst/>
              <a:gdLst/>
              <a:ahLst/>
              <a:cxnLst/>
              <a:rect l="l" t="t" r="r" b="b"/>
              <a:pathLst>
                <a:path w="257" h="266" extrusionOk="0">
                  <a:moveTo>
                    <a:pt x="134" y="0"/>
                  </a:moveTo>
                  <a:cubicBezTo>
                    <a:pt x="84" y="0"/>
                    <a:pt x="44" y="35"/>
                    <a:pt x="17" y="88"/>
                  </a:cubicBezTo>
                  <a:cubicBezTo>
                    <a:pt x="1" y="159"/>
                    <a:pt x="34" y="229"/>
                    <a:pt x="87" y="262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3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57" y="2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9" name="Google Shape;20599;p54"/>
            <p:cNvSpPr/>
            <p:nvPr/>
          </p:nvSpPr>
          <p:spPr>
            <a:xfrm>
              <a:off x="4821875" y="2996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0" y="0"/>
                    <a:pt x="54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4"/>
                    <a:pt x="244" y="174"/>
                    <a:pt x="223" y="104"/>
                  </a:cubicBezTo>
                  <a:cubicBezTo>
                    <a:pt x="223" y="71"/>
                    <a:pt x="207" y="54"/>
                    <a:pt x="174" y="21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0" name="Google Shape;20600;p54"/>
            <p:cNvSpPr/>
            <p:nvPr/>
          </p:nvSpPr>
          <p:spPr>
            <a:xfrm>
              <a:off x="4800025" y="3014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2" y="1"/>
                  </a:moveTo>
                  <a:cubicBezTo>
                    <a:pt x="97" y="1"/>
                    <a:pt x="47" y="30"/>
                    <a:pt x="33" y="71"/>
                  </a:cubicBezTo>
                  <a:cubicBezTo>
                    <a:pt x="0" y="141"/>
                    <a:pt x="33" y="228"/>
                    <a:pt x="87" y="244"/>
                  </a:cubicBezTo>
                  <a:cubicBezTo>
                    <a:pt x="103" y="261"/>
                    <a:pt x="120" y="261"/>
                    <a:pt x="136" y="261"/>
                  </a:cubicBezTo>
                  <a:cubicBezTo>
                    <a:pt x="190" y="244"/>
                    <a:pt x="223" y="228"/>
                    <a:pt x="239" y="174"/>
                  </a:cubicBezTo>
                  <a:cubicBezTo>
                    <a:pt x="256" y="125"/>
                    <a:pt x="239" y="71"/>
                    <a:pt x="206" y="38"/>
                  </a:cubicBezTo>
                  <a:cubicBezTo>
                    <a:pt x="206" y="22"/>
                    <a:pt x="190" y="22"/>
                    <a:pt x="169" y="5"/>
                  </a:cubicBezTo>
                  <a:cubicBezTo>
                    <a:pt x="161" y="2"/>
                    <a:pt x="151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1" name="Google Shape;20601;p54"/>
            <p:cNvSpPr/>
            <p:nvPr/>
          </p:nvSpPr>
          <p:spPr>
            <a:xfrm>
              <a:off x="4807750" y="29975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94" y="1"/>
                  </a:moveTo>
                  <a:cubicBezTo>
                    <a:pt x="54" y="1"/>
                    <a:pt x="13" y="32"/>
                    <a:pt x="1" y="84"/>
                  </a:cubicBezTo>
                  <a:lnTo>
                    <a:pt x="1" y="133"/>
                  </a:lnTo>
                  <a:cubicBezTo>
                    <a:pt x="1" y="187"/>
                    <a:pt x="17" y="236"/>
                    <a:pt x="66" y="253"/>
                  </a:cubicBezTo>
                  <a:cubicBezTo>
                    <a:pt x="77" y="258"/>
                    <a:pt x="88" y="261"/>
                    <a:pt x="99" y="261"/>
                  </a:cubicBezTo>
                  <a:cubicBezTo>
                    <a:pt x="128" y="261"/>
                    <a:pt x="158" y="244"/>
                    <a:pt x="170" y="220"/>
                  </a:cubicBezTo>
                  <a:cubicBezTo>
                    <a:pt x="190" y="203"/>
                    <a:pt x="207" y="203"/>
                    <a:pt x="207" y="170"/>
                  </a:cubicBezTo>
                  <a:cubicBezTo>
                    <a:pt x="223" y="100"/>
                    <a:pt x="207" y="30"/>
                    <a:pt x="137" y="14"/>
                  </a:cubicBezTo>
                  <a:cubicBezTo>
                    <a:pt x="123" y="5"/>
                    <a:pt x="109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2" name="Google Shape;20602;p54"/>
            <p:cNvSpPr/>
            <p:nvPr/>
          </p:nvSpPr>
          <p:spPr>
            <a:xfrm>
              <a:off x="4804250" y="29699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6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3" name="Google Shape;20603;p54"/>
            <p:cNvSpPr/>
            <p:nvPr/>
          </p:nvSpPr>
          <p:spPr>
            <a:xfrm>
              <a:off x="4885875" y="2967350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37"/>
                  </a:cubicBezTo>
                  <a:cubicBezTo>
                    <a:pt x="17" y="70"/>
                    <a:pt x="1" y="157"/>
                    <a:pt x="54" y="206"/>
                  </a:cubicBezTo>
                  <a:cubicBezTo>
                    <a:pt x="73" y="237"/>
                    <a:pt x="104" y="256"/>
                    <a:pt x="137" y="256"/>
                  </a:cubicBezTo>
                  <a:cubicBezTo>
                    <a:pt x="161" y="256"/>
                    <a:pt x="186" y="246"/>
                    <a:pt x="207" y="223"/>
                  </a:cubicBezTo>
                  <a:cubicBezTo>
                    <a:pt x="240" y="190"/>
                    <a:pt x="260" y="103"/>
                    <a:pt x="223" y="54"/>
                  </a:cubicBezTo>
                  <a:cubicBezTo>
                    <a:pt x="207" y="37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4" name="Google Shape;20604;p54"/>
            <p:cNvSpPr/>
            <p:nvPr/>
          </p:nvSpPr>
          <p:spPr>
            <a:xfrm>
              <a:off x="4836500" y="29933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2" y="1"/>
                  </a:moveTo>
                  <a:cubicBezTo>
                    <a:pt x="93" y="1"/>
                    <a:pt x="77" y="13"/>
                    <a:pt x="50" y="28"/>
                  </a:cubicBezTo>
                  <a:cubicBezTo>
                    <a:pt x="17" y="78"/>
                    <a:pt x="1" y="164"/>
                    <a:pt x="34" y="214"/>
                  </a:cubicBezTo>
                  <a:cubicBezTo>
                    <a:pt x="50" y="251"/>
                    <a:pt x="87" y="267"/>
                    <a:pt x="120" y="267"/>
                  </a:cubicBezTo>
                  <a:cubicBezTo>
                    <a:pt x="137" y="267"/>
                    <a:pt x="174" y="251"/>
                    <a:pt x="190" y="234"/>
                  </a:cubicBezTo>
                  <a:cubicBezTo>
                    <a:pt x="223" y="214"/>
                    <a:pt x="240" y="181"/>
                    <a:pt x="240" y="148"/>
                  </a:cubicBezTo>
                  <a:cubicBezTo>
                    <a:pt x="240" y="110"/>
                    <a:pt x="223" y="78"/>
                    <a:pt x="207" y="45"/>
                  </a:cubicBezTo>
                  <a:cubicBezTo>
                    <a:pt x="207" y="28"/>
                    <a:pt x="190" y="28"/>
                    <a:pt x="174" y="7"/>
                  </a:cubicBezTo>
                  <a:lnTo>
                    <a:pt x="137" y="7"/>
                  </a:lnTo>
                  <a:cubicBezTo>
                    <a:pt x="127" y="3"/>
                    <a:pt x="11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5" name="Google Shape;20605;p54"/>
            <p:cNvSpPr/>
            <p:nvPr/>
          </p:nvSpPr>
          <p:spPr>
            <a:xfrm>
              <a:off x="4844650" y="3007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5"/>
                    <a:pt x="111" y="265"/>
                  </a:cubicBezTo>
                  <a:cubicBezTo>
                    <a:pt x="118" y="265"/>
                    <a:pt x="127" y="262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6" name="Google Shape;20606;p54"/>
            <p:cNvSpPr/>
            <p:nvPr/>
          </p:nvSpPr>
          <p:spPr>
            <a:xfrm>
              <a:off x="4843425" y="297820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28" y="0"/>
                  </a:moveTo>
                  <a:cubicBezTo>
                    <a:pt x="120" y="0"/>
                    <a:pt x="111" y="5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7" y="185"/>
                    <a:pt x="33" y="222"/>
                    <a:pt x="50" y="238"/>
                  </a:cubicBezTo>
                  <a:cubicBezTo>
                    <a:pt x="61" y="250"/>
                    <a:pt x="83" y="262"/>
                    <a:pt x="107" y="262"/>
                  </a:cubicBezTo>
                  <a:cubicBezTo>
                    <a:pt x="116" y="262"/>
                    <a:pt x="126" y="260"/>
                    <a:pt x="136" y="255"/>
                  </a:cubicBezTo>
                  <a:cubicBezTo>
                    <a:pt x="169" y="255"/>
                    <a:pt x="186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86" y="32"/>
                  </a:cubicBezTo>
                  <a:cubicBezTo>
                    <a:pt x="169" y="16"/>
                    <a:pt x="169" y="16"/>
                    <a:pt x="153" y="16"/>
                  </a:cubicBezTo>
                  <a:cubicBezTo>
                    <a:pt x="144" y="5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7" name="Google Shape;20607;p54"/>
            <p:cNvSpPr/>
            <p:nvPr/>
          </p:nvSpPr>
          <p:spPr>
            <a:xfrm>
              <a:off x="4838250" y="294847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56"/>
                    <a:pt x="120" y="256"/>
                    <a:pt x="137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4" y="71"/>
                    <a:pt x="207" y="34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8" name="Google Shape;20608;p54"/>
            <p:cNvSpPr/>
            <p:nvPr/>
          </p:nvSpPr>
          <p:spPr>
            <a:xfrm>
              <a:off x="4844650" y="29629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3" y="0"/>
                  </a:moveTo>
                  <a:cubicBezTo>
                    <a:pt x="124" y="0"/>
                    <a:pt x="115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33" y="215"/>
                    <a:pt x="87" y="265"/>
                    <a:pt x="137" y="265"/>
                  </a:cubicBezTo>
                  <a:cubicBezTo>
                    <a:pt x="174" y="248"/>
                    <a:pt x="207" y="232"/>
                    <a:pt x="223" y="215"/>
                  </a:cubicBezTo>
                  <a:cubicBezTo>
                    <a:pt x="240" y="178"/>
                    <a:pt x="240" y="145"/>
                    <a:pt x="240" y="112"/>
                  </a:cubicBezTo>
                  <a:cubicBezTo>
                    <a:pt x="223" y="75"/>
                    <a:pt x="223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50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9" name="Google Shape;20609;p54"/>
            <p:cNvSpPr/>
            <p:nvPr/>
          </p:nvSpPr>
          <p:spPr>
            <a:xfrm>
              <a:off x="4830525" y="29657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66"/>
                    <a:pt x="1" y="103"/>
                  </a:cubicBezTo>
                  <a:cubicBezTo>
                    <a:pt x="1" y="153"/>
                    <a:pt x="17" y="169"/>
                    <a:pt x="34" y="206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37" y="256"/>
                    <a:pt x="170" y="239"/>
                    <a:pt x="186" y="223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86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0" name="Google Shape;20610;p54"/>
            <p:cNvSpPr/>
            <p:nvPr/>
          </p:nvSpPr>
          <p:spPr>
            <a:xfrm>
              <a:off x="4827425" y="30097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3" y="1"/>
                  </a:moveTo>
                  <a:cubicBezTo>
                    <a:pt x="117" y="1"/>
                    <a:pt x="111" y="2"/>
                    <a:pt x="104" y="8"/>
                  </a:cubicBezTo>
                  <a:cubicBezTo>
                    <a:pt x="88" y="8"/>
                    <a:pt x="71" y="24"/>
                    <a:pt x="55" y="41"/>
                  </a:cubicBezTo>
                  <a:cubicBezTo>
                    <a:pt x="22" y="57"/>
                    <a:pt x="1" y="111"/>
                    <a:pt x="22" y="144"/>
                  </a:cubicBezTo>
                  <a:cubicBezTo>
                    <a:pt x="22" y="177"/>
                    <a:pt x="38" y="214"/>
                    <a:pt x="55" y="231"/>
                  </a:cubicBezTo>
                  <a:cubicBezTo>
                    <a:pt x="88" y="247"/>
                    <a:pt x="104" y="264"/>
                    <a:pt x="141" y="264"/>
                  </a:cubicBezTo>
                  <a:cubicBezTo>
                    <a:pt x="191" y="247"/>
                    <a:pt x="244" y="198"/>
                    <a:pt x="244" y="128"/>
                  </a:cubicBezTo>
                  <a:lnTo>
                    <a:pt x="244" y="111"/>
                  </a:lnTo>
                  <a:cubicBezTo>
                    <a:pt x="228" y="57"/>
                    <a:pt x="207" y="24"/>
                    <a:pt x="158" y="8"/>
                  </a:cubicBezTo>
                  <a:cubicBezTo>
                    <a:pt x="147" y="8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1" name="Google Shape;20611;p54"/>
            <p:cNvSpPr/>
            <p:nvPr/>
          </p:nvSpPr>
          <p:spPr>
            <a:xfrm>
              <a:off x="4595525" y="27907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23" y="0"/>
                  </a:moveTo>
                  <a:cubicBezTo>
                    <a:pt x="117" y="0"/>
                    <a:pt x="110" y="2"/>
                    <a:pt x="104" y="8"/>
                  </a:cubicBezTo>
                  <a:lnTo>
                    <a:pt x="71" y="8"/>
                  </a:lnTo>
                  <a:cubicBezTo>
                    <a:pt x="21" y="24"/>
                    <a:pt x="0" y="94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1" y="247"/>
                    <a:pt x="104" y="263"/>
                    <a:pt x="141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94"/>
                    <a:pt x="227" y="94"/>
                    <a:pt x="207" y="74"/>
                  </a:cubicBezTo>
                  <a:cubicBezTo>
                    <a:pt x="207" y="41"/>
                    <a:pt x="174" y="24"/>
                    <a:pt x="157" y="8"/>
                  </a:cubicBez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2" name="Google Shape;20612;p54"/>
            <p:cNvSpPr/>
            <p:nvPr/>
          </p:nvSpPr>
          <p:spPr>
            <a:xfrm>
              <a:off x="4561625" y="2857250"/>
              <a:ext cx="3925" cy="6625"/>
            </a:xfrm>
            <a:custGeom>
              <a:avLst/>
              <a:gdLst/>
              <a:ahLst/>
              <a:cxnLst/>
              <a:rect l="l" t="t" r="r" b="b"/>
              <a:pathLst>
                <a:path w="157" h="265" extrusionOk="0">
                  <a:moveTo>
                    <a:pt x="36" y="0"/>
                  </a:moveTo>
                  <a:cubicBezTo>
                    <a:pt x="30" y="0"/>
                    <a:pt x="23" y="2"/>
                    <a:pt x="17" y="9"/>
                  </a:cubicBezTo>
                  <a:lnTo>
                    <a:pt x="0" y="9"/>
                  </a:lnTo>
                  <a:lnTo>
                    <a:pt x="0" y="248"/>
                  </a:lnTo>
                  <a:cubicBezTo>
                    <a:pt x="17" y="265"/>
                    <a:pt x="37" y="265"/>
                    <a:pt x="54" y="265"/>
                  </a:cubicBezTo>
                  <a:cubicBezTo>
                    <a:pt x="87" y="248"/>
                    <a:pt x="103" y="232"/>
                    <a:pt x="120" y="215"/>
                  </a:cubicBezTo>
                  <a:cubicBezTo>
                    <a:pt x="140" y="178"/>
                    <a:pt x="157" y="145"/>
                    <a:pt x="140" y="112"/>
                  </a:cubicBezTo>
                  <a:cubicBezTo>
                    <a:pt x="140" y="75"/>
                    <a:pt x="120" y="42"/>
                    <a:pt x="103" y="26"/>
                  </a:cubicBezTo>
                  <a:cubicBezTo>
                    <a:pt x="87" y="26"/>
                    <a:pt x="87" y="9"/>
                    <a:pt x="70" y="9"/>
                  </a:cubicBezTo>
                  <a:cubicBezTo>
                    <a:pt x="59" y="9"/>
                    <a:pt x="48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3" name="Google Shape;20613;p54"/>
            <p:cNvSpPr/>
            <p:nvPr/>
          </p:nvSpPr>
          <p:spPr>
            <a:xfrm>
              <a:off x="4578000" y="288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83" y="17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7" y="244"/>
                    <a:pt x="83" y="261"/>
                    <a:pt x="120" y="261"/>
                  </a:cubicBezTo>
                  <a:cubicBezTo>
                    <a:pt x="153" y="261"/>
                    <a:pt x="170" y="261"/>
                    <a:pt x="207" y="244"/>
                  </a:cubicBezTo>
                  <a:cubicBezTo>
                    <a:pt x="223" y="207"/>
                    <a:pt x="240" y="191"/>
                    <a:pt x="240" y="158"/>
                  </a:cubicBezTo>
                  <a:cubicBezTo>
                    <a:pt x="240" y="120"/>
                    <a:pt x="240" y="87"/>
                    <a:pt x="207" y="54"/>
                  </a:cubicBezTo>
                  <a:cubicBezTo>
                    <a:pt x="207" y="38"/>
                    <a:pt x="186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4" name="Google Shape;20614;p54"/>
            <p:cNvSpPr/>
            <p:nvPr/>
          </p:nvSpPr>
          <p:spPr>
            <a:xfrm>
              <a:off x="4568100" y="2919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24"/>
                    <a:pt x="67" y="240"/>
                  </a:cubicBezTo>
                  <a:cubicBezTo>
                    <a:pt x="81" y="252"/>
                    <a:pt x="102" y="263"/>
                    <a:pt x="119" y="263"/>
                  </a:cubicBezTo>
                  <a:cubicBezTo>
                    <a:pt x="126" y="263"/>
                    <a:pt x="132" y="261"/>
                    <a:pt x="137" y="257"/>
                  </a:cubicBezTo>
                  <a:cubicBezTo>
                    <a:pt x="207" y="257"/>
                    <a:pt x="240" y="186"/>
                    <a:pt x="240" y="121"/>
                  </a:cubicBezTo>
                  <a:cubicBezTo>
                    <a:pt x="223" y="83"/>
                    <a:pt x="223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5" name="Google Shape;20615;p54"/>
            <p:cNvSpPr/>
            <p:nvPr/>
          </p:nvSpPr>
          <p:spPr>
            <a:xfrm>
              <a:off x="4576650" y="2857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0"/>
                    <a:pt x="55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6" y="245"/>
                    <a:pt x="87" y="261"/>
                    <a:pt x="121" y="261"/>
                  </a:cubicBezTo>
                  <a:cubicBezTo>
                    <a:pt x="144" y="261"/>
                    <a:pt x="168" y="253"/>
                    <a:pt x="191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1" y="33"/>
                    <a:pt x="174" y="17"/>
                    <a:pt x="158" y="17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6" name="Google Shape;20616;p54"/>
            <p:cNvSpPr/>
            <p:nvPr/>
          </p:nvSpPr>
          <p:spPr>
            <a:xfrm>
              <a:off x="4573675" y="2807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7" name="Google Shape;20617;p54"/>
            <p:cNvSpPr/>
            <p:nvPr/>
          </p:nvSpPr>
          <p:spPr>
            <a:xfrm>
              <a:off x="4571500" y="29489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0"/>
                    <a:pt x="1" y="70"/>
                    <a:pt x="17" y="136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7" y="239"/>
                    <a:pt x="120" y="260"/>
                    <a:pt x="137" y="260"/>
                  </a:cubicBezTo>
                  <a:cubicBezTo>
                    <a:pt x="174" y="239"/>
                    <a:pt x="190" y="223"/>
                    <a:pt x="207" y="206"/>
                  </a:cubicBezTo>
                  <a:cubicBezTo>
                    <a:pt x="240" y="173"/>
                    <a:pt x="240" y="136"/>
                    <a:pt x="240" y="103"/>
                  </a:cubicBezTo>
                  <a:cubicBezTo>
                    <a:pt x="223" y="70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8" name="Google Shape;20618;p54"/>
            <p:cNvSpPr/>
            <p:nvPr/>
          </p:nvSpPr>
          <p:spPr>
            <a:xfrm>
              <a:off x="4574075" y="290167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34" y="34"/>
                    <a:pt x="17" y="50"/>
                  </a:cubicBezTo>
                  <a:cubicBezTo>
                    <a:pt x="1" y="88"/>
                    <a:pt x="1" y="120"/>
                    <a:pt x="1" y="153"/>
                  </a:cubicBezTo>
                  <a:cubicBezTo>
                    <a:pt x="17" y="191"/>
                    <a:pt x="17" y="224"/>
                    <a:pt x="54" y="240"/>
                  </a:cubicBezTo>
                  <a:cubicBezTo>
                    <a:pt x="66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8"/>
                    <a:pt x="207" y="50"/>
                    <a:pt x="174" y="34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9" name="Google Shape;20619;p54"/>
            <p:cNvSpPr/>
            <p:nvPr/>
          </p:nvSpPr>
          <p:spPr>
            <a:xfrm>
              <a:off x="4575425" y="297982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6" y="260"/>
                    <a:pt x="104" y="260"/>
                    <a:pt x="137" y="260"/>
                  </a:cubicBezTo>
                  <a:cubicBezTo>
                    <a:pt x="186" y="239"/>
                    <a:pt x="223" y="190"/>
                    <a:pt x="223" y="103"/>
                  </a:cubicBezTo>
                  <a:cubicBezTo>
                    <a:pt x="223" y="7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0" name="Google Shape;20620;p54"/>
            <p:cNvSpPr/>
            <p:nvPr/>
          </p:nvSpPr>
          <p:spPr>
            <a:xfrm>
              <a:off x="4561625" y="2909000"/>
              <a:ext cx="425" cy="3025"/>
            </a:xfrm>
            <a:custGeom>
              <a:avLst/>
              <a:gdLst/>
              <a:ahLst/>
              <a:cxnLst/>
              <a:rect l="l" t="t" r="r" b="b"/>
              <a:pathLst>
                <a:path w="17" h="121" extrusionOk="0">
                  <a:moveTo>
                    <a:pt x="0" y="1"/>
                  </a:moveTo>
                  <a:lnTo>
                    <a:pt x="0" y="120"/>
                  </a:lnTo>
                  <a:cubicBezTo>
                    <a:pt x="17" y="83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1" name="Google Shape;20621;p54"/>
            <p:cNvSpPr/>
            <p:nvPr/>
          </p:nvSpPr>
          <p:spPr>
            <a:xfrm>
              <a:off x="45663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2" name="Google Shape;20622;p54"/>
            <p:cNvSpPr/>
            <p:nvPr/>
          </p:nvSpPr>
          <p:spPr>
            <a:xfrm>
              <a:off x="4565950" y="28406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3" name="Google Shape;20623;p54"/>
            <p:cNvSpPr/>
            <p:nvPr/>
          </p:nvSpPr>
          <p:spPr>
            <a:xfrm>
              <a:off x="4560800" y="2809425"/>
              <a:ext cx="4350" cy="6475"/>
            </a:xfrm>
            <a:custGeom>
              <a:avLst/>
              <a:gdLst/>
              <a:ahLst/>
              <a:cxnLst/>
              <a:rect l="l" t="t" r="r" b="b"/>
              <a:pathLst>
                <a:path w="174" h="259" extrusionOk="0">
                  <a:moveTo>
                    <a:pt x="42" y="1"/>
                  </a:moveTo>
                  <a:cubicBezTo>
                    <a:pt x="29" y="1"/>
                    <a:pt x="17" y="5"/>
                    <a:pt x="0" y="13"/>
                  </a:cubicBezTo>
                  <a:cubicBezTo>
                    <a:pt x="17" y="100"/>
                    <a:pt x="17" y="186"/>
                    <a:pt x="33" y="252"/>
                  </a:cubicBezTo>
                  <a:cubicBezTo>
                    <a:pt x="40" y="256"/>
                    <a:pt x="48" y="258"/>
                    <a:pt x="56" y="258"/>
                  </a:cubicBezTo>
                  <a:cubicBezTo>
                    <a:pt x="88" y="258"/>
                    <a:pt x="123" y="226"/>
                    <a:pt x="136" y="186"/>
                  </a:cubicBezTo>
                  <a:cubicBezTo>
                    <a:pt x="173" y="116"/>
                    <a:pt x="136" y="30"/>
                    <a:pt x="87" y="13"/>
                  </a:cubicBezTo>
                  <a:cubicBezTo>
                    <a:pt x="68" y="5"/>
                    <a:pt x="55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4" name="Google Shape;20624;p54"/>
            <p:cNvSpPr/>
            <p:nvPr/>
          </p:nvSpPr>
          <p:spPr>
            <a:xfrm>
              <a:off x="4562950" y="2889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1"/>
                  </a:moveTo>
                  <a:cubicBezTo>
                    <a:pt x="107" y="1"/>
                    <a:pt x="98" y="3"/>
                    <a:pt x="87" y="8"/>
                  </a:cubicBezTo>
                  <a:lnTo>
                    <a:pt x="67" y="8"/>
                  </a:lnTo>
                  <a:cubicBezTo>
                    <a:pt x="17" y="45"/>
                    <a:pt x="1" y="95"/>
                    <a:pt x="1" y="148"/>
                  </a:cubicBezTo>
                  <a:cubicBezTo>
                    <a:pt x="1" y="181"/>
                    <a:pt x="17" y="214"/>
                    <a:pt x="50" y="231"/>
                  </a:cubicBezTo>
                  <a:cubicBezTo>
                    <a:pt x="67" y="268"/>
                    <a:pt x="104" y="268"/>
                    <a:pt x="120" y="268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95"/>
                    <a:pt x="207" y="95"/>
                    <a:pt x="207" y="78"/>
                  </a:cubicBezTo>
                  <a:cubicBezTo>
                    <a:pt x="207" y="45"/>
                    <a:pt x="170" y="25"/>
                    <a:pt x="153" y="8"/>
                  </a:cubicBezTo>
                  <a:cubicBezTo>
                    <a:pt x="142" y="8"/>
                    <a:pt x="13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5" name="Google Shape;20625;p54"/>
            <p:cNvSpPr/>
            <p:nvPr/>
          </p:nvSpPr>
          <p:spPr>
            <a:xfrm>
              <a:off x="4561625" y="2951050"/>
              <a:ext cx="950" cy="5175"/>
            </a:xfrm>
            <a:custGeom>
              <a:avLst/>
              <a:gdLst/>
              <a:ahLst/>
              <a:cxnLst/>
              <a:rect l="l" t="t" r="r" b="b"/>
              <a:pathLst>
                <a:path w="38" h="207" extrusionOk="0">
                  <a:moveTo>
                    <a:pt x="0" y="1"/>
                  </a:moveTo>
                  <a:lnTo>
                    <a:pt x="0" y="207"/>
                  </a:lnTo>
                  <a:cubicBezTo>
                    <a:pt x="17" y="174"/>
                    <a:pt x="37" y="120"/>
                    <a:pt x="37" y="87"/>
                  </a:cubicBezTo>
                  <a:cubicBezTo>
                    <a:pt x="17" y="50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6" name="Google Shape;20626;p54"/>
            <p:cNvSpPr/>
            <p:nvPr/>
          </p:nvSpPr>
          <p:spPr>
            <a:xfrm>
              <a:off x="4561625" y="29332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85" y="1"/>
                  </a:moveTo>
                  <a:cubicBezTo>
                    <a:pt x="69" y="1"/>
                    <a:pt x="49" y="13"/>
                    <a:pt x="37" y="24"/>
                  </a:cubicBezTo>
                  <a:cubicBezTo>
                    <a:pt x="17" y="41"/>
                    <a:pt x="0" y="61"/>
                    <a:pt x="0" y="94"/>
                  </a:cubicBezTo>
                  <a:lnTo>
                    <a:pt x="0" y="164"/>
                  </a:lnTo>
                  <a:cubicBezTo>
                    <a:pt x="0" y="181"/>
                    <a:pt x="0" y="197"/>
                    <a:pt x="17" y="214"/>
                  </a:cubicBezTo>
                  <a:cubicBezTo>
                    <a:pt x="38" y="245"/>
                    <a:pt x="69" y="263"/>
                    <a:pt x="101" y="263"/>
                  </a:cubicBezTo>
                  <a:cubicBezTo>
                    <a:pt x="125" y="263"/>
                    <a:pt x="150" y="253"/>
                    <a:pt x="173" y="230"/>
                  </a:cubicBezTo>
                  <a:cubicBezTo>
                    <a:pt x="206" y="181"/>
                    <a:pt x="223" y="111"/>
                    <a:pt x="190" y="41"/>
                  </a:cubicBezTo>
                  <a:cubicBezTo>
                    <a:pt x="173" y="24"/>
                    <a:pt x="157" y="8"/>
                    <a:pt x="140" y="8"/>
                  </a:cubicBezTo>
                  <a:lnTo>
                    <a:pt x="103" y="8"/>
                  </a:lnTo>
                  <a:cubicBezTo>
                    <a:pt x="98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7" name="Google Shape;20627;p54"/>
            <p:cNvSpPr/>
            <p:nvPr/>
          </p:nvSpPr>
          <p:spPr>
            <a:xfrm>
              <a:off x="4579250" y="28376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8" name="Google Shape;20628;p54"/>
            <p:cNvSpPr/>
            <p:nvPr/>
          </p:nvSpPr>
          <p:spPr>
            <a:xfrm>
              <a:off x="4613550" y="281557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28" y="1"/>
                  </a:moveTo>
                  <a:cubicBezTo>
                    <a:pt x="82" y="1"/>
                    <a:pt x="47" y="23"/>
                    <a:pt x="22" y="77"/>
                  </a:cubicBezTo>
                  <a:cubicBezTo>
                    <a:pt x="1" y="147"/>
                    <a:pt x="38" y="233"/>
                    <a:pt x="88" y="250"/>
                  </a:cubicBezTo>
                  <a:cubicBezTo>
                    <a:pt x="104" y="266"/>
                    <a:pt x="125" y="266"/>
                    <a:pt x="141" y="266"/>
                  </a:cubicBezTo>
                  <a:cubicBezTo>
                    <a:pt x="174" y="250"/>
                    <a:pt x="207" y="233"/>
                    <a:pt x="228" y="180"/>
                  </a:cubicBezTo>
                  <a:cubicBezTo>
                    <a:pt x="244" y="130"/>
                    <a:pt x="244" y="77"/>
                    <a:pt x="207" y="44"/>
                  </a:cubicBezTo>
                  <a:cubicBezTo>
                    <a:pt x="191" y="27"/>
                    <a:pt x="191" y="6"/>
                    <a:pt x="174" y="6"/>
                  </a:cubicBezTo>
                  <a:cubicBezTo>
                    <a:pt x="158" y="3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9" name="Google Shape;20629;p54"/>
            <p:cNvSpPr/>
            <p:nvPr/>
          </p:nvSpPr>
          <p:spPr>
            <a:xfrm>
              <a:off x="4640675" y="2781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120" y="1"/>
                    <a:pt x="87" y="17"/>
                    <a:pt x="70" y="17"/>
                  </a:cubicBezTo>
                  <a:cubicBezTo>
                    <a:pt x="17" y="33"/>
                    <a:pt x="0" y="87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0" name="Google Shape;20630;p54"/>
            <p:cNvSpPr/>
            <p:nvPr/>
          </p:nvSpPr>
          <p:spPr>
            <a:xfrm>
              <a:off x="4611925" y="2833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03" y="0"/>
                  </a:moveTo>
                  <a:cubicBezTo>
                    <a:pt x="86" y="0"/>
                    <a:pt x="68" y="4"/>
                    <a:pt x="49" y="12"/>
                  </a:cubicBezTo>
                  <a:cubicBezTo>
                    <a:pt x="33" y="29"/>
                    <a:pt x="16" y="50"/>
                    <a:pt x="0" y="83"/>
                  </a:cubicBezTo>
                  <a:lnTo>
                    <a:pt x="0" y="169"/>
                  </a:lnTo>
                  <a:cubicBezTo>
                    <a:pt x="16" y="202"/>
                    <a:pt x="33" y="235"/>
                    <a:pt x="66" y="256"/>
                  </a:cubicBezTo>
                  <a:cubicBezTo>
                    <a:pt x="78" y="260"/>
                    <a:pt x="92" y="262"/>
                    <a:pt x="105" y="262"/>
                  </a:cubicBezTo>
                  <a:cubicBezTo>
                    <a:pt x="149" y="262"/>
                    <a:pt x="194" y="239"/>
                    <a:pt x="206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1" name="Google Shape;20631;p54"/>
            <p:cNvSpPr/>
            <p:nvPr/>
          </p:nvSpPr>
          <p:spPr>
            <a:xfrm>
              <a:off x="4798275" y="30323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04" y="1"/>
                  </a:moveTo>
                  <a:cubicBezTo>
                    <a:pt x="87" y="1"/>
                    <a:pt x="70" y="6"/>
                    <a:pt x="54" y="16"/>
                  </a:cubicBezTo>
                  <a:cubicBezTo>
                    <a:pt x="33" y="33"/>
                    <a:pt x="17" y="66"/>
                    <a:pt x="17" y="82"/>
                  </a:cubicBezTo>
                  <a:cubicBezTo>
                    <a:pt x="0" y="119"/>
                    <a:pt x="0" y="152"/>
                    <a:pt x="0" y="169"/>
                  </a:cubicBezTo>
                  <a:cubicBezTo>
                    <a:pt x="17" y="202"/>
                    <a:pt x="33" y="239"/>
                    <a:pt x="70" y="255"/>
                  </a:cubicBezTo>
                  <a:cubicBezTo>
                    <a:pt x="88" y="264"/>
                    <a:pt x="104" y="268"/>
                    <a:pt x="120" y="268"/>
                  </a:cubicBezTo>
                  <a:cubicBezTo>
                    <a:pt x="163" y="268"/>
                    <a:pt x="199" y="237"/>
                    <a:pt x="223" y="185"/>
                  </a:cubicBezTo>
                  <a:cubicBezTo>
                    <a:pt x="239" y="119"/>
                    <a:pt x="206" y="33"/>
                    <a:pt x="157" y="16"/>
                  </a:cubicBezTo>
                  <a:cubicBezTo>
                    <a:pt x="138" y="6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2" name="Google Shape;20632;p54"/>
            <p:cNvSpPr/>
            <p:nvPr/>
          </p:nvSpPr>
          <p:spPr>
            <a:xfrm>
              <a:off x="4580575" y="28217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36" y="0"/>
                  </a:moveTo>
                  <a:cubicBezTo>
                    <a:pt x="85" y="0"/>
                    <a:pt x="44" y="30"/>
                    <a:pt x="17" y="71"/>
                  </a:cubicBezTo>
                  <a:cubicBezTo>
                    <a:pt x="1" y="141"/>
                    <a:pt x="34" y="227"/>
                    <a:pt x="83" y="244"/>
                  </a:cubicBezTo>
                  <a:cubicBezTo>
                    <a:pt x="97" y="253"/>
                    <a:pt x="113" y="257"/>
                    <a:pt x="128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3" name="Google Shape;20633;p54"/>
            <p:cNvSpPr/>
            <p:nvPr/>
          </p:nvSpPr>
          <p:spPr>
            <a:xfrm>
              <a:off x="4945150" y="2958375"/>
              <a:ext cx="5575" cy="6000"/>
            </a:xfrm>
            <a:custGeom>
              <a:avLst/>
              <a:gdLst/>
              <a:ahLst/>
              <a:cxnLst/>
              <a:rect l="l" t="t" r="r" b="b"/>
              <a:pathLst>
                <a:path w="223" h="240" extrusionOk="0">
                  <a:moveTo>
                    <a:pt x="54" y="1"/>
                  </a:moveTo>
                  <a:cubicBezTo>
                    <a:pt x="17" y="50"/>
                    <a:pt x="0" y="137"/>
                    <a:pt x="54" y="190"/>
                  </a:cubicBezTo>
                  <a:cubicBezTo>
                    <a:pt x="70" y="207"/>
                    <a:pt x="87" y="223"/>
                    <a:pt x="120" y="240"/>
                  </a:cubicBezTo>
                  <a:cubicBezTo>
                    <a:pt x="157" y="240"/>
                    <a:pt x="174" y="223"/>
                    <a:pt x="206" y="207"/>
                  </a:cubicBezTo>
                  <a:cubicBezTo>
                    <a:pt x="206" y="190"/>
                    <a:pt x="223" y="190"/>
                    <a:pt x="223" y="170"/>
                  </a:cubicBezTo>
                  <a:cubicBezTo>
                    <a:pt x="174" y="120"/>
                    <a:pt x="120" y="50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4" name="Google Shape;20634;p54"/>
            <p:cNvSpPr/>
            <p:nvPr/>
          </p:nvSpPr>
          <p:spPr>
            <a:xfrm>
              <a:off x="4893200" y="29536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90" y="17"/>
                    <a:pt x="17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5" name="Google Shape;20635;p54"/>
            <p:cNvSpPr/>
            <p:nvPr/>
          </p:nvSpPr>
          <p:spPr>
            <a:xfrm>
              <a:off x="4899175" y="29360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8" y="17"/>
                    <a:pt x="17" y="54"/>
                  </a:cubicBezTo>
                  <a:cubicBezTo>
                    <a:pt x="1" y="71"/>
                    <a:pt x="1" y="104"/>
                    <a:pt x="1" y="137"/>
                  </a:cubicBezTo>
                  <a:cubicBezTo>
                    <a:pt x="1" y="174"/>
                    <a:pt x="17" y="207"/>
                    <a:pt x="54" y="223"/>
                  </a:cubicBezTo>
                  <a:cubicBezTo>
                    <a:pt x="71" y="261"/>
                    <a:pt x="104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6" name="Google Shape;20636;p54"/>
            <p:cNvSpPr/>
            <p:nvPr/>
          </p:nvSpPr>
          <p:spPr>
            <a:xfrm>
              <a:off x="4888050" y="2926525"/>
              <a:ext cx="5575" cy="3950"/>
            </a:xfrm>
            <a:custGeom>
              <a:avLst/>
              <a:gdLst/>
              <a:ahLst/>
              <a:cxnLst/>
              <a:rect l="l" t="t" r="r" b="b"/>
              <a:pathLst>
                <a:path w="223" h="158" extrusionOk="0">
                  <a:moveTo>
                    <a:pt x="0" y="1"/>
                  </a:moveTo>
                  <a:lnTo>
                    <a:pt x="0" y="54"/>
                  </a:lnTo>
                  <a:cubicBezTo>
                    <a:pt x="0" y="87"/>
                    <a:pt x="17" y="124"/>
                    <a:pt x="33" y="141"/>
                  </a:cubicBezTo>
                  <a:cubicBezTo>
                    <a:pt x="70" y="157"/>
                    <a:pt x="103" y="157"/>
                    <a:pt x="120" y="157"/>
                  </a:cubicBezTo>
                  <a:cubicBezTo>
                    <a:pt x="173" y="157"/>
                    <a:pt x="223" y="87"/>
                    <a:pt x="223" y="38"/>
                  </a:cubicBezTo>
                  <a:cubicBezTo>
                    <a:pt x="153" y="2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7" name="Google Shape;20637;p54"/>
            <p:cNvSpPr/>
            <p:nvPr/>
          </p:nvSpPr>
          <p:spPr>
            <a:xfrm>
              <a:off x="4889275" y="2999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1" y="141"/>
                    <a:pt x="21" y="227"/>
                    <a:pt x="87" y="244"/>
                  </a:cubicBezTo>
                  <a:cubicBezTo>
                    <a:pt x="104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4"/>
                  </a:cubicBezTo>
                  <a:cubicBezTo>
                    <a:pt x="244" y="124"/>
                    <a:pt x="227" y="71"/>
                    <a:pt x="207" y="38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8" name="Google Shape;20638;p54"/>
            <p:cNvSpPr/>
            <p:nvPr/>
          </p:nvSpPr>
          <p:spPr>
            <a:xfrm>
              <a:off x="4588725" y="2808550"/>
              <a:ext cx="6400" cy="6475"/>
            </a:xfrm>
            <a:custGeom>
              <a:avLst/>
              <a:gdLst/>
              <a:ahLst/>
              <a:cxnLst/>
              <a:rect l="l" t="t" r="r" b="b"/>
              <a:pathLst>
                <a:path w="256" h="259" extrusionOk="0">
                  <a:moveTo>
                    <a:pt x="126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8" y="257"/>
                    <a:pt x="109" y="259"/>
                    <a:pt x="120" y="259"/>
                  </a:cubicBezTo>
                  <a:cubicBezTo>
                    <a:pt x="171" y="259"/>
                    <a:pt x="212" y="226"/>
                    <a:pt x="239" y="168"/>
                  </a:cubicBezTo>
                  <a:cubicBezTo>
                    <a:pt x="256" y="102"/>
                    <a:pt x="223" y="32"/>
                    <a:pt x="169" y="15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9" name="Google Shape;20639;p54"/>
            <p:cNvSpPr/>
            <p:nvPr/>
          </p:nvSpPr>
          <p:spPr>
            <a:xfrm>
              <a:off x="4584800" y="28698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54" y="22"/>
                    <a:pt x="1" y="88"/>
                    <a:pt x="17" y="158"/>
                  </a:cubicBezTo>
                  <a:cubicBezTo>
                    <a:pt x="17" y="191"/>
                    <a:pt x="38" y="228"/>
                    <a:pt x="71" y="244"/>
                  </a:cubicBezTo>
                  <a:cubicBezTo>
                    <a:pt x="82" y="256"/>
                    <a:pt x="102" y="268"/>
                    <a:pt x="120" y="268"/>
                  </a:cubicBezTo>
                  <a:cubicBezTo>
                    <a:pt x="128" y="268"/>
                    <a:pt x="135" y="266"/>
                    <a:pt x="141" y="261"/>
                  </a:cubicBezTo>
                  <a:cubicBezTo>
                    <a:pt x="174" y="261"/>
                    <a:pt x="207" y="244"/>
                    <a:pt x="223" y="207"/>
                  </a:cubicBezTo>
                  <a:cubicBezTo>
                    <a:pt x="244" y="191"/>
                    <a:pt x="244" y="158"/>
                    <a:pt x="244" y="125"/>
                  </a:cubicBezTo>
                  <a:cubicBezTo>
                    <a:pt x="223" y="88"/>
                    <a:pt x="223" y="55"/>
                    <a:pt x="190" y="38"/>
                  </a:cubicBezTo>
                  <a:cubicBezTo>
                    <a:pt x="190" y="22"/>
                    <a:pt x="174" y="22"/>
                    <a:pt x="174" y="22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0" name="Google Shape;20640;p54"/>
            <p:cNvSpPr/>
            <p:nvPr/>
          </p:nvSpPr>
          <p:spPr>
            <a:xfrm>
              <a:off x="4593875" y="283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66" y="22"/>
                    <a:pt x="50" y="38"/>
                  </a:cubicBezTo>
                  <a:cubicBezTo>
                    <a:pt x="0" y="88"/>
                    <a:pt x="0" y="158"/>
                    <a:pt x="33" y="228"/>
                  </a:cubicBezTo>
                  <a:cubicBezTo>
                    <a:pt x="52" y="255"/>
                    <a:pt x="81" y="267"/>
                    <a:pt x="113" y="267"/>
                  </a:cubicBezTo>
                  <a:cubicBezTo>
                    <a:pt x="139" y="267"/>
                    <a:pt x="166" y="259"/>
                    <a:pt x="190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190" y="38"/>
                    <a:pt x="170" y="22"/>
                    <a:pt x="153" y="22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1" name="Google Shape;20641;p54"/>
            <p:cNvSpPr/>
            <p:nvPr/>
          </p:nvSpPr>
          <p:spPr>
            <a:xfrm>
              <a:off x="4604600" y="284935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14" y="1"/>
                  </a:moveTo>
                  <a:cubicBezTo>
                    <a:pt x="107" y="1"/>
                    <a:pt x="103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33" y="222"/>
                    <a:pt x="50" y="239"/>
                  </a:cubicBezTo>
                  <a:cubicBezTo>
                    <a:pt x="64" y="250"/>
                    <a:pt x="85" y="262"/>
                    <a:pt x="102" y="262"/>
                  </a:cubicBezTo>
                  <a:cubicBezTo>
                    <a:pt x="109" y="262"/>
                    <a:pt x="115" y="260"/>
                    <a:pt x="120" y="255"/>
                  </a:cubicBezTo>
                  <a:cubicBezTo>
                    <a:pt x="153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cubicBezTo>
                    <a:pt x="173" y="16"/>
                    <a:pt x="153" y="16"/>
                    <a:pt x="153" y="16"/>
                  </a:cubicBezTo>
                  <a:lnTo>
                    <a:pt x="136" y="16"/>
                  </a:lnTo>
                  <a:cubicBezTo>
                    <a:pt x="128" y="6"/>
                    <a:pt x="12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2" name="Google Shape;20642;p54"/>
            <p:cNvSpPr/>
            <p:nvPr/>
          </p:nvSpPr>
          <p:spPr>
            <a:xfrm>
              <a:off x="4561625" y="2982800"/>
              <a:ext cx="3000" cy="6525"/>
            </a:xfrm>
            <a:custGeom>
              <a:avLst/>
              <a:gdLst/>
              <a:ahLst/>
              <a:cxnLst/>
              <a:rect l="l" t="t" r="r" b="b"/>
              <a:pathLst>
                <a:path w="120" h="261" extrusionOk="0">
                  <a:moveTo>
                    <a:pt x="0" y="1"/>
                  </a:moveTo>
                  <a:lnTo>
                    <a:pt x="0" y="260"/>
                  </a:lnTo>
                  <a:cubicBezTo>
                    <a:pt x="54" y="260"/>
                    <a:pt x="87" y="223"/>
                    <a:pt x="103" y="174"/>
                  </a:cubicBezTo>
                  <a:cubicBezTo>
                    <a:pt x="120" y="141"/>
                    <a:pt x="103" y="87"/>
                    <a:pt x="87" y="38"/>
                  </a:cubicBezTo>
                  <a:cubicBezTo>
                    <a:pt x="70" y="38"/>
                    <a:pt x="54" y="17"/>
                    <a:pt x="37" y="17"/>
                  </a:cubicBezTo>
                  <a:cubicBezTo>
                    <a:pt x="17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3" name="Google Shape;20643;p54"/>
            <p:cNvSpPr/>
            <p:nvPr/>
          </p:nvSpPr>
          <p:spPr>
            <a:xfrm>
              <a:off x="4601200" y="28200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4"/>
                    <a:pt x="84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4" name="Google Shape;20644;p54"/>
            <p:cNvSpPr/>
            <p:nvPr/>
          </p:nvSpPr>
          <p:spPr>
            <a:xfrm>
              <a:off x="4596875" y="28661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1" y="0"/>
                  </a:moveTo>
                  <a:cubicBezTo>
                    <a:pt x="76" y="0"/>
                    <a:pt x="41" y="31"/>
                    <a:pt x="17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73" y="252"/>
                    <a:pt x="223" y="219"/>
                    <a:pt x="223" y="186"/>
                  </a:cubicBezTo>
                  <a:cubicBezTo>
                    <a:pt x="239" y="132"/>
                    <a:pt x="239" y="83"/>
                    <a:pt x="206" y="46"/>
                  </a:cubicBezTo>
                  <a:cubicBezTo>
                    <a:pt x="206" y="29"/>
                    <a:pt x="190" y="13"/>
                    <a:pt x="173" y="13"/>
                  </a:cubicBezTo>
                  <a:cubicBezTo>
                    <a:pt x="155" y="4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645" name="Google Shape;20645;p54"/>
          <p:cNvSpPr/>
          <p:nvPr/>
        </p:nvSpPr>
        <p:spPr>
          <a:xfrm rot="10800000" flipH="1">
            <a:off x="410206" y="1976937"/>
            <a:ext cx="846599" cy="692702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646" name="Google Shape;20646;p54"/>
          <p:cNvSpPr/>
          <p:nvPr/>
        </p:nvSpPr>
        <p:spPr>
          <a:xfrm flipH="1">
            <a:off x="351625" y="3210400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647" name="Google Shape;20647;p54"/>
          <p:cNvSpPr/>
          <p:nvPr/>
        </p:nvSpPr>
        <p:spPr>
          <a:xfrm flipH="1">
            <a:off x="6945632" y="4478376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CUSTOM_27">
    <p:spTree>
      <p:nvGrpSpPr>
        <p:cNvPr id="1" name="Shape 206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49" name="Google Shape;20649;p55"/>
          <p:cNvSpPr/>
          <p:nvPr/>
        </p:nvSpPr>
        <p:spPr>
          <a:xfrm rot="10800000">
            <a:off x="-481625" y="-182998"/>
            <a:ext cx="1791600" cy="1887873"/>
          </a:xfrm>
          <a:custGeom>
            <a:avLst/>
            <a:gdLst/>
            <a:ahLst/>
            <a:cxnLst/>
            <a:rect l="l" t="t" r="r" b="b"/>
            <a:pathLst>
              <a:path w="3592" h="3785" extrusionOk="0">
                <a:moveTo>
                  <a:pt x="1450" y="1"/>
                </a:moveTo>
                <a:cubicBezTo>
                  <a:pt x="1202" y="1"/>
                  <a:pt x="970" y="64"/>
                  <a:pt x="809" y="263"/>
                </a:cubicBezTo>
                <a:cubicBezTo>
                  <a:pt x="706" y="400"/>
                  <a:pt x="652" y="589"/>
                  <a:pt x="619" y="762"/>
                </a:cubicBezTo>
                <a:cubicBezTo>
                  <a:pt x="413" y="1772"/>
                  <a:pt x="207" y="2787"/>
                  <a:pt x="1" y="3784"/>
                </a:cubicBezTo>
                <a:lnTo>
                  <a:pt x="3592" y="3784"/>
                </a:lnTo>
                <a:lnTo>
                  <a:pt x="3592" y="400"/>
                </a:lnTo>
                <a:cubicBezTo>
                  <a:pt x="3039" y="263"/>
                  <a:pt x="2442" y="193"/>
                  <a:pt x="2062" y="90"/>
                </a:cubicBezTo>
                <a:cubicBezTo>
                  <a:pt x="1869" y="44"/>
                  <a:pt x="1654" y="1"/>
                  <a:pt x="14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650" name="Google Shape;20650;p55"/>
          <p:cNvGrpSpPr/>
          <p:nvPr/>
        </p:nvGrpSpPr>
        <p:grpSpPr>
          <a:xfrm flipH="1">
            <a:off x="8674412" y="-183011"/>
            <a:ext cx="901674" cy="1575190"/>
            <a:chOff x="5052950" y="2452900"/>
            <a:chExt cx="213900" cy="373675"/>
          </a:xfrm>
        </p:grpSpPr>
        <p:sp>
          <p:nvSpPr>
            <p:cNvPr id="20651" name="Google Shape;20651;p55"/>
            <p:cNvSpPr/>
            <p:nvPr/>
          </p:nvSpPr>
          <p:spPr>
            <a:xfrm>
              <a:off x="5133675" y="262597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70" y="17"/>
                    <a:pt x="54" y="33"/>
                    <a:pt x="3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37" y="223"/>
                    <a:pt x="54" y="239"/>
                  </a:cubicBezTo>
                  <a:cubicBezTo>
                    <a:pt x="65" y="251"/>
                    <a:pt x="85" y="263"/>
                    <a:pt x="109" y="263"/>
                  </a:cubicBezTo>
                  <a:cubicBezTo>
                    <a:pt x="119" y="263"/>
                    <a:pt x="129" y="261"/>
                    <a:pt x="140" y="256"/>
                  </a:cubicBezTo>
                  <a:cubicBezTo>
                    <a:pt x="190" y="256"/>
                    <a:pt x="243" y="190"/>
                    <a:pt x="223" y="120"/>
                  </a:cubicBezTo>
                  <a:cubicBezTo>
                    <a:pt x="223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2" name="Google Shape;20652;p55"/>
            <p:cNvSpPr/>
            <p:nvPr/>
          </p:nvSpPr>
          <p:spPr>
            <a:xfrm>
              <a:off x="5133675" y="25013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21"/>
                    <a:pt x="0" y="71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0" y="260"/>
                  </a:cubicBezTo>
                  <a:cubicBezTo>
                    <a:pt x="206" y="244"/>
                    <a:pt x="243" y="174"/>
                    <a:pt x="243" y="104"/>
                  </a:cubicBezTo>
                  <a:cubicBezTo>
                    <a:pt x="223" y="71"/>
                    <a:pt x="206" y="2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3" name="Google Shape;20653;p55"/>
            <p:cNvSpPr/>
            <p:nvPr/>
          </p:nvSpPr>
          <p:spPr>
            <a:xfrm>
              <a:off x="5132025" y="259395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18" y="0"/>
                  </a:moveTo>
                  <a:cubicBezTo>
                    <a:pt x="100" y="0"/>
                    <a:pt x="78" y="13"/>
                    <a:pt x="66" y="28"/>
                  </a:cubicBezTo>
                  <a:cubicBezTo>
                    <a:pt x="17" y="77"/>
                    <a:pt x="0" y="164"/>
                    <a:pt x="50" y="213"/>
                  </a:cubicBezTo>
                  <a:cubicBezTo>
                    <a:pt x="66" y="234"/>
                    <a:pt x="83" y="250"/>
                    <a:pt x="120" y="267"/>
                  </a:cubicBezTo>
                  <a:cubicBezTo>
                    <a:pt x="153" y="267"/>
                    <a:pt x="169" y="250"/>
                    <a:pt x="206" y="234"/>
                  </a:cubicBezTo>
                  <a:cubicBezTo>
                    <a:pt x="239" y="180"/>
                    <a:pt x="256" y="110"/>
                    <a:pt x="223" y="44"/>
                  </a:cubicBezTo>
                  <a:cubicBezTo>
                    <a:pt x="206" y="28"/>
                    <a:pt x="186" y="7"/>
                    <a:pt x="169" y="7"/>
                  </a:cubicBezTo>
                  <a:lnTo>
                    <a:pt x="136" y="7"/>
                  </a:lnTo>
                  <a:cubicBezTo>
                    <a:pt x="132" y="2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4" name="Google Shape;20654;p55"/>
            <p:cNvSpPr/>
            <p:nvPr/>
          </p:nvSpPr>
          <p:spPr>
            <a:xfrm>
              <a:off x="5134075" y="25306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87" y="1"/>
                    <a:pt x="71" y="17"/>
                    <a:pt x="54" y="33"/>
                  </a:cubicBezTo>
                  <a:cubicBezTo>
                    <a:pt x="21" y="50"/>
                    <a:pt x="1" y="104"/>
                    <a:pt x="21" y="137"/>
                  </a:cubicBezTo>
                  <a:cubicBezTo>
                    <a:pt x="21" y="17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90" y="240"/>
                    <a:pt x="244" y="190"/>
                    <a:pt x="244" y="120"/>
                  </a:cubicBezTo>
                  <a:lnTo>
                    <a:pt x="244" y="104"/>
                  </a:lnTo>
                  <a:cubicBezTo>
                    <a:pt x="227" y="50"/>
                    <a:pt x="20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5" name="Google Shape;20655;p55"/>
            <p:cNvSpPr/>
            <p:nvPr/>
          </p:nvSpPr>
          <p:spPr>
            <a:xfrm>
              <a:off x="5132425" y="25472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0" y="256"/>
                    <a:pt x="115" y="261"/>
                    <a:pt x="130" y="261"/>
                  </a:cubicBezTo>
                  <a:cubicBezTo>
                    <a:pt x="170" y="261"/>
                    <a:pt x="211" y="229"/>
                    <a:pt x="223" y="178"/>
                  </a:cubicBezTo>
                  <a:cubicBezTo>
                    <a:pt x="240" y="107"/>
                    <a:pt x="223" y="42"/>
                    <a:pt x="153" y="4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6" name="Google Shape;20656;p55"/>
            <p:cNvSpPr/>
            <p:nvPr/>
          </p:nvSpPr>
          <p:spPr>
            <a:xfrm>
              <a:off x="5125925" y="26105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87" y="1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1" y="190"/>
                    <a:pt x="17" y="223"/>
                    <a:pt x="55" y="240"/>
                  </a:cubicBezTo>
                  <a:cubicBezTo>
                    <a:pt x="66" y="252"/>
                    <a:pt x="86" y="263"/>
                    <a:pt x="103" y="263"/>
                  </a:cubicBezTo>
                  <a:cubicBezTo>
                    <a:pt x="109" y="263"/>
                    <a:pt x="116" y="261"/>
                    <a:pt x="120" y="256"/>
                  </a:cubicBezTo>
                  <a:cubicBezTo>
                    <a:pt x="158" y="256"/>
                    <a:pt x="191" y="240"/>
                    <a:pt x="207" y="207"/>
                  </a:cubicBezTo>
                  <a:cubicBezTo>
                    <a:pt x="224" y="190"/>
                    <a:pt x="224" y="153"/>
                    <a:pt x="224" y="120"/>
                  </a:cubicBezTo>
                  <a:cubicBezTo>
                    <a:pt x="224" y="87"/>
                    <a:pt x="207" y="50"/>
                    <a:pt x="174" y="34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41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7" name="Google Shape;20657;p55"/>
            <p:cNvSpPr/>
            <p:nvPr/>
          </p:nvSpPr>
          <p:spPr>
            <a:xfrm>
              <a:off x="5128925" y="264307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87" y="21"/>
                    <a:pt x="87" y="21"/>
                    <a:pt x="71" y="21"/>
                  </a:cubicBezTo>
                  <a:cubicBezTo>
                    <a:pt x="38" y="38"/>
                    <a:pt x="0" y="104"/>
                    <a:pt x="0" y="157"/>
                  </a:cubicBezTo>
                  <a:cubicBezTo>
                    <a:pt x="21" y="190"/>
                    <a:pt x="38" y="227"/>
                    <a:pt x="54" y="244"/>
                  </a:cubicBezTo>
                  <a:cubicBezTo>
                    <a:pt x="66" y="255"/>
                    <a:pt x="86" y="267"/>
                    <a:pt x="109" y="267"/>
                  </a:cubicBezTo>
                  <a:cubicBezTo>
                    <a:pt x="119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4"/>
                  </a:cubicBezTo>
                  <a:lnTo>
                    <a:pt x="227" y="87"/>
                  </a:lnTo>
                  <a:cubicBezTo>
                    <a:pt x="207" y="54"/>
                    <a:pt x="190" y="38"/>
                    <a:pt x="157" y="21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8" name="Google Shape;20658;p55"/>
            <p:cNvSpPr/>
            <p:nvPr/>
          </p:nvSpPr>
          <p:spPr>
            <a:xfrm>
              <a:off x="5132425" y="25778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07"/>
                    <a:pt x="50" y="240"/>
                  </a:cubicBezTo>
                  <a:cubicBezTo>
                    <a:pt x="87" y="261"/>
                    <a:pt x="120" y="261"/>
                    <a:pt x="137" y="261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0" y="17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9" name="Google Shape;20659;p55"/>
            <p:cNvSpPr/>
            <p:nvPr/>
          </p:nvSpPr>
          <p:spPr>
            <a:xfrm>
              <a:off x="5130275" y="247012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6" y="0"/>
                  </a:moveTo>
                  <a:cubicBezTo>
                    <a:pt x="120" y="0"/>
                    <a:pt x="111" y="4"/>
                    <a:pt x="103" y="13"/>
                  </a:cubicBezTo>
                  <a:cubicBezTo>
                    <a:pt x="50" y="13"/>
                    <a:pt x="0" y="83"/>
                    <a:pt x="17" y="153"/>
                  </a:cubicBezTo>
                  <a:cubicBezTo>
                    <a:pt x="17" y="186"/>
                    <a:pt x="33" y="219"/>
                    <a:pt x="70" y="239"/>
                  </a:cubicBezTo>
                  <a:cubicBezTo>
                    <a:pt x="87" y="256"/>
                    <a:pt x="103" y="272"/>
                    <a:pt x="136" y="272"/>
                  </a:cubicBezTo>
                  <a:cubicBezTo>
                    <a:pt x="173" y="256"/>
                    <a:pt x="190" y="239"/>
                    <a:pt x="206" y="202"/>
                  </a:cubicBezTo>
                  <a:cubicBezTo>
                    <a:pt x="223" y="186"/>
                    <a:pt x="239" y="153"/>
                    <a:pt x="223" y="116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3"/>
                    <a:pt x="173" y="13"/>
                    <a:pt x="153" y="13"/>
                  </a:cubicBezTo>
                  <a:lnTo>
                    <a:pt x="136" y="13"/>
                  </a:lnTo>
                  <a:cubicBezTo>
                    <a:pt x="136" y="4"/>
                    <a:pt x="132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0" name="Google Shape;20660;p55"/>
            <p:cNvSpPr/>
            <p:nvPr/>
          </p:nvSpPr>
          <p:spPr>
            <a:xfrm>
              <a:off x="5116975" y="2504300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40" y="1"/>
                  </a:moveTo>
                  <a:cubicBezTo>
                    <a:pt x="95" y="1"/>
                    <a:pt x="47" y="35"/>
                    <a:pt x="33" y="89"/>
                  </a:cubicBezTo>
                  <a:cubicBezTo>
                    <a:pt x="0" y="159"/>
                    <a:pt x="33" y="229"/>
                    <a:pt x="87" y="262"/>
                  </a:cubicBezTo>
                  <a:lnTo>
                    <a:pt x="136" y="262"/>
                  </a:lnTo>
                  <a:cubicBezTo>
                    <a:pt x="190" y="262"/>
                    <a:pt x="223" y="229"/>
                    <a:pt x="239" y="175"/>
                  </a:cubicBezTo>
                  <a:cubicBezTo>
                    <a:pt x="256" y="126"/>
                    <a:pt x="239" y="72"/>
                    <a:pt x="206" y="39"/>
                  </a:cubicBezTo>
                  <a:cubicBezTo>
                    <a:pt x="206" y="39"/>
                    <a:pt x="190" y="23"/>
                    <a:pt x="169" y="6"/>
                  </a:cubicBezTo>
                  <a:cubicBezTo>
                    <a:pt x="160" y="2"/>
                    <a:pt x="150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1" name="Google Shape;20661;p55"/>
            <p:cNvSpPr/>
            <p:nvPr/>
          </p:nvSpPr>
          <p:spPr>
            <a:xfrm>
              <a:off x="5106650" y="25356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2" y="0"/>
                  </a:moveTo>
                  <a:cubicBezTo>
                    <a:pt x="97" y="0"/>
                    <a:pt x="47" y="30"/>
                    <a:pt x="34" y="71"/>
                  </a:cubicBezTo>
                  <a:cubicBezTo>
                    <a:pt x="1" y="141"/>
                    <a:pt x="34" y="227"/>
                    <a:pt x="88" y="244"/>
                  </a:cubicBezTo>
                  <a:cubicBezTo>
                    <a:pt x="104" y="260"/>
                    <a:pt x="120" y="260"/>
                    <a:pt x="137" y="260"/>
                  </a:cubicBezTo>
                  <a:cubicBezTo>
                    <a:pt x="191" y="244"/>
                    <a:pt x="224" y="227"/>
                    <a:pt x="240" y="174"/>
                  </a:cubicBezTo>
                  <a:cubicBezTo>
                    <a:pt x="257" y="124"/>
                    <a:pt x="240" y="71"/>
                    <a:pt x="207" y="38"/>
                  </a:cubicBezTo>
                  <a:cubicBezTo>
                    <a:pt x="207" y="21"/>
                    <a:pt x="191" y="21"/>
                    <a:pt x="170" y="5"/>
                  </a:cubicBezTo>
                  <a:cubicBezTo>
                    <a:pt x="161" y="2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2" name="Google Shape;20662;p55"/>
            <p:cNvSpPr/>
            <p:nvPr/>
          </p:nvSpPr>
          <p:spPr>
            <a:xfrm>
              <a:off x="5110875" y="2490625"/>
              <a:ext cx="5700" cy="6700"/>
            </a:xfrm>
            <a:custGeom>
              <a:avLst/>
              <a:gdLst/>
              <a:ahLst/>
              <a:cxnLst/>
              <a:rect l="l" t="t" r="r" b="b"/>
              <a:pathLst>
                <a:path w="228" h="268" extrusionOk="0">
                  <a:moveTo>
                    <a:pt x="104" y="1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2" y="190"/>
                    <a:pt x="38" y="223"/>
                    <a:pt x="55" y="244"/>
                  </a:cubicBezTo>
                  <a:cubicBezTo>
                    <a:pt x="66" y="256"/>
                    <a:pt x="86" y="267"/>
                    <a:pt x="110" y="267"/>
                  </a:cubicBezTo>
                  <a:cubicBezTo>
                    <a:pt x="120" y="267"/>
                    <a:pt x="130" y="265"/>
                    <a:pt x="141" y="261"/>
                  </a:cubicBezTo>
                  <a:cubicBezTo>
                    <a:pt x="174" y="261"/>
                    <a:pt x="191" y="244"/>
                    <a:pt x="207" y="207"/>
                  </a:cubicBezTo>
                  <a:cubicBezTo>
                    <a:pt x="228" y="190"/>
                    <a:pt x="228" y="157"/>
                    <a:pt x="228" y="120"/>
                  </a:cubicBezTo>
                  <a:cubicBezTo>
                    <a:pt x="228" y="87"/>
                    <a:pt x="207" y="54"/>
                    <a:pt x="191" y="38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3" name="Google Shape;20663;p55"/>
            <p:cNvSpPr/>
            <p:nvPr/>
          </p:nvSpPr>
          <p:spPr>
            <a:xfrm>
              <a:off x="5099750" y="26771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4" y="17"/>
                    <a:pt x="1" y="83"/>
                    <a:pt x="17" y="153"/>
                  </a:cubicBezTo>
                  <a:cubicBezTo>
                    <a:pt x="17" y="186"/>
                    <a:pt x="34" y="223"/>
                    <a:pt x="54" y="239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207" y="239"/>
                    <a:pt x="240" y="186"/>
                    <a:pt x="223" y="103"/>
                  </a:cubicBezTo>
                  <a:cubicBezTo>
                    <a:pt x="223" y="66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4" name="Google Shape;20664;p55"/>
            <p:cNvSpPr/>
            <p:nvPr/>
          </p:nvSpPr>
          <p:spPr>
            <a:xfrm>
              <a:off x="5122950" y="24869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12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lnTo>
                    <a:pt x="136" y="253"/>
                  </a:lnTo>
                  <a:cubicBezTo>
                    <a:pt x="174" y="253"/>
                    <a:pt x="206" y="220"/>
                    <a:pt x="223" y="187"/>
                  </a:cubicBezTo>
                  <a:cubicBezTo>
                    <a:pt x="239" y="133"/>
                    <a:pt x="223" y="84"/>
                    <a:pt x="206" y="47"/>
                  </a:cubicBezTo>
                  <a:cubicBezTo>
                    <a:pt x="190" y="30"/>
                    <a:pt x="174" y="14"/>
                    <a:pt x="157" y="14"/>
                  </a:cubicBezTo>
                  <a:cubicBezTo>
                    <a:pt x="143" y="5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5" name="Google Shape;20665;p55"/>
            <p:cNvSpPr/>
            <p:nvPr/>
          </p:nvSpPr>
          <p:spPr>
            <a:xfrm>
              <a:off x="5099350" y="2693200"/>
              <a:ext cx="6400" cy="6600"/>
            </a:xfrm>
            <a:custGeom>
              <a:avLst/>
              <a:gdLst/>
              <a:ahLst/>
              <a:cxnLst/>
              <a:rect l="l" t="t" r="r" b="b"/>
              <a:pathLst>
                <a:path w="256" h="264" extrusionOk="0">
                  <a:moveTo>
                    <a:pt x="111" y="1"/>
                  </a:moveTo>
                  <a:cubicBezTo>
                    <a:pt x="92" y="1"/>
                    <a:pt x="76" y="12"/>
                    <a:pt x="50" y="24"/>
                  </a:cubicBezTo>
                  <a:cubicBezTo>
                    <a:pt x="17" y="78"/>
                    <a:pt x="0" y="160"/>
                    <a:pt x="33" y="214"/>
                  </a:cubicBezTo>
                  <a:cubicBezTo>
                    <a:pt x="50" y="247"/>
                    <a:pt x="87" y="263"/>
                    <a:pt x="120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39" y="181"/>
                    <a:pt x="256" y="111"/>
                    <a:pt x="206" y="41"/>
                  </a:cubicBezTo>
                  <a:cubicBezTo>
                    <a:pt x="206" y="24"/>
                    <a:pt x="190" y="24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6" name="Google Shape;20666;p55"/>
            <p:cNvSpPr/>
            <p:nvPr/>
          </p:nvSpPr>
          <p:spPr>
            <a:xfrm>
              <a:off x="5124700" y="25628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7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4"/>
                    <a:pt x="33" y="219"/>
                    <a:pt x="87" y="257"/>
                  </a:cubicBezTo>
                  <a:cubicBezTo>
                    <a:pt x="99" y="259"/>
                    <a:pt x="110" y="261"/>
                    <a:pt x="121" y="261"/>
                  </a:cubicBezTo>
                  <a:cubicBezTo>
                    <a:pt x="171" y="261"/>
                    <a:pt x="212" y="231"/>
                    <a:pt x="240" y="186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6" y="5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7" name="Google Shape;20667;p55"/>
            <p:cNvSpPr/>
            <p:nvPr/>
          </p:nvSpPr>
          <p:spPr>
            <a:xfrm>
              <a:off x="5121700" y="25332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7" y="1"/>
                  </a:moveTo>
                  <a:cubicBezTo>
                    <a:pt x="104" y="1"/>
                    <a:pt x="67" y="17"/>
                    <a:pt x="50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0" y="240"/>
                    <a:pt x="83" y="256"/>
                    <a:pt x="104" y="256"/>
                  </a:cubicBezTo>
                  <a:cubicBezTo>
                    <a:pt x="114" y="261"/>
                    <a:pt x="123" y="263"/>
                    <a:pt x="133" y="263"/>
                  </a:cubicBezTo>
                  <a:cubicBezTo>
                    <a:pt x="155" y="263"/>
                    <a:pt x="175" y="251"/>
                    <a:pt x="186" y="240"/>
                  </a:cubicBezTo>
                  <a:cubicBezTo>
                    <a:pt x="207" y="223"/>
                    <a:pt x="224" y="190"/>
                    <a:pt x="224" y="153"/>
                  </a:cubicBezTo>
                  <a:cubicBezTo>
                    <a:pt x="240" y="120"/>
                    <a:pt x="224" y="87"/>
                    <a:pt x="207" y="50"/>
                  </a:cubicBezTo>
                  <a:cubicBezTo>
                    <a:pt x="186" y="34"/>
                    <a:pt x="170" y="17"/>
                    <a:pt x="153" y="17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8" name="Google Shape;20668;p55"/>
            <p:cNvSpPr/>
            <p:nvPr/>
          </p:nvSpPr>
          <p:spPr>
            <a:xfrm>
              <a:off x="5128500" y="251682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04" y="0"/>
                  </a:moveTo>
                  <a:cubicBezTo>
                    <a:pt x="71" y="0"/>
                    <a:pt x="55" y="21"/>
                    <a:pt x="38" y="54"/>
                  </a:cubicBezTo>
                  <a:cubicBezTo>
                    <a:pt x="17" y="87"/>
                    <a:pt x="1" y="124"/>
                    <a:pt x="1" y="157"/>
                  </a:cubicBezTo>
                  <a:cubicBezTo>
                    <a:pt x="17" y="190"/>
                    <a:pt x="38" y="227"/>
                    <a:pt x="55" y="243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1" y="243"/>
                    <a:pt x="244" y="190"/>
                    <a:pt x="224" y="103"/>
                  </a:cubicBezTo>
                  <a:cubicBezTo>
                    <a:pt x="224" y="70"/>
                    <a:pt x="207" y="54"/>
                    <a:pt x="191" y="21"/>
                  </a:cubicBezTo>
                  <a:lnTo>
                    <a:pt x="158" y="21"/>
                  </a:lnTo>
                  <a:cubicBezTo>
                    <a:pt x="141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9" name="Google Shape;20669;p55"/>
            <p:cNvSpPr/>
            <p:nvPr/>
          </p:nvSpPr>
          <p:spPr>
            <a:xfrm>
              <a:off x="5143150" y="25142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4" y="1"/>
                    <a:pt x="87" y="1"/>
                    <a:pt x="50" y="22"/>
                  </a:cubicBezTo>
                  <a:cubicBezTo>
                    <a:pt x="17" y="71"/>
                    <a:pt x="0" y="158"/>
                    <a:pt x="33" y="207"/>
                  </a:cubicBezTo>
                  <a:cubicBezTo>
                    <a:pt x="50" y="244"/>
                    <a:pt x="87" y="261"/>
                    <a:pt x="120" y="261"/>
                  </a:cubicBezTo>
                  <a:cubicBezTo>
                    <a:pt x="136" y="261"/>
                    <a:pt x="174" y="244"/>
                    <a:pt x="190" y="228"/>
                  </a:cubicBezTo>
                  <a:cubicBezTo>
                    <a:pt x="223" y="207"/>
                    <a:pt x="240" y="174"/>
                    <a:pt x="240" y="141"/>
                  </a:cubicBezTo>
                  <a:cubicBezTo>
                    <a:pt x="240" y="104"/>
                    <a:pt x="240" y="71"/>
                    <a:pt x="207" y="55"/>
                  </a:cubicBezTo>
                  <a:cubicBezTo>
                    <a:pt x="207" y="22"/>
                    <a:pt x="190" y="22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0" name="Google Shape;20670;p55"/>
            <p:cNvSpPr/>
            <p:nvPr/>
          </p:nvSpPr>
          <p:spPr>
            <a:xfrm>
              <a:off x="5139750" y="2561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07"/>
                    <a:pt x="66" y="240"/>
                  </a:cubicBezTo>
                  <a:cubicBezTo>
                    <a:pt x="83" y="256"/>
                    <a:pt x="120" y="256"/>
                    <a:pt x="136" y="256"/>
                  </a:cubicBezTo>
                  <a:cubicBezTo>
                    <a:pt x="207" y="240"/>
                    <a:pt x="240" y="170"/>
                    <a:pt x="240" y="104"/>
                  </a:cubicBezTo>
                  <a:cubicBezTo>
                    <a:pt x="223" y="67"/>
                    <a:pt x="207" y="50"/>
                    <a:pt x="186" y="17"/>
                  </a:cubicBezTo>
                  <a:cubicBezTo>
                    <a:pt x="186" y="17"/>
                    <a:pt x="169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1" name="Google Shape;20671;p55"/>
            <p:cNvSpPr/>
            <p:nvPr/>
          </p:nvSpPr>
          <p:spPr>
            <a:xfrm>
              <a:off x="5081300" y="26174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0" y="1"/>
                  </a:moveTo>
                  <a:cubicBezTo>
                    <a:pt x="70" y="1"/>
                    <a:pt x="29" y="33"/>
                    <a:pt x="17" y="81"/>
                  </a:cubicBezTo>
                  <a:cubicBezTo>
                    <a:pt x="1" y="98"/>
                    <a:pt x="1" y="119"/>
                    <a:pt x="1" y="152"/>
                  </a:cubicBezTo>
                  <a:cubicBezTo>
                    <a:pt x="17" y="185"/>
                    <a:pt x="34" y="238"/>
                    <a:pt x="87" y="255"/>
                  </a:cubicBezTo>
                  <a:cubicBezTo>
                    <a:pt x="96" y="259"/>
                    <a:pt x="105" y="261"/>
                    <a:pt x="114" y="261"/>
                  </a:cubicBezTo>
                  <a:cubicBezTo>
                    <a:pt x="138" y="261"/>
                    <a:pt x="163" y="246"/>
                    <a:pt x="190" y="222"/>
                  </a:cubicBezTo>
                  <a:cubicBezTo>
                    <a:pt x="207" y="222"/>
                    <a:pt x="207" y="201"/>
                    <a:pt x="223" y="185"/>
                  </a:cubicBezTo>
                  <a:cubicBezTo>
                    <a:pt x="240" y="119"/>
                    <a:pt x="207" y="32"/>
                    <a:pt x="153" y="15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2" name="Google Shape;20672;p55"/>
            <p:cNvSpPr/>
            <p:nvPr/>
          </p:nvSpPr>
          <p:spPr>
            <a:xfrm>
              <a:off x="5166350" y="2483825"/>
              <a:ext cx="2175" cy="1275"/>
            </a:xfrm>
            <a:custGeom>
              <a:avLst/>
              <a:gdLst/>
              <a:ahLst/>
              <a:cxnLst/>
              <a:rect l="l" t="t" r="r" b="b"/>
              <a:pathLst>
                <a:path w="87" h="51" extrusionOk="0">
                  <a:moveTo>
                    <a:pt x="0" y="1"/>
                  </a:moveTo>
                  <a:cubicBezTo>
                    <a:pt x="0" y="17"/>
                    <a:pt x="0" y="17"/>
                    <a:pt x="17" y="17"/>
                  </a:cubicBezTo>
                  <a:cubicBezTo>
                    <a:pt x="33" y="34"/>
                    <a:pt x="50" y="50"/>
                    <a:pt x="87" y="50"/>
                  </a:cubicBezTo>
                  <a:cubicBezTo>
                    <a:pt x="50" y="34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3" name="Google Shape;20673;p55"/>
            <p:cNvSpPr/>
            <p:nvPr/>
          </p:nvSpPr>
          <p:spPr>
            <a:xfrm>
              <a:off x="5118625" y="262790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7" y="10"/>
                    <a:pt x="0" y="76"/>
                    <a:pt x="0" y="146"/>
                  </a:cubicBezTo>
                  <a:cubicBezTo>
                    <a:pt x="21" y="179"/>
                    <a:pt x="37" y="216"/>
                    <a:pt x="54" y="232"/>
                  </a:cubicBezTo>
                  <a:cubicBezTo>
                    <a:pt x="70" y="249"/>
                    <a:pt x="103" y="265"/>
                    <a:pt x="140" y="265"/>
                  </a:cubicBezTo>
                  <a:cubicBezTo>
                    <a:pt x="190" y="249"/>
                    <a:pt x="243" y="179"/>
                    <a:pt x="227" y="113"/>
                  </a:cubicBezTo>
                  <a:cubicBezTo>
                    <a:pt x="227" y="76"/>
                    <a:pt x="206" y="43"/>
                    <a:pt x="190" y="26"/>
                  </a:cubicBezTo>
                  <a:cubicBezTo>
                    <a:pt x="173" y="26"/>
                    <a:pt x="173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4" name="Google Shape;20674;p55"/>
            <p:cNvSpPr/>
            <p:nvPr/>
          </p:nvSpPr>
          <p:spPr>
            <a:xfrm>
              <a:off x="5223025" y="25322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23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21"/>
                    <a:pt x="174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5" name="Google Shape;20675;p55"/>
            <p:cNvSpPr/>
            <p:nvPr/>
          </p:nvSpPr>
          <p:spPr>
            <a:xfrm>
              <a:off x="5122950" y="27036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70" y="17"/>
                    <a:pt x="33" y="34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23"/>
                    <a:pt x="54" y="240"/>
                  </a:cubicBezTo>
                  <a:cubicBezTo>
                    <a:pt x="66" y="252"/>
                    <a:pt x="85" y="265"/>
                    <a:pt x="107" y="265"/>
                  </a:cubicBezTo>
                  <a:cubicBezTo>
                    <a:pt x="117" y="265"/>
                    <a:pt x="127" y="263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74" y="34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6" name="Google Shape;20676;p55"/>
            <p:cNvSpPr/>
            <p:nvPr/>
          </p:nvSpPr>
          <p:spPr>
            <a:xfrm>
              <a:off x="5231575" y="25447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17" y="190"/>
                    <a:pt x="38" y="206"/>
                    <a:pt x="54" y="244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74" y="260"/>
                    <a:pt x="191" y="244"/>
                    <a:pt x="207" y="206"/>
                  </a:cubicBezTo>
                  <a:cubicBezTo>
                    <a:pt x="224" y="174"/>
                    <a:pt x="224" y="141"/>
                    <a:pt x="224" y="103"/>
                  </a:cubicBezTo>
                  <a:cubicBezTo>
                    <a:pt x="224" y="70"/>
                    <a:pt x="207" y="54"/>
                    <a:pt x="191" y="17"/>
                  </a:cubicBezTo>
                  <a:cubicBezTo>
                    <a:pt x="174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7" name="Google Shape;20677;p55"/>
            <p:cNvSpPr/>
            <p:nvPr/>
          </p:nvSpPr>
          <p:spPr>
            <a:xfrm>
              <a:off x="5224275" y="25619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1"/>
                    <a:pt x="37" y="223"/>
                    <a:pt x="54" y="240"/>
                  </a:cubicBezTo>
                  <a:cubicBezTo>
                    <a:pt x="87" y="256"/>
                    <a:pt x="124" y="256"/>
                    <a:pt x="140" y="256"/>
                  </a:cubicBezTo>
                  <a:cubicBezTo>
                    <a:pt x="206" y="256"/>
                    <a:pt x="243" y="191"/>
                    <a:pt x="243" y="104"/>
                  </a:cubicBezTo>
                  <a:cubicBezTo>
                    <a:pt x="227" y="87"/>
                    <a:pt x="206" y="50"/>
                    <a:pt x="190" y="34"/>
                  </a:cubicBezTo>
                  <a:cubicBezTo>
                    <a:pt x="190" y="17"/>
                    <a:pt x="173" y="17"/>
                    <a:pt x="173" y="17"/>
                  </a:cubicBez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8" name="Google Shape;20678;p55"/>
            <p:cNvSpPr/>
            <p:nvPr/>
          </p:nvSpPr>
          <p:spPr>
            <a:xfrm>
              <a:off x="5110475" y="26135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87" y="0"/>
                    <a:pt x="54" y="33"/>
                  </a:cubicBezTo>
                  <a:cubicBezTo>
                    <a:pt x="0" y="70"/>
                    <a:pt x="0" y="153"/>
                    <a:pt x="38" y="206"/>
                  </a:cubicBezTo>
                  <a:cubicBezTo>
                    <a:pt x="54" y="239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6"/>
                    <a:pt x="223" y="173"/>
                    <a:pt x="244" y="136"/>
                  </a:cubicBezTo>
                  <a:cubicBezTo>
                    <a:pt x="244" y="103"/>
                    <a:pt x="223" y="70"/>
                    <a:pt x="207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9" name="Google Shape;20679;p55"/>
            <p:cNvSpPr/>
            <p:nvPr/>
          </p:nvSpPr>
          <p:spPr>
            <a:xfrm>
              <a:off x="5112225" y="2568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50" y="21"/>
                    <a:pt x="1" y="71"/>
                    <a:pt x="17" y="157"/>
                  </a:cubicBezTo>
                  <a:cubicBezTo>
                    <a:pt x="17" y="190"/>
                    <a:pt x="34" y="207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207" y="244"/>
                    <a:pt x="240" y="174"/>
                    <a:pt x="223" y="104"/>
                  </a:cubicBezTo>
                  <a:cubicBezTo>
                    <a:pt x="223" y="71"/>
                    <a:pt x="207" y="54"/>
                    <a:pt x="190" y="21"/>
                  </a:cubicBezTo>
                  <a:cubicBezTo>
                    <a:pt x="174" y="21"/>
                    <a:pt x="174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0" name="Google Shape;20680;p55"/>
            <p:cNvSpPr/>
            <p:nvPr/>
          </p:nvSpPr>
          <p:spPr>
            <a:xfrm>
              <a:off x="5113475" y="26436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0" y="83"/>
                    <a:pt x="0" y="153"/>
                    <a:pt x="37" y="223"/>
                  </a:cubicBezTo>
                  <a:cubicBezTo>
                    <a:pt x="54" y="239"/>
                    <a:pt x="87" y="256"/>
                    <a:pt x="103" y="256"/>
                  </a:cubicBezTo>
                  <a:cubicBezTo>
                    <a:pt x="114" y="261"/>
                    <a:pt x="124" y="263"/>
                    <a:pt x="134" y="263"/>
                  </a:cubicBezTo>
                  <a:cubicBezTo>
                    <a:pt x="158" y="263"/>
                    <a:pt x="178" y="251"/>
                    <a:pt x="190" y="239"/>
                  </a:cubicBezTo>
                  <a:cubicBezTo>
                    <a:pt x="243" y="186"/>
                    <a:pt x="243" y="103"/>
                    <a:pt x="206" y="50"/>
                  </a:cubicBezTo>
                  <a:cubicBezTo>
                    <a:pt x="190" y="33"/>
                    <a:pt x="173" y="17"/>
                    <a:pt x="157" y="17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1" name="Google Shape;20681;p55"/>
            <p:cNvSpPr/>
            <p:nvPr/>
          </p:nvSpPr>
          <p:spPr>
            <a:xfrm>
              <a:off x="5122525" y="26610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8" y="0"/>
                  </a:moveTo>
                  <a:cubicBezTo>
                    <a:pt x="83" y="0"/>
                    <a:pt x="31" y="35"/>
                    <a:pt x="17" y="91"/>
                  </a:cubicBezTo>
                  <a:cubicBezTo>
                    <a:pt x="1" y="161"/>
                    <a:pt x="17" y="231"/>
                    <a:pt x="71" y="264"/>
                  </a:cubicBezTo>
                  <a:cubicBezTo>
                    <a:pt x="82" y="267"/>
                    <a:pt x="94" y="268"/>
                    <a:pt x="105" y="268"/>
                  </a:cubicBezTo>
                  <a:cubicBezTo>
                    <a:pt x="159" y="268"/>
                    <a:pt x="210" y="235"/>
                    <a:pt x="223" y="177"/>
                  </a:cubicBezTo>
                  <a:cubicBezTo>
                    <a:pt x="240" y="107"/>
                    <a:pt x="207" y="41"/>
                    <a:pt x="153" y="4"/>
                  </a:cubicBezTo>
                  <a:cubicBezTo>
                    <a:pt x="146" y="1"/>
                    <a:pt x="137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2" name="Google Shape;20682;p55"/>
            <p:cNvSpPr/>
            <p:nvPr/>
          </p:nvSpPr>
          <p:spPr>
            <a:xfrm>
              <a:off x="5114400" y="2518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94" y="0"/>
                  </a:moveTo>
                  <a:cubicBezTo>
                    <a:pt x="53" y="0"/>
                    <a:pt x="12" y="32"/>
                    <a:pt x="0" y="83"/>
                  </a:cubicBezTo>
                  <a:lnTo>
                    <a:pt x="0" y="133"/>
                  </a:lnTo>
                  <a:cubicBezTo>
                    <a:pt x="0" y="186"/>
                    <a:pt x="17" y="236"/>
                    <a:pt x="66" y="252"/>
                  </a:cubicBezTo>
                  <a:cubicBezTo>
                    <a:pt x="76" y="258"/>
                    <a:pt x="88" y="261"/>
                    <a:pt x="99" y="261"/>
                  </a:cubicBezTo>
                  <a:cubicBezTo>
                    <a:pt x="128" y="261"/>
                    <a:pt x="157" y="243"/>
                    <a:pt x="169" y="219"/>
                  </a:cubicBezTo>
                  <a:cubicBezTo>
                    <a:pt x="190" y="219"/>
                    <a:pt x="206" y="203"/>
                    <a:pt x="206" y="170"/>
                  </a:cubicBezTo>
                  <a:cubicBezTo>
                    <a:pt x="223" y="116"/>
                    <a:pt x="206" y="30"/>
                    <a:pt x="136" y="13"/>
                  </a:cubicBezTo>
                  <a:cubicBezTo>
                    <a:pt x="123" y="4"/>
                    <a:pt x="108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3" name="Google Shape;20683;p55"/>
            <p:cNvSpPr/>
            <p:nvPr/>
          </p:nvSpPr>
          <p:spPr>
            <a:xfrm>
              <a:off x="5116975" y="254810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34" y="1"/>
                  </a:moveTo>
                  <a:cubicBezTo>
                    <a:pt x="84" y="1"/>
                    <a:pt x="44" y="35"/>
                    <a:pt x="17" y="89"/>
                  </a:cubicBezTo>
                  <a:cubicBezTo>
                    <a:pt x="0" y="159"/>
                    <a:pt x="33" y="229"/>
                    <a:pt x="87" y="262"/>
                  </a:cubicBezTo>
                  <a:cubicBezTo>
                    <a:pt x="95" y="265"/>
                    <a:pt x="104" y="266"/>
                    <a:pt x="114" y="266"/>
                  </a:cubicBezTo>
                  <a:cubicBezTo>
                    <a:pt x="159" y="266"/>
                    <a:pt x="209" y="234"/>
                    <a:pt x="223" y="176"/>
                  </a:cubicBezTo>
                  <a:cubicBezTo>
                    <a:pt x="256" y="110"/>
                    <a:pt x="223" y="40"/>
                    <a:pt x="169" y="7"/>
                  </a:cubicBezTo>
                  <a:cubicBezTo>
                    <a:pt x="157" y="3"/>
                    <a:pt x="145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4" name="Google Shape;20684;p55"/>
            <p:cNvSpPr/>
            <p:nvPr/>
          </p:nvSpPr>
          <p:spPr>
            <a:xfrm>
              <a:off x="5118625" y="25829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"/>
                    <a:pt x="0" y="71"/>
                    <a:pt x="21" y="137"/>
                  </a:cubicBezTo>
                  <a:cubicBezTo>
                    <a:pt x="21" y="224"/>
                    <a:pt x="87" y="261"/>
                    <a:pt x="140" y="261"/>
                  </a:cubicBezTo>
                  <a:cubicBezTo>
                    <a:pt x="173" y="240"/>
                    <a:pt x="190" y="224"/>
                    <a:pt x="206" y="207"/>
                  </a:cubicBezTo>
                  <a:cubicBezTo>
                    <a:pt x="227" y="174"/>
                    <a:pt x="243" y="137"/>
                    <a:pt x="243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90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5" name="Google Shape;20685;p55"/>
            <p:cNvSpPr/>
            <p:nvPr/>
          </p:nvSpPr>
          <p:spPr>
            <a:xfrm>
              <a:off x="5117375" y="25984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7" y="174"/>
                    <a:pt x="17" y="207"/>
                    <a:pt x="50" y="223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53" y="239"/>
                    <a:pt x="190" y="223"/>
                    <a:pt x="207" y="207"/>
                  </a:cubicBezTo>
                  <a:cubicBezTo>
                    <a:pt x="223" y="174"/>
                    <a:pt x="223" y="136"/>
                    <a:pt x="223" y="103"/>
                  </a:cubicBezTo>
                  <a:cubicBezTo>
                    <a:pt x="223" y="70"/>
                    <a:pt x="207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6" name="Google Shape;20686;p55"/>
            <p:cNvSpPr/>
            <p:nvPr/>
          </p:nvSpPr>
          <p:spPr>
            <a:xfrm>
              <a:off x="5093375" y="24932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66" y="17"/>
                    <a:pt x="50" y="38"/>
                    <a:pt x="33" y="54"/>
                  </a:cubicBezTo>
                  <a:cubicBezTo>
                    <a:pt x="17" y="87"/>
                    <a:pt x="0" y="120"/>
                    <a:pt x="0" y="158"/>
                  </a:cubicBezTo>
                  <a:cubicBezTo>
                    <a:pt x="17" y="191"/>
                    <a:pt x="33" y="224"/>
                    <a:pt x="50" y="244"/>
                  </a:cubicBezTo>
                  <a:cubicBezTo>
                    <a:pt x="61" y="256"/>
                    <a:pt x="83" y="267"/>
                    <a:pt x="107" y="267"/>
                  </a:cubicBezTo>
                  <a:cubicBezTo>
                    <a:pt x="116" y="267"/>
                    <a:pt x="126" y="265"/>
                    <a:pt x="136" y="261"/>
                  </a:cubicBezTo>
                  <a:cubicBezTo>
                    <a:pt x="186" y="261"/>
                    <a:pt x="239" y="191"/>
                    <a:pt x="223" y="120"/>
                  </a:cubicBezTo>
                  <a:cubicBezTo>
                    <a:pt x="223" y="87"/>
                    <a:pt x="206" y="54"/>
                    <a:pt x="186" y="38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7" name="Google Shape;20687;p55"/>
            <p:cNvSpPr/>
            <p:nvPr/>
          </p:nvSpPr>
          <p:spPr>
            <a:xfrm>
              <a:off x="5078325" y="24953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17"/>
                    <a:pt x="0" y="71"/>
                    <a:pt x="17" y="157"/>
                  </a:cubicBezTo>
                  <a:cubicBezTo>
                    <a:pt x="17" y="190"/>
                    <a:pt x="33" y="207"/>
                    <a:pt x="50" y="240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3"/>
                    <a:pt x="190" y="17"/>
                  </a:cubicBezTo>
                  <a:cubicBezTo>
                    <a:pt x="169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8" name="Google Shape;20688;p55"/>
            <p:cNvSpPr/>
            <p:nvPr/>
          </p:nvSpPr>
          <p:spPr>
            <a:xfrm>
              <a:off x="5085625" y="24781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34" y="1"/>
                    <a:pt x="1" y="71"/>
                    <a:pt x="1" y="141"/>
                  </a:cubicBezTo>
                  <a:cubicBezTo>
                    <a:pt x="1" y="174"/>
                    <a:pt x="17" y="207"/>
                    <a:pt x="50" y="228"/>
                  </a:cubicBezTo>
                  <a:cubicBezTo>
                    <a:pt x="67" y="261"/>
                    <a:pt x="104" y="261"/>
                    <a:pt x="120" y="261"/>
                  </a:cubicBezTo>
                  <a:cubicBezTo>
                    <a:pt x="153" y="244"/>
                    <a:pt x="186" y="228"/>
                    <a:pt x="207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7" y="38"/>
                    <a:pt x="170" y="22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9" name="Google Shape;20689;p55"/>
            <p:cNvSpPr/>
            <p:nvPr/>
          </p:nvSpPr>
          <p:spPr>
            <a:xfrm>
              <a:off x="5088625" y="25106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lnTo>
                    <a:pt x="66" y="8"/>
                  </a:lnTo>
                  <a:cubicBezTo>
                    <a:pt x="33" y="41"/>
                    <a:pt x="0" y="94"/>
                    <a:pt x="17" y="144"/>
                  </a:cubicBezTo>
                  <a:cubicBezTo>
                    <a:pt x="17" y="181"/>
                    <a:pt x="33" y="214"/>
                    <a:pt x="50" y="231"/>
                  </a:cubicBezTo>
                  <a:cubicBezTo>
                    <a:pt x="66" y="268"/>
                    <a:pt x="103" y="268"/>
                    <a:pt x="136" y="268"/>
                  </a:cubicBezTo>
                  <a:cubicBezTo>
                    <a:pt x="190" y="247"/>
                    <a:pt x="240" y="181"/>
                    <a:pt x="223" y="111"/>
                  </a:cubicBezTo>
                  <a:lnTo>
                    <a:pt x="223" y="78"/>
                  </a:lnTo>
                  <a:cubicBezTo>
                    <a:pt x="207" y="41"/>
                    <a:pt x="190" y="24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0" name="Google Shape;20690;p55"/>
            <p:cNvSpPr/>
            <p:nvPr/>
          </p:nvSpPr>
          <p:spPr>
            <a:xfrm>
              <a:off x="5064100" y="24529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17" y="186"/>
                    <a:pt x="37" y="223"/>
                  </a:cubicBezTo>
                  <a:cubicBezTo>
                    <a:pt x="54" y="240"/>
                    <a:pt x="70" y="256"/>
                    <a:pt x="103" y="256"/>
                  </a:cubicBezTo>
                  <a:cubicBezTo>
                    <a:pt x="114" y="261"/>
                    <a:pt x="123" y="263"/>
                    <a:pt x="131" y="263"/>
                  </a:cubicBezTo>
                  <a:cubicBezTo>
                    <a:pt x="151" y="263"/>
                    <a:pt x="167" y="252"/>
                    <a:pt x="190" y="240"/>
                  </a:cubicBezTo>
                  <a:cubicBezTo>
                    <a:pt x="223" y="186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cubicBezTo>
                    <a:pt x="157" y="1"/>
                    <a:pt x="140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1" name="Google Shape;20691;p55"/>
            <p:cNvSpPr/>
            <p:nvPr/>
          </p:nvSpPr>
          <p:spPr>
            <a:xfrm>
              <a:off x="5082125" y="25285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3" y="1"/>
                  </a:moveTo>
                  <a:cubicBezTo>
                    <a:pt x="72" y="1"/>
                    <a:pt x="32" y="32"/>
                    <a:pt x="17" y="84"/>
                  </a:cubicBezTo>
                  <a:cubicBezTo>
                    <a:pt x="1" y="149"/>
                    <a:pt x="17" y="220"/>
                    <a:pt x="87" y="253"/>
                  </a:cubicBezTo>
                  <a:cubicBezTo>
                    <a:pt x="97" y="256"/>
                    <a:pt x="108" y="258"/>
                    <a:pt x="118" y="258"/>
                  </a:cubicBezTo>
                  <a:cubicBezTo>
                    <a:pt x="164" y="258"/>
                    <a:pt x="210" y="224"/>
                    <a:pt x="223" y="170"/>
                  </a:cubicBezTo>
                  <a:cubicBezTo>
                    <a:pt x="244" y="116"/>
                    <a:pt x="207" y="30"/>
                    <a:pt x="157" y="13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2" name="Google Shape;20692;p55"/>
            <p:cNvSpPr/>
            <p:nvPr/>
          </p:nvSpPr>
          <p:spPr>
            <a:xfrm>
              <a:off x="5097600" y="256970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7" y="0"/>
                    <a:pt x="0" y="70"/>
                    <a:pt x="0" y="136"/>
                  </a:cubicBezTo>
                  <a:cubicBezTo>
                    <a:pt x="17" y="190"/>
                    <a:pt x="37" y="223"/>
                    <a:pt x="70" y="239"/>
                  </a:cubicBezTo>
                  <a:cubicBezTo>
                    <a:pt x="87" y="239"/>
                    <a:pt x="103" y="256"/>
                    <a:pt x="140" y="256"/>
                  </a:cubicBezTo>
                  <a:cubicBezTo>
                    <a:pt x="157" y="239"/>
                    <a:pt x="190" y="223"/>
                    <a:pt x="206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6" y="33"/>
                    <a:pt x="190" y="17"/>
                  </a:cubicBezTo>
                  <a:cubicBezTo>
                    <a:pt x="173" y="17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3" name="Google Shape;20693;p55"/>
            <p:cNvSpPr/>
            <p:nvPr/>
          </p:nvSpPr>
          <p:spPr>
            <a:xfrm>
              <a:off x="5219125" y="2577825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0" y="1"/>
                  </a:moveTo>
                  <a:cubicBezTo>
                    <a:pt x="103" y="1"/>
                    <a:pt x="87" y="1"/>
                    <a:pt x="54" y="17"/>
                  </a:cubicBezTo>
                  <a:cubicBezTo>
                    <a:pt x="21" y="71"/>
                    <a:pt x="0" y="157"/>
                    <a:pt x="37" y="207"/>
                  </a:cubicBezTo>
                  <a:cubicBezTo>
                    <a:pt x="54" y="240"/>
                    <a:pt x="87" y="261"/>
                    <a:pt x="124" y="261"/>
                  </a:cubicBezTo>
                  <a:cubicBezTo>
                    <a:pt x="140" y="261"/>
                    <a:pt x="173" y="261"/>
                    <a:pt x="190" y="223"/>
                  </a:cubicBezTo>
                  <a:cubicBezTo>
                    <a:pt x="243" y="190"/>
                    <a:pt x="260" y="104"/>
                    <a:pt x="206" y="54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4" name="Google Shape;20694;p55"/>
            <p:cNvSpPr/>
            <p:nvPr/>
          </p:nvSpPr>
          <p:spPr>
            <a:xfrm>
              <a:off x="5091600" y="246147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37" y="0"/>
                  </a:moveTo>
                  <a:cubicBezTo>
                    <a:pt x="121" y="0"/>
                    <a:pt x="88" y="0"/>
                    <a:pt x="71" y="17"/>
                  </a:cubicBezTo>
                  <a:cubicBezTo>
                    <a:pt x="17" y="70"/>
                    <a:pt x="1" y="153"/>
                    <a:pt x="50" y="206"/>
                  </a:cubicBezTo>
                  <a:cubicBezTo>
                    <a:pt x="71" y="239"/>
                    <a:pt x="88" y="256"/>
                    <a:pt x="121" y="256"/>
                  </a:cubicBezTo>
                  <a:cubicBezTo>
                    <a:pt x="154" y="256"/>
                    <a:pt x="174" y="239"/>
                    <a:pt x="207" y="223"/>
                  </a:cubicBezTo>
                  <a:cubicBezTo>
                    <a:pt x="240" y="190"/>
                    <a:pt x="257" y="103"/>
                    <a:pt x="224" y="50"/>
                  </a:cubicBezTo>
                  <a:cubicBezTo>
                    <a:pt x="207" y="33"/>
                    <a:pt x="191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5" name="Google Shape;20695;p55"/>
            <p:cNvSpPr/>
            <p:nvPr/>
          </p:nvSpPr>
          <p:spPr>
            <a:xfrm>
              <a:off x="5094200" y="25400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4" y="256"/>
                    <a:pt x="85" y="267"/>
                    <a:pt x="107" y="267"/>
                  </a:cubicBezTo>
                  <a:cubicBezTo>
                    <a:pt x="117" y="267"/>
                    <a:pt x="126" y="265"/>
                    <a:pt x="136" y="260"/>
                  </a:cubicBezTo>
                  <a:cubicBezTo>
                    <a:pt x="190" y="260"/>
                    <a:pt x="239" y="190"/>
                    <a:pt x="223" y="124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73" y="21"/>
                    <a:pt x="173" y="21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6" name="Google Shape;20696;p55"/>
            <p:cNvSpPr/>
            <p:nvPr/>
          </p:nvSpPr>
          <p:spPr>
            <a:xfrm>
              <a:off x="5082550" y="25709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3" y="1"/>
                  </a:moveTo>
                  <a:cubicBezTo>
                    <a:pt x="70" y="21"/>
                    <a:pt x="37" y="38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21" y="190"/>
                    <a:pt x="21" y="227"/>
                    <a:pt x="54" y="244"/>
                  </a:cubicBezTo>
                  <a:cubicBezTo>
                    <a:pt x="65" y="255"/>
                    <a:pt x="85" y="267"/>
                    <a:pt x="109" y="267"/>
                  </a:cubicBezTo>
                  <a:cubicBezTo>
                    <a:pt x="119" y="267"/>
                    <a:pt x="129" y="265"/>
                    <a:pt x="140" y="260"/>
                  </a:cubicBezTo>
                  <a:cubicBezTo>
                    <a:pt x="190" y="260"/>
                    <a:pt x="243" y="190"/>
                    <a:pt x="227" y="124"/>
                  </a:cubicBezTo>
                  <a:cubicBezTo>
                    <a:pt x="227" y="87"/>
                    <a:pt x="206" y="54"/>
                    <a:pt x="173" y="38"/>
                  </a:cubicBezTo>
                  <a:cubicBezTo>
                    <a:pt x="173" y="21"/>
                    <a:pt x="173" y="21"/>
                    <a:pt x="157" y="21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7" name="Google Shape;20697;p55"/>
            <p:cNvSpPr/>
            <p:nvPr/>
          </p:nvSpPr>
          <p:spPr>
            <a:xfrm>
              <a:off x="5072225" y="255762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1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1" y="244"/>
                    <a:pt x="244" y="190"/>
                    <a:pt x="228" y="104"/>
                  </a:cubicBezTo>
                  <a:cubicBezTo>
                    <a:pt x="228" y="71"/>
                    <a:pt x="207" y="54"/>
                    <a:pt x="191" y="17"/>
                  </a:cubicBezTo>
                  <a:lnTo>
                    <a:pt x="158" y="17"/>
                  </a:ln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8" name="Google Shape;20698;p55"/>
            <p:cNvSpPr/>
            <p:nvPr/>
          </p:nvSpPr>
          <p:spPr>
            <a:xfrm>
              <a:off x="5073575" y="25416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5" y="1"/>
                  </a:moveTo>
                  <a:cubicBezTo>
                    <a:pt x="98" y="1"/>
                    <a:pt x="47" y="33"/>
                    <a:pt x="33" y="91"/>
                  </a:cubicBezTo>
                  <a:cubicBezTo>
                    <a:pt x="0" y="161"/>
                    <a:pt x="33" y="227"/>
                    <a:pt x="87" y="244"/>
                  </a:cubicBezTo>
                  <a:cubicBezTo>
                    <a:pt x="105" y="254"/>
                    <a:pt x="122" y="259"/>
                    <a:pt x="138" y="259"/>
                  </a:cubicBezTo>
                  <a:cubicBezTo>
                    <a:pt x="181" y="259"/>
                    <a:pt x="216" y="226"/>
                    <a:pt x="240" y="178"/>
                  </a:cubicBezTo>
                  <a:cubicBezTo>
                    <a:pt x="256" y="108"/>
                    <a:pt x="223" y="38"/>
                    <a:pt x="174" y="5"/>
                  </a:cubicBezTo>
                  <a:cubicBezTo>
                    <a:pt x="165" y="2"/>
                    <a:pt x="15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9" name="Google Shape;20699;p55"/>
            <p:cNvSpPr/>
            <p:nvPr/>
          </p:nvSpPr>
          <p:spPr>
            <a:xfrm>
              <a:off x="5071400" y="26049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20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1" y="83"/>
                    <a:pt x="1" y="153"/>
                    <a:pt x="34" y="223"/>
                  </a:cubicBezTo>
                  <a:cubicBezTo>
                    <a:pt x="54" y="239"/>
                    <a:pt x="71" y="256"/>
                    <a:pt x="104" y="256"/>
                  </a:cubicBezTo>
                  <a:cubicBezTo>
                    <a:pt x="114" y="261"/>
                    <a:pt x="122" y="263"/>
                    <a:pt x="130" y="263"/>
                  </a:cubicBezTo>
                  <a:cubicBezTo>
                    <a:pt x="150" y="263"/>
                    <a:pt x="167" y="251"/>
                    <a:pt x="191" y="239"/>
                  </a:cubicBezTo>
                  <a:cubicBezTo>
                    <a:pt x="207" y="206"/>
                    <a:pt x="224" y="186"/>
                    <a:pt x="224" y="153"/>
                  </a:cubicBezTo>
                  <a:cubicBezTo>
                    <a:pt x="224" y="120"/>
                    <a:pt x="224" y="83"/>
                    <a:pt x="207" y="50"/>
                  </a:cubicBezTo>
                  <a:cubicBezTo>
                    <a:pt x="191" y="33"/>
                    <a:pt x="174" y="17"/>
                    <a:pt x="158" y="17"/>
                  </a:cubicBezTo>
                  <a:cubicBezTo>
                    <a:pt x="158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0" name="Google Shape;20700;p55"/>
            <p:cNvSpPr/>
            <p:nvPr/>
          </p:nvSpPr>
          <p:spPr>
            <a:xfrm>
              <a:off x="5078325" y="2589900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39"/>
                  </a:cubicBezTo>
                  <a:cubicBezTo>
                    <a:pt x="61" y="251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6"/>
                  </a:cubicBezTo>
                  <a:cubicBezTo>
                    <a:pt x="153" y="256"/>
                    <a:pt x="190" y="239"/>
                    <a:pt x="206" y="206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1" name="Google Shape;20701;p55"/>
            <p:cNvSpPr/>
            <p:nvPr/>
          </p:nvSpPr>
          <p:spPr>
            <a:xfrm>
              <a:off x="5070175" y="2577425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20" y="0"/>
                  </a:moveTo>
                  <a:cubicBezTo>
                    <a:pt x="83" y="0"/>
                    <a:pt x="50" y="17"/>
                    <a:pt x="33" y="33"/>
                  </a:cubicBezTo>
                  <a:cubicBezTo>
                    <a:pt x="17" y="50"/>
                    <a:pt x="0" y="87"/>
                    <a:pt x="0" y="120"/>
                  </a:cubicBezTo>
                  <a:cubicBezTo>
                    <a:pt x="0" y="153"/>
                    <a:pt x="0" y="190"/>
                    <a:pt x="17" y="223"/>
                  </a:cubicBezTo>
                  <a:cubicBezTo>
                    <a:pt x="35" y="252"/>
                    <a:pt x="64" y="265"/>
                    <a:pt x="95" y="265"/>
                  </a:cubicBezTo>
                  <a:cubicBezTo>
                    <a:pt x="120" y="265"/>
                    <a:pt x="147" y="256"/>
                    <a:pt x="169" y="239"/>
                  </a:cubicBezTo>
                  <a:cubicBezTo>
                    <a:pt x="223" y="190"/>
                    <a:pt x="223" y="103"/>
                    <a:pt x="186" y="50"/>
                  </a:cubicBezTo>
                  <a:cubicBezTo>
                    <a:pt x="169" y="33"/>
                    <a:pt x="153" y="17"/>
                    <a:pt x="136" y="17"/>
                  </a:cubicBezTo>
                  <a:cubicBezTo>
                    <a:pt x="136" y="0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2" name="Google Shape;20702;p55"/>
            <p:cNvSpPr/>
            <p:nvPr/>
          </p:nvSpPr>
          <p:spPr>
            <a:xfrm>
              <a:off x="5073150" y="2511075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08" y="1"/>
                  </a:moveTo>
                  <a:cubicBezTo>
                    <a:pt x="84" y="1"/>
                    <a:pt x="62" y="12"/>
                    <a:pt x="50" y="24"/>
                  </a:cubicBezTo>
                  <a:cubicBezTo>
                    <a:pt x="1" y="77"/>
                    <a:pt x="1" y="164"/>
                    <a:pt x="34" y="214"/>
                  </a:cubicBezTo>
                  <a:cubicBezTo>
                    <a:pt x="50" y="230"/>
                    <a:pt x="88" y="251"/>
                    <a:pt x="104" y="267"/>
                  </a:cubicBezTo>
                  <a:cubicBezTo>
                    <a:pt x="137" y="267"/>
                    <a:pt x="170" y="251"/>
                    <a:pt x="191" y="230"/>
                  </a:cubicBezTo>
                  <a:cubicBezTo>
                    <a:pt x="240" y="181"/>
                    <a:pt x="240" y="110"/>
                    <a:pt x="207" y="45"/>
                  </a:cubicBezTo>
                  <a:cubicBezTo>
                    <a:pt x="191" y="24"/>
                    <a:pt x="170" y="7"/>
                    <a:pt x="154" y="7"/>
                  </a:cubicBezTo>
                  <a:lnTo>
                    <a:pt x="137" y="7"/>
                  </a:lnTo>
                  <a:cubicBezTo>
                    <a:pt x="127" y="3"/>
                    <a:pt x="117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3" name="Google Shape;20703;p55"/>
            <p:cNvSpPr/>
            <p:nvPr/>
          </p:nvSpPr>
          <p:spPr>
            <a:xfrm>
              <a:off x="5076975" y="24658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4" y="0"/>
                  </a:moveTo>
                  <a:cubicBezTo>
                    <a:pt x="38" y="17"/>
                    <a:pt x="1" y="66"/>
                    <a:pt x="1" y="153"/>
                  </a:cubicBezTo>
                  <a:cubicBezTo>
                    <a:pt x="17" y="186"/>
                    <a:pt x="17" y="206"/>
                    <a:pt x="54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57" y="256"/>
                    <a:pt x="190" y="239"/>
                    <a:pt x="207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7" y="50"/>
                    <a:pt x="174" y="17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4" name="Google Shape;20704;p55"/>
            <p:cNvSpPr/>
            <p:nvPr/>
          </p:nvSpPr>
          <p:spPr>
            <a:xfrm>
              <a:off x="5070175" y="24807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3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43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43"/>
                  </a:cubicBezTo>
                  <a:cubicBezTo>
                    <a:pt x="223" y="206"/>
                    <a:pt x="223" y="173"/>
                    <a:pt x="240" y="140"/>
                  </a:cubicBezTo>
                  <a:cubicBezTo>
                    <a:pt x="240" y="103"/>
                    <a:pt x="223" y="70"/>
                    <a:pt x="207" y="54"/>
                  </a:cubicBezTo>
                  <a:cubicBezTo>
                    <a:pt x="207" y="37"/>
                    <a:pt x="186" y="21"/>
                    <a:pt x="169" y="21"/>
                  </a:cubicBezTo>
                  <a:cubicBezTo>
                    <a:pt x="153" y="0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5" name="Google Shape;20705;p55"/>
            <p:cNvSpPr/>
            <p:nvPr/>
          </p:nvSpPr>
          <p:spPr>
            <a:xfrm>
              <a:off x="5060700" y="25927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70" y="8"/>
                    <a:pt x="33" y="24"/>
                    <a:pt x="17" y="57"/>
                  </a:cubicBezTo>
                  <a:cubicBezTo>
                    <a:pt x="0" y="78"/>
                    <a:pt x="0" y="111"/>
                    <a:pt x="0" y="144"/>
                  </a:cubicBezTo>
                  <a:cubicBezTo>
                    <a:pt x="0" y="181"/>
                    <a:pt x="17" y="214"/>
                    <a:pt x="50" y="230"/>
                  </a:cubicBezTo>
                  <a:cubicBezTo>
                    <a:pt x="70" y="247"/>
                    <a:pt x="103" y="263"/>
                    <a:pt x="136" y="263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6" name="Google Shape;20706;p55"/>
            <p:cNvSpPr/>
            <p:nvPr/>
          </p:nvSpPr>
          <p:spPr>
            <a:xfrm>
              <a:off x="5058950" y="25606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40" y="0"/>
                  </a:moveTo>
                  <a:cubicBezTo>
                    <a:pt x="103" y="0"/>
                    <a:pt x="87" y="0"/>
                    <a:pt x="54" y="37"/>
                  </a:cubicBezTo>
                  <a:cubicBezTo>
                    <a:pt x="17" y="70"/>
                    <a:pt x="0" y="157"/>
                    <a:pt x="37" y="206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40" y="260"/>
                    <a:pt x="173" y="260"/>
                    <a:pt x="190" y="227"/>
                  </a:cubicBezTo>
                  <a:cubicBezTo>
                    <a:pt x="243" y="190"/>
                    <a:pt x="260" y="103"/>
                    <a:pt x="206" y="54"/>
                  </a:cubicBezTo>
                  <a:cubicBezTo>
                    <a:pt x="206" y="37"/>
                    <a:pt x="190" y="21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7" name="Google Shape;20707;p55"/>
            <p:cNvSpPr/>
            <p:nvPr/>
          </p:nvSpPr>
          <p:spPr>
            <a:xfrm>
              <a:off x="5060700" y="24678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50" y="21"/>
                    <a:pt x="0" y="87"/>
                    <a:pt x="17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76" y="256"/>
                    <a:pt x="92" y="267"/>
                    <a:pt x="111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206" y="260"/>
                    <a:pt x="239" y="190"/>
                    <a:pt x="223" y="124"/>
                  </a:cubicBezTo>
                  <a:cubicBezTo>
                    <a:pt x="223" y="71"/>
                    <a:pt x="190" y="38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8" name="Google Shape;20708;p55"/>
            <p:cNvSpPr/>
            <p:nvPr/>
          </p:nvSpPr>
          <p:spPr>
            <a:xfrm>
              <a:off x="5055525" y="2483325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71" y="21"/>
                    <a:pt x="34" y="37"/>
                    <a:pt x="17" y="54"/>
                  </a:cubicBezTo>
                  <a:cubicBezTo>
                    <a:pt x="1" y="87"/>
                    <a:pt x="1" y="124"/>
                    <a:pt x="1" y="157"/>
                  </a:cubicBezTo>
                  <a:cubicBezTo>
                    <a:pt x="1" y="190"/>
                    <a:pt x="17" y="227"/>
                    <a:pt x="50" y="243"/>
                  </a:cubicBezTo>
                  <a:cubicBezTo>
                    <a:pt x="65" y="255"/>
                    <a:pt x="86" y="267"/>
                    <a:pt x="108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1" y="260"/>
                    <a:pt x="224" y="190"/>
                    <a:pt x="224" y="124"/>
                  </a:cubicBezTo>
                  <a:cubicBezTo>
                    <a:pt x="224" y="87"/>
                    <a:pt x="207" y="54"/>
                    <a:pt x="174" y="37"/>
                  </a:cubicBezTo>
                  <a:cubicBezTo>
                    <a:pt x="174" y="21"/>
                    <a:pt x="154" y="21"/>
                    <a:pt x="154" y="21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9" name="Google Shape;20709;p55"/>
            <p:cNvSpPr/>
            <p:nvPr/>
          </p:nvSpPr>
          <p:spPr>
            <a:xfrm>
              <a:off x="5059350" y="25443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54" y="17"/>
                    <a:pt x="1" y="87"/>
                    <a:pt x="21" y="158"/>
                  </a:cubicBezTo>
                  <a:cubicBezTo>
                    <a:pt x="21" y="191"/>
                    <a:pt x="38" y="223"/>
                    <a:pt x="54" y="240"/>
                  </a:cubicBezTo>
                  <a:cubicBezTo>
                    <a:pt x="78" y="255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1"/>
                  </a:cubicBezTo>
                  <a:cubicBezTo>
                    <a:pt x="207" y="261"/>
                    <a:pt x="244" y="191"/>
                    <a:pt x="227" y="120"/>
                  </a:cubicBezTo>
                  <a:cubicBezTo>
                    <a:pt x="227" y="87"/>
                    <a:pt x="207" y="54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0" name="Google Shape;20710;p55"/>
            <p:cNvSpPr/>
            <p:nvPr/>
          </p:nvSpPr>
          <p:spPr>
            <a:xfrm>
              <a:off x="5052950" y="2670600"/>
              <a:ext cx="2600" cy="6525"/>
            </a:xfrm>
            <a:custGeom>
              <a:avLst/>
              <a:gdLst/>
              <a:ahLst/>
              <a:cxnLst/>
              <a:rect l="l" t="t" r="r" b="b"/>
              <a:pathLst>
                <a:path w="104" h="261" extrusionOk="0">
                  <a:moveTo>
                    <a:pt x="1" y="0"/>
                  </a:moveTo>
                  <a:lnTo>
                    <a:pt x="1" y="260"/>
                  </a:lnTo>
                  <a:cubicBezTo>
                    <a:pt x="71" y="240"/>
                    <a:pt x="104" y="174"/>
                    <a:pt x="104" y="103"/>
                  </a:cubicBezTo>
                  <a:cubicBezTo>
                    <a:pt x="104" y="70"/>
                    <a:pt x="87" y="33"/>
                    <a:pt x="50" y="17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1" name="Google Shape;20711;p55"/>
            <p:cNvSpPr/>
            <p:nvPr/>
          </p:nvSpPr>
          <p:spPr>
            <a:xfrm>
              <a:off x="5095950" y="261607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103" y="0"/>
                  </a:moveTo>
                  <a:cubicBezTo>
                    <a:pt x="66" y="17"/>
                    <a:pt x="33" y="33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0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86" y="256"/>
                    <a:pt x="223" y="190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2" name="Google Shape;20712;p55"/>
            <p:cNvSpPr/>
            <p:nvPr/>
          </p:nvSpPr>
          <p:spPr>
            <a:xfrm>
              <a:off x="5079550" y="26676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38" y="17"/>
                    <a:pt x="1" y="87"/>
                    <a:pt x="17" y="153"/>
                  </a:cubicBezTo>
                  <a:cubicBezTo>
                    <a:pt x="17" y="190"/>
                    <a:pt x="38" y="223"/>
                    <a:pt x="54" y="240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40"/>
                    <a:pt x="244" y="190"/>
                    <a:pt x="223" y="104"/>
                  </a:cubicBezTo>
                  <a:cubicBezTo>
                    <a:pt x="223" y="71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3" name="Google Shape;20713;p55"/>
            <p:cNvSpPr/>
            <p:nvPr/>
          </p:nvSpPr>
          <p:spPr>
            <a:xfrm>
              <a:off x="5066675" y="25276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3" y="1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17" y="186"/>
                    <a:pt x="37" y="224"/>
                    <a:pt x="54" y="240"/>
                  </a:cubicBezTo>
                  <a:cubicBezTo>
                    <a:pt x="77" y="252"/>
                    <a:pt x="92" y="263"/>
                    <a:pt x="112" y="263"/>
                  </a:cubicBezTo>
                  <a:cubicBezTo>
                    <a:pt x="120" y="263"/>
                    <a:pt x="130" y="261"/>
                    <a:pt x="140" y="257"/>
                  </a:cubicBezTo>
                  <a:cubicBezTo>
                    <a:pt x="206" y="257"/>
                    <a:pt x="243" y="186"/>
                    <a:pt x="243" y="121"/>
                  </a:cubicBezTo>
                  <a:cubicBezTo>
                    <a:pt x="223" y="83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4" name="Google Shape;20714;p55"/>
            <p:cNvSpPr/>
            <p:nvPr/>
          </p:nvSpPr>
          <p:spPr>
            <a:xfrm>
              <a:off x="5059350" y="25139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13" y="0"/>
                  </a:moveTo>
                  <a:cubicBezTo>
                    <a:pt x="72" y="0"/>
                    <a:pt x="33" y="32"/>
                    <a:pt x="21" y="83"/>
                  </a:cubicBezTo>
                  <a:cubicBezTo>
                    <a:pt x="1" y="153"/>
                    <a:pt x="21" y="219"/>
                    <a:pt x="87" y="256"/>
                  </a:cubicBezTo>
                  <a:cubicBezTo>
                    <a:pt x="96" y="259"/>
                    <a:pt x="106" y="260"/>
                    <a:pt x="115" y="260"/>
                  </a:cubicBezTo>
                  <a:cubicBezTo>
                    <a:pt x="162" y="260"/>
                    <a:pt x="210" y="228"/>
                    <a:pt x="227" y="170"/>
                  </a:cubicBezTo>
                  <a:cubicBezTo>
                    <a:pt x="244" y="116"/>
                    <a:pt x="207" y="34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5" name="Google Shape;20715;p55"/>
            <p:cNvSpPr/>
            <p:nvPr/>
          </p:nvSpPr>
          <p:spPr>
            <a:xfrm>
              <a:off x="5052950" y="2628125"/>
              <a:ext cx="2600" cy="6000"/>
            </a:xfrm>
            <a:custGeom>
              <a:avLst/>
              <a:gdLst/>
              <a:ahLst/>
              <a:cxnLst/>
              <a:rect l="l" t="t" r="r" b="b"/>
              <a:pathLst>
                <a:path w="104" h="240" extrusionOk="0">
                  <a:moveTo>
                    <a:pt x="1" y="1"/>
                  </a:moveTo>
                  <a:lnTo>
                    <a:pt x="1" y="240"/>
                  </a:lnTo>
                  <a:cubicBezTo>
                    <a:pt x="34" y="240"/>
                    <a:pt x="71" y="207"/>
                    <a:pt x="87" y="170"/>
                  </a:cubicBezTo>
                  <a:cubicBezTo>
                    <a:pt x="104" y="104"/>
                    <a:pt x="71" y="17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6" name="Google Shape;20716;p55"/>
            <p:cNvSpPr/>
            <p:nvPr/>
          </p:nvSpPr>
          <p:spPr>
            <a:xfrm>
              <a:off x="5055950" y="26101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71" y="0"/>
                  </a:moveTo>
                  <a:cubicBezTo>
                    <a:pt x="33" y="33"/>
                    <a:pt x="0" y="83"/>
                    <a:pt x="0" y="136"/>
                  </a:cubicBezTo>
                  <a:cubicBezTo>
                    <a:pt x="17" y="169"/>
                    <a:pt x="17" y="206"/>
                    <a:pt x="54" y="223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39"/>
                    <a:pt x="240" y="169"/>
                    <a:pt x="223" y="103"/>
                  </a:cubicBezTo>
                  <a:lnTo>
                    <a:pt x="223" y="66"/>
                  </a:lnTo>
                  <a:cubicBezTo>
                    <a:pt x="207" y="33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7" name="Google Shape;20717;p55"/>
            <p:cNvSpPr/>
            <p:nvPr/>
          </p:nvSpPr>
          <p:spPr>
            <a:xfrm>
              <a:off x="5052950" y="257742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50" y="0"/>
                    <a:pt x="17" y="33"/>
                    <a:pt x="1" y="87"/>
                  </a:cubicBezTo>
                  <a:lnTo>
                    <a:pt x="1" y="173"/>
                  </a:lnTo>
                  <a:cubicBezTo>
                    <a:pt x="17" y="190"/>
                    <a:pt x="17" y="223"/>
                    <a:pt x="3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3" y="256"/>
                    <a:pt x="174" y="223"/>
                    <a:pt x="191" y="206"/>
                  </a:cubicBezTo>
                  <a:cubicBezTo>
                    <a:pt x="224" y="173"/>
                    <a:pt x="224" y="136"/>
                    <a:pt x="224" y="103"/>
                  </a:cubicBezTo>
                  <a:cubicBezTo>
                    <a:pt x="207" y="70"/>
                    <a:pt x="191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8" name="Google Shape;20718;p55"/>
            <p:cNvSpPr/>
            <p:nvPr/>
          </p:nvSpPr>
          <p:spPr>
            <a:xfrm>
              <a:off x="5099750" y="26464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9" y="1"/>
                  </a:moveTo>
                  <a:cubicBezTo>
                    <a:pt x="81" y="1"/>
                    <a:pt x="31" y="33"/>
                    <a:pt x="17" y="91"/>
                  </a:cubicBezTo>
                  <a:cubicBezTo>
                    <a:pt x="1" y="157"/>
                    <a:pt x="17" y="227"/>
                    <a:pt x="71" y="260"/>
                  </a:cubicBezTo>
                  <a:cubicBezTo>
                    <a:pt x="82" y="263"/>
                    <a:pt x="93" y="265"/>
                    <a:pt x="105" y="265"/>
                  </a:cubicBezTo>
                  <a:cubicBezTo>
                    <a:pt x="159" y="265"/>
                    <a:pt x="210" y="232"/>
                    <a:pt x="223" y="174"/>
                  </a:cubicBezTo>
                  <a:cubicBezTo>
                    <a:pt x="240" y="108"/>
                    <a:pt x="207" y="38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9" name="Google Shape;20719;p55"/>
            <p:cNvSpPr/>
            <p:nvPr/>
          </p:nvSpPr>
          <p:spPr>
            <a:xfrm>
              <a:off x="5052950" y="2500525"/>
              <a:ext cx="1275" cy="5600"/>
            </a:xfrm>
            <a:custGeom>
              <a:avLst/>
              <a:gdLst/>
              <a:ahLst/>
              <a:cxnLst/>
              <a:rect l="l" t="t" r="r" b="b"/>
              <a:pathLst>
                <a:path w="51" h="224" extrusionOk="0">
                  <a:moveTo>
                    <a:pt x="1" y="1"/>
                  </a:moveTo>
                  <a:lnTo>
                    <a:pt x="1" y="223"/>
                  </a:lnTo>
                  <a:lnTo>
                    <a:pt x="17" y="207"/>
                  </a:lnTo>
                  <a:cubicBezTo>
                    <a:pt x="34" y="190"/>
                    <a:pt x="50" y="157"/>
                    <a:pt x="50" y="120"/>
                  </a:cubicBezTo>
                  <a:cubicBezTo>
                    <a:pt x="50" y="87"/>
                    <a:pt x="50" y="54"/>
                    <a:pt x="34" y="34"/>
                  </a:cubicBezTo>
                  <a:cubicBezTo>
                    <a:pt x="17" y="17"/>
                    <a:pt x="1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0" name="Google Shape;20720;p55"/>
            <p:cNvSpPr/>
            <p:nvPr/>
          </p:nvSpPr>
          <p:spPr>
            <a:xfrm>
              <a:off x="5052950" y="2717400"/>
              <a:ext cx="1775" cy="5175"/>
            </a:xfrm>
            <a:custGeom>
              <a:avLst/>
              <a:gdLst/>
              <a:ahLst/>
              <a:cxnLst/>
              <a:rect l="l" t="t" r="r" b="b"/>
              <a:pathLst>
                <a:path w="71" h="207" extrusionOk="0">
                  <a:moveTo>
                    <a:pt x="1" y="0"/>
                  </a:moveTo>
                  <a:lnTo>
                    <a:pt x="1" y="206"/>
                  </a:lnTo>
                  <a:lnTo>
                    <a:pt x="17" y="206"/>
                  </a:lnTo>
                  <a:cubicBezTo>
                    <a:pt x="34" y="190"/>
                    <a:pt x="34" y="173"/>
                    <a:pt x="50" y="157"/>
                  </a:cubicBezTo>
                  <a:cubicBezTo>
                    <a:pt x="71" y="87"/>
                    <a:pt x="50" y="3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1" name="Google Shape;20721;p55"/>
            <p:cNvSpPr/>
            <p:nvPr/>
          </p:nvSpPr>
          <p:spPr>
            <a:xfrm>
              <a:off x="5052950" y="2529550"/>
              <a:ext cx="5200" cy="6575"/>
            </a:xfrm>
            <a:custGeom>
              <a:avLst/>
              <a:gdLst/>
              <a:ahLst/>
              <a:cxnLst/>
              <a:rect l="l" t="t" r="r" b="b"/>
              <a:pathLst>
                <a:path w="208" h="263" extrusionOk="0">
                  <a:moveTo>
                    <a:pt x="91" y="0"/>
                  </a:moveTo>
                  <a:cubicBezTo>
                    <a:pt x="61" y="0"/>
                    <a:pt x="25" y="16"/>
                    <a:pt x="1" y="44"/>
                  </a:cubicBezTo>
                  <a:lnTo>
                    <a:pt x="1" y="233"/>
                  </a:lnTo>
                  <a:cubicBezTo>
                    <a:pt x="17" y="233"/>
                    <a:pt x="17" y="250"/>
                    <a:pt x="34" y="250"/>
                  </a:cubicBezTo>
                  <a:cubicBezTo>
                    <a:pt x="52" y="258"/>
                    <a:pt x="70" y="263"/>
                    <a:pt x="85" y="263"/>
                  </a:cubicBezTo>
                  <a:cubicBezTo>
                    <a:pt x="129" y="263"/>
                    <a:pt x="163" y="231"/>
                    <a:pt x="191" y="180"/>
                  </a:cubicBezTo>
                  <a:cubicBezTo>
                    <a:pt x="207" y="109"/>
                    <a:pt x="174" y="44"/>
                    <a:pt x="120" y="6"/>
                  </a:cubicBezTo>
                  <a:cubicBezTo>
                    <a:pt x="112" y="2"/>
                    <a:pt x="102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2" name="Google Shape;20722;p55"/>
            <p:cNvSpPr/>
            <p:nvPr/>
          </p:nvSpPr>
          <p:spPr>
            <a:xfrm>
              <a:off x="5061100" y="2497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87" y="1"/>
                    <a:pt x="54" y="17"/>
                    <a:pt x="54" y="34"/>
                  </a:cubicBezTo>
                  <a:cubicBezTo>
                    <a:pt x="17" y="67"/>
                    <a:pt x="1" y="104"/>
                    <a:pt x="17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90" y="240"/>
                    <a:pt x="240" y="190"/>
                    <a:pt x="223" y="120"/>
                  </a:cubicBezTo>
                  <a:lnTo>
                    <a:pt x="223" y="104"/>
                  </a:lnTo>
                  <a:cubicBezTo>
                    <a:pt x="223" y="67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3" name="Google Shape;20723;p55"/>
            <p:cNvSpPr/>
            <p:nvPr/>
          </p:nvSpPr>
          <p:spPr>
            <a:xfrm>
              <a:off x="5137175" y="24864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17" y="50"/>
                    <a:pt x="17" y="83"/>
                    <a:pt x="0" y="120"/>
                  </a:cubicBezTo>
                  <a:cubicBezTo>
                    <a:pt x="0" y="153"/>
                    <a:pt x="17" y="186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86" y="223"/>
                  </a:cubicBezTo>
                  <a:cubicBezTo>
                    <a:pt x="239" y="186"/>
                    <a:pt x="239" y="104"/>
                    <a:pt x="206" y="50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4" name="Google Shape;20724;p55"/>
            <p:cNvSpPr/>
            <p:nvPr/>
          </p:nvSpPr>
          <p:spPr>
            <a:xfrm>
              <a:off x="5185200" y="260167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5" y="0"/>
                  </a:moveTo>
                  <a:cubicBezTo>
                    <a:pt x="117" y="0"/>
                    <a:pt x="109" y="2"/>
                    <a:pt x="104" y="7"/>
                  </a:cubicBezTo>
                  <a:cubicBezTo>
                    <a:pt x="54" y="7"/>
                    <a:pt x="1" y="78"/>
                    <a:pt x="17" y="148"/>
                  </a:cubicBezTo>
                  <a:cubicBezTo>
                    <a:pt x="17" y="181"/>
                    <a:pt x="38" y="214"/>
                    <a:pt x="54" y="234"/>
                  </a:cubicBezTo>
                  <a:cubicBezTo>
                    <a:pt x="87" y="251"/>
                    <a:pt x="120" y="267"/>
                    <a:pt x="141" y="267"/>
                  </a:cubicBezTo>
                  <a:cubicBezTo>
                    <a:pt x="207" y="251"/>
                    <a:pt x="244" y="181"/>
                    <a:pt x="244" y="110"/>
                  </a:cubicBezTo>
                  <a:cubicBezTo>
                    <a:pt x="223" y="78"/>
                    <a:pt x="207" y="45"/>
                    <a:pt x="190" y="28"/>
                  </a:cubicBezTo>
                  <a:lnTo>
                    <a:pt x="174" y="7"/>
                  </a:lnTo>
                  <a:cubicBezTo>
                    <a:pt x="163" y="7"/>
                    <a:pt x="143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5" name="Google Shape;20725;p55"/>
            <p:cNvSpPr/>
            <p:nvPr/>
          </p:nvSpPr>
          <p:spPr>
            <a:xfrm>
              <a:off x="5228175" y="25951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1" y="150"/>
                    <a:pt x="34" y="236"/>
                    <a:pt x="87" y="253"/>
                  </a:cubicBezTo>
                  <a:cubicBezTo>
                    <a:pt x="101" y="263"/>
                    <a:pt x="116" y="268"/>
                    <a:pt x="131" y="268"/>
                  </a:cubicBezTo>
                  <a:cubicBezTo>
                    <a:pt x="171" y="268"/>
                    <a:pt x="211" y="235"/>
                    <a:pt x="223" y="187"/>
                  </a:cubicBezTo>
                  <a:cubicBezTo>
                    <a:pt x="240" y="117"/>
                    <a:pt x="223" y="30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6" name="Google Shape;20726;p55"/>
            <p:cNvSpPr/>
            <p:nvPr/>
          </p:nvSpPr>
          <p:spPr>
            <a:xfrm>
              <a:off x="5177875" y="249197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0"/>
                  </a:moveTo>
                  <a:cubicBezTo>
                    <a:pt x="38" y="17"/>
                    <a:pt x="1" y="66"/>
                    <a:pt x="21" y="136"/>
                  </a:cubicBezTo>
                  <a:cubicBezTo>
                    <a:pt x="21" y="169"/>
                    <a:pt x="38" y="207"/>
                    <a:pt x="54" y="223"/>
                  </a:cubicBezTo>
                  <a:cubicBezTo>
                    <a:pt x="87" y="240"/>
                    <a:pt x="104" y="256"/>
                    <a:pt x="141" y="256"/>
                  </a:cubicBezTo>
                  <a:cubicBezTo>
                    <a:pt x="207" y="240"/>
                    <a:pt x="244" y="169"/>
                    <a:pt x="228" y="103"/>
                  </a:cubicBezTo>
                  <a:lnTo>
                    <a:pt x="228" y="66"/>
                  </a:lnTo>
                  <a:cubicBezTo>
                    <a:pt x="191" y="50"/>
                    <a:pt x="141" y="17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7" name="Google Shape;20727;p55"/>
            <p:cNvSpPr/>
            <p:nvPr/>
          </p:nvSpPr>
          <p:spPr>
            <a:xfrm>
              <a:off x="5228600" y="26379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70" y="0"/>
                    <a:pt x="54" y="21"/>
                    <a:pt x="33" y="54"/>
                  </a:cubicBezTo>
                  <a:cubicBezTo>
                    <a:pt x="17" y="71"/>
                    <a:pt x="0" y="104"/>
                    <a:pt x="17" y="141"/>
                  </a:cubicBezTo>
                  <a:cubicBezTo>
                    <a:pt x="17" y="174"/>
                    <a:pt x="33" y="207"/>
                    <a:pt x="54" y="227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4"/>
                  </a:cubicBezTo>
                  <a:cubicBezTo>
                    <a:pt x="223" y="71"/>
                    <a:pt x="206" y="38"/>
                    <a:pt x="190" y="21"/>
                  </a:cubicBezTo>
                  <a:cubicBezTo>
                    <a:pt x="173" y="21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8" name="Google Shape;20728;p55"/>
            <p:cNvSpPr/>
            <p:nvPr/>
          </p:nvSpPr>
          <p:spPr>
            <a:xfrm>
              <a:off x="5152625" y="2701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40"/>
                    <a:pt x="240" y="174"/>
                    <a:pt x="223" y="104"/>
                  </a:cubicBezTo>
                  <a:cubicBezTo>
                    <a:pt x="223" y="71"/>
                    <a:pt x="207" y="34"/>
                    <a:pt x="186" y="17"/>
                  </a:cubicBezTo>
                  <a:cubicBezTo>
                    <a:pt x="170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9" name="Google Shape;20729;p55"/>
            <p:cNvSpPr/>
            <p:nvPr/>
          </p:nvSpPr>
          <p:spPr>
            <a:xfrm>
              <a:off x="5138000" y="27019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6" y="256"/>
                    <a:pt x="92" y="267"/>
                    <a:pt x="111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0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73" y="17"/>
                    <a:pt x="173" y="17"/>
                    <a:pt x="153" y="17"/>
                  </a:cubicBezTo>
                  <a:lnTo>
                    <a:pt x="136" y="17"/>
                  </a:lnTo>
                  <a:cubicBezTo>
                    <a:pt x="12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0" name="Google Shape;20730;p55"/>
            <p:cNvSpPr/>
            <p:nvPr/>
          </p:nvSpPr>
          <p:spPr>
            <a:xfrm>
              <a:off x="5107075" y="26603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50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207" y="239"/>
                    <a:pt x="240" y="19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lnTo>
                    <a:pt x="153" y="17"/>
                  </a:ln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1" name="Google Shape;20731;p55"/>
            <p:cNvSpPr/>
            <p:nvPr/>
          </p:nvSpPr>
          <p:spPr>
            <a:xfrm>
              <a:off x="5170675" y="2602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1"/>
                  </a:moveTo>
                  <a:cubicBezTo>
                    <a:pt x="33" y="17"/>
                    <a:pt x="0" y="87"/>
                    <a:pt x="17" y="153"/>
                  </a:cubicBezTo>
                  <a:cubicBezTo>
                    <a:pt x="17" y="190"/>
                    <a:pt x="33" y="223"/>
                    <a:pt x="66" y="240"/>
                  </a:cubicBezTo>
                  <a:cubicBezTo>
                    <a:pt x="78" y="251"/>
                    <a:pt x="92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69" y="256"/>
                    <a:pt x="186" y="240"/>
                    <a:pt x="206" y="207"/>
                  </a:cubicBezTo>
                  <a:cubicBezTo>
                    <a:pt x="223" y="190"/>
                    <a:pt x="239" y="153"/>
                    <a:pt x="223" y="120"/>
                  </a:cubicBezTo>
                  <a:cubicBezTo>
                    <a:pt x="223" y="87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lnTo>
                    <a:pt x="1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2" name="Google Shape;20732;p55"/>
            <p:cNvSpPr/>
            <p:nvPr/>
          </p:nvSpPr>
          <p:spPr>
            <a:xfrm>
              <a:off x="5115225" y="24717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70" y="17"/>
                    <a:pt x="54" y="33"/>
                    <a:pt x="33" y="50"/>
                  </a:cubicBezTo>
                  <a:cubicBezTo>
                    <a:pt x="17" y="87"/>
                    <a:pt x="0" y="120"/>
                    <a:pt x="17" y="153"/>
                  </a:cubicBezTo>
                  <a:cubicBezTo>
                    <a:pt x="17" y="190"/>
                    <a:pt x="33" y="223"/>
                    <a:pt x="54" y="239"/>
                  </a:cubicBezTo>
                  <a:cubicBezTo>
                    <a:pt x="65" y="251"/>
                    <a:pt x="85" y="265"/>
                    <a:pt x="107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3" name="Google Shape;20733;p55"/>
            <p:cNvSpPr/>
            <p:nvPr/>
          </p:nvSpPr>
          <p:spPr>
            <a:xfrm>
              <a:off x="5065025" y="26688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0"/>
                    <a:pt x="0" y="70"/>
                    <a:pt x="0" y="140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83" y="260"/>
                    <a:pt x="103" y="260"/>
                    <a:pt x="136" y="260"/>
                  </a:cubicBezTo>
                  <a:cubicBezTo>
                    <a:pt x="153" y="244"/>
                    <a:pt x="186" y="227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37"/>
                    <a:pt x="169" y="21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4" name="Google Shape;20734;p55"/>
            <p:cNvSpPr/>
            <p:nvPr/>
          </p:nvSpPr>
          <p:spPr>
            <a:xfrm>
              <a:off x="5165000" y="24945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24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0" y="87"/>
                    <a:pt x="0" y="153"/>
                    <a:pt x="38" y="223"/>
                  </a:cubicBezTo>
                  <a:cubicBezTo>
                    <a:pt x="54" y="240"/>
                    <a:pt x="71" y="256"/>
                    <a:pt x="104" y="256"/>
                  </a:cubicBezTo>
                  <a:cubicBezTo>
                    <a:pt x="114" y="261"/>
                    <a:pt x="124" y="263"/>
                    <a:pt x="132" y="263"/>
                  </a:cubicBezTo>
                  <a:cubicBezTo>
                    <a:pt x="152" y="263"/>
                    <a:pt x="167" y="251"/>
                    <a:pt x="190" y="240"/>
                  </a:cubicBezTo>
                  <a:cubicBezTo>
                    <a:pt x="244" y="190"/>
                    <a:pt x="244" y="104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17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5" name="Google Shape;20735;p55"/>
            <p:cNvSpPr/>
            <p:nvPr/>
          </p:nvSpPr>
          <p:spPr>
            <a:xfrm>
              <a:off x="5166350" y="25267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70" y="1"/>
                    <a:pt x="50" y="38"/>
                    <a:pt x="33" y="54"/>
                  </a:cubicBezTo>
                  <a:cubicBezTo>
                    <a:pt x="17" y="87"/>
                    <a:pt x="0" y="120"/>
                    <a:pt x="17" y="158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0" y="261"/>
                    <a:pt x="103" y="261"/>
                    <a:pt x="136" y="261"/>
                  </a:cubicBezTo>
                  <a:cubicBezTo>
                    <a:pt x="190" y="244"/>
                    <a:pt x="239" y="190"/>
                    <a:pt x="223" y="104"/>
                  </a:cubicBezTo>
                  <a:cubicBezTo>
                    <a:pt x="223" y="71"/>
                    <a:pt x="206" y="54"/>
                    <a:pt x="190" y="17"/>
                  </a:cubicBezTo>
                  <a:lnTo>
                    <a:pt x="153" y="17"/>
                  </a:ln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6" name="Google Shape;20736;p55"/>
            <p:cNvSpPr/>
            <p:nvPr/>
          </p:nvSpPr>
          <p:spPr>
            <a:xfrm>
              <a:off x="5161600" y="25439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lnTo>
                    <a:pt x="87" y="17"/>
                  </a:lnTo>
                  <a:cubicBezTo>
                    <a:pt x="33" y="33"/>
                    <a:pt x="0" y="103"/>
                    <a:pt x="17" y="153"/>
                  </a:cubicBezTo>
                  <a:cubicBezTo>
                    <a:pt x="17" y="190"/>
                    <a:pt x="33" y="223"/>
                    <a:pt x="54" y="239"/>
                  </a:cubicBezTo>
                  <a:cubicBezTo>
                    <a:pt x="77" y="251"/>
                    <a:pt x="92" y="265"/>
                    <a:pt x="110" y="265"/>
                  </a:cubicBezTo>
                  <a:cubicBezTo>
                    <a:pt x="118" y="265"/>
                    <a:pt x="127" y="262"/>
                    <a:pt x="136" y="256"/>
                  </a:cubicBezTo>
                  <a:cubicBezTo>
                    <a:pt x="207" y="256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7" name="Google Shape;20737;p55"/>
            <p:cNvSpPr/>
            <p:nvPr/>
          </p:nvSpPr>
          <p:spPr>
            <a:xfrm>
              <a:off x="5158600" y="2511250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34" y="17"/>
                    <a:pt x="1" y="87"/>
                    <a:pt x="1" y="157"/>
                  </a:cubicBezTo>
                  <a:cubicBezTo>
                    <a:pt x="17" y="190"/>
                    <a:pt x="17" y="223"/>
                    <a:pt x="50" y="244"/>
                  </a:cubicBezTo>
                  <a:cubicBezTo>
                    <a:pt x="65" y="255"/>
                    <a:pt x="86" y="267"/>
                    <a:pt x="108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53" y="260"/>
                    <a:pt x="191" y="244"/>
                    <a:pt x="207" y="207"/>
                  </a:cubicBezTo>
                  <a:cubicBezTo>
                    <a:pt x="224" y="190"/>
                    <a:pt x="224" y="157"/>
                    <a:pt x="224" y="120"/>
                  </a:cubicBezTo>
                  <a:cubicBezTo>
                    <a:pt x="224" y="87"/>
                    <a:pt x="207" y="54"/>
                    <a:pt x="174" y="38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8" name="Google Shape;20738;p55"/>
            <p:cNvSpPr/>
            <p:nvPr/>
          </p:nvSpPr>
          <p:spPr>
            <a:xfrm>
              <a:off x="5145325" y="25911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17" y="141"/>
                  </a:cubicBezTo>
                  <a:cubicBezTo>
                    <a:pt x="17" y="174"/>
                    <a:pt x="33" y="207"/>
                    <a:pt x="49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9" name="Google Shape;20739;p55"/>
            <p:cNvSpPr/>
            <p:nvPr/>
          </p:nvSpPr>
          <p:spPr>
            <a:xfrm>
              <a:off x="5144375" y="2638450"/>
              <a:ext cx="6125" cy="6400"/>
            </a:xfrm>
            <a:custGeom>
              <a:avLst/>
              <a:gdLst/>
              <a:ahLst/>
              <a:cxnLst/>
              <a:rect l="l" t="t" r="r" b="b"/>
              <a:pathLst>
                <a:path w="245" h="256" extrusionOk="0">
                  <a:moveTo>
                    <a:pt x="141" y="0"/>
                  </a:moveTo>
                  <a:cubicBezTo>
                    <a:pt x="104" y="0"/>
                    <a:pt x="71" y="0"/>
                    <a:pt x="55" y="33"/>
                  </a:cubicBezTo>
                  <a:cubicBezTo>
                    <a:pt x="1" y="66"/>
                    <a:pt x="1" y="153"/>
                    <a:pt x="38" y="206"/>
                  </a:cubicBezTo>
                  <a:cubicBezTo>
                    <a:pt x="55" y="239"/>
                    <a:pt x="87" y="256"/>
                    <a:pt x="104" y="256"/>
                  </a:cubicBezTo>
                  <a:cubicBezTo>
                    <a:pt x="141" y="256"/>
                    <a:pt x="174" y="256"/>
                    <a:pt x="191" y="223"/>
                  </a:cubicBezTo>
                  <a:cubicBezTo>
                    <a:pt x="207" y="206"/>
                    <a:pt x="228" y="169"/>
                    <a:pt x="228" y="136"/>
                  </a:cubicBezTo>
                  <a:cubicBezTo>
                    <a:pt x="244" y="103"/>
                    <a:pt x="228" y="66"/>
                    <a:pt x="207" y="50"/>
                  </a:cubicBezTo>
                  <a:cubicBezTo>
                    <a:pt x="191" y="33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0" name="Google Shape;20740;p55"/>
            <p:cNvSpPr/>
            <p:nvPr/>
          </p:nvSpPr>
          <p:spPr>
            <a:xfrm>
              <a:off x="5143150" y="26109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0" y="0"/>
                  </a:moveTo>
                  <a:cubicBezTo>
                    <a:pt x="87" y="0"/>
                    <a:pt x="71" y="0"/>
                    <a:pt x="33" y="33"/>
                  </a:cubicBezTo>
                  <a:cubicBezTo>
                    <a:pt x="17" y="50"/>
                    <a:pt x="0" y="87"/>
                    <a:pt x="0" y="120"/>
                  </a:cubicBezTo>
                  <a:cubicBezTo>
                    <a:pt x="0" y="153"/>
                    <a:pt x="0" y="190"/>
                    <a:pt x="17" y="206"/>
                  </a:cubicBezTo>
                  <a:cubicBezTo>
                    <a:pt x="36" y="235"/>
                    <a:pt x="74" y="255"/>
                    <a:pt x="110" y="255"/>
                  </a:cubicBezTo>
                  <a:cubicBezTo>
                    <a:pt x="134" y="255"/>
                    <a:pt x="158" y="245"/>
                    <a:pt x="174" y="223"/>
                  </a:cubicBezTo>
                  <a:cubicBezTo>
                    <a:pt x="223" y="190"/>
                    <a:pt x="240" y="103"/>
                    <a:pt x="190" y="50"/>
                  </a:cubicBezTo>
                  <a:cubicBezTo>
                    <a:pt x="190" y="33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1" name="Google Shape;20741;p55"/>
            <p:cNvSpPr/>
            <p:nvPr/>
          </p:nvSpPr>
          <p:spPr>
            <a:xfrm>
              <a:off x="5167175" y="2573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21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90" y="244"/>
                    <a:pt x="243" y="174"/>
                    <a:pt x="223" y="104"/>
                  </a:cubicBezTo>
                  <a:cubicBezTo>
                    <a:pt x="223" y="71"/>
                    <a:pt x="206" y="54"/>
                    <a:pt x="190" y="21"/>
                  </a:cubicBezTo>
                  <a:cubicBezTo>
                    <a:pt x="173" y="21"/>
                    <a:pt x="173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2" name="Google Shape;20742;p55"/>
            <p:cNvSpPr/>
            <p:nvPr/>
          </p:nvSpPr>
          <p:spPr>
            <a:xfrm>
              <a:off x="5247975" y="26963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3" y="0"/>
                  </a:moveTo>
                  <a:cubicBezTo>
                    <a:pt x="66" y="0"/>
                    <a:pt x="50" y="17"/>
                    <a:pt x="33" y="33"/>
                  </a:cubicBezTo>
                  <a:cubicBezTo>
                    <a:pt x="0" y="70"/>
                    <a:pt x="0" y="103"/>
                    <a:pt x="0" y="157"/>
                  </a:cubicBezTo>
                  <a:cubicBezTo>
                    <a:pt x="0" y="190"/>
                    <a:pt x="17" y="223"/>
                    <a:pt x="33" y="239"/>
                  </a:cubicBezTo>
                  <a:cubicBezTo>
                    <a:pt x="66" y="260"/>
                    <a:pt x="104" y="260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07" y="70"/>
                    <a:pt x="186" y="33"/>
                    <a:pt x="153" y="17"/>
                  </a:cubicBezTo>
                  <a:cubicBezTo>
                    <a:pt x="136" y="0"/>
                    <a:pt x="104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3" name="Google Shape;20743;p55"/>
            <p:cNvSpPr/>
            <p:nvPr/>
          </p:nvSpPr>
          <p:spPr>
            <a:xfrm>
              <a:off x="5180050" y="269380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0"/>
                    <a:pt x="0" y="70"/>
                    <a:pt x="17" y="136"/>
                  </a:cubicBezTo>
                  <a:cubicBezTo>
                    <a:pt x="17" y="173"/>
                    <a:pt x="38" y="206"/>
                    <a:pt x="54" y="223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207" y="239"/>
                    <a:pt x="244" y="173"/>
                    <a:pt x="244" y="103"/>
                  </a:cubicBezTo>
                  <a:cubicBezTo>
                    <a:pt x="223" y="70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4" name="Google Shape;20744;p55"/>
            <p:cNvSpPr/>
            <p:nvPr/>
          </p:nvSpPr>
          <p:spPr>
            <a:xfrm>
              <a:off x="5225600" y="27342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39"/>
                  </a:cubicBezTo>
                  <a:cubicBezTo>
                    <a:pt x="76" y="251"/>
                    <a:pt x="101" y="263"/>
                    <a:pt x="118" y="263"/>
                  </a:cubicBezTo>
                  <a:cubicBezTo>
                    <a:pt x="126" y="263"/>
                    <a:pt x="132" y="261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5" name="Google Shape;20745;p55"/>
            <p:cNvSpPr/>
            <p:nvPr/>
          </p:nvSpPr>
          <p:spPr>
            <a:xfrm>
              <a:off x="5147475" y="27930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0" y="17"/>
                    <a:pt x="1" y="66"/>
                    <a:pt x="17" y="153"/>
                  </a:cubicBezTo>
                  <a:cubicBezTo>
                    <a:pt x="17" y="186"/>
                    <a:pt x="34" y="207"/>
                    <a:pt x="50" y="223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40"/>
                    <a:pt x="240" y="169"/>
                    <a:pt x="223" y="103"/>
                  </a:cubicBezTo>
                  <a:cubicBezTo>
                    <a:pt x="223" y="66"/>
                    <a:pt x="207" y="33"/>
                    <a:pt x="186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6" name="Google Shape;20746;p55"/>
            <p:cNvSpPr/>
            <p:nvPr/>
          </p:nvSpPr>
          <p:spPr>
            <a:xfrm>
              <a:off x="5119950" y="28002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34" y="22"/>
                    <a:pt x="1" y="71"/>
                    <a:pt x="1" y="158"/>
                  </a:cubicBezTo>
                  <a:cubicBezTo>
                    <a:pt x="17" y="191"/>
                    <a:pt x="34" y="207"/>
                    <a:pt x="50" y="228"/>
                  </a:cubicBezTo>
                  <a:cubicBezTo>
                    <a:pt x="71" y="261"/>
                    <a:pt x="104" y="261"/>
                    <a:pt x="137" y="261"/>
                  </a:cubicBezTo>
                  <a:cubicBezTo>
                    <a:pt x="190" y="244"/>
                    <a:pt x="240" y="174"/>
                    <a:pt x="223" y="104"/>
                  </a:cubicBezTo>
                  <a:cubicBezTo>
                    <a:pt x="223" y="71"/>
                    <a:pt x="207" y="38"/>
                    <a:pt x="190" y="22"/>
                  </a:cubicBezTo>
                  <a:cubicBezTo>
                    <a:pt x="174" y="22"/>
                    <a:pt x="174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7" name="Google Shape;20747;p55"/>
            <p:cNvSpPr/>
            <p:nvPr/>
          </p:nvSpPr>
          <p:spPr>
            <a:xfrm>
              <a:off x="5105325" y="2801425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8" y="0"/>
                  </a:moveTo>
                  <a:cubicBezTo>
                    <a:pt x="105" y="0"/>
                    <a:pt x="103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97"/>
                    <a:pt x="37" y="214"/>
                    <a:pt x="54" y="247"/>
                  </a:cubicBezTo>
                  <a:cubicBezTo>
                    <a:pt x="87" y="247"/>
                    <a:pt x="103" y="263"/>
                    <a:pt x="141" y="263"/>
                  </a:cubicBezTo>
                  <a:cubicBezTo>
                    <a:pt x="157" y="247"/>
                    <a:pt x="190" y="230"/>
                    <a:pt x="206" y="214"/>
                  </a:cubicBezTo>
                  <a:cubicBezTo>
                    <a:pt x="223" y="181"/>
                    <a:pt x="223" y="144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lnTo>
                    <a:pt x="141" y="8"/>
                  </a:lnTo>
                  <a:cubicBezTo>
                    <a:pt x="127" y="8"/>
                    <a:pt x="115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8" name="Google Shape;20748;p55"/>
            <p:cNvSpPr/>
            <p:nvPr/>
          </p:nvSpPr>
          <p:spPr>
            <a:xfrm>
              <a:off x="5258700" y="26349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0" y="191"/>
                    <a:pt x="17" y="224"/>
                    <a:pt x="50" y="244"/>
                  </a:cubicBezTo>
                  <a:cubicBezTo>
                    <a:pt x="61" y="256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1"/>
                  </a:cubicBezTo>
                  <a:cubicBezTo>
                    <a:pt x="190" y="261"/>
                    <a:pt x="223" y="191"/>
                    <a:pt x="223" y="120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9" name="Google Shape;20749;p55"/>
            <p:cNvSpPr/>
            <p:nvPr/>
          </p:nvSpPr>
          <p:spPr>
            <a:xfrm>
              <a:off x="5155200" y="256185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7" y="1"/>
                  </a:moveTo>
                  <a:cubicBezTo>
                    <a:pt x="82" y="1"/>
                    <a:pt x="31" y="33"/>
                    <a:pt x="17" y="91"/>
                  </a:cubicBezTo>
                  <a:cubicBezTo>
                    <a:pt x="1" y="157"/>
                    <a:pt x="17" y="227"/>
                    <a:pt x="83" y="244"/>
                  </a:cubicBezTo>
                  <a:cubicBezTo>
                    <a:pt x="98" y="254"/>
                    <a:pt x="114" y="259"/>
                    <a:pt x="129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0" name="Google Shape;20750;p55"/>
            <p:cNvSpPr/>
            <p:nvPr/>
          </p:nvSpPr>
          <p:spPr>
            <a:xfrm>
              <a:off x="5241900" y="26827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30" y="1"/>
                  </a:moveTo>
                  <a:cubicBezTo>
                    <a:pt x="121" y="1"/>
                    <a:pt x="111" y="5"/>
                    <a:pt x="103" y="13"/>
                  </a:cubicBezTo>
                  <a:cubicBezTo>
                    <a:pt x="70" y="13"/>
                    <a:pt x="54" y="30"/>
                    <a:pt x="37" y="63"/>
                  </a:cubicBezTo>
                  <a:cubicBezTo>
                    <a:pt x="17" y="83"/>
                    <a:pt x="0" y="116"/>
                    <a:pt x="0" y="149"/>
                  </a:cubicBezTo>
                  <a:cubicBezTo>
                    <a:pt x="17" y="186"/>
                    <a:pt x="37" y="219"/>
                    <a:pt x="54" y="236"/>
                  </a:cubicBezTo>
                  <a:cubicBezTo>
                    <a:pt x="65" y="248"/>
                    <a:pt x="85" y="259"/>
                    <a:pt x="109" y="259"/>
                  </a:cubicBezTo>
                  <a:cubicBezTo>
                    <a:pt x="119" y="259"/>
                    <a:pt x="129" y="257"/>
                    <a:pt x="140" y="25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90" y="30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5"/>
                    <a:pt x="139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1" name="Google Shape;20751;p55"/>
            <p:cNvSpPr/>
            <p:nvPr/>
          </p:nvSpPr>
          <p:spPr>
            <a:xfrm>
              <a:off x="5074400" y="27595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38" y="17"/>
                    <a:pt x="0" y="83"/>
                    <a:pt x="17" y="153"/>
                  </a:cubicBezTo>
                  <a:cubicBezTo>
                    <a:pt x="17" y="186"/>
                    <a:pt x="38" y="223"/>
                    <a:pt x="54" y="240"/>
                  </a:cubicBezTo>
                  <a:cubicBezTo>
                    <a:pt x="66" y="251"/>
                    <a:pt x="86" y="263"/>
                    <a:pt x="109" y="263"/>
                  </a:cubicBezTo>
                  <a:cubicBezTo>
                    <a:pt x="119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3" y="120"/>
                  </a:cubicBezTo>
                  <a:cubicBezTo>
                    <a:pt x="223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2" name="Google Shape;20752;p55"/>
            <p:cNvSpPr/>
            <p:nvPr/>
          </p:nvSpPr>
          <p:spPr>
            <a:xfrm>
              <a:off x="5172325" y="2726475"/>
              <a:ext cx="6500" cy="6575"/>
            </a:xfrm>
            <a:custGeom>
              <a:avLst/>
              <a:gdLst/>
              <a:ahLst/>
              <a:cxnLst/>
              <a:rect l="l" t="t" r="r" b="b"/>
              <a:pathLst>
                <a:path w="260" h="263" extrusionOk="0">
                  <a:moveTo>
                    <a:pt x="140" y="0"/>
                  </a:moveTo>
                  <a:cubicBezTo>
                    <a:pt x="120" y="0"/>
                    <a:pt x="87" y="16"/>
                    <a:pt x="54" y="33"/>
                  </a:cubicBezTo>
                  <a:cubicBezTo>
                    <a:pt x="17" y="87"/>
                    <a:pt x="0" y="153"/>
                    <a:pt x="54" y="223"/>
                  </a:cubicBezTo>
                  <a:cubicBezTo>
                    <a:pt x="70" y="239"/>
                    <a:pt x="87" y="256"/>
                    <a:pt x="120" y="256"/>
                  </a:cubicBezTo>
                  <a:cubicBezTo>
                    <a:pt x="131" y="260"/>
                    <a:pt x="140" y="262"/>
                    <a:pt x="148" y="262"/>
                  </a:cubicBezTo>
                  <a:cubicBezTo>
                    <a:pt x="168" y="262"/>
                    <a:pt x="183" y="251"/>
                    <a:pt x="206" y="239"/>
                  </a:cubicBezTo>
                  <a:cubicBezTo>
                    <a:pt x="243" y="190"/>
                    <a:pt x="260" y="103"/>
                    <a:pt x="223" y="49"/>
                  </a:cubicBezTo>
                  <a:cubicBezTo>
                    <a:pt x="206" y="33"/>
                    <a:pt x="190" y="16"/>
                    <a:pt x="173" y="16"/>
                  </a:cubicBezTo>
                  <a:cubicBezTo>
                    <a:pt x="157" y="16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3" name="Google Shape;20753;p55"/>
            <p:cNvSpPr/>
            <p:nvPr/>
          </p:nvSpPr>
          <p:spPr>
            <a:xfrm>
              <a:off x="5090275" y="2802850"/>
              <a:ext cx="5700" cy="6675"/>
            </a:xfrm>
            <a:custGeom>
              <a:avLst/>
              <a:gdLst/>
              <a:ahLst/>
              <a:cxnLst/>
              <a:rect l="l" t="t" r="r" b="b"/>
              <a:pathLst>
                <a:path w="228" h="267" extrusionOk="0">
                  <a:moveTo>
                    <a:pt x="87" y="0"/>
                  </a:moveTo>
                  <a:cubicBezTo>
                    <a:pt x="70" y="21"/>
                    <a:pt x="37" y="37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21" y="227"/>
                    <a:pt x="54" y="243"/>
                  </a:cubicBezTo>
                  <a:cubicBezTo>
                    <a:pt x="66" y="255"/>
                    <a:pt x="86" y="267"/>
                    <a:pt x="104" y="267"/>
                  </a:cubicBezTo>
                  <a:cubicBezTo>
                    <a:pt x="111" y="267"/>
                    <a:pt x="118" y="265"/>
                    <a:pt x="124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87"/>
                    <a:pt x="207" y="54"/>
                    <a:pt x="174" y="37"/>
                  </a:cubicBezTo>
                  <a:cubicBezTo>
                    <a:pt x="174" y="21"/>
                    <a:pt x="157" y="21"/>
                    <a:pt x="157" y="21"/>
                  </a:cubicBezTo>
                  <a:cubicBezTo>
                    <a:pt x="141" y="0"/>
                    <a:pt x="12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4" name="Google Shape;20754;p55"/>
            <p:cNvSpPr/>
            <p:nvPr/>
          </p:nvSpPr>
          <p:spPr>
            <a:xfrm>
              <a:off x="5172725" y="26799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8" y="1"/>
                  </a:moveTo>
                  <a:cubicBezTo>
                    <a:pt x="75" y="1"/>
                    <a:pt x="34" y="22"/>
                    <a:pt x="21" y="73"/>
                  </a:cubicBezTo>
                  <a:cubicBezTo>
                    <a:pt x="1" y="143"/>
                    <a:pt x="21" y="229"/>
                    <a:pt x="87" y="246"/>
                  </a:cubicBezTo>
                  <a:cubicBezTo>
                    <a:pt x="102" y="255"/>
                    <a:pt x="117" y="259"/>
                    <a:pt x="132" y="259"/>
                  </a:cubicBezTo>
                  <a:cubicBezTo>
                    <a:pt x="173" y="259"/>
                    <a:pt x="212" y="227"/>
                    <a:pt x="227" y="176"/>
                  </a:cubicBezTo>
                  <a:cubicBezTo>
                    <a:pt x="244" y="110"/>
                    <a:pt x="227" y="40"/>
                    <a:pt x="157" y="7"/>
                  </a:cubicBezTo>
                  <a:cubicBezTo>
                    <a:pt x="145" y="3"/>
                    <a:pt x="131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5" name="Google Shape;20755;p55"/>
            <p:cNvSpPr/>
            <p:nvPr/>
          </p:nvSpPr>
          <p:spPr>
            <a:xfrm>
              <a:off x="5240250" y="26068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50" y="234"/>
                  </a:cubicBezTo>
                  <a:cubicBezTo>
                    <a:pt x="83" y="251"/>
                    <a:pt x="103" y="267"/>
                    <a:pt x="136" y="267"/>
                  </a:cubicBezTo>
                  <a:cubicBezTo>
                    <a:pt x="206" y="251"/>
                    <a:pt x="239" y="181"/>
                    <a:pt x="239" y="111"/>
                  </a:cubicBezTo>
                  <a:cubicBezTo>
                    <a:pt x="223" y="78"/>
                    <a:pt x="206" y="45"/>
                    <a:pt x="186" y="28"/>
                  </a:cubicBezTo>
                  <a:cubicBezTo>
                    <a:pt x="169" y="28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6" name="Google Shape;20756;p55"/>
            <p:cNvSpPr/>
            <p:nvPr/>
          </p:nvSpPr>
          <p:spPr>
            <a:xfrm>
              <a:off x="5172725" y="27106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0"/>
                    <a:pt x="1" y="66"/>
                    <a:pt x="21" y="136"/>
                  </a:cubicBezTo>
                  <a:cubicBezTo>
                    <a:pt x="21" y="169"/>
                    <a:pt x="38" y="206"/>
                    <a:pt x="54" y="223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207" y="239"/>
                    <a:pt x="244" y="169"/>
                    <a:pt x="244" y="103"/>
                  </a:cubicBezTo>
                  <a:cubicBezTo>
                    <a:pt x="227" y="66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7" name="Google Shape;20757;p55"/>
            <p:cNvSpPr/>
            <p:nvPr/>
          </p:nvSpPr>
          <p:spPr>
            <a:xfrm>
              <a:off x="5243650" y="26362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0"/>
                  </a:moveTo>
                  <a:cubicBezTo>
                    <a:pt x="50" y="17"/>
                    <a:pt x="0" y="66"/>
                    <a:pt x="17" y="153"/>
                  </a:cubicBezTo>
                  <a:cubicBezTo>
                    <a:pt x="17" y="190"/>
                    <a:pt x="33" y="223"/>
                    <a:pt x="70" y="240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173" y="256"/>
                    <a:pt x="190" y="240"/>
                    <a:pt x="206" y="207"/>
                  </a:cubicBezTo>
                  <a:cubicBezTo>
                    <a:pt x="223" y="170"/>
                    <a:pt x="239" y="137"/>
                    <a:pt x="223" y="104"/>
                  </a:cubicBezTo>
                  <a:cubicBezTo>
                    <a:pt x="223" y="66"/>
                    <a:pt x="206" y="50"/>
                    <a:pt x="190" y="17"/>
                  </a:cubicBezTo>
                  <a:cubicBezTo>
                    <a:pt x="173" y="17"/>
                    <a:pt x="17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8" name="Google Shape;20758;p55"/>
            <p:cNvSpPr/>
            <p:nvPr/>
          </p:nvSpPr>
          <p:spPr>
            <a:xfrm>
              <a:off x="5168925" y="26495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70" y="0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06"/>
                    <a:pt x="50" y="223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39"/>
                    <a:pt x="239" y="173"/>
                    <a:pt x="223" y="103"/>
                  </a:cubicBezTo>
                  <a:cubicBezTo>
                    <a:pt x="223" y="70"/>
                    <a:pt x="206" y="33"/>
                    <a:pt x="173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9" name="Google Shape;20759;p55"/>
            <p:cNvSpPr/>
            <p:nvPr/>
          </p:nvSpPr>
          <p:spPr>
            <a:xfrm>
              <a:off x="5265075" y="2649575"/>
              <a:ext cx="1775" cy="6000"/>
            </a:xfrm>
            <a:custGeom>
              <a:avLst/>
              <a:gdLst/>
              <a:ahLst/>
              <a:cxnLst/>
              <a:rect l="l" t="t" r="r" b="b"/>
              <a:pathLst>
                <a:path w="71" h="240" extrusionOk="0">
                  <a:moveTo>
                    <a:pt x="71" y="0"/>
                  </a:moveTo>
                  <a:cubicBezTo>
                    <a:pt x="17" y="33"/>
                    <a:pt x="1" y="87"/>
                    <a:pt x="1" y="153"/>
                  </a:cubicBezTo>
                  <a:cubicBezTo>
                    <a:pt x="1" y="190"/>
                    <a:pt x="38" y="223"/>
                    <a:pt x="54" y="239"/>
                  </a:cubicBezTo>
                  <a:cubicBezTo>
                    <a:pt x="71" y="173"/>
                    <a:pt x="71" y="87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0" name="Google Shape;20760;p55"/>
            <p:cNvSpPr/>
            <p:nvPr/>
          </p:nvSpPr>
          <p:spPr>
            <a:xfrm>
              <a:off x="5201600" y="2550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22"/>
                    <a:pt x="33" y="55"/>
                  </a:cubicBezTo>
                  <a:cubicBezTo>
                    <a:pt x="17" y="71"/>
                    <a:pt x="0" y="104"/>
                    <a:pt x="17" y="141"/>
                  </a:cubicBezTo>
                  <a:cubicBezTo>
                    <a:pt x="17" y="174"/>
                    <a:pt x="33" y="207"/>
                    <a:pt x="50" y="228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86" y="244"/>
                    <a:pt x="239" y="174"/>
                    <a:pt x="223" y="104"/>
                  </a:cubicBezTo>
                  <a:cubicBezTo>
                    <a:pt x="223" y="71"/>
                    <a:pt x="206" y="38"/>
                    <a:pt x="186" y="22"/>
                  </a:cubicBezTo>
                  <a:cubicBezTo>
                    <a:pt x="169" y="22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1" name="Google Shape;20761;p55"/>
            <p:cNvSpPr/>
            <p:nvPr/>
          </p:nvSpPr>
          <p:spPr>
            <a:xfrm>
              <a:off x="5187375" y="25515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1" y="0"/>
                  </a:moveTo>
                  <a:cubicBezTo>
                    <a:pt x="64" y="0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0" y="194"/>
                    <a:pt x="33" y="227"/>
                    <a:pt x="70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1" y="255"/>
                    <a:pt x="164" y="247"/>
                    <a:pt x="173" y="227"/>
                  </a:cubicBezTo>
                  <a:cubicBezTo>
                    <a:pt x="190" y="211"/>
                    <a:pt x="206" y="194"/>
                    <a:pt x="206" y="178"/>
                  </a:cubicBezTo>
                  <a:cubicBezTo>
                    <a:pt x="239" y="108"/>
                    <a:pt x="206" y="38"/>
                    <a:pt x="157" y="5"/>
                  </a:cubicBezTo>
                  <a:cubicBezTo>
                    <a:pt x="145" y="2"/>
                    <a:pt x="133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2" name="Google Shape;20762;p55"/>
            <p:cNvSpPr/>
            <p:nvPr/>
          </p:nvSpPr>
          <p:spPr>
            <a:xfrm>
              <a:off x="5190350" y="253775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16" y="1"/>
                  </a:moveTo>
                  <a:cubicBezTo>
                    <a:pt x="74" y="1"/>
                    <a:pt x="33" y="25"/>
                    <a:pt x="17" y="74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87" y="264"/>
                    <a:pt x="104" y="264"/>
                    <a:pt x="120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4" y="128"/>
                    <a:pt x="223" y="74"/>
                    <a:pt x="207" y="41"/>
                  </a:cubicBezTo>
                  <a:cubicBezTo>
                    <a:pt x="190" y="25"/>
                    <a:pt x="174" y="8"/>
                    <a:pt x="157" y="8"/>
                  </a:cubicBezTo>
                  <a:cubicBezTo>
                    <a:pt x="144" y="3"/>
                    <a:pt x="130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3" name="Google Shape;20763;p55"/>
            <p:cNvSpPr/>
            <p:nvPr/>
          </p:nvSpPr>
          <p:spPr>
            <a:xfrm>
              <a:off x="5155625" y="26044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66" y="0"/>
                    <a:pt x="50" y="21"/>
                    <a:pt x="33" y="54"/>
                  </a:cubicBezTo>
                  <a:cubicBezTo>
                    <a:pt x="17" y="87"/>
                    <a:pt x="0" y="124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4"/>
                    <a:pt x="239" y="190"/>
                    <a:pt x="223" y="104"/>
                  </a:cubicBezTo>
                  <a:cubicBezTo>
                    <a:pt x="223" y="71"/>
                    <a:pt x="206" y="54"/>
                    <a:pt x="190" y="21"/>
                  </a:cubicBezTo>
                  <a:lnTo>
                    <a:pt x="153" y="21"/>
                  </a:ln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4" name="Google Shape;20764;p55"/>
            <p:cNvSpPr/>
            <p:nvPr/>
          </p:nvSpPr>
          <p:spPr>
            <a:xfrm>
              <a:off x="5190350" y="2631525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04" y="1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17" y="190"/>
                    <a:pt x="38" y="223"/>
                    <a:pt x="54" y="240"/>
                  </a:cubicBezTo>
                  <a:cubicBezTo>
                    <a:pt x="66" y="252"/>
                    <a:pt x="86" y="265"/>
                    <a:pt x="109" y="265"/>
                  </a:cubicBezTo>
                  <a:cubicBezTo>
                    <a:pt x="119" y="265"/>
                    <a:pt x="130" y="263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5" name="Google Shape;20765;p55"/>
            <p:cNvSpPr/>
            <p:nvPr/>
          </p:nvSpPr>
          <p:spPr>
            <a:xfrm>
              <a:off x="5188200" y="250527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70" y="0"/>
                    <a:pt x="54" y="17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06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206" y="239"/>
                    <a:pt x="243" y="173"/>
                    <a:pt x="227" y="103"/>
                  </a:cubicBezTo>
                  <a:cubicBezTo>
                    <a:pt x="227" y="70"/>
                    <a:pt x="206" y="50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6" name="Google Shape;20766;p55"/>
            <p:cNvSpPr/>
            <p:nvPr/>
          </p:nvSpPr>
          <p:spPr>
            <a:xfrm>
              <a:off x="5195925" y="25202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29" y="0"/>
                  </a:moveTo>
                  <a:cubicBezTo>
                    <a:pt x="82" y="0"/>
                    <a:pt x="35" y="33"/>
                    <a:pt x="21" y="91"/>
                  </a:cubicBezTo>
                  <a:cubicBezTo>
                    <a:pt x="0" y="157"/>
                    <a:pt x="21" y="227"/>
                    <a:pt x="87" y="243"/>
                  </a:cubicBezTo>
                  <a:cubicBezTo>
                    <a:pt x="103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3"/>
                  </a:cubicBezTo>
                  <a:cubicBezTo>
                    <a:pt x="244" y="124"/>
                    <a:pt x="227" y="70"/>
                    <a:pt x="207" y="37"/>
                  </a:cubicBezTo>
                  <a:cubicBezTo>
                    <a:pt x="190" y="37"/>
                    <a:pt x="174" y="21"/>
                    <a:pt x="157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7" name="Google Shape;20767;p55"/>
            <p:cNvSpPr/>
            <p:nvPr/>
          </p:nvSpPr>
          <p:spPr>
            <a:xfrm>
              <a:off x="5205400" y="2580500"/>
              <a:ext cx="6000" cy="6750"/>
            </a:xfrm>
            <a:custGeom>
              <a:avLst/>
              <a:gdLst/>
              <a:ahLst/>
              <a:cxnLst/>
              <a:rect l="l" t="t" r="r" b="b"/>
              <a:pathLst>
                <a:path w="240" h="270" extrusionOk="0">
                  <a:moveTo>
                    <a:pt x="119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54"/>
                    <a:pt x="34" y="236"/>
                    <a:pt x="87" y="257"/>
                  </a:cubicBezTo>
                  <a:cubicBezTo>
                    <a:pt x="100" y="265"/>
                    <a:pt x="115" y="269"/>
                    <a:pt x="130" y="269"/>
                  </a:cubicBezTo>
                  <a:cubicBezTo>
                    <a:pt x="170" y="269"/>
                    <a:pt x="211" y="238"/>
                    <a:pt x="223" y="187"/>
                  </a:cubicBezTo>
                  <a:cubicBezTo>
                    <a:pt x="240" y="116"/>
                    <a:pt x="223" y="30"/>
                    <a:pt x="174" y="13"/>
                  </a:cubicBezTo>
                  <a:cubicBezTo>
                    <a:pt x="155" y="5"/>
                    <a:pt x="137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8" name="Google Shape;20768;p55"/>
            <p:cNvSpPr/>
            <p:nvPr/>
          </p:nvSpPr>
          <p:spPr>
            <a:xfrm>
              <a:off x="5191700" y="2616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50" y="17"/>
                    <a:pt x="0" y="87"/>
                    <a:pt x="17" y="153"/>
                  </a:cubicBezTo>
                  <a:cubicBezTo>
                    <a:pt x="31" y="213"/>
                    <a:pt x="72" y="260"/>
                    <a:pt x="114" y="260"/>
                  </a:cubicBezTo>
                  <a:cubicBezTo>
                    <a:pt x="122" y="260"/>
                    <a:pt x="129" y="259"/>
                    <a:pt x="136" y="256"/>
                  </a:cubicBezTo>
                  <a:cubicBezTo>
                    <a:pt x="169" y="256"/>
                    <a:pt x="206" y="240"/>
                    <a:pt x="223" y="207"/>
                  </a:cubicBezTo>
                  <a:cubicBezTo>
                    <a:pt x="239" y="190"/>
                    <a:pt x="239" y="153"/>
                    <a:pt x="239" y="120"/>
                  </a:cubicBezTo>
                  <a:cubicBezTo>
                    <a:pt x="223" y="87"/>
                    <a:pt x="223" y="50"/>
                    <a:pt x="190" y="33"/>
                  </a:cubicBezTo>
                  <a:cubicBezTo>
                    <a:pt x="190" y="17"/>
                    <a:pt x="169" y="1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9" name="Google Shape;20769;p55"/>
            <p:cNvSpPr/>
            <p:nvPr/>
          </p:nvSpPr>
          <p:spPr>
            <a:xfrm>
              <a:off x="5189950" y="258160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41" y="1"/>
                  </a:moveTo>
                  <a:cubicBezTo>
                    <a:pt x="96" y="1"/>
                    <a:pt x="50" y="33"/>
                    <a:pt x="33" y="72"/>
                  </a:cubicBezTo>
                  <a:cubicBezTo>
                    <a:pt x="0" y="143"/>
                    <a:pt x="33" y="229"/>
                    <a:pt x="87" y="246"/>
                  </a:cubicBezTo>
                  <a:cubicBezTo>
                    <a:pt x="105" y="254"/>
                    <a:pt x="123" y="258"/>
                    <a:pt x="138" y="258"/>
                  </a:cubicBezTo>
                  <a:cubicBezTo>
                    <a:pt x="182" y="258"/>
                    <a:pt x="215" y="227"/>
                    <a:pt x="239" y="175"/>
                  </a:cubicBezTo>
                  <a:cubicBezTo>
                    <a:pt x="260" y="110"/>
                    <a:pt x="223" y="39"/>
                    <a:pt x="173" y="6"/>
                  </a:cubicBezTo>
                  <a:cubicBezTo>
                    <a:pt x="163" y="2"/>
                    <a:pt x="15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0" name="Google Shape;20770;p55"/>
            <p:cNvSpPr/>
            <p:nvPr/>
          </p:nvSpPr>
          <p:spPr>
            <a:xfrm>
              <a:off x="5206750" y="26594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66" y="0"/>
                    <a:pt x="50" y="17"/>
                    <a:pt x="33" y="50"/>
                  </a:cubicBezTo>
                  <a:cubicBezTo>
                    <a:pt x="17" y="87"/>
                    <a:pt x="0" y="120"/>
                    <a:pt x="0" y="153"/>
                  </a:cubicBezTo>
                  <a:cubicBezTo>
                    <a:pt x="17" y="190"/>
                    <a:pt x="33" y="206"/>
                    <a:pt x="50" y="239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39"/>
                    <a:pt x="239" y="169"/>
                    <a:pt x="223" y="103"/>
                  </a:cubicBezTo>
                  <a:cubicBezTo>
                    <a:pt x="223" y="66"/>
                    <a:pt x="206" y="33"/>
                    <a:pt x="186" y="17"/>
                  </a:cubicBezTo>
                  <a:cubicBezTo>
                    <a:pt x="169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1" name="Google Shape;20771;p55"/>
            <p:cNvSpPr/>
            <p:nvPr/>
          </p:nvSpPr>
          <p:spPr>
            <a:xfrm>
              <a:off x="5210150" y="25197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7" y="0"/>
                  </a:moveTo>
                  <a:cubicBezTo>
                    <a:pt x="85" y="0"/>
                    <a:pt x="64" y="14"/>
                    <a:pt x="50" y="25"/>
                  </a:cubicBezTo>
                  <a:cubicBezTo>
                    <a:pt x="33" y="42"/>
                    <a:pt x="17" y="75"/>
                    <a:pt x="17" y="112"/>
                  </a:cubicBezTo>
                  <a:cubicBezTo>
                    <a:pt x="0" y="145"/>
                    <a:pt x="17" y="178"/>
                    <a:pt x="33" y="215"/>
                  </a:cubicBezTo>
                  <a:cubicBezTo>
                    <a:pt x="50" y="231"/>
                    <a:pt x="87" y="248"/>
                    <a:pt x="103" y="264"/>
                  </a:cubicBezTo>
                  <a:cubicBezTo>
                    <a:pt x="136" y="264"/>
                    <a:pt x="173" y="248"/>
                    <a:pt x="190" y="231"/>
                  </a:cubicBezTo>
                  <a:cubicBezTo>
                    <a:pt x="239" y="178"/>
                    <a:pt x="239" y="112"/>
                    <a:pt x="206" y="42"/>
                  </a:cubicBezTo>
                  <a:cubicBezTo>
                    <a:pt x="190" y="25"/>
                    <a:pt x="173" y="9"/>
                    <a:pt x="153" y="9"/>
                  </a:cubicBezTo>
                  <a:lnTo>
                    <a:pt x="136" y="9"/>
                  </a:lnTo>
                  <a:cubicBezTo>
                    <a:pt x="127" y="3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2" name="Google Shape;20772;p55"/>
            <p:cNvSpPr/>
            <p:nvPr/>
          </p:nvSpPr>
          <p:spPr>
            <a:xfrm>
              <a:off x="5207575" y="25637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87" y="1"/>
                  </a:moveTo>
                  <a:cubicBezTo>
                    <a:pt x="70" y="17"/>
                    <a:pt x="50" y="17"/>
                    <a:pt x="33" y="34"/>
                  </a:cubicBezTo>
                  <a:cubicBezTo>
                    <a:pt x="0" y="67"/>
                    <a:pt x="0" y="121"/>
                    <a:pt x="0" y="153"/>
                  </a:cubicBezTo>
                  <a:cubicBezTo>
                    <a:pt x="0" y="186"/>
                    <a:pt x="17" y="224"/>
                    <a:pt x="50" y="240"/>
                  </a:cubicBezTo>
                  <a:cubicBezTo>
                    <a:pt x="64" y="252"/>
                    <a:pt x="85" y="263"/>
                    <a:pt x="102" y="263"/>
                  </a:cubicBezTo>
                  <a:cubicBezTo>
                    <a:pt x="109" y="263"/>
                    <a:pt x="115" y="261"/>
                    <a:pt x="120" y="257"/>
                  </a:cubicBezTo>
                  <a:cubicBezTo>
                    <a:pt x="190" y="257"/>
                    <a:pt x="223" y="186"/>
                    <a:pt x="223" y="121"/>
                  </a:cubicBezTo>
                  <a:cubicBezTo>
                    <a:pt x="206" y="67"/>
                    <a:pt x="190" y="34"/>
                    <a:pt x="153" y="17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3" name="Google Shape;20773;p55"/>
            <p:cNvSpPr/>
            <p:nvPr/>
          </p:nvSpPr>
          <p:spPr>
            <a:xfrm>
              <a:off x="5203650" y="2507850"/>
              <a:ext cx="2600" cy="2175"/>
            </a:xfrm>
            <a:custGeom>
              <a:avLst/>
              <a:gdLst/>
              <a:ahLst/>
              <a:cxnLst/>
              <a:rect l="l" t="t" r="r" b="b"/>
              <a:pathLst>
                <a:path w="104" h="87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33"/>
                    <a:pt x="38" y="50"/>
                    <a:pt x="54" y="70"/>
                  </a:cubicBezTo>
                  <a:cubicBezTo>
                    <a:pt x="71" y="87"/>
                    <a:pt x="87" y="87"/>
                    <a:pt x="104" y="87"/>
                  </a:cubicBezTo>
                  <a:cubicBezTo>
                    <a:pt x="71" y="70"/>
                    <a:pt x="38" y="33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4" name="Google Shape;20774;p55"/>
            <p:cNvSpPr/>
            <p:nvPr/>
          </p:nvSpPr>
          <p:spPr>
            <a:xfrm>
              <a:off x="5198075" y="25961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29" y="1"/>
                  </a:moveTo>
                  <a:cubicBezTo>
                    <a:pt x="83" y="1"/>
                    <a:pt x="35" y="33"/>
                    <a:pt x="17" y="91"/>
                  </a:cubicBezTo>
                  <a:cubicBezTo>
                    <a:pt x="1" y="161"/>
                    <a:pt x="17" y="227"/>
                    <a:pt x="88" y="248"/>
                  </a:cubicBezTo>
                  <a:cubicBezTo>
                    <a:pt x="102" y="257"/>
                    <a:pt x="117" y="261"/>
                    <a:pt x="132" y="261"/>
                  </a:cubicBezTo>
                  <a:cubicBezTo>
                    <a:pt x="173" y="261"/>
                    <a:pt x="211" y="229"/>
                    <a:pt x="224" y="178"/>
                  </a:cubicBezTo>
                  <a:cubicBezTo>
                    <a:pt x="244" y="108"/>
                    <a:pt x="224" y="42"/>
                    <a:pt x="158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5" name="Google Shape;20775;p55"/>
            <p:cNvSpPr/>
            <p:nvPr/>
          </p:nvSpPr>
          <p:spPr>
            <a:xfrm>
              <a:off x="5194675" y="256670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37" y="1"/>
                  </a:moveTo>
                  <a:cubicBezTo>
                    <a:pt x="104" y="1"/>
                    <a:pt x="71" y="1"/>
                    <a:pt x="50" y="33"/>
                  </a:cubicBezTo>
                  <a:cubicBezTo>
                    <a:pt x="1" y="66"/>
                    <a:pt x="1" y="153"/>
                    <a:pt x="34" y="207"/>
                  </a:cubicBezTo>
                  <a:cubicBezTo>
                    <a:pt x="50" y="240"/>
                    <a:pt x="87" y="256"/>
                    <a:pt x="104" y="256"/>
                  </a:cubicBezTo>
                  <a:cubicBezTo>
                    <a:pt x="137" y="256"/>
                    <a:pt x="174" y="256"/>
                    <a:pt x="191" y="223"/>
                  </a:cubicBezTo>
                  <a:cubicBezTo>
                    <a:pt x="207" y="207"/>
                    <a:pt x="224" y="170"/>
                    <a:pt x="224" y="137"/>
                  </a:cubicBezTo>
                  <a:cubicBezTo>
                    <a:pt x="240" y="104"/>
                    <a:pt x="224" y="66"/>
                    <a:pt x="207" y="50"/>
                  </a:cubicBezTo>
                  <a:cubicBezTo>
                    <a:pt x="191" y="33"/>
                    <a:pt x="174" y="17"/>
                    <a:pt x="153" y="17"/>
                  </a:cubicBezTo>
                  <a:cubicBezTo>
                    <a:pt x="153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6" name="Google Shape;20776;p55"/>
            <p:cNvSpPr/>
            <p:nvPr/>
          </p:nvSpPr>
          <p:spPr>
            <a:xfrm>
              <a:off x="5199025" y="26440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53" y="256"/>
                    <a:pt x="186" y="240"/>
                    <a:pt x="206" y="207"/>
                  </a:cubicBezTo>
                  <a:cubicBezTo>
                    <a:pt x="223" y="170"/>
                    <a:pt x="223" y="137"/>
                    <a:pt x="223" y="104"/>
                  </a:cubicBezTo>
                  <a:cubicBezTo>
                    <a:pt x="223" y="67"/>
                    <a:pt x="206" y="50"/>
                    <a:pt x="169" y="17"/>
                  </a:cubicBezTo>
                  <a:lnTo>
                    <a:pt x="153" y="17"/>
                  </a:ln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7" name="Google Shape;20777;p55"/>
            <p:cNvSpPr/>
            <p:nvPr/>
          </p:nvSpPr>
          <p:spPr>
            <a:xfrm>
              <a:off x="5202000" y="2676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87" y="1"/>
                    <a:pt x="87" y="1"/>
                    <a:pt x="67" y="21"/>
                  </a:cubicBezTo>
                  <a:cubicBezTo>
                    <a:pt x="34" y="38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4"/>
                    <a:pt x="240" y="190"/>
                    <a:pt x="223" y="104"/>
                  </a:cubicBezTo>
                  <a:lnTo>
                    <a:pt x="223" y="71"/>
                  </a:lnTo>
                  <a:cubicBezTo>
                    <a:pt x="207" y="54"/>
                    <a:pt x="190" y="21"/>
                    <a:pt x="153" y="21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8" name="Google Shape;20778;p55"/>
            <p:cNvSpPr/>
            <p:nvPr/>
          </p:nvSpPr>
          <p:spPr>
            <a:xfrm>
              <a:off x="5183975" y="25241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50" y="17"/>
                    <a:pt x="0" y="71"/>
                    <a:pt x="17" y="157"/>
                  </a:cubicBezTo>
                  <a:cubicBezTo>
                    <a:pt x="17" y="190"/>
                    <a:pt x="33" y="207"/>
                    <a:pt x="50" y="223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69" y="261"/>
                    <a:pt x="190" y="223"/>
                    <a:pt x="206" y="207"/>
                  </a:cubicBezTo>
                  <a:cubicBezTo>
                    <a:pt x="223" y="174"/>
                    <a:pt x="239" y="141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9" name="Google Shape;20779;p55"/>
            <p:cNvSpPr/>
            <p:nvPr/>
          </p:nvSpPr>
          <p:spPr>
            <a:xfrm>
              <a:off x="5157275" y="268080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39" y="1"/>
                  </a:moveTo>
                  <a:cubicBezTo>
                    <a:pt x="87" y="1"/>
                    <a:pt x="48" y="33"/>
                    <a:pt x="21" y="91"/>
                  </a:cubicBezTo>
                  <a:cubicBezTo>
                    <a:pt x="0" y="141"/>
                    <a:pt x="37" y="227"/>
                    <a:pt x="87" y="244"/>
                  </a:cubicBezTo>
                  <a:cubicBezTo>
                    <a:pt x="101" y="254"/>
                    <a:pt x="117" y="259"/>
                    <a:pt x="132" y="259"/>
                  </a:cubicBezTo>
                  <a:cubicBezTo>
                    <a:pt x="173" y="259"/>
                    <a:pt x="212" y="226"/>
                    <a:pt x="227" y="178"/>
                  </a:cubicBezTo>
                  <a:cubicBezTo>
                    <a:pt x="260" y="108"/>
                    <a:pt x="227" y="38"/>
                    <a:pt x="173" y="5"/>
                  </a:cubicBezTo>
                  <a:cubicBezTo>
                    <a:pt x="162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0" name="Google Shape;20780;p55"/>
            <p:cNvSpPr/>
            <p:nvPr/>
          </p:nvSpPr>
          <p:spPr>
            <a:xfrm>
              <a:off x="5146950" y="2574925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14" y="1"/>
                  </a:moveTo>
                  <a:cubicBezTo>
                    <a:pt x="73" y="1"/>
                    <a:pt x="34" y="32"/>
                    <a:pt x="22" y="84"/>
                  </a:cubicBezTo>
                  <a:cubicBezTo>
                    <a:pt x="1" y="150"/>
                    <a:pt x="22" y="236"/>
                    <a:pt x="88" y="253"/>
                  </a:cubicBezTo>
                  <a:cubicBezTo>
                    <a:pt x="102" y="263"/>
                    <a:pt x="118" y="268"/>
                    <a:pt x="133" y="268"/>
                  </a:cubicBezTo>
                  <a:cubicBezTo>
                    <a:pt x="174" y="268"/>
                    <a:pt x="213" y="235"/>
                    <a:pt x="228" y="187"/>
                  </a:cubicBezTo>
                  <a:cubicBezTo>
                    <a:pt x="244" y="117"/>
                    <a:pt x="207" y="30"/>
                    <a:pt x="158" y="14"/>
                  </a:cubicBezTo>
                  <a:cubicBezTo>
                    <a:pt x="143" y="5"/>
                    <a:pt x="128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1" name="Google Shape;20781;p55"/>
            <p:cNvSpPr/>
            <p:nvPr/>
          </p:nvSpPr>
          <p:spPr>
            <a:xfrm>
              <a:off x="5151300" y="262340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33" y="206"/>
                    <a:pt x="54" y="239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57" y="256"/>
                    <a:pt x="190" y="239"/>
                    <a:pt x="206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6" y="50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2" name="Google Shape;20782;p55"/>
            <p:cNvSpPr/>
            <p:nvPr/>
          </p:nvSpPr>
          <p:spPr>
            <a:xfrm>
              <a:off x="5154700" y="2650700"/>
              <a:ext cx="5675" cy="6775"/>
            </a:xfrm>
            <a:custGeom>
              <a:avLst/>
              <a:gdLst/>
              <a:ahLst/>
              <a:cxnLst/>
              <a:rect l="l" t="t" r="r" b="b"/>
              <a:pathLst>
                <a:path w="227" h="271" extrusionOk="0">
                  <a:moveTo>
                    <a:pt x="114" y="1"/>
                  </a:moveTo>
                  <a:cubicBezTo>
                    <a:pt x="67" y="1"/>
                    <a:pt x="18" y="36"/>
                    <a:pt x="0" y="91"/>
                  </a:cubicBezTo>
                  <a:lnTo>
                    <a:pt x="0" y="145"/>
                  </a:lnTo>
                  <a:cubicBezTo>
                    <a:pt x="0" y="194"/>
                    <a:pt x="21" y="232"/>
                    <a:pt x="70" y="265"/>
                  </a:cubicBezTo>
                  <a:cubicBezTo>
                    <a:pt x="79" y="269"/>
                    <a:pt x="89" y="271"/>
                    <a:pt x="100" y="271"/>
                  </a:cubicBezTo>
                  <a:cubicBezTo>
                    <a:pt x="129" y="271"/>
                    <a:pt x="161" y="256"/>
                    <a:pt x="173" y="232"/>
                  </a:cubicBezTo>
                  <a:cubicBezTo>
                    <a:pt x="190" y="211"/>
                    <a:pt x="206" y="194"/>
                    <a:pt x="206" y="178"/>
                  </a:cubicBezTo>
                  <a:cubicBezTo>
                    <a:pt x="227" y="108"/>
                    <a:pt x="206" y="42"/>
                    <a:pt x="140" y="5"/>
                  </a:cubicBezTo>
                  <a:cubicBezTo>
                    <a:pt x="132" y="2"/>
                    <a:pt x="123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3" name="Google Shape;20783;p55"/>
            <p:cNvSpPr/>
            <p:nvPr/>
          </p:nvSpPr>
          <p:spPr>
            <a:xfrm>
              <a:off x="5146150" y="2544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4" y="240"/>
                    <a:pt x="87" y="261"/>
                    <a:pt x="103" y="261"/>
                  </a:cubicBezTo>
                  <a:cubicBezTo>
                    <a:pt x="136" y="261"/>
                    <a:pt x="173" y="261"/>
                    <a:pt x="190" y="240"/>
                  </a:cubicBezTo>
                  <a:cubicBezTo>
                    <a:pt x="239" y="191"/>
                    <a:pt x="239" y="104"/>
                    <a:pt x="206" y="54"/>
                  </a:cubicBezTo>
                  <a:cubicBezTo>
                    <a:pt x="190" y="34"/>
                    <a:pt x="190" y="17"/>
                    <a:pt x="173" y="17"/>
                  </a:cubicBezTo>
                  <a:cubicBezTo>
                    <a:pt x="157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4" name="Google Shape;20784;p55"/>
            <p:cNvSpPr/>
            <p:nvPr/>
          </p:nvSpPr>
          <p:spPr>
            <a:xfrm>
              <a:off x="5151300" y="25285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8" y="0"/>
                  </a:moveTo>
                  <a:cubicBezTo>
                    <a:pt x="120" y="0"/>
                    <a:pt x="111" y="4"/>
                    <a:pt x="103" y="12"/>
                  </a:cubicBezTo>
                  <a:cubicBezTo>
                    <a:pt x="54" y="12"/>
                    <a:pt x="0" y="83"/>
                    <a:pt x="17" y="148"/>
                  </a:cubicBezTo>
                  <a:cubicBezTo>
                    <a:pt x="17" y="186"/>
                    <a:pt x="33" y="219"/>
                    <a:pt x="54" y="235"/>
                  </a:cubicBezTo>
                  <a:cubicBezTo>
                    <a:pt x="87" y="252"/>
                    <a:pt x="103" y="272"/>
                    <a:pt x="136" y="272"/>
                  </a:cubicBezTo>
                  <a:cubicBezTo>
                    <a:pt x="206" y="252"/>
                    <a:pt x="239" y="186"/>
                    <a:pt x="223" y="115"/>
                  </a:cubicBezTo>
                  <a:cubicBezTo>
                    <a:pt x="223" y="83"/>
                    <a:pt x="206" y="45"/>
                    <a:pt x="190" y="29"/>
                  </a:cubicBezTo>
                  <a:cubicBezTo>
                    <a:pt x="173" y="29"/>
                    <a:pt x="173" y="12"/>
                    <a:pt x="157" y="12"/>
                  </a:cubicBezTo>
                  <a:cubicBezTo>
                    <a:pt x="147" y="4"/>
                    <a:pt x="137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5" name="Google Shape;20785;p55"/>
            <p:cNvSpPr/>
            <p:nvPr/>
          </p:nvSpPr>
          <p:spPr>
            <a:xfrm>
              <a:off x="5151300" y="24836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32" y="1"/>
                  </a:moveTo>
                  <a:cubicBezTo>
                    <a:pt x="124" y="1"/>
                    <a:pt x="114" y="3"/>
                    <a:pt x="103" y="10"/>
                  </a:cubicBezTo>
                  <a:cubicBezTo>
                    <a:pt x="54" y="10"/>
                    <a:pt x="0" y="76"/>
                    <a:pt x="17" y="146"/>
                  </a:cubicBezTo>
                  <a:cubicBezTo>
                    <a:pt x="33" y="216"/>
                    <a:pt x="87" y="265"/>
                    <a:pt x="136" y="265"/>
                  </a:cubicBezTo>
                  <a:cubicBezTo>
                    <a:pt x="173" y="249"/>
                    <a:pt x="206" y="232"/>
                    <a:pt x="223" y="216"/>
                  </a:cubicBezTo>
                  <a:cubicBezTo>
                    <a:pt x="239" y="179"/>
                    <a:pt x="239" y="146"/>
                    <a:pt x="239" y="113"/>
                  </a:cubicBezTo>
                  <a:cubicBezTo>
                    <a:pt x="223" y="76"/>
                    <a:pt x="223" y="43"/>
                    <a:pt x="190" y="26"/>
                  </a:cubicBezTo>
                  <a:lnTo>
                    <a:pt x="173" y="10"/>
                  </a:lnTo>
                  <a:cubicBezTo>
                    <a:pt x="162" y="10"/>
                    <a:pt x="149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6" name="Google Shape;20786;p55"/>
            <p:cNvSpPr/>
            <p:nvPr/>
          </p:nvSpPr>
          <p:spPr>
            <a:xfrm>
              <a:off x="5150050" y="2499050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4" y="10"/>
                    <a:pt x="1" y="76"/>
                    <a:pt x="1" y="146"/>
                  </a:cubicBezTo>
                  <a:cubicBezTo>
                    <a:pt x="17" y="179"/>
                    <a:pt x="34" y="216"/>
                    <a:pt x="50" y="233"/>
                  </a:cubicBezTo>
                  <a:cubicBezTo>
                    <a:pt x="67" y="249"/>
                    <a:pt x="104" y="266"/>
                    <a:pt x="137" y="266"/>
                  </a:cubicBezTo>
                  <a:cubicBezTo>
                    <a:pt x="170" y="249"/>
                    <a:pt x="186" y="233"/>
                    <a:pt x="207" y="216"/>
                  </a:cubicBezTo>
                  <a:cubicBezTo>
                    <a:pt x="223" y="179"/>
                    <a:pt x="223" y="146"/>
                    <a:pt x="223" y="113"/>
                  </a:cubicBezTo>
                  <a:cubicBezTo>
                    <a:pt x="223" y="76"/>
                    <a:pt x="207" y="43"/>
                    <a:pt x="186" y="27"/>
                  </a:cubicBezTo>
                  <a:cubicBezTo>
                    <a:pt x="170" y="27"/>
                    <a:pt x="170" y="10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7" name="Google Shape;20787;p55"/>
            <p:cNvSpPr/>
            <p:nvPr/>
          </p:nvSpPr>
          <p:spPr>
            <a:xfrm>
              <a:off x="5206750" y="2534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1" y="0"/>
                  </a:moveTo>
                  <a:cubicBezTo>
                    <a:pt x="123" y="0"/>
                    <a:pt x="114" y="2"/>
                    <a:pt x="103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66" y="234"/>
                  </a:cubicBezTo>
                  <a:cubicBezTo>
                    <a:pt x="83" y="251"/>
                    <a:pt x="120" y="267"/>
                    <a:pt x="136" y="267"/>
                  </a:cubicBezTo>
                  <a:cubicBezTo>
                    <a:pt x="206" y="251"/>
                    <a:pt x="239" y="181"/>
                    <a:pt x="239" y="111"/>
                  </a:cubicBezTo>
                  <a:cubicBezTo>
                    <a:pt x="223" y="61"/>
                    <a:pt x="206" y="28"/>
                    <a:pt x="169" y="8"/>
                  </a:cubicBezTo>
                  <a:cubicBezTo>
                    <a:pt x="158" y="8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8" name="Google Shape;20788;p55"/>
            <p:cNvSpPr/>
            <p:nvPr/>
          </p:nvSpPr>
          <p:spPr>
            <a:xfrm>
              <a:off x="5177050" y="2539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4" y="240"/>
                    <a:pt x="87" y="260"/>
                    <a:pt x="104" y="260"/>
                  </a:cubicBezTo>
                  <a:cubicBezTo>
                    <a:pt x="137" y="260"/>
                    <a:pt x="174" y="260"/>
                    <a:pt x="191" y="223"/>
                  </a:cubicBezTo>
                  <a:cubicBezTo>
                    <a:pt x="224" y="207"/>
                    <a:pt x="224" y="174"/>
                    <a:pt x="240" y="137"/>
                  </a:cubicBezTo>
                  <a:cubicBezTo>
                    <a:pt x="240" y="104"/>
                    <a:pt x="224" y="71"/>
                    <a:pt x="207" y="54"/>
                  </a:cubicBezTo>
                  <a:cubicBezTo>
                    <a:pt x="191" y="34"/>
                    <a:pt x="191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9" name="Google Shape;20789;p55"/>
            <p:cNvSpPr/>
            <p:nvPr/>
          </p:nvSpPr>
          <p:spPr>
            <a:xfrm>
              <a:off x="5216125" y="25473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1" y="0"/>
                  </a:moveTo>
                  <a:cubicBezTo>
                    <a:pt x="120" y="0"/>
                    <a:pt x="87" y="17"/>
                    <a:pt x="71" y="38"/>
                  </a:cubicBezTo>
                  <a:cubicBezTo>
                    <a:pt x="17" y="87"/>
                    <a:pt x="0" y="157"/>
                    <a:pt x="54" y="223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31" y="265"/>
                    <a:pt x="140" y="267"/>
                    <a:pt x="148" y="267"/>
                  </a:cubicBezTo>
                  <a:cubicBezTo>
                    <a:pt x="168" y="267"/>
                    <a:pt x="183" y="255"/>
                    <a:pt x="207" y="244"/>
                  </a:cubicBezTo>
                  <a:cubicBezTo>
                    <a:pt x="223" y="223"/>
                    <a:pt x="244" y="190"/>
                    <a:pt x="244" y="157"/>
                  </a:cubicBezTo>
                  <a:cubicBezTo>
                    <a:pt x="244" y="120"/>
                    <a:pt x="244" y="87"/>
                    <a:pt x="223" y="54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0" name="Google Shape;20790;p55"/>
            <p:cNvSpPr/>
            <p:nvPr/>
          </p:nvSpPr>
          <p:spPr>
            <a:xfrm>
              <a:off x="5205000" y="262720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120" y="1"/>
                    <a:pt x="87" y="17"/>
                    <a:pt x="70" y="38"/>
                  </a:cubicBezTo>
                  <a:cubicBezTo>
                    <a:pt x="17" y="71"/>
                    <a:pt x="0" y="157"/>
                    <a:pt x="50" y="207"/>
                  </a:cubicBezTo>
                  <a:cubicBezTo>
                    <a:pt x="70" y="244"/>
                    <a:pt x="87" y="260"/>
                    <a:pt x="120" y="260"/>
                  </a:cubicBezTo>
                  <a:cubicBezTo>
                    <a:pt x="153" y="260"/>
                    <a:pt x="173" y="260"/>
                    <a:pt x="206" y="244"/>
                  </a:cubicBezTo>
                  <a:cubicBezTo>
                    <a:pt x="256" y="190"/>
                    <a:pt x="256" y="104"/>
                    <a:pt x="223" y="54"/>
                  </a:cubicBezTo>
                  <a:cubicBezTo>
                    <a:pt x="206" y="38"/>
                    <a:pt x="190" y="17"/>
                    <a:pt x="173" y="17"/>
                  </a:cubicBezTo>
                  <a:cubicBezTo>
                    <a:pt x="173" y="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1" name="Google Shape;20791;p55"/>
            <p:cNvSpPr/>
            <p:nvPr/>
          </p:nvSpPr>
          <p:spPr>
            <a:xfrm>
              <a:off x="5205825" y="26111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16" y="0"/>
                  </a:moveTo>
                  <a:cubicBezTo>
                    <a:pt x="107" y="0"/>
                    <a:pt x="98" y="2"/>
                    <a:pt x="87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17" y="214"/>
                    <a:pt x="54" y="230"/>
                  </a:cubicBezTo>
                  <a:cubicBezTo>
                    <a:pt x="70" y="247"/>
                    <a:pt x="103" y="267"/>
                    <a:pt x="120" y="267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2" name="Google Shape;20792;p55"/>
            <p:cNvSpPr/>
            <p:nvPr/>
          </p:nvSpPr>
          <p:spPr>
            <a:xfrm>
              <a:off x="5159850" y="2587325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41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21" y="66"/>
                    <a:pt x="0" y="153"/>
                    <a:pt x="37" y="206"/>
                  </a:cubicBezTo>
                  <a:cubicBezTo>
                    <a:pt x="66" y="245"/>
                    <a:pt x="102" y="261"/>
                    <a:pt x="134" y="261"/>
                  </a:cubicBezTo>
                  <a:cubicBezTo>
                    <a:pt x="156" y="261"/>
                    <a:pt x="176" y="253"/>
                    <a:pt x="190" y="239"/>
                  </a:cubicBezTo>
                  <a:cubicBezTo>
                    <a:pt x="244" y="190"/>
                    <a:pt x="260" y="103"/>
                    <a:pt x="206" y="50"/>
                  </a:cubicBezTo>
                  <a:cubicBezTo>
                    <a:pt x="206" y="33"/>
                    <a:pt x="190" y="17"/>
                    <a:pt x="174" y="17"/>
                  </a:cubicBezTo>
                  <a:cubicBezTo>
                    <a:pt x="157" y="0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3" name="Google Shape;20793;p55"/>
            <p:cNvSpPr/>
            <p:nvPr/>
          </p:nvSpPr>
          <p:spPr>
            <a:xfrm>
              <a:off x="5157275" y="2637000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47" y="0"/>
                  </a:moveTo>
                  <a:cubicBezTo>
                    <a:pt x="102" y="0"/>
                    <a:pt x="51" y="33"/>
                    <a:pt x="37" y="91"/>
                  </a:cubicBezTo>
                  <a:cubicBezTo>
                    <a:pt x="0" y="141"/>
                    <a:pt x="37" y="227"/>
                    <a:pt x="87" y="244"/>
                  </a:cubicBezTo>
                  <a:cubicBezTo>
                    <a:pt x="103" y="264"/>
                    <a:pt x="124" y="264"/>
                    <a:pt x="140" y="264"/>
                  </a:cubicBezTo>
                  <a:cubicBezTo>
                    <a:pt x="190" y="264"/>
                    <a:pt x="227" y="227"/>
                    <a:pt x="244" y="178"/>
                  </a:cubicBezTo>
                  <a:cubicBezTo>
                    <a:pt x="260" y="124"/>
                    <a:pt x="244" y="75"/>
                    <a:pt x="206" y="37"/>
                  </a:cubicBezTo>
                  <a:cubicBezTo>
                    <a:pt x="206" y="21"/>
                    <a:pt x="190" y="21"/>
                    <a:pt x="173" y="4"/>
                  </a:cubicBezTo>
                  <a:cubicBezTo>
                    <a:pt x="165" y="2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4" name="Google Shape;20794;p55"/>
            <p:cNvSpPr/>
            <p:nvPr/>
          </p:nvSpPr>
          <p:spPr>
            <a:xfrm>
              <a:off x="5163350" y="26193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1" y="161"/>
                    <a:pt x="17" y="227"/>
                    <a:pt x="87" y="264"/>
                  </a:cubicBezTo>
                  <a:lnTo>
                    <a:pt x="137" y="264"/>
                  </a:lnTo>
                  <a:cubicBezTo>
                    <a:pt x="170" y="264"/>
                    <a:pt x="207" y="227"/>
                    <a:pt x="223" y="178"/>
                  </a:cubicBezTo>
                  <a:cubicBezTo>
                    <a:pt x="240" y="145"/>
                    <a:pt x="223" y="91"/>
                    <a:pt x="207" y="58"/>
                  </a:cubicBezTo>
                  <a:lnTo>
                    <a:pt x="153" y="4"/>
                  </a:ln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5" name="Google Shape;20795;p55"/>
            <p:cNvSpPr/>
            <p:nvPr/>
          </p:nvSpPr>
          <p:spPr>
            <a:xfrm>
              <a:off x="5175825" y="25116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20" y="1"/>
                  </a:moveTo>
                  <a:cubicBezTo>
                    <a:pt x="83" y="1"/>
                    <a:pt x="66" y="1"/>
                    <a:pt x="33" y="22"/>
                  </a:cubicBezTo>
                  <a:cubicBezTo>
                    <a:pt x="17" y="54"/>
                    <a:pt x="0" y="71"/>
                    <a:pt x="0" y="104"/>
                  </a:cubicBezTo>
                  <a:cubicBezTo>
                    <a:pt x="0" y="141"/>
                    <a:pt x="0" y="174"/>
                    <a:pt x="17" y="207"/>
                  </a:cubicBezTo>
                  <a:cubicBezTo>
                    <a:pt x="46" y="239"/>
                    <a:pt x="82" y="257"/>
                    <a:pt x="117" y="257"/>
                  </a:cubicBezTo>
                  <a:cubicBezTo>
                    <a:pt x="142" y="257"/>
                    <a:pt x="166" y="248"/>
                    <a:pt x="186" y="228"/>
                  </a:cubicBezTo>
                  <a:cubicBezTo>
                    <a:pt x="223" y="191"/>
                    <a:pt x="240" y="104"/>
                    <a:pt x="207" y="54"/>
                  </a:cubicBezTo>
                  <a:cubicBezTo>
                    <a:pt x="186" y="22"/>
                    <a:pt x="169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6" name="Google Shape;20796;p55"/>
            <p:cNvSpPr/>
            <p:nvPr/>
          </p:nvSpPr>
          <p:spPr>
            <a:xfrm>
              <a:off x="5128925" y="27651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1" y="0"/>
                  </a:moveTo>
                  <a:cubicBezTo>
                    <a:pt x="124" y="0"/>
                    <a:pt x="87" y="17"/>
                    <a:pt x="71" y="33"/>
                  </a:cubicBezTo>
                  <a:cubicBezTo>
                    <a:pt x="21" y="87"/>
                    <a:pt x="0" y="153"/>
                    <a:pt x="54" y="223"/>
                  </a:cubicBezTo>
                  <a:cubicBezTo>
                    <a:pt x="71" y="239"/>
                    <a:pt x="87" y="256"/>
                    <a:pt x="124" y="256"/>
                  </a:cubicBezTo>
                  <a:cubicBezTo>
                    <a:pt x="134" y="261"/>
                    <a:pt x="142" y="263"/>
                    <a:pt x="150" y="263"/>
                  </a:cubicBezTo>
                  <a:cubicBezTo>
                    <a:pt x="168" y="263"/>
                    <a:pt x="183" y="251"/>
                    <a:pt x="207" y="239"/>
                  </a:cubicBezTo>
                  <a:cubicBezTo>
                    <a:pt x="227" y="206"/>
                    <a:pt x="244" y="190"/>
                    <a:pt x="244" y="153"/>
                  </a:cubicBezTo>
                  <a:cubicBezTo>
                    <a:pt x="244" y="120"/>
                    <a:pt x="244" y="87"/>
                    <a:pt x="227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7" name="Google Shape;20797;p55"/>
            <p:cNvSpPr/>
            <p:nvPr/>
          </p:nvSpPr>
          <p:spPr>
            <a:xfrm>
              <a:off x="5262925" y="2614725"/>
              <a:ext cx="3525" cy="6525"/>
            </a:xfrm>
            <a:custGeom>
              <a:avLst/>
              <a:gdLst/>
              <a:ahLst/>
              <a:cxnLst/>
              <a:rect l="l" t="t" r="r" b="b"/>
              <a:pathLst>
                <a:path w="141" h="261" extrusionOk="0">
                  <a:moveTo>
                    <a:pt x="103" y="1"/>
                  </a:moveTo>
                  <a:cubicBezTo>
                    <a:pt x="70" y="21"/>
                    <a:pt x="54" y="54"/>
                    <a:pt x="37" y="87"/>
                  </a:cubicBezTo>
                  <a:cubicBezTo>
                    <a:pt x="0" y="157"/>
                    <a:pt x="37" y="228"/>
                    <a:pt x="87" y="261"/>
                  </a:cubicBezTo>
                  <a:lnTo>
                    <a:pt x="140" y="261"/>
                  </a:lnTo>
                  <a:cubicBezTo>
                    <a:pt x="140" y="174"/>
                    <a:pt x="124" y="87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8" name="Google Shape;20798;p55"/>
            <p:cNvSpPr/>
            <p:nvPr/>
          </p:nvSpPr>
          <p:spPr>
            <a:xfrm>
              <a:off x="5114400" y="27675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5" y="0"/>
                  </a:moveTo>
                  <a:cubicBezTo>
                    <a:pt x="79" y="0"/>
                    <a:pt x="42" y="2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3" y="262"/>
                    <a:pt x="120" y="262"/>
                    <a:pt x="136" y="262"/>
                  </a:cubicBezTo>
                  <a:cubicBezTo>
                    <a:pt x="169" y="245"/>
                    <a:pt x="206" y="229"/>
                    <a:pt x="223" y="175"/>
                  </a:cubicBezTo>
                  <a:cubicBezTo>
                    <a:pt x="239" y="126"/>
                    <a:pt x="239" y="72"/>
                    <a:pt x="206" y="39"/>
                  </a:cubicBezTo>
                  <a:cubicBezTo>
                    <a:pt x="190" y="23"/>
                    <a:pt x="190" y="23"/>
                    <a:pt x="169" y="6"/>
                  </a:cubicBezTo>
                  <a:cubicBezTo>
                    <a:pt x="154" y="2"/>
                    <a:pt x="139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9" name="Google Shape;20799;p55"/>
            <p:cNvSpPr/>
            <p:nvPr/>
          </p:nvSpPr>
          <p:spPr>
            <a:xfrm>
              <a:off x="5169325" y="27758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87" y="1"/>
                    <a:pt x="87" y="17"/>
                    <a:pt x="71" y="17"/>
                  </a:cubicBezTo>
                  <a:cubicBezTo>
                    <a:pt x="34" y="34"/>
                    <a:pt x="1" y="87"/>
                    <a:pt x="1" y="153"/>
                  </a:cubicBezTo>
                  <a:cubicBezTo>
                    <a:pt x="17" y="191"/>
                    <a:pt x="34" y="224"/>
                    <a:pt x="54" y="240"/>
                  </a:cubicBezTo>
                  <a:cubicBezTo>
                    <a:pt x="66" y="252"/>
                    <a:pt x="85" y="265"/>
                    <a:pt x="108" y="265"/>
                  </a:cubicBezTo>
                  <a:cubicBezTo>
                    <a:pt x="117" y="265"/>
                    <a:pt x="127" y="263"/>
                    <a:pt x="137" y="256"/>
                  </a:cubicBezTo>
                  <a:cubicBezTo>
                    <a:pt x="190" y="256"/>
                    <a:pt x="240" y="191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0" name="Google Shape;20800;p55"/>
            <p:cNvSpPr/>
            <p:nvPr/>
          </p:nvSpPr>
          <p:spPr>
            <a:xfrm>
              <a:off x="5132425" y="2794775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27" y="1"/>
                  </a:moveTo>
                  <a:cubicBezTo>
                    <a:pt x="87" y="1"/>
                    <a:pt x="46" y="32"/>
                    <a:pt x="34" y="84"/>
                  </a:cubicBezTo>
                  <a:cubicBezTo>
                    <a:pt x="1" y="154"/>
                    <a:pt x="34" y="220"/>
                    <a:pt x="87" y="257"/>
                  </a:cubicBezTo>
                  <a:cubicBezTo>
                    <a:pt x="96" y="260"/>
                    <a:pt x="105" y="261"/>
                    <a:pt x="114" y="261"/>
                  </a:cubicBezTo>
                  <a:cubicBezTo>
                    <a:pt x="160" y="261"/>
                    <a:pt x="212" y="229"/>
                    <a:pt x="240" y="171"/>
                  </a:cubicBezTo>
                  <a:cubicBezTo>
                    <a:pt x="256" y="117"/>
                    <a:pt x="223" y="34"/>
                    <a:pt x="170" y="14"/>
                  </a:cubicBezTo>
                  <a:cubicBezTo>
                    <a:pt x="157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1" name="Google Shape;20801;p55"/>
            <p:cNvSpPr/>
            <p:nvPr/>
          </p:nvSpPr>
          <p:spPr>
            <a:xfrm>
              <a:off x="5094600" y="2785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4" y="251"/>
                    <a:pt x="83" y="263"/>
                    <a:pt x="114" y="263"/>
                  </a:cubicBezTo>
                  <a:cubicBezTo>
                    <a:pt x="140" y="263"/>
                    <a:pt x="166" y="255"/>
                    <a:pt x="190" y="240"/>
                  </a:cubicBezTo>
                  <a:cubicBezTo>
                    <a:pt x="240" y="190"/>
                    <a:pt x="240" y="104"/>
                    <a:pt x="207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5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2" name="Google Shape;20802;p55"/>
            <p:cNvSpPr/>
            <p:nvPr/>
          </p:nvSpPr>
          <p:spPr>
            <a:xfrm>
              <a:off x="5089450" y="2760475"/>
              <a:ext cx="6525" cy="6450"/>
            </a:xfrm>
            <a:custGeom>
              <a:avLst/>
              <a:gdLst/>
              <a:ahLst/>
              <a:cxnLst/>
              <a:rect l="l" t="t" r="r" b="b"/>
              <a:pathLst>
                <a:path w="261" h="258" extrusionOk="0">
                  <a:moveTo>
                    <a:pt x="129" y="0"/>
                  </a:moveTo>
                  <a:cubicBezTo>
                    <a:pt x="88" y="0"/>
                    <a:pt x="49" y="32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cubicBezTo>
                    <a:pt x="100" y="256"/>
                    <a:pt x="113" y="258"/>
                    <a:pt x="124" y="258"/>
                  </a:cubicBezTo>
                  <a:cubicBezTo>
                    <a:pt x="175" y="258"/>
                    <a:pt x="213" y="223"/>
                    <a:pt x="240" y="170"/>
                  </a:cubicBezTo>
                  <a:cubicBezTo>
                    <a:pt x="260" y="100"/>
                    <a:pt x="223" y="29"/>
                    <a:pt x="174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3" name="Google Shape;20803;p55"/>
            <p:cNvSpPr/>
            <p:nvPr/>
          </p:nvSpPr>
          <p:spPr>
            <a:xfrm>
              <a:off x="5107475" y="275440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04" y="0"/>
                  </a:moveTo>
                  <a:cubicBezTo>
                    <a:pt x="71" y="17"/>
                    <a:pt x="55" y="33"/>
                    <a:pt x="34" y="50"/>
                  </a:cubicBezTo>
                  <a:cubicBezTo>
                    <a:pt x="17" y="83"/>
                    <a:pt x="1" y="120"/>
                    <a:pt x="1" y="153"/>
                  </a:cubicBezTo>
                  <a:cubicBezTo>
                    <a:pt x="17" y="186"/>
                    <a:pt x="34" y="223"/>
                    <a:pt x="55" y="239"/>
                  </a:cubicBezTo>
                  <a:cubicBezTo>
                    <a:pt x="66" y="251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6"/>
                  </a:cubicBezTo>
                  <a:cubicBezTo>
                    <a:pt x="191" y="256"/>
                    <a:pt x="240" y="186"/>
                    <a:pt x="224" y="120"/>
                  </a:cubicBezTo>
                  <a:cubicBezTo>
                    <a:pt x="224" y="83"/>
                    <a:pt x="207" y="50"/>
                    <a:pt x="191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4" name="Google Shape;20804;p55"/>
            <p:cNvSpPr/>
            <p:nvPr/>
          </p:nvSpPr>
          <p:spPr>
            <a:xfrm>
              <a:off x="5136250" y="27487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7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23" y="71"/>
                    <a:pt x="206" y="54"/>
                    <a:pt x="173" y="21"/>
                  </a:cubicBezTo>
                  <a:cubicBezTo>
                    <a:pt x="173" y="21"/>
                    <a:pt x="157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5" name="Google Shape;20805;p55"/>
            <p:cNvSpPr/>
            <p:nvPr/>
          </p:nvSpPr>
          <p:spPr>
            <a:xfrm>
              <a:off x="5101925" y="27719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23" y="190"/>
                    <a:pt x="223" y="124"/>
                  </a:cubicBezTo>
                  <a:cubicBezTo>
                    <a:pt x="223" y="87"/>
                    <a:pt x="206" y="54"/>
                    <a:pt x="173" y="37"/>
                  </a:cubicBezTo>
                  <a:cubicBezTo>
                    <a:pt x="173" y="21"/>
                    <a:pt x="153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6" name="Google Shape;20806;p55"/>
            <p:cNvSpPr/>
            <p:nvPr/>
          </p:nvSpPr>
          <p:spPr>
            <a:xfrm>
              <a:off x="5097600" y="28179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9" y="1"/>
                  </a:moveTo>
                  <a:cubicBezTo>
                    <a:pt x="87" y="1"/>
                    <a:pt x="44" y="32"/>
                    <a:pt x="17" y="84"/>
                  </a:cubicBezTo>
                  <a:cubicBezTo>
                    <a:pt x="0" y="154"/>
                    <a:pt x="37" y="220"/>
                    <a:pt x="87" y="257"/>
                  </a:cubicBezTo>
                  <a:lnTo>
                    <a:pt x="140" y="257"/>
                  </a:lnTo>
                  <a:cubicBezTo>
                    <a:pt x="173" y="257"/>
                    <a:pt x="223" y="220"/>
                    <a:pt x="243" y="187"/>
                  </a:cubicBezTo>
                  <a:cubicBezTo>
                    <a:pt x="243" y="137"/>
                    <a:pt x="243" y="84"/>
                    <a:pt x="206" y="51"/>
                  </a:cubicBezTo>
                  <a:cubicBezTo>
                    <a:pt x="206" y="34"/>
                    <a:pt x="190" y="14"/>
                    <a:pt x="173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7" name="Google Shape;20807;p55"/>
            <p:cNvSpPr/>
            <p:nvPr/>
          </p:nvSpPr>
          <p:spPr>
            <a:xfrm>
              <a:off x="5139750" y="2779125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42" y="1"/>
                  </a:moveTo>
                  <a:cubicBezTo>
                    <a:pt x="97" y="1"/>
                    <a:pt x="47" y="31"/>
                    <a:pt x="33" y="75"/>
                  </a:cubicBezTo>
                  <a:cubicBezTo>
                    <a:pt x="0" y="145"/>
                    <a:pt x="33" y="228"/>
                    <a:pt x="83" y="248"/>
                  </a:cubicBezTo>
                  <a:cubicBezTo>
                    <a:pt x="101" y="257"/>
                    <a:pt x="119" y="261"/>
                    <a:pt x="135" y="261"/>
                  </a:cubicBezTo>
                  <a:cubicBezTo>
                    <a:pt x="180" y="261"/>
                    <a:pt x="215" y="230"/>
                    <a:pt x="240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61" y="2"/>
                    <a:pt x="151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8" name="Google Shape;20808;p55"/>
            <p:cNvSpPr/>
            <p:nvPr/>
          </p:nvSpPr>
          <p:spPr>
            <a:xfrm>
              <a:off x="5162425" y="279377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7" y="0"/>
                  </a:moveTo>
                  <a:cubicBezTo>
                    <a:pt x="102" y="0"/>
                    <a:pt x="51" y="33"/>
                    <a:pt x="38" y="91"/>
                  </a:cubicBezTo>
                  <a:cubicBezTo>
                    <a:pt x="0" y="140"/>
                    <a:pt x="38" y="227"/>
                    <a:pt x="87" y="244"/>
                  </a:cubicBezTo>
                  <a:cubicBezTo>
                    <a:pt x="106" y="254"/>
                    <a:pt x="124" y="258"/>
                    <a:pt x="140" y="258"/>
                  </a:cubicBezTo>
                  <a:cubicBezTo>
                    <a:pt x="183" y="258"/>
                    <a:pt x="217" y="226"/>
                    <a:pt x="244" y="178"/>
                  </a:cubicBezTo>
                  <a:cubicBezTo>
                    <a:pt x="260" y="107"/>
                    <a:pt x="227" y="37"/>
                    <a:pt x="174" y="4"/>
                  </a:cubicBezTo>
                  <a:cubicBezTo>
                    <a:pt x="165" y="2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9" name="Google Shape;20809;p55"/>
            <p:cNvSpPr/>
            <p:nvPr/>
          </p:nvSpPr>
          <p:spPr>
            <a:xfrm>
              <a:off x="5166350" y="27431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0" y="191"/>
                    <a:pt x="17" y="224"/>
                    <a:pt x="50" y="244"/>
                  </a:cubicBezTo>
                  <a:cubicBezTo>
                    <a:pt x="64" y="256"/>
                    <a:pt x="85" y="267"/>
                    <a:pt x="102" y="267"/>
                  </a:cubicBezTo>
                  <a:cubicBezTo>
                    <a:pt x="109" y="267"/>
                    <a:pt x="115" y="265"/>
                    <a:pt x="120" y="261"/>
                  </a:cubicBezTo>
                  <a:cubicBezTo>
                    <a:pt x="153" y="261"/>
                    <a:pt x="190" y="244"/>
                    <a:pt x="206" y="207"/>
                  </a:cubicBezTo>
                  <a:cubicBezTo>
                    <a:pt x="223" y="191"/>
                    <a:pt x="223" y="158"/>
                    <a:pt x="223" y="120"/>
                  </a:cubicBezTo>
                  <a:cubicBezTo>
                    <a:pt x="223" y="87"/>
                    <a:pt x="206" y="55"/>
                    <a:pt x="173" y="38"/>
                  </a:cubicBezTo>
                  <a:cubicBezTo>
                    <a:pt x="173" y="17"/>
                    <a:pt x="153" y="17"/>
                    <a:pt x="153" y="17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0" name="Google Shape;20810;p55"/>
            <p:cNvSpPr/>
            <p:nvPr/>
          </p:nvSpPr>
          <p:spPr>
            <a:xfrm>
              <a:off x="5153875" y="27762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70"/>
                    <a:pt x="0" y="157"/>
                    <a:pt x="33" y="207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3" y="260"/>
                    <a:pt x="190" y="239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1" name="Google Shape;20811;p55"/>
            <p:cNvSpPr/>
            <p:nvPr/>
          </p:nvSpPr>
          <p:spPr>
            <a:xfrm>
              <a:off x="5159025" y="27603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66" y="251"/>
                    <a:pt x="85" y="265"/>
                    <a:pt x="107" y="265"/>
                  </a:cubicBezTo>
                  <a:cubicBezTo>
                    <a:pt x="117" y="265"/>
                    <a:pt x="127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2" name="Google Shape;20812;p55"/>
            <p:cNvSpPr/>
            <p:nvPr/>
          </p:nvSpPr>
          <p:spPr>
            <a:xfrm>
              <a:off x="5150875" y="27459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9" y="1"/>
                  </a:moveTo>
                  <a:cubicBezTo>
                    <a:pt x="86" y="1"/>
                    <a:pt x="65" y="13"/>
                    <a:pt x="50" y="28"/>
                  </a:cubicBezTo>
                  <a:cubicBezTo>
                    <a:pt x="1" y="78"/>
                    <a:pt x="1" y="164"/>
                    <a:pt x="34" y="214"/>
                  </a:cubicBezTo>
                  <a:cubicBezTo>
                    <a:pt x="50" y="251"/>
                    <a:pt x="87" y="267"/>
                    <a:pt x="104" y="267"/>
                  </a:cubicBezTo>
                  <a:cubicBezTo>
                    <a:pt x="137" y="267"/>
                    <a:pt x="174" y="251"/>
                    <a:pt x="190" y="234"/>
                  </a:cubicBezTo>
                  <a:cubicBezTo>
                    <a:pt x="223" y="214"/>
                    <a:pt x="223" y="181"/>
                    <a:pt x="240" y="148"/>
                  </a:cubicBezTo>
                  <a:cubicBezTo>
                    <a:pt x="240" y="111"/>
                    <a:pt x="223" y="78"/>
                    <a:pt x="207" y="45"/>
                  </a:cubicBezTo>
                  <a:cubicBezTo>
                    <a:pt x="190" y="28"/>
                    <a:pt x="190" y="28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8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3" name="Google Shape;20813;p55"/>
            <p:cNvSpPr/>
            <p:nvPr/>
          </p:nvSpPr>
          <p:spPr>
            <a:xfrm>
              <a:off x="5141800" y="276235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23" y="1"/>
                  </a:moveTo>
                  <a:cubicBezTo>
                    <a:pt x="117" y="1"/>
                    <a:pt x="111" y="3"/>
                    <a:pt x="104" y="8"/>
                  </a:cubicBezTo>
                  <a:cubicBezTo>
                    <a:pt x="87" y="8"/>
                    <a:pt x="54" y="25"/>
                    <a:pt x="38" y="41"/>
                  </a:cubicBezTo>
                  <a:cubicBezTo>
                    <a:pt x="21" y="57"/>
                    <a:pt x="1" y="111"/>
                    <a:pt x="21" y="144"/>
                  </a:cubicBezTo>
                  <a:cubicBezTo>
                    <a:pt x="21" y="177"/>
                    <a:pt x="38" y="214"/>
                    <a:pt x="54" y="231"/>
                  </a:cubicBezTo>
                  <a:cubicBezTo>
                    <a:pt x="87" y="247"/>
                    <a:pt x="104" y="264"/>
                    <a:pt x="141" y="264"/>
                  </a:cubicBezTo>
                  <a:cubicBezTo>
                    <a:pt x="190" y="247"/>
                    <a:pt x="228" y="198"/>
                    <a:pt x="228" y="128"/>
                  </a:cubicBezTo>
                  <a:lnTo>
                    <a:pt x="228" y="111"/>
                  </a:lnTo>
                  <a:cubicBezTo>
                    <a:pt x="228" y="57"/>
                    <a:pt x="190" y="25"/>
                    <a:pt x="158" y="8"/>
                  </a:cubicBezTo>
                  <a:cubicBezTo>
                    <a:pt x="147" y="8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4" name="Google Shape;20814;p55"/>
            <p:cNvSpPr/>
            <p:nvPr/>
          </p:nvSpPr>
          <p:spPr>
            <a:xfrm>
              <a:off x="5144900" y="27183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104" y="0"/>
                    <a:pt x="66" y="0"/>
                    <a:pt x="50" y="17"/>
                  </a:cubicBezTo>
                  <a:cubicBezTo>
                    <a:pt x="17" y="50"/>
                    <a:pt x="1" y="66"/>
                    <a:pt x="1" y="103"/>
                  </a:cubicBezTo>
                  <a:cubicBezTo>
                    <a:pt x="1" y="153"/>
                    <a:pt x="17" y="169"/>
                    <a:pt x="34" y="206"/>
                  </a:cubicBezTo>
                  <a:cubicBezTo>
                    <a:pt x="50" y="239"/>
                    <a:pt x="66" y="256"/>
                    <a:pt x="104" y="256"/>
                  </a:cubicBezTo>
                  <a:cubicBezTo>
                    <a:pt x="137" y="256"/>
                    <a:pt x="153" y="239"/>
                    <a:pt x="186" y="223"/>
                  </a:cubicBezTo>
                  <a:cubicBezTo>
                    <a:pt x="223" y="186"/>
                    <a:pt x="240" y="103"/>
                    <a:pt x="207" y="50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5" name="Google Shape;20815;p55"/>
            <p:cNvSpPr/>
            <p:nvPr/>
          </p:nvSpPr>
          <p:spPr>
            <a:xfrm>
              <a:off x="5112650" y="278492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04" y="1"/>
                  </a:moveTo>
                  <a:cubicBezTo>
                    <a:pt x="87" y="1"/>
                    <a:pt x="70" y="6"/>
                    <a:pt x="54" y="16"/>
                  </a:cubicBezTo>
                  <a:cubicBezTo>
                    <a:pt x="33" y="33"/>
                    <a:pt x="17" y="66"/>
                    <a:pt x="0" y="82"/>
                  </a:cubicBezTo>
                  <a:lnTo>
                    <a:pt x="0" y="169"/>
                  </a:lnTo>
                  <a:cubicBezTo>
                    <a:pt x="17" y="202"/>
                    <a:pt x="33" y="239"/>
                    <a:pt x="70" y="255"/>
                  </a:cubicBezTo>
                  <a:cubicBezTo>
                    <a:pt x="83" y="264"/>
                    <a:pt x="98" y="268"/>
                    <a:pt x="113" y="268"/>
                  </a:cubicBezTo>
                  <a:cubicBezTo>
                    <a:pt x="153" y="268"/>
                    <a:pt x="194" y="237"/>
                    <a:pt x="206" y="185"/>
                  </a:cubicBezTo>
                  <a:cubicBezTo>
                    <a:pt x="239" y="119"/>
                    <a:pt x="206" y="33"/>
                    <a:pt x="157" y="16"/>
                  </a:cubicBezTo>
                  <a:cubicBezTo>
                    <a:pt x="138" y="6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6" name="Google Shape;20816;p55"/>
            <p:cNvSpPr/>
            <p:nvPr/>
          </p:nvSpPr>
          <p:spPr>
            <a:xfrm>
              <a:off x="5059350" y="2761300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22" y="0"/>
                  </a:moveTo>
                  <a:cubicBezTo>
                    <a:pt x="78" y="0"/>
                    <a:pt x="45" y="32"/>
                    <a:pt x="21" y="83"/>
                  </a:cubicBezTo>
                  <a:cubicBezTo>
                    <a:pt x="1" y="153"/>
                    <a:pt x="38" y="240"/>
                    <a:pt x="87" y="256"/>
                  </a:cubicBezTo>
                  <a:cubicBezTo>
                    <a:pt x="101" y="265"/>
                    <a:pt x="116" y="269"/>
                    <a:pt x="131" y="269"/>
                  </a:cubicBezTo>
                  <a:cubicBezTo>
                    <a:pt x="173" y="269"/>
                    <a:pt x="212" y="238"/>
                    <a:pt x="227" y="186"/>
                  </a:cubicBezTo>
                  <a:cubicBezTo>
                    <a:pt x="260" y="116"/>
                    <a:pt x="227" y="34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7" name="Google Shape;20817;p55"/>
            <p:cNvSpPr/>
            <p:nvPr/>
          </p:nvSpPr>
          <p:spPr>
            <a:xfrm>
              <a:off x="5055950" y="27318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1" y="1"/>
                  </a:moveTo>
                  <a:cubicBezTo>
                    <a:pt x="92" y="1"/>
                    <a:pt x="77" y="12"/>
                    <a:pt x="54" y="24"/>
                  </a:cubicBezTo>
                  <a:cubicBezTo>
                    <a:pt x="17" y="78"/>
                    <a:pt x="0" y="160"/>
                    <a:pt x="33" y="214"/>
                  </a:cubicBezTo>
                  <a:cubicBezTo>
                    <a:pt x="71" y="247"/>
                    <a:pt x="87" y="263"/>
                    <a:pt x="120" y="263"/>
                  </a:cubicBezTo>
                  <a:cubicBezTo>
                    <a:pt x="157" y="263"/>
                    <a:pt x="174" y="247"/>
                    <a:pt x="207" y="230"/>
                  </a:cubicBezTo>
                  <a:cubicBezTo>
                    <a:pt x="223" y="214"/>
                    <a:pt x="240" y="181"/>
                    <a:pt x="240" y="144"/>
                  </a:cubicBezTo>
                  <a:cubicBezTo>
                    <a:pt x="240" y="111"/>
                    <a:pt x="240" y="78"/>
                    <a:pt x="223" y="41"/>
                  </a:cubicBezTo>
                  <a:cubicBezTo>
                    <a:pt x="207" y="24"/>
                    <a:pt x="190" y="24"/>
                    <a:pt x="174" y="8"/>
                  </a:cubicBezTo>
                  <a:lnTo>
                    <a:pt x="137" y="8"/>
                  </a:ln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8" name="Google Shape;20818;p55"/>
            <p:cNvSpPr/>
            <p:nvPr/>
          </p:nvSpPr>
          <p:spPr>
            <a:xfrm>
              <a:off x="5060275" y="28093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70" y="240"/>
                    <a:pt x="190" y="223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70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9" name="Google Shape;20819;p55"/>
            <p:cNvSpPr/>
            <p:nvPr/>
          </p:nvSpPr>
          <p:spPr>
            <a:xfrm>
              <a:off x="5063275" y="27152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70" y="21"/>
                    <a:pt x="33" y="38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27"/>
                    <a:pt x="33" y="244"/>
                  </a:cubicBezTo>
                  <a:cubicBezTo>
                    <a:pt x="59" y="256"/>
                    <a:pt x="84" y="267"/>
                    <a:pt x="101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90" y="260"/>
                    <a:pt x="223" y="190"/>
                    <a:pt x="223" y="124"/>
                  </a:cubicBezTo>
                  <a:cubicBezTo>
                    <a:pt x="206" y="87"/>
                    <a:pt x="190" y="54"/>
                    <a:pt x="173" y="38"/>
                  </a:cubicBezTo>
                  <a:cubicBezTo>
                    <a:pt x="173" y="21"/>
                    <a:pt x="153" y="21"/>
                    <a:pt x="153" y="21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0" name="Google Shape;20820;p55"/>
            <p:cNvSpPr/>
            <p:nvPr/>
          </p:nvSpPr>
          <p:spPr>
            <a:xfrm>
              <a:off x="5053375" y="27814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5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6" y="260"/>
                  </a:cubicBezTo>
                  <a:cubicBezTo>
                    <a:pt x="157" y="260"/>
                    <a:pt x="190" y="240"/>
                    <a:pt x="207" y="207"/>
                  </a:cubicBezTo>
                  <a:cubicBezTo>
                    <a:pt x="223" y="174"/>
                    <a:pt x="223" y="137"/>
                    <a:pt x="223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1" name="Google Shape;20821;p55"/>
            <p:cNvSpPr/>
            <p:nvPr/>
          </p:nvSpPr>
          <p:spPr>
            <a:xfrm>
              <a:off x="5086050" y="2727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0" y="137"/>
                  </a:cubicBezTo>
                  <a:cubicBezTo>
                    <a:pt x="17" y="174"/>
                    <a:pt x="17" y="207"/>
                    <a:pt x="50" y="224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69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2" name="Google Shape;20822;p55"/>
            <p:cNvSpPr/>
            <p:nvPr/>
          </p:nvSpPr>
          <p:spPr>
            <a:xfrm>
              <a:off x="5146150" y="2474750"/>
              <a:ext cx="2175" cy="850"/>
            </a:xfrm>
            <a:custGeom>
              <a:avLst/>
              <a:gdLst/>
              <a:ahLst/>
              <a:cxnLst/>
              <a:rect l="l" t="t" r="r" b="b"/>
              <a:pathLst>
                <a:path w="87" h="34" extrusionOk="0">
                  <a:moveTo>
                    <a:pt x="0" y="1"/>
                  </a:moveTo>
                  <a:cubicBezTo>
                    <a:pt x="5" y="1"/>
                    <a:pt x="11" y="2"/>
                    <a:pt x="18" y="4"/>
                  </a:cubicBezTo>
                  <a:lnTo>
                    <a:pt x="18" y="4"/>
                  </a:lnTo>
                  <a:cubicBezTo>
                    <a:pt x="18" y="3"/>
                    <a:pt x="17" y="2"/>
                    <a:pt x="16" y="1"/>
                  </a:cubicBezTo>
                  <a:close/>
                  <a:moveTo>
                    <a:pt x="18" y="4"/>
                  </a:moveTo>
                  <a:cubicBezTo>
                    <a:pt x="35" y="34"/>
                    <a:pt x="55" y="34"/>
                    <a:pt x="87" y="34"/>
                  </a:cubicBezTo>
                  <a:cubicBezTo>
                    <a:pt x="63" y="22"/>
                    <a:pt x="37" y="10"/>
                    <a:pt x="18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3" name="Google Shape;20823;p55"/>
            <p:cNvSpPr/>
            <p:nvPr/>
          </p:nvSpPr>
          <p:spPr>
            <a:xfrm>
              <a:off x="5104900" y="2460650"/>
              <a:ext cx="5600" cy="4250"/>
            </a:xfrm>
            <a:custGeom>
              <a:avLst/>
              <a:gdLst/>
              <a:ahLst/>
              <a:cxnLst/>
              <a:rect l="l" t="t" r="r" b="b"/>
              <a:pathLst>
                <a:path w="224" h="170" extrusionOk="0">
                  <a:moveTo>
                    <a:pt x="17" y="0"/>
                  </a:moveTo>
                  <a:cubicBezTo>
                    <a:pt x="17" y="17"/>
                    <a:pt x="1" y="33"/>
                    <a:pt x="17" y="66"/>
                  </a:cubicBezTo>
                  <a:cubicBezTo>
                    <a:pt x="17" y="103"/>
                    <a:pt x="34" y="120"/>
                    <a:pt x="54" y="153"/>
                  </a:cubicBezTo>
                  <a:cubicBezTo>
                    <a:pt x="87" y="169"/>
                    <a:pt x="104" y="169"/>
                    <a:pt x="137" y="169"/>
                  </a:cubicBezTo>
                  <a:cubicBezTo>
                    <a:pt x="190" y="153"/>
                    <a:pt x="223" y="120"/>
                    <a:pt x="223" y="50"/>
                  </a:cubicBezTo>
                  <a:cubicBezTo>
                    <a:pt x="158" y="33"/>
                    <a:pt x="87" y="17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4" name="Google Shape;20824;p55"/>
            <p:cNvSpPr/>
            <p:nvPr/>
          </p:nvSpPr>
          <p:spPr>
            <a:xfrm>
              <a:off x="5052950" y="2796850"/>
              <a:ext cx="4775" cy="6525"/>
            </a:xfrm>
            <a:custGeom>
              <a:avLst/>
              <a:gdLst/>
              <a:ahLst/>
              <a:cxnLst/>
              <a:rect l="l" t="t" r="r" b="b"/>
              <a:pathLst>
                <a:path w="191" h="261" extrusionOk="0">
                  <a:moveTo>
                    <a:pt x="50" y="1"/>
                  </a:moveTo>
                  <a:cubicBezTo>
                    <a:pt x="34" y="1"/>
                    <a:pt x="17" y="17"/>
                    <a:pt x="1" y="34"/>
                  </a:cubicBezTo>
                  <a:lnTo>
                    <a:pt x="1" y="224"/>
                  </a:lnTo>
                  <a:lnTo>
                    <a:pt x="1" y="240"/>
                  </a:lnTo>
                  <a:cubicBezTo>
                    <a:pt x="34" y="261"/>
                    <a:pt x="50" y="261"/>
                    <a:pt x="87" y="261"/>
                  </a:cubicBezTo>
                  <a:cubicBezTo>
                    <a:pt x="120" y="261"/>
                    <a:pt x="137" y="240"/>
                    <a:pt x="153" y="207"/>
                  </a:cubicBezTo>
                  <a:cubicBezTo>
                    <a:pt x="174" y="174"/>
                    <a:pt x="191" y="137"/>
                    <a:pt x="191" y="104"/>
                  </a:cubicBezTo>
                  <a:cubicBezTo>
                    <a:pt x="174" y="71"/>
                    <a:pt x="153" y="55"/>
                    <a:pt x="137" y="17"/>
                  </a:cubicBezTo>
                  <a:cubicBezTo>
                    <a:pt x="137" y="17"/>
                    <a:pt x="120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5" name="Google Shape;20825;p55"/>
            <p:cNvSpPr/>
            <p:nvPr/>
          </p:nvSpPr>
          <p:spPr>
            <a:xfrm>
              <a:off x="5079975" y="2789550"/>
              <a:ext cx="5675" cy="6500"/>
            </a:xfrm>
            <a:custGeom>
              <a:avLst/>
              <a:gdLst/>
              <a:ahLst/>
              <a:cxnLst/>
              <a:rect l="l" t="t" r="r" b="b"/>
              <a:pathLst>
                <a:path w="227" h="260" extrusionOk="0">
                  <a:moveTo>
                    <a:pt x="87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21" y="206"/>
                    <a:pt x="54" y="243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43"/>
                    <a:pt x="227" y="173"/>
                    <a:pt x="227" y="103"/>
                  </a:cubicBezTo>
                  <a:cubicBezTo>
                    <a:pt x="227" y="70"/>
                    <a:pt x="206" y="54"/>
                    <a:pt x="173" y="17"/>
                  </a:cubicBezTo>
                  <a:cubicBezTo>
                    <a:pt x="173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6" name="Google Shape;20826;p55"/>
            <p:cNvSpPr/>
            <p:nvPr/>
          </p:nvSpPr>
          <p:spPr>
            <a:xfrm>
              <a:off x="5071825" y="268482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20" y="0"/>
                  </a:moveTo>
                  <a:cubicBezTo>
                    <a:pt x="87" y="0"/>
                    <a:pt x="70" y="17"/>
                    <a:pt x="37" y="33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0" y="186"/>
                    <a:pt x="17" y="206"/>
                  </a:cubicBezTo>
                  <a:cubicBezTo>
                    <a:pt x="37" y="239"/>
                    <a:pt x="70" y="256"/>
                    <a:pt x="103" y="256"/>
                  </a:cubicBezTo>
                  <a:cubicBezTo>
                    <a:pt x="120" y="256"/>
                    <a:pt x="157" y="256"/>
                    <a:pt x="174" y="239"/>
                  </a:cubicBezTo>
                  <a:cubicBezTo>
                    <a:pt x="223" y="186"/>
                    <a:pt x="244" y="103"/>
                    <a:pt x="190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41" y="0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7" name="Google Shape;20827;p55"/>
            <p:cNvSpPr/>
            <p:nvPr/>
          </p:nvSpPr>
          <p:spPr>
            <a:xfrm>
              <a:off x="5077400" y="28093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21" y="50"/>
                    <a:pt x="21" y="87"/>
                    <a:pt x="0" y="120"/>
                  </a:cubicBezTo>
                  <a:cubicBezTo>
                    <a:pt x="0" y="153"/>
                    <a:pt x="21" y="190"/>
                    <a:pt x="37" y="207"/>
                  </a:cubicBezTo>
                  <a:cubicBezTo>
                    <a:pt x="56" y="248"/>
                    <a:pt x="88" y="265"/>
                    <a:pt x="121" y="265"/>
                  </a:cubicBezTo>
                  <a:cubicBezTo>
                    <a:pt x="144" y="265"/>
                    <a:pt x="169" y="256"/>
                    <a:pt x="190" y="240"/>
                  </a:cubicBezTo>
                  <a:cubicBezTo>
                    <a:pt x="243" y="190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cubicBezTo>
                    <a:pt x="157" y="1"/>
                    <a:pt x="140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8" name="Google Shape;20828;p55"/>
            <p:cNvSpPr/>
            <p:nvPr/>
          </p:nvSpPr>
          <p:spPr>
            <a:xfrm>
              <a:off x="5081300" y="2773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0" y="0"/>
                  </a:moveTo>
                  <a:cubicBezTo>
                    <a:pt x="86" y="0"/>
                    <a:pt x="45" y="33"/>
                    <a:pt x="17" y="91"/>
                  </a:cubicBezTo>
                  <a:cubicBezTo>
                    <a:pt x="1" y="140"/>
                    <a:pt x="34" y="227"/>
                    <a:pt x="87" y="243"/>
                  </a:cubicBezTo>
                  <a:cubicBezTo>
                    <a:pt x="101" y="254"/>
                    <a:pt x="116" y="258"/>
                    <a:pt x="131" y="258"/>
                  </a:cubicBezTo>
                  <a:cubicBezTo>
                    <a:pt x="171" y="258"/>
                    <a:pt x="211" y="225"/>
                    <a:pt x="223" y="177"/>
                  </a:cubicBezTo>
                  <a:cubicBezTo>
                    <a:pt x="256" y="107"/>
                    <a:pt x="223" y="37"/>
                    <a:pt x="174" y="4"/>
                  </a:cubicBezTo>
                  <a:cubicBezTo>
                    <a:pt x="162" y="1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9" name="Google Shape;20829;p55"/>
            <p:cNvSpPr/>
            <p:nvPr/>
          </p:nvSpPr>
          <p:spPr>
            <a:xfrm>
              <a:off x="5067075" y="27762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39"/>
                  </a:cubicBezTo>
                  <a:cubicBezTo>
                    <a:pt x="66" y="254"/>
                    <a:pt x="86" y="267"/>
                    <a:pt x="110" y="267"/>
                  </a:cubicBezTo>
                  <a:cubicBezTo>
                    <a:pt x="120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0" name="Google Shape;20830;p55"/>
            <p:cNvSpPr/>
            <p:nvPr/>
          </p:nvSpPr>
          <p:spPr>
            <a:xfrm>
              <a:off x="5068825" y="27290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4" y="0"/>
                  </a:moveTo>
                  <a:cubicBezTo>
                    <a:pt x="71" y="0"/>
                    <a:pt x="54" y="17"/>
                    <a:pt x="34" y="33"/>
                  </a:cubicBezTo>
                  <a:cubicBezTo>
                    <a:pt x="17" y="66"/>
                    <a:pt x="1" y="103"/>
                    <a:pt x="1" y="153"/>
                  </a:cubicBezTo>
                  <a:cubicBezTo>
                    <a:pt x="17" y="190"/>
                    <a:pt x="34" y="206"/>
                    <a:pt x="54" y="239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39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23" y="66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1" name="Google Shape;20831;p55"/>
            <p:cNvSpPr/>
            <p:nvPr/>
          </p:nvSpPr>
          <p:spPr>
            <a:xfrm>
              <a:off x="5066675" y="27925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03" y="1"/>
                    <a:pt x="70" y="1"/>
                    <a:pt x="54" y="21"/>
                  </a:cubicBezTo>
                  <a:cubicBezTo>
                    <a:pt x="0" y="71"/>
                    <a:pt x="0" y="157"/>
                    <a:pt x="37" y="207"/>
                  </a:cubicBezTo>
                  <a:cubicBezTo>
                    <a:pt x="54" y="244"/>
                    <a:pt x="87" y="261"/>
                    <a:pt x="103" y="261"/>
                  </a:cubicBezTo>
                  <a:cubicBezTo>
                    <a:pt x="140" y="261"/>
                    <a:pt x="173" y="261"/>
                    <a:pt x="190" y="228"/>
                  </a:cubicBezTo>
                  <a:cubicBezTo>
                    <a:pt x="243" y="190"/>
                    <a:pt x="243" y="104"/>
                    <a:pt x="206" y="54"/>
                  </a:cubicBezTo>
                  <a:cubicBezTo>
                    <a:pt x="190" y="38"/>
                    <a:pt x="190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2" name="Google Shape;20832;p55"/>
            <p:cNvSpPr/>
            <p:nvPr/>
          </p:nvSpPr>
          <p:spPr>
            <a:xfrm>
              <a:off x="5066675" y="2745825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29" y="1"/>
                  </a:moveTo>
                  <a:cubicBezTo>
                    <a:pt x="88" y="1"/>
                    <a:pt x="49" y="32"/>
                    <a:pt x="37" y="84"/>
                  </a:cubicBezTo>
                  <a:cubicBezTo>
                    <a:pt x="0" y="154"/>
                    <a:pt x="37" y="220"/>
                    <a:pt x="87" y="257"/>
                  </a:cubicBezTo>
                  <a:cubicBezTo>
                    <a:pt x="99" y="260"/>
                    <a:pt x="110" y="261"/>
                    <a:pt x="121" y="261"/>
                  </a:cubicBezTo>
                  <a:cubicBezTo>
                    <a:pt x="173" y="261"/>
                    <a:pt x="213" y="228"/>
                    <a:pt x="243" y="170"/>
                  </a:cubicBezTo>
                  <a:cubicBezTo>
                    <a:pt x="260" y="100"/>
                    <a:pt x="223" y="34"/>
                    <a:pt x="173" y="13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3" name="Google Shape;20833;p55"/>
            <p:cNvSpPr/>
            <p:nvPr/>
          </p:nvSpPr>
          <p:spPr>
            <a:xfrm>
              <a:off x="5124700" y="27800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32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0" y="159"/>
                    <a:pt x="33" y="229"/>
                    <a:pt x="87" y="262"/>
                  </a:cubicBezTo>
                  <a:cubicBezTo>
                    <a:pt x="95" y="264"/>
                    <a:pt x="104" y="266"/>
                    <a:pt x="114" y="266"/>
                  </a:cubicBezTo>
                  <a:cubicBezTo>
                    <a:pt x="159" y="266"/>
                    <a:pt x="209" y="233"/>
                    <a:pt x="223" y="175"/>
                  </a:cubicBezTo>
                  <a:cubicBezTo>
                    <a:pt x="240" y="109"/>
                    <a:pt x="223" y="39"/>
                    <a:pt x="169" y="6"/>
                  </a:cubicBezTo>
                  <a:cubicBezTo>
                    <a:pt x="157" y="2"/>
                    <a:pt x="14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4" name="Google Shape;20834;p55"/>
            <p:cNvSpPr/>
            <p:nvPr/>
          </p:nvSpPr>
          <p:spPr>
            <a:xfrm>
              <a:off x="5068425" y="2824475"/>
              <a:ext cx="5175" cy="2100"/>
            </a:xfrm>
            <a:custGeom>
              <a:avLst/>
              <a:gdLst/>
              <a:ahLst/>
              <a:cxnLst/>
              <a:rect l="l" t="t" r="r" b="b"/>
              <a:pathLst>
                <a:path w="207" h="84" extrusionOk="0">
                  <a:moveTo>
                    <a:pt x="120" y="1"/>
                  </a:moveTo>
                  <a:cubicBezTo>
                    <a:pt x="108" y="1"/>
                    <a:pt x="95" y="5"/>
                    <a:pt x="87" y="13"/>
                  </a:cubicBezTo>
                  <a:cubicBezTo>
                    <a:pt x="70" y="13"/>
                    <a:pt x="33" y="30"/>
                    <a:pt x="17" y="63"/>
                  </a:cubicBezTo>
                  <a:lnTo>
                    <a:pt x="0" y="83"/>
                  </a:lnTo>
                  <a:lnTo>
                    <a:pt x="206" y="83"/>
                  </a:lnTo>
                  <a:cubicBezTo>
                    <a:pt x="206" y="63"/>
                    <a:pt x="190" y="46"/>
                    <a:pt x="173" y="30"/>
                  </a:cubicBezTo>
                  <a:lnTo>
                    <a:pt x="153" y="13"/>
                  </a:lnTo>
                  <a:cubicBezTo>
                    <a:pt x="145" y="5"/>
                    <a:pt x="132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5" name="Google Shape;20835;p55"/>
            <p:cNvSpPr/>
            <p:nvPr/>
          </p:nvSpPr>
          <p:spPr>
            <a:xfrm>
              <a:off x="5263425" y="2665025"/>
              <a:ext cx="2100" cy="5600"/>
            </a:xfrm>
            <a:custGeom>
              <a:avLst/>
              <a:gdLst/>
              <a:ahLst/>
              <a:cxnLst/>
              <a:rect l="l" t="t" r="r" b="b"/>
              <a:pathLst>
                <a:path w="84" h="224" extrusionOk="0">
                  <a:moveTo>
                    <a:pt x="83" y="1"/>
                  </a:moveTo>
                  <a:lnTo>
                    <a:pt x="83" y="1"/>
                  </a:lnTo>
                  <a:cubicBezTo>
                    <a:pt x="34" y="34"/>
                    <a:pt x="1" y="87"/>
                    <a:pt x="17" y="153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50" y="153"/>
                    <a:pt x="67" y="87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6" name="Google Shape;20836;p55"/>
            <p:cNvSpPr/>
            <p:nvPr/>
          </p:nvSpPr>
          <p:spPr>
            <a:xfrm>
              <a:off x="5085625" y="2821800"/>
              <a:ext cx="6000" cy="4250"/>
            </a:xfrm>
            <a:custGeom>
              <a:avLst/>
              <a:gdLst/>
              <a:ahLst/>
              <a:cxnLst/>
              <a:rect l="l" t="t" r="r" b="b"/>
              <a:pathLst>
                <a:path w="240" h="170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lnTo>
                    <a:pt x="17" y="170"/>
                  </a:lnTo>
                  <a:cubicBezTo>
                    <a:pt x="83" y="170"/>
                    <a:pt x="170" y="153"/>
                    <a:pt x="240" y="153"/>
                  </a:cubicBezTo>
                  <a:lnTo>
                    <a:pt x="240" y="120"/>
                  </a:lnTo>
                  <a:cubicBezTo>
                    <a:pt x="223" y="87"/>
                    <a:pt x="223" y="50"/>
                    <a:pt x="186" y="34"/>
                  </a:cubicBezTo>
                  <a:cubicBezTo>
                    <a:pt x="186" y="17"/>
                    <a:pt x="170" y="17"/>
                    <a:pt x="170" y="17"/>
                  </a:cubicBezTo>
                  <a:cubicBezTo>
                    <a:pt x="153" y="1"/>
                    <a:pt x="137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7" name="Google Shape;20837;p55"/>
            <p:cNvSpPr/>
            <p:nvPr/>
          </p:nvSpPr>
          <p:spPr>
            <a:xfrm>
              <a:off x="5253125" y="26022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4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1" y="159"/>
                    <a:pt x="17" y="229"/>
                    <a:pt x="83" y="262"/>
                  </a:cubicBezTo>
                  <a:lnTo>
                    <a:pt x="137" y="262"/>
                  </a:lnTo>
                  <a:cubicBezTo>
                    <a:pt x="170" y="262"/>
                    <a:pt x="207" y="229"/>
                    <a:pt x="223" y="175"/>
                  </a:cubicBezTo>
                  <a:cubicBezTo>
                    <a:pt x="240" y="126"/>
                    <a:pt x="223" y="72"/>
                    <a:pt x="207" y="39"/>
                  </a:cubicBezTo>
                  <a:cubicBezTo>
                    <a:pt x="186" y="39"/>
                    <a:pt x="170" y="23"/>
                    <a:pt x="153" y="6"/>
                  </a:cubicBezTo>
                  <a:cubicBezTo>
                    <a:pt x="144" y="2"/>
                    <a:pt x="13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8" name="Google Shape;20838;p55"/>
            <p:cNvSpPr/>
            <p:nvPr/>
          </p:nvSpPr>
          <p:spPr>
            <a:xfrm>
              <a:off x="5250950" y="26197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26" y="0"/>
                  </a:moveTo>
                  <a:cubicBezTo>
                    <a:pt x="103" y="0"/>
                    <a:pt x="82" y="13"/>
                    <a:pt x="67" y="28"/>
                  </a:cubicBezTo>
                  <a:cubicBezTo>
                    <a:pt x="34" y="44"/>
                    <a:pt x="17" y="61"/>
                    <a:pt x="17" y="94"/>
                  </a:cubicBezTo>
                  <a:cubicBezTo>
                    <a:pt x="1" y="110"/>
                    <a:pt x="1" y="147"/>
                    <a:pt x="17" y="180"/>
                  </a:cubicBezTo>
                  <a:cubicBezTo>
                    <a:pt x="17" y="213"/>
                    <a:pt x="50" y="234"/>
                    <a:pt x="88" y="250"/>
                  </a:cubicBezTo>
                  <a:cubicBezTo>
                    <a:pt x="101" y="259"/>
                    <a:pt x="115" y="263"/>
                    <a:pt x="130" y="263"/>
                  </a:cubicBezTo>
                  <a:cubicBezTo>
                    <a:pt x="170" y="263"/>
                    <a:pt x="212" y="232"/>
                    <a:pt x="224" y="180"/>
                  </a:cubicBezTo>
                  <a:cubicBezTo>
                    <a:pt x="240" y="110"/>
                    <a:pt x="224" y="44"/>
                    <a:pt x="154" y="7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9" name="Google Shape;20839;p55"/>
            <p:cNvSpPr/>
            <p:nvPr/>
          </p:nvSpPr>
          <p:spPr>
            <a:xfrm>
              <a:off x="5112225" y="28174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87" y="1"/>
                    <a:pt x="71" y="1"/>
                    <a:pt x="34" y="34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7"/>
                  </a:cubicBezTo>
                  <a:cubicBezTo>
                    <a:pt x="87" y="190"/>
                    <a:pt x="153" y="190"/>
                    <a:pt x="207" y="174"/>
                  </a:cubicBezTo>
                  <a:cubicBezTo>
                    <a:pt x="223" y="137"/>
                    <a:pt x="223" y="87"/>
                    <a:pt x="190" y="54"/>
                  </a:cubicBezTo>
                  <a:cubicBezTo>
                    <a:pt x="190" y="34"/>
                    <a:pt x="174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0" name="Google Shape;20840;p55"/>
            <p:cNvSpPr/>
            <p:nvPr/>
          </p:nvSpPr>
          <p:spPr>
            <a:xfrm>
              <a:off x="5247050" y="26672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54" y="17"/>
                    <a:pt x="0" y="87"/>
                    <a:pt x="17" y="153"/>
                  </a:cubicBezTo>
                  <a:cubicBezTo>
                    <a:pt x="17" y="190"/>
                    <a:pt x="37" y="223"/>
                    <a:pt x="70" y="239"/>
                  </a:cubicBezTo>
                  <a:cubicBezTo>
                    <a:pt x="82" y="251"/>
                    <a:pt x="102" y="263"/>
                    <a:pt x="120" y="263"/>
                  </a:cubicBezTo>
                  <a:cubicBezTo>
                    <a:pt x="127" y="263"/>
                    <a:pt x="134" y="261"/>
                    <a:pt x="141" y="256"/>
                  </a:cubicBezTo>
                  <a:cubicBezTo>
                    <a:pt x="206" y="256"/>
                    <a:pt x="244" y="190"/>
                    <a:pt x="244" y="120"/>
                  </a:cubicBezTo>
                  <a:cubicBezTo>
                    <a:pt x="223" y="66"/>
                    <a:pt x="206" y="33"/>
                    <a:pt x="173" y="17"/>
                  </a:cubicBezTo>
                  <a:cubicBezTo>
                    <a:pt x="157" y="0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1" name="Google Shape;20841;p55"/>
            <p:cNvSpPr/>
            <p:nvPr/>
          </p:nvSpPr>
          <p:spPr>
            <a:xfrm>
              <a:off x="5250550" y="26521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7" y="0"/>
                  </a:moveTo>
                  <a:cubicBezTo>
                    <a:pt x="104" y="0"/>
                    <a:pt x="66" y="17"/>
                    <a:pt x="50" y="33"/>
                  </a:cubicBezTo>
                  <a:cubicBezTo>
                    <a:pt x="33" y="50"/>
                    <a:pt x="17" y="87"/>
                    <a:pt x="17" y="120"/>
                  </a:cubicBezTo>
                  <a:cubicBezTo>
                    <a:pt x="1" y="153"/>
                    <a:pt x="17" y="190"/>
                    <a:pt x="33" y="223"/>
                  </a:cubicBezTo>
                  <a:cubicBezTo>
                    <a:pt x="50" y="240"/>
                    <a:pt x="83" y="256"/>
                    <a:pt x="104" y="256"/>
                  </a:cubicBezTo>
                  <a:cubicBezTo>
                    <a:pt x="113" y="262"/>
                    <a:pt x="123" y="265"/>
                    <a:pt x="133" y="265"/>
                  </a:cubicBezTo>
                  <a:cubicBezTo>
                    <a:pt x="155" y="265"/>
                    <a:pt x="174" y="251"/>
                    <a:pt x="186" y="240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86" y="33"/>
                    <a:pt x="170" y="17"/>
                    <a:pt x="153" y="17"/>
                  </a:cubicBezTo>
                  <a:lnTo>
                    <a:pt x="1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2" name="Google Shape;20842;p55"/>
            <p:cNvSpPr/>
            <p:nvPr/>
          </p:nvSpPr>
          <p:spPr>
            <a:xfrm>
              <a:off x="5236325" y="26528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8" y="0"/>
                  </a:moveTo>
                  <a:cubicBezTo>
                    <a:pt x="81" y="0"/>
                    <a:pt x="31" y="30"/>
                    <a:pt x="17" y="74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4" y="264"/>
                    <a:pt x="120" y="264"/>
                    <a:pt x="137" y="264"/>
                  </a:cubicBezTo>
                  <a:cubicBezTo>
                    <a:pt x="174" y="248"/>
                    <a:pt x="207" y="227"/>
                    <a:pt x="223" y="178"/>
                  </a:cubicBezTo>
                  <a:cubicBezTo>
                    <a:pt x="240" y="124"/>
                    <a:pt x="223" y="74"/>
                    <a:pt x="207" y="41"/>
                  </a:cubicBezTo>
                  <a:cubicBezTo>
                    <a:pt x="190" y="21"/>
                    <a:pt x="174" y="21"/>
                    <a:pt x="157" y="4"/>
                  </a:cubicBezTo>
                  <a:cubicBezTo>
                    <a:pt x="148" y="1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3" name="Google Shape;20843;p55"/>
            <p:cNvSpPr/>
            <p:nvPr/>
          </p:nvSpPr>
          <p:spPr>
            <a:xfrm>
              <a:off x="5214875" y="2766350"/>
              <a:ext cx="3025" cy="3525"/>
            </a:xfrm>
            <a:custGeom>
              <a:avLst/>
              <a:gdLst/>
              <a:ahLst/>
              <a:cxnLst/>
              <a:rect l="l" t="t" r="r" b="b"/>
              <a:pathLst>
                <a:path w="121" h="141" extrusionOk="0">
                  <a:moveTo>
                    <a:pt x="121" y="1"/>
                  </a:moveTo>
                  <a:cubicBezTo>
                    <a:pt x="104" y="1"/>
                    <a:pt x="104" y="1"/>
                    <a:pt x="88" y="17"/>
                  </a:cubicBezTo>
                  <a:cubicBezTo>
                    <a:pt x="34" y="17"/>
                    <a:pt x="1" y="71"/>
                    <a:pt x="1" y="141"/>
                  </a:cubicBezTo>
                  <a:cubicBezTo>
                    <a:pt x="34" y="87"/>
                    <a:pt x="67" y="54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4" name="Google Shape;20844;p55"/>
            <p:cNvSpPr/>
            <p:nvPr/>
          </p:nvSpPr>
          <p:spPr>
            <a:xfrm>
              <a:off x="5238500" y="2728925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25" y="1"/>
                  </a:moveTo>
                  <a:cubicBezTo>
                    <a:pt x="80" y="1"/>
                    <a:pt x="30" y="30"/>
                    <a:pt x="17" y="71"/>
                  </a:cubicBezTo>
                  <a:cubicBezTo>
                    <a:pt x="0" y="141"/>
                    <a:pt x="17" y="228"/>
                    <a:pt x="87" y="244"/>
                  </a:cubicBezTo>
                  <a:lnTo>
                    <a:pt x="103" y="261"/>
                  </a:lnTo>
                  <a:lnTo>
                    <a:pt x="103" y="228"/>
                  </a:lnTo>
                  <a:cubicBezTo>
                    <a:pt x="136" y="174"/>
                    <a:pt x="173" y="108"/>
                    <a:pt x="206" y="55"/>
                  </a:cubicBezTo>
                  <a:cubicBezTo>
                    <a:pt x="190" y="38"/>
                    <a:pt x="173" y="22"/>
                    <a:pt x="153" y="5"/>
                  </a:cubicBezTo>
                  <a:cubicBezTo>
                    <a:pt x="144" y="2"/>
                    <a:pt x="134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5" name="Google Shape;20845;p55"/>
            <p:cNvSpPr/>
            <p:nvPr/>
          </p:nvSpPr>
          <p:spPr>
            <a:xfrm>
              <a:off x="5245800" y="2713200"/>
              <a:ext cx="5600" cy="6375"/>
            </a:xfrm>
            <a:custGeom>
              <a:avLst/>
              <a:gdLst/>
              <a:ahLst/>
              <a:cxnLst/>
              <a:rect l="l" t="t" r="r" b="b"/>
              <a:pathLst>
                <a:path w="224" h="255" extrusionOk="0">
                  <a:moveTo>
                    <a:pt x="110" y="1"/>
                  </a:moveTo>
                  <a:cubicBezTo>
                    <a:pt x="70" y="1"/>
                    <a:pt x="29" y="34"/>
                    <a:pt x="17" y="82"/>
                  </a:cubicBezTo>
                  <a:cubicBezTo>
                    <a:pt x="1" y="152"/>
                    <a:pt x="17" y="222"/>
                    <a:pt x="87" y="255"/>
                  </a:cubicBezTo>
                  <a:lnTo>
                    <a:pt x="137" y="255"/>
                  </a:lnTo>
                  <a:cubicBezTo>
                    <a:pt x="153" y="205"/>
                    <a:pt x="191" y="135"/>
                    <a:pt x="223" y="65"/>
                  </a:cubicBezTo>
                  <a:cubicBezTo>
                    <a:pt x="207" y="49"/>
                    <a:pt x="191" y="16"/>
                    <a:pt x="153" y="16"/>
                  </a:cubicBezTo>
                  <a:cubicBezTo>
                    <a:pt x="140" y="6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6" name="Google Shape;20846;p55"/>
            <p:cNvSpPr/>
            <p:nvPr/>
          </p:nvSpPr>
          <p:spPr>
            <a:xfrm>
              <a:off x="5256525" y="26800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37" y="1"/>
                  </a:moveTo>
                  <a:cubicBezTo>
                    <a:pt x="120" y="1"/>
                    <a:pt x="87" y="17"/>
                    <a:pt x="50" y="34"/>
                  </a:cubicBezTo>
                  <a:cubicBezTo>
                    <a:pt x="17" y="67"/>
                    <a:pt x="1" y="153"/>
                    <a:pt x="50" y="207"/>
                  </a:cubicBezTo>
                  <a:cubicBezTo>
                    <a:pt x="71" y="240"/>
                    <a:pt x="87" y="256"/>
                    <a:pt x="120" y="256"/>
                  </a:cubicBezTo>
                  <a:cubicBezTo>
                    <a:pt x="137" y="256"/>
                    <a:pt x="174" y="256"/>
                    <a:pt x="190" y="240"/>
                  </a:cubicBezTo>
                  <a:cubicBezTo>
                    <a:pt x="207" y="190"/>
                    <a:pt x="207" y="137"/>
                    <a:pt x="223" y="67"/>
                  </a:cubicBezTo>
                  <a:lnTo>
                    <a:pt x="223" y="50"/>
                  </a:lnTo>
                  <a:cubicBezTo>
                    <a:pt x="207" y="34"/>
                    <a:pt x="190" y="17"/>
                    <a:pt x="174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7" name="Google Shape;20847;p55"/>
            <p:cNvSpPr/>
            <p:nvPr/>
          </p:nvSpPr>
          <p:spPr>
            <a:xfrm>
              <a:off x="5140150" y="2809750"/>
              <a:ext cx="5600" cy="5575"/>
            </a:xfrm>
            <a:custGeom>
              <a:avLst/>
              <a:gdLst/>
              <a:ahLst/>
              <a:cxnLst/>
              <a:rect l="l" t="t" r="r" b="b"/>
              <a:pathLst>
                <a:path w="224" h="223" extrusionOk="0">
                  <a:moveTo>
                    <a:pt x="104" y="0"/>
                  </a:moveTo>
                  <a:cubicBezTo>
                    <a:pt x="50" y="17"/>
                    <a:pt x="1" y="70"/>
                    <a:pt x="17" y="157"/>
                  </a:cubicBezTo>
                  <a:cubicBezTo>
                    <a:pt x="17" y="173"/>
                    <a:pt x="34" y="206"/>
                    <a:pt x="50" y="223"/>
                  </a:cubicBezTo>
                  <a:cubicBezTo>
                    <a:pt x="104" y="206"/>
                    <a:pt x="170" y="173"/>
                    <a:pt x="224" y="157"/>
                  </a:cubicBezTo>
                  <a:lnTo>
                    <a:pt x="224" y="103"/>
                  </a:lnTo>
                  <a:cubicBezTo>
                    <a:pt x="224" y="70"/>
                    <a:pt x="207" y="33"/>
                    <a:pt x="191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8" name="Google Shape;20848;p55"/>
            <p:cNvSpPr/>
            <p:nvPr/>
          </p:nvSpPr>
          <p:spPr>
            <a:xfrm>
              <a:off x="5194675" y="2783450"/>
              <a:ext cx="4375" cy="3550"/>
            </a:xfrm>
            <a:custGeom>
              <a:avLst/>
              <a:gdLst/>
              <a:ahLst/>
              <a:cxnLst/>
              <a:rect l="l" t="t" r="r" b="b"/>
              <a:pathLst>
                <a:path w="175" h="142" extrusionOk="0">
                  <a:moveTo>
                    <a:pt x="127" y="1"/>
                  </a:moveTo>
                  <a:cubicBezTo>
                    <a:pt x="82" y="1"/>
                    <a:pt x="31" y="34"/>
                    <a:pt x="17" y="92"/>
                  </a:cubicBezTo>
                  <a:cubicBezTo>
                    <a:pt x="17" y="108"/>
                    <a:pt x="1" y="125"/>
                    <a:pt x="17" y="141"/>
                  </a:cubicBezTo>
                  <a:cubicBezTo>
                    <a:pt x="71" y="108"/>
                    <a:pt x="120" y="55"/>
                    <a:pt x="174" y="22"/>
                  </a:cubicBezTo>
                  <a:cubicBezTo>
                    <a:pt x="174" y="22"/>
                    <a:pt x="174" y="5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9" name="Google Shape;20849;p55"/>
            <p:cNvSpPr/>
            <p:nvPr/>
          </p:nvSpPr>
          <p:spPr>
            <a:xfrm>
              <a:off x="5126350" y="2814900"/>
              <a:ext cx="5700" cy="4775"/>
            </a:xfrm>
            <a:custGeom>
              <a:avLst/>
              <a:gdLst/>
              <a:ahLst/>
              <a:cxnLst/>
              <a:rect l="l" t="t" r="r" b="b"/>
              <a:pathLst>
                <a:path w="228" h="191" extrusionOk="0">
                  <a:moveTo>
                    <a:pt x="103" y="0"/>
                  </a:moveTo>
                  <a:cubicBezTo>
                    <a:pt x="38" y="0"/>
                    <a:pt x="0" y="71"/>
                    <a:pt x="21" y="137"/>
                  </a:cubicBezTo>
                  <a:lnTo>
                    <a:pt x="21" y="190"/>
                  </a:lnTo>
                  <a:cubicBezTo>
                    <a:pt x="87" y="174"/>
                    <a:pt x="157" y="157"/>
                    <a:pt x="227" y="120"/>
                  </a:cubicBezTo>
                  <a:lnTo>
                    <a:pt x="227" y="104"/>
                  </a:lnTo>
                  <a:cubicBezTo>
                    <a:pt x="227" y="71"/>
                    <a:pt x="207" y="33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0" name="Google Shape;20850;p55"/>
            <p:cNvSpPr/>
            <p:nvPr/>
          </p:nvSpPr>
          <p:spPr>
            <a:xfrm>
              <a:off x="5154700" y="2806850"/>
              <a:ext cx="4750" cy="3325"/>
            </a:xfrm>
            <a:custGeom>
              <a:avLst/>
              <a:gdLst/>
              <a:ahLst/>
              <a:cxnLst/>
              <a:rect l="l" t="t" r="r" b="b"/>
              <a:pathLst>
                <a:path w="190" h="133" extrusionOk="0">
                  <a:moveTo>
                    <a:pt x="113" y="0"/>
                  </a:moveTo>
                  <a:cubicBezTo>
                    <a:pt x="72" y="0"/>
                    <a:pt x="33" y="32"/>
                    <a:pt x="21" y="83"/>
                  </a:cubicBezTo>
                  <a:cubicBezTo>
                    <a:pt x="0" y="100"/>
                    <a:pt x="0" y="116"/>
                    <a:pt x="0" y="133"/>
                  </a:cubicBezTo>
                  <a:cubicBezTo>
                    <a:pt x="70" y="100"/>
                    <a:pt x="140" y="83"/>
                    <a:pt x="190" y="46"/>
                  </a:cubicBezTo>
                  <a:cubicBezTo>
                    <a:pt x="190" y="30"/>
                    <a:pt x="173" y="13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1" name="Google Shape;20851;p55"/>
            <p:cNvSpPr/>
            <p:nvPr/>
          </p:nvSpPr>
          <p:spPr>
            <a:xfrm>
              <a:off x="5174075" y="27586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7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17" y="190"/>
                    <a:pt x="17" y="206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3"/>
                  </a:cubicBezTo>
                  <a:cubicBezTo>
                    <a:pt x="223" y="70"/>
                    <a:pt x="206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2" name="Google Shape;20852;p55"/>
            <p:cNvSpPr/>
            <p:nvPr/>
          </p:nvSpPr>
          <p:spPr>
            <a:xfrm>
              <a:off x="5180450" y="2787900"/>
              <a:ext cx="6125" cy="6400"/>
            </a:xfrm>
            <a:custGeom>
              <a:avLst/>
              <a:gdLst/>
              <a:ahLst/>
              <a:cxnLst/>
              <a:rect l="l" t="t" r="r" b="b"/>
              <a:pathLst>
                <a:path w="245" h="256" extrusionOk="0">
                  <a:moveTo>
                    <a:pt x="104" y="0"/>
                  </a:moveTo>
                  <a:cubicBezTo>
                    <a:pt x="71" y="0"/>
                    <a:pt x="55" y="17"/>
                    <a:pt x="38" y="50"/>
                  </a:cubicBezTo>
                  <a:cubicBezTo>
                    <a:pt x="22" y="83"/>
                    <a:pt x="1" y="120"/>
                    <a:pt x="22" y="153"/>
                  </a:cubicBezTo>
                  <a:cubicBezTo>
                    <a:pt x="22" y="186"/>
                    <a:pt x="38" y="206"/>
                    <a:pt x="55" y="239"/>
                  </a:cubicBezTo>
                  <a:cubicBezTo>
                    <a:pt x="88" y="256"/>
                    <a:pt x="104" y="256"/>
                    <a:pt x="141" y="256"/>
                  </a:cubicBezTo>
                  <a:cubicBezTo>
                    <a:pt x="207" y="239"/>
                    <a:pt x="244" y="169"/>
                    <a:pt x="228" y="103"/>
                  </a:cubicBezTo>
                  <a:cubicBezTo>
                    <a:pt x="228" y="66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3" name="Google Shape;20853;p55"/>
            <p:cNvSpPr/>
            <p:nvPr/>
          </p:nvSpPr>
          <p:spPr>
            <a:xfrm>
              <a:off x="5185625" y="27235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1" y="1"/>
                  </a:moveTo>
                  <a:cubicBezTo>
                    <a:pt x="123" y="1"/>
                    <a:pt x="113" y="5"/>
                    <a:pt x="103" y="13"/>
                  </a:cubicBezTo>
                  <a:cubicBezTo>
                    <a:pt x="37" y="13"/>
                    <a:pt x="0" y="79"/>
                    <a:pt x="0" y="149"/>
                  </a:cubicBezTo>
                  <a:cubicBezTo>
                    <a:pt x="21" y="182"/>
                    <a:pt x="37" y="219"/>
                    <a:pt x="54" y="236"/>
                  </a:cubicBezTo>
                  <a:cubicBezTo>
                    <a:pt x="65" y="247"/>
                    <a:pt x="85" y="259"/>
                    <a:pt x="109" y="259"/>
                  </a:cubicBezTo>
                  <a:cubicBezTo>
                    <a:pt x="119" y="259"/>
                    <a:pt x="129" y="257"/>
                    <a:pt x="140" y="252"/>
                  </a:cubicBezTo>
                  <a:cubicBezTo>
                    <a:pt x="190" y="252"/>
                    <a:pt x="243" y="182"/>
                    <a:pt x="227" y="116"/>
                  </a:cubicBezTo>
                  <a:cubicBezTo>
                    <a:pt x="227" y="79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8" y="5"/>
                    <a:pt x="140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4" name="Google Shape;20854;p55"/>
            <p:cNvSpPr/>
            <p:nvPr/>
          </p:nvSpPr>
          <p:spPr>
            <a:xfrm>
              <a:off x="5184800" y="27711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70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06" y="206"/>
                    <a:pt x="223" y="173"/>
                    <a:pt x="223" y="136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90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5" name="Google Shape;20855;p55"/>
            <p:cNvSpPr/>
            <p:nvPr/>
          </p:nvSpPr>
          <p:spPr>
            <a:xfrm>
              <a:off x="5187375" y="270765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21"/>
                    <a:pt x="70" y="254"/>
                  </a:cubicBezTo>
                  <a:cubicBezTo>
                    <a:pt x="82" y="257"/>
                    <a:pt x="94" y="258"/>
                    <a:pt x="105" y="258"/>
                  </a:cubicBezTo>
                  <a:cubicBezTo>
                    <a:pt x="159" y="258"/>
                    <a:pt x="209" y="228"/>
                    <a:pt x="223" y="184"/>
                  </a:cubicBezTo>
                  <a:cubicBezTo>
                    <a:pt x="239" y="118"/>
                    <a:pt x="206" y="31"/>
                    <a:pt x="157" y="15"/>
                  </a:cubicBezTo>
                  <a:cubicBezTo>
                    <a:pt x="142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6" name="Google Shape;20856;p55"/>
            <p:cNvSpPr/>
            <p:nvPr/>
          </p:nvSpPr>
          <p:spPr>
            <a:xfrm>
              <a:off x="5084300" y="2647500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53"/>
                    <a:pt x="33" y="219"/>
                    <a:pt x="87" y="256"/>
                  </a:cubicBezTo>
                  <a:cubicBezTo>
                    <a:pt x="95" y="259"/>
                    <a:pt x="103" y="260"/>
                    <a:pt x="112" y="260"/>
                  </a:cubicBezTo>
                  <a:cubicBezTo>
                    <a:pt x="157" y="260"/>
                    <a:pt x="209" y="225"/>
                    <a:pt x="223" y="170"/>
                  </a:cubicBezTo>
                  <a:cubicBezTo>
                    <a:pt x="260" y="116"/>
                    <a:pt x="223" y="30"/>
                    <a:pt x="173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7" name="Google Shape;20857;p55"/>
            <p:cNvSpPr/>
            <p:nvPr/>
          </p:nvSpPr>
          <p:spPr>
            <a:xfrm>
              <a:off x="5183550" y="27434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93" y="1"/>
                  </a:moveTo>
                  <a:cubicBezTo>
                    <a:pt x="72" y="1"/>
                    <a:pt x="57" y="13"/>
                    <a:pt x="34" y="28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8"/>
                    <a:pt x="1" y="181"/>
                    <a:pt x="17" y="214"/>
                  </a:cubicBezTo>
                  <a:cubicBezTo>
                    <a:pt x="36" y="245"/>
                    <a:pt x="69" y="264"/>
                    <a:pt x="102" y="264"/>
                  </a:cubicBezTo>
                  <a:cubicBezTo>
                    <a:pt x="125" y="264"/>
                    <a:pt x="149" y="255"/>
                    <a:pt x="170" y="234"/>
                  </a:cubicBezTo>
                  <a:cubicBezTo>
                    <a:pt x="223" y="181"/>
                    <a:pt x="223" y="110"/>
                    <a:pt x="186" y="45"/>
                  </a:cubicBezTo>
                  <a:cubicBezTo>
                    <a:pt x="186" y="28"/>
                    <a:pt x="170" y="28"/>
                    <a:pt x="153" y="7"/>
                  </a:cubicBezTo>
                  <a:lnTo>
                    <a:pt x="120" y="7"/>
                  </a:lnTo>
                  <a:cubicBezTo>
                    <a:pt x="110" y="3"/>
                    <a:pt x="101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8" name="Google Shape;20858;p55"/>
            <p:cNvSpPr/>
            <p:nvPr/>
          </p:nvSpPr>
          <p:spPr>
            <a:xfrm>
              <a:off x="5174475" y="26629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9" y="0"/>
                  </a:moveTo>
                  <a:cubicBezTo>
                    <a:pt x="120" y="0"/>
                    <a:pt x="112" y="4"/>
                    <a:pt x="104" y="13"/>
                  </a:cubicBezTo>
                  <a:cubicBezTo>
                    <a:pt x="87" y="13"/>
                    <a:pt x="71" y="29"/>
                    <a:pt x="54" y="50"/>
                  </a:cubicBezTo>
                  <a:cubicBezTo>
                    <a:pt x="17" y="66"/>
                    <a:pt x="1" y="116"/>
                    <a:pt x="17" y="153"/>
                  </a:cubicBezTo>
                  <a:cubicBezTo>
                    <a:pt x="17" y="186"/>
                    <a:pt x="34" y="219"/>
                    <a:pt x="54" y="235"/>
                  </a:cubicBezTo>
                  <a:cubicBezTo>
                    <a:pt x="78" y="250"/>
                    <a:pt x="93" y="263"/>
                    <a:pt x="112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90" y="256"/>
                    <a:pt x="240" y="186"/>
                    <a:pt x="240" y="132"/>
                  </a:cubicBezTo>
                  <a:cubicBezTo>
                    <a:pt x="240" y="116"/>
                    <a:pt x="240" y="116"/>
                    <a:pt x="223" y="116"/>
                  </a:cubicBezTo>
                  <a:cubicBezTo>
                    <a:pt x="223" y="66"/>
                    <a:pt x="207" y="29"/>
                    <a:pt x="157" y="13"/>
                  </a:cubicBezTo>
                  <a:cubicBezTo>
                    <a:pt x="147" y="4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9" name="Google Shape;20859;p55"/>
            <p:cNvSpPr/>
            <p:nvPr/>
          </p:nvSpPr>
          <p:spPr>
            <a:xfrm>
              <a:off x="5177475" y="26189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9" y="0"/>
                  </a:moveTo>
                  <a:cubicBezTo>
                    <a:pt x="86" y="0"/>
                    <a:pt x="66" y="12"/>
                    <a:pt x="54" y="23"/>
                  </a:cubicBezTo>
                  <a:cubicBezTo>
                    <a:pt x="17" y="61"/>
                    <a:pt x="17" y="77"/>
                    <a:pt x="0" y="110"/>
                  </a:cubicBezTo>
                  <a:cubicBezTo>
                    <a:pt x="0" y="143"/>
                    <a:pt x="17" y="180"/>
                    <a:pt x="37" y="213"/>
                  </a:cubicBezTo>
                  <a:cubicBezTo>
                    <a:pt x="54" y="230"/>
                    <a:pt x="70" y="246"/>
                    <a:pt x="103" y="267"/>
                  </a:cubicBezTo>
                  <a:cubicBezTo>
                    <a:pt x="141" y="267"/>
                    <a:pt x="174" y="246"/>
                    <a:pt x="190" y="230"/>
                  </a:cubicBezTo>
                  <a:cubicBezTo>
                    <a:pt x="244" y="180"/>
                    <a:pt x="244" y="110"/>
                    <a:pt x="207" y="40"/>
                  </a:cubicBezTo>
                  <a:cubicBezTo>
                    <a:pt x="190" y="23"/>
                    <a:pt x="174" y="23"/>
                    <a:pt x="157" y="7"/>
                  </a:cubicBezTo>
                  <a:lnTo>
                    <a:pt x="141" y="7"/>
                  </a:lnTo>
                  <a:cubicBezTo>
                    <a:pt x="130" y="2"/>
                    <a:pt x="119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0" name="Google Shape;20860;p55"/>
            <p:cNvSpPr/>
            <p:nvPr/>
          </p:nvSpPr>
          <p:spPr>
            <a:xfrm>
              <a:off x="5213550" y="26886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0" y="1"/>
                    <a:pt x="37" y="17"/>
                    <a:pt x="17" y="54"/>
                  </a:cubicBezTo>
                  <a:cubicBezTo>
                    <a:pt x="0" y="71"/>
                    <a:pt x="0" y="104"/>
                    <a:pt x="0" y="137"/>
                  </a:cubicBezTo>
                  <a:cubicBezTo>
                    <a:pt x="0" y="174"/>
                    <a:pt x="17" y="207"/>
                    <a:pt x="37" y="224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07" y="71"/>
                    <a:pt x="190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1" name="Google Shape;20861;p55"/>
            <p:cNvSpPr/>
            <p:nvPr/>
          </p:nvSpPr>
          <p:spPr>
            <a:xfrm>
              <a:off x="5217875" y="2751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04" y="1"/>
                    <a:pt x="71" y="21"/>
                    <a:pt x="50" y="38"/>
                  </a:cubicBezTo>
                  <a:cubicBezTo>
                    <a:pt x="17" y="54"/>
                    <a:pt x="17" y="87"/>
                    <a:pt x="1" y="124"/>
                  </a:cubicBezTo>
                  <a:cubicBezTo>
                    <a:pt x="1" y="157"/>
                    <a:pt x="17" y="190"/>
                    <a:pt x="34" y="227"/>
                  </a:cubicBezTo>
                  <a:cubicBezTo>
                    <a:pt x="50" y="244"/>
                    <a:pt x="71" y="260"/>
                    <a:pt x="104" y="260"/>
                  </a:cubicBezTo>
                  <a:cubicBezTo>
                    <a:pt x="113" y="265"/>
                    <a:pt x="122" y="267"/>
                    <a:pt x="129" y="267"/>
                  </a:cubicBezTo>
                  <a:cubicBezTo>
                    <a:pt x="148" y="267"/>
                    <a:pt x="164" y="256"/>
                    <a:pt x="190" y="244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8"/>
                    <a:pt x="174" y="21"/>
                    <a:pt x="153" y="21"/>
                  </a:cubicBezTo>
                  <a:cubicBezTo>
                    <a:pt x="153" y="21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2" name="Google Shape;20862;p55"/>
            <p:cNvSpPr/>
            <p:nvPr/>
          </p:nvSpPr>
          <p:spPr>
            <a:xfrm>
              <a:off x="5195925" y="27371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21" y="87"/>
                    <a:pt x="0" y="120"/>
                    <a:pt x="0" y="153"/>
                  </a:cubicBezTo>
                  <a:cubicBezTo>
                    <a:pt x="21" y="190"/>
                    <a:pt x="37" y="207"/>
                    <a:pt x="54" y="223"/>
                  </a:cubicBezTo>
                  <a:cubicBezTo>
                    <a:pt x="70" y="256"/>
                    <a:pt x="103" y="256"/>
                    <a:pt x="141" y="256"/>
                  </a:cubicBezTo>
                  <a:cubicBezTo>
                    <a:pt x="190" y="240"/>
                    <a:pt x="244" y="174"/>
                    <a:pt x="227" y="104"/>
                  </a:cubicBezTo>
                  <a:cubicBezTo>
                    <a:pt x="227" y="71"/>
                    <a:pt x="207" y="3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3" name="Google Shape;20863;p55"/>
            <p:cNvSpPr/>
            <p:nvPr/>
          </p:nvSpPr>
          <p:spPr>
            <a:xfrm>
              <a:off x="5220050" y="2701600"/>
              <a:ext cx="6400" cy="6425"/>
            </a:xfrm>
            <a:custGeom>
              <a:avLst/>
              <a:gdLst/>
              <a:ahLst/>
              <a:cxnLst/>
              <a:rect l="l" t="t" r="r" b="b"/>
              <a:pathLst>
                <a:path w="256" h="257" extrusionOk="0">
                  <a:moveTo>
                    <a:pt x="127" y="1"/>
                  </a:moveTo>
                  <a:cubicBezTo>
                    <a:pt x="86" y="1"/>
                    <a:pt x="45" y="32"/>
                    <a:pt x="33" y="84"/>
                  </a:cubicBezTo>
                  <a:cubicBezTo>
                    <a:pt x="0" y="154"/>
                    <a:pt x="33" y="220"/>
                    <a:pt x="87" y="257"/>
                  </a:cubicBezTo>
                  <a:lnTo>
                    <a:pt x="136" y="257"/>
                  </a:lnTo>
                  <a:cubicBezTo>
                    <a:pt x="190" y="257"/>
                    <a:pt x="223" y="220"/>
                    <a:pt x="239" y="170"/>
                  </a:cubicBezTo>
                  <a:cubicBezTo>
                    <a:pt x="256" y="133"/>
                    <a:pt x="239" y="84"/>
                    <a:pt x="206" y="51"/>
                  </a:cubicBezTo>
                  <a:cubicBezTo>
                    <a:pt x="206" y="30"/>
                    <a:pt x="190" y="14"/>
                    <a:pt x="169" y="14"/>
                  </a:cubicBezTo>
                  <a:cubicBezTo>
                    <a:pt x="156" y="5"/>
                    <a:pt x="141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4" name="Google Shape;20864;p55"/>
            <p:cNvSpPr/>
            <p:nvPr/>
          </p:nvSpPr>
          <p:spPr>
            <a:xfrm>
              <a:off x="5230350" y="2714075"/>
              <a:ext cx="6425" cy="6700"/>
            </a:xfrm>
            <a:custGeom>
              <a:avLst/>
              <a:gdLst/>
              <a:ahLst/>
              <a:cxnLst/>
              <a:rect l="l" t="t" r="r" b="b"/>
              <a:pathLst>
                <a:path w="257" h="268" extrusionOk="0">
                  <a:moveTo>
                    <a:pt x="127" y="1"/>
                  </a:moveTo>
                  <a:cubicBezTo>
                    <a:pt x="87" y="1"/>
                    <a:pt x="46" y="32"/>
                    <a:pt x="33" y="84"/>
                  </a:cubicBezTo>
                  <a:cubicBezTo>
                    <a:pt x="0" y="150"/>
                    <a:pt x="33" y="236"/>
                    <a:pt x="87" y="253"/>
                  </a:cubicBezTo>
                  <a:cubicBezTo>
                    <a:pt x="105" y="263"/>
                    <a:pt x="122" y="267"/>
                    <a:pt x="138" y="267"/>
                  </a:cubicBezTo>
                  <a:cubicBezTo>
                    <a:pt x="181" y="267"/>
                    <a:pt x="216" y="235"/>
                    <a:pt x="240" y="187"/>
                  </a:cubicBezTo>
                  <a:cubicBezTo>
                    <a:pt x="256" y="117"/>
                    <a:pt x="223" y="30"/>
                    <a:pt x="169" y="14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5" name="Google Shape;20865;p55"/>
            <p:cNvSpPr/>
            <p:nvPr/>
          </p:nvSpPr>
          <p:spPr>
            <a:xfrm>
              <a:off x="5218300" y="27191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57" y="0"/>
                  </a:moveTo>
                  <a:cubicBezTo>
                    <a:pt x="120" y="0"/>
                    <a:pt x="87" y="0"/>
                    <a:pt x="70" y="17"/>
                  </a:cubicBezTo>
                  <a:cubicBezTo>
                    <a:pt x="33" y="33"/>
                    <a:pt x="17" y="50"/>
                    <a:pt x="17" y="87"/>
                  </a:cubicBezTo>
                  <a:cubicBezTo>
                    <a:pt x="0" y="103"/>
                    <a:pt x="0" y="136"/>
                    <a:pt x="17" y="173"/>
                  </a:cubicBezTo>
                  <a:cubicBezTo>
                    <a:pt x="17" y="206"/>
                    <a:pt x="54" y="239"/>
                    <a:pt x="70" y="239"/>
                  </a:cubicBezTo>
                  <a:cubicBezTo>
                    <a:pt x="88" y="250"/>
                    <a:pt x="105" y="254"/>
                    <a:pt x="121" y="254"/>
                  </a:cubicBezTo>
                  <a:cubicBezTo>
                    <a:pt x="164" y="254"/>
                    <a:pt x="199" y="221"/>
                    <a:pt x="223" y="173"/>
                  </a:cubicBezTo>
                  <a:cubicBezTo>
                    <a:pt x="239" y="103"/>
                    <a:pt x="206" y="33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6" name="Google Shape;20866;p55"/>
            <p:cNvSpPr/>
            <p:nvPr/>
          </p:nvSpPr>
          <p:spPr>
            <a:xfrm>
              <a:off x="5235100" y="2699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66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3" y="260"/>
                    <a:pt x="103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186" y="38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7" name="Google Shape;20867;p55"/>
            <p:cNvSpPr/>
            <p:nvPr/>
          </p:nvSpPr>
          <p:spPr>
            <a:xfrm>
              <a:off x="5197675" y="2769500"/>
              <a:ext cx="6000" cy="6775"/>
            </a:xfrm>
            <a:custGeom>
              <a:avLst/>
              <a:gdLst/>
              <a:ahLst/>
              <a:cxnLst/>
              <a:rect l="l" t="t" r="r" b="b"/>
              <a:pathLst>
                <a:path w="240" h="271" extrusionOk="0">
                  <a:moveTo>
                    <a:pt x="128" y="0"/>
                  </a:moveTo>
                  <a:cubicBezTo>
                    <a:pt x="87" y="0"/>
                    <a:pt x="48" y="33"/>
                    <a:pt x="33" y="81"/>
                  </a:cubicBezTo>
                  <a:cubicBezTo>
                    <a:pt x="0" y="151"/>
                    <a:pt x="33" y="237"/>
                    <a:pt x="87" y="254"/>
                  </a:cubicBezTo>
                  <a:cubicBezTo>
                    <a:pt x="104" y="270"/>
                    <a:pt x="120" y="270"/>
                    <a:pt x="137" y="270"/>
                  </a:cubicBezTo>
                  <a:cubicBezTo>
                    <a:pt x="174" y="254"/>
                    <a:pt x="223" y="237"/>
                    <a:pt x="240" y="184"/>
                  </a:cubicBezTo>
                  <a:cubicBezTo>
                    <a:pt x="240" y="134"/>
                    <a:pt x="240" y="81"/>
                    <a:pt x="207" y="48"/>
                  </a:cubicBezTo>
                  <a:cubicBezTo>
                    <a:pt x="207" y="31"/>
                    <a:pt x="190" y="15"/>
                    <a:pt x="174" y="15"/>
                  </a:cubicBezTo>
                  <a:cubicBezTo>
                    <a:pt x="159" y="5"/>
                    <a:pt x="143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8" name="Google Shape;20868;p55"/>
            <p:cNvSpPr/>
            <p:nvPr/>
          </p:nvSpPr>
          <p:spPr>
            <a:xfrm>
              <a:off x="5210975" y="27354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17"/>
                    <a:pt x="0" y="87"/>
                    <a:pt x="17" y="157"/>
                  </a:cubicBezTo>
                  <a:cubicBezTo>
                    <a:pt x="17" y="190"/>
                    <a:pt x="37" y="223"/>
                    <a:pt x="70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73" y="260"/>
                    <a:pt x="190" y="244"/>
                    <a:pt x="206" y="207"/>
                  </a:cubicBezTo>
                  <a:cubicBezTo>
                    <a:pt x="223" y="174"/>
                    <a:pt x="244" y="141"/>
                    <a:pt x="223" y="104"/>
                  </a:cubicBezTo>
                  <a:cubicBezTo>
                    <a:pt x="223" y="71"/>
                    <a:pt x="206" y="54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9" name="Google Shape;20869;p55"/>
            <p:cNvSpPr/>
            <p:nvPr/>
          </p:nvSpPr>
          <p:spPr>
            <a:xfrm>
              <a:off x="5191700" y="27560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0"/>
                    <a:pt x="0" y="70"/>
                    <a:pt x="0" y="140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53" y="244"/>
                    <a:pt x="190" y="223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37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0" name="Google Shape;20870;p55"/>
            <p:cNvSpPr/>
            <p:nvPr/>
          </p:nvSpPr>
          <p:spPr>
            <a:xfrm>
              <a:off x="5088625" y="26326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9" y="1"/>
                  </a:moveTo>
                  <a:cubicBezTo>
                    <a:pt x="102" y="1"/>
                    <a:pt x="81" y="13"/>
                    <a:pt x="66" y="28"/>
                  </a:cubicBezTo>
                  <a:cubicBezTo>
                    <a:pt x="17" y="77"/>
                    <a:pt x="0" y="164"/>
                    <a:pt x="50" y="213"/>
                  </a:cubicBezTo>
                  <a:cubicBezTo>
                    <a:pt x="66" y="234"/>
                    <a:pt x="87" y="251"/>
                    <a:pt x="120" y="267"/>
                  </a:cubicBezTo>
                  <a:cubicBezTo>
                    <a:pt x="153" y="267"/>
                    <a:pt x="169" y="251"/>
                    <a:pt x="207" y="234"/>
                  </a:cubicBezTo>
                  <a:cubicBezTo>
                    <a:pt x="223" y="213"/>
                    <a:pt x="240" y="180"/>
                    <a:pt x="240" y="147"/>
                  </a:cubicBezTo>
                  <a:cubicBezTo>
                    <a:pt x="240" y="110"/>
                    <a:pt x="240" y="77"/>
                    <a:pt x="223" y="44"/>
                  </a:cubicBezTo>
                  <a:cubicBezTo>
                    <a:pt x="207" y="28"/>
                    <a:pt x="190" y="28"/>
                    <a:pt x="169" y="7"/>
                  </a:cubicBezTo>
                  <a:lnTo>
                    <a:pt x="136" y="7"/>
                  </a:lnTo>
                  <a:cubicBezTo>
                    <a:pt x="132" y="3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1" name="Google Shape;20871;p55"/>
            <p:cNvSpPr/>
            <p:nvPr/>
          </p:nvSpPr>
          <p:spPr>
            <a:xfrm>
              <a:off x="5092025" y="26621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9" y="1"/>
                  </a:moveTo>
                  <a:cubicBezTo>
                    <a:pt x="88" y="1"/>
                    <a:pt x="49" y="32"/>
                    <a:pt x="33" y="84"/>
                  </a:cubicBezTo>
                  <a:cubicBezTo>
                    <a:pt x="0" y="150"/>
                    <a:pt x="33" y="220"/>
                    <a:pt x="87" y="253"/>
                  </a:cubicBezTo>
                  <a:cubicBezTo>
                    <a:pt x="104" y="257"/>
                    <a:pt x="119" y="259"/>
                    <a:pt x="133" y="259"/>
                  </a:cubicBezTo>
                  <a:cubicBezTo>
                    <a:pt x="180" y="259"/>
                    <a:pt x="214" y="237"/>
                    <a:pt x="240" y="187"/>
                  </a:cubicBezTo>
                  <a:cubicBezTo>
                    <a:pt x="260" y="117"/>
                    <a:pt x="223" y="30"/>
                    <a:pt x="174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2" name="Google Shape;20872;p55"/>
            <p:cNvSpPr/>
            <p:nvPr/>
          </p:nvSpPr>
          <p:spPr>
            <a:xfrm>
              <a:off x="5096350" y="27425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lnTo>
                    <a:pt x="67" y="7"/>
                  </a:lnTo>
                  <a:cubicBezTo>
                    <a:pt x="17" y="24"/>
                    <a:pt x="1" y="94"/>
                    <a:pt x="1" y="143"/>
                  </a:cubicBezTo>
                  <a:cubicBezTo>
                    <a:pt x="17" y="181"/>
                    <a:pt x="17" y="214"/>
                    <a:pt x="50" y="230"/>
                  </a:cubicBezTo>
                  <a:cubicBezTo>
                    <a:pt x="67" y="247"/>
                    <a:pt x="104" y="267"/>
                    <a:pt x="137" y="267"/>
                  </a:cubicBezTo>
                  <a:cubicBezTo>
                    <a:pt x="190" y="247"/>
                    <a:pt x="240" y="181"/>
                    <a:pt x="223" y="110"/>
                  </a:cubicBezTo>
                  <a:cubicBezTo>
                    <a:pt x="223" y="94"/>
                    <a:pt x="223" y="94"/>
                    <a:pt x="207" y="78"/>
                  </a:cubicBezTo>
                  <a:cubicBezTo>
                    <a:pt x="207" y="40"/>
                    <a:pt x="190" y="24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3" name="Google Shape;20873;p55"/>
            <p:cNvSpPr/>
            <p:nvPr/>
          </p:nvSpPr>
          <p:spPr>
            <a:xfrm>
              <a:off x="5092850" y="270990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7" y="0"/>
                  </a:moveTo>
                  <a:cubicBezTo>
                    <a:pt x="119" y="0"/>
                    <a:pt x="110" y="2"/>
                    <a:pt x="104" y="7"/>
                  </a:cubicBezTo>
                  <a:cubicBezTo>
                    <a:pt x="54" y="7"/>
                    <a:pt x="0" y="78"/>
                    <a:pt x="21" y="148"/>
                  </a:cubicBezTo>
                  <a:cubicBezTo>
                    <a:pt x="21" y="181"/>
                    <a:pt x="38" y="214"/>
                    <a:pt x="54" y="234"/>
                  </a:cubicBezTo>
                  <a:cubicBezTo>
                    <a:pt x="87" y="251"/>
                    <a:pt x="124" y="267"/>
                    <a:pt x="141" y="267"/>
                  </a:cubicBezTo>
                  <a:cubicBezTo>
                    <a:pt x="174" y="251"/>
                    <a:pt x="190" y="234"/>
                    <a:pt x="207" y="214"/>
                  </a:cubicBezTo>
                  <a:cubicBezTo>
                    <a:pt x="227" y="181"/>
                    <a:pt x="244" y="148"/>
                    <a:pt x="244" y="111"/>
                  </a:cubicBezTo>
                  <a:cubicBezTo>
                    <a:pt x="227" y="78"/>
                    <a:pt x="207" y="45"/>
                    <a:pt x="190" y="28"/>
                  </a:cubicBezTo>
                  <a:lnTo>
                    <a:pt x="174" y="7"/>
                  </a:lnTo>
                  <a:cubicBezTo>
                    <a:pt x="163" y="7"/>
                    <a:pt x="144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4" name="Google Shape;20874;p55"/>
            <p:cNvSpPr/>
            <p:nvPr/>
          </p:nvSpPr>
          <p:spPr>
            <a:xfrm>
              <a:off x="5086050" y="26822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33" y="17"/>
                    <a:pt x="0" y="66"/>
                    <a:pt x="17" y="153"/>
                  </a:cubicBezTo>
                  <a:cubicBezTo>
                    <a:pt x="17" y="214"/>
                    <a:pt x="54" y="259"/>
                    <a:pt x="110" y="259"/>
                  </a:cubicBezTo>
                  <a:cubicBezTo>
                    <a:pt x="118" y="259"/>
                    <a:pt x="127" y="258"/>
                    <a:pt x="136" y="256"/>
                  </a:cubicBezTo>
                  <a:cubicBezTo>
                    <a:pt x="169" y="256"/>
                    <a:pt x="190" y="239"/>
                    <a:pt x="206" y="206"/>
                  </a:cubicBezTo>
                  <a:cubicBezTo>
                    <a:pt x="223" y="169"/>
                    <a:pt x="239" y="136"/>
                    <a:pt x="223" y="103"/>
                  </a:cubicBezTo>
                  <a:cubicBezTo>
                    <a:pt x="223" y="66"/>
                    <a:pt x="206" y="50"/>
                    <a:pt x="190" y="17"/>
                  </a:cubicBezTo>
                  <a:cubicBezTo>
                    <a:pt x="169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5" name="Google Shape;20875;p55"/>
            <p:cNvSpPr/>
            <p:nvPr/>
          </p:nvSpPr>
          <p:spPr>
            <a:xfrm>
              <a:off x="5084700" y="269770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38" y="17"/>
                    <a:pt x="1" y="67"/>
                    <a:pt x="1" y="153"/>
                  </a:cubicBezTo>
                  <a:cubicBezTo>
                    <a:pt x="1" y="186"/>
                    <a:pt x="17" y="207"/>
                    <a:pt x="5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7" y="256"/>
                    <a:pt x="190" y="223"/>
                    <a:pt x="207" y="207"/>
                  </a:cubicBezTo>
                  <a:cubicBezTo>
                    <a:pt x="223" y="170"/>
                    <a:pt x="223" y="137"/>
                    <a:pt x="223" y="104"/>
                  </a:cubicBezTo>
                  <a:cubicBezTo>
                    <a:pt x="223" y="67"/>
                    <a:pt x="207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6" name="Google Shape;20876;p55"/>
            <p:cNvSpPr/>
            <p:nvPr/>
          </p:nvSpPr>
          <p:spPr>
            <a:xfrm>
              <a:off x="5072225" y="2652400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28" y="0"/>
                  </a:moveTo>
                  <a:cubicBezTo>
                    <a:pt x="103" y="0"/>
                    <a:pt x="78" y="12"/>
                    <a:pt x="54" y="23"/>
                  </a:cubicBezTo>
                  <a:cubicBezTo>
                    <a:pt x="38" y="23"/>
                    <a:pt x="21" y="60"/>
                    <a:pt x="1" y="77"/>
                  </a:cubicBezTo>
                  <a:lnTo>
                    <a:pt x="1" y="164"/>
                  </a:lnTo>
                  <a:cubicBezTo>
                    <a:pt x="21" y="213"/>
                    <a:pt x="38" y="230"/>
                    <a:pt x="71" y="246"/>
                  </a:cubicBezTo>
                  <a:cubicBezTo>
                    <a:pt x="86" y="256"/>
                    <a:pt x="101" y="261"/>
                    <a:pt x="116" y="261"/>
                  </a:cubicBezTo>
                  <a:cubicBezTo>
                    <a:pt x="157" y="261"/>
                    <a:pt x="195" y="228"/>
                    <a:pt x="207" y="180"/>
                  </a:cubicBezTo>
                  <a:cubicBezTo>
                    <a:pt x="244" y="110"/>
                    <a:pt x="207" y="40"/>
                    <a:pt x="158" y="7"/>
                  </a:cubicBezTo>
                  <a:cubicBezTo>
                    <a:pt x="148" y="2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7" name="Google Shape;20877;p55"/>
            <p:cNvSpPr/>
            <p:nvPr/>
          </p:nvSpPr>
          <p:spPr>
            <a:xfrm>
              <a:off x="5077900" y="2712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67" y="1"/>
                    <a:pt x="50" y="38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4"/>
                    <a:pt x="83" y="260"/>
                    <a:pt x="104" y="260"/>
                  </a:cubicBezTo>
                  <a:cubicBezTo>
                    <a:pt x="137" y="260"/>
                    <a:pt x="170" y="260"/>
                    <a:pt x="186" y="227"/>
                  </a:cubicBezTo>
                  <a:cubicBezTo>
                    <a:pt x="207" y="207"/>
                    <a:pt x="223" y="174"/>
                    <a:pt x="223" y="141"/>
                  </a:cubicBezTo>
                  <a:cubicBezTo>
                    <a:pt x="240" y="104"/>
                    <a:pt x="223" y="71"/>
                    <a:pt x="207" y="54"/>
                  </a:cubicBezTo>
                  <a:cubicBezTo>
                    <a:pt x="186" y="38"/>
                    <a:pt x="170" y="2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8" name="Google Shape;20878;p55"/>
            <p:cNvSpPr/>
            <p:nvPr/>
          </p:nvSpPr>
          <p:spPr>
            <a:xfrm>
              <a:off x="5080900" y="2742750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20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0"/>
                    <a:pt x="66" y="260"/>
                    <a:pt x="103" y="277"/>
                  </a:cubicBezTo>
                  <a:cubicBezTo>
                    <a:pt x="136" y="277"/>
                    <a:pt x="153" y="260"/>
                    <a:pt x="190" y="240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69" y="17"/>
                    <a:pt x="153" y="17"/>
                  </a:cubicBezTo>
                  <a:cubicBezTo>
                    <a:pt x="153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9" name="Google Shape;20879;p55"/>
            <p:cNvSpPr/>
            <p:nvPr/>
          </p:nvSpPr>
          <p:spPr>
            <a:xfrm>
              <a:off x="5073975" y="263482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40" y="1"/>
                  </a:moveTo>
                  <a:cubicBezTo>
                    <a:pt x="88" y="1"/>
                    <a:pt x="48" y="33"/>
                    <a:pt x="17" y="91"/>
                  </a:cubicBezTo>
                  <a:cubicBezTo>
                    <a:pt x="1" y="162"/>
                    <a:pt x="34" y="228"/>
                    <a:pt x="88" y="248"/>
                  </a:cubicBezTo>
                  <a:cubicBezTo>
                    <a:pt x="104" y="265"/>
                    <a:pt x="121" y="265"/>
                    <a:pt x="137" y="265"/>
                  </a:cubicBezTo>
                  <a:cubicBezTo>
                    <a:pt x="174" y="265"/>
                    <a:pt x="224" y="228"/>
                    <a:pt x="224" y="178"/>
                  </a:cubicBezTo>
                  <a:cubicBezTo>
                    <a:pt x="240" y="124"/>
                    <a:pt x="240" y="75"/>
                    <a:pt x="207" y="42"/>
                  </a:cubicBezTo>
                  <a:cubicBezTo>
                    <a:pt x="207" y="21"/>
                    <a:pt x="191" y="21"/>
                    <a:pt x="174" y="5"/>
                  </a:cubicBezTo>
                  <a:cubicBezTo>
                    <a:pt x="162" y="2"/>
                    <a:pt x="15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0" name="Google Shape;20880;p55"/>
            <p:cNvSpPr/>
            <p:nvPr/>
          </p:nvSpPr>
          <p:spPr>
            <a:xfrm>
              <a:off x="5112650" y="2690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4"/>
                  </a:cubicBezTo>
                  <a:cubicBezTo>
                    <a:pt x="17" y="191"/>
                    <a:pt x="17" y="207"/>
                    <a:pt x="54" y="224"/>
                  </a:cubicBezTo>
                  <a:cubicBezTo>
                    <a:pt x="70" y="257"/>
                    <a:pt x="103" y="257"/>
                    <a:pt x="136" y="257"/>
                  </a:cubicBezTo>
                  <a:cubicBezTo>
                    <a:pt x="190" y="240"/>
                    <a:pt x="239" y="170"/>
                    <a:pt x="223" y="104"/>
                  </a:cubicBezTo>
                  <a:cubicBezTo>
                    <a:pt x="223" y="67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1" name="Google Shape;20881;p55"/>
            <p:cNvSpPr/>
            <p:nvPr/>
          </p:nvSpPr>
          <p:spPr>
            <a:xfrm>
              <a:off x="5111400" y="27376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20" y="0"/>
                    <a:pt x="83" y="0"/>
                    <a:pt x="67" y="33"/>
                  </a:cubicBezTo>
                  <a:cubicBezTo>
                    <a:pt x="17" y="70"/>
                    <a:pt x="1" y="157"/>
                    <a:pt x="50" y="206"/>
                  </a:cubicBezTo>
                  <a:cubicBezTo>
                    <a:pt x="67" y="239"/>
                    <a:pt x="83" y="260"/>
                    <a:pt x="120" y="260"/>
                  </a:cubicBezTo>
                  <a:cubicBezTo>
                    <a:pt x="153" y="260"/>
                    <a:pt x="170" y="260"/>
                    <a:pt x="207" y="239"/>
                  </a:cubicBezTo>
                  <a:cubicBezTo>
                    <a:pt x="223" y="206"/>
                    <a:pt x="240" y="173"/>
                    <a:pt x="240" y="136"/>
                  </a:cubicBezTo>
                  <a:cubicBezTo>
                    <a:pt x="240" y="103"/>
                    <a:pt x="240" y="70"/>
                    <a:pt x="223" y="54"/>
                  </a:cubicBezTo>
                  <a:cubicBezTo>
                    <a:pt x="207" y="33"/>
                    <a:pt x="186" y="17"/>
                    <a:pt x="170" y="17"/>
                  </a:cubicBezTo>
                  <a:cubicBezTo>
                    <a:pt x="170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2" name="Google Shape;20882;p55"/>
            <p:cNvSpPr/>
            <p:nvPr/>
          </p:nvSpPr>
          <p:spPr>
            <a:xfrm>
              <a:off x="5113975" y="26743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39" y="0"/>
                  </a:moveTo>
                  <a:cubicBezTo>
                    <a:pt x="95" y="0"/>
                    <a:pt x="47" y="32"/>
                    <a:pt x="34" y="72"/>
                  </a:cubicBezTo>
                  <a:cubicBezTo>
                    <a:pt x="1" y="142"/>
                    <a:pt x="34" y="229"/>
                    <a:pt x="83" y="245"/>
                  </a:cubicBezTo>
                  <a:cubicBezTo>
                    <a:pt x="102" y="254"/>
                    <a:pt x="119" y="258"/>
                    <a:pt x="135" y="258"/>
                  </a:cubicBezTo>
                  <a:cubicBezTo>
                    <a:pt x="180" y="258"/>
                    <a:pt x="216" y="227"/>
                    <a:pt x="240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60" y="2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3" name="Google Shape;20883;p55"/>
            <p:cNvSpPr/>
            <p:nvPr/>
          </p:nvSpPr>
          <p:spPr>
            <a:xfrm>
              <a:off x="5121700" y="27501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71" y="1"/>
                    <a:pt x="29" y="32"/>
                    <a:pt x="17" y="84"/>
                  </a:cubicBezTo>
                  <a:cubicBezTo>
                    <a:pt x="1" y="100"/>
                    <a:pt x="1" y="117"/>
                    <a:pt x="1" y="133"/>
                  </a:cubicBezTo>
                  <a:cubicBezTo>
                    <a:pt x="17" y="187"/>
                    <a:pt x="34" y="236"/>
                    <a:pt x="67" y="253"/>
                  </a:cubicBezTo>
                  <a:cubicBezTo>
                    <a:pt x="82" y="258"/>
                    <a:pt x="95" y="261"/>
                    <a:pt x="107" y="261"/>
                  </a:cubicBezTo>
                  <a:cubicBezTo>
                    <a:pt x="139" y="261"/>
                    <a:pt x="163" y="244"/>
                    <a:pt x="186" y="220"/>
                  </a:cubicBezTo>
                  <a:cubicBezTo>
                    <a:pt x="207" y="203"/>
                    <a:pt x="207" y="203"/>
                    <a:pt x="224" y="170"/>
                  </a:cubicBezTo>
                  <a:cubicBezTo>
                    <a:pt x="240" y="100"/>
                    <a:pt x="207" y="30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4" name="Google Shape;20884;p55"/>
            <p:cNvSpPr/>
            <p:nvPr/>
          </p:nvSpPr>
          <p:spPr>
            <a:xfrm>
              <a:off x="5101100" y="27251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66" y="17"/>
                    <a:pt x="33" y="38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0" y="244"/>
                  </a:cubicBezTo>
                  <a:cubicBezTo>
                    <a:pt x="61" y="255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5" name="Google Shape;20885;p55"/>
            <p:cNvSpPr/>
            <p:nvPr/>
          </p:nvSpPr>
          <p:spPr>
            <a:xfrm>
              <a:off x="5110050" y="2710075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37" y="0"/>
                  </a:moveTo>
                  <a:cubicBezTo>
                    <a:pt x="104" y="0"/>
                    <a:pt x="71" y="0"/>
                    <a:pt x="55" y="38"/>
                  </a:cubicBezTo>
                  <a:cubicBezTo>
                    <a:pt x="34" y="54"/>
                    <a:pt x="17" y="87"/>
                    <a:pt x="17" y="124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4" y="245"/>
                    <a:pt x="83" y="262"/>
                    <a:pt x="113" y="262"/>
                  </a:cubicBezTo>
                  <a:cubicBezTo>
                    <a:pt x="139" y="262"/>
                    <a:pt x="166" y="250"/>
                    <a:pt x="191" y="227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1" y="38"/>
                    <a:pt x="174" y="21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6" name="Google Shape;20886;p55"/>
            <p:cNvSpPr/>
            <p:nvPr/>
          </p:nvSpPr>
          <p:spPr>
            <a:xfrm>
              <a:off x="5101500" y="26297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87" y="1"/>
                    <a:pt x="50" y="17"/>
                    <a:pt x="34" y="38"/>
                  </a:cubicBezTo>
                  <a:cubicBezTo>
                    <a:pt x="17" y="71"/>
                    <a:pt x="1" y="104"/>
                    <a:pt x="17" y="157"/>
                  </a:cubicBezTo>
                  <a:cubicBezTo>
                    <a:pt x="17" y="190"/>
                    <a:pt x="34" y="207"/>
                    <a:pt x="50" y="223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4"/>
                    <a:pt x="240" y="190"/>
                    <a:pt x="223" y="120"/>
                  </a:cubicBezTo>
                  <a:lnTo>
                    <a:pt x="223" y="104"/>
                  </a:lnTo>
                  <a:cubicBezTo>
                    <a:pt x="223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7" name="Google Shape;20887;p55"/>
            <p:cNvSpPr/>
            <p:nvPr/>
          </p:nvSpPr>
          <p:spPr>
            <a:xfrm>
              <a:off x="5104500" y="25855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0" y="0"/>
                  </a:moveTo>
                  <a:cubicBezTo>
                    <a:pt x="103" y="0"/>
                    <a:pt x="70" y="0"/>
                    <a:pt x="50" y="33"/>
                  </a:cubicBezTo>
                  <a:cubicBezTo>
                    <a:pt x="17" y="54"/>
                    <a:pt x="0" y="87"/>
                    <a:pt x="0" y="120"/>
                  </a:cubicBezTo>
                  <a:cubicBezTo>
                    <a:pt x="0" y="157"/>
                    <a:pt x="17" y="190"/>
                    <a:pt x="33" y="206"/>
                  </a:cubicBezTo>
                  <a:cubicBezTo>
                    <a:pt x="50" y="239"/>
                    <a:pt x="70" y="260"/>
                    <a:pt x="103" y="260"/>
                  </a:cubicBezTo>
                  <a:cubicBezTo>
                    <a:pt x="136" y="260"/>
                    <a:pt x="153" y="260"/>
                    <a:pt x="190" y="223"/>
                  </a:cubicBezTo>
                  <a:cubicBezTo>
                    <a:pt x="223" y="190"/>
                    <a:pt x="239" y="103"/>
                    <a:pt x="206" y="54"/>
                  </a:cubicBezTo>
                  <a:cubicBezTo>
                    <a:pt x="190" y="33"/>
                    <a:pt x="174" y="16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8" name="Google Shape;20888;p55"/>
            <p:cNvSpPr/>
            <p:nvPr/>
          </p:nvSpPr>
          <p:spPr>
            <a:xfrm>
              <a:off x="5118625" y="2722550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21" y="223"/>
                    <a:pt x="54" y="244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7" y="173"/>
                    <a:pt x="227" y="141"/>
                    <a:pt x="227" y="103"/>
                  </a:cubicBezTo>
                  <a:cubicBezTo>
                    <a:pt x="227" y="70"/>
                    <a:pt x="206" y="54"/>
                    <a:pt x="173" y="37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9" name="Google Shape;20889;p55"/>
            <p:cNvSpPr/>
            <p:nvPr/>
          </p:nvSpPr>
          <p:spPr>
            <a:xfrm>
              <a:off x="5099750" y="25224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71" y="17"/>
                    <a:pt x="54" y="34"/>
                    <a:pt x="34" y="50"/>
                  </a:cubicBezTo>
                  <a:cubicBezTo>
                    <a:pt x="17" y="83"/>
                    <a:pt x="1" y="120"/>
                    <a:pt x="17" y="153"/>
                  </a:cubicBezTo>
                  <a:cubicBezTo>
                    <a:pt x="17" y="186"/>
                    <a:pt x="34" y="223"/>
                    <a:pt x="54" y="240"/>
                  </a:cubicBezTo>
                  <a:cubicBezTo>
                    <a:pt x="78" y="252"/>
                    <a:pt x="93" y="263"/>
                    <a:pt x="111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207" y="256"/>
                    <a:pt x="240" y="186"/>
                    <a:pt x="223" y="120"/>
                  </a:cubicBezTo>
                  <a:cubicBezTo>
                    <a:pt x="223" y="83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0" name="Google Shape;20890;p55"/>
            <p:cNvSpPr/>
            <p:nvPr/>
          </p:nvSpPr>
          <p:spPr>
            <a:xfrm>
              <a:off x="5101100" y="26006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8"/>
                    <a:pt x="17" y="153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83" y="257"/>
                    <a:pt x="103" y="257"/>
                    <a:pt x="136" y="257"/>
                  </a:cubicBezTo>
                  <a:cubicBezTo>
                    <a:pt x="206" y="240"/>
                    <a:pt x="239" y="191"/>
                    <a:pt x="223" y="104"/>
                  </a:cubicBezTo>
                  <a:cubicBezTo>
                    <a:pt x="223" y="71"/>
                    <a:pt x="186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1" name="Google Shape;20891;p55"/>
            <p:cNvSpPr/>
            <p:nvPr/>
          </p:nvSpPr>
          <p:spPr>
            <a:xfrm>
              <a:off x="5104900" y="25530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2" y="1"/>
                  </a:moveTo>
                  <a:cubicBezTo>
                    <a:pt x="92" y="1"/>
                    <a:pt x="73" y="10"/>
                    <a:pt x="54" y="31"/>
                  </a:cubicBezTo>
                  <a:cubicBezTo>
                    <a:pt x="34" y="31"/>
                    <a:pt x="17" y="64"/>
                    <a:pt x="17" y="81"/>
                  </a:cubicBezTo>
                  <a:cubicBezTo>
                    <a:pt x="1" y="118"/>
                    <a:pt x="1" y="151"/>
                    <a:pt x="1" y="167"/>
                  </a:cubicBezTo>
                  <a:cubicBezTo>
                    <a:pt x="17" y="200"/>
                    <a:pt x="34" y="237"/>
                    <a:pt x="71" y="254"/>
                  </a:cubicBezTo>
                  <a:cubicBezTo>
                    <a:pt x="88" y="263"/>
                    <a:pt x="105" y="267"/>
                    <a:pt x="121" y="267"/>
                  </a:cubicBezTo>
                  <a:cubicBezTo>
                    <a:pt x="164" y="267"/>
                    <a:pt x="199" y="235"/>
                    <a:pt x="223" y="184"/>
                  </a:cubicBezTo>
                  <a:cubicBezTo>
                    <a:pt x="240" y="118"/>
                    <a:pt x="207" y="31"/>
                    <a:pt x="158" y="15"/>
                  </a:cubicBezTo>
                  <a:cubicBezTo>
                    <a:pt x="142" y="6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2" name="Google Shape;20892;p55"/>
            <p:cNvSpPr/>
            <p:nvPr/>
          </p:nvSpPr>
          <p:spPr>
            <a:xfrm>
              <a:off x="5104075" y="25056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67" y="17"/>
                    <a:pt x="50" y="34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0"/>
                    <a:pt x="87" y="261"/>
                    <a:pt x="104" y="261"/>
                  </a:cubicBezTo>
                  <a:cubicBezTo>
                    <a:pt x="137" y="261"/>
                    <a:pt x="170" y="261"/>
                    <a:pt x="191" y="240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40" y="120"/>
                    <a:pt x="223" y="87"/>
                    <a:pt x="207" y="54"/>
                  </a:cubicBezTo>
                  <a:cubicBezTo>
                    <a:pt x="191" y="34"/>
                    <a:pt x="170" y="17"/>
                    <a:pt x="153" y="17"/>
                  </a:cubicBezTo>
                  <a:cubicBezTo>
                    <a:pt x="153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3" name="Google Shape;20893;p55"/>
            <p:cNvSpPr/>
            <p:nvPr/>
          </p:nvSpPr>
          <p:spPr>
            <a:xfrm>
              <a:off x="5102750" y="247815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0" y="1"/>
                  </a:moveTo>
                  <a:cubicBezTo>
                    <a:pt x="87" y="1"/>
                    <a:pt x="70" y="1"/>
                    <a:pt x="37" y="38"/>
                  </a:cubicBezTo>
                  <a:cubicBezTo>
                    <a:pt x="17" y="55"/>
                    <a:pt x="0" y="88"/>
                    <a:pt x="0" y="125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49" y="249"/>
                    <a:pt x="86" y="266"/>
                    <a:pt x="118" y="266"/>
                  </a:cubicBezTo>
                  <a:cubicBezTo>
                    <a:pt x="140" y="266"/>
                    <a:pt x="160" y="258"/>
                    <a:pt x="173" y="244"/>
                  </a:cubicBezTo>
                  <a:cubicBezTo>
                    <a:pt x="223" y="191"/>
                    <a:pt x="244" y="104"/>
                    <a:pt x="190" y="55"/>
                  </a:cubicBezTo>
                  <a:cubicBezTo>
                    <a:pt x="190" y="38"/>
                    <a:pt x="173" y="22"/>
                    <a:pt x="157" y="22"/>
                  </a:cubicBezTo>
                  <a:cubicBezTo>
                    <a:pt x="140" y="1"/>
                    <a:pt x="140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4" name="Google Shape;20894;p55"/>
            <p:cNvSpPr/>
            <p:nvPr/>
          </p:nvSpPr>
          <p:spPr>
            <a:xfrm>
              <a:off x="5084300" y="26037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53"/>
                    <a:pt x="33" y="219"/>
                    <a:pt x="87" y="256"/>
                  </a:cubicBezTo>
                  <a:lnTo>
                    <a:pt x="136" y="256"/>
                  </a:lnTo>
                  <a:cubicBezTo>
                    <a:pt x="173" y="256"/>
                    <a:pt x="223" y="219"/>
                    <a:pt x="223" y="170"/>
                  </a:cubicBezTo>
                  <a:cubicBezTo>
                    <a:pt x="239" y="133"/>
                    <a:pt x="239" y="83"/>
                    <a:pt x="206" y="29"/>
                  </a:cubicBezTo>
                  <a:cubicBezTo>
                    <a:pt x="206" y="29"/>
                    <a:pt x="190" y="13"/>
                    <a:pt x="173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5" name="Google Shape;20895;p55"/>
            <p:cNvSpPr/>
            <p:nvPr/>
          </p:nvSpPr>
          <p:spPr>
            <a:xfrm>
              <a:off x="5086875" y="2554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92" y="1"/>
                    <a:pt x="77" y="12"/>
                    <a:pt x="54" y="24"/>
                  </a:cubicBezTo>
                  <a:cubicBezTo>
                    <a:pt x="0" y="78"/>
                    <a:pt x="0" y="160"/>
                    <a:pt x="33" y="214"/>
                  </a:cubicBezTo>
                  <a:cubicBezTo>
                    <a:pt x="55" y="243"/>
                    <a:pt x="87" y="262"/>
                    <a:pt x="120" y="262"/>
                  </a:cubicBezTo>
                  <a:cubicBezTo>
                    <a:pt x="144" y="262"/>
                    <a:pt x="168" y="252"/>
                    <a:pt x="190" y="230"/>
                  </a:cubicBezTo>
                  <a:cubicBezTo>
                    <a:pt x="239" y="181"/>
                    <a:pt x="239" y="111"/>
                    <a:pt x="206" y="41"/>
                  </a:cubicBezTo>
                  <a:cubicBezTo>
                    <a:pt x="190" y="24"/>
                    <a:pt x="190" y="8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6" name="Google Shape;20896;p55"/>
            <p:cNvSpPr/>
            <p:nvPr/>
          </p:nvSpPr>
          <p:spPr>
            <a:xfrm>
              <a:off x="5089850" y="2586075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30" y="0"/>
                  </a:moveTo>
                  <a:cubicBezTo>
                    <a:pt x="89" y="0"/>
                    <a:pt x="50" y="32"/>
                    <a:pt x="38" y="83"/>
                  </a:cubicBezTo>
                  <a:cubicBezTo>
                    <a:pt x="1" y="153"/>
                    <a:pt x="38" y="219"/>
                    <a:pt x="87" y="256"/>
                  </a:cubicBezTo>
                  <a:cubicBezTo>
                    <a:pt x="98" y="256"/>
                    <a:pt x="109" y="264"/>
                    <a:pt x="122" y="264"/>
                  </a:cubicBezTo>
                  <a:cubicBezTo>
                    <a:pt x="128" y="264"/>
                    <a:pt x="134" y="262"/>
                    <a:pt x="141" y="256"/>
                  </a:cubicBezTo>
                  <a:cubicBezTo>
                    <a:pt x="191" y="256"/>
                    <a:pt x="224" y="219"/>
                    <a:pt x="244" y="186"/>
                  </a:cubicBezTo>
                  <a:cubicBezTo>
                    <a:pt x="261" y="137"/>
                    <a:pt x="244" y="83"/>
                    <a:pt x="224" y="50"/>
                  </a:cubicBezTo>
                  <a:cubicBezTo>
                    <a:pt x="207" y="34"/>
                    <a:pt x="191" y="13"/>
                    <a:pt x="174" y="13"/>
                  </a:cubicBezTo>
                  <a:cubicBezTo>
                    <a:pt x="160" y="4"/>
                    <a:pt x="145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7" name="Google Shape;20897;p55"/>
            <p:cNvSpPr/>
            <p:nvPr/>
          </p:nvSpPr>
          <p:spPr>
            <a:xfrm>
              <a:off x="5052950" y="2453725"/>
              <a:ext cx="3025" cy="6425"/>
            </a:xfrm>
            <a:custGeom>
              <a:avLst/>
              <a:gdLst/>
              <a:ahLst/>
              <a:cxnLst/>
              <a:rect l="l" t="t" r="r" b="b"/>
              <a:pathLst>
                <a:path w="121" h="257" extrusionOk="0">
                  <a:moveTo>
                    <a:pt x="1" y="1"/>
                  </a:moveTo>
                  <a:lnTo>
                    <a:pt x="1" y="256"/>
                  </a:lnTo>
                  <a:cubicBezTo>
                    <a:pt x="50" y="240"/>
                    <a:pt x="87" y="223"/>
                    <a:pt x="104" y="174"/>
                  </a:cubicBezTo>
                  <a:cubicBezTo>
                    <a:pt x="120" y="120"/>
                    <a:pt x="104" y="71"/>
                    <a:pt x="87" y="34"/>
                  </a:cubicBezTo>
                  <a:cubicBezTo>
                    <a:pt x="71" y="17"/>
                    <a:pt x="50" y="17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8" name="Google Shape;20898;p55"/>
            <p:cNvSpPr/>
            <p:nvPr/>
          </p:nvSpPr>
          <p:spPr>
            <a:xfrm>
              <a:off x="5057300" y="268532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7" y="0"/>
                  </a:moveTo>
                  <a:cubicBezTo>
                    <a:pt x="86" y="0"/>
                    <a:pt x="45" y="32"/>
                    <a:pt x="33" y="83"/>
                  </a:cubicBezTo>
                  <a:cubicBezTo>
                    <a:pt x="0" y="149"/>
                    <a:pt x="33" y="236"/>
                    <a:pt x="83" y="252"/>
                  </a:cubicBezTo>
                  <a:cubicBezTo>
                    <a:pt x="103" y="269"/>
                    <a:pt x="120" y="269"/>
                    <a:pt x="136" y="269"/>
                  </a:cubicBezTo>
                  <a:cubicBezTo>
                    <a:pt x="186" y="252"/>
                    <a:pt x="223" y="236"/>
                    <a:pt x="239" y="186"/>
                  </a:cubicBezTo>
                  <a:cubicBezTo>
                    <a:pt x="239" y="133"/>
                    <a:pt x="239" y="83"/>
                    <a:pt x="206" y="46"/>
                  </a:cubicBezTo>
                  <a:cubicBezTo>
                    <a:pt x="206" y="30"/>
                    <a:pt x="186" y="13"/>
                    <a:pt x="169" y="13"/>
                  </a:cubicBezTo>
                  <a:cubicBezTo>
                    <a:pt x="156" y="5"/>
                    <a:pt x="141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9" name="Google Shape;20899;p55"/>
            <p:cNvSpPr/>
            <p:nvPr/>
          </p:nvSpPr>
          <p:spPr>
            <a:xfrm>
              <a:off x="5061525" y="2639375"/>
              <a:ext cx="6100" cy="6825"/>
            </a:xfrm>
            <a:custGeom>
              <a:avLst/>
              <a:gdLst/>
              <a:ahLst/>
              <a:cxnLst/>
              <a:rect l="l" t="t" r="r" b="b"/>
              <a:pathLst>
                <a:path w="244" h="273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37" y="13"/>
                    <a:pt x="0" y="83"/>
                    <a:pt x="0" y="149"/>
                  </a:cubicBezTo>
                  <a:cubicBezTo>
                    <a:pt x="17" y="186"/>
                    <a:pt x="17" y="219"/>
                    <a:pt x="54" y="235"/>
                  </a:cubicBezTo>
                  <a:cubicBezTo>
                    <a:pt x="70" y="252"/>
                    <a:pt x="103" y="272"/>
                    <a:pt x="140" y="27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73" y="29"/>
                  </a:cubicBezTo>
                  <a:lnTo>
                    <a:pt x="157" y="13"/>
                  </a:lnTo>
                  <a:cubicBezTo>
                    <a:pt x="149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0" name="Google Shape;20900;p55"/>
            <p:cNvSpPr/>
            <p:nvPr/>
          </p:nvSpPr>
          <p:spPr>
            <a:xfrm>
              <a:off x="5068425" y="26997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39" y="190"/>
                    <a:pt x="223" y="124"/>
                  </a:cubicBezTo>
                  <a:cubicBezTo>
                    <a:pt x="223" y="70"/>
                    <a:pt x="190" y="37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1" name="Google Shape;20901;p55"/>
            <p:cNvSpPr/>
            <p:nvPr/>
          </p:nvSpPr>
          <p:spPr>
            <a:xfrm>
              <a:off x="5054200" y="26532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10" y="0"/>
                  </a:moveTo>
                  <a:cubicBezTo>
                    <a:pt x="86" y="0"/>
                    <a:pt x="66" y="13"/>
                    <a:pt x="54" y="27"/>
                  </a:cubicBezTo>
                  <a:cubicBezTo>
                    <a:pt x="0" y="77"/>
                    <a:pt x="0" y="164"/>
                    <a:pt x="37" y="213"/>
                  </a:cubicBezTo>
                  <a:cubicBezTo>
                    <a:pt x="57" y="245"/>
                    <a:pt x="89" y="263"/>
                    <a:pt x="122" y="263"/>
                  </a:cubicBezTo>
                  <a:cubicBezTo>
                    <a:pt x="146" y="263"/>
                    <a:pt x="170" y="254"/>
                    <a:pt x="190" y="234"/>
                  </a:cubicBezTo>
                  <a:cubicBezTo>
                    <a:pt x="244" y="180"/>
                    <a:pt x="244" y="110"/>
                    <a:pt x="207" y="44"/>
                  </a:cubicBezTo>
                  <a:cubicBezTo>
                    <a:pt x="190" y="27"/>
                    <a:pt x="174" y="27"/>
                    <a:pt x="157" y="7"/>
                  </a:cubicBezTo>
                  <a:lnTo>
                    <a:pt x="141" y="7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2" name="Google Shape;20902;p55"/>
            <p:cNvSpPr/>
            <p:nvPr/>
          </p:nvSpPr>
          <p:spPr>
            <a:xfrm>
              <a:off x="5052950" y="2746800"/>
              <a:ext cx="4775" cy="6375"/>
            </a:xfrm>
            <a:custGeom>
              <a:avLst/>
              <a:gdLst/>
              <a:ahLst/>
              <a:cxnLst/>
              <a:rect l="l" t="t" r="r" b="b"/>
              <a:pathLst>
                <a:path w="191" h="255" extrusionOk="0">
                  <a:moveTo>
                    <a:pt x="61" y="1"/>
                  </a:moveTo>
                  <a:cubicBezTo>
                    <a:pt x="41" y="1"/>
                    <a:pt x="20" y="9"/>
                    <a:pt x="1" y="28"/>
                  </a:cubicBezTo>
                  <a:lnTo>
                    <a:pt x="1" y="234"/>
                  </a:lnTo>
                  <a:cubicBezTo>
                    <a:pt x="17" y="234"/>
                    <a:pt x="17" y="251"/>
                    <a:pt x="34" y="251"/>
                  </a:cubicBezTo>
                  <a:cubicBezTo>
                    <a:pt x="43" y="254"/>
                    <a:pt x="53" y="255"/>
                    <a:pt x="63" y="255"/>
                  </a:cubicBezTo>
                  <a:cubicBezTo>
                    <a:pt x="109" y="255"/>
                    <a:pt x="157" y="225"/>
                    <a:pt x="174" y="181"/>
                  </a:cubicBezTo>
                  <a:cubicBezTo>
                    <a:pt x="191" y="115"/>
                    <a:pt x="174" y="28"/>
                    <a:pt x="104" y="12"/>
                  </a:cubicBezTo>
                  <a:cubicBezTo>
                    <a:pt x="90" y="5"/>
                    <a:pt x="76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3" name="Google Shape;20903;p55"/>
            <p:cNvSpPr/>
            <p:nvPr/>
          </p:nvSpPr>
          <p:spPr>
            <a:xfrm>
              <a:off x="5067075" y="262187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3" y="0"/>
                  </a:moveTo>
                  <a:cubicBezTo>
                    <a:pt x="117" y="0"/>
                    <a:pt x="111" y="2"/>
                    <a:pt x="104" y="8"/>
                  </a:cubicBezTo>
                  <a:cubicBezTo>
                    <a:pt x="71" y="8"/>
                    <a:pt x="54" y="24"/>
                    <a:pt x="38" y="61"/>
                  </a:cubicBezTo>
                  <a:cubicBezTo>
                    <a:pt x="21" y="78"/>
                    <a:pt x="1" y="111"/>
                    <a:pt x="21" y="148"/>
                  </a:cubicBezTo>
                  <a:cubicBezTo>
                    <a:pt x="21" y="181"/>
                    <a:pt x="38" y="214"/>
                    <a:pt x="54" y="230"/>
                  </a:cubicBezTo>
                  <a:cubicBezTo>
                    <a:pt x="71" y="251"/>
                    <a:pt x="104" y="267"/>
                    <a:pt x="141" y="267"/>
                  </a:cubicBezTo>
                  <a:cubicBezTo>
                    <a:pt x="190" y="251"/>
                    <a:pt x="244" y="181"/>
                    <a:pt x="227" y="111"/>
                  </a:cubicBezTo>
                  <a:cubicBezTo>
                    <a:pt x="227" y="78"/>
                    <a:pt x="207" y="45"/>
                    <a:pt x="190" y="24"/>
                  </a:cubicBezTo>
                  <a:cubicBezTo>
                    <a:pt x="174" y="24"/>
                    <a:pt x="174" y="8"/>
                    <a:pt x="157" y="8"/>
                  </a:cubicBez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4" name="Google Shape;20904;p55"/>
            <p:cNvSpPr/>
            <p:nvPr/>
          </p:nvSpPr>
          <p:spPr>
            <a:xfrm>
              <a:off x="5052950" y="2703000"/>
              <a:ext cx="4775" cy="6275"/>
            </a:xfrm>
            <a:custGeom>
              <a:avLst/>
              <a:gdLst/>
              <a:ahLst/>
              <a:cxnLst/>
              <a:rect l="l" t="t" r="r" b="b"/>
              <a:pathLst>
                <a:path w="191" h="251" extrusionOk="0">
                  <a:moveTo>
                    <a:pt x="65" y="1"/>
                  </a:moveTo>
                  <a:cubicBezTo>
                    <a:pt x="41" y="1"/>
                    <a:pt x="20" y="9"/>
                    <a:pt x="1" y="28"/>
                  </a:cubicBezTo>
                  <a:lnTo>
                    <a:pt x="1" y="234"/>
                  </a:lnTo>
                  <a:cubicBezTo>
                    <a:pt x="17" y="234"/>
                    <a:pt x="17" y="250"/>
                    <a:pt x="34" y="250"/>
                  </a:cubicBezTo>
                  <a:lnTo>
                    <a:pt x="87" y="250"/>
                  </a:lnTo>
                  <a:cubicBezTo>
                    <a:pt x="120" y="250"/>
                    <a:pt x="153" y="217"/>
                    <a:pt x="174" y="164"/>
                  </a:cubicBezTo>
                  <a:cubicBezTo>
                    <a:pt x="191" y="131"/>
                    <a:pt x="191" y="77"/>
                    <a:pt x="153" y="44"/>
                  </a:cubicBezTo>
                  <a:cubicBezTo>
                    <a:pt x="137" y="28"/>
                    <a:pt x="137" y="11"/>
                    <a:pt x="120" y="11"/>
                  </a:cubicBezTo>
                  <a:cubicBezTo>
                    <a:pt x="100" y="5"/>
                    <a:pt x="82" y="1"/>
                    <a:pt x="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5" name="Google Shape;20905;p55"/>
            <p:cNvSpPr/>
            <p:nvPr/>
          </p:nvSpPr>
          <p:spPr>
            <a:xfrm>
              <a:off x="5078725" y="2453725"/>
              <a:ext cx="5175" cy="3100"/>
            </a:xfrm>
            <a:custGeom>
              <a:avLst/>
              <a:gdLst/>
              <a:ahLst/>
              <a:cxnLst/>
              <a:rect l="l" t="t" r="r" b="b"/>
              <a:pathLst>
                <a:path w="207" h="124" extrusionOk="0">
                  <a:moveTo>
                    <a:pt x="1" y="1"/>
                  </a:moveTo>
                  <a:lnTo>
                    <a:pt x="1" y="17"/>
                  </a:lnTo>
                  <a:cubicBezTo>
                    <a:pt x="1" y="78"/>
                    <a:pt x="54" y="124"/>
                    <a:pt x="100" y="124"/>
                  </a:cubicBezTo>
                  <a:cubicBezTo>
                    <a:pt x="107" y="124"/>
                    <a:pt x="114" y="123"/>
                    <a:pt x="120" y="120"/>
                  </a:cubicBezTo>
                  <a:cubicBezTo>
                    <a:pt x="153" y="120"/>
                    <a:pt x="174" y="104"/>
                    <a:pt x="190" y="71"/>
                  </a:cubicBezTo>
                  <a:cubicBezTo>
                    <a:pt x="207" y="71"/>
                    <a:pt x="207" y="50"/>
                    <a:pt x="207" y="50"/>
                  </a:cubicBezTo>
                  <a:cubicBezTo>
                    <a:pt x="137" y="34"/>
                    <a:pt x="71" y="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6" name="Google Shape;20906;p55"/>
            <p:cNvSpPr/>
            <p:nvPr/>
          </p:nvSpPr>
          <p:spPr>
            <a:xfrm>
              <a:off x="5124700" y="27362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34" y="0"/>
                  </a:moveTo>
                  <a:cubicBezTo>
                    <a:pt x="84" y="0"/>
                    <a:pt x="44" y="35"/>
                    <a:pt x="17" y="88"/>
                  </a:cubicBezTo>
                  <a:cubicBezTo>
                    <a:pt x="0" y="158"/>
                    <a:pt x="33" y="228"/>
                    <a:pt x="87" y="245"/>
                  </a:cubicBezTo>
                  <a:cubicBezTo>
                    <a:pt x="104" y="261"/>
                    <a:pt x="120" y="261"/>
                    <a:pt x="136" y="261"/>
                  </a:cubicBezTo>
                  <a:cubicBezTo>
                    <a:pt x="169" y="261"/>
                    <a:pt x="207" y="228"/>
                    <a:pt x="223" y="175"/>
                  </a:cubicBezTo>
                  <a:cubicBezTo>
                    <a:pt x="240" y="125"/>
                    <a:pt x="240" y="72"/>
                    <a:pt x="207" y="39"/>
                  </a:cubicBezTo>
                  <a:cubicBezTo>
                    <a:pt x="190" y="22"/>
                    <a:pt x="190" y="22"/>
                    <a:pt x="169" y="6"/>
                  </a:cubicBezTo>
                  <a:cubicBezTo>
                    <a:pt x="157" y="2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7" name="Google Shape;20907;p55"/>
            <p:cNvSpPr/>
            <p:nvPr/>
          </p:nvSpPr>
          <p:spPr>
            <a:xfrm>
              <a:off x="5191700" y="2661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50" y="21"/>
                    <a:pt x="0" y="87"/>
                    <a:pt x="17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206" y="260"/>
                    <a:pt x="239" y="190"/>
                    <a:pt x="223" y="124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69" y="21"/>
                    <a:pt x="169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8" name="Google Shape;20908;p55"/>
            <p:cNvSpPr/>
            <p:nvPr/>
          </p:nvSpPr>
          <p:spPr>
            <a:xfrm>
              <a:off x="5216125" y="264425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94" y="0"/>
                  </a:moveTo>
                  <a:cubicBezTo>
                    <a:pt x="76" y="0"/>
                    <a:pt x="61" y="12"/>
                    <a:pt x="38" y="24"/>
                  </a:cubicBezTo>
                  <a:cubicBezTo>
                    <a:pt x="17" y="40"/>
                    <a:pt x="0" y="77"/>
                    <a:pt x="0" y="110"/>
                  </a:cubicBezTo>
                  <a:cubicBezTo>
                    <a:pt x="0" y="143"/>
                    <a:pt x="0" y="180"/>
                    <a:pt x="17" y="213"/>
                  </a:cubicBezTo>
                  <a:cubicBezTo>
                    <a:pt x="48" y="242"/>
                    <a:pt x="86" y="261"/>
                    <a:pt x="117" y="261"/>
                  </a:cubicBezTo>
                  <a:cubicBezTo>
                    <a:pt x="140" y="261"/>
                    <a:pt x="160" y="252"/>
                    <a:pt x="174" y="230"/>
                  </a:cubicBezTo>
                  <a:cubicBezTo>
                    <a:pt x="223" y="180"/>
                    <a:pt x="244" y="110"/>
                    <a:pt x="190" y="40"/>
                  </a:cubicBezTo>
                  <a:cubicBezTo>
                    <a:pt x="190" y="24"/>
                    <a:pt x="174" y="7"/>
                    <a:pt x="157" y="7"/>
                  </a:cubicBezTo>
                  <a:lnTo>
                    <a:pt x="120" y="7"/>
                  </a:lnTo>
                  <a:cubicBezTo>
                    <a:pt x="110" y="2"/>
                    <a:pt x="102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9" name="Google Shape;20909;p55"/>
            <p:cNvSpPr/>
            <p:nvPr/>
          </p:nvSpPr>
          <p:spPr>
            <a:xfrm>
              <a:off x="5207575" y="27062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4"/>
                  </a:cubicBezTo>
                  <a:cubicBezTo>
                    <a:pt x="87" y="257"/>
                    <a:pt x="103" y="257"/>
                    <a:pt x="136" y="257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73" y="17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0" name="Google Shape;20910;p55"/>
            <p:cNvSpPr/>
            <p:nvPr/>
          </p:nvSpPr>
          <p:spPr>
            <a:xfrm>
              <a:off x="5218300" y="26242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3" y="223"/>
                    <a:pt x="54" y="239"/>
                  </a:cubicBezTo>
                  <a:cubicBezTo>
                    <a:pt x="77" y="254"/>
                    <a:pt x="92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206" y="260"/>
                    <a:pt x="239" y="190"/>
                    <a:pt x="223" y="120"/>
                  </a:cubicBezTo>
                  <a:cubicBezTo>
                    <a:pt x="223" y="87"/>
                    <a:pt x="206" y="54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1" name="Google Shape;20911;p55"/>
            <p:cNvSpPr/>
            <p:nvPr/>
          </p:nvSpPr>
          <p:spPr>
            <a:xfrm>
              <a:off x="5217475" y="26717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6" y="0"/>
                  </a:moveTo>
                  <a:cubicBezTo>
                    <a:pt x="83" y="0"/>
                    <a:pt x="61" y="14"/>
                    <a:pt x="50" y="25"/>
                  </a:cubicBezTo>
                  <a:cubicBezTo>
                    <a:pt x="0" y="75"/>
                    <a:pt x="0" y="162"/>
                    <a:pt x="33" y="215"/>
                  </a:cubicBezTo>
                  <a:cubicBezTo>
                    <a:pt x="50" y="232"/>
                    <a:pt x="87" y="248"/>
                    <a:pt x="103" y="265"/>
                  </a:cubicBezTo>
                  <a:cubicBezTo>
                    <a:pt x="136" y="265"/>
                    <a:pt x="169" y="248"/>
                    <a:pt x="190" y="232"/>
                  </a:cubicBezTo>
                  <a:cubicBezTo>
                    <a:pt x="206" y="215"/>
                    <a:pt x="223" y="178"/>
                    <a:pt x="239" y="145"/>
                  </a:cubicBezTo>
                  <a:cubicBezTo>
                    <a:pt x="239" y="112"/>
                    <a:pt x="223" y="75"/>
                    <a:pt x="206" y="42"/>
                  </a:cubicBezTo>
                  <a:cubicBezTo>
                    <a:pt x="190" y="25"/>
                    <a:pt x="169" y="25"/>
                    <a:pt x="153" y="9"/>
                  </a:cubicBezTo>
                  <a:lnTo>
                    <a:pt x="136" y="9"/>
                  </a:lnTo>
                  <a:cubicBezTo>
                    <a:pt x="126" y="3"/>
                    <a:pt x="116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2" name="Google Shape;20912;p55"/>
            <p:cNvSpPr/>
            <p:nvPr/>
          </p:nvSpPr>
          <p:spPr>
            <a:xfrm>
              <a:off x="5195500" y="2694475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19" y="0"/>
                  </a:moveTo>
                  <a:cubicBezTo>
                    <a:pt x="76" y="0"/>
                    <a:pt x="33" y="22"/>
                    <a:pt x="17" y="76"/>
                  </a:cubicBezTo>
                  <a:cubicBezTo>
                    <a:pt x="1" y="146"/>
                    <a:pt x="17" y="233"/>
                    <a:pt x="87" y="249"/>
                  </a:cubicBezTo>
                  <a:cubicBezTo>
                    <a:pt x="102" y="258"/>
                    <a:pt x="117" y="262"/>
                    <a:pt x="132" y="262"/>
                  </a:cubicBezTo>
                  <a:cubicBezTo>
                    <a:pt x="173" y="262"/>
                    <a:pt x="211" y="231"/>
                    <a:pt x="224" y="179"/>
                  </a:cubicBezTo>
                  <a:cubicBezTo>
                    <a:pt x="244" y="109"/>
                    <a:pt x="224" y="43"/>
                    <a:pt x="158" y="6"/>
                  </a:cubicBezTo>
                  <a:cubicBezTo>
                    <a:pt x="145" y="2"/>
                    <a:pt x="132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3" name="Google Shape;20913;p55"/>
            <p:cNvSpPr/>
            <p:nvPr/>
          </p:nvSpPr>
          <p:spPr>
            <a:xfrm>
              <a:off x="5200250" y="2719975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37" y="0"/>
                  </a:moveTo>
                  <a:cubicBezTo>
                    <a:pt x="104" y="0"/>
                    <a:pt x="87" y="0"/>
                    <a:pt x="54" y="37"/>
                  </a:cubicBezTo>
                  <a:cubicBezTo>
                    <a:pt x="17" y="70"/>
                    <a:pt x="1" y="157"/>
                    <a:pt x="34" y="206"/>
                  </a:cubicBezTo>
                  <a:cubicBezTo>
                    <a:pt x="64" y="237"/>
                    <a:pt x="101" y="256"/>
                    <a:pt x="132" y="256"/>
                  </a:cubicBezTo>
                  <a:cubicBezTo>
                    <a:pt x="155" y="256"/>
                    <a:pt x="176" y="246"/>
                    <a:pt x="190" y="223"/>
                  </a:cubicBezTo>
                  <a:cubicBezTo>
                    <a:pt x="240" y="190"/>
                    <a:pt x="260" y="103"/>
                    <a:pt x="207" y="54"/>
                  </a:cubicBezTo>
                  <a:cubicBezTo>
                    <a:pt x="207" y="37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4" name="Google Shape;20914;p55"/>
            <p:cNvSpPr/>
            <p:nvPr/>
          </p:nvSpPr>
          <p:spPr>
            <a:xfrm>
              <a:off x="5203650" y="27521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1"/>
                  </a:moveTo>
                  <a:cubicBezTo>
                    <a:pt x="83" y="1"/>
                    <a:pt x="35" y="33"/>
                    <a:pt x="21" y="91"/>
                  </a:cubicBezTo>
                  <a:cubicBezTo>
                    <a:pt x="1" y="141"/>
                    <a:pt x="21" y="227"/>
                    <a:pt x="87" y="244"/>
                  </a:cubicBezTo>
                  <a:cubicBezTo>
                    <a:pt x="104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4"/>
                  </a:cubicBezTo>
                  <a:cubicBezTo>
                    <a:pt x="244" y="124"/>
                    <a:pt x="227" y="71"/>
                    <a:pt x="207" y="38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5" name="Google Shape;20915;p55"/>
            <p:cNvSpPr/>
            <p:nvPr/>
          </p:nvSpPr>
          <p:spPr>
            <a:xfrm>
              <a:off x="5213125" y="2594400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16" y="1"/>
                  </a:moveTo>
                  <a:cubicBezTo>
                    <a:pt x="108" y="1"/>
                    <a:pt x="98" y="3"/>
                    <a:pt x="87" y="10"/>
                  </a:cubicBezTo>
                  <a:cubicBezTo>
                    <a:pt x="34" y="10"/>
                    <a:pt x="1" y="76"/>
                    <a:pt x="1" y="146"/>
                  </a:cubicBezTo>
                  <a:cubicBezTo>
                    <a:pt x="1" y="179"/>
                    <a:pt x="17" y="216"/>
                    <a:pt x="54" y="232"/>
                  </a:cubicBezTo>
                  <a:cubicBezTo>
                    <a:pt x="71" y="249"/>
                    <a:pt x="104" y="265"/>
                    <a:pt x="120" y="265"/>
                  </a:cubicBezTo>
                  <a:cubicBezTo>
                    <a:pt x="191" y="249"/>
                    <a:pt x="224" y="179"/>
                    <a:pt x="224" y="113"/>
                  </a:cubicBezTo>
                  <a:cubicBezTo>
                    <a:pt x="224" y="76"/>
                    <a:pt x="207" y="43"/>
                    <a:pt x="174" y="26"/>
                  </a:cubicBezTo>
                  <a:lnTo>
                    <a:pt x="158" y="10"/>
                  </a:lnTo>
                  <a:cubicBezTo>
                    <a:pt x="144" y="10"/>
                    <a:pt x="13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6" name="Google Shape;20916;p55"/>
            <p:cNvSpPr/>
            <p:nvPr/>
          </p:nvSpPr>
          <p:spPr>
            <a:xfrm>
              <a:off x="5239325" y="25602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70" y="1"/>
                    <a:pt x="54" y="17"/>
                    <a:pt x="37" y="54"/>
                  </a:cubicBezTo>
                  <a:cubicBezTo>
                    <a:pt x="17" y="71"/>
                    <a:pt x="0" y="104"/>
                    <a:pt x="17" y="141"/>
                  </a:cubicBezTo>
                  <a:cubicBezTo>
                    <a:pt x="17" y="174"/>
                    <a:pt x="37" y="207"/>
                    <a:pt x="54" y="223"/>
                  </a:cubicBezTo>
                  <a:cubicBezTo>
                    <a:pt x="87" y="261"/>
                    <a:pt x="103" y="261"/>
                    <a:pt x="140" y="261"/>
                  </a:cubicBezTo>
                  <a:cubicBezTo>
                    <a:pt x="206" y="244"/>
                    <a:pt x="243" y="174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73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7" name="Google Shape;20917;p55"/>
            <p:cNvSpPr/>
            <p:nvPr/>
          </p:nvSpPr>
          <p:spPr>
            <a:xfrm>
              <a:off x="5220050" y="26084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cubicBezTo>
                    <a:pt x="96" y="257"/>
                    <a:pt x="106" y="258"/>
                    <a:pt x="116" y="258"/>
                  </a:cubicBezTo>
                  <a:cubicBezTo>
                    <a:pt x="161" y="258"/>
                    <a:pt x="209" y="224"/>
                    <a:pt x="223" y="170"/>
                  </a:cubicBezTo>
                  <a:cubicBezTo>
                    <a:pt x="239" y="100"/>
                    <a:pt x="223" y="30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8" name="Google Shape;20918;p55"/>
            <p:cNvSpPr/>
            <p:nvPr/>
          </p:nvSpPr>
          <p:spPr>
            <a:xfrm>
              <a:off x="5246225" y="25894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70" y="1"/>
                    <a:pt x="33" y="17"/>
                    <a:pt x="17" y="50"/>
                  </a:cubicBezTo>
                  <a:cubicBezTo>
                    <a:pt x="0" y="67"/>
                    <a:pt x="0" y="104"/>
                    <a:pt x="0" y="137"/>
                  </a:cubicBezTo>
                  <a:cubicBezTo>
                    <a:pt x="0" y="170"/>
                    <a:pt x="17" y="207"/>
                    <a:pt x="50" y="223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6" y="34"/>
                    <a:pt x="174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9" name="Google Shape;20919;p55"/>
            <p:cNvSpPr/>
            <p:nvPr/>
          </p:nvSpPr>
          <p:spPr>
            <a:xfrm>
              <a:off x="5232925" y="2620825"/>
              <a:ext cx="6425" cy="6325"/>
            </a:xfrm>
            <a:custGeom>
              <a:avLst/>
              <a:gdLst/>
              <a:ahLst/>
              <a:cxnLst/>
              <a:rect l="l" t="t" r="r" b="b"/>
              <a:pathLst>
                <a:path w="257" h="253" extrusionOk="0">
                  <a:moveTo>
                    <a:pt x="137" y="0"/>
                  </a:moveTo>
                  <a:cubicBezTo>
                    <a:pt x="120" y="0"/>
                    <a:pt x="87" y="0"/>
                    <a:pt x="50" y="17"/>
                  </a:cubicBezTo>
                  <a:cubicBezTo>
                    <a:pt x="17" y="66"/>
                    <a:pt x="0" y="153"/>
                    <a:pt x="33" y="206"/>
                  </a:cubicBezTo>
                  <a:cubicBezTo>
                    <a:pt x="65" y="235"/>
                    <a:pt x="100" y="253"/>
                    <a:pt x="135" y="253"/>
                  </a:cubicBezTo>
                  <a:cubicBezTo>
                    <a:pt x="160" y="253"/>
                    <a:pt x="184" y="243"/>
                    <a:pt x="207" y="223"/>
                  </a:cubicBezTo>
                  <a:cubicBezTo>
                    <a:pt x="240" y="190"/>
                    <a:pt x="256" y="103"/>
                    <a:pt x="223" y="50"/>
                  </a:cubicBezTo>
                  <a:cubicBezTo>
                    <a:pt x="207" y="33"/>
                    <a:pt x="19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0" name="Google Shape;20920;p55"/>
            <p:cNvSpPr/>
            <p:nvPr/>
          </p:nvSpPr>
          <p:spPr>
            <a:xfrm>
              <a:off x="5234575" y="257742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104" y="0"/>
                    <a:pt x="87" y="0"/>
                    <a:pt x="87" y="17"/>
                  </a:cubicBezTo>
                  <a:cubicBezTo>
                    <a:pt x="38" y="33"/>
                    <a:pt x="0" y="87"/>
                    <a:pt x="21" y="153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39"/>
                    <a:pt x="244" y="173"/>
                    <a:pt x="244" y="103"/>
                  </a:cubicBezTo>
                  <a:cubicBezTo>
                    <a:pt x="227" y="103"/>
                    <a:pt x="227" y="87"/>
                    <a:pt x="227" y="70"/>
                  </a:cubicBezTo>
                  <a:cubicBezTo>
                    <a:pt x="207" y="50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1" name="Google Shape;20921;p55"/>
            <p:cNvSpPr/>
            <p:nvPr/>
          </p:nvSpPr>
          <p:spPr>
            <a:xfrm>
              <a:off x="5224275" y="26567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3" y="1"/>
                  </a:moveTo>
                  <a:cubicBezTo>
                    <a:pt x="117" y="1"/>
                    <a:pt x="110" y="3"/>
                    <a:pt x="103" y="8"/>
                  </a:cubicBezTo>
                  <a:cubicBezTo>
                    <a:pt x="37" y="8"/>
                    <a:pt x="0" y="74"/>
                    <a:pt x="21" y="144"/>
                  </a:cubicBezTo>
                  <a:cubicBezTo>
                    <a:pt x="21" y="177"/>
                    <a:pt x="37" y="214"/>
                    <a:pt x="54" y="231"/>
                  </a:cubicBezTo>
                  <a:cubicBezTo>
                    <a:pt x="87" y="247"/>
                    <a:pt x="103" y="264"/>
                    <a:pt x="140" y="264"/>
                  </a:cubicBezTo>
                  <a:cubicBezTo>
                    <a:pt x="173" y="247"/>
                    <a:pt x="190" y="231"/>
                    <a:pt x="206" y="214"/>
                  </a:cubicBezTo>
                  <a:cubicBezTo>
                    <a:pt x="227" y="177"/>
                    <a:pt x="243" y="144"/>
                    <a:pt x="227" y="111"/>
                  </a:cubicBezTo>
                  <a:cubicBezTo>
                    <a:pt x="227" y="74"/>
                    <a:pt x="206" y="41"/>
                    <a:pt x="190" y="25"/>
                  </a:cubicBezTo>
                  <a:cubicBezTo>
                    <a:pt x="173" y="25"/>
                    <a:pt x="173" y="8"/>
                    <a:pt x="157" y="8"/>
                  </a:cubicBezTo>
                  <a:cubicBezTo>
                    <a:pt x="146" y="8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2" name="Google Shape;20922;p55"/>
            <p:cNvSpPr/>
            <p:nvPr/>
          </p:nvSpPr>
          <p:spPr>
            <a:xfrm>
              <a:off x="5230350" y="2670275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27" y="1"/>
                  </a:moveTo>
                  <a:cubicBezTo>
                    <a:pt x="87" y="1"/>
                    <a:pt x="46" y="32"/>
                    <a:pt x="33" y="83"/>
                  </a:cubicBezTo>
                  <a:cubicBezTo>
                    <a:pt x="0" y="149"/>
                    <a:pt x="33" y="220"/>
                    <a:pt x="87" y="253"/>
                  </a:cubicBezTo>
                  <a:cubicBezTo>
                    <a:pt x="98" y="253"/>
                    <a:pt x="109" y="262"/>
                    <a:pt x="120" y="262"/>
                  </a:cubicBezTo>
                  <a:cubicBezTo>
                    <a:pt x="125" y="262"/>
                    <a:pt x="131" y="259"/>
                    <a:pt x="136" y="253"/>
                  </a:cubicBezTo>
                  <a:cubicBezTo>
                    <a:pt x="190" y="253"/>
                    <a:pt x="223" y="220"/>
                    <a:pt x="240" y="187"/>
                  </a:cubicBezTo>
                  <a:cubicBezTo>
                    <a:pt x="256" y="133"/>
                    <a:pt x="240" y="83"/>
                    <a:pt x="207" y="46"/>
                  </a:cubicBezTo>
                  <a:cubicBezTo>
                    <a:pt x="207" y="30"/>
                    <a:pt x="190" y="13"/>
                    <a:pt x="169" y="13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3" name="Google Shape;20923;p55"/>
            <p:cNvSpPr/>
            <p:nvPr/>
          </p:nvSpPr>
          <p:spPr>
            <a:xfrm>
              <a:off x="5227775" y="26841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99" y="1"/>
                  </a:moveTo>
                  <a:cubicBezTo>
                    <a:pt x="57" y="1"/>
                    <a:pt x="13" y="23"/>
                    <a:pt x="0" y="77"/>
                  </a:cubicBezTo>
                  <a:lnTo>
                    <a:pt x="0" y="147"/>
                  </a:lnTo>
                  <a:cubicBezTo>
                    <a:pt x="0" y="196"/>
                    <a:pt x="33" y="233"/>
                    <a:pt x="66" y="250"/>
                  </a:cubicBezTo>
                  <a:cubicBezTo>
                    <a:pt x="82" y="257"/>
                    <a:pt x="99" y="261"/>
                    <a:pt x="116" y="261"/>
                  </a:cubicBezTo>
                  <a:cubicBezTo>
                    <a:pt x="139" y="261"/>
                    <a:pt x="160" y="253"/>
                    <a:pt x="169" y="233"/>
                  </a:cubicBezTo>
                  <a:cubicBezTo>
                    <a:pt x="190" y="213"/>
                    <a:pt x="206" y="196"/>
                    <a:pt x="206" y="180"/>
                  </a:cubicBezTo>
                  <a:cubicBezTo>
                    <a:pt x="223" y="110"/>
                    <a:pt x="206" y="44"/>
                    <a:pt x="136" y="7"/>
                  </a:cubicBezTo>
                  <a:cubicBezTo>
                    <a:pt x="125" y="3"/>
                    <a:pt x="112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4" name="Google Shape;20924;p55"/>
            <p:cNvSpPr/>
            <p:nvPr/>
          </p:nvSpPr>
          <p:spPr>
            <a:xfrm>
              <a:off x="5183550" y="26468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0" y="0"/>
                  </a:moveTo>
                  <a:cubicBezTo>
                    <a:pt x="91" y="0"/>
                    <a:pt x="73" y="12"/>
                    <a:pt x="50" y="24"/>
                  </a:cubicBezTo>
                  <a:cubicBezTo>
                    <a:pt x="17" y="77"/>
                    <a:pt x="1" y="160"/>
                    <a:pt x="34" y="213"/>
                  </a:cubicBezTo>
                  <a:cubicBezTo>
                    <a:pt x="50" y="230"/>
                    <a:pt x="83" y="246"/>
                    <a:pt x="120" y="263"/>
                  </a:cubicBezTo>
                  <a:cubicBezTo>
                    <a:pt x="137" y="263"/>
                    <a:pt x="170" y="246"/>
                    <a:pt x="186" y="230"/>
                  </a:cubicBezTo>
                  <a:cubicBezTo>
                    <a:pt x="223" y="213"/>
                    <a:pt x="240" y="180"/>
                    <a:pt x="240" y="143"/>
                  </a:cubicBezTo>
                  <a:cubicBezTo>
                    <a:pt x="240" y="110"/>
                    <a:pt x="223" y="77"/>
                    <a:pt x="207" y="40"/>
                  </a:cubicBezTo>
                  <a:cubicBezTo>
                    <a:pt x="207" y="24"/>
                    <a:pt x="186" y="7"/>
                    <a:pt x="170" y="7"/>
                  </a:cubicBezTo>
                  <a:lnTo>
                    <a:pt x="137" y="7"/>
                  </a:lnTo>
                  <a:cubicBezTo>
                    <a:pt x="127" y="2"/>
                    <a:pt x="118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5" name="Google Shape;20925;p55"/>
            <p:cNvSpPr/>
            <p:nvPr/>
          </p:nvSpPr>
          <p:spPr>
            <a:xfrm>
              <a:off x="5145325" y="26857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03" y="0"/>
                  </a:moveTo>
                  <a:cubicBezTo>
                    <a:pt x="86" y="0"/>
                    <a:pt x="68" y="5"/>
                    <a:pt x="49" y="13"/>
                  </a:cubicBezTo>
                  <a:cubicBezTo>
                    <a:pt x="33" y="29"/>
                    <a:pt x="17" y="46"/>
                    <a:pt x="17" y="83"/>
                  </a:cubicBezTo>
                  <a:cubicBezTo>
                    <a:pt x="0" y="116"/>
                    <a:pt x="0" y="132"/>
                    <a:pt x="0" y="169"/>
                  </a:cubicBezTo>
                  <a:cubicBezTo>
                    <a:pt x="17" y="202"/>
                    <a:pt x="33" y="235"/>
                    <a:pt x="66" y="252"/>
                  </a:cubicBezTo>
                  <a:cubicBezTo>
                    <a:pt x="80" y="256"/>
                    <a:pt x="92" y="258"/>
                    <a:pt x="105" y="258"/>
                  </a:cubicBezTo>
                  <a:cubicBezTo>
                    <a:pt x="156" y="258"/>
                    <a:pt x="196" y="226"/>
                    <a:pt x="223" y="186"/>
                  </a:cubicBezTo>
                  <a:cubicBezTo>
                    <a:pt x="239" y="116"/>
                    <a:pt x="206" y="29"/>
                    <a:pt x="153" y="13"/>
                  </a:cubicBezTo>
                  <a:cubicBezTo>
                    <a:pt x="136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6" name="Google Shape;20926;p55"/>
            <p:cNvSpPr/>
            <p:nvPr/>
          </p:nvSpPr>
          <p:spPr>
            <a:xfrm>
              <a:off x="5141400" y="27332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37" y="21"/>
                    <a:pt x="0" y="70"/>
                    <a:pt x="17" y="157"/>
                  </a:cubicBezTo>
                  <a:cubicBezTo>
                    <a:pt x="17" y="190"/>
                    <a:pt x="37" y="206"/>
                    <a:pt x="54" y="227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90" y="243"/>
                    <a:pt x="244" y="173"/>
                    <a:pt x="223" y="103"/>
                  </a:cubicBezTo>
                  <a:cubicBezTo>
                    <a:pt x="223" y="54"/>
                    <a:pt x="190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7" name="Google Shape;20927;p55"/>
            <p:cNvSpPr/>
            <p:nvPr/>
          </p:nvSpPr>
          <p:spPr>
            <a:xfrm>
              <a:off x="5140150" y="26551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7"/>
                    <a:pt x="50" y="34"/>
                    <a:pt x="34" y="55"/>
                  </a:cubicBezTo>
                  <a:cubicBezTo>
                    <a:pt x="17" y="88"/>
                    <a:pt x="1" y="121"/>
                    <a:pt x="17" y="158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87" y="261"/>
                    <a:pt x="104" y="261"/>
                    <a:pt x="137" y="261"/>
                  </a:cubicBezTo>
                  <a:cubicBezTo>
                    <a:pt x="207" y="261"/>
                    <a:pt x="240" y="191"/>
                    <a:pt x="224" y="121"/>
                  </a:cubicBezTo>
                  <a:cubicBezTo>
                    <a:pt x="224" y="88"/>
                    <a:pt x="207" y="55"/>
                    <a:pt x="191" y="34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8" name="Google Shape;20928;p55"/>
            <p:cNvSpPr/>
            <p:nvPr/>
          </p:nvSpPr>
          <p:spPr>
            <a:xfrm>
              <a:off x="5157775" y="2730825"/>
              <a:ext cx="5600" cy="6550"/>
            </a:xfrm>
            <a:custGeom>
              <a:avLst/>
              <a:gdLst/>
              <a:ahLst/>
              <a:cxnLst/>
              <a:rect l="l" t="t" r="r" b="b"/>
              <a:pathLst>
                <a:path w="224" h="262" extrusionOk="0">
                  <a:moveTo>
                    <a:pt x="129" y="0"/>
                  </a:moveTo>
                  <a:cubicBezTo>
                    <a:pt x="120" y="0"/>
                    <a:pt x="112" y="5"/>
                    <a:pt x="104" y="16"/>
                  </a:cubicBezTo>
                  <a:cubicBezTo>
                    <a:pt x="34" y="16"/>
                    <a:pt x="1" y="82"/>
                    <a:pt x="1" y="152"/>
                  </a:cubicBezTo>
                  <a:cubicBezTo>
                    <a:pt x="1" y="185"/>
                    <a:pt x="17" y="222"/>
                    <a:pt x="50" y="238"/>
                  </a:cubicBezTo>
                  <a:cubicBezTo>
                    <a:pt x="62" y="250"/>
                    <a:pt x="84" y="262"/>
                    <a:pt x="108" y="262"/>
                  </a:cubicBezTo>
                  <a:cubicBezTo>
                    <a:pt x="117" y="262"/>
                    <a:pt x="127" y="260"/>
                    <a:pt x="137" y="255"/>
                  </a:cubicBezTo>
                  <a:cubicBezTo>
                    <a:pt x="153" y="255"/>
                    <a:pt x="186" y="238"/>
                    <a:pt x="207" y="201"/>
                  </a:cubicBezTo>
                  <a:cubicBezTo>
                    <a:pt x="224" y="185"/>
                    <a:pt x="224" y="152"/>
                    <a:pt x="224" y="119"/>
                  </a:cubicBezTo>
                  <a:cubicBezTo>
                    <a:pt x="224" y="82"/>
                    <a:pt x="207" y="49"/>
                    <a:pt x="170" y="32"/>
                  </a:cubicBezTo>
                  <a:cubicBezTo>
                    <a:pt x="170" y="16"/>
                    <a:pt x="153" y="16"/>
                    <a:pt x="153" y="16"/>
                  </a:cubicBezTo>
                  <a:cubicBezTo>
                    <a:pt x="145" y="5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9" name="Google Shape;20929;p55"/>
            <p:cNvSpPr/>
            <p:nvPr/>
          </p:nvSpPr>
          <p:spPr>
            <a:xfrm>
              <a:off x="5146950" y="2668100"/>
              <a:ext cx="6125" cy="6850"/>
            </a:xfrm>
            <a:custGeom>
              <a:avLst/>
              <a:gdLst/>
              <a:ahLst/>
              <a:cxnLst/>
              <a:rect l="l" t="t" r="r" b="b"/>
              <a:pathLst>
                <a:path w="245" h="274" extrusionOk="0">
                  <a:moveTo>
                    <a:pt x="132" y="1"/>
                  </a:moveTo>
                  <a:cubicBezTo>
                    <a:pt x="91" y="1"/>
                    <a:pt x="50" y="32"/>
                    <a:pt x="38" y="84"/>
                  </a:cubicBezTo>
                  <a:cubicBezTo>
                    <a:pt x="1" y="154"/>
                    <a:pt x="38" y="236"/>
                    <a:pt x="88" y="257"/>
                  </a:cubicBezTo>
                  <a:cubicBezTo>
                    <a:pt x="104" y="257"/>
                    <a:pt x="125" y="274"/>
                    <a:pt x="141" y="274"/>
                  </a:cubicBezTo>
                  <a:cubicBezTo>
                    <a:pt x="191" y="257"/>
                    <a:pt x="228" y="220"/>
                    <a:pt x="244" y="187"/>
                  </a:cubicBezTo>
                  <a:cubicBezTo>
                    <a:pt x="244" y="133"/>
                    <a:pt x="244" y="84"/>
                    <a:pt x="207" y="51"/>
                  </a:cubicBezTo>
                  <a:cubicBezTo>
                    <a:pt x="207" y="30"/>
                    <a:pt x="191" y="14"/>
                    <a:pt x="174" y="14"/>
                  </a:cubicBezTo>
                  <a:cubicBezTo>
                    <a:pt x="161" y="5"/>
                    <a:pt x="146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0" name="Google Shape;20930;p55"/>
            <p:cNvSpPr/>
            <p:nvPr/>
          </p:nvSpPr>
          <p:spPr>
            <a:xfrm>
              <a:off x="5127275" y="26864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7" y="0"/>
                  </a:moveTo>
                  <a:cubicBezTo>
                    <a:pt x="104" y="0"/>
                    <a:pt x="66" y="17"/>
                    <a:pt x="50" y="37"/>
                  </a:cubicBezTo>
                  <a:cubicBezTo>
                    <a:pt x="1" y="87"/>
                    <a:pt x="1" y="157"/>
                    <a:pt x="33" y="223"/>
                  </a:cubicBezTo>
                  <a:cubicBezTo>
                    <a:pt x="52" y="253"/>
                    <a:pt x="82" y="266"/>
                    <a:pt x="114" y="266"/>
                  </a:cubicBezTo>
                  <a:cubicBezTo>
                    <a:pt x="140" y="266"/>
                    <a:pt x="167" y="258"/>
                    <a:pt x="190" y="244"/>
                  </a:cubicBezTo>
                  <a:cubicBezTo>
                    <a:pt x="240" y="190"/>
                    <a:pt x="240" y="103"/>
                    <a:pt x="207" y="54"/>
                  </a:cubicBezTo>
                  <a:cubicBezTo>
                    <a:pt x="190" y="37"/>
                    <a:pt x="190" y="17"/>
                    <a:pt x="153" y="17"/>
                  </a:cubicBezTo>
                  <a:lnTo>
                    <a:pt x="1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1" name="Google Shape;20931;p55"/>
            <p:cNvSpPr/>
            <p:nvPr/>
          </p:nvSpPr>
          <p:spPr>
            <a:xfrm>
              <a:off x="5134600" y="2672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88"/>
                    <a:pt x="0" y="154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66" y="257"/>
                    <a:pt x="103" y="257"/>
                    <a:pt x="136" y="257"/>
                  </a:cubicBezTo>
                  <a:cubicBezTo>
                    <a:pt x="186" y="240"/>
                    <a:pt x="239" y="191"/>
                    <a:pt x="223" y="104"/>
                  </a:cubicBezTo>
                  <a:cubicBezTo>
                    <a:pt x="223" y="71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2" name="Google Shape;20932;p55"/>
            <p:cNvSpPr/>
            <p:nvPr/>
          </p:nvSpPr>
          <p:spPr>
            <a:xfrm>
              <a:off x="5130275" y="2718825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28" y="0"/>
                  </a:moveTo>
                  <a:cubicBezTo>
                    <a:pt x="86" y="0"/>
                    <a:pt x="45" y="32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90" y="252"/>
                    <a:pt x="223" y="219"/>
                    <a:pt x="239" y="166"/>
                  </a:cubicBezTo>
                  <a:cubicBezTo>
                    <a:pt x="256" y="133"/>
                    <a:pt x="239" y="83"/>
                    <a:pt x="206" y="46"/>
                  </a:cubicBezTo>
                  <a:cubicBezTo>
                    <a:pt x="206" y="30"/>
                    <a:pt x="190" y="13"/>
                    <a:pt x="173" y="13"/>
                  </a:cubicBezTo>
                  <a:cubicBezTo>
                    <a:pt x="159" y="5"/>
                    <a:pt x="144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3" name="Google Shape;20933;p55"/>
            <p:cNvSpPr/>
            <p:nvPr/>
          </p:nvSpPr>
          <p:spPr>
            <a:xfrm>
              <a:off x="5173250" y="25559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3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07"/>
                    <a:pt x="33" y="240"/>
                  </a:cubicBezTo>
                  <a:cubicBezTo>
                    <a:pt x="66" y="256"/>
                    <a:pt x="103" y="256"/>
                    <a:pt x="120" y="256"/>
                  </a:cubicBezTo>
                  <a:cubicBezTo>
                    <a:pt x="186" y="240"/>
                    <a:pt x="223" y="186"/>
                    <a:pt x="223" y="104"/>
                  </a:cubicBezTo>
                  <a:cubicBezTo>
                    <a:pt x="206" y="67"/>
                    <a:pt x="186" y="50"/>
                    <a:pt x="169" y="17"/>
                  </a:cubicBezTo>
                  <a:cubicBezTo>
                    <a:pt x="169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4" name="Google Shape;20934;p55"/>
            <p:cNvSpPr/>
            <p:nvPr/>
          </p:nvSpPr>
          <p:spPr>
            <a:xfrm>
              <a:off x="5177875" y="258652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08" y="0"/>
                  </a:moveTo>
                  <a:cubicBezTo>
                    <a:pt x="93" y="0"/>
                    <a:pt x="79" y="5"/>
                    <a:pt x="71" y="16"/>
                  </a:cubicBezTo>
                  <a:cubicBezTo>
                    <a:pt x="38" y="32"/>
                    <a:pt x="21" y="49"/>
                    <a:pt x="21" y="82"/>
                  </a:cubicBezTo>
                  <a:cubicBezTo>
                    <a:pt x="1" y="119"/>
                    <a:pt x="1" y="135"/>
                    <a:pt x="21" y="168"/>
                  </a:cubicBezTo>
                  <a:cubicBezTo>
                    <a:pt x="21" y="201"/>
                    <a:pt x="54" y="238"/>
                    <a:pt x="71" y="255"/>
                  </a:cubicBezTo>
                  <a:cubicBezTo>
                    <a:pt x="83" y="258"/>
                    <a:pt x="94" y="259"/>
                    <a:pt x="105" y="259"/>
                  </a:cubicBezTo>
                  <a:cubicBezTo>
                    <a:pt x="158" y="259"/>
                    <a:pt x="197" y="226"/>
                    <a:pt x="228" y="168"/>
                  </a:cubicBezTo>
                  <a:cubicBezTo>
                    <a:pt x="244" y="119"/>
                    <a:pt x="207" y="32"/>
                    <a:pt x="158" y="16"/>
                  </a:cubicBezTo>
                  <a:cubicBezTo>
                    <a:pt x="141" y="5"/>
                    <a:pt x="124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5" name="Google Shape;20935;p55"/>
            <p:cNvSpPr/>
            <p:nvPr/>
          </p:nvSpPr>
          <p:spPr>
            <a:xfrm>
              <a:off x="5179625" y="2568900"/>
              <a:ext cx="6525" cy="6375"/>
            </a:xfrm>
            <a:custGeom>
              <a:avLst/>
              <a:gdLst/>
              <a:ahLst/>
              <a:cxnLst/>
              <a:rect l="l" t="t" r="r" b="b"/>
              <a:pathLst>
                <a:path w="261" h="255" extrusionOk="0">
                  <a:moveTo>
                    <a:pt x="129" y="1"/>
                  </a:moveTo>
                  <a:cubicBezTo>
                    <a:pt x="88" y="1"/>
                    <a:pt x="49" y="34"/>
                    <a:pt x="34" y="82"/>
                  </a:cubicBezTo>
                  <a:cubicBezTo>
                    <a:pt x="1" y="152"/>
                    <a:pt x="34" y="222"/>
                    <a:pt x="88" y="255"/>
                  </a:cubicBezTo>
                  <a:lnTo>
                    <a:pt x="137" y="255"/>
                  </a:lnTo>
                  <a:cubicBezTo>
                    <a:pt x="191" y="255"/>
                    <a:pt x="224" y="222"/>
                    <a:pt x="240" y="185"/>
                  </a:cubicBezTo>
                  <a:cubicBezTo>
                    <a:pt x="261" y="135"/>
                    <a:pt x="240" y="82"/>
                    <a:pt x="224" y="49"/>
                  </a:cubicBezTo>
                  <a:cubicBezTo>
                    <a:pt x="207" y="32"/>
                    <a:pt x="191" y="16"/>
                    <a:pt x="174" y="16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6" name="Google Shape;20936;p55"/>
            <p:cNvSpPr/>
            <p:nvPr/>
          </p:nvSpPr>
          <p:spPr>
            <a:xfrm>
              <a:off x="5186550" y="26771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6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0" y="66"/>
                    <a:pt x="0" y="153"/>
                    <a:pt x="33" y="206"/>
                  </a:cubicBezTo>
                  <a:cubicBezTo>
                    <a:pt x="50" y="239"/>
                    <a:pt x="87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39" y="186"/>
                    <a:pt x="239" y="103"/>
                    <a:pt x="206" y="50"/>
                  </a:cubicBezTo>
                  <a:cubicBezTo>
                    <a:pt x="190" y="33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7" name="Google Shape;20937;p55"/>
            <p:cNvSpPr/>
            <p:nvPr/>
          </p:nvSpPr>
          <p:spPr>
            <a:xfrm>
              <a:off x="5250025" y="2572275"/>
              <a:ext cx="5700" cy="6925"/>
            </a:xfrm>
            <a:custGeom>
              <a:avLst/>
              <a:gdLst/>
              <a:ahLst/>
              <a:cxnLst/>
              <a:rect l="l" t="t" r="r" b="b"/>
              <a:pathLst>
                <a:path w="228" h="277" extrusionOk="0">
                  <a:moveTo>
                    <a:pt x="141" y="0"/>
                  </a:moveTo>
                  <a:cubicBezTo>
                    <a:pt x="104" y="0"/>
                    <a:pt x="87" y="17"/>
                    <a:pt x="54" y="33"/>
                  </a:cubicBezTo>
                  <a:cubicBezTo>
                    <a:pt x="22" y="87"/>
                    <a:pt x="1" y="153"/>
                    <a:pt x="38" y="223"/>
                  </a:cubicBezTo>
                  <a:cubicBezTo>
                    <a:pt x="54" y="239"/>
                    <a:pt x="87" y="256"/>
                    <a:pt x="125" y="276"/>
                  </a:cubicBezTo>
                  <a:cubicBezTo>
                    <a:pt x="141" y="276"/>
                    <a:pt x="174" y="256"/>
                    <a:pt x="191" y="239"/>
                  </a:cubicBezTo>
                  <a:cubicBezTo>
                    <a:pt x="207" y="223"/>
                    <a:pt x="228" y="206"/>
                    <a:pt x="228" y="190"/>
                  </a:cubicBezTo>
                  <a:cubicBezTo>
                    <a:pt x="207" y="136"/>
                    <a:pt x="174" y="70"/>
                    <a:pt x="158" y="17"/>
                  </a:cubicBezTo>
                  <a:cubicBezTo>
                    <a:pt x="158" y="17"/>
                    <a:pt x="141" y="17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8" name="Google Shape;20938;p55"/>
            <p:cNvSpPr/>
            <p:nvPr/>
          </p:nvSpPr>
          <p:spPr>
            <a:xfrm>
              <a:off x="5174075" y="2634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4"/>
                  </a:cubicBezTo>
                  <a:cubicBezTo>
                    <a:pt x="87" y="257"/>
                    <a:pt x="103" y="257"/>
                    <a:pt x="136" y="257"/>
                  </a:cubicBezTo>
                  <a:cubicBezTo>
                    <a:pt x="206" y="240"/>
                    <a:pt x="239" y="174"/>
                    <a:pt x="239" y="104"/>
                  </a:cubicBezTo>
                  <a:cubicBezTo>
                    <a:pt x="223" y="50"/>
                    <a:pt x="206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9" name="Google Shape;20939;p55"/>
            <p:cNvSpPr/>
            <p:nvPr/>
          </p:nvSpPr>
          <p:spPr>
            <a:xfrm>
              <a:off x="5162000" y="26658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41" y="1"/>
                  </a:moveTo>
                  <a:cubicBezTo>
                    <a:pt x="104" y="1"/>
                    <a:pt x="71" y="17"/>
                    <a:pt x="55" y="38"/>
                  </a:cubicBezTo>
                  <a:cubicBezTo>
                    <a:pt x="1" y="71"/>
                    <a:pt x="1" y="157"/>
                    <a:pt x="38" y="207"/>
                  </a:cubicBezTo>
                  <a:cubicBezTo>
                    <a:pt x="55" y="244"/>
                    <a:pt x="71" y="260"/>
                    <a:pt x="104" y="260"/>
                  </a:cubicBezTo>
                  <a:cubicBezTo>
                    <a:pt x="141" y="260"/>
                    <a:pt x="174" y="260"/>
                    <a:pt x="191" y="244"/>
                  </a:cubicBezTo>
                  <a:cubicBezTo>
                    <a:pt x="207" y="207"/>
                    <a:pt x="224" y="190"/>
                    <a:pt x="224" y="157"/>
                  </a:cubicBezTo>
                  <a:cubicBezTo>
                    <a:pt x="224" y="120"/>
                    <a:pt x="224" y="87"/>
                    <a:pt x="207" y="54"/>
                  </a:cubicBezTo>
                  <a:cubicBezTo>
                    <a:pt x="191" y="38"/>
                    <a:pt x="174" y="17"/>
                    <a:pt x="158" y="17"/>
                  </a:cubicBezTo>
                  <a:cubicBezTo>
                    <a:pt x="158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0" name="Google Shape;20940;p55"/>
            <p:cNvSpPr/>
            <p:nvPr/>
          </p:nvSpPr>
          <p:spPr>
            <a:xfrm>
              <a:off x="5159025" y="27155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0" y="0"/>
                  </a:moveTo>
                  <a:cubicBezTo>
                    <a:pt x="114" y="0"/>
                    <a:pt x="109" y="2"/>
                    <a:pt x="103" y="9"/>
                  </a:cubicBezTo>
                  <a:cubicBezTo>
                    <a:pt x="54" y="9"/>
                    <a:pt x="0" y="75"/>
                    <a:pt x="17" y="145"/>
                  </a:cubicBezTo>
                  <a:cubicBezTo>
                    <a:pt x="17" y="215"/>
                    <a:pt x="87" y="265"/>
                    <a:pt x="136" y="265"/>
                  </a:cubicBezTo>
                  <a:cubicBezTo>
                    <a:pt x="174" y="248"/>
                    <a:pt x="190" y="232"/>
                    <a:pt x="207" y="215"/>
                  </a:cubicBezTo>
                  <a:cubicBezTo>
                    <a:pt x="223" y="178"/>
                    <a:pt x="239" y="145"/>
                    <a:pt x="223" y="112"/>
                  </a:cubicBezTo>
                  <a:cubicBezTo>
                    <a:pt x="223" y="75"/>
                    <a:pt x="207" y="42"/>
                    <a:pt x="190" y="26"/>
                  </a:cubicBezTo>
                  <a:cubicBezTo>
                    <a:pt x="174" y="26"/>
                    <a:pt x="174" y="9"/>
                    <a:pt x="157" y="9"/>
                  </a:cubicBezTo>
                  <a:cubicBezTo>
                    <a:pt x="143" y="9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1" name="Google Shape;20941;p55"/>
            <p:cNvSpPr/>
            <p:nvPr/>
          </p:nvSpPr>
          <p:spPr>
            <a:xfrm>
              <a:off x="5165000" y="2695425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47" y="1"/>
                  </a:moveTo>
                  <a:cubicBezTo>
                    <a:pt x="102" y="1"/>
                    <a:pt x="51" y="34"/>
                    <a:pt x="38" y="92"/>
                  </a:cubicBezTo>
                  <a:cubicBezTo>
                    <a:pt x="0" y="158"/>
                    <a:pt x="38" y="228"/>
                    <a:pt x="87" y="261"/>
                  </a:cubicBezTo>
                  <a:cubicBezTo>
                    <a:pt x="99" y="264"/>
                    <a:pt x="110" y="265"/>
                    <a:pt x="121" y="265"/>
                  </a:cubicBezTo>
                  <a:cubicBezTo>
                    <a:pt x="174" y="265"/>
                    <a:pt x="213" y="232"/>
                    <a:pt x="244" y="174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942" name="Google Shape;20942;p55"/>
          <p:cNvSpPr/>
          <p:nvPr/>
        </p:nvSpPr>
        <p:spPr>
          <a:xfrm flipH="1">
            <a:off x="6431825" y="4615050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943" name="Google Shape;20943;p55"/>
          <p:cNvSpPr/>
          <p:nvPr/>
        </p:nvSpPr>
        <p:spPr>
          <a:xfrm flipH="1">
            <a:off x="8253969" y="3533876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944" name="Google Shape;20944;p55"/>
          <p:cNvSpPr/>
          <p:nvPr/>
        </p:nvSpPr>
        <p:spPr>
          <a:xfrm rot="10800000">
            <a:off x="6690125" y="3203971"/>
            <a:ext cx="2453875" cy="1939529"/>
          </a:xfrm>
          <a:custGeom>
            <a:avLst/>
            <a:gdLst/>
            <a:ahLst/>
            <a:cxnLst/>
            <a:rect l="l" t="t" r="r" b="b"/>
            <a:pathLst>
              <a:path w="8279" h="7456" extrusionOk="0">
                <a:moveTo>
                  <a:pt x="0" y="1"/>
                </a:moveTo>
                <a:lnTo>
                  <a:pt x="0" y="7455"/>
                </a:lnTo>
                <a:cubicBezTo>
                  <a:pt x="186" y="6235"/>
                  <a:pt x="652" y="5117"/>
                  <a:pt x="1443" y="4379"/>
                </a:cubicBezTo>
                <a:cubicBezTo>
                  <a:pt x="1850" y="3996"/>
                  <a:pt x="2252" y="3845"/>
                  <a:pt x="2651" y="3845"/>
                </a:cubicBezTo>
                <a:cubicBezTo>
                  <a:pt x="3415" y="3845"/>
                  <a:pt x="4166" y="4394"/>
                  <a:pt x="4910" y="4911"/>
                </a:cubicBezTo>
                <a:cubicBezTo>
                  <a:pt x="5426" y="5274"/>
                  <a:pt x="6011" y="5600"/>
                  <a:pt x="6597" y="5703"/>
                </a:cubicBezTo>
                <a:cubicBezTo>
                  <a:pt x="6686" y="5720"/>
                  <a:pt x="6778" y="5729"/>
                  <a:pt x="6871" y="5729"/>
                </a:cubicBezTo>
                <a:cubicBezTo>
                  <a:pt x="7335" y="5729"/>
                  <a:pt x="7820" y="5505"/>
                  <a:pt x="8019" y="4948"/>
                </a:cubicBezTo>
                <a:cubicBezTo>
                  <a:pt x="8279" y="4190"/>
                  <a:pt x="7937" y="3365"/>
                  <a:pt x="7660" y="2730"/>
                </a:cubicBezTo>
                <a:cubicBezTo>
                  <a:pt x="7590" y="2578"/>
                  <a:pt x="6560" y="87"/>
                  <a:pt x="674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945" name="Google Shape;20945;p55"/>
          <p:cNvSpPr/>
          <p:nvPr/>
        </p:nvSpPr>
        <p:spPr>
          <a:xfrm rot="8405528" flipH="1">
            <a:off x="157178" y="1820773"/>
            <a:ext cx="513994" cy="420552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946" name="Google Shape;20946;p55"/>
          <p:cNvSpPr/>
          <p:nvPr/>
        </p:nvSpPr>
        <p:spPr>
          <a:xfrm flipH="1">
            <a:off x="-691437" y="4063624"/>
            <a:ext cx="1543786" cy="1693878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8" name="Google Shape;748;p4"/>
          <p:cNvSpPr/>
          <p:nvPr/>
        </p:nvSpPr>
        <p:spPr>
          <a:xfrm>
            <a:off x="-1238975" y="4165763"/>
            <a:ext cx="2756964" cy="2185425"/>
          </a:xfrm>
          <a:custGeom>
            <a:avLst/>
            <a:gdLst/>
            <a:ahLst/>
            <a:cxnLst/>
            <a:rect l="l" t="t" r="r" b="b"/>
            <a:pathLst>
              <a:path w="9898" h="7846" extrusionOk="0">
                <a:moveTo>
                  <a:pt x="4627" y="0"/>
                </a:moveTo>
                <a:cubicBezTo>
                  <a:pt x="4131" y="0"/>
                  <a:pt x="3652" y="260"/>
                  <a:pt x="3396" y="701"/>
                </a:cubicBezTo>
                <a:cubicBezTo>
                  <a:pt x="3192" y="1024"/>
                  <a:pt x="2988" y="1460"/>
                  <a:pt x="2868" y="2078"/>
                </a:cubicBezTo>
                <a:cubicBezTo>
                  <a:pt x="2552" y="3541"/>
                  <a:pt x="1231" y="4040"/>
                  <a:pt x="703" y="4679"/>
                </a:cubicBezTo>
                <a:cubicBezTo>
                  <a:pt x="204" y="5242"/>
                  <a:pt x="0" y="6788"/>
                  <a:pt x="1990" y="7526"/>
                </a:cubicBezTo>
                <a:cubicBezTo>
                  <a:pt x="2572" y="7739"/>
                  <a:pt x="3235" y="7846"/>
                  <a:pt x="3920" y="7846"/>
                </a:cubicBezTo>
                <a:cubicBezTo>
                  <a:pt x="5586" y="7846"/>
                  <a:pt x="7380" y="7218"/>
                  <a:pt x="8436" y="5973"/>
                </a:cubicBezTo>
                <a:cubicBezTo>
                  <a:pt x="9898" y="4244"/>
                  <a:pt x="8612" y="2718"/>
                  <a:pt x="7937" y="2339"/>
                </a:cubicBezTo>
                <a:cubicBezTo>
                  <a:pt x="7909" y="2339"/>
                  <a:pt x="6446" y="1636"/>
                  <a:pt x="6067" y="933"/>
                </a:cubicBezTo>
                <a:cubicBezTo>
                  <a:pt x="5828" y="581"/>
                  <a:pt x="5504" y="202"/>
                  <a:pt x="5012" y="54"/>
                </a:cubicBezTo>
                <a:cubicBezTo>
                  <a:pt x="4885" y="18"/>
                  <a:pt x="4755" y="0"/>
                  <a:pt x="46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9" name="Google Shape;749;p4"/>
          <p:cNvSpPr txBox="1">
            <a:spLocks noGrp="1"/>
          </p:cNvSpPr>
          <p:nvPr>
            <p:ph type="body" idx="1"/>
          </p:nvPr>
        </p:nvSpPr>
        <p:spPr>
          <a:xfrm>
            <a:off x="720000" y="1378075"/>
            <a:ext cx="7704000" cy="322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AutoNum type="arabicPeriod"/>
              <a:defRPr sz="11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sp>
        <p:nvSpPr>
          <p:cNvPr id="750" name="Google Shape;750;p4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751" name="Google Shape;751;p4"/>
          <p:cNvGrpSpPr/>
          <p:nvPr/>
        </p:nvGrpSpPr>
        <p:grpSpPr>
          <a:xfrm flipH="1">
            <a:off x="8295974" y="-342486"/>
            <a:ext cx="901674" cy="1575190"/>
            <a:chOff x="5052950" y="2452900"/>
            <a:chExt cx="213900" cy="373675"/>
          </a:xfrm>
        </p:grpSpPr>
        <p:sp>
          <p:nvSpPr>
            <p:cNvPr id="752" name="Google Shape;752;p4"/>
            <p:cNvSpPr/>
            <p:nvPr/>
          </p:nvSpPr>
          <p:spPr>
            <a:xfrm>
              <a:off x="5133675" y="262597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70" y="17"/>
                    <a:pt x="54" y="33"/>
                    <a:pt x="3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37" y="223"/>
                    <a:pt x="54" y="239"/>
                  </a:cubicBezTo>
                  <a:cubicBezTo>
                    <a:pt x="65" y="251"/>
                    <a:pt x="85" y="263"/>
                    <a:pt x="109" y="263"/>
                  </a:cubicBezTo>
                  <a:cubicBezTo>
                    <a:pt x="119" y="263"/>
                    <a:pt x="129" y="261"/>
                    <a:pt x="140" y="256"/>
                  </a:cubicBezTo>
                  <a:cubicBezTo>
                    <a:pt x="190" y="256"/>
                    <a:pt x="243" y="190"/>
                    <a:pt x="223" y="120"/>
                  </a:cubicBezTo>
                  <a:cubicBezTo>
                    <a:pt x="223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4"/>
            <p:cNvSpPr/>
            <p:nvPr/>
          </p:nvSpPr>
          <p:spPr>
            <a:xfrm>
              <a:off x="5133675" y="25013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21"/>
                    <a:pt x="0" y="71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0" y="260"/>
                  </a:cubicBezTo>
                  <a:cubicBezTo>
                    <a:pt x="206" y="244"/>
                    <a:pt x="243" y="174"/>
                    <a:pt x="243" y="104"/>
                  </a:cubicBezTo>
                  <a:cubicBezTo>
                    <a:pt x="223" y="71"/>
                    <a:pt x="206" y="2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4"/>
            <p:cNvSpPr/>
            <p:nvPr/>
          </p:nvSpPr>
          <p:spPr>
            <a:xfrm>
              <a:off x="5132025" y="259395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18" y="0"/>
                  </a:moveTo>
                  <a:cubicBezTo>
                    <a:pt x="100" y="0"/>
                    <a:pt x="78" y="13"/>
                    <a:pt x="66" y="28"/>
                  </a:cubicBezTo>
                  <a:cubicBezTo>
                    <a:pt x="17" y="77"/>
                    <a:pt x="0" y="164"/>
                    <a:pt x="50" y="213"/>
                  </a:cubicBezTo>
                  <a:cubicBezTo>
                    <a:pt x="66" y="234"/>
                    <a:pt x="83" y="250"/>
                    <a:pt x="120" y="267"/>
                  </a:cubicBezTo>
                  <a:cubicBezTo>
                    <a:pt x="153" y="267"/>
                    <a:pt x="169" y="250"/>
                    <a:pt x="206" y="234"/>
                  </a:cubicBezTo>
                  <a:cubicBezTo>
                    <a:pt x="239" y="180"/>
                    <a:pt x="256" y="110"/>
                    <a:pt x="223" y="44"/>
                  </a:cubicBezTo>
                  <a:cubicBezTo>
                    <a:pt x="206" y="28"/>
                    <a:pt x="186" y="7"/>
                    <a:pt x="169" y="7"/>
                  </a:cubicBezTo>
                  <a:lnTo>
                    <a:pt x="136" y="7"/>
                  </a:lnTo>
                  <a:cubicBezTo>
                    <a:pt x="132" y="2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4"/>
            <p:cNvSpPr/>
            <p:nvPr/>
          </p:nvSpPr>
          <p:spPr>
            <a:xfrm>
              <a:off x="5134075" y="25306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87" y="1"/>
                    <a:pt x="71" y="17"/>
                    <a:pt x="54" y="33"/>
                  </a:cubicBezTo>
                  <a:cubicBezTo>
                    <a:pt x="21" y="50"/>
                    <a:pt x="1" y="104"/>
                    <a:pt x="21" y="137"/>
                  </a:cubicBezTo>
                  <a:cubicBezTo>
                    <a:pt x="21" y="17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90" y="240"/>
                    <a:pt x="244" y="190"/>
                    <a:pt x="244" y="120"/>
                  </a:cubicBezTo>
                  <a:lnTo>
                    <a:pt x="244" y="104"/>
                  </a:lnTo>
                  <a:cubicBezTo>
                    <a:pt x="227" y="50"/>
                    <a:pt x="20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4"/>
            <p:cNvSpPr/>
            <p:nvPr/>
          </p:nvSpPr>
          <p:spPr>
            <a:xfrm>
              <a:off x="5132425" y="25472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0" y="256"/>
                    <a:pt x="115" y="261"/>
                    <a:pt x="130" y="261"/>
                  </a:cubicBezTo>
                  <a:cubicBezTo>
                    <a:pt x="170" y="261"/>
                    <a:pt x="211" y="229"/>
                    <a:pt x="223" y="178"/>
                  </a:cubicBezTo>
                  <a:cubicBezTo>
                    <a:pt x="240" y="107"/>
                    <a:pt x="223" y="42"/>
                    <a:pt x="153" y="4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4"/>
            <p:cNvSpPr/>
            <p:nvPr/>
          </p:nvSpPr>
          <p:spPr>
            <a:xfrm>
              <a:off x="5125925" y="26105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87" y="1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1" y="190"/>
                    <a:pt x="17" y="223"/>
                    <a:pt x="55" y="240"/>
                  </a:cubicBezTo>
                  <a:cubicBezTo>
                    <a:pt x="66" y="252"/>
                    <a:pt x="86" y="263"/>
                    <a:pt x="103" y="263"/>
                  </a:cubicBezTo>
                  <a:cubicBezTo>
                    <a:pt x="109" y="263"/>
                    <a:pt x="116" y="261"/>
                    <a:pt x="120" y="256"/>
                  </a:cubicBezTo>
                  <a:cubicBezTo>
                    <a:pt x="158" y="256"/>
                    <a:pt x="191" y="240"/>
                    <a:pt x="207" y="207"/>
                  </a:cubicBezTo>
                  <a:cubicBezTo>
                    <a:pt x="224" y="190"/>
                    <a:pt x="224" y="153"/>
                    <a:pt x="224" y="120"/>
                  </a:cubicBezTo>
                  <a:cubicBezTo>
                    <a:pt x="224" y="87"/>
                    <a:pt x="207" y="50"/>
                    <a:pt x="174" y="34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41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4"/>
            <p:cNvSpPr/>
            <p:nvPr/>
          </p:nvSpPr>
          <p:spPr>
            <a:xfrm>
              <a:off x="5128925" y="264307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87" y="21"/>
                    <a:pt x="87" y="21"/>
                    <a:pt x="71" y="21"/>
                  </a:cubicBezTo>
                  <a:cubicBezTo>
                    <a:pt x="38" y="38"/>
                    <a:pt x="0" y="104"/>
                    <a:pt x="0" y="157"/>
                  </a:cubicBezTo>
                  <a:cubicBezTo>
                    <a:pt x="21" y="190"/>
                    <a:pt x="38" y="227"/>
                    <a:pt x="54" y="244"/>
                  </a:cubicBezTo>
                  <a:cubicBezTo>
                    <a:pt x="66" y="255"/>
                    <a:pt x="86" y="267"/>
                    <a:pt x="109" y="267"/>
                  </a:cubicBezTo>
                  <a:cubicBezTo>
                    <a:pt x="119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4"/>
                  </a:cubicBezTo>
                  <a:lnTo>
                    <a:pt x="227" y="87"/>
                  </a:lnTo>
                  <a:cubicBezTo>
                    <a:pt x="207" y="54"/>
                    <a:pt x="190" y="38"/>
                    <a:pt x="157" y="21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4"/>
            <p:cNvSpPr/>
            <p:nvPr/>
          </p:nvSpPr>
          <p:spPr>
            <a:xfrm>
              <a:off x="5132425" y="25778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07"/>
                    <a:pt x="50" y="240"/>
                  </a:cubicBezTo>
                  <a:cubicBezTo>
                    <a:pt x="87" y="261"/>
                    <a:pt x="120" y="261"/>
                    <a:pt x="137" y="261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0" y="17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4"/>
            <p:cNvSpPr/>
            <p:nvPr/>
          </p:nvSpPr>
          <p:spPr>
            <a:xfrm>
              <a:off x="5130275" y="247012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6" y="0"/>
                  </a:moveTo>
                  <a:cubicBezTo>
                    <a:pt x="120" y="0"/>
                    <a:pt x="111" y="4"/>
                    <a:pt x="103" y="13"/>
                  </a:cubicBezTo>
                  <a:cubicBezTo>
                    <a:pt x="50" y="13"/>
                    <a:pt x="0" y="83"/>
                    <a:pt x="17" y="153"/>
                  </a:cubicBezTo>
                  <a:cubicBezTo>
                    <a:pt x="17" y="186"/>
                    <a:pt x="33" y="219"/>
                    <a:pt x="70" y="239"/>
                  </a:cubicBezTo>
                  <a:cubicBezTo>
                    <a:pt x="87" y="256"/>
                    <a:pt x="103" y="272"/>
                    <a:pt x="136" y="272"/>
                  </a:cubicBezTo>
                  <a:cubicBezTo>
                    <a:pt x="173" y="256"/>
                    <a:pt x="190" y="239"/>
                    <a:pt x="206" y="202"/>
                  </a:cubicBezTo>
                  <a:cubicBezTo>
                    <a:pt x="223" y="186"/>
                    <a:pt x="239" y="153"/>
                    <a:pt x="223" y="116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3"/>
                    <a:pt x="173" y="13"/>
                    <a:pt x="153" y="13"/>
                  </a:cubicBezTo>
                  <a:lnTo>
                    <a:pt x="136" y="13"/>
                  </a:lnTo>
                  <a:cubicBezTo>
                    <a:pt x="136" y="4"/>
                    <a:pt x="132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4"/>
            <p:cNvSpPr/>
            <p:nvPr/>
          </p:nvSpPr>
          <p:spPr>
            <a:xfrm>
              <a:off x="5116975" y="2504300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40" y="1"/>
                  </a:moveTo>
                  <a:cubicBezTo>
                    <a:pt x="95" y="1"/>
                    <a:pt x="47" y="35"/>
                    <a:pt x="33" y="89"/>
                  </a:cubicBezTo>
                  <a:cubicBezTo>
                    <a:pt x="0" y="159"/>
                    <a:pt x="33" y="229"/>
                    <a:pt x="87" y="262"/>
                  </a:cubicBezTo>
                  <a:lnTo>
                    <a:pt x="136" y="262"/>
                  </a:lnTo>
                  <a:cubicBezTo>
                    <a:pt x="190" y="262"/>
                    <a:pt x="223" y="229"/>
                    <a:pt x="239" y="175"/>
                  </a:cubicBezTo>
                  <a:cubicBezTo>
                    <a:pt x="256" y="126"/>
                    <a:pt x="239" y="72"/>
                    <a:pt x="206" y="39"/>
                  </a:cubicBezTo>
                  <a:cubicBezTo>
                    <a:pt x="206" y="39"/>
                    <a:pt x="190" y="23"/>
                    <a:pt x="169" y="6"/>
                  </a:cubicBezTo>
                  <a:cubicBezTo>
                    <a:pt x="160" y="2"/>
                    <a:pt x="150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4"/>
            <p:cNvSpPr/>
            <p:nvPr/>
          </p:nvSpPr>
          <p:spPr>
            <a:xfrm>
              <a:off x="5106650" y="25356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2" y="0"/>
                  </a:moveTo>
                  <a:cubicBezTo>
                    <a:pt x="97" y="0"/>
                    <a:pt x="47" y="30"/>
                    <a:pt x="34" y="71"/>
                  </a:cubicBezTo>
                  <a:cubicBezTo>
                    <a:pt x="1" y="141"/>
                    <a:pt x="34" y="227"/>
                    <a:pt x="88" y="244"/>
                  </a:cubicBezTo>
                  <a:cubicBezTo>
                    <a:pt x="104" y="260"/>
                    <a:pt x="120" y="260"/>
                    <a:pt x="137" y="260"/>
                  </a:cubicBezTo>
                  <a:cubicBezTo>
                    <a:pt x="191" y="244"/>
                    <a:pt x="224" y="227"/>
                    <a:pt x="240" y="174"/>
                  </a:cubicBezTo>
                  <a:cubicBezTo>
                    <a:pt x="257" y="124"/>
                    <a:pt x="240" y="71"/>
                    <a:pt x="207" y="38"/>
                  </a:cubicBezTo>
                  <a:cubicBezTo>
                    <a:pt x="207" y="21"/>
                    <a:pt x="191" y="21"/>
                    <a:pt x="170" y="5"/>
                  </a:cubicBezTo>
                  <a:cubicBezTo>
                    <a:pt x="161" y="2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4"/>
            <p:cNvSpPr/>
            <p:nvPr/>
          </p:nvSpPr>
          <p:spPr>
            <a:xfrm>
              <a:off x="5110875" y="2490625"/>
              <a:ext cx="5700" cy="6700"/>
            </a:xfrm>
            <a:custGeom>
              <a:avLst/>
              <a:gdLst/>
              <a:ahLst/>
              <a:cxnLst/>
              <a:rect l="l" t="t" r="r" b="b"/>
              <a:pathLst>
                <a:path w="228" h="268" extrusionOk="0">
                  <a:moveTo>
                    <a:pt x="104" y="1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2" y="190"/>
                    <a:pt x="38" y="223"/>
                    <a:pt x="55" y="244"/>
                  </a:cubicBezTo>
                  <a:cubicBezTo>
                    <a:pt x="66" y="256"/>
                    <a:pt x="86" y="267"/>
                    <a:pt x="110" y="267"/>
                  </a:cubicBezTo>
                  <a:cubicBezTo>
                    <a:pt x="120" y="267"/>
                    <a:pt x="130" y="265"/>
                    <a:pt x="141" y="261"/>
                  </a:cubicBezTo>
                  <a:cubicBezTo>
                    <a:pt x="174" y="261"/>
                    <a:pt x="191" y="244"/>
                    <a:pt x="207" y="207"/>
                  </a:cubicBezTo>
                  <a:cubicBezTo>
                    <a:pt x="228" y="190"/>
                    <a:pt x="228" y="157"/>
                    <a:pt x="228" y="120"/>
                  </a:cubicBezTo>
                  <a:cubicBezTo>
                    <a:pt x="228" y="87"/>
                    <a:pt x="207" y="54"/>
                    <a:pt x="191" y="38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4"/>
            <p:cNvSpPr/>
            <p:nvPr/>
          </p:nvSpPr>
          <p:spPr>
            <a:xfrm>
              <a:off x="5099750" y="26771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4" y="17"/>
                    <a:pt x="1" y="83"/>
                    <a:pt x="17" y="153"/>
                  </a:cubicBezTo>
                  <a:cubicBezTo>
                    <a:pt x="17" y="186"/>
                    <a:pt x="34" y="223"/>
                    <a:pt x="54" y="239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207" y="239"/>
                    <a:pt x="240" y="186"/>
                    <a:pt x="223" y="103"/>
                  </a:cubicBezTo>
                  <a:cubicBezTo>
                    <a:pt x="223" y="66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4"/>
            <p:cNvSpPr/>
            <p:nvPr/>
          </p:nvSpPr>
          <p:spPr>
            <a:xfrm>
              <a:off x="5122950" y="24869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12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lnTo>
                    <a:pt x="136" y="253"/>
                  </a:lnTo>
                  <a:cubicBezTo>
                    <a:pt x="174" y="253"/>
                    <a:pt x="206" y="220"/>
                    <a:pt x="223" y="187"/>
                  </a:cubicBezTo>
                  <a:cubicBezTo>
                    <a:pt x="239" y="133"/>
                    <a:pt x="223" y="84"/>
                    <a:pt x="206" y="47"/>
                  </a:cubicBezTo>
                  <a:cubicBezTo>
                    <a:pt x="190" y="30"/>
                    <a:pt x="174" y="14"/>
                    <a:pt x="157" y="14"/>
                  </a:cubicBezTo>
                  <a:cubicBezTo>
                    <a:pt x="143" y="5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4"/>
            <p:cNvSpPr/>
            <p:nvPr/>
          </p:nvSpPr>
          <p:spPr>
            <a:xfrm>
              <a:off x="5099350" y="2693200"/>
              <a:ext cx="6400" cy="6600"/>
            </a:xfrm>
            <a:custGeom>
              <a:avLst/>
              <a:gdLst/>
              <a:ahLst/>
              <a:cxnLst/>
              <a:rect l="l" t="t" r="r" b="b"/>
              <a:pathLst>
                <a:path w="256" h="264" extrusionOk="0">
                  <a:moveTo>
                    <a:pt x="111" y="1"/>
                  </a:moveTo>
                  <a:cubicBezTo>
                    <a:pt x="92" y="1"/>
                    <a:pt x="76" y="12"/>
                    <a:pt x="50" y="24"/>
                  </a:cubicBezTo>
                  <a:cubicBezTo>
                    <a:pt x="17" y="78"/>
                    <a:pt x="0" y="160"/>
                    <a:pt x="33" y="214"/>
                  </a:cubicBezTo>
                  <a:cubicBezTo>
                    <a:pt x="50" y="247"/>
                    <a:pt x="87" y="263"/>
                    <a:pt x="120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39" y="181"/>
                    <a:pt x="256" y="111"/>
                    <a:pt x="206" y="41"/>
                  </a:cubicBezTo>
                  <a:cubicBezTo>
                    <a:pt x="206" y="24"/>
                    <a:pt x="190" y="24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4"/>
            <p:cNvSpPr/>
            <p:nvPr/>
          </p:nvSpPr>
          <p:spPr>
            <a:xfrm>
              <a:off x="5124700" y="25628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7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4"/>
                    <a:pt x="33" y="219"/>
                    <a:pt x="87" y="257"/>
                  </a:cubicBezTo>
                  <a:cubicBezTo>
                    <a:pt x="99" y="259"/>
                    <a:pt x="110" y="261"/>
                    <a:pt x="121" y="261"/>
                  </a:cubicBezTo>
                  <a:cubicBezTo>
                    <a:pt x="171" y="261"/>
                    <a:pt x="212" y="231"/>
                    <a:pt x="240" y="186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6" y="5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4"/>
            <p:cNvSpPr/>
            <p:nvPr/>
          </p:nvSpPr>
          <p:spPr>
            <a:xfrm>
              <a:off x="5121700" y="25332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7" y="1"/>
                  </a:moveTo>
                  <a:cubicBezTo>
                    <a:pt x="104" y="1"/>
                    <a:pt x="67" y="17"/>
                    <a:pt x="50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0" y="240"/>
                    <a:pt x="83" y="256"/>
                    <a:pt x="104" y="256"/>
                  </a:cubicBezTo>
                  <a:cubicBezTo>
                    <a:pt x="114" y="261"/>
                    <a:pt x="123" y="263"/>
                    <a:pt x="133" y="263"/>
                  </a:cubicBezTo>
                  <a:cubicBezTo>
                    <a:pt x="155" y="263"/>
                    <a:pt x="175" y="251"/>
                    <a:pt x="186" y="240"/>
                  </a:cubicBezTo>
                  <a:cubicBezTo>
                    <a:pt x="207" y="223"/>
                    <a:pt x="224" y="190"/>
                    <a:pt x="224" y="153"/>
                  </a:cubicBezTo>
                  <a:cubicBezTo>
                    <a:pt x="240" y="120"/>
                    <a:pt x="224" y="87"/>
                    <a:pt x="207" y="50"/>
                  </a:cubicBezTo>
                  <a:cubicBezTo>
                    <a:pt x="186" y="34"/>
                    <a:pt x="170" y="17"/>
                    <a:pt x="153" y="17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4"/>
            <p:cNvSpPr/>
            <p:nvPr/>
          </p:nvSpPr>
          <p:spPr>
            <a:xfrm>
              <a:off x="5128500" y="251682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04" y="0"/>
                  </a:moveTo>
                  <a:cubicBezTo>
                    <a:pt x="71" y="0"/>
                    <a:pt x="55" y="21"/>
                    <a:pt x="38" y="54"/>
                  </a:cubicBezTo>
                  <a:cubicBezTo>
                    <a:pt x="17" y="87"/>
                    <a:pt x="1" y="124"/>
                    <a:pt x="1" y="157"/>
                  </a:cubicBezTo>
                  <a:cubicBezTo>
                    <a:pt x="17" y="190"/>
                    <a:pt x="38" y="227"/>
                    <a:pt x="55" y="243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1" y="243"/>
                    <a:pt x="244" y="190"/>
                    <a:pt x="224" y="103"/>
                  </a:cubicBezTo>
                  <a:cubicBezTo>
                    <a:pt x="224" y="70"/>
                    <a:pt x="207" y="54"/>
                    <a:pt x="191" y="21"/>
                  </a:cubicBezTo>
                  <a:lnTo>
                    <a:pt x="158" y="21"/>
                  </a:lnTo>
                  <a:cubicBezTo>
                    <a:pt x="141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4"/>
            <p:cNvSpPr/>
            <p:nvPr/>
          </p:nvSpPr>
          <p:spPr>
            <a:xfrm>
              <a:off x="5143150" y="25142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4" y="1"/>
                    <a:pt x="87" y="1"/>
                    <a:pt x="50" y="22"/>
                  </a:cubicBezTo>
                  <a:cubicBezTo>
                    <a:pt x="17" y="71"/>
                    <a:pt x="0" y="158"/>
                    <a:pt x="33" y="207"/>
                  </a:cubicBezTo>
                  <a:cubicBezTo>
                    <a:pt x="50" y="244"/>
                    <a:pt x="87" y="261"/>
                    <a:pt x="120" y="261"/>
                  </a:cubicBezTo>
                  <a:cubicBezTo>
                    <a:pt x="136" y="261"/>
                    <a:pt x="174" y="244"/>
                    <a:pt x="190" y="228"/>
                  </a:cubicBezTo>
                  <a:cubicBezTo>
                    <a:pt x="223" y="207"/>
                    <a:pt x="240" y="174"/>
                    <a:pt x="240" y="141"/>
                  </a:cubicBezTo>
                  <a:cubicBezTo>
                    <a:pt x="240" y="104"/>
                    <a:pt x="240" y="71"/>
                    <a:pt x="207" y="55"/>
                  </a:cubicBezTo>
                  <a:cubicBezTo>
                    <a:pt x="207" y="22"/>
                    <a:pt x="190" y="22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4"/>
            <p:cNvSpPr/>
            <p:nvPr/>
          </p:nvSpPr>
          <p:spPr>
            <a:xfrm>
              <a:off x="5139750" y="2561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07"/>
                    <a:pt x="66" y="240"/>
                  </a:cubicBezTo>
                  <a:cubicBezTo>
                    <a:pt x="83" y="256"/>
                    <a:pt x="120" y="256"/>
                    <a:pt x="136" y="256"/>
                  </a:cubicBezTo>
                  <a:cubicBezTo>
                    <a:pt x="207" y="240"/>
                    <a:pt x="240" y="170"/>
                    <a:pt x="240" y="104"/>
                  </a:cubicBezTo>
                  <a:cubicBezTo>
                    <a:pt x="223" y="67"/>
                    <a:pt x="207" y="50"/>
                    <a:pt x="186" y="17"/>
                  </a:cubicBezTo>
                  <a:cubicBezTo>
                    <a:pt x="186" y="17"/>
                    <a:pt x="169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4"/>
            <p:cNvSpPr/>
            <p:nvPr/>
          </p:nvSpPr>
          <p:spPr>
            <a:xfrm>
              <a:off x="5081300" y="26174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0" y="1"/>
                  </a:moveTo>
                  <a:cubicBezTo>
                    <a:pt x="70" y="1"/>
                    <a:pt x="29" y="33"/>
                    <a:pt x="17" y="81"/>
                  </a:cubicBezTo>
                  <a:cubicBezTo>
                    <a:pt x="1" y="98"/>
                    <a:pt x="1" y="119"/>
                    <a:pt x="1" y="152"/>
                  </a:cubicBezTo>
                  <a:cubicBezTo>
                    <a:pt x="17" y="185"/>
                    <a:pt x="34" y="238"/>
                    <a:pt x="87" y="255"/>
                  </a:cubicBezTo>
                  <a:cubicBezTo>
                    <a:pt x="96" y="259"/>
                    <a:pt x="105" y="261"/>
                    <a:pt x="114" y="261"/>
                  </a:cubicBezTo>
                  <a:cubicBezTo>
                    <a:pt x="138" y="261"/>
                    <a:pt x="163" y="246"/>
                    <a:pt x="190" y="222"/>
                  </a:cubicBezTo>
                  <a:cubicBezTo>
                    <a:pt x="207" y="222"/>
                    <a:pt x="207" y="201"/>
                    <a:pt x="223" y="185"/>
                  </a:cubicBezTo>
                  <a:cubicBezTo>
                    <a:pt x="240" y="119"/>
                    <a:pt x="207" y="32"/>
                    <a:pt x="153" y="15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4"/>
            <p:cNvSpPr/>
            <p:nvPr/>
          </p:nvSpPr>
          <p:spPr>
            <a:xfrm>
              <a:off x="5166350" y="2483825"/>
              <a:ext cx="2175" cy="1275"/>
            </a:xfrm>
            <a:custGeom>
              <a:avLst/>
              <a:gdLst/>
              <a:ahLst/>
              <a:cxnLst/>
              <a:rect l="l" t="t" r="r" b="b"/>
              <a:pathLst>
                <a:path w="87" h="51" extrusionOk="0">
                  <a:moveTo>
                    <a:pt x="0" y="1"/>
                  </a:moveTo>
                  <a:cubicBezTo>
                    <a:pt x="0" y="17"/>
                    <a:pt x="0" y="17"/>
                    <a:pt x="17" y="17"/>
                  </a:cubicBezTo>
                  <a:cubicBezTo>
                    <a:pt x="33" y="34"/>
                    <a:pt x="50" y="50"/>
                    <a:pt x="87" y="50"/>
                  </a:cubicBezTo>
                  <a:cubicBezTo>
                    <a:pt x="50" y="34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4"/>
            <p:cNvSpPr/>
            <p:nvPr/>
          </p:nvSpPr>
          <p:spPr>
            <a:xfrm>
              <a:off x="5118625" y="262790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7" y="10"/>
                    <a:pt x="0" y="76"/>
                    <a:pt x="0" y="146"/>
                  </a:cubicBezTo>
                  <a:cubicBezTo>
                    <a:pt x="21" y="179"/>
                    <a:pt x="37" y="216"/>
                    <a:pt x="54" y="232"/>
                  </a:cubicBezTo>
                  <a:cubicBezTo>
                    <a:pt x="70" y="249"/>
                    <a:pt x="103" y="265"/>
                    <a:pt x="140" y="265"/>
                  </a:cubicBezTo>
                  <a:cubicBezTo>
                    <a:pt x="190" y="249"/>
                    <a:pt x="243" y="179"/>
                    <a:pt x="227" y="113"/>
                  </a:cubicBezTo>
                  <a:cubicBezTo>
                    <a:pt x="227" y="76"/>
                    <a:pt x="206" y="43"/>
                    <a:pt x="190" y="26"/>
                  </a:cubicBezTo>
                  <a:cubicBezTo>
                    <a:pt x="173" y="26"/>
                    <a:pt x="173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4"/>
            <p:cNvSpPr/>
            <p:nvPr/>
          </p:nvSpPr>
          <p:spPr>
            <a:xfrm>
              <a:off x="5223025" y="25322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23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21"/>
                    <a:pt x="174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4"/>
            <p:cNvSpPr/>
            <p:nvPr/>
          </p:nvSpPr>
          <p:spPr>
            <a:xfrm>
              <a:off x="5122950" y="27036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70" y="17"/>
                    <a:pt x="33" y="34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23"/>
                    <a:pt x="54" y="240"/>
                  </a:cubicBezTo>
                  <a:cubicBezTo>
                    <a:pt x="66" y="252"/>
                    <a:pt x="85" y="265"/>
                    <a:pt x="107" y="265"/>
                  </a:cubicBezTo>
                  <a:cubicBezTo>
                    <a:pt x="117" y="265"/>
                    <a:pt x="127" y="263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74" y="34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4"/>
            <p:cNvSpPr/>
            <p:nvPr/>
          </p:nvSpPr>
          <p:spPr>
            <a:xfrm>
              <a:off x="5231575" y="25447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17" y="190"/>
                    <a:pt x="38" y="206"/>
                    <a:pt x="54" y="244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74" y="260"/>
                    <a:pt x="191" y="244"/>
                    <a:pt x="207" y="206"/>
                  </a:cubicBezTo>
                  <a:cubicBezTo>
                    <a:pt x="224" y="174"/>
                    <a:pt x="224" y="141"/>
                    <a:pt x="224" y="103"/>
                  </a:cubicBezTo>
                  <a:cubicBezTo>
                    <a:pt x="224" y="70"/>
                    <a:pt x="207" y="54"/>
                    <a:pt x="191" y="17"/>
                  </a:cubicBezTo>
                  <a:cubicBezTo>
                    <a:pt x="174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4"/>
            <p:cNvSpPr/>
            <p:nvPr/>
          </p:nvSpPr>
          <p:spPr>
            <a:xfrm>
              <a:off x="5224275" y="25619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1"/>
                    <a:pt x="37" y="223"/>
                    <a:pt x="54" y="240"/>
                  </a:cubicBezTo>
                  <a:cubicBezTo>
                    <a:pt x="87" y="256"/>
                    <a:pt x="124" y="256"/>
                    <a:pt x="140" y="256"/>
                  </a:cubicBezTo>
                  <a:cubicBezTo>
                    <a:pt x="206" y="256"/>
                    <a:pt x="243" y="191"/>
                    <a:pt x="243" y="104"/>
                  </a:cubicBezTo>
                  <a:cubicBezTo>
                    <a:pt x="227" y="87"/>
                    <a:pt x="206" y="50"/>
                    <a:pt x="190" y="34"/>
                  </a:cubicBezTo>
                  <a:cubicBezTo>
                    <a:pt x="190" y="17"/>
                    <a:pt x="173" y="17"/>
                    <a:pt x="173" y="17"/>
                  </a:cubicBez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4"/>
            <p:cNvSpPr/>
            <p:nvPr/>
          </p:nvSpPr>
          <p:spPr>
            <a:xfrm>
              <a:off x="5110475" y="26135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87" y="0"/>
                    <a:pt x="54" y="33"/>
                  </a:cubicBezTo>
                  <a:cubicBezTo>
                    <a:pt x="0" y="70"/>
                    <a:pt x="0" y="153"/>
                    <a:pt x="38" y="206"/>
                  </a:cubicBezTo>
                  <a:cubicBezTo>
                    <a:pt x="54" y="239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6"/>
                    <a:pt x="223" y="173"/>
                    <a:pt x="244" y="136"/>
                  </a:cubicBezTo>
                  <a:cubicBezTo>
                    <a:pt x="244" y="103"/>
                    <a:pt x="223" y="70"/>
                    <a:pt x="207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4"/>
            <p:cNvSpPr/>
            <p:nvPr/>
          </p:nvSpPr>
          <p:spPr>
            <a:xfrm>
              <a:off x="5112225" y="2568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50" y="21"/>
                    <a:pt x="1" y="71"/>
                    <a:pt x="17" y="157"/>
                  </a:cubicBezTo>
                  <a:cubicBezTo>
                    <a:pt x="17" y="190"/>
                    <a:pt x="34" y="207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207" y="244"/>
                    <a:pt x="240" y="174"/>
                    <a:pt x="223" y="104"/>
                  </a:cubicBezTo>
                  <a:cubicBezTo>
                    <a:pt x="223" y="71"/>
                    <a:pt x="207" y="54"/>
                    <a:pt x="190" y="21"/>
                  </a:cubicBezTo>
                  <a:cubicBezTo>
                    <a:pt x="174" y="21"/>
                    <a:pt x="174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4"/>
            <p:cNvSpPr/>
            <p:nvPr/>
          </p:nvSpPr>
          <p:spPr>
            <a:xfrm>
              <a:off x="5113475" y="26436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0" y="83"/>
                    <a:pt x="0" y="153"/>
                    <a:pt x="37" y="223"/>
                  </a:cubicBezTo>
                  <a:cubicBezTo>
                    <a:pt x="54" y="239"/>
                    <a:pt x="87" y="256"/>
                    <a:pt x="103" y="256"/>
                  </a:cubicBezTo>
                  <a:cubicBezTo>
                    <a:pt x="114" y="261"/>
                    <a:pt x="124" y="263"/>
                    <a:pt x="134" y="263"/>
                  </a:cubicBezTo>
                  <a:cubicBezTo>
                    <a:pt x="158" y="263"/>
                    <a:pt x="178" y="251"/>
                    <a:pt x="190" y="239"/>
                  </a:cubicBezTo>
                  <a:cubicBezTo>
                    <a:pt x="243" y="186"/>
                    <a:pt x="243" y="103"/>
                    <a:pt x="206" y="50"/>
                  </a:cubicBezTo>
                  <a:cubicBezTo>
                    <a:pt x="190" y="33"/>
                    <a:pt x="173" y="17"/>
                    <a:pt x="157" y="17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4"/>
            <p:cNvSpPr/>
            <p:nvPr/>
          </p:nvSpPr>
          <p:spPr>
            <a:xfrm>
              <a:off x="5122525" y="26610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8" y="0"/>
                  </a:moveTo>
                  <a:cubicBezTo>
                    <a:pt x="83" y="0"/>
                    <a:pt x="31" y="35"/>
                    <a:pt x="17" y="91"/>
                  </a:cubicBezTo>
                  <a:cubicBezTo>
                    <a:pt x="1" y="161"/>
                    <a:pt x="17" y="231"/>
                    <a:pt x="71" y="264"/>
                  </a:cubicBezTo>
                  <a:cubicBezTo>
                    <a:pt x="82" y="267"/>
                    <a:pt x="94" y="268"/>
                    <a:pt x="105" y="268"/>
                  </a:cubicBezTo>
                  <a:cubicBezTo>
                    <a:pt x="159" y="268"/>
                    <a:pt x="210" y="235"/>
                    <a:pt x="223" y="177"/>
                  </a:cubicBezTo>
                  <a:cubicBezTo>
                    <a:pt x="240" y="107"/>
                    <a:pt x="207" y="41"/>
                    <a:pt x="153" y="4"/>
                  </a:cubicBezTo>
                  <a:cubicBezTo>
                    <a:pt x="146" y="1"/>
                    <a:pt x="137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4"/>
            <p:cNvSpPr/>
            <p:nvPr/>
          </p:nvSpPr>
          <p:spPr>
            <a:xfrm>
              <a:off x="5114400" y="2518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94" y="0"/>
                  </a:moveTo>
                  <a:cubicBezTo>
                    <a:pt x="53" y="0"/>
                    <a:pt x="12" y="32"/>
                    <a:pt x="0" y="83"/>
                  </a:cubicBezTo>
                  <a:lnTo>
                    <a:pt x="0" y="133"/>
                  </a:lnTo>
                  <a:cubicBezTo>
                    <a:pt x="0" y="186"/>
                    <a:pt x="17" y="236"/>
                    <a:pt x="66" y="252"/>
                  </a:cubicBezTo>
                  <a:cubicBezTo>
                    <a:pt x="76" y="258"/>
                    <a:pt x="88" y="261"/>
                    <a:pt x="99" y="261"/>
                  </a:cubicBezTo>
                  <a:cubicBezTo>
                    <a:pt x="128" y="261"/>
                    <a:pt x="157" y="243"/>
                    <a:pt x="169" y="219"/>
                  </a:cubicBezTo>
                  <a:cubicBezTo>
                    <a:pt x="190" y="219"/>
                    <a:pt x="206" y="203"/>
                    <a:pt x="206" y="170"/>
                  </a:cubicBezTo>
                  <a:cubicBezTo>
                    <a:pt x="223" y="116"/>
                    <a:pt x="206" y="30"/>
                    <a:pt x="136" y="13"/>
                  </a:cubicBezTo>
                  <a:cubicBezTo>
                    <a:pt x="123" y="4"/>
                    <a:pt x="108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4"/>
            <p:cNvSpPr/>
            <p:nvPr/>
          </p:nvSpPr>
          <p:spPr>
            <a:xfrm>
              <a:off x="5116975" y="254810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34" y="1"/>
                  </a:moveTo>
                  <a:cubicBezTo>
                    <a:pt x="84" y="1"/>
                    <a:pt x="44" y="35"/>
                    <a:pt x="17" y="89"/>
                  </a:cubicBezTo>
                  <a:cubicBezTo>
                    <a:pt x="0" y="159"/>
                    <a:pt x="33" y="229"/>
                    <a:pt x="87" y="262"/>
                  </a:cubicBezTo>
                  <a:cubicBezTo>
                    <a:pt x="95" y="265"/>
                    <a:pt x="104" y="266"/>
                    <a:pt x="114" y="266"/>
                  </a:cubicBezTo>
                  <a:cubicBezTo>
                    <a:pt x="159" y="266"/>
                    <a:pt x="209" y="234"/>
                    <a:pt x="223" y="176"/>
                  </a:cubicBezTo>
                  <a:cubicBezTo>
                    <a:pt x="256" y="110"/>
                    <a:pt x="223" y="40"/>
                    <a:pt x="169" y="7"/>
                  </a:cubicBezTo>
                  <a:cubicBezTo>
                    <a:pt x="157" y="3"/>
                    <a:pt x="145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4"/>
            <p:cNvSpPr/>
            <p:nvPr/>
          </p:nvSpPr>
          <p:spPr>
            <a:xfrm>
              <a:off x="5118625" y="25829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"/>
                    <a:pt x="0" y="71"/>
                    <a:pt x="21" y="137"/>
                  </a:cubicBezTo>
                  <a:cubicBezTo>
                    <a:pt x="21" y="224"/>
                    <a:pt x="87" y="261"/>
                    <a:pt x="140" y="261"/>
                  </a:cubicBezTo>
                  <a:cubicBezTo>
                    <a:pt x="173" y="240"/>
                    <a:pt x="190" y="224"/>
                    <a:pt x="206" y="207"/>
                  </a:cubicBezTo>
                  <a:cubicBezTo>
                    <a:pt x="227" y="174"/>
                    <a:pt x="243" y="137"/>
                    <a:pt x="243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90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4"/>
            <p:cNvSpPr/>
            <p:nvPr/>
          </p:nvSpPr>
          <p:spPr>
            <a:xfrm>
              <a:off x="5117375" y="25984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7" y="174"/>
                    <a:pt x="17" y="207"/>
                    <a:pt x="50" y="223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53" y="239"/>
                    <a:pt x="190" y="223"/>
                    <a:pt x="207" y="207"/>
                  </a:cubicBezTo>
                  <a:cubicBezTo>
                    <a:pt x="223" y="174"/>
                    <a:pt x="223" y="136"/>
                    <a:pt x="223" y="103"/>
                  </a:cubicBezTo>
                  <a:cubicBezTo>
                    <a:pt x="223" y="70"/>
                    <a:pt x="207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4"/>
            <p:cNvSpPr/>
            <p:nvPr/>
          </p:nvSpPr>
          <p:spPr>
            <a:xfrm>
              <a:off x="5093375" y="24932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66" y="17"/>
                    <a:pt x="50" y="38"/>
                    <a:pt x="33" y="54"/>
                  </a:cubicBezTo>
                  <a:cubicBezTo>
                    <a:pt x="17" y="87"/>
                    <a:pt x="0" y="120"/>
                    <a:pt x="0" y="158"/>
                  </a:cubicBezTo>
                  <a:cubicBezTo>
                    <a:pt x="17" y="191"/>
                    <a:pt x="33" y="224"/>
                    <a:pt x="50" y="244"/>
                  </a:cubicBezTo>
                  <a:cubicBezTo>
                    <a:pt x="61" y="256"/>
                    <a:pt x="83" y="267"/>
                    <a:pt x="107" y="267"/>
                  </a:cubicBezTo>
                  <a:cubicBezTo>
                    <a:pt x="116" y="267"/>
                    <a:pt x="126" y="265"/>
                    <a:pt x="136" y="261"/>
                  </a:cubicBezTo>
                  <a:cubicBezTo>
                    <a:pt x="186" y="261"/>
                    <a:pt x="239" y="191"/>
                    <a:pt x="223" y="120"/>
                  </a:cubicBezTo>
                  <a:cubicBezTo>
                    <a:pt x="223" y="87"/>
                    <a:pt x="206" y="54"/>
                    <a:pt x="186" y="38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4"/>
            <p:cNvSpPr/>
            <p:nvPr/>
          </p:nvSpPr>
          <p:spPr>
            <a:xfrm>
              <a:off x="5078325" y="24953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17"/>
                    <a:pt x="0" y="71"/>
                    <a:pt x="17" y="157"/>
                  </a:cubicBezTo>
                  <a:cubicBezTo>
                    <a:pt x="17" y="190"/>
                    <a:pt x="33" y="207"/>
                    <a:pt x="50" y="240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3"/>
                    <a:pt x="190" y="17"/>
                  </a:cubicBezTo>
                  <a:cubicBezTo>
                    <a:pt x="169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4"/>
            <p:cNvSpPr/>
            <p:nvPr/>
          </p:nvSpPr>
          <p:spPr>
            <a:xfrm>
              <a:off x="5085625" y="24781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34" y="1"/>
                    <a:pt x="1" y="71"/>
                    <a:pt x="1" y="141"/>
                  </a:cubicBezTo>
                  <a:cubicBezTo>
                    <a:pt x="1" y="174"/>
                    <a:pt x="17" y="207"/>
                    <a:pt x="50" y="228"/>
                  </a:cubicBezTo>
                  <a:cubicBezTo>
                    <a:pt x="67" y="261"/>
                    <a:pt x="104" y="261"/>
                    <a:pt x="120" y="261"/>
                  </a:cubicBezTo>
                  <a:cubicBezTo>
                    <a:pt x="153" y="244"/>
                    <a:pt x="186" y="228"/>
                    <a:pt x="207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7" y="38"/>
                    <a:pt x="170" y="22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4"/>
            <p:cNvSpPr/>
            <p:nvPr/>
          </p:nvSpPr>
          <p:spPr>
            <a:xfrm>
              <a:off x="5088625" y="25106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lnTo>
                    <a:pt x="66" y="8"/>
                  </a:lnTo>
                  <a:cubicBezTo>
                    <a:pt x="33" y="41"/>
                    <a:pt x="0" y="94"/>
                    <a:pt x="17" y="144"/>
                  </a:cubicBezTo>
                  <a:cubicBezTo>
                    <a:pt x="17" y="181"/>
                    <a:pt x="33" y="214"/>
                    <a:pt x="50" y="231"/>
                  </a:cubicBezTo>
                  <a:cubicBezTo>
                    <a:pt x="66" y="268"/>
                    <a:pt x="103" y="268"/>
                    <a:pt x="136" y="268"/>
                  </a:cubicBezTo>
                  <a:cubicBezTo>
                    <a:pt x="190" y="247"/>
                    <a:pt x="240" y="181"/>
                    <a:pt x="223" y="111"/>
                  </a:cubicBezTo>
                  <a:lnTo>
                    <a:pt x="223" y="78"/>
                  </a:lnTo>
                  <a:cubicBezTo>
                    <a:pt x="207" y="41"/>
                    <a:pt x="190" y="24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4"/>
            <p:cNvSpPr/>
            <p:nvPr/>
          </p:nvSpPr>
          <p:spPr>
            <a:xfrm>
              <a:off x="5064100" y="24529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17" y="186"/>
                    <a:pt x="37" y="223"/>
                  </a:cubicBezTo>
                  <a:cubicBezTo>
                    <a:pt x="54" y="240"/>
                    <a:pt x="70" y="256"/>
                    <a:pt x="103" y="256"/>
                  </a:cubicBezTo>
                  <a:cubicBezTo>
                    <a:pt x="114" y="261"/>
                    <a:pt x="123" y="263"/>
                    <a:pt x="131" y="263"/>
                  </a:cubicBezTo>
                  <a:cubicBezTo>
                    <a:pt x="151" y="263"/>
                    <a:pt x="167" y="252"/>
                    <a:pt x="190" y="240"/>
                  </a:cubicBezTo>
                  <a:cubicBezTo>
                    <a:pt x="223" y="186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cubicBezTo>
                    <a:pt x="157" y="1"/>
                    <a:pt x="140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4"/>
            <p:cNvSpPr/>
            <p:nvPr/>
          </p:nvSpPr>
          <p:spPr>
            <a:xfrm>
              <a:off x="5082125" y="25285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3" y="1"/>
                  </a:moveTo>
                  <a:cubicBezTo>
                    <a:pt x="72" y="1"/>
                    <a:pt x="32" y="32"/>
                    <a:pt x="17" y="84"/>
                  </a:cubicBezTo>
                  <a:cubicBezTo>
                    <a:pt x="1" y="149"/>
                    <a:pt x="17" y="220"/>
                    <a:pt x="87" y="253"/>
                  </a:cubicBezTo>
                  <a:cubicBezTo>
                    <a:pt x="97" y="256"/>
                    <a:pt x="108" y="258"/>
                    <a:pt x="118" y="258"/>
                  </a:cubicBezTo>
                  <a:cubicBezTo>
                    <a:pt x="164" y="258"/>
                    <a:pt x="210" y="224"/>
                    <a:pt x="223" y="170"/>
                  </a:cubicBezTo>
                  <a:cubicBezTo>
                    <a:pt x="244" y="116"/>
                    <a:pt x="207" y="30"/>
                    <a:pt x="157" y="13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4"/>
            <p:cNvSpPr/>
            <p:nvPr/>
          </p:nvSpPr>
          <p:spPr>
            <a:xfrm>
              <a:off x="5097600" y="256970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7" y="0"/>
                    <a:pt x="0" y="70"/>
                    <a:pt x="0" y="136"/>
                  </a:cubicBezTo>
                  <a:cubicBezTo>
                    <a:pt x="17" y="190"/>
                    <a:pt x="37" y="223"/>
                    <a:pt x="70" y="239"/>
                  </a:cubicBezTo>
                  <a:cubicBezTo>
                    <a:pt x="87" y="239"/>
                    <a:pt x="103" y="256"/>
                    <a:pt x="140" y="256"/>
                  </a:cubicBezTo>
                  <a:cubicBezTo>
                    <a:pt x="157" y="239"/>
                    <a:pt x="190" y="223"/>
                    <a:pt x="206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6" y="33"/>
                    <a:pt x="190" y="17"/>
                  </a:cubicBezTo>
                  <a:cubicBezTo>
                    <a:pt x="173" y="17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4"/>
            <p:cNvSpPr/>
            <p:nvPr/>
          </p:nvSpPr>
          <p:spPr>
            <a:xfrm>
              <a:off x="5219125" y="2577825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0" y="1"/>
                  </a:moveTo>
                  <a:cubicBezTo>
                    <a:pt x="103" y="1"/>
                    <a:pt x="87" y="1"/>
                    <a:pt x="54" y="17"/>
                  </a:cubicBezTo>
                  <a:cubicBezTo>
                    <a:pt x="21" y="71"/>
                    <a:pt x="0" y="157"/>
                    <a:pt x="37" y="207"/>
                  </a:cubicBezTo>
                  <a:cubicBezTo>
                    <a:pt x="54" y="240"/>
                    <a:pt x="87" y="261"/>
                    <a:pt x="124" y="261"/>
                  </a:cubicBezTo>
                  <a:cubicBezTo>
                    <a:pt x="140" y="261"/>
                    <a:pt x="173" y="261"/>
                    <a:pt x="190" y="223"/>
                  </a:cubicBezTo>
                  <a:cubicBezTo>
                    <a:pt x="243" y="190"/>
                    <a:pt x="260" y="104"/>
                    <a:pt x="206" y="54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4"/>
            <p:cNvSpPr/>
            <p:nvPr/>
          </p:nvSpPr>
          <p:spPr>
            <a:xfrm>
              <a:off x="5091600" y="246147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37" y="0"/>
                  </a:moveTo>
                  <a:cubicBezTo>
                    <a:pt x="121" y="0"/>
                    <a:pt x="88" y="0"/>
                    <a:pt x="71" y="17"/>
                  </a:cubicBezTo>
                  <a:cubicBezTo>
                    <a:pt x="17" y="70"/>
                    <a:pt x="1" y="153"/>
                    <a:pt x="50" y="206"/>
                  </a:cubicBezTo>
                  <a:cubicBezTo>
                    <a:pt x="71" y="239"/>
                    <a:pt x="88" y="256"/>
                    <a:pt x="121" y="256"/>
                  </a:cubicBezTo>
                  <a:cubicBezTo>
                    <a:pt x="154" y="256"/>
                    <a:pt x="174" y="239"/>
                    <a:pt x="207" y="223"/>
                  </a:cubicBezTo>
                  <a:cubicBezTo>
                    <a:pt x="240" y="190"/>
                    <a:pt x="257" y="103"/>
                    <a:pt x="224" y="50"/>
                  </a:cubicBezTo>
                  <a:cubicBezTo>
                    <a:pt x="207" y="33"/>
                    <a:pt x="191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4"/>
            <p:cNvSpPr/>
            <p:nvPr/>
          </p:nvSpPr>
          <p:spPr>
            <a:xfrm>
              <a:off x="5094200" y="25400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4" y="256"/>
                    <a:pt x="85" y="267"/>
                    <a:pt x="107" y="267"/>
                  </a:cubicBezTo>
                  <a:cubicBezTo>
                    <a:pt x="117" y="267"/>
                    <a:pt x="126" y="265"/>
                    <a:pt x="136" y="260"/>
                  </a:cubicBezTo>
                  <a:cubicBezTo>
                    <a:pt x="190" y="260"/>
                    <a:pt x="239" y="190"/>
                    <a:pt x="223" y="124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73" y="21"/>
                    <a:pt x="173" y="21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4"/>
            <p:cNvSpPr/>
            <p:nvPr/>
          </p:nvSpPr>
          <p:spPr>
            <a:xfrm>
              <a:off x="5082550" y="25709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3" y="1"/>
                  </a:moveTo>
                  <a:cubicBezTo>
                    <a:pt x="70" y="21"/>
                    <a:pt x="37" y="38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21" y="190"/>
                    <a:pt x="21" y="227"/>
                    <a:pt x="54" y="244"/>
                  </a:cubicBezTo>
                  <a:cubicBezTo>
                    <a:pt x="65" y="255"/>
                    <a:pt x="85" y="267"/>
                    <a:pt x="109" y="267"/>
                  </a:cubicBezTo>
                  <a:cubicBezTo>
                    <a:pt x="119" y="267"/>
                    <a:pt x="129" y="265"/>
                    <a:pt x="140" y="260"/>
                  </a:cubicBezTo>
                  <a:cubicBezTo>
                    <a:pt x="190" y="260"/>
                    <a:pt x="243" y="190"/>
                    <a:pt x="227" y="124"/>
                  </a:cubicBezTo>
                  <a:cubicBezTo>
                    <a:pt x="227" y="87"/>
                    <a:pt x="206" y="54"/>
                    <a:pt x="173" y="38"/>
                  </a:cubicBezTo>
                  <a:cubicBezTo>
                    <a:pt x="173" y="21"/>
                    <a:pt x="173" y="21"/>
                    <a:pt x="157" y="21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4"/>
            <p:cNvSpPr/>
            <p:nvPr/>
          </p:nvSpPr>
          <p:spPr>
            <a:xfrm>
              <a:off x="5072225" y="255762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1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1" y="244"/>
                    <a:pt x="244" y="190"/>
                    <a:pt x="228" y="104"/>
                  </a:cubicBezTo>
                  <a:cubicBezTo>
                    <a:pt x="228" y="71"/>
                    <a:pt x="207" y="54"/>
                    <a:pt x="191" y="17"/>
                  </a:cubicBezTo>
                  <a:lnTo>
                    <a:pt x="158" y="17"/>
                  </a:ln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4"/>
            <p:cNvSpPr/>
            <p:nvPr/>
          </p:nvSpPr>
          <p:spPr>
            <a:xfrm>
              <a:off x="5073575" y="25416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5" y="1"/>
                  </a:moveTo>
                  <a:cubicBezTo>
                    <a:pt x="98" y="1"/>
                    <a:pt x="47" y="33"/>
                    <a:pt x="33" y="91"/>
                  </a:cubicBezTo>
                  <a:cubicBezTo>
                    <a:pt x="0" y="161"/>
                    <a:pt x="33" y="227"/>
                    <a:pt x="87" y="244"/>
                  </a:cubicBezTo>
                  <a:cubicBezTo>
                    <a:pt x="105" y="254"/>
                    <a:pt x="122" y="259"/>
                    <a:pt x="138" y="259"/>
                  </a:cubicBezTo>
                  <a:cubicBezTo>
                    <a:pt x="181" y="259"/>
                    <a:pt x="216" y="226"/>
                    <a:pt x="240" y="178"/>
                  </a:cubicBezTo>
                  <a:cubicBezTo>
                    <a:pt x="256" y="108"/>
                    <a:pt x="223" y="38"/>
                    <a:pt x="174" y="5"/>
                  </a:cubicBezTo>
                  <a:cubicBezTo>
                    <a:pt x="165" y="2"/>
                    <a:pt x="15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4"/>
            <p:cNvSpPr/>
            <p:nvPr/>
          </p:nvSpPr>
          <p:spPr>
            <a:xfrm>
              <a:off x="5071400" y="26049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20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1" y="83"/>
                    <a:pt x="1" y="153"/>
                    <a:pt x="34" y="223"/>
                  </a:cubicBezTo>
                  <a:cubicBezTo>
                    <a:pt x="54" y="239"/>
                    <a:pt x="71" y="256"/>
                    <a:pt x="104" y="256"/>
                  </a:cubicBezTo>
                  <a:cubicBezTo>
                    <a:pt x="114" y="261"/>
                    <a:pt x="122" y="263"/>
                    <a:pt x="130" y="263"/>
                  </a:cubicBezTo>
                  <a:cubicBezTo>
                    <a:pt x="150" y="263"/>
                    <a:pt x="167" y="251"/>
                    <a:pt x="191" y="239"/>
                  </a:cubicBezTo>
                  <a:cubicBezTo>
                    <a:pt x="207" y="206"/>
                    <a:pt x="224" y="186"/>
                    <a:pt x="224" y="153"/>
                  </a:cubicBezTo>
                  <a:cubicBezTo>
                    <a:pt x="224" y="120"/>
                    <a:pt x="224" y="83"/>
                    <a:pt x="207" y="50"/>
                  </a:cubicBezTo>
                  <a:cubicBezTo>
                    <a:pt x="191" y="33"/>
                    <a:pt x="174" y="17"/>
                    <a:pt x="158" y="17"/>
                  </a:cubicBezTo>
                  <a:cubicBezTo>
                    <a:pt x="158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4"/>
            <p:cNvSpPr/>
            <p:nvPr/>
          </p:nvSpPr>
          <p:spPr>
            <a:xfrm>
              <a:off x="5078325" y="2589900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39"/>
                  </a:cubicBezTo>
                  <a:cubicBezTo>
                    <a:pt x="61" y="251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6"/>
                  </a:cubicBezTo>
                  <a:cubicBezTo>
                    <a:pt x="153" y="256"/>
                    <a:pt x="190" y="239"/>
                    <a:pt x="206" y="206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4"/>
            <p:cNvSpPr/>
            <p:nvPr/>
          </p:nvSpPr>
          <p:spPr>
            <a:xfrm>
              <a:off x="5070175" y="2577425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20" y="0"/>
                  </a:moveTo>
                  <a:cubicBezTo>
                    <a:pt x="83" y="0"/>
                    <a:pt x="50" y="17"/>
                    <a:pt x="33" y="33"/>
                  </a:cubicBezTo>
                  <a:cubicBezTo>
                    <a:pt x="17" y="50"/>
                    <a:pt x="0" y="87"/>
                    <a:pt x="0" y="120"/>
                  </a:cubicBezTo>
                  <a:cubicBezTo>
                    <a:pt x="0" y="153"/>
                    <a:pt x="0" y="190"/>
                    <a:pt x="17" y="223"/>
                  </a:cubicBezTo>
                  <a:cubicBezTo>
                    <a:pt x="35" y="252"/>
                    <a:pt x="64" y="265"/>
                    <a:pt x="95" y="265"/>
                  </a:cubicBezTo>
                  <a:cubicBezTo>
                    <a:pt x="120" y="265"/>
                    <a:pt x="147" y="256"/>
                    <a:pt x="169" y="239"/>
                  </a:cubicBezTo>
                  <a:cubicBezTo>
                    <a:pt x="223" y="190"/>
                    <a:pt x="223" y="103"/>
                    <a:pt x="186" y="50"/>
                  </a:cubicBezTo>
                  <a:cubicBezTo>
                    <a:pt x="169" y="33"/>
                    <a:pt x="153" y="17"/>
                    <a:pt x="136" y="17"/>
                  </a:cubicBezTo>
                  <a:cubicBezTo>
                    <a:pt x="136" y="0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4"/>
            <p:cNvSpPr/>
            <p:nvPr/>
          </p:nvSpPr>
          <p:spPr>
            <a:xfrm>
              <a:off x="5073150" y="2511075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08" y="1"/>
                  </a:moveTo>
                  <a:cubicBezTo>
                    <a:pt x="84" y="1"/>
                    <a:pt x="62" y="12"/>
                    <a:pt x="50" y="24"/>
                  </a:cubicBezTo>
                  <a:cubicBezTo>
                    <a:pt x="1" y="77"/>
                    <a:pt x="1" y="164"/>
                    <a:pt x="34" y="214"/>
                  </a:cubicBezTo>
                  <a:cubicBezTo>
                    <a:pt x="50" y="230"/>
                    <a:pt x="88" y="251"/>
                    <a:pt x="104" y="267"/>
                  </a:cubicBezTo>
                  <a:cubicBezTo>
                    <a:pt x="137" y="267"/>
                    <a:pt x="170" y="251"/>
                    <a:pt x="191" y="230"/>
                  </a:cubicBezTo>
                  <a:cubicBezTo>
                    <a:pt x="240" y="181"/>
                    <a:pt x="240" y="110"/>
                    <a:pt x="207" y="45"/>
                  </a:cubicBezTo>
                  <a:cubicBezTo>
                    <a:pt x="191" y="24"/>
                    <a:pt x="170" y="7"/>
                    <a:pt x="154" y="7"/>
                  </a:cubicBezTo>
                  <a:lnTo>
                    <a:pt x="137" y="7"/>
                  </a:lnTo>
                  <a:cubicBezTo>
                    <a:pt x="127" y="3"/>
                    <a:pt x="117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4"/>
            <p:cNvSpPr/>
            <p:nvPr/>
          </p:nvSpPr>
          <p:spPr>
            <a:xfrm>
              <a:off x="5076975" y="24658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4" y="0"/>
                  </a:moveTo>
                  <a:cubicBezTo>
                    <a:pt x="38" y="17"/>
                    <a:pt x="1" y="66"/>
                    <a:pt x="1" y="153"/>
                  </a:cubicBezTo>
                  <a:cubicBezTo>
                    <a:pt x="17" y="186"/>
                    <a:pt x="17" y="206"/>
                    <a:pt x="54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57" y="256"/>
                    <a:pt x="190" y="239"/>
                    <a:pt x="207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7" y="50"/>
                    <a:pt x="174" y="17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4"/>
            <p:cNvSpPr/>
            <p:nvPr/>
          </p:nvSpPr>
          <p:spPr>
            <a:xfrm>
              <a:off x="5070175" y="24807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3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43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43"/>
                  </a:cubicBezTo>
                  <a:cubicBezTo>
                    <a:pt x="223" y="206"/>
                    <a:pt x="223" y="173"/>
                    <a:pt x="240" y="140"/>
                  </a:cubicBezTo>
                  <a:cubicBezTo>
                    <a:pt x="240" y="103"/>
                    <a:pt x="223" y="70"/>
                    <a:pt x="207" y="54"/>
                  </a:cubicBezTo>
                  <a:cubicBezTo>
                    <a:pt x="207" y="37"/>
                    <a:pt x="186" y="21"/>
                    <a:pt x="169" y="21"/>
                  </a:cubicBezTo>
                  <a:cubicBezTo>
                    <a:pt x="153" y="0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4"/>
            <p:cNvSpPr/>
            <p:nvPr/>
          </p:nvSpPr>
          <p:spPr>
            <a:xfrm>
              <a:off x="5060700" y="25927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70" y="8"/>
                    <a:pt x="33" y="24"/>
                    <a:pt x="17" y="57"/>
                  </a:cubicBezTo>
                  <a:cubicBezTo>
                    <a:pt x="0" y="78"/>
                    <a:pt x="0" y="111"/>
                    <a:pt x="0" y="144"/>
                  </a:cubicBezTo>
                  <a:cubicBezTo>
                    <a:pt x="0" y="181"/>
                    <a:pt x="17" y="214"/>
                    <a:pt x="50" y="230"/>
                  </a:cubicBezTo>
                  <a:cubicBezTo>
                    <a:pt x="70" y="247"/>
                    <a:pt x="103" y="263"/>
                    <a:pt x="136" y="263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4"/>
            <p:cNvSpPr/>
            <p:nvPr/>
          </p:nvSpPr>
          <p:spPr>
            <a:xfrm>
              <a:off x="5058950" y="25606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40" y="0"/>
                  </a:moveTo>
                  <a:cubicBezTo>
                    <a:pt x="103" y="0"/>
                    <a:pt x="87" y="0"/>
                    <a:pt x="54" y="37"/>
                  </a:cubicBezTo>
                  <a:cubicBezTo>
                    <a:pt x="17" y="70"/>
                    <a:pt x="0" y="157"/>
                    <a:pt x="37" y="206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40" y="260"/>
                    <a:pt x="173" y="260"/>
                    <a:pt x="190" y="227"/>
                  </a:cubicBezTo>
                  <a:cubicBezTo>
                    <a:pt x="243" y="190"/>
                    <a:pt x="260" y="103"/>
                    <a:pt x="206" y="54"/>
                  </a:cubicBezTo>
                  <a:cubicBezTo>
                    <a:pt x="206" y="37"/>
                    <a:pt x="190" y="21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4"/>
            <p:cNvSpPr/>
            <p:nvPr/>
          </p:nvSpPr>
          <p:spPr>
            <a:xfrm>
              <a:off x="5060700" y="24678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50" y="21"/>
                    <a:pt x="0" y="87"/>
                    <a:pt x="17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76" y="256"/>
                    <a:pt x="92" y="267"/>
                    <a:pt x="111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206" y="260"/>
                    <a:pt x="239" y="190"/>
                    <a:pt x="223" y="124"/>
                  </a:cubicBezTo>
                  <a:cubicBezTo>
                    <a:pt x="223" y="71"/>
                    <a:pt x="190" y="38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4"/>
            <p:cNvSpPr/>
            <p:nvPr/>
          </p:nvSpPr>
          <p:spPr>
            <a:xfrm>
              <a:off x="5055525" y="2483325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71" y="21"/>
                    <a:pt x="34" y="37"/>
                    <a:pt x="17" y="54"/>
                  </a:cubicBezTo>
                  <a:cubicBezTo>
                    <a:pt x="1" y="87"/>
                    <a:pt x="1" y="124"/>
                    <a:pt x="1" y="157"/>
                  </a:cubicBezTo>
                  <a:cubicBezTo>
                    <a:pt x="1" y="190"/>
                    <a:pt x="17" y="227"/>
                    <a:pt x="50" y="243"/>
                  </a:cubicBezTo>
                  <a:cubicBezTo>
                    <a:pt x="65" y="255"/>
                    <a:pt x="86" y="267"/>
                    <a:pt x="108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1" y="260"/>
                    <a:pt x="224" y="190"/>
                    <a:pt x="224" y="124"/>
                  </a:cubicBezTo>
                  <a:cubicBezTo>
                    <a:pt x="224" y="87"/>
                    <a:pt x="207" y="54"/>
                    <a:pt x="174" y="37"/>
                  </a:cubicBezTo>
                  <a:cubicBezTo>
                    <a:pt x="174" y="21"/>
                    <a:pt x="154" y="21"/>
                    <a:pt x="154" y="21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4"/>
            <p:cNvSpPr/>
            <p:nvPr/>
          </p:nvSpPr>
          <p:spPr>
            <a:xfrm>
              <a:off x="5059350" y="25443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54" y="17"/>
                    <a:pt x="1" y="87"/>
                    <a:pt x="21" y="158"/>
                  </a:cubicBezTo>
                  <a:cubicBezTo>
                    <a:pt x="21" y="191"/>
                    <a:pt x="38" y="223"/>
                    <a:pt x="54" y="240"/>
                  </a:cubicBezTo>
                  <a:cubicBezTo>
                    <a:pt x="78" y="255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1"/>
                  </a:cubicBezTo>
                  <a:cubicBezTo>
                    <a:pt x="207" y="261"/>
                    <a:pt x="244" y="191"/>
                    <a:pt x="227" y="120"/>
                  </a:cubicBezTo>
                  <a:cubicBezTo>
                    <a:pt x="227" y="87"/>
                    <a:pt x="207" y="54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4"/>
            <p:cNvSpPr/>
            <p:nvPr/>
          </p:nvSpPr>
          <p:spPr>
            <a:xfrm>
              <a:off x="5052950" y="2670600"/>
              <a:ext cx="2600" cy="6525"/>
            </a:xfrm>
            <a:custGeom>
              <a:avLst/>
              <a:gdLst/>
              <a:ahLst/>
              <a:cxnLst/>
              <a:rect l="l" t="t" r="r" b="b"/>
              <a:pathLst>
                <a:path w="104" h="261" extrusionOk="0">
                  <a:moveTo>
                    <a:pt x="1" y="0"/>
                  </a:moveTo>
                  <a:lnTo>
                    <a:pt x="1" y="260"/>
                  </a:lnTo>
                  <a:cubicBezTo>
                    <a:pt x="71" y="240"/>
                    <a:pt x="104" y="174"/>
                    <a:pt x="104" y="103"/>
                  </a:cubicBezTo>
                  <a:cubicBezTo>
                    <a:pt x="104" y="70"/>
                    <a:pt x="87" y="33"/>
                    <a:pt x="50" y="17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4"/>
            <p:cNvSpPr/>
            <p:nvPr/>
          </p:nvSpPr>
          <p:spPr>
            <a:xfrm>
              <a:off x="5095950" y="261607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103" y="0"/>
                  </a:moveTo>
                  <a:cubicBezTo>
                    <a:pt x="66" y="17"/>
                    <a:pt x="33" y="33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0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86" y="256"/>
                    <a:pt x="223" y="190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4"/>
            <p:cNvSpPr/>
            <p:nvPr/>
          </p:nvSpPr>
          <p:spPr>
            <a:xfrm>
              <a:off x="5079550" y="26676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38" y="17"/>
                    <a:pt x="1" y="87"/>
                    <a:pt x="17" y="153"/>
                  </a:cubicBezTo>
                  <a:cubicBezTo>
                    <a:pt x="17" y="190"/>
                    <a:pt x="38" y="223"/>
                    <a:pt x="54" y="240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40"/>
                    <a:pt x="244" y="190"/>
                    <a:pt x="223" y="104"/>
                  </a:cubicBezTo>
                  <a:cubicBezTo>
                    <a:pt x="223" y="71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4"/>
            <p:cNvSpPr/>
            <p:nvPr/>
          </p:nvSpPr>
          <p:spPr>
            <a:xfrm>
              <a:off x="5066675" y="25276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3" y="1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17" y="186"/>
                    <a:pt x="37" y="224"/>
                    <a:pt x="54" y="240"/>
                  </a:cubicBezTo>
                  <a:cubicBezTo>
                    <a:pt x="77" y="252"/>
                    <a:pt x="92" y="263"/>
                    <a:pt x="112" y="263"/>
                  </a:cubicBezTo>
                  <a:cubicBezTo>
                    <a:pt x="120" y="263"/>
                    <a:pt x="130" y="261"/>
                    <a:pt x="140" y="257"/>
                  </a:cubicBezTo>
                  <a:cubicBezTo>
                    <a:pt x="206" y="257"/>
                    <a:pt x="243" y="186"/>
                    <a:pt x="243" y="121"/>
                  </a:cubicBezTo>
                  <a:cubicBezTo>
                    <a:pt x="223" y="83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4"/>
            <p:cNvSpPr/>
            <p:nvPr/>
          </p:nvSpPr>
          <p:spPr>
            <a:xfrm>
              <a:off x="5059350" y="25139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13" y="0"/>
                  </a:moveTo>
                  <a:cubicBezTo>
                    <a:pt x="72" y="0"/>
                    <a:pt x="33" y="32"/>
                    <a:pt x="21" y="83"/>
                  </a:cubicBezTo>
                  <a:cubicBezTo>
                    <a:pt x="1" y="153"/>
                    <a:pt x="21" y="219"/>
                    <a:pt x="87" y="256"/>
                  </a:cubicBezTo>
                  <a:cubicBezTo>
                    <a:pt x="96" y="259"/>
                    <a:pt x="106" y="260"/>
                    <a:pt x="115" y="260"/>
                  </a:cubicBezTo>
                  <a:cubicBezTo>
                    <a:pt x="162" y="260"/>
                    <a:pt x="210" y="228"/>
                    <a:pt x="227" y="170"/>
                  </a:cubicBezTo>
                  <a:cubicBezTo>
                    <a:pt x="244" y="116"/>
                    <a:pt x="207" y="34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4"/>
            <p:cNvSpPr/>
            <p:nvPr/>
          </p:nvSpPr>
          <p:spPr>
            <a:xfrm>
              <a:off x="5052950" y="2628125"/>
              <a:ext cx="2600" cy="6000"/>
            </a:xfrm>
            <a:custGeom>
              <a:avLst/>
              <a:gdLst/>
              <a:ahLst/>
              <a:cxnLst/>
              <a:rect l="l" t="t" r="r" b="b"/>
              <a:pathLst>
                <a:path w="104" h="240" extrusionOk="0">
                  <a:moveTo>
                    <a:pt x="1" y="1"/>
                  </a:moveTo>
                  <a:lnTo>
                    <a:pt x="1" y="240"/>
                  </a:lnTo>
                  <a:cubicBezTo>
                    <a:pt x="34" y="240"/>
                    <a:pt x="71" y="207"/>
                    <a:pt x="87" y="170"/>
                  </a:cubicBezTo>
                  <a:cubicBezTo>
                    <a:pt x="104" y="104"/>
                    <a:pt x="71" y="17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4"/>
            <p:cNvSpPr/>
            <p:nvPr/>
          </p:nvSpPr>
          <p:spPr>
            <a:xfrm>
              <a:off x="5055950" y="26101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71" y="0"/>
                  </a:moveTo>
                  <a:cubicBezTo>
                    <a:pt x="33" y="33"/>
                    <a:pt x="0" y="83"/>
                    <a:pt x="0" y="136"/>
                  </a:cubicBezTo>
                  <a:cubicBezTo>
                    <a:pt x="17" y="169"/>
                    <a:pt x="17" y="206"/>
                    <a:pt x="54" y="223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39"/>
                    <a:pt x="240" y="169"/>
                    <a:pt x="223" y="103"/>
                  </a:cubicBezTo>
                  <a:lnTo>
                    <a:pt x="223" y="66"/>
                  </a:lnTo>
                  <a:cubicBezTo>
                    <a:pt x="207" y="33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4"/>
            <p:cNvSpPr/>
            <p:nvPr/>
          </p:nvSpPr>
          <p:spPr>
            <a:xfrm>
              <a:off x="5052950" y="257742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50" y="0"/>
                    <a:pt x="17" y="33"/>
                    <a:pt x="1" y="87"/>
                  </a:cubicBezTo>
                  <a:lnTo>
                    <a:pt x="1" y="173"/>
                  </a:lnTo>
                  <a:cubicBezTo>
                    <a:pt x="17" y="190"/>
                    <a:pt x="17" y="223"/>
                    <a:pt x="3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3" y="256"/>
                    <a:pt x="174" y="223"/>
                    <a:pt x="191" y="206"/>
                  </a:cubicBezTo>
                  <a:cubicBezTo>
                    <a:pt x="224" y="173"/>
                    <a:pt x="224" y="136"/>
                    <a:pt x="224" y="103"/>
                  </a:cubicBezTo>
                  <a:cubicBezTo>
                    <a:pt x="207" y="70"/>
                    <a:pt x="191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4"/>
            <p:cNvSpPr/>
            <p:nvPr/>
          </p:nvSpPr>
          <p:spPr>
            <a:xfrm>
              <a:off x="5099750" y="26464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9" y="1"/>
                  </a:moveTo>
                  <a:cubicBezTo>
                    <a:pt x="81" y="1"/>
                    <a:pt x="31" y="33"/>
                    <a:pt x="17" y="91"/>
                  </a:cubicBezTo>
                  <a:cubicBezTo>
                    <a:pt x="1" y="157"/>
                    <a:pt x="17" y="227"/>
                    <a:pt x="71" y="260"/>
                  </a:cubicBezTo>
                  <a:cubicBezTo>
                    <a:pt x="82" y="263"/>
                    <a:pt x="93" y="265"/>
                    <a:pt x="105" y="265"/>
                  </a:cubicBezTo>
                  <a:cubicBezTo>
                    <a:pt x="159" y="265"/>
                    <a:pt x="210" y="232"/>
                    <a:pt x="223" y="174"/>
                  </a:cubicBezTo>
                  <a:cubicBezTo>
                    <a:pt x="240" y="108"/>
                    <a:pt x="207" y="38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4"/>
            <p:cNvSpPr/>
            <p:nvPr/>
          </p:nvSpPr>
          <p:spPr>
            <a:xfrm>
              <a:off x="5052950" y="2500525"/>
              <a:ext cx="1275" cy="5600"/>
            </a:xfrm>
            <a:custGeom>
              <a:avLst/>
              <a:gdLst/>
              <a:ahLst/>
              <a:cxnLst/>
              <a:rect l="l" t="t" r="r" b="b"/>
              <a:pathLst>
                <a:path w="51" h="224" extrusionOk="0">
                  <a:moveTo>
                    <a:pt x="1" y="1"/>
                  </a:moveTo>
                  <a:lnTo>
                    <a:pt x="1" y="223"/>
                  </a:lnTo>
                  <a:lnTo>
                    <a:pt x="17" y="207"/>
                  </a:lnTo>
                  <a:cubicBezTo>
                    <a:pt x="34" y="190"/>
                    <a:pt x="50" y="157"/>
                    <a:pt x="50" y="120"/>
                  </a:cubicBezTo>
                  <a:cubicBezTo>
                    <a:pt x="50" y="87"/>
                    <a:pt x="50" y="54"/>
                    <a:pt x="34" y="34"/>
                  </a:cubicBezTo>
                  <a:cubicBezTo>
                    <a:pt x="17" y="17"/>
                    <a:pt x="1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4"/>
            <p:cNvSpPr/>
            <p:nvPr/>
          </p:nvSpPr>
          <p:spPr>
            <a:xfrm>
              <a:off x="5052950" y="2717400"/>
              <a:ext cx="1775" cy="5175"/>
            </a:xfrm>
            <a:custGeom>
              <a:avLst/>
              <a:gdLst/>
              <a:ahLst/>
              <a:cxnLst/>
              <a:rect l="l" t="t" r="r" b="b"/>
              <a:pathLst>
                <a:path w="71" h="207" extrusionOk="0">
                  <a:moveTo>
                    <a:pt x="1" y="0"/>
                  </a:moveTo>
                  <a:lnTo>
                    <a:pt x="1" y="206"/>
                  </a:lnTo>
                  <a:lnTo>
                    <a:pt x="17" y="206"/>
                  </a:lnTo>
                  <a:cubicBezTo>
                    <a:pt x="34" y="190"/>
                    <a:pt x="34" y="173"/>
                    <a:pt x="50" y="157"/>
                  </a:cubicBezTo>
                  <a:cubicBezTo>
                    <a:pt x="71" y="87"/>
                    <a:pt x="50" y="3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4"/>
            <p:cNvSpPr/>
            <p:nvPr/>
          </p:nvSpPr>
          <p:spPr>
            <a:xfrm>
              <a:off x="5052950" y="2529550"/>
              <a:ext cx="5200" cy="6575"/>
            </a:xfrm>
            <a:custGeom>
              <a:avLst/>
              <a:gdLst/>
              <a:ahLst/>
              <a:cxnLst/>
              <a:rect l="l" t="t" r="r" b="b"/>
              <a:pathLst>
                <a:path w="208" h="263" extrusionOk="0">
                  <a:moveTo>
                    <a:pt x="91" y="0"/>
                  </a:moveTo>
                  <a:cubicBezTo>
                    <a:pt x="61" y="0"/>
                    <a:pt x="25" y="16"/>
                    <a:pt x="1" y="44"/>
                  </a:cubicBezTo>
                  <a:lnTo>
                    <a:pt x="1" y="233"/>
                  </a:lnTo>
                  <a:cubicBezTo>
                    <a:pt x="17" y="233"/>
                    <a:pt x="17" y="250"/>
                    <a:pt x="34" y="250"/>
                  </a:cubicBezTo>
                  <a:cubicBezTo>
                    <a:pt x="52" y="258"/>
                    <a:pt x="70" y="263"/>
                    <a:pt x="85" y="263"/>
                  </a:cubicBezTo>
                  <a:cubicBezTo>
                    <a:pt x="129" y="263"/>
                    <a:pt x="163" y="231"/>
                    <a:pt x="191" y="180"/>
                  </a:cubicBezTo>
                  <a:cubicBezTo>
                    <a:pt x="207" y="109"/>
                    <a:pt x="174" y="44"/>
                    <a:pt x="120" y="6"/>
                  </a:cubicBezTo>
                  <a:cubicBezTo>
                    <a:pt x="112" y="2"/>
                    <a:pt x="102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4"/>
            <p:cNvSpPr/>
            <p:nvPr/>
          </p:nvSpPr>
          <p:spPr>
            <a:xfrm>
              <a:off x="5061100" y="2497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87" y="1"/>
                    <a:pt x="54" y="17"/>
                    <a:pt x="54" y="34"/>
                  </a:cubicBezTo>
                  <a:cubicBezTo>
                    <a:pt x="17" y="67"/>
                    <a:pt x="1" y="104"/>
                    <a:pt x="17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90" y="240"/>
                    <a:pt x="240" y="190"/>
                    <a:pt x="223" y="120"/>
                  </a:cubicBezTo>
                  <a:lnTo>
                    <a:pt x="223" y="104"/>
                  </a:lnTo>
                  <a:cubicBezTo>
                    <a:pt x="223" y="67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4"/>
            <p:cNvSpPr/>
            <p:nvPr/>
          </p:nvSpPr>
          <p:spPr>
            <a:xfrm>
              <a:off x="5137175" y="24864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17" y="50"/>
                    <a:pt x="17" y="83"/>
                    <a:pt x="0" y="120"/>
                  </a:cubicBezTo>
                  <a:cubicBezTo>
                    <a:pt x="0" y="153"/>
                    <a:pt x="17" y="186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86" y="223"/>
                  </a:cubicBezTo>
                  <a:cubicBezTo>
                    <a:pt x="239" y="186"/>
                    <a:pt x="239" y="104"/>
                    <a:pt x="206" y="50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4"/>
            <p:cNvSpPr/>
            <p:nvPr/>
          </p:nvSpPr>
          <p:spPr>
            <a:xfrm>
              <a:off x="5185200" y="260167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5" y="0"/>
                  </a:moveTo>
                  <a:cubicBezTo>
                    <a:pt x="117" y="0"/>
                    <a:pt x="109" y="2"/>
                    <a:pt x="104" y="7"/>
                  </a:cubicBezTo>
                  <a:cubicBezTo>
                    <a:pt x="54" y="7"/>
                    <a:pt x="1" y="78"/>
                    <a:pt x="17" y="148"/>
                  </a:cubicBezTo>
                  <a:cubicBezTo>
                    <a:pt x="17" y="181"/>
                    <a:pt x="38" y="214"/>
                    <a:pt x="54" y="234"/>
                  </a:cubicBezTo>
                  <a:cubicBezTo>
                    <a:pt x="87" y="251"/>
                    <a:pt x="120" y="267"/>
                    <a:pt x="141" y="267"/>
                  </a:cubicBezTo>
                  <a:cubicBezTo>
                    <a:pt x="207" y="251"/>
                    <a:pt x="244" y="181"/>
                    <a:pt x="244" y="110"/>
                  </a:cubicBezTo>
                  <a:cubicBezTo>
                    <a:pt x="223" y="78"/>
                    <a:pt x="207" y="45"/>
                    <a:pt x="190" y="28"/>
                  </a:cubicBezTo>
                  <a:lnTo>
                    <a:pt x="174" y="7"/>
                  </a:lnTo>
                  <a:cubicBezTo>
                    <a:pt x="163" y="7"/>
                    <a:pt x="143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4"/>
            <p:cNvSpPr/>
            <p:nvPr/>
          </p:nvSpPr>
          <p:spPr>
            <a:xfrm>
              <a:off x="5228175" y="25951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1" y="150"/>
                    <a:pt x="34" y="236"/>
                    <a:pt x="87" y="253"/>
                  </a:cubicBezTo>
                  <a:cubicBezTo>
                    <a:pt x="101" y="263"/>
                    <a:pt x="116" y="268"/>
                    <a:pt x="131" y="268"/>
                  </a:cubicBezTo>
                  <a:cubicBezTo>
                    <a:pt x="171" y="268"/>
                    <a:pt x="211" y="235"/>
                    <a:pt x="223" y="187"/>
                  </a:cubicBezTo>
                  <a:cubicBezTo>
                    <a:pt x="240" y="117"/>
                    <a:pt x="223" y="30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4"/>
            <p:cNvSpPr/>
            <p:nvPr/>
          </p:nvSpPr>
          <p:spPr>
            <a:xfrm>
              <a:off x="5177875" y="249197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0"/>
                  </a:moveTo>
                  <a:cubicBezTo>
                    <a:pt x="38" y="17"/>
                    <a:pt x="1" y="66"/>
                    <a:pt x="21" y="136"/>
                  </a:cubicBezTo>
                  <a:cubicBezTo>
                    <a:pt x="21" y="169"/>
                    <a:pt x="38" y="207"/>
                    <a:pt x="54" y="223"/>
                  </a:cubicBezTo>
                  <a:cubicBezTo>
                    <a:pt x="87" y="240"/>
                    <a:pt x="104" y="256"/>
                    <a:pt x="141" y="256"/>
                  </a:cubicBezTo>
                  <a:cubicBezTo>
                    <a:pt x="207" y="240"/>
                    <a:pt x="244" y="169"/>
                    <a:pt x="228" y="103"/>
                  </a:cubicBezTo>
                  <a:lnTo>
                    <a:pt x="228" y="66"/>
                  </a:lnTo>
                  <a:cubicBezTo>
                    <a:pt x="191" y="50"/>
                    <a:pt x="141" y="17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4"/>
            <p:cNvSpPr/>
            <p:nvPr/>
          </p:nvSpPr>
          <p:spPr>
            <a:xfrm>
              <a:off x="5228600" y="26379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70" y="0"/>
                    <a:pt x="54" y="21"/>
                    <a:pt x="33" y="54"/>
                  </a:cubicBezTo>
                  <a:cubicBezTo>
                    <a:pt x="17" y="71"/>
                    <a:pt x="0" y="104"/>
                    <a:pt x="17" y="141"/>
                  </a:cubicBezTo>
                  <a:cubicBezTo>
                    <a:pt x="17" y="174"/>
                    <a:pt x="33" y="207"/>
                    <a:pt x="54" y="227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4"/>
                  </a:cubicBezTo>
                  <a:cubicBezTo>
                    <a:pt x="223" y="71"/>
                    <a:pt x="206" y="38"/>
                    <a:pt x="190" y="21"/>
                  </a:cubicBezTo>
                  <a:cubicBezTo>
                    <a:pt x="173" y="21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4"/>
            <p:cNvSpPr/>
            <p:nvPr/>
          </p:nvSpPr>
          <p:spPr>
            <a:xfrm>
              <a:off x="5152625" y="2701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40"/>
                    <a:pt x="240" y="174"/>
                    <a:pt x="223" y="104"/>
                  </a:cubicBezTo>
                  <a:cubicBezTo>
                    <a:pt x="223" y="71"/>
                    <a:pt x="207" y="34"/>
                    <a:pt x="186" y="17"/>
                  </a:cubicBezTo>
                  <a:cubicBezTo>
                    <a:pt x="170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4"/>
            <p:cNvSpPr/>
            <p:nvPr/>
          </p:nvSpPr>
          <p:spPr>
            <a:xfrm>
              <a:off x="5138000" y="27019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6" y="256"/>
                    <a:pt x="92" y="267"/>
                    <a:pt x="111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0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73" y="17"/>
                    <a:pt x="173" y="17"/>
                    <a:pt x="153" y="17"/>
                  </a:cubicBezTo>
                  <a:lnTo>
                    <a:pt x="136" y="17"/>
                  </a:lnTo>
                  <a:cubicBezTo>
                    <a:pt x="12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4"/>
            <p:cNvSpPr/>
            <p:nvPr/>
          </p:nvSpPr>
          <p:spPr>
            <a:xfrm>
              <a:off x="5107075" y="26603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50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207" y="239"/>
                    <a:pt x="240" y="19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lnTo>
                    <a:pt x="153" y="17"/>
                  </a:ln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4"/>
            <p:cNvSpPr/>
            <p:nvPr/>
          </p:nvSpPr>
          <p:spPr>
            <a:xfrm>
              <a:off x="5170675" y="2602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1"/>
                  </a:moveTo>
                  <a:cubicBezTo>
                    <a:pt x="33" y="17"/>
                    <a:pt x="0" y="87"/>
                    <a:pt x="17" y="153"/>
                  </a:cubicBezTo>
                  <a:cubicBezTo>
                    <a:pt x="17" y="190"/>
                    <a:pt x="33" y="223"/>
                    <a:pt x="66" y="240"/>
                  </a:cubicBezTo>
                  <a:cubicBezTo>
                    <a:pt x="78" y="251"/>
                    <a:pt x="92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69" y="256"/>
                    <a:pt x="186" y="240"/>
                    <a:pt x="206" y="207"/>
                  </a:cubicBezTo>
                  <a:cubicBezTo>
                    <a:pt x="223" y="190"/>
                    <a:pt x="239" y="153"/>
                    <a:pt x="223" y="120"/>
                  </a:cubicBezTo>
                  <a:cubicBezTo>
                    <a:pt x="223" y="87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lnTo>
                    <a:pt x="1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4"/>
            <p:cNvSpPr/>
            <p:nvPr/>
          </p:nvSpPr>
          <p:spPr>
            <a:xfrm>
              <a:off x="5115225" y="24717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70" y="17"/>
                    <a:pt x="54" y="33"/>
                    <a:pt x="33" y="50"/>
                  </a:cubicBezTo>
                  <a:cubicBezTo>
                    <a:pt x="17" y="87"/>
                    <a:pt x="0" y="120"/>
                    <a:pt x="17" y="153"/>
                  </a:cubicBezTo>
                  <a:cubicBezTo>
                    <a:pt x="17" y="190"/>
                    <a:pt x="33" y="223"/>
                    <a:pt x="54" y="239"/>
                  </a:cubicBezTo>
                  <a:cubicBezTo>
                    <a:pt x="65" y="251"/>
                    <a:pt x="85" y="265"/>
                    <a:pt x="107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4"/>
            <p:cNvSpPr/>
            <p:nvPr/>
          </p:nvSpPr>
          <p:spPr>
            <a:xfrm>
              <a:off x="5065025" y="26688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0"/>
                    <a:pt x="0" y="70"/>
                    <a:pt x="0" y="140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83" y="260"/>
                    <a:pt x="103" y="260"/>
                    <a:pt x="136" y="260"/>
                  </a:cubicBezTo>
                  <a:cubicBezTo>
                    <a:pt x="153" y="244"/>
                    <a:pt x="186" y="227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37"/>
                    <a:pt x="169" y="21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4"/>
            <p:cNvSpPr/>
            <p:nvPr/>
          </p:nvSpPr>
          <p:spPr>
            <a:xfrm>
              <a:off x="5165000" y="24945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24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0" y="87"/>
                    <a:pt x="0" y="153"/>
                    <a:pt x="38" y="223"/>
                  </a:cubicBezTo>
                  <a:cubicBezTo>
                    <a:pt x="54" y="240"/>
                    <a:pt x="71" y="256"/>
                    <a:pt x="104" y="256"/>
                  </a:cubicBezTo>
                  <a:cubicBezTo>
                    <a:pt x="114" y="261"/>
                    <a:pt x="124" y="263"/>
                    <a:pt x="132" y="263"/>
                  </a:cubicBezTo>
                  <a:cubicBezTo>
                    <a:pt x="152" y="263"/>
                    <a:pt x="167" y="251"/>
                    <a:pt x="190" y="240"/>
                  </a:cubicBezTo>
                  <a:cubicBezTo>
                    <a:pt x="244" y="190"/>
                    <a:pt x="244" y="104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17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4"/>
            <p:cNvSpPr/>
            <p:nvPr/>
          </p:nvSpPr>
          <p:spPr>
            <a:xfrm>
              <a:off x="5166350" y="25267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70" y="1"/>
                    <a:pt x="50" y="38"/>
                    <a:pt x="33" y="54"/>
                  </a:cubicBezTo>
                  <a:cubicBezTo>
                    <a:pt x="17" y="87"/>
                    <a:pt x="0" y="120"/>
                    <a:pt x="17" y="158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0" y="261"/>
                    <a:pt x="103" y="261"/>
                    <a:pt x="136" y="261"/>
                  </a:cubicBezTo>
                  <a:cubicBezTo>
                    <a:pt x="190" y="244"/>
                    <a:pt x="239" y="190"/>
                    <a:pt x="223" y="104"/>
                  </a:cubicBezTo>
                  <a:cubicBezTo>
                    <a:pt x="223" y="71"/>
                    <a:pt x="206" y="54"/>
                    <a:pt x="190" y="17"/>
                  </a:cubicBezTo>
                  <a:lnTo>
                    <a:pt x="153" y="17"/>
                  </a:ln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4"/>
            <p:cNvSpPr/>
            <p:nvPr/>
          </p:nvSpPr>
          <p:spPr>
            <a:xfrm>
              <a:off x="5161600" y="25439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lnTo>
                    <a:pt x="87" y="17"/>
                  </a:lnTo>
                  <a:cubicBezTo>
                    <a:pt x="33" y="33"/>
                    <a:pt x="0" y="103"/>
                    <a:pt x="17" y="153"/>
                  </a:cubicBezTo>
                  <a:cubicBezTo>
                    <a:pt x="17" y="190"/>
                    <a:pt x="33" y="223"/>
                    <a:pt x="54" y="239"/>
                  </a:cubicBezTo>
                  <a:cubicBezTo>
                    <a:pt x="77" y="251"/>
                    <a:pt x="92" y="265"/>
                    <a:pt x="110" y="265"/>
                  </a:cubicBezTo>
                  <a:cubicBezTo>
                    <a:pt x="118" y="265"/>
                    <a:pt x="127" y="262"/>
                    <a:pt x="136" y="256"/>
                  </a:cubicBezTo>
                  <a:cubicBezTo>
                    <a:pt x="207" y="256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4"/>
            <p:cNvSpPr/>
            <p:nvPr/>
          </p:nvSpPr>
          <p:spPr>
            <a:xfrm>
              <a:off x="5158600" y="2511250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34" y="17"/>
                    <a:pt x="1" y="87"/>
                    <a:pt x="1" y="157"/>
                  </a:cubicBezTo>
                  <a:cubicBezTo>
                    <a:pt x="17" y="190"/>
                    <a:pt x="17" y="223"/>
                    <a:pt x="50" y="244"/>
                  </a:cubicBezTo>
                  <a:cubicBezTo>
                    <a:pt x="65" y="255"/>
                    <a:pt x="86" y="267"/>
                    <a:pt x="108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53" y="260"/>
                    <a:pt x="191" y="244"/>
                    <a:pt x="207" y="207"/>
                  </a:cubicBezTo>
                  <a:cubicBezTo>
                    <a:pt x="224" y="190"/>
                    <a:pt x="224" y="157"/>
                    <a:pt x="224" y="120"/>
                  </a:cubicBezTo>
                  <a:cubicBezTo>
                    <a:pt x="224" y="87"/>
                    <a:pt x="207" y="54"/>
                    <a:pt x="174" y="38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4"/>
            <p:cNvSpPr/>
            <p:nvPr/>
          </p:nvSpPr>
          <p:spPr>
            <a:xfrm>
              <a:off x="5145325" y="25911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17" y="141"/>
                  </a:cubicBezTo>
                  <a:cubicBezTo>
                    <a:pt x="17" y="174"/>
                    <a:pt x="33" y="207"/>
                    <a:pt x="49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4"/>
            <p:cNvSpPr/>
            <p:nvPr/>
          </p:nvSpPr>
          <p:spPr>
            <a:xfrm>
              <a:off x="5144375" y="2638450"/>
              <a:ext cx="6125" cy="6400"/>
            </a:xfrm>
            <a:custGeom>
              <a:avLst/>
              <a:gdLst/>
              <a:ahLst/>
              <a:cxnLst/>
              <a:rect l="l" t="t" r="r" b="b"/>
              <a:pathLst>
                <a:path w="245" h="256" extrusionOk="0">
                  <a:moveTo>
                    <a:pt x="141" y="0"/>
                  </a:moveTo>
                  <a:cubicBezTo>
                    <a:pt x="104" y="0"/>
                    <a:pt x="71" y="0"/>
                    <a:pt x="55" y="33"/>
                  </a:cubicBezTo>
                  <a:cubicBezTo>
                    <a:pt x="1" y="66"/>
                    <a:pt x="1" y="153"/>
                    <a:pt x="38" y="206"/>
                  </a:cubicBezTo>
                  <a:cubicBezTo>
                    <a:pt x="55" y="239"/>
                    <a:pt x="87" y="256"/>
                    <a:pt x="104" y="256"/>
                  </a:cubicBezTo>
                  <a:cubicBezTo>
                    <a:pt x="141" y="256"/>
                    <a:pt x="174" y="256"/>
                    <a:pt x="191" y="223"/>
                  </a:cubicBezTo>
                  <a:cubicBezTo>
                    <a:pt x="207" y="206"/>
                    <a:pt x="228" y="169"/>
                    <a:pt x="228" y="136"/>
                  </a:cubicBezTo>
                  <a:cubicBezTo>
                    <a:pt x="244" y="103"/>
                    <a:pt x="228" y="66"/>
                    <a:pt x="207" y="50"/>
                  </a:cubicBezTo>
                  <a:cubicBezTo>
                    <a:pt x="191" y="33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4"/>
            <p:cNvSpPr/>
            <p:nvPr/>
          </p:nvSpPr>
          <p:spPr>
            <a:xfrm>
              <a:off x="5143150" y="26109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0" y="0"/>
                  </a:moveTo>
                  <a:cubicBezTo>
                    <a:pt x="87" y="0"/>
                    <a:pt x="71" y="0"/>
                    <a:pt x="33" y="33"/>
                  </a:cubicBezTo>
                  <a:cubicBezTo>
                    <a:pt x="17" y="50"/>
                    <a:pt x="0" y="87"/>
                    <a:pt x="0" y="120"/>
                  </a:cubicBezTo>
                  <a:cubicBezTo>
                    <a:pt x="0" y="153"/>
                    <a:pt x="0" y="190"/>
                    <a:pt x="17" y="206"/>
                  </a:cubicBezTo>
                  <a:cubicBezTo>
                    <a:pt x="36" y="235"/>
                    <a:pt x="74" y="255"/>
                    <a:pt x="110" y="255"/>
                  </a:cubicBezTo>
                  <a:cubicBezTo>
                    <a:pt x="134" y="255"/>
                    <a:pt x="158" y="245"/>
                    <a:pt x="174" y="223"/>
                  </a:cubicBezTo>
                  <a:cubicBezTo>
                    <a:pt x="223" y="190"/>
                    <a:pt x="240" y="103"/>
                    <a:pt x="190" y="50"/>
                  </a:cubicBezTo>
                  <a:cubicBezTo>
                    <a:pt x="190" y="33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4"/>
            <p:cNvSpPr/>
            <p:nvPr/>
          </p:nvSpPr>
          <p:spPr>
            <a:xfrm>
              <a:off x="5167175" y="2573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21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90" y="244"/>
                    <a:pt x="243" y="174"/>
                    <a:pt x="223" y="104"/>
                  </a:cubicBezTo>
                  <a:cubicBezTo>
                    <a:pt x="223" y="71"/>
                    <a:pt x="206" y="54"/>
                    <a:pt x="190" y="21"/>
                  </a:cubicBezTo>
                  <a:cubicBezTo>
                    <a:pt x="173" y="21"/>
                    <a:pt x="173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4"/>
            <p:cNvSpPr/>
            <p:nvPr/>
          </p:nvSpPr>
          <p:spPr>
            <a:xfrm>
              <a:off x="5247975" y="26963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3" y="0"/>
                  </a:moveTo>
                  <a:cubicBezTo>
                    <a:pt x="66" y="0"/>
                    <a:pt x="50" y="17"/>
                    <a:pt x="33" y="33"/>
                  </a:cubicBezTo>
                  <a:cubicBezTo>
                    <a:pt x="0" y="70"/>
                    <a:pt x="0" y="103"/>
                    <a:pt x="0" y="157"/>
                  </a:cubicBezTo>
                  <a:cubicBezTo>
                    <a:pt x="0" y="190"/>
                    <a:pt x="17" y="223"/>
                    <a:pt x="33" y="239"/>
                  </a:cubicBezTo>
                  <a:cubicBezTo>
                    <a:pt x="66" y="260"/>
                    <a:pt x="104" y="260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07" y="70"/>
                    <a:pt x="186" y="33"/>
                    <a:pt x="153" y="17"/>
                  </a:cubicBezTo>
                  <a:cubicBezTo>
                    <a:pt x="136" y="0"/>
                    <a:pt x="104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4"/>
            <p:cNvSpPr/>
            <p:nvPr/>
          </p:nvSpPr>
          <p:spPr>
            <a:xfrm>
              <a:off x="5180050" y="269380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0"/>
                    <a:pt x="0" y="70"/>
                    <a:pt x="17" y="136"/>
                  </a:cubicBezTo>
                  <a:cubicBezTo>
                    <a:pt x="17" y="173"/>
                    <a:pt x="38" y="206"/>
                    <a:pt x="54" y="223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207" y="239"/>
                    <a:pt x="244" y="173"/>
                    <a:pt x="244" y="103"/>
                  </a:cubicBezTo>
                  <a:cubicBezTo>
                    <a:pt x="223" y="70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4"/>
            <p:cNvSpPr/>
            <p:nvPr/>
          </p:nvSpPr>
          <p:spPr>
            <a:xfrm>
              <a:off x="5225600" y="27342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39"/>
                  </a:cubicBezTo>
                  <a:cubicBezTo>
                    <a:pt x="76" y="251"/>
                    <a:pt x="101" y="263"/>
                    <a:pt x="118" y="263"/>
                  </a:cubicBezTo>
                  <a:cubicBezTo>
                    <a:pt x="126" y="263"/>
                    <a:pt x="132" y="261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4"/>
            <p:cNvSpPr/>
            <p:nvPr/>
          </p:nvSpPr>
          <p:spPr>
            <a:xfrm>
              <a:off x="5147475" y="27930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0" y="17"/>
                    <a:pt x="1" y="66"/>
                    <a:pt x="17" y="153"/>
                  </a:cubicBezTo>
                  <a:cubicBezTo>
                    <a:pt x="17" y="186"/>
                    <a:pt x="34" y="207"/>
                    <a:pt x="50" y="223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40"/>
                    <a:pt x="240" y="169"/>
                    <a:pt x="223" y="103"/>
                  </a:cubicBezTo>
                  <a:cubicBezTo>
                    <a:pt x="223" y="66"/>
                    <a:pt x="207" y="33"/>
                    <a:pt x="186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4"/>
            <p:cNvSpPr/>
            <p:nvPr/>
          </p:nvSpPr>
          <p:spPr>
            <a:xfrm>
              <a:off x="5119950" y="28002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34" y="22"/>
                    <a:pt x="1" y="71"/>
                    <a:pt x="1" y="158"/>
                  </a:cubicBezTo>
                  <a:cubicBezTo>
                    <a:pt x="17" y="191"/>
                    <a:pt x="34" y="207"/>
                    <a:pt x="50" y="228"/>
                  </a:cubicBezTo>
                  <a:cubicBezTo>
                    <a:pt x="71" y="261"/>
                    <a:pt x="104" y="261"/>
                    <a:pt x="137" y="261"/>
                  </a:cubicBezTo>
                  <a:cubicBezTo>
                    <a:pt x="190" y="244"/>
                    <a:pt x="240" y="174"/>
                    <a:pt x="223" y="104"/>
                  </a:cubicBezTo>
                  <a:cubicBezTo>
                    <a:pt x="223" y="71"/>
                    <a:pt x="207" y="38"/>
                    <a:pt x="190" y="22"/>
                  </a:cubicBezTo>
                  <a:cubicBezTo>
                    <a:pt x="174" y="22"/>
                    <a:pt x="174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4"/>
            <p:cNvSpPr/>
            <p:nvPr/>
          </p:nvSpPr>
          <p:spPr>
            <a:xfrm>
              <a:off x="5105325" y="2801425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8" y="0"/>
                  </a:moveTo>
                  <a:cubicBezTo>
                    <a:pt x="105" y="0"/>
                    <a:pt x="103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97"/>
                    <a:pt x="37" y="214"/>
                    <a:pt x="54" y="247"/>
                  </a:cubicBezTo>
                  <a:cubicBezTo>
                    <a:pt x="87" y="247"/>
                    <a:pt x="103" y="263"/>
                    <a:pt x="141" y="263"/>
                  </a:cubicBezTo>
                  <a:cubicBezTo>
                    <a:pt x="157" y="247"/>
                    <a:pt x="190" y="230"/>
                    <a:pt x="206" y="214"/>
                  </a:cubicBezTo>
                  <a:cubicBezTo>
                    <a:pt x="223" y="181"/>
                    <a:pt x="223" y="144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lnTo>
                    <a:pt x="141" y="8"/>
                  </a:lnTo>
                  <a:cubicBezTo>
                    <a:pt x="127" y="8"/>
                    <a:pt x="115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4"/>
            <p:cNvSpPr/>
            <p:nvPr/>
          </p:nvSpPr>
          <p:spPr>
            <a:xfrm>
              <a:off x="5258700" y="26349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0" y="191"/>
                    <a:pt x="17" y="224"/>
                    <a:pt x="50" y="244"/>
                  </a:cubicBezTo>
                  <a:cubicBezTo>
                    <a:pt x="61" y="256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1"/>
                  </a:cubicBezTo>
                  <a:cubicBezTo>
                    <a:pt x="190" y="261"/>
                    <a:pt x="223" y="191"/>
                    <a:pt x="223" y="120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4"/>
            <p:cNvSpPr/>
            <p:nvPr/>
          </p:nvSpPr>
          <p:spPr>
            <a:xfrm>
              <a:off x="5155200" y="256185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7" y="1"/>
                  </a:moveTo>
                  <a:cubicBezTo>
                    <a:pt x="82" y="1"/>
                    <a:pt x="31" y="33"/>
                    <a:pt x="17" y="91"/>
                  </a:cubicBezTo>
                  <a:cubicBezTo>
                    <a:pt x="1" y="157"/>
                    <a:pt x="17" y="227"/>
                    <a:pt x="83" y="244"/>
                  </a:cubicBezTo>
                  <a:cubicBezTo>
                    <a:pt x="98" y="254"/>
                    <a:pt x="114" y="259"/>
                    <a:pt x="129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4"/>
            <p:cNvSpPr/>
            <p:nvPr/>
          </p:nvSpPr>
          <p:spPr>
            <a:xfrm>
              <a:off x="5241900" y="26827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30" y="1"/>
                  </a:moveTo>
                  <a:cubicBezTo>
                    <a:pt x="121" y="1"/>
                    <a:pt x="111" y="5"/>
                    <a:pt x="103" y="13"/>
                  </a:cubicBezTo>
                  <a:cubicBezTo>
                    <a:pt x="70" y="13"/>
                    <a:pt x="54" y="30"/>
                    <a:pt x="37" y="63"/>
                  </a:cubicBezTo>
                  <a:cubicBezTo>
                    <a:pt x="17" y="83"/>
                    <a:pt x="0" y="116"/>
                    <a:pt x="0" y="149"/>
                  </a:cubicBezTo>
                  <a:cubicBezTo>
                    <a:pt x="17" y="186"/>
                    <a:pt x="37" y="219"/>
                    <a:pt x="54" y="236"/>
                  </a:cubicBezTo>
                  <a:cubicBezTo>
                    <a:pt x="65" y="248"/>
                    <a:pt x="85" y="259"/>
                    <a:pt x="109" y="259"/>
                  </a:cubicBezTo>
                  <a:cubicBezTo>
                    <a:pt x="119" y="259"/>
                    <a:pt x="129" y="257"/>
                    <a:pt x="140" y="25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90" y="30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5"/>
                    <a:pt x="139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4"/>
            <p:cNvSpPr/>
            <p:nvPr/>
          </p:nvSpPr>
          <p:spPr>
            <a:xfrm>
              <a:off x="5074400" y="27595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38" y="17"/>
                    <a:pt x="0" y="83"/>
                    <a:pt x="17" y="153"/>
                  </a:cubicBezTo>
                  <a:cubicBezTo>
                    <a:pt x="17" y="186"/>
                    <a:pt x="38" y="223"/>
                    <a:pt x="54" y="240"/>
                  </a:cubicBezTo>
                  <a:cubicBezTo>
                    <a:pt x="66" y="251"/>
                    <a:pt x="86" y="263"/>
                    <a:pt x="109" y="263"/>
                  </a:cubicBezTo>
                  <a:cubicBezTo>
                    <a:pt x="119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3" y="120"/>
                  </a:cubicBezTo>
                  <a:cubicBezTo>
                    <a:pt x="223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4"/>
            <p:cNvSpPr/>
            <p:nvPr/>
          </p:nvSpPr>
          <p:spPr>
            <a:xfrm>
              <a:off x="5172325" y="2726475"/>
              <a:ext cx="6500" cy="6575"/>
            </a:xfrm>
            <a:custGeom>
              <a:avLst/>
              <a:gdLst/>
              <a:ahLst/>
              <a:cxnLst/>
              <a:rect l="l" t="t" r="r" b="b"/>
              <a:pathLst>
                <a:path w="260" h="263" extrusionOk="0">
                  <a:moveTo>
                    <a:pt x="140" y="0"/>
                  </a:moveTo>
                  <a:cubicBezTo>
                    <a:pt x="120" y="0"/>
                    <a:pt x="87" y="16"/>
                    <a:pt x="54" y="33"/>
                  </a:cubicBezTo>
                  <a:cubicBezTo>
                    <a:pt x="17" y="87"/>
                    <a:pt x="0" y="153"/>
                    <a:pt x="54" y="223"/>
                  </a:cubicBezTo>
                  <a:cubicBezTo>
                    <a:pt x="70" y="239"/>
                    <a:pt x="87" y="256"/>
                    <a:pt x="120" y="256"/>
                  </a:cubicBezTo>
                  <a:cubicBezTo>
                    <a:pt x="131" y="260"/>
                    <a:pt x="140" y="262"/>
                    <a:pt x="148" y="262"/>
                  </a:cubicBezTo>
                  <a:cubicBezTo>
                    <a:pt x="168" y="262"/>
                    <a:pt x="183" y="251"/>
                    <a:pt x="206" y="239"/>
                  </a:cubicBezTo>
                  <a:cubicBezTo>
                    <a:pt x="243" y="190"/>
                    <a:pt x="260" y="103"/>
                    <a:pt x="223" y="49"/>
                  </a:cubicBezTo>
                  <a:cubicBezTo>
                    <a:pt x="206" y="33"/>
                    <a:pt x="190" y="16"/>
                    <a:pt x="173" y="16"/>
                  </a:cubicBezTo>
                  <a:cubicBezTo>
                    <a:pt x="157" y="16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4"/>
            <p:cNvSpPr/>
            <p:nvPr/>
          </p:nvSpPr>
          <p:spPr>
            <a:xfrm>
              <a:off x="5090275" y="2802850"/>
              <a:ext cx="5700" cy="6675"/>
            </a:xfrm>
            <a:custGeom>
              <a:avLst/>
              <a:gdLst/>
              <a:ahLst/>
              <a:cxnLst/>
              <a:rect l="l" t="t" r="r" b="b"/>
              <a:pathLst>
                <a:path w="228" h="267" extrusionOk="0">
                  <a:moveTo>
                    <a:pt x="87" y="0"/>
                  </a:moveTo>
                  <a:cubicBezTo>
                    <a:pt x="70" y="21"/>
                    <a:pt x="37" y="37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21" y="227"/>
                    <a:pt x="54" y="243"/>
                  </a:cubicBezTo>
                  <a:cubicBezTo>
                    <a:pt x="66" y="255"/>
                    <a:pt x="86" y="267"/>
                    <a:pt x="104" y="267"/>
                  </a:cubicBezTo>
                  <a:cubicBezTo>
                    <a:pt x="111" y="267"/>
                    <a:pt x="118" y="265"/>
                    <a:pt x="124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87"/>
                    <a:pt x="207" y="54"/>
                    <a:pt x="174" y="37"/>
                  </a:cubicBezTo>
                  <a:cubicBezTo>
                    <a:pt x="174" y="21"/>
                    <a:pt x="157" y="21"/>
                    <a:pt x="157" y="21"/>
                  </a:cubicBezTo>
                  <a:cubicBezTo>
                    <a:pt x="141" y="0"/>
                    <a:pt x="12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4"/>
            <p:cNvSpPr/>
            <p:nvPr/>
          </p:nvSpPr>
          <p:spPr>
            <a:xfrm>
              <a:off x="5172725" y="26799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8" y="1"/>
                  </a:moveTo>
                  <a:cubicBezTo>
                    <a:pt x="75" y="1"/>
                    <a:pt x="34" y="22"/>
                    <a:pt x="21" y="73"/>
                  </a:cubicBezTo>
                  <a:cubicBezTo>
                    <a:pt x="1" y="143"/>
                    <a:pt x="21" y="229"/>
                    <a:pt x="87" y="246"/>
                  </a:cubicBezTo>
                  <a:cubicBezTo>
                    <a:pt x="102" y="255"/>
                    <a:pt x="117" y="259"/>
                    <a:pt x="132" y="259"/>
                  </a:cubicBezTo>
                  <a:cubicBezTo>
                    <a:pt x="173" y="259"/>
                    <a:pt x="212" y="227"/>
                    <a:pt x="227" y="176"/>
                  </a:cubicBezTo>
                  <a:cubicBezTo>
                    <a:pt x="244" y="110"/>
                    <a:pt x="227" y="40"/>
                    <a:pt x="157" y="7"/>
                  </a:cubicBezTo>
                  <a:cubicBezTo>
                    <a:pt x="145" y="3"/>
                    <a:pt x="131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4"/>
            <p:cNvSpPr/>
            <p:nvPr/>
          </p:nvSpPr>
          <p:spPr>
            <a:xfrm>
              <a:off x="5240250" y="26068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50" y="234"/>
                  </a:cubicBezTo>
                  <a:cubicBezTo>
                    <a:pt x="83" y="251"/>
                    <a:pt x="103" y="267"/>
                    <a:pt x="136" y="267"/>
                  </a:cubicBezTo>
                  <a:cubicBezTo>
                    <a:pt x="206" y="251"/>
                    <a:pt x="239" y="181"/>
                    <a:pt x="239" y="111"/>
                  </a:cubicBezTo>
                  <a:cubicBezTo>
                    <a:pt x="223" y="78"/>
                    <a:pt x="206" y="45"/>
                    <a:pt x="186" y="28"/>
                  </a:cubicBezTo>
                  <a:cubicBezTo>
                    <a:pt x="169" y="28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4"/>
            <p:cNvSpPr/>
            <p:nvPr/>
          </p:nvSpPr>
          <p:spPr>
            <a:xfrm>
              <a:off x="5172725" y="27106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0"/>
                    <a:pt x="1" y="66"/>
                    <a:pt x="21" y="136"/>
                  </a:cubicBezTo>
                  <a:cubicBezTo>
                    <a:pt x="21" y="169"/>
                    <a:pt x="38" y="206"/>
                    <a:pt x="54" y="223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207" y="239"/>
                    <a:pt x="244" y="169"/>
                    <a:pt x="244" y="103"/>
                  </a:cubicBezTo>
                  <a:cubicBezTo>
                    <a:pt x="227" y="66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4"/>
            <p:cNvSpPr/>
            <p:nvPr/>
          </p:nvSpPr>
          <p:spPr>
            <a:xfrm>
              <a:off x="5243650" y="26362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0"/>
                  </a:moveTo>
                  <a:cubicBezTo>
                    <a:pt x="50" y="17"/>
                    <a:pt x="0" y="66"/>
                    <a:pt x="17" y="153"/>
                  </a:cubicBezTo>
                  <a:cubicBezTo>
                    <a:pt x="17" y="190"/>
                    <a:pt x="33" y="223"/>
                    <a:pt x="70" y="240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173" y="256"/>
                    <a:pt x="190" y="240"/>
                    <a:pt x="206" y="207"/>
                  </a:cubicBezTo>
                  <a:cubicBezTo>
                    <a:pt x="223" y="170"/>
                    <a:pt x="239" y="137"/>
                    <a:pt x="223" y="104"/>
                  </a:cubicBezTo>
                  <a:cubicBezTo>
                    <a:pt x="223" y="66"/>
                    <a:pt x="206" y="50"/>
                    <a:pt x="190" y="17"/>
                  </a:cubicBezTo>
                  <a:cubicBezTo>
                    <a:pt x="173" y="17"/>
                    <a:pt x="17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4"/>
            <p:cNvSpPr/>
            <p:nvPr/>
          </p:nvSpPr>
          <p:spPr>
            <a:xfrm>
              <a:off x="5168925" y="26495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70" y="0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06"/>
                    <a:pt x="50" y="223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39"/>
                    <a:pt x="239" y="173"/>
                    <a:pt x="223" y="103"/>
                  </a:cubicBezTo>
                  <a:cubicBezTo>
                    <a:pt x="223" y="70"/>
                    <a:pt x="206" y="33"/>
                    <a:pt x="173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4"/>
            <p:cNvSpPr/>
            <p:nvPr/>
          </p:nvSpPr>
          <p:spPr>
            <a:xfrm>
              <a:off x="5265075" y="2649575"/>
              <a:ext cx="1775" cy="6000"/>
            </a:xfrm>
            <a:custGeom>
              <a:avLst/>
              <a:gdLst/>
              <a:ahLst/>
              <a:cxnLst/>
              <a:rect l="l" t="t" r="r" b="b"/>
              <a:pathLst>
                <a:path w="71" h="240" extrusionOk="0">
                  <a:moveTo>
                    <a:pt x="71" y="0"/>
                  </a:moveTo>
                  <a:cubicBezTo>
                    <a:pt x="17" y="33"/>
                    <a:pt x="1" y="87"/>
                    <a:pt x="1" y="153"/>
                  </a:cubicBezTo>
                  <a:cubicBezTo>
                    <a:pt x="1" y="190"/>
                    <a:pt x="38" y="223"/>
                    <a:pt x="54" y="239"/>
                  </a:cubicBezTo>
                  <a:cubicBezTo>
                    <a:pt x="71" y="173"/>
                    <a:pt x="71" y="87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4"/>
            <p:cNvSpPr/>
            <p:nvPr/>
          </p:nvSpPr>
          <p:spPr>
            <a:xfrm>
              <a:off x="5201600" y="2550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22"/>
                    <a:pt x="33" y="55"/>
                  </a:cubicBezTo>
                  <a:cubicBezTo>
                    <a:pt x="17" y="71"/>
                    <a:pt x="0" y="104"/>
                    <a:pt x="17" y="141"/>
                  </a:cubicBezTo>
                  <a:cubicBezTo>
                    <a:pt x="17" y="174"/>
                    <a:pt x="33" y="207"/>
                    <a:pt x="50" y="228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86" y="244"/>
                    <a:pt x="239" y="174"/>
                    <a:pt x="223" y="104"/>
                  </a:cubicBezTo>
                  <a:cubicBezTo>
                    <a:pt x="223" y="71"/>
                    <a:pt x="206" y="38"/>
                    <a:pt x="186" y="22"/>
                  </a:cubicBezTo>
                  <a:cubicBezTo>
                    <a:pt x="169" y="22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4"/>
            <p:cNvSpPr/>
            <p:nvPr/>
          </p:nvSpPr>
          <p:spPr>
            <a:xfrm>
              <a:off x="5187375" y="25515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1" y="0"/>
                  </a:moveTo>
                  <a:cubicBezTo>
                    <a:pt x="64" y="0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0" y="194"/>
                    <a:pt x="33" y="227"/>
                    <a:pt x="70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1" y="255"/>
                    <a:pt x="164" y="247"/>
                    <a:pt x="173" y="227"/>
                  </a:cubicBezTo>
                  <a:cubicBezTo>
                    <a:pt x="190" y="211"/>
                    <a:pt x="206" y="194"/>
                    <a:pt x="206" y="178"/>
                  </a:cubicBezTo>
                  <a:cubicBezTo>
                    <a:pt x="239" y="108"/>
                    <a:pt x="206" y="38"/>
                    <a:pt x="157" y="5"/>
                  </a:cubicBezTo>
                  <a:cubicBezTo>
                    <a:pt x="145" y="2"/>
                    <a:pt x="133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4"/>
            <p:cNvSpPr/>
            <p:nvPr/>
          </p:nvSpPr>
          <p:spPr>
            <a:xfrm>
              <a:off x="5190350" y="253775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16" y="1"/>
                  </a:moveTo>
                  <a:cubicBezTo>
                    <a:pt x="74" y="1"/>
                    <a:pt x="33" y="25"/>
                    <a:pt x="17" y="74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87" y="264"/>
                    <a:pt x="104" y="264"/>
                    <a:pt x="120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4" y="128"/>
                    <a:pt x="223" y="74"/>
                    <a:pt x="207" y="41"/>
                  </a:cubicBezTo>
                  <a:cubicBezTo>
                    <a:pt x="190" y="25"/>
                    <a:pt x="174" y="8"/>
                    <a:pt x="157" y="8"/>
                  </a:cubicBezTo>
                  <a:cubicBezTo>
                    <a:pt x="144" y="3"/>
                    <a:pt x="130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4"/>
            <p:cNvSpPr/>
            <p:nvPr/>
          </p:nvSpPr>
          <p:spPr>
            <a:xfrm>
              <a:off x="5155625" y="26044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66" y="0"/>
                    <a:pt x="50" y="21"/>
                    <a:pt x="33" y="54"/>
                  </a:cubicBezTo>
                  <a:cubicBezTo>
                    <a:pt x="17" y="87"/>
                    <a:pt x="0" y="124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4"/>
                    <a:pt x="239" y="190"/>
                    <a:pt x="223" y="104"/>
                  </a:cubicBezTo>
                  <a:cubicBezTo>
                    <a:pt x="223" y="71"/>
                    <a:pt x="206" y="54"/>
                    <a:pt x="190" y="21"/>
                  </a:cubicBezTo>
                  <a:lnTo>
                    <a:pt x="153" y="21"/>
                  </a:ln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4"/>
            <p:cNvSpPr/>
            <p:nvPr/>
          </p:nvSpPr>
          <p:spPr>
            <a:xfrm>
              <a:off x="5190350" y="2631525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04" y="1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17" y="190"/>
                    <a:pt x="38" y="223"/>
                    <a:pt x="54" y="240"/>
                  </a:cubicBezTo>
                  <a:cubicBezTo>
                    <a:pt x="66" y="252"/>
                    <a:pt x="86" y="265"/>
                    <a:pt x="109" y="265"/>
                  </a:cubicBezTo>
                  <a:cubicBezTo>
                    <a:pt x="119" y="265"/>
                    <a:pt x="130" y="263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4"/>
            <p:cNvSpPr/>
            <p:nvPr/>
          </p:nvSpPr>
          <p:spPr>
            <a:xfrm>
              <a:off x="5188200" y="250527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70" y="0"/>
                    <a:pt x="54" y="17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06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206" y="239"/>
                    <a:pt x="243" y="173"/>
                    <a:pt x="227" y="103"/>
                  </a:cubicBezTo>
                  <a:cubicBezTo>
                    <a:pt x="227" y="70"/>
                    <a:pt x="206" y="50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4"/>
            <p:cNvSpPr/>
            <p:nvPr/>
          </p:nvSpPr>
          <p:spPr>
            <a:xfrm>
              <a:off x="5195925" y="25202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29" y="0"/>
                  </a:moveTo>
                  <a:cubicBezTo>
                    <a:pt x="82" y="0"/>
                    <a:pt x="35" y="33"/>
                    <a:pt x="21" y="91"/>
                  </a:cubicBezTo>
                  <a:cubicBezTo>
                    <a:pt x="0" y="157"/>
                    <a:pt x="21" y="227"/>
                    <a:pt x="87" y="243"/>
                  </a:cubicBezTo>
                  <a:cubicBezTo>
                    <a:pt x="103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3"/>
                  </a:cubicBezTo>
                  <a:cubicBezTo>
                    <a:pt x="244" y="124"/>
                    <a:pt x="227" y="70"/>
                    <a:pt x="207" y="37"/>
                  </a:cubicBezTo>
                  <a:cubicBezTo>
                    <a:pt x="190" y="37"/>
                    <a:pt x="174" y="21"/>
                    <a:pt x="157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4"/>
            <p:cNvSpPr/>
            <p:nvPr/>
          </p:nvSpPr>
          <p:spPr>
            <a:xfrm>
              <a:off x="5205400" y="2580500"/>
              <a:ext cx="6000" cy="6750"/>
            </a:xfrm>
            <a:custGeom>
              <a:avLst/>
              <a:gdLst/>
              <a:ahLst/>
              <a:cxnLst/>
              <a:rect l="l" t="t" r="r" b="b"/>
              <a:pathLst>
                <a:path w="240" h="270" extrusionOk="0">
                  <a:moveTo>
                    <a:pt x="119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54"/>
                    <a:pt x="34" y="236"/>
                    <a:pt x="87" y="257"/>
                  </a:cubicBezTo>
                  <a:cubicBezTo>
                    <a:pt x="100" y="265"/>
                    <a:pt x="115" y="269"/>
                    <a:pt x="130" y="269"/>
                  </a:cubicBezTo>
                  <a:cubicBezTo>
                    <a:pt x="170" y="269"/>
                    <a:pt x="211" y="238"/>
                    <a:pt x="223" y="187"/>
                  </a:cubicBezTo>
                  <a:cubicBezTo>
                    <a:pt x="240" y="116"/>
                    <a:pt x="223" y="30"/>
                    <a:pt x="174" y="13"/>
                  </a:cubicBezTo>
                  <a:cubicBezTo>
                    <a:pt x="155" y="5"/>
                    <a:pt x="137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4"/>
            <p:cNvSpPr/>
            <p:nvPr/>
          </p:nvSpPr>
          <p:spPr>
            <a:xfrm>
              <a:off x="5191700" y="2616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50" y="17"/>
                    <a:pt x="0" y="87"/>
                    <a:pt x="17" y="153"/>
                  </a:cubicBezTo>
                  <a:cubicBezTo>
                    <a:pt x="31" y="213"/>
                    <a:pt x="72" y="260"/>
                    <a:pt x="114" y="260"/>
                  </a:cubicBezTo>
                  <a:cubicBezTo>
                    <a:pt x="122" y="260"/>
                    <a:pt x="129" y="259"/>
                    <a:pt x="136" y="256"/>
                  </a:cubicBezTo>
                  <a:cubicBezTo>
                    <a:pt x="169" y="256"/>
                    <a:pt x="206" y="240"/>
                    <a:pt x="223" y="207"/>
                  </a:cubicBezTo>
                  <a:cubicBezTo>
                    <a:pt x="239" y="190"/>
                    <a:pt x="239" y="153"/>
                    <a:pt x="239" y="120"/>
                  </a:cubicBezTo>
                  <a:cubicBezTo>
                    <a:pt x="223" y="87"/>
                    <a:pt x="223" y="50"/>
                    <a:pt x="190" y="33"/>
                  </a:cubicBezTo>
                  <a:cubicBezTo>
                    <a:pt x="190" y="17"/>
                    <a:pt x="169" y="1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4"/>
            <p:cNvSpPr/>
            <p:nvPr/>
          </p:nvSpPr>
          <p:spPr>
            <a:xfrm>
              <a:off x="5189950" y="258160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41" y="1"/>
                  </a:moveTo>
                  <a:cubicBezTo>
                    <a:pt x="96" y="1"/>
                    <a:pt x="50" y="33"/>
                    <a:pt x="33" y="72"/>
                  </a:cubicBezTo>
                  <a:cubicBezTo>
                    <a:pt x="0" y="143"/>
                    <a:pt x="33" y="229"/>
                    <a:pt x="87" y="246"/>
                  </a:cubicBezTo>
                  <a:cubicBezTo>
                    <a:pt x="105" y="254"/>
                    <a:pt x="123" y="258"/>
                    <a:pt x="138" y="258"/>
                  </a:cubicBezTo>
                  <a:cubicBezTo>
                    <a:pt x="182" y="258"/>
                    <a:pt x="215" y="227"/>
                    <a:pt x="239" y="175"/>
                  </a:cubicBezTo>
                  <a:cubicBezTo>
                    <a:pt x="260" y="110"/>
                    <a:pt x="223" y="39"/>
                    <a:pt x="173" y="6"/>
                  </a:cubicBezTo>
                  <a:cubicBezTo>
                    <a:pt x="163" y="2"/>
                    <a:pt x="15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4"/>
            <p:cNvSpPr/>
            <p:nvPr/>
          </p:nvSpPr>
          <p:spPr>
            <a:xfrm>
              <a:off x="5206750" y="26594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66" y="0"/>
                    <a:pt x="50" y="17"/>
                    <a:pt x="33" y="50"/>
                  </a:cubicBezTo>
                  <a:cubicBezTo>
                    <a:pt x="17" y="87"/>
                    <a:pt x="0" y="120"/>
                    <a:pt x="0" y="153"/>
                  </a:cubicBezTo>
                  <a:cubicBezTo>
                    <a:pt x="17" y="190"/>
                    <a:pt x="33" y="206"/>
                    <a:pt x="50" y="239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39"/>
                    <a:pt x="239" y="169"/>
                    <a:pt x="223" y="103"/>
                  </a:cubicBezTo>
                  <a:cubicBezTo>
                    <a:pt x="223" y="66"/>
                    <a:pt x="206" y="33"/>
                    <a:pt x="186" y="17"/>
                  </a:cubicBezTo>
                  <a:cubicBezTo>
                    <a:pt x="169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4"/>
            <p:cNvSpPr/>
            <p:nvPr/>
          </p:nvSpPr>
          <p:spPr>
            <a:xfrm>
              <a:off x="5210150" y="25197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7" y="0"/>
                  </a:moveTo>
                  <a:cubicBezTo>
                    <a:pt x="85" y="0"/>
                    <a:pt x="64" y="14"/>
                    <a:pt x="50" y="25"/>
                  </a:cubicBezTo>
                  <a:cubicBezTo>
                    <a:pt x="33" y="42"/>
                    <a:pt x="17" y="75"/>
                    <a:pt x="17" y="112"/>
                  </a:cubicBezTo>
                  <a:cubicBezTo>
                    <a:pt x="0" y="145"/>
                    <a:pt x="17" y="178"/>
                    <a:pt x="33" y="215"/>
                  </a:cubicBezTo>
                  <a:cubicBezTo>
                    <a:pt x="50" y="231"/>
                    <a:pt x="87" y="248"/>
                    <a:pt x="103" y="264"/>
                  </a:cubicBezTo>
                  <a:cubicBezTo>
                    <a:pt x="136" y="264"/>
                    <a:pt x="173" y="248"/>
                    <a:pt x="190" y="231"/>
                  </a:cubicBezTo>
                  <a:cubicBezTo>
                    <a:pt x="239" y="178"/>
                    <a:pt x="239" y="112"/>
                    <a:pt x="206" y="42"/>
                  </a:cubicBezTo>
                  <a:cubicBezTo>
                    <a:pt x="190" y="25"/>
                    <a:pt x="173" y="9"/>
                    <a:pt x="153" y="9"/>
                  </a:cubicBezTo>
                  <a:lnTo>
                    <a:pt x="136" y="9"/>
                  </a:lnTo>
                  <a:cubicBezTo>
                    <a:pt x="127" y="3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4"/>
            <p:cNvSpPr/>
            <p:nvPr/>
          </p:nvSpPr>
          <p:spPr>
            <a:xfrm>
              <a:off x="5207575" y="25637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87" y="1"/>
                  </a:moveTo>
                  <a:cubicBezTo>
                    <a:pt x="70" y="17"/>
                    <a:pt x="50" y="17"/>
                    <a:pt x="33" y="34"/>
                  </a:cubicBezTo>
                  <a:cubicBezTo>
                    <a:pt x="0" y="67"/>
                    <a:pt x="0" y="121"/>
                    <a:pt x="0" y="153"/>
                  </a:cubicBezTo>
                  <a:cubicBezTo>
                    <a:pt x="0" y="186"/>
                    <a:pt x="17" y="224"/>
                    <a:pt x="50" y="240"/>
                  </a:cubicBezTo>
                  <a:cubicBezTo>
                    <a:pt x="64" y="252"/>
                    <a:pt x="85" y="263"/>
                    <a:pt x="102" y="263"/>
                  </a:cubicBezTo>
                  <a:cubicBezTo>
                    <a:pt x="109" y="263"/>
                    <a:pt x="115" y="261"/>
                    <a:pt x="120" y="257"/>
                  </a:cubicBezTo>
                  <a:cubicBezTo>
                    <a:pt x="190" y="257"/>
                    <a:pt x="223" y="186"/>
                    <a:pt x="223" y="121"/>
                  </a:cubicBezTo>
                  <a:cubicBezTo>
                    <a:pt x="206" y="67"/>
                    <a:pt x="190" y="34"/>
                    <a:pt x="153" y="17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4"/>
            <p:cNvSpPr/>
            <p:nvPr/>
          </p:nvSpPr>
          <p:spPr>
            <a:xfrm>
              <a:off x="5203650" y="2507850"/>
              <a:ext cx="2600" cy="2175"/>
            </a:xfrm>
            <a:custGeom>
              <a:avLst/>
              <a:gdLst/>
              <a:ahLst/>
              <a:cxnLst/>
              <a:rect l="l" t="t" r="r" b="b"/>
              <a:pathLst>
                <a:path w="104" h="87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33"/>
                    <a:pt x="38" y="50"/>
                    <a:pt x="54" y="70"/>
                  </a:cubicBezTo>
                  <a:cubicBezTo>
                    <a:pt x="71" y="87"/>
                    <a:pt x="87" y="87"/>
                    <a:pt x="104" y="87"/>
                  </a:cubicBezTo>
                  <a:cubicBezTo>
                    <a:pt x="71" y="70"/>
                    <a:pt x="38" y="33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4"/>
            <p:cNvSpPr/>
            <p:nvPr/>
          </p:nvSpPr>
          <p:spPr>
            <a:xfrm>
              <a:off x="5198075" y="25961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29" y="1"/>
                  </a:moveTo>
                  <a:cubicBezTo>
                    <a:pt x="83" y="1"/>
                    <a:pt x="35" y="33"/>
                    <a:pt x="17" y="91"/>
                  </a:cubicBezTo>
                  <a:cubicBezTo>
                    <a:pt x="1" y="161"/>
                    <a:pt x="17" y="227"/>
                    <a:pt x="88" y="248"/>
                  </a:cubicBezTo>
                  <a:cubicBezTo>
                    <a:pt x="102" y="257"/>
                    <a:pt x="117" y="261"/>
                    <a:pt x="132" y="261"/>
                  </a:cubicBezTo>
                  <a:cubicBezTo>
                    <a:pt x="173" y="261"/>
                    <a:pt x="211" y="229"/>
                    <a:pt x="224" y="178"/>
                  </a:cubicBezTo>
                  <a:cubicBezTo>
                    <a:pt x="244" y="108"/>
                    <a:pt x="224" y="42"/>
                    <a:pt x="158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4"/>
            <p:cNvSpPr/>
            <p:nvPr/>
          </p:nvSpPr>
          <p:spPr>
            <a:xfrm>
              <a:off x="5194675" y="256670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37" y="1"/>
                  </a:moveTo>
                  <a:cubicBezTo>
                    <a:pt x="104" y="1"/>
                    <a:pt x="71" y="1"/>
                    <a:pt x="50" y="33"/>
                  </a:cubicBezTo>
                  <a:cubicBezTo>
                    <a:pt x="1" y="66"/>
                    <a:pt x="1" y="153"/>
                    <a:pt x="34" y="207"/>
                  </a:cubicBezTo>
                  <a:cubicBezTo>
                    <a:pt x="50" y="240"/>
                    <a:pt x="87" y="256"/>
                    <a:pt x="104" y="256"/>
                  </a:cubicBezTo>
                  <a:cubicBezTo>
                    <a:pt x="137" y="256"/>
                    <a:pt x="174" y="256"/>
                    <a:pt x="191" y="223"/>
                  </a:cubicBezTo>
                  <a:cubicBezTo>
                    <a:pt x="207" y="207"/>
                    <a:pt x="224" y="170"/>
                    <a:pt x="224" y="137"/>
                  </a:cubicBezTo>
                  <a:cubicBezTo>
                    <a:pt x="240" y="104"/>
                    <a:pt x="224" y="66"/>
                    <a:pt x="207" y="50"/>
                  </a:cubicBezTo>
                  <a:cubicBezTo>
                    <a:pt x="191" y="33"/>
                    <a:pt x="174" y="17"/>
                    <a:pt x="153" y="17"/>
                  </a:cubicBezTo>
                  <a:cubicBezTo>
                    <a:pt x="153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4"/>
            <p:cNvSpPr/>
            <p:nvPr/>
          </p:nvSpPr>
          <p:spPr>
            <a:xfrm>
              <a:off x="5199025" y="26440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53" y="256"/>
                    <a:pt x="186" y="240"/>
                    <a:pt x="206" y="207"/>
                  </a:cubicBezTo>
                  <a:cubicBezTo>
                    <a:pt x="223" y="170"/>
                    <a:pt x="223" y="137"/>
                    <a:pt x="223" y="104"/>
                  </a:cubicBezTo>
                  <a:cubicBezTo>
                    <a:pt x="223" y="67"/>
                    <a:pt x="206" y="50"/>
                    <a:pt x="169" y="17"/>
                  </a:cubicBezTo>
                  <a:lnTo>
                    <a:pt x="153" y="17"/>
                  </a:ln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4"/>
            <p:cNvSpPr/>
            <p:nvPr/>
          </p:nvSpPr>
          <p:spPr>
            <a:xfrm>
              <a:off x="5202000" y="2676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87" y="1"/>
                    <a:pt x="87" y="1"/>
                    <a:pt x="67" y="21"/>
                  </a:cubicBezTo>
                  <a:cubicBezTo>
                    <a:pt x="34" y="38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4"/>
                    <a:pt x="240" y="190"/>
                    <a:pt x="223" y="104"/>
                  </a:cubicBezTo>
                  <a:lnTo>
                    <a:pt x="223" y="71"/>
                  </a:lnTo>
                  <a:cubicBezTo>
                    <a:pt x="207" y="54"/>
                    <a:pt x="190" y="21"/>
                    <a:pt x="153" y="21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4"/>
            <p:cNvSpPr/>
            <p:nvPr/>
          </p:nvSpPr>
          <p:spPr>
            <a:xfrm>
              <a:off x="5183975" y="25241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50" y="17"/>
                    <a:pt x="0" y="71"/>
                    <a:pt x="17" y="157"/>
                  </a:cubicBezTo>
                  <a:cubicBezTo>
                    <a:pt x="17" y="190"/>
                    <a:pt x="33" y="207"/>
                    <a:pt x="50" y="223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69" y="261"/>
                    <a:pt x="190" y="223"/>
                    <a:pt x="206" y="207"/>
                  </a:cubicBezTo>
                  <a:cubicBezTo>
                    <a:pt x="223" y="174"/>
                    <a:pt x="239" y="141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4"/>
            <p:cNvSpPr/>
            <p:nvPr/>
          </p:nvSpPr>
          <p:spPr>
            <a:xfrm>
              <a:off x="5157275" y="268080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39" y="1"/>
                  </a:moveTo>
                  <a:cubicBezTo>
                    <a:pt x="87" y="1"/>
                    <a:pt x="48" y="33"/>
                    <a:pt x="21" y="91"/>
                  </a:cubicBezTo>
                  <a:cubicBezTo>
                    <a:pt x="0" y="141"/>
                    <a:pt x="37" y="227"/>
                    <a:pt x="87" y="244"/>
                  </a:cubicBezTo>
                  <a:cubicBezTo>
                    <a:pt x="101" y="254"/>
                    <a:pt x="117" y="259"/>
                    <a:pt x="132" y="259"/>
                  </a:cubicBezTo>
                  <a:cubicBezTo>
                    <a:pt x="173" y="259"/>
                    <a:pt x="212" y="226"/>
                    <a:pt x="227" y="178"/>
                  </a:cubicBezTo>
                  <a:cubicBezTo>
                    <a:pt x="260" y="108"/>
                    <a:pt x="227" y="38"/>
                    <a:pt x="173" y="5"/>
                  </a:cubicBezTo>
                  <a:cubicBezTo>
                    <a:pt x="162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4"/>
            <p:cNvSpPr/>
            <p:nvPr/>
          </p:nvSpPr>
          <p:spPr>
            <a:xfrm>
              <a:off x="5146950" y="2574925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14" y="1"/>
                  </a:moveTo>
                  <a:cubicBezTo>
                    <a:pt x="73" y="1"/>
                    <a:pt x="34" y="32"/>
                    <a:pt x="22" y="84"/>
                  </a:cubicBezTo>
                  <a:cubicBezTo>
                    <a:pt x="1" y="150"/>
                    <a:pt x="22" y="236"/>
                    <a:pt x="88" y="253"/>
                  </a:cubicBezTo>
                  <a:cubicBezTo>
                    <a:pt x="102" y="263"/>
                    <a:pt x="118" y="268"/>
                    <a:pt x="133" y="268"/>
                  </a:cubicBezTo>
                  <a:cubicBezTo>
                    <a:pt x="174" y="268"/>
                    <a:pt x="213" y="235"/>
                    <a:pt x="228" y="187"/>
                  </a:cubicBezTo>
                  <a:cubicBezTo>
                    <a:pt x="244" y="117"/>
                    <a:pt x="207" y="30"/>
                    <a:pt x="158" y="14"/>
                  </a:cubicBezTo>
                  <a:cubicBezTo>
                    <a:pt x="143" y="5"/>
                    <a:pt x="128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4"/>
            <p:cNvSpPr/>
            <p:nvPr/>
          </p:nvSpPr>
          <p:spPr>
            <a:xfrm>
              <a:off x="5151300" y="262340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33" y="206"/>
                    <a:pt x="54" y="239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57" y="256"/>
                    <a:pt x="190" y="239"/>
                    <a:pt x="206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6" y="50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4"/>
            <p:cNvSpPr/>
            <p:nvPr/>
          </p:nvSpPr>
          <p:spPr>
            <a:xfrm>
              <a:off x="5154700" y="2650700"/>
              <a:ext cx="5675" cy="6775"/>
            </a:xfrm>
            <a:custGeom>
              <a:avLst/>
              <a:gdLst/>
              <a:ahLst/>
              <a:cxnLst/>
              <a:rect l="l" t="t" r="r" b="b"/>
              <a:pathLst>
                <a:path w="227" h="271" extrusionOk="0">
                  <a:moveTo>
                    <a:pt x="114" y="1"/>
                  </a:moveTo>
                  <a:cubicBezTo>
                    <a:pt x="67" y="1"/>
                    <a:pt x="18" y="36"/>
                    <a:pt x="0" y="91"/>
                  </a:cubicBezTo>
                  <a:lnTo>
                    <a:pt x="0" y="145"/>
                  </a:lnTo>
                  <a:cubicBezTo>
                    <a:pt x="0" y="194"/>
                    <a:pt x="21" y="232"/>
                    <a:pt x="70" y="265"/>
                  </a:cubicBezTo>
                  <a:cubicBezTo>
                    <a:pt x="79" y="269"/>
                    <a:pt x="89" y="271"/>
                    <a:pt x="100" y="271"/>
                  </a:cubicBezTo>
                  <a:cubicBezTo>
                    <a:pt x="129" y="271"/>
                    <a:pt x="161" y="256"/>
                    <a:pt x="173" y="232"/>
                  </a:cubicBezTo>
                  <a:cubicBezTo>
                    <a:pt x="190" y="211"/>
                    <a:pt x="206" y="194"/>
                    <a:pt x="206" y="178"/>
                  </a:cubicBezTo>
                  <a:cubicBezTo>
                    <a:pt x="227" y="108"/>
                    <a:pt x="206" y="42"/>
                    <a:pt x="140" y="5"/>
                  </a:cubicBezTo>
                  <a:cubicBezTo>
                    <a:pt x="132" y="2"/>
                    <a:pt x="123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4"/>
            <p:cNvSpPr/>
            <p:nvPr/>
          </p:nvSpPr>
          <p:spPr>
            <a:xfrm>
              <a:off x="5146150" y="2544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4" y="240"/>
                    <a:pt x="87" y="261"/>
                    <a:pt x="103" y="261"/>
                  </a:cubicBezTo>
                  <a:cubicBezTo>
                    <a:pt x="136" y="261"/>
                    <a:pt x="173" y="261"/>
                    <a:pt x="190" y="240"/>
                  </a:cubicBezTo>
                  <a:cubicBezTo>
                    <a:pt x="239" y="191"/>
                    <a:pt x="239" y="104"/>
                    <a:pt x="206" y="54"/>
                  </a:cubicBezTo>
                  <a:cubicBezTo>
                    <a:pt x="190" y="34"/>
                    <a:pt x="190" y="17"/>
                    <a:pt x="173" y="17"/>
                  </a:cubicBezTo>
                  <a:cubicBezTo>
                    <a:pt x="157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4"/>
            <p:cNvSpPr/>
            <p:nvPr/>
          </p:nvSpPr>
          <p:spPr>
            <a:xfrm>
              <a:off x="5151300" y="25285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8" y="0"/>
                  </a:moveTo>
                  <a:cubicBezTo>
                    <a:pt x="120" y="0"/>
                    <a:pt x="111" y="4"/>
                    <a:pt x="103" y="12"/>
                  </a:cubicBezTo>
                  <a:cubicBezTo>
                    <a:pt x="54" y="12"/>
                    <a:pt x="0" y="83"/>
                    <a:pt x="17" y="148"/>
                  </a:cubicBezTo>
                  <a:cubicBezTo>
                    <a:pt x="17" y="186"/>
                    <a:pt x="33" y="219"/>
                    <a:pt x="54" y="235"/>
                  </a:cubicBezTo>
                  <a:cubicBezTo>
                    <a:pt x="87" y="252"/>
                    <a:pt x="103" y="272"/>
                    <a:pt x="136" y="272"/>
                  </a:cubicBezTo>
                  <a:cubicBezTo>
                    <a:pt x="206" y="252"/>
                    <a:pt x="239" y="186"/>
                    <a:pt x="223" y="115"/>
                  </a:cubicBezTo>
                  <a:cubicBezTo>
                    <a:pt x="223" y="83"/>
                    <a:pt x="206" y="45"/>
                    <a:pt x="190" y="29"/>
                  </a:cubicBezTo>
                  <a:cubicBezTo>
                    <a:pt x="173" y="29"/>
                    <a:pt x="173" y="12"/>
                    <a:pt x="157" y="12"/>
                  </a:cubicBezTo>
                  <a:cubicBezTo>
                    <a:pt x="147" y="4"/>
                    <a:pt x="137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4"/>
            <p:cNvSpPr/>
            <p:nvPr/>
          </p:nvSpPr>
          <p:spPr>
            <a:xfrm>
              <a:off x="5151300" y="24836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32" y="1"/>
                  </a:moveTo>
                  <a:cubicBezTo>
                    <a:pt x="124" y="1"/>
                    <a:pt x="114" y="3"/>
                    <a:pt x="103" y="10"/>
                  </a:cubicBezTo>
                  <a:cubicBezTo>
                    <a:pt x="54" y="10"/>
                    <a:pt x="0" y="76"/>
                    <a:pt x="17" y="146"/>
                  </a:cubicBezTo>
                  <a:cubicBezTo>
                    <a:pt x="33" y="216"/>
                    <a:pt x="87" y="265"/>
                    <a:pt x="136" y="265"/>
                  </a:cubicBezTo>
                  <a:cubicBezTo>
                    <a:pt x="173" y="249"/>
                    <a:pt x="206" y="232"/>
                    <a:pt x="223" y="216"/>
                  </a:cubicBezTo>
                  <a:cubicBezTo>
                    <a:pt x="239" y="179"/>
                    <a:pt x="239" y="146"/>
                    <a:pt x="239" y="113"/>
                  </a:cubicBezTo>
                  <a:cubicBezTo>
                    <a:pt x="223" y="76"/>
                    <a:pt x="223" y="43"/>
                    <a:pt x="190" y="26"/>
                  </a:cubicBezTo>
                  <a:lnTo>
                    <a:pt x="173" y="10"/>
                  </a:lnTo>
                  <a:cubicBezTo>
                    <a:pt x="162" y="10"/>
                    <a:pt x="149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4"/>
            <p:cNvSpPr/>
            <p:nvPr/>
          </p:nvSpPr>
          <p:spPr>
            <a:xfrm>
              <a:off x="5150050" y="2499050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4" y="10"/>
                    <a:pt x="1" y="76"/>
                    <a:pt x="1" y="146"/>
                  </a:cubicBezTo>
                  <a:cubicBezTo>
                    <a:pt x="17" y="179"/>
                    <a:pt x="34" y="216"/>
                    <a:pt x="50" y="233"/>
                  </a:cubicBezTo>
                  <a:cubicBezTo>
                    <a:pt x="67" y="249"/>
                    <a:pt x="104" y="266"/>
                    <a:pt x="137" y="266"/>
                  </a:cubicBezTo>
                  <a:cubicBezTo>
                    <a:pt x="170" y="249"/>
                    <a:pt x="186" y="233"/>
                    <a:pt x="207" y="216"/>
                  </a:cubicBezTo>
                  <a:cubicBezTo>
                    <a:pt x="223" y="179"/>
                    <a:pt x="223" y="146"/>
                    <a:pt x="223" y="113"/>
                  </a:cubicBezTo>
                  <a:cubicBezTo>
                    <a:pt x="223" y="76"/>
                    <a:pt x="207" y="43"/>
                    <a:pt x="186" y="27"/>
                  </a:cubicBezTo>
                  <a:cubicBezTo>
                    <a:pt x="170" y="27"/>
                    <a:pt x="170" y="10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4"/>
            <p:cNvSpPr/>
            <p:nvPr/>
          </p:nvSpPr>
          <p:spPr>
            <a:xfrm>
              <a:off x="5206750" y="2534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1" y="0"/>
                  </a:moveTo>
                  <a:cubicBezTo>
                    <a:pt x="123" y="0"/>
                    <a:pt x="114" y="2"/>
                    <a:pt x="103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66" y="234"/>
                  </a:cubicBezTo>
                  <a:cubicBezTo>
                    <a:pt x="83" y="251"/>
                    <a:pt x="120" y="267"/>
                    <a:pt x="136" y="267"/>
                  </a:cubicBezTo>
                  <a:cubicBezTo>
                    <a:pt x="206" y="251"/>
                    <a:pt x="239" y="181"/>
                    <a:pt x="239" y="111"/>
                  </a:cubicBezTo>
                  <a:cubicBezTo>
                    <a:pt x="223" y="61"/>
                    <a:pt x="206" y="28"/>
                    <a:pt x="169" y="8"/>
                  </a:cubicBezTo>
                  <a:cubicBezTo>
                    <a:pt x="158" y="8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4"/>
            <p:cNvSpPr/>
            <p:nvPr/>
          </p:nvSpPr>
          <p:spPr>
            <a:xfrm>
              <a:off x="5177050" y="2539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4" y="240"/>
                    <a:pt x="87" y="260"/>
                    <a:pt x="104" y="260"/>
                  </a:cubicBezTo>
                  <a:cubicBezTo>
                    <a:pt x="137" y="260"/>
                    <a:pt x="174" y="260"/>
                    <a:pt x="191" y="223"/>
                  </a:cubicBezTo>
                  <a:cubicBezTo>
                    <a:pt x="224" y="207"/>
                    <a:pt x="224" y="174"/>
                    <a:pt x="240" y="137"/>
                  </a:cubicBezTo>
                  <a:cubicBezTo>
                    <a:pt x="240" y="104"/>
                    <a:pt x="224" y="71"/>
                    <a:pt x="207" y="54"/>
                  </a:cubicBezTo>
                  <a:cubicBezTo>
                    <a:pt x="191" y="34"/>
                    <a:pt x="191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4"/>
            <p:cNvSpPr/>
            <p:nvPr/>
          </p:nvSpPr>
          <p:spPr>
            <a:xfrm>
              <a:off x="5216125" y="25473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1" y="0"/>
                  </a:moveTo>
                  <a:cubicBezTo>
                    <a:pt x="120" y="0"/>
                    <a:pt x="87" y="17"/>
                    <a:pt x="71" y="38"/>
                  </a:cubicBezTo>
                  <a:cubicBezTo>
                    <a:pt x="17" y="87"/>
                    <a:pt x="0" y="157"/>
                    <a:pt x="54" y="223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31" y="265"/>
                    <a:pt x="140" y="267"/>
                    <a:pt x="148" y="267"/>
                  </a:cubicBezTo>
                  <a:cubicBezTo>
                    <a:pt x="168" y="267"/>
                    <a:pt x="183" y="255"/>
                    <a:pt x="207" y="244"/>
                  </a:cubicBezTo>
                  <a:cubicBezTo>
                    <a:pt x="223" y="223"/>
                    <a:pt x="244" y="190"/>
                    <a:pt x="244" y="157"/>
                  </a:cubicBezTo>
                  <a:cubicBezTo>
                    <a:pt x="244" y="120"/>
                    <a:pt x="244" y="87"/>
                    <a:pt x="223" y="54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4"/>
            <p:cNvSpPr/>
            <p:nvPr/>
          </p:nvSpPr>
          <p:spPr>
            <a:xfrm>
              <a:off x="5205000" y="262720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120" y="1"/>
                    <a:pt x="87" y="17"/>
                    <a:pt x="70" y="38"/>
                  </a:cubicBezTo>
                  <a:cubicBezTo>
                    <a:pt x="17" y="71"/>
                    <a:pt x="0" y="157"/>
                    <a:pt x="50" y="207"/>
                  </a:cubicBezTo>
                  <a:cubicBezTo>
                    <a:pt x="70" y="244"/>
                    <a:pt x="87" y="260"/>
                    <a:pt x="120" y="260"/>
                  </a:cubicBezTo>
                  <a:cubicBezTo>
                    <a:pt x="153" y="260"/>
                    <a:pt x="173" y="260"/>
                    <a:pt x="206" y="244"/>
                  </a:cubicBezTo>
                  <a:cubicBezTo>
                    <a:pt x="256" y="190"/>
                    <a:pt x="256" y="104"/>
                    <a:pt x="223" y="54"/>
                  </a:cubicBezTo>
                  <a:cubicBezTo>
                    <a:pt x="206" y="38"/>
                    <a:pt x="190" y="17"/>
                    <a:pt x="173" y="17"/>
                  </a:cubicBezTo>
                  <a:cubicBezTo>
                    <a:pt x="173" y="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4"/>
            <p:cNvSpPr/>
            <p:nvPr/>
          </p:nvSpPr>
          <p:spPr>
            <a:xfrm>
              <a:off x="5205825" y="26111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16" y="0"/>
                  </a:moveTo>
                  <a:cubicBezTo>
                    <a:pt x="107" y="0"/>
                    <a:pt x="98" y="2"/>
                    <a:pt x="87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17" y="214"/>
                    <a:pt x="54" y="230"/>
                  </a:cubicBezTo>
                  <a:cubicBezTo>
                    <a:pt x="70" y="247"/>
                    <a:pt x="103" y="267"/>
                    <a:pt x="120" y="267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4"/>
            <p:cNvSpPr/>
            <p:nvPr/>
          </p:nvSpPr>
          <p:spPr>
            <a:xfrm>
              <a:off x="5159850" y="2587325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41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21" y="66"/>
                    <a:pt x="0" y="153"/>
                    <a:pt x="37" y="206"/>
                  </a:cubicBezTo>
                  <a:cubicBezTo>
                    <a:pt x="66" y="245"/>
                    <a:pt x="102" y="261"/>
                    <a:pt x="134" y="261"/>
                  </a:cubicBezTo>
                  <a:cubicBezTo>
                    <a:pt x="156" y="261"/>
                    <a:pt x="176" y="253"/>
                    <a:pt x="190" y="239"/>
                  </a:cubicBezTo>
                  <a:cubicBezTo>
                    <a:pt x="244" y="190"/>
                    <a:pt x="260" y="103"/>
                    <a:pt x="206" y="50"/>
                  </a:cubicBezTo>
                  <a:cubicBezTo>
                    <a:pt x="206" y="33"/>
                    <a:pt x="190" y="17"/>
                    <a:pt x="174" y="17"/>
                  </a:cubicBezTo>
                  <a:cubicBezTo>
                    <a:pt x="157" y="0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4"/>
            <p:cNvSpPr/>
            <p:nvPr/>
          </p:nvSpPr>
          <p:spPr>
            <a:xfrm>
              <a:off x="5157275" y="2637000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47" y="0"/>
                  </a:moveTo>
                  <a:cubicBezTo>
                    <a:pt x="102" y="0"/>
                    <a:pt x="51" y="33"/>
                    <a:pt x="37" y="91"/>
                  </a:cubicBezTo>
                  <a:cubicBezTo>
                    <a:pt x="0" y="141"/>
                    <a:pt x="37" y="227"/>
                    <a:pt x="87" y="244"/>
                  </a:cubicBezTo>
                  <a:cubicBezTo>
                    <a:pt x="103" y="264"/>
                    <a:pt x="124" y="264"/>
                    <a:pt x="140" y="264"/>
                  </a:cubicBezTo>
                  <a:cubicBezTo>
                    <a:pt x="190" y="264"/>
                    <a:pt x="227" y="227"/>
                    <a:pt x="244" y="178"/>
                  </a:cubicBezTo>
                  <a:cubicBezTo>
                    <a:pt x="260" y="124"/>
                    <a:pt x="244" y="75"/>
                    <a:pt x="206" y="37"/>
                  </a:cubicBezTo>
                  <a:cubicBezTo>
                    <a:pt x="206" y="21"/>
                    <a:pt x="190" y="21"/>
                    <a:pt x="173" y="4"/>
                  </a:cubicBezTo>
                  <a:cubicBezTo>
                    <a:pt x="165" y="2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4"/>
            <p:cNvSpPr/>
            <p:nvPr/>
          </p:nvSpPr>
          <p:spPr>
            <a:xfrm>
              <a:off x="5163350" y="26193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1" y="161"/>
                    <a:pt x="17" y="227"/>
                    <a:pt x="87" y="264"/>
                  </a:cubicBezTo>
                  <a:lnTo>
                    <a:pt x="137" y="264"/>
                  </a:lnTo>
                  <a:cubicBezTo>
                    <a:pt x="170" y="264"/>
                    <a:pt x="207" y="227"/>
                    <a:pt x="223" y="178"/>
                  </a:cubicBezTo>
                  <a:cubicBezTo>
                    <a:pt x="240" y="145"/>
                    <a:pt x="223" y="91"/>
                    <a:pt x="207" y="58"/>
                  </a:cubicBezTo>
                  <a:lnTo>
                    <a:pt x="153" y="4"/>
                  </a:ln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4"/>
            <p:cNvSpPr/>
            <p:nvPr/>
          </p:nvSpPr>
          <p:spPr>
            <a:xfrm>
              <a:off x="5175825" y="25116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20" y="1"/>
                  </a:moveTo>
                  <a:cubicBezTo>
                    <a:pt x="83" y="1"/>
                    <a:pt x="66" y="1"/>
                    <a:pt x="33" y="22"/>
                  </a:cubicBezTo>
                  <a:cubicBezTo>
                    <a:pt x="17" y="54"/>
                    <a:pt x="0" y="71"/>
                    <a:pt x="0" y="104"/>
                  </a:cubicBezTo>
                  <a:cubicBezTo>
                    <a:pt x="0" y="141"/>
                    <a:pt x="0" y="174"/>
                    <a:pt x="17" y="207"/>
                  </a:cubicBezTo>
                  <a:cubicBezTo>
                    <a:pt x="46" y="239"/>
                    <a:pt x="82" y="257"/>
                    <a:pt x="117" y="257"/>
                  </a:cubicBezTo>
                  <a:cubicBezTo>
                    <a:pt x="142" y="257"/>
                    <a:pt x="166" y="248"/>
                    <a:pt x="186" y="228"/>
                  </a:cubicBezTo>
                  <a:cubicBezTo>
                    <a:pt x="223" y="191"/>
                    <a:pt x="240" y="104"/>
                    <a:pt x="207" y="54"/>
                  </a:cubicBezTo>
                  <a:cubicBezTo>
                    <a:pt x="186" y="22"/>
                    <a:pt x="169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4"/>
            <p:cNvSpPr/>
            <p:nvPr/>
          </p:nvSpPr>
          <p:spPr>
            <a:xfrm>
              <a:off x="5128925" y="27651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1" y="0"/>
                  </a:moveTo>
                  <a:cubicBezTo>
                    <a:pt x="124" y="0"/>
                    <a:pt x="87" y="17"/>
                    <a:pt x="71" y="33"/>
                  </a:cubicBezTo>
                  <a:cubicBezTo>
                    <a:pt x="21" y="87"/>
                    <a:pt x="0" y="153"/>
                    <a:pt x="54" y="223"/>
                  </a:cubicBezTo>
                  <a:cubicBezTo>
                    <a:pt x="71" y="239"/>
                    <a:pt x="87" y="256"/>
                    <a:pt x="124" y="256"/>
                  </a:cubicBezTo>
                  <a:cubicBezTo>
                    <a:pt x="134" y="261"/>
                    <a:pt x="142" y="263"/>
                    <a:pt x="150" y="263"/>
                  </a:cubicBezTo>
                  <a:cubicBezTo>
                    <a:pt x="168" y="263"/>
                    <a:pt x="183" y="251"/>
                    <a:pt x="207" y="239"/>
                  </a:cubicBezTo>
                  <a:cubicBezTo>
                    <a:pt x="227" y="206"/>
                    <a:pt x="244" y="190"/>
                    <a:pt x="244" y="153"/>
                  </a:cubicBezTo>
                  <a:cubicBezTo>
                    <a:pt x="244" y="120"/>
                    <a:pt x="244" y="87"/>
                    <a:pt x="227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4"/>
            <p:cNvSpPr/>
            <p:nvPr/>
          </p:nvSpPr>
          <p:spPr>
            <a:xfrm>
              <a:off x="5262925" y="2614725"/>
              <a:ext cx="3525" cy="6525"/>
            </a:xfrm>
            <a:custGeom>
              <a:avLst/>
              <a:gdLst/>
              <a:ahLst/>
              <a:cxnLst/>
              <a:rect l="l" t="t" r="r" b="b"/>
              <a:pathLst>
                <a:path w="141" h="261" extrusionOk="0">
                  <a:moveTo>
                    <a:pt x="103" y="1"/>
                  </a:moveTo>
                  <a:cubicBezTo>
                    <a:pt x="70" y="21"/>
                    <a:pt x="54" y="54"/>
                    <a:pt x="37" y="87"/>
                  </a:cubicBezTo>
                  <a:cubicBezTo>
                    <a:pt x="0" y="157"/>
                    <a:pt x="37" y="228"/>
                    <a:pt x="87" y="261"/>
                  </a:cubicBezTo>
                  <a:lnTo>
                    <a:pt x="140" y="261"/>
                  </a:lnTo>
                  <a:cubicBezTo>
                    <a:pt x="140" y="174"/>
                    <a:pt x="124" y="87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4"/>
            <p:cNvSpPr/>
            <p:nvPr/>
          </p:nvSpPr>
          <p:spPr>
            <a:xfrm>
              <a:off x="5114400" y="27675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5" y="0"/>
                  </a:moveTo>
                  <a:cubicBezTo>
                    <a:pt x="79" y="0"/>
                    <a:pt x="42" y="2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3" y="262"/>
                    <a:pt x="120" y="262"/>
                    <a:pt x="136" y="262"/>
                  </a:cubicBezTo>
                  <a:cubicBezTo>
                    <a:pt x="169" y="245"/>
                    <a:pt x="206" y="229"/>
                    <a:pt x="223" y="175"/>
                  </a:cubicBezTo>
                  <a:cubicBezTo>
                    <a:pt x="239" y="126"/>
                    <a:pt x="239" y="72"/>
                    <a:pt x="206" y="39"/>
                  </a:cubicBezTo>
                  <a:cubicBezTo>
                    <a:pt x="190" y="23"/>
                    <a:pt x="190" y="23"/>
                    <a:pt x="169" y="6"/>
                  </a:cubicBezTo>
                  <a:cubicBezTo>
                    <a:pt x="154" y="2"/>
                    <a:pt x="139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4"/>
            <p:cNvSpPr/>
            <p:nvPr/>
          </p:nvSpPr>
          <p:spPr>
            <a:xfrm>
              <a:off x="5169325" y="27758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87" y="1"/>
                    <a:pt x="87" y="17"/>
                    <a:pt x="71" y="17"/>
                  </a:cubicBezTo>
                  <a:cubicBezTo>
                    <a:pt x="34" y="34"/>
                    <a:pt x="1" y="87"/>
                    <a:pt x="1" y="153"/>
                  </a:cubicBezTo>
                  <a:cubicBezTo>
                    <a:pt x="17" y="191"/>
                    <a:pt x="34" y="224"/>
                    <a:pt x="54" y="240"/>
                  </a:cubicBezTo>
                  <a:cubicBezTo>
                    <a:pt x="66" y="252"/>
                    <a:pt x="85" y="265"/>
                    <a:pt x="108" y="265"/>
                  </a:cubicBezTo>
                  <a:cubicBezTo>
                    <a:pt x="117" y="265"/>
                    <a:pt x="127" y="263"/>
                    <a:pt x="137" y="256"/>
                  </a:cubicBezTo>
                  <a:cubicBezTo>
                    <a:pt x="190" y="256"/>
                    <a:pt x="240" y="191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4"/>
            <p:cNvSpPr/>
            <p:nvPr/>
          </p:nvSpPr>
          <p:spPr>
            <a:xfrm>
              <a:off x="5132425" y="2794775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27" y="1"/>
                  </a:moveTo>
                  <a:cubicBezTo>
                    <a:pt x="87" y="1"/>
                    <a:pt x="46" y="32"/>
                    <a:pt x="34" y="84"/>
                  </a:cubicBezTo>
                  <a:cubicBezTo>
                    <a:pt x="1" y="154"/>
                    <a:pt x="34" y="220"/>
                    <a:pt x="87" y="257"/>
                  </a:cubicBezTo>
                  <a:cubicBezTo>
                    <a:pt x="96" y="260"/>
                    <a:pt x="105" y="261"/>
                    <a:pt x="114" y="261"/>
                  </a:cubicBezTo>
                  <a:cubicBezTo>
                    <a:pt x="160" y="261"/>
                    <a:pt x="212" y="229"/>
                    <a:pt x="240" y="171"/>
                  </a:cubicBezTo>
                  <a:cubicBezTo>
                    <a:pt x="256" y="117"/>
                    <a:pt x="223" y="34"/>
                    <a:pt x="170" y="14"/>
                  </a:cubicBezTo>
                  <a:cubicBezTo>
                    <a:pt x="157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4"/>
            <p:cNvSpPr/>
            <p:nvPr/>
          </p:nvSpPr>
          <p:spPr>
            <a:xfrm>
              <a:off x="5094600" y="2785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4" y="251"/>
                    <a:pt x="83" y="263"/>
                    <a:pt x="114" y="263"/>
                  </a:cubicBezTo>
                  <a:cubicBezTo>
                    <a:pt x="140" y="263"/>
                    <a:pt x="166" y="255"/>
                    <a:pt x="190" y="240"/>
                  </a:cubicBezTo>
                  <a:cubicBezTo>
                    <a:pt x="240" y="190"/>
                    <a:pt x="240" y="104"/>
                    <a:pt x="207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5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4"/>
            <p:cNvSpPr/>
            <p:nvPr/>
          </p:nvSpPr>
          <p:spPr>
            <a:xfrm>
              <a:off x="5089450" y="2760475"/>
              <a:ext cx="6525" cy="6450"/>
            </a:xfrm>
            <a:custGeom>
              <a:avLst/>
              <a:gdLst/>
              <a:ahLst/>
              <a:cxnLst/>
              <a:rect l="l" t="t" r="r" b="b"/>
              <a:pathLst>
                <a:path w="261" h="258" extrusionOk="0">
                  <a:moveTo>
                    <a:pt x="129" y="0"/>
                  </a:moveTo>
                  <a:cubicBezTo>
                    <a:pt x="88" y="0"/>
                    <a:pt x="49" y="32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cubicBezTo>
                    <a:pt x="100" y="256"/>
                    <a:pt x="113" y="258"/>
                    <a:pt x="124" y="258"/>
                  </a:cubicBezTo>
                  <a:cubicBezTo>
                    <a:pt x="175" y="258"/>
                    <a:pt x="213" y="223"/>
                    <a:pt x="240" y="170"/>
                  </a:cubicBezTo>
                  <a:cubicBezTo>
                    <a:pt x="260" y="100"/>
                    <a:pt x="223" y="29"/>
                    <a:pt x="174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4"/>
            <p:cNvSpPr/>
            <p:nvPr/>
          </p:nvSpPr>
          <p:spPr>
            <a:xfrm>
              <a:off x="5107475" y="275440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04" y="0"/>
                  </a:moveTo>
                  <a:cubicBezTo>
                    <a:pt x="71" y="17"/>
                    <a:pt x="55" y="33"/>
                    <a:pt x="34" y="50"/>
                  </a:cubicBezTo>
                  <a:cubicBezTo>
                    <a:pt x="17" y="83"/>
                    <a:pt x="1" y="120"/>
                    <a:pt x="1" y="153"/>
                  </a:cubicBezTo>
                  <a:cubicBezTo>
                    <a:pt x="17" y="186"/>
                    <a:pt x="34" y="223"/>
                    <a:pt x="55" y="239"/>
                  </a:cubicBezTo>
                  <a:cubicBezTo>
                    <a:pt x="66" y="251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6"/>
                  </a:cubicBezTo>
                  <a:cubicBezTo>
                    <a:pt x="191" y="256"/>
                    <a:pt x="240" y="186"/>
                    <a:pt x="224" y="120"/>
                  </a:cubicBezTo>
                  <a:cubicBezTo>
                    <a:pt x="224" y="83"/>
                    <a:pt x="207" y="50"/>
                    <a:pt x="191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4"/>
            <p:cNvSpPr/>
            <p:nvPr/>
          </p:nvSpPr>
          <p:spPr>
            <a:xfrm>
              <a:off x="5136250" y="27487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7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23" y="71"/>
                    <a:pt x="206" y="54"/>
                    <a:pt x="173" y="21"/>
                  </a:cubicBezTo>
                  <a:cubicBezTo>
                    <a:pt x="173" y="21"/>
                    <a:pt x="157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4"/>
            <p:cNvSpPr/>
            <p:nvPr/>
          </p:nvSpPr>
          <p:spPr>
            <a:xfrm>
              <a:off x="5101925" y="27719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23" y="190"/>
                    <a:pt x="223" y="124"/>
                  </a:cubicBezTo>
                  <a:cubicBezTo>
                    <a:pt x="223" y="87"/>
                    <a:pt x="206" y="54"/>
                    <a:pt x="173" y="37"/>
                  </a:cubicBezTo>
                  <a:cubicBezTo>
                    <a:pt x="173" y="21"/>
                    <a:pt x="153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4"/>
            <p:cNvSpPr/>
            <p:nvPr/>
          </p:nvSpPr>
          <p:spPr>
            <a:xfrm>
              <a:off x="5097600" y="28179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9" y="1"/>
                  </a:moveTo>
                  <a:cubicBezTo>
                    <a:pt x="87" y="1"/>
                    <a:pt x="44" y="32"/>
                    <a:pt x="17" y="84"/>
                  </a:cubicBezTo>
                  <a:cubicBezTo>
                    <a:pt x="0" y="154"/>
                    <a:pt x="37" y="220"/>
                    <a:pt x="87" y="257"/>
                  </a:cubicBezTo>
                  <a:lnTo>
                    <a:pt x="140" y="257"/>
                  </a:lnTo>
                  <a:cubicBezTo>
                    <a:pt x="173" y="257"/>
                    <a:pt x="223" y="220"/>
                    <a:pt x="243" y="187"/>
                  </a:cubicBezTo>
                  <a:cubicBezTo>
                    <a:pt x="243" y="137"/>
                    <a:pt x="243" y="84"/>
                    <a:pt x="206" y="51"/>
                  </a:cubicBezTo>
                  <a:cubicBezTo>
                    <a:pt x="206" y="34"/>
                    <a:pt x="190" y="14"/>
                    <a:pt x="173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4"/>
            <p:cNvSpPr/>
            <p:nvPr/>
          </p:nvSpPr>
          <p:spPr>
            <a:xfrm>
              <a:off x="5139750" y="2779125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42" y="1"/>
                  </a:moveTo>
                  <a:cubicBezTo>
                    <a:pt x="97" y="1"/>
                    <a:pt x="47" y="31"/>
                    <a:pt x="33" y="75"/>
                  </a:cubicBezTo>
                  <a:cubicBezTo>
                    <a:pt x="0" y="145"/>
                    <a:pt x="33" y="228"/>
                    <a:pt x="83" y="248"/>
                  </a:cubicBezTo>
                  <a:cubicBezTo>
                    <a:pt x="101" y="257"/>
                    <a:pt x="119" y="261"/>
                    <a:pt x="135" y="261"/>
                  </a:cubicBezTo>
                  <a:cubicBezTo>
                    <a:pt x="180" y="261"/>
                    <a:pt x="215" y="230"/>
                    <a:pt x="240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61" y="2"/>
                    <a:pt x="151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4"/>
            <p:cNvSpPr/>
            <p:nvPr/>
          </p:nvSpPr>
          <p:spPr>
            <a:xfrm>
              <a:off x="5162425" y="279377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7" y="0"/>
                  </a:moveTo>
                  <a:cubicBezTo>
                    <a:pt x="102" y="0"/>
                    <a:pt x="51" y="33"/>
                    <a:pt x="38" y="91"/>
                  </a:cubicBezTo>
                  <a:cubicBezTo>
                    <a:pt x="0" y="140"/>
                    <a:pt x="38" y="227"/>
                    <a:pt x="87" y="244"/>
                  </a:cubicBezTo>
                  <a:cubicBezTo>
                    <a:pt x="106" y="254"/>
                    <a:pt x="124" y="258"/>
                    <a:pt x="140" y="258"/>
                  </a:cubicBezTo>
                  <a:cubicBezTo>
                    <a:pt x="183" y="258"/>
                    <a:pt x="217" y="226"/>
                    <a:pt x="244" y="178"/>
                  </a:cubicBezTo>
                  <a:cubicBezTo>
                    <a:pt x="260" y="107"/>
                    <a:pt x="227" y="37"/>
                    <a:pt x="174" y="4"/>
                  </a:cubicBezTo>
                  <a:cubicBezTo>
                    <a:pt x="165" y="2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4"/>
            <p:cNvSpPr/>
            <p:nvPr/>
          </p:nvSpPr>
          <p:spPr>
            <a:xfrm>
              <a:off x="5166350" y="27431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0" y="191"/>
                    <a:pt x="17" y="224"/>
                    <a:pt x="50" y="244"/>
                  </a:cubicBezTo>
                  <a:cubicBezTo>
                    <a:pt x="64" y="256"/>
                    <a:pt x="85" y="267"/>
                    <a:pt x="102" y="267"/>
                  </a:cubicBezTo>
                  <a:cubicBezTo>
                    <a:pt x="109" y="267"/>
                    <a:pt x="115" y="265"/>
                    <a:pt x="120" y="261"/>
                  </a:cubicBezTo>
                  <a:cubicBezTo>
                    <a:pt x="153" y="261"/>
                    <a:pt x="190" y="244"/>
                    <a:pt x="206" y="207"/>
                  </a:cubicBezTo>
                  <a:cubicBezTo>
                    <a:pt x="223" y="191"/>
                    <a:pt x="223" y="158"/>
                    <a:pt x="223" y="120"/>
                  </a:cubicBezTo>
                  <a:cubicBezTo>
                    <a:pt x="223" y="87"/>
                    <a:pt x="206" y="55"/>
                    <a:pt x="173" y="38"/>
                  </a:cubicBezTo>
                  <a:cubicBezTo>
                    <a:pt x="173" y="17"/>
                    <a:pt x="153" y="17"/>
                    <a:pt x="153" y="17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4"/>
            <p:cNvSpPr/>
            <p:nvPr/>
          </p:nvSpPr>
          <p:spPr>
            <a:xfrm>
              <a:off x="5153875" y="27762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70"/>
                    <a:pt x="0" y="157"/>
                    <a:pt x="33" y="207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3" y="260"/>
                    <a:pt x="190" y="239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4"/>
            <p:cNvSpPr/>
            <p:nvPr/>
          </p:nvSpPr>
          <p:spPr>
            <a:xfrm>
              <a:off x="5159025" y="27603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66" y="251"/>
                    <a:pt x="85" y="265"/>
                    <a:pt x="107" y="265"/>
                  </a:cubicBezTo>
                  <a:cubicBezTo>
                    <a:pt x="117" y="265"/>
                    <a:pt x="127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4"/>
            <p:cNvSpPr/>
            <p:nvPr/>
          </p:nvSpPr>
          <p:spPr>
            <a:xfrm>
              <a:off x="5150875" y="27459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9" y="1"/>
                  </a:moveTo>
                  <a:cubicBezTo>
                    <a:pt x="86" y="1"/>
                    <a:pt x="65" y="13"/>
                    <a:pt x="50" y="28"/>
                  </a:cubicBezTo>
                  <a:cubicBezTo>
                    <a:pt x="1" y="78"/>
                    <a:pt x="1" y="164"/>
                    <a:pt x="34" y="214"/>
                  </a:cubicBezTo>
                  <a:cubicBezTo>
                    <a:pt x="50" y="251"/>
                    <a:pt x="87" y="267"/>
                    <a:pt x="104" y="267"/>
                  </a:cubicBezTo>
                  <a:cubicBezTo>
                    <a:pt x="137" y="267"/>
                    <a:pt x="174" y="251"/>
                    <a:pt x="190" y="234"/>
                  </a:cubicBezTo>
                  <a:cubicBezTo>
                    <a:pt x="223" y="214"/>
                    <a:pt x="223" y="181"/>
                    <a:pt x="240" y="148"/>
                  </a:cubicBezTo>
                  <a:cubicBezTo>
                    <a:pt x="240" y="111"/>
                    <a:pt x="223" y="78"/>
                    <a:pt x="207" y="45"/>
                  </a:cubicBezTo>
                  <a:cubicBezTo>
                    <a:pt x="190" y="28"/>
                    <a:pt x="190" y="28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8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4"/>
            <p:cNvSpPr/>
            <p:nvPr/>
          </p:nvSpPr>
          <p:spPr>
            <a:xfrm>
              <a:off x="5141800" y="276235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23" y="1"/>
                  </a:moveTo>
                  <a:cubicBezTo>
                    <a:pt x="117" y="1"/>
                    <a:pt x="111" y="3"/>
                    <a:pt x="104" y="8"/>
                  </a:cubicBezTo>
                  <a:cubicBezTo>
                    <a:pt x="87" y="8"/>
                    <a:pt x="54" y="25"/>
                    <a:pt x="38" y="41"/>
                  </a:cubicBezTo>
                  <a:cubicBezTo>
                    <a:pt x="21" y="57"/>
                    <a:pt x="1" y="111"/>
                    <a:pt x="21" y="144"/>
                  </a:cubicBezTo>
                  <a:cubicBezTo>
                    <a:pt x="21" y="177"/>
                    <a:pt x="38" y="214"/>
                    <a:pt x="54" y="231"/>
                  </a:cubicBezTo>
                  <a:cubicBezTo>
                    <a:pt x="87" y="247"/>
                    <a:pt x="104" y="264"/>
                    <a:pt x="141" y="264"/>
                  </a:cubicBezTo>
                  <a:cubicBezTo>
                    <a:pt x="190" y="247"/>
                    <a:pt x="228" y="198"/>
                    <a:pt x="228" y="128"/>
                  </a:cubicBezTo>
                  <a:lnTo>
                    <a:pt x="228" y="111"/>
                  </a:lnTo>
                  <a:cubicBezTo>
                    <a:pt x="228" y="57"/>
                    <a:pt x="190" y="25"/>
                    <a:pt x="158" y="8"/>
                  </a:cubicBezTo>
                  <a:cubicBezTo>
                    <a:pt x="147" y="8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4"/>
            <p:cNvSpPr/>
            <p:nvPr/>
          </p:nvSpPr>
          <p:spPr>
            <a:xfrm>
              <a:off x="5144900" y="27183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104" y="0"/>
                    <a:pt x="66" y="0"/>
                    <a:pt x="50" y="17"/>
                  </a:cubicBezTo>
                  <a:cubicBezTo>
                    <a:pt x="17" y="50"/>
                    <a:pt x="1" y="66"/>
                    <a:pt x="1" y="103"/>
                  </a:cubicBezTo>
                  <a:cubicBezTo>
                    <a:pt x="1" y="153"/>
                    <a:pt x="17" y="169"/>
                    <a:pt x="34" y="206"/>
                  </a:cubicBezTo>
                  <a:cubicBezTo>
                    <a:pt x="50" y="239"/>
                    <a:pt x="66" y="256"/>
                    <a:pt x="104" y="256"/>
                  </a:cubicBezTo>
                  <a:cubicBezTo>
                    <a:pt x="137" y="256"/>
                    <a:pt x="153" y="239"/>
                    <a:pt x="186" y="223"/>
                  </a:cubicBezTo>
                  <a:cubicBezTo>
                    <a:pt x="223" y="186"/>
                    <a:pt x="240" y="103"/>
                    <a:pt x="207" y="50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4"/>
            <p:cNvSpPr/>
            <p:nvPr/>
          </p:nvSpPr>
          <p:spPr>
            <a:xfrm>
              <a:off x="5112650" y="278492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04" y="1"/>
                  </a:moveTo>
                  <a:cubicBezTo>
                    <a:pt x="87" y="1"/>
                    <a:pt x="70" y="6"/>
                    <a:pt x="54" y="16"/>
                  </a:cubicBezTo>
                  <a:cubicBezTo>
                    <a:pt x="33" y="33"/>
                    <a:pt x="17" y="66"/>
                    <a:pt x="0" y="82"/>
                  </a:cubicBezTo>
                  <a:lnTo>
                    <a:pt x="0" y="169"/>
                  </a:lnTo>
                  <a:cubicBezTo>
                    <a:pt x="17" y="202"/>
                    <a:pt x="33" y="239"/>
                    <a:pt x="70" y="255"/>
                  </a:cubicBezTo>
                  <a:cubicBezTo>
                    <a:pt x="83" y="264"/>
                    <a:pt x="98" y="268"/>
                    <a:pt x="113" y="268"/>
                  </a:cubicBezTo>
                  <a:cubicBezTo>
                    <a:pt x="153" y="268"/>
                    <a:pt x="194" y="237"/>
                    <a:pt x="206" y="185"/>
                  </a:cubicBezTo>
                  <a:cubicBezTo>
                    <a:pt x="239" y="119"/>
                    <a:pt x="206" y="33"/>
                    <a:pt x="157" y="16"/>
                  </a:cubicBezTo>
                  <a:cubicBezTo>
                    <a:pt x="138" y="6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4"/>
            <p:cNvSpPr/>
            <p:nvPr/>
          </p:nvSpPr>
          <p:spPr>
            <a:xfrm>
              <a:off x="5059350" y="2761300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22" y="0"/>
                  </a:moveTo>
                  <a:cubicBezTo>
                    <a:pt x="78" y="0"/>
                    <a:pt x="45" y="32"/>
                    <a:pt x="21" y="83"/>
                  </a:cubicBezTo>
                  <a:cubicBezTo>
                    <a:pt x="1" y="153"/>
                    <a:pt x="38" y="240"/>
                    <a:pt x="87" y="256"/>
                  </a:cubicBezTo>
                  <a:cubicBezTo>
                    <a:pt x="101" y="265"/>
                    <a:pt x="116" y="269"/>
                    <a:pt x="131" y="269"/>
                  </a:cubicBezTo>
                  <a:cubicBezTo>
                    <a:pt x="173" y="269"/>
                    <a:pt x="212" y="238"/>
                    <a:pt x="227" y="186"/>
                  </a:cubicBezTo>
                  <a:cubicBezTo>
                    <a:pt x="260" y="116"/>
                    <a:pt x="227" y="34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4"/>
            <p:cNvSpPr/>
            <p:nvPr/>
          </p:nvSpPr>
          <p:spPr>
            <a:xfrm>
              <a:off x="5055950" y="27318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1" y="1"/>
                  </a:moveTo>
                  <a:cubicBezTo>
                    <a:pt x="92" y="1"/>
                    <a:pt x="77" y="12"/>
                    <a:pt x="54" y="24"/>
                  </a:cubicBezTo>
                  <a:cubicBezTo>
                    <a:pt x="17" y="78"/>
                    <a:pt x="0" y="160"/>
                    <a:pt x="33" y="214"/>
                  </a:cubicBezTo>
                  <a:cubicBezTo>
                    <a:pt x="71" y="247"/>
                    <a:pt x="87" y="263"/>
                    <a:pt x="120" y="263"/>
                  </a:cubicBezTo>
                  <a:cubicBezTo>
                    <a:pt x="157" y="263"/>
                    <a:pt x="174" y="247"/>
                    <a:pt x="207" y="230"/>
                  </a:cubicBezTo>
                  <a:cubicBezTo>
                    <a:pt x="223" y="214"/>
                    <a:pt x="240" y="181"/>
                    <a:pt x="240" y="144"/>
                  </a:cubicBezTo>
                  <a:cubicBezTo>
                    <a:pt x="240" y="111"/>
                    <a:pt x="240" y="78"/>
                    <a:pt x="223" y="41"/>
                  </a:cubicBezTo>
                  <a:cubicBezTo>
                    <a:pt x="207" y="24"/>
                    <a:pt x="190" y="24"/>
                    <a:pt x="174" y="8"/>
                  </a:cubicBezTo>
                  <a:lnTo>
                    <a:pt x="137" y="8"/>
                  </a:ln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4"/>
            <p:cNvSpPr/>
            <p:nvPr/>
          </p:nvSpPr>
          <p:spPr>
            <a:xfrm>
              <a:off x="5060275" y="28093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70" y="240"/>
                    <a:pt x="190" y="223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70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4"/>
            <p:cNvSpPr/>
            <p:nvPr/>
          </p:nvSpPr>
          <p:spPr>
            <a:xfrm>
              <a:off x="5063275" y="27152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70" y="21"/>
                    <a:pt x="33" y="38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27"/>
                    <a:pt x="33" y="244"/>
                  </a:cubicBezTo>
                  <a:cubicBezTo>
                    <a:pt x="59" y="256"/>
                    <a:pt x="84" y="267"/>
                    <a:pt x="101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90" y="260"/>
                    <a:pt x="223" y="190"/>
                    <a:pt x="223" y="124"/>
                  </a:cubicBezTo>
                  <a:cubicBezTo>
                    <a:pt x="206" y="87"/>
                    <a:pt x="190" y="54"/>
                    <a:pt x="173" y="38"/>
                  </a:cubicBezTo>
                  <a:cubicBezTo>
                    <a:pt x="173" y="21"/>
                    <a:pt x="153" y="21"/>
                    <a:pt x="153" y="21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4"/>
            <p:cNvSpPr/>
            <p:nvPr/>
          </p:nvSpPr>
          <p:spPr>
            <a:xfrm>
              <a:off x="5053375" y="27814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5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6" y="260"/>
                  </a:cubicBezTo>
                  <a:cubicBezTo>
                    <a:pt x="157" y="260"/>
                    <a:pt x="190" y="240"/>
                    <a:pt x="207" y="207"/>
                  </a:cubicBezTo>
                  <a:cubicBezTo>
                    <a:pt x="223" y="174"/>
                    <a:pt x="223" y="137"/>
                    <a:pt x="223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4"/>
            <p:cNvSpPr/>
            <p:nvPr/>
          </p:nvSpPr>
          <p:spPr>
            <a:xfrm>
              <a:off x="5086050" y="2727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0" y="137"/>
                  </a:cubicBezTo>
                  <a:cubicBezTo>
                    <a:pt x="17" y="174"/>
                    <a:pt x="17" y="207"/>
                    <a:pt x="50" y="224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69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4"/>
            <p:cNvSpPr/>
            <p:nvPr/>
          </p:nvSpPr>
          <p:spPr>
            <a:xfrm>
              <a:off x="5146150" y="2474750"/>
              <a:ext cx="2175" cy="850"/>
            </a:xfrm>
            <a:custGeom>
              <a:avLst/>
              <a:gdLst/>
              <a:ahLst/>
              <a:cxnLst/>
              <a:rect l="l" t="t" r="r" b="b"/>
              <a:pathLst>
                <a:path w="87" h="34" extrusionOk="0">
                  <a:moveTo>
                    <a:pt x="0" y="1"/>
                  </a:moveTo>
                  <a:cubicBezTo>
                    <a:pt x="5" y="1"/>
                    <a:pt x="11" y="2"/>
                    <a:pt x="18" y="4"/>
                  </a:cubicBezTo>
                  <a:lnTo>
                    <a:pt x="18" y="4"/>
                  </a:lnTo>
                  <a:cubicBezTo>
                    <a:pt x="18" y="3"/>
                    <a:pt x="17" y="2"/>
                    <a:pt x="16" y="1"/>
                  </a:cubicBezTo>
                  <a:close/>
                  <a:moveTo>
                    <a:pt x="18" y="4"/>
                  </a:moveTo>
                  <a:cubicBezTo>
                    <a:pt x="35" y="34"/>
                    <a:pt x="55" y="34"/>
                    <a:pt x="87" y="34"/>
                  </a:cubicBezTo>
                  <a:cubicBezTo>
                    <a:pt x="63" y="22"/>
                    <a:pt x="37" y="10"/>
                    <a:pt x="18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4"/>
            <p:cNvSpPr/>
            <p:nvPr/>
          </p:nvSpPr>
          <p:spPr>
            <a:xfrm>
              <a:off x="5104900" y="2460650"/>
              <a:ext cx="5600" cy="4250"/>
            </a:xfrm>
            <a:custGeom>
              <a:avLst/>
              <a:gdLst/>
              <a:ahLst/>
              <a:cxnLst/>
              <a:rect l="l" t="t" r="r" b="b"/>
              <a:pathLst>
                <a:path w="224" h="170" extrusionOk="0">
                  <a:moveTo>
                    <a:pt x="17" y="0"/>
                  </a:moveTo>
                  <a:cubicBezTo>
                    <a:pt x="17" y="17"/>
                    <a:pt x="1" y="33"/>
                    <a:pt x="17" y="66"/>
                  </a:cubicBezTo>
                  <a:cubicBezTo>
                    <a:pt x="17" y="103"/>
                    <a:pt x="34" y="120"/>
                    <a:pt x="54" y="153"/>
                  </a:cubicBezTo>
                  <a:cubicBezTo>
                    <a:pt x="87" y="169"/>
                    <a:pt x="104" y="169"/>
                    <a:pt x="137" y="169"/>
                  </a:cubicBezTo>
                  <a:cubicBezTo>
                    <a:pt x="190" y="153"/>
                    <a:pt x="223" y="120"/>
                    <a:pt x="223" y="50"/>
                  </a:cubicBezTo>
                  <a:cubicBezTo>
                    <a:pt x="158" y="33"/>
                    <a:pt x="87" y="17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4"/>
            <p:cNvSpPr/>
            <p:nvPr/>
          </p:nvSpPr>
          <p:spPr>
            <a:xfrm>
              <a:off x="5052950" y="2796850"/>
              <a:ext cx="4775" cy="6525"/>
            </a:xfrm>
            <a:custGeom>
              <a:avLst/>
              <a:gdLst/>
              <a:ahLst/>
              <a:cxnLst/>
              <a:rect l="l" t="t" r="r" b="b"/>
              <a:pathLst>
                <a:path w="191" h="261" extrusionOk="0">
                  <a:moveTo>
                    <a:pt x="50" y="1"/>
                  </a:moveTo>
                  <a:cubicBezTo>
                    <a:pt x="34" y="1"/>
                    <a:pt x="17" y="17"/>
                    <a:pt x="1" y="34"/>
                  </a:cubicBezTo>
                  <a:lnTo>
                    <a:pt x="1" y="224"/>
                  </a:lnTo>
                  <a:lnTo>
                    <a:pt x="1" y="240"/>
                  </a:lnTo>
                  <a:cubicBezTo>
                    <a:pt x="34" y="261"/>
                    <a:pt x="50" y="261"/>
                    <a:pt x="87" y="261"/>
                  </a:cubicBezTo>
                  <a:cubicBezTo>
                    <a:pt x="120" y="261"/>
                    <a:pt x="137" y="240"/>
                    <a:pt x="153" y="207"/>
                  </a:cubicBezTo>
                  <a:cubicBezTo>
                    <a:pt x="174" y="174"/>
                    <a:pt x="191" y="137"/>
                    <a:pt x="191" y="104"/>
                  </a:cubicBezTo>
                  <a:cubicBezTo>
                    <a:pt x="174" y="71"/>
                    <a:pt x="153" y="55"/>
                    <a:pt x="137" y="17"/>
                  </a:cubicBezTo>
                  <a:cubicBezTo>
                    <a:pt x="137" y="17"/>
                    <a:pt x="120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4"/>
            <p:cNvSpPr/>
            <p:nvPr/>
          </p:nvSpPr>
          <p:spPr>
            <a:xfrm>
              <a:off x="5079975" y="2789550"/>
              <a:ext cx="5675" cy="6500"/>
            </a:xfrm>
            <a:custGeom>
              <a:avLst/>
              <a:gdLst/>
              <a:ahLst/>
              <a:cxnLst/>
              <a:rect l="l" t="t" r="r" b="b"/>
              <a:pathLst>
                <a:path w="227" h="260" extrusionOk="0">
                  <a:moveTo>
                    <a:pt x="87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21" y="206"/>
                    <a:pt x="54" y="243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43"/>
                    <a:pt x="227" y="173"/>
                    <a:pt x="227" y="103"/>
                  </a:cubicBezTo>
                  <a:cubicBezTo>
                    <a:pt x="227" y="70"/>
                    <a:pt x="206" y="54"/>
                    <a:pt x="173" y="17"/>
                  </a:cubicBezTo>
                  <a:cubicBezTo>
                    <a:pt x="173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4"/>
            <p:cNvSpPr/>
            <p:nvPr/>
          </p:nvSpPr>
          <p:spPr>
            <a:xfrm>
              <a:off x="5071825" y="268482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20" y="0"/>
                  </a:moveTo>
                  <a:cubicBezTo>
                    <a:pt x="87" y="0"/>
                    <a:pt x="70" y="17"/>
                    <a:pt x="37" y="33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0" y="186"/>
                    <a:pt x="17" y="206"/>
                  </a:cubicBezTo>
                  <a:cubicBezTo>
                    <a:pt x="37" y="239"/>
                    <a:pt x="70" y="256"/>
                    <a:pt x="103" y="256"/>
                  </a:cubicBezTo>
                  <a:cubicBezTo>
                    <a:pt x="120" y="256"/>
                    <a:pt x="157" y="256"/>
                    <a:pt x="174" y="239"/>
                  </a:cubicBezTo>
                  <a:cubicBezTo>
                    <a:pt x="223" y="186"/>
                    <a:pt x="244" y="103"/>
                    <a:pt x="190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41" y="0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4"/>
            <p:cNvSpPr/>
            <p:nvPr/>
          </p:nvSpPr>
          <p:spPr>
            <a:xfrm>
              <a:off x="5077400" y="28093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21" y="50"/>
                    <a:pt x="21" y="87"/>
                    <a:pt x="0" y="120"/>
                  </a:cubicBezTo>
                  <a:cubicBezTo>
                    <a:pt x="0" y="153"/>
                    <a:pt x="21" y="190"/>
                    <a:pt x="37" y="207"/>
                  </a:cubicBezTo>
                  <a:cubicBezTo>
                    <a:pt x="56" y="248"/>
                    <a:pt x="88" y="265"/>
                    <a:pt x="121" y="265"/>
                  </a:cubicBezTo>
                  <a:cubicBezTo>
                    <a:pt x="144" y="265"/>
                    <a:pt x="169" y="256"/>
                    <a:pt x="190" y="240"/>
                  </a:cubicBezTo>
                  <a:cubicBezTo>
                    <a:pt x="243" y="190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cubicBezTo>
                    <a:pt x="157" y="1"/>
                    <a:pt x="140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4"/>
            <p:cNvSpPr/>
            <p:nvPr/>
          </p:nvSpPr>
          <p:spPr>
            <a:xfrm>
              <a:off x="5081300" y="2773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0" y="0"/>
                  </a:moveTo>
                  <a:cubicBezTo>
                    <a:pt x="86" y="0"/>
                    <a:pt x="45" y="33"/>
                    <a:pt x="17" y="91"/>
                  </a:cubicBezTo>
                  <a:cubicBezTo>
                    <a:pt x="1" y="140"/>
                    <a:pt x="34" y="227"/>
                    <a:pt x="87" y="243"/>
                  </a:cubicBezTo>
                  <a:cubicBezTo>
                    <a:pt x="101" y="254"/>
                    <a:pt x="116" y="258"/>
                    <a:pt x="131" y="258"/>
                  </a:cubicBezTo>
                  <a:cubicBezTo>
                    <a:pt x="171" y="258"/>
                    <a:pt x="211" y="225"/>
                    <a:pt x="223" y="177"/>
                  </a:cubicBezTo>
                  <a:cubicBezTo>
                    <a:pt x="256" y="107"/>
                    <a:pt x="223" y="37"/>
                    <a:pt x="174" y="4"/>
                  </a:cubicBezTo>
                  <a:cubicBezTo>
                    <a:pt x="162" y="1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4"/>
            <p:cNvSpPr/>
            <p:nvPr/>
          </p:nvSpPr>
          <p:spPr>
            <a:xfrm>
              <a:off x="5067075" y="27762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39"/>
                  </a:cubicBezTo>
                  <a:cubicBezTo>
                    <a:pt x="66" y="254"/>
                    <a:pt x="86" y="267"/>
                    <a:pt x="110" y="267"/>
                  </a:cubicBezTo>
                  <a:cubicBezTo>
                    <a:pt x="120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4"/>
            <p:cNvSpPr/>
            <p:nvPr/>
          </p:nvSpPr>
          <p:spPr>
            <a:xfrm>
              <a:off x="5068825" y="27290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4" y="0"/>
                  </a:moveTo>
                  <a:cubicBezTo>
                    <a:pt x="71" y="0"/>
                    <a:pt x="54" y="17"/>
                    <a:pt x="34" y="33"/>
                  </a:cubicBezTo>
                  <a:cubicBezTo>
                    <a:pt x="17" y="66"/>
                    <a:pt x="1" y="103"/>
                    <a:pt x="1" y="153"/>
                  </a:cubicBezTo>
                  <a:cubicBezTo>
                    <a:pt x="17" y="190"/>
                    <a:pt x="34" y="206"/>
                    <a:pt x="54" y="239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39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23" y="66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4"/>
            <p:cNvSpPr/>
            <p:nvPr/>
          </p:nvSpPr>
          <p:spPr>
            <a:xfrm>
              <a:off x="5066675" y="27925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03" y="1"/>
                    <a:pt x="70" y="1"/>
                    <a:pt x="54" y="21"/>
                  </a:cubicBezTo>
                  <a:cubicBezTo>
                    <a:pt x="0" y="71"/>
                    <a:pt x="0" y="157"/>
                    <a:pt x="37" y="207"/>
                  </a:cubicBezTo>
                  <a:cubicBezTo>
                    <a:pt x="54" y="244"/>
                    <a:pt x="87" y="261"/>
                    <a:pt x="103" y="261"/>
                  </a:cubicBezTo>
                  <a:cubicBezTo>
                    <a:pt x="140" y="261"/>
                    <a:pt x="173" y="261"/>
                    <a:pt x="190" y="228"/>
                  </a:cubicBezTo>
                  <a:cubicBezTo>
                    <a:pt x="243" y="190"/>
                    <a:pt x="243" y="104"/>
                    <a:pt x="206" y="54"/>
                  </a:cubicBezTo>
                  <a:cubicBezTo>
                    <a:pt x="190" y="38"/>
                    <a:pt x="190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4"/>
            <p:cNvSpPr/>
            <p:nvPr/>
          </p:nvSpPr>
          <p:spPr>
            <a:xfrm>
              <a:off x="5066675" y="2745825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29" y="1"/>
                  </a:moveTo>
                  <a:cubicBezTo>
                    <a:pt x="88" y="1"/>
                    <a:pt x="49" y="32"/>
                    <a:pt x="37" y="84"/>
                  </a:cubicBezTo>
                  <a:cubicBezTo>
                    <a:pt x="0" y="154"/>
                    <a:pt x="37" y="220"/>
                    <a:pt x="87" y="257"/>
                  </a:cubicBezTo>
                  <a:cubicBezTo>
                    <a:pt x="99" y="260"/>
                    <a:pt x="110" y="261"/>
                    <a:pt x="121" y="261"/>
                  </a:cubicBezTo>
                  <a:cubicBezTo>
                    <a:pt x="173" y="261"/>
                    <a:pt x="213" y="228"/>
                    <a:pt x="243" y="170"/>
                  </a:cubicBezTo>
                  <a:cubicBezTo>
                    <a:pt x="260" y="100"/>
                    <a:pt x="223" y="34"/>
                    <a:pt x="173" y="13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4"/>
            <p:cNvSpPr/>
            <p:nvPr/>
          </p:nvSpPr>
          <p:spPr>
            <a:xfrm>
              <a:off x="5124700" y="27800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32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0" y="159"/>
                    <a:pt x="33" y="229"/>
                    <a:pt x="87" y="262"/>
                  </a:cubicBezTo>
                  <a:cubicBezTo>
                    <a:pt x="95" y="264"/>
                    <a:pt x="104" y="266"/>
                    <a:pt x="114" y="266"/>
                  </a:cubicBezTo>
                  <a:cubicBezTo>
                    <a:pt x="159" y="266"/>
                    <a:pt x="209" y="233"/>
                    <a:pt x="223" y="175"/>
                  </a:cubicBezTo>
                  <a:cubicBezTo>
                    <a:pt x="240" y="109"/>
                    <a:pt x="223" y="39"/>
                    <a:pt x="169" y="6"/>
                  </a:cubicBezTo>
                  <a:cubicBezTo>
                    <a:pt x="157" y="2"/>
                    <a:pt x="14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4"/>
            <p:cNvSpPr/>
            <p:nvPr/>
          </p:nvSpPr>
          <p:spPr>
            <a:xfrm>
              <a:off x="5068425" y="2824475"/>
              <a:ext cx="5175" cy="2100"/>
            </a:xfrm>
            <a:custGeom>
              <a:avLst/>
              <a:gdLst/>
              <a:ahLst/>
              <a:cxnLst/>
              <a:rect l="l" t="t" r="r" b="b"/>
              <a:pathLst>
                <a:path w="207" h="84" extrusionOk="0">
                  <a:moveTo>
                    <a:pt x="120" y="1"/>
                  </a:moveTo>
                  <a:cubicBezTo>
                    <a:pt x="108" y="1"/>
                    <a:pt x="95" y="5"/>
                    <a:pt x="87" y="13"/>
                  </a:cubicBezTo>
                  <a:cubicBezTo>
                    <a:pt x="70" y="13"/>
                    <a:pt x="33" y="30"/>
                    <a:pt x="17" y="63"/>
                  </a:cubicBezTo>
                  <a:lnTo>
                    <a:pt x="0" y="83"/>
                  </a:lnTo>
                  <a:lnTo>
                    <a:pt x="206" y="83"/>
                  </a:lnTo>
                  <a:cubicBezTo>
                    <a:pt x="206" y="63"/>
                    <a:pt x="190" y="46"/>
                    <a:pt x="173" y="30"/>
                  </a:cubicBezTo>
                  <a:lnTo>
                    <a:pt x="153" y="13"/>
                  </a:lnTo>
                  <a:cubicBezTo>
                    <a:pt x="145" y="5"/>
                    <a:pt x="132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4"/>
            <p:cNvSpPr/>
            <p:nvPr/>
          </p:nvSpPr>
          <p:spPr>
            <a:xfrm>
              <a:off x="5263425" y="2665025"/>
              <a:ext cx="2100" cy="5600"/>
            </a:xfrm>
            <a:custGeom>
              <a:avLst/>
              <a:gdLst/>
              <a:ahLst/>
              <a:cxnLst/>
              <a:rect l="l" t="t" r="r" b="b"/>
              <a:pathLst>
                <a:path w="84" h="224" extrusionOk="0">
                  <a:moveTo>
                    <a:pt x="83" y="1"/>
                  </a:moveTo>
                  <a:lnTo>
                    <a:pt x="83" y="1"/>
                  </a:lnTo>
                  <a:cubicBezTo>
                    <a:pt x="34" y="34"/>
                    <a:pt x="1" y="87"/>
                    <a:pt x="17" y="153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50" y="153"/>
                    <a:pt x="67" y="87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4"/>
            <p:cNvSpPr/>
            <p:nvPr/>
          </p:nvSpPr>
          <p:spPr>
            <a:xfrm>
              <a:off x="5085625" y="2821800"/>
              <a:ext cx="6000" cy="4250"/>
            </a:xfrm>
            <a:custGeom>
              <a:avLst/>
              <a:gdLst/>
              <a:ahLst/>
              <a:cxnLst/>
              <a:rect l="l" t="t" r="r" b="b"/>
              <a:pathLst>
                <a:path w="240" h="170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lnTo>
                    <a:pt x="17" y="170"/>
                  </a:lnTo>
                  <a:cubicBezTo>
                    <a:pt x="83" y="170"/>
                    <a:pt x="170" y="153"/>
                    <a:pt x="240" y="153"/>
                  </a:cubicBezTo>
                  <a:lnTo>
                    <a:pt x="240" y="120"/>
                  </a:lnTo>
                  <a:cubicBezTo>
                    <a:pt x="223" y="87"/>
                    <a:pt x="223" y="50"/>
                    <a:pt x="186" y="34"/>
                  </a:cubicBezTo>
                  <a:cubicBezTo>
                    <a:pt x="186" y="17"/>
                    <a:pt x="170" y="17"/>
                    <a:pt x="170" y="17"/>
                  </a:cubicBezTo>
                  <a:cubicBezTo>
                    <a:pt x="153" y="1"/>
                    <a:pt x="137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4"/>
            <p:cNvSpPr/>
            <p:nvPr/>
          </p:nvSpPr>
          <p:spPr>
            <a:xfrm>
              <a:off x="5253125" y="26022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4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1" y="159"/>
                    <a:pt x="17" y="229"/>
                    <a:pt x="83" y="262"/>
                  </a:cubicBezTo>
                  <a:lnTo>
                    <a:pt x="137" y="262"/>
                  </a:lnTo>
                  <a:cubicBezTo>
                    <a:pt x="170" y="262"/>
                    <a:pt x="207" y="229"/>
                    <a:pt x="223" y="175"/>
                  </a:cubicBezTo>
                  <a:cubicBezTo>
                    <a:pt x="240" y="126"/>
                    <a:pt x="223" y="72"/>
                    <a:pt x="207" y="39"/>
                  </a:cubicBezTo>
                  <a:cubicBezTo>
                    <a:pt x="186" y="39"/>
                    <a:pt x="170" y="23"/>
                    <a:pt x="153" y="6"/>
                  </a:cubicBezTo>
                  <a:cubicBezTo>
                    <a:pt x="144" y="2"/>
                    <a:pt x="13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4"/>
            <p:cNvSpPr/>
            <p:nvPr/>
          </p:nvSpPr>
          <p:spPr>
            <a:xfrm>
              <a:off x="5250950" y="26197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26" y="0"/>
                  </a:moveTo>
                  <a:cubicBezTo>
                    <a:pt x="103" y="0"/>
                    <a:pt x="82" y="13"/>
                    <a:pt x="67" y="28"/>
                  </a:cubicBezTo>
                  <a:cubicBezTo>
                    <a:pt x="34" y="44"/>
                    <a:pt x="17" y="61"/>
                    <a:pt x="17" y="94"/>
                  </a:cubicBezTo>
                  <a:cubicBezTo>
                    <a:pt x="1" y="110"/>
                    <a:pt x="1" y="147"/>
                    <a:pt x="17" y="180"/>
                  </a:cubicBezTo>
                  <a:cubicBezTo>
                    <a:pt x="17" y="213"/>
                    <a:pt x="50" y="234"/>
                    <a:pt x="88" y="250"/>
                  </a:cubicBezTo>
                  <a:cubicBezTo>
                    <a:pt x="101" y="259"/>
                    <a:pt x="115" y="263"/>
                    <a:pt x="130" y="263"/>
                  </a:cubicBezTo>
                  <a:cubicBezTo>
                    <a:pt x="170" y="263"/>
                    <a:pt x="212" y="232"/>
                    <a:pt x="224" y="180"/>
                  </a:cubicBezTo>
                  <a:cubicBezTo>
                    <a:pt x="240" y="110"/>
                    <a:pt x="224" y="44"/>
                    <a:pt x="154" y="7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4"/>
            <p:cNvSpPr/>
            <p:nvPr/>
          </p:nvSpPr>
          <p:spPr>
            <a:xfrm>
              <a:off x="5112225" y="28174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87" y="1"/>
                    <a:pt x="71" y="1"/>
                    <a:pt x="34" y="34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7"/>
                  </a:cubicBezTo>
                  <a:cubicBezTo>
                    <a:pt x="87" y="190"/>
                    <a:pt x="153" y="190"/>
                    <a:pt x="207" y="174"/>
                  </a:cubicBezTo>
                  <a:cubicBezTo>
                    <a:pt x="223" y="137"/>
                    <a:pt x="223" y="87"/>
                    <a:pt x="190" y="54"/>
                  </a:cubicBezTo>
                  <a:cubicBezTo>
                    <a:pt x="190" y="34"/>
                    <a:pt x="174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4"/>
            <p:cNvSpPr/>
            <p:nvPr/>
          </p:nvSpPr>
          <p:spPr>
            <a:xfrm>
              <a:off x="5247050" y="26672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54" y="17"/>
                    <a:pt x="0" y="87"/>
                    <a:pt x="17" y="153"/>
                  </a:cubicBezTo>
                  <a:cubicBezTo>
                    <a:pt x="17" y="190"/>
                    <a:pt x="37" y="223"/>
                    <a:pt x="70" y="239"/>
                  </a:cubicBezTo>
                  <a:cubicBezTo>
                    <a:pt x="82" y="251"/>
                    <a:pt x="102" y="263"/>
                    <a:pt x="120" y="263"/>
                  </a:cubicBezTo>
                  <a:cubicBezTo>
                    <a:pt x="127" y="263"/>
                    <a:pt x="134" y="261"/>
                    <a:pt x="141" y="256"/>
                  </a:cubicBezTo>
                  <a:cubicBezTo>
                    <a:pt x="206" y="256"/>
                    <a:pt x="244" y="190"/>
                    <a:pt x="244" y="120"/>
                  </a:cubicBezTo>
                  <a:cubicBezTo>
                    <a:pt x="223" y="66"/>
                    <a:pt x="206" y="33"/>
                    <a:pt x="173" y="17"/>
                  </a:cubicBezTo>
                  <a:cubicBezTo>
                    <a:pt x="157" y="0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4"/>
            <p:cNvSpPr/>
            <p:nvPr/>
          </p:nvSpPr>
          <p:spPr>
            <a:xfrm>
              <a:off x="5250550" y="26521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7" y="0"/>
                  </a:moveTo>
                  <a:cubicBezTo>
                    <a:pt x="104" y="0"/>
                    <a:pt x="66" y="17"/>
                    <a:pt x="50" y="33"/>
                  </a:cubicBezTo>
                  <a:cubicBezTo>
                    <a:pt x="33" y="50"/>
                    <a:pt x="17" y="87"/>
                    <a:pt x="17" y="120"/>
                  </a:cubicBezTo>
                  <a:cubicBezTo>
                    <a:pt x="1" y="153"/>
                    <a:pt x="17" y="190"/>
                    <a:pt x="33" y="223"/>
                  </a:cubicBezTo>
                  <a:cubicBezTo>
                    <a:pt x="50" y="240"/>
                    <a:pt x="83" y="256"/>
                    <a:pt x="104" y="256"/>
                  </a:cubicBezTo>
                  <a:cubicBezTo>
                    <a:pt x="113" y="262"/>
                    <a:pt x="123" y="265"/>
                    <a:pt x="133" y="265"/>
                  </a:cubicBezTo>
                  <a:cubicBezTo>
                    <a:pt x="155" y="265"/>
                    <a:pt x="174" y="251"/>
                    <a:pt x="186" y="240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86" y="33"/>
                    <a:pt x="170" y="17"/>
                    <a:pt x="153" y="17"/>
                  </a:cubicBezTo>
                  <a:lnTo>
                    <a:pt x="1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4"/>
            <p:cNvSpPr/>
            <p:nvPr/>
          </p:nvSpPr>
          <p:spPr>
            <a:xfrm>
              <a:off x="5236325" y="26528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8" y="0"/>
                  </a:moveTo>
                  <a:cubicBezTo>
                    <a:pt x="81" y="0"/>
                    <a:pt x="31" y="30"/>
                    <a:pt x="17" y="74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4" y="264"/>
                    <a:pt x="120" y="264"/>
                    <a:pt x="137" y="264"/>
                  </a:cubicBezTo>
                  <a:cubicBezTo>
                    <a:pt x="174" y="248"/>
                    <a:pt x="207" y="227"/>
                    <a:pt x="223" y="178"/>
                  </a:cubicBezTo>
                  <a:cubicBezTo>
                    <a:pt x="240" y="124"/>
                    <a:pt x="223" y="74"/>
                    <a:pt x="207" y="41"/>
                  </a:cubicBezTo>
                  <a:cubicBezTo>
                    <a:pt x="190" y="21"/>
                    <a:pt x="174" y="21"/>
                    <a:pt x="157" y="4"/>
                  </a:cubicBezTo>
                  <a:cubicBezTo>
                    <a:pt x="148" y="1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4"/>
            <p:cNvSpPr/>
            <p:nvPr/>
          </p:nvSpPr>
          <p:spPr>
            <a:xfrm>
              <a:off x="5214875" y="2766350"/>
              <a:ext cx="3025" cy="3525"/>
            </a:xfrm>
            <a:custGeom>
              <a:avLst/>
              <a:gdLst/>
              <a:ahLst/>
              <a:cxnLst/>
              <a:rect l="l" t="t" r="r" b="b"/>
              <a:pathLst>
                <a:path w="121" h="141" extrusionOk="0">
                  <a:moveTo>
                    <a:pt x="121" y="1"/>
                  </a:moveTo>
                  <a:cubicBezTo>
                    <a:pt x="104" y="1"/>
                    <a:pt x="104" y="1"/>
                    <a:pt x="88" y="17"/>
                  </a:cubicBezTo>
                  <a:cubicBezTo>
                    <a:pt x="34" y="17"/>
                    <a:pt x="1" y="71"/>
                    <a:pt x="1" y="141"/>
                  </a:cubicBezTo>
                  <a:cubicBezTo>
                    <a:pt x="34" y="87"/>
                    <a:pt x="67" y="54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4"/>
            <p:cNvSpPr/>
            <p:nvPr/>
          </p:nvSpPr>
          <p:spPr>
            <a:xfrm>
              <a:off x="5238500" y="2728925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25" y="1"/>
                  </a:moveTo>
                  <a:cubicBezTo>
                    <a:pt x="80" y="1"/>
                    <a:pt x="30" y="30"/>
                    <a:pt x="17" y="71"/>
                  </a:cubicBezTo>
                  <a:cubicBezTo>
                    <a:pt x="0" y="141"/>
                    <a:pt x="17" y="228"/>
                    <a:pt x="87" y="244"/>
                  </a:cubicBezTo>
                  <a:lnTo>
                    <a:pt x="103" y="261"/>
                  </a:lnTo>
                  <a:lnTo>
                    <a:pt x="103" y="228"/>
                  </a:lnTo>
                  <a:cubicBezTo>
                    <a:pt x="136" y="174"/>
                    <a:pt x="173" y="108"/>
                    <a:pt x="206" y="55"/>
                  </a:cubicBezTo>
                  <a:cubicBezTo>
                    <a:pt x="190" y="38"/>
                    <a:pt x="173" y="22"/>
                    <a:pt x="153" y="5"/>
                  </a:cubicBezTo>
                  <a:cubicBezTo>
                    <a:pt x="144" y="2"/>
                    <a:pt x="134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4"/>
            <p:cNvSpPr/>
            <p:nvPr/>
          </p:nvSpPr>
          <p:spPr>
            <a:xfrm>
              <a:off x="5245800" y="2713200"/>
              <a:ext cx="5600" cy="6375"/>
            </a:xfrm>
            <a:custGeom>
              <a:avLst/>
              <a:gdLst/>
              <a:ahLst/>
              <a:cxnLst/>
              <a:rect l="l" t="t" r="r" b="b"/>
              <a:pathLst>
                <a:path w="224" h="255" extrusionOk="0">
                  <a:moveTo>
                    <a:pt x="110" y="1"/>
                  </a:moveTo>
                  <a:cubicBezTo>
                    <a:pt x="70" y="1"/>
                    <a:pt x="29" y="34"/>
                    <a:pt x="17" y="82"/>
                  </a:cubicBezTo>
                  <a:cubicBezTo>
                    <a:pt x="1" y="152"/>
                    <a:pt x="17" y="222"/>
                    <a:pt x="87" y="255"/>
                  </a:cubicBezTo>
                  <a:lnTo>
                    <a:pt x="137" y="255"/>
                  </a:lnTo>
                  <a:cubicBezTo>
                    <a:pt x="153" y="205"/>
                    <a:pt x="191" y="135"/>
                    <a:pt x="223" y="65"/>
                  </a:cubicBezTo>
                  <a:cubicBezTo>
                    <a:pt x="207" y="49"/>
                    <a:pt x="191" y="16"/>
                    <a:pt x="153" y="16"/>
                  </a:cubicBezTo>
                  <a:cubicBezTo>
                    <a:pt x="140" y="6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4"/>
            <p:cNvSpPr/>
            <p:nvPr/>
          </p:nvSpPr>
          <p:spPr>
            <a:xfrm>
              <a:off x="5256525" y="26800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37" y="1"/>
                  </a:moveTo>
                  <a:cubicBezTo>
                    <a:pt x="120" y="1"/>
                    <a:pt x="87" y="17"/>
                    <a:pt x="50" y="34"/>
                  </a:cubicBezTo>
                  <a:cubicBezTo>
                    <a:pt x="17" y="67"/>
                    <a:pt x="1" y="153"/>
                    <a:pt x="50" y="207"/>
                  </a:cubicBezTo>
                  <a:cubicBezTo>
                    <a:pt x="71" y="240"/>
                    <a:pt x="87" y="256"/>
                    <a:pt x="120" y="256"/>
                  </a:cubicBezTo>
                  <a:cubicBezTo>
                    <a:pt x="137" y="256"/>
                    <a:pt x="174" y="256"/>
                    <a:pt x="190" y="240"/>
                  </a:cubicBezTo>
                  <a:cubicBezTo>
                    <a:pt x="207" y="190"/>
                    <a:pt x="207" y="137"/>
                    <a:pt x="223" y="67"/>
                  </a:cubicBezTo>
                  <a:lnTo>
                    <a:pt x="223" y="50"/>
                  </a:lnTo>
                  <a:cubicBezTo>
                    <a:pt x="207" y="34"/>
                    <a:pt x="190" y="17"/>
                    <a:pt x="174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4"/>
            <p:cNvSpPr/>
            <p:nvPr/>
          </p:nvSpPr>
          <p:spPr>
            <a:xfrm>
              <a:off x="5140150" y="2809750"/>
              <a:ext cx="5600" cy="5575"/>
            </a:xfrm>
            <a:custGeom>
              <a:avLst/>
              <a:gdLst/>
              <a:ahLst/>
              <a:cxnLst/>
              <a:rect l="l" t="t" r="r" b="b"/>
              <a:pathLst>
                <a:path w="224" h="223" extrusionOk="0">
                  <a:moveTo>
                    <a:pt x="104" y="0"/>
                  </a:moveTo>
                  <a:cubicBezTo>
                    <a:pt x="50" y="17"/>
                    <a:pt x="1" y="70"/>
                    <a:pt x="17" y="157"/>
                  </a:cubicBezTo>
                  <a:cubicBezTo>
                    <a:pt x="17" y="173"/>
                    <a:pt x="34" y="206"/>
                    <a:pt x="50" y="223"/>
                  </a:cubicBezTo>
                  <a:cubicBezTo>
                    <a:pt x="104" y="206"/>
                    <a:pt x="170" y="173"/>
                    <a:pt x="224" y="157"/>
                  </a:cubicBezTo>
                  <a:lnTo>
                    <a:pt x="224" y="103"/>
                  </a:lnTo>
                  <a:cubicBezTo>
                    <a:pt x="224" y="70"/>
                    <a:pt x="207" y="33"/>
                    <a:pt x="191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4"/>
            <p:cNvSpPr/>
            <p:nvPr/>
          </p:nvSpPr>
          <p:spPr>
            <a:xfrm>
              <a:off x="5194675" y="2783450"/>
              <a:ext cx="4375" cy="3550"/>
            </a:xfrm>
            <a:custGeom>
              <a:avLst/>
              <a:gdLst/>
              <a:ahLst/>
              <a:cxnLst/>
              <a:rect l="l" t="t" r="r" b="b"/>
              <a:pathLst>
                <a:path w="175" h="142" extrusionOk="0">
                  <a:moveTo>
                    <a:pt x="127" y="1"/>
                  </a:moveTo>
                  <a:cubicBezTo>
                    <a:pt x="82" y="1"/>
                    <a:pt x="31" y="34"/>
                    <a:pt x="17" y="92"/>
                  </a:cubicBezTo>
                  <a:cubicBezTo>
                    <a:pt x="17" y="108"/>
                    <a:pt x="1" y="125"/>
                    <a:pt x="17" y="141"/>
                  </a:cubicBezTo>
                  <a:cubicBezTo>
                    <a:pt x="71" y="108"/>
                    <a:pt x="120" y="55"/>
                    <a:pt x="174" y="22"/>
                  </a:cubicBezTo>
                  <a:cubicBezTo>
                    <a:pt x="174" y="22"/>
                    <a:pt x="174" y="5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4"/>
            <p:cNvSpPr/>
            <p:nvPr/>
          </p:nvSpPr>
          <p:spPr>
            <a:xfrm>
              <a:off x="5126350" y="2814900"/>
              <a:ext cx="5700" cy="4775"/>
            </a:xfrm>
            <a:custGeom>
              <a:avLst/>
              <a:gdLst/>
              <a:ahLst/>
              <a:cxnLst/>
              <a:rect l="l" t="t" r="r" b="b"/>
              <a:pathLst>
                <a:path w="228" h="191" extrusionOk="0">
                  <a:moveTo>
                    <a:pt x="103" y="0"/>
                  </a:moveTo>
                  <a:cubicBezTo>
                    <a:pt x="38" y="0"/>
                    <a:pt x="0" y="71"/>
                    <a:pt x="21" y="137"/>
                  </a:cubicBezTo>
                  <a:lnTo>
                    <a:pt x="21" y="190"/>
                  </a:lnTo>
                  <a:cubicBezTo>
                    <a:pt x="87" y="174"/>
                    <a:pt x="157" y="157"/>
                    <a:pt x="227" y="120"/>
                  </a:cubicBezTo>
                  <a:lnTo>
                    <a:pt x="227" y="104"/>
                  </a:lnTo>
                  <a:cubicBezTo>
                    <a:pt x="227" y="71"/>
                    <a:pt x="207" y="33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4"/>
            <p:cNvSpPr/>
            <p:nvPr/>
          </p:nvSpPr>
          <p:spPr>
            <a:xfrm>
              <a:off x="5154700" y="2806850"/>
              <a:ext cx="4750" cy="3325"/>
            </a:xfrm>
            <a:custGeom>
              <a:avLst/>
              <a:gdLst/>
              <a:ahLst/>
              <a:cxnLst/>
              <a:rect l="l" t="t" r="r" b="b"/>
              <a:pathLst>
                <a:path w="190" h="133" extrusionOk="0">
                  <a:moveTo>
                    <a:pt x="113" y="0"/>
                  </a:moveTo>
                  <a:cubicBezTo>
                    <a:pt x="72" y="0"/>
                    <a:pt x="33" y="32"/>
                    <a:pt x="21" y="83"/>
                  </a:cubicBezTo>
                  <a:cubicBezTo>
                    <a:pt x="0" y="100"/>
                    <a:pt x="0" y="116"/>
                    <a:pt x="0" y="133"/>
                  </a:cubicBezTo>
                  <a:cubicBezTo>
                    <a:pt x="70" y="100"/>
                    <a:pt x="140" y="83"/>
                    <a:pt x="190" y="46"/>
                  </a:cubicBezTo>
                  <a:cubicBezTo>
                    <a:pt x="190" y="30"/>
                    <a:pt x="173" y="13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4"/>
            <p:cNvSpPr/>
            <p:nvPr/>
          </p:nvSpPr>
          <p:spPr>
            <a:xfrm>
              <a:off x="5174075" y="27586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7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17" y="190"/>
                    <a:pt x="17" y="206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3"/>
                  </a:cubicBezTo>
                  <a:cubicBezTo>
                    <a:pt x="223" y="70"/>
                    <a:pt x="206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4"/>
            <p:cNvSpPr/>
            <p:nvPr/>
          </p:nvSpPr>
          <p:spPr>
            <a:xfrm>
              <a:off x="5180450" y="2787900"/>
              <a:ext cx="6125" cy="6400"/>
            </a:xfrm>
            <a:custGeom>
              <a:avLst/>
              <a:gdLst/>
              <a:ahLst/>
              <a:cxnLst/>
              <a:rect l="l" t="t" r="r" b="b"/>
              <a:pathLst>
                <a:path w="245" h="256" extrusionOk="0">
                  <a:moveTo>
                    <a:pt x="104" y="0"/>
                  </a:moveTo>
                  <a:cubicBezTo>
                    <a:pt x="71" y="0"/>
                    <a:pt x="55" y="17"/>
                    <a:pt x="38" y="50"/>
                  </a:cubicBezTo>
                  <a:cubicBezTo>
                    <a:pt x="22" y="83"/>
                    <a:pt x="1" y="120"/>
                    <a:pt x="22" y="153"/>
                  </a:cubicBezTo>
                  <a:cubicBezTo>
                    <a:pt x="22" y="186"/>
                    <a:pt x="38" y="206"/>
                    <a:pt x="55" y="239"/>
                  </a:cubicBezTo>
                  <a:cubicBezTo>
                    <a:pt x="88" y="256"/>
                    <a:pt x="104" y="256"/>
                    <a:pt x="141" y="256"/>
                  </a:cubicBezTo>
                  <a:cubicBezTo>
                    <a:pt x="207" y="239"/>
                    <a:pt x="244" y="169"/>
                    <a:pt x="228" y="103"/>
                  </a:cubicBezTo>
                  <a:cubicBezTo>
                    <a:pt x="228" y="66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4"/>
            <p:cNvSpPr/>
            <p:nvPr/>
          </p:nvSpPr>
          <p:spPr>
            <a:xfrm>
              <a:off x="5185625" y="27235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1" y="1"/>
                  </a:moveTo>
                  <a:cubicBezTo>
                    <a:pt x="123" y="1"/>
                    <a:pt x="113" y="5"/>
                    <a:pt x="103" y="13"/>
                  </a:cubicBezTo>
                  <a:cubicBezTo>
                    <a:pt x="37" y="13"/>
                    <a:pt x="0" y="79"/>
                    <a:pt x="0" y="149"/>
                  </a:cubicBezTo>
                  <a:cubicBezTo>
                    <a:pt x="21" y="182"/>
                    <a:pt x="37" y="219"/>
                    <a:pt x="54" y="236"/>
                  </a:cubicBezTo>
                  <a:cubicBezTo>
                    <a:pt x="65" y="247"/>
                    <a:pt x="85" y="259"/>
                    <a:pt x="109" y="259"/>
                  </a:cubicBezTo>
                  <a:cubicBezTo>
                    <a:pt x="119" y="259"/>
                    <a:pt x="129" y="257"/>
                    <a:pt x="140" y="252"/>
                  </a:cubicBezTo>
                  <a:cubicBezTo>
                    <a:pt x="190" y="252"/>
                    <a:pt x="243" y="182"/>
                    <a:pt x="227" y="116"/>
                  </a:cubicBezTo>
                  <a:cubicBezTo>
                    <a:pt x="227" y="79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8" y="5"/>
                    <a:pt x="140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4"/>
            <p:cNvSpPr/>
            <p:nvPr/>
          </p:nvSpPr>
          <p:spPr>
            <a:xfrm>
              <a:off x="5184800" y="27711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70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06" y="206"/>
                    <a:pt x="223" y="173"/>
                    <a:pt x="223" y="136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90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4"/>
            <p:cNvSpPr/>
            <p:nvPr/>
          </p:nvSpPr>
          <p:spPr>
            <a:xfrm>
              <a:off x="5187375" y="270765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21"/>
                    <a:pt x="70" y="254"/>
                  </a:cubicBezTo>
                  <a:cubicBezTo>
                    <a:pt x="82" y="257"/>
                    <a:pt x="94" y="258"/>
                    <a:pt x="105" y="258"/>
                  </a:cubicBezTo>
                  <a:cubicBezTo>
                    <a:pt x="159" y="258"/>
                    <a:pt x="209" y="228"/>
                    <a:pt x="223" y="184"/>
                  </a:cubicBezTo>
                  <a:cubicBezTo>
                    <a:pt x="239" y="118"/>
                    <a:pt x="206" y="31"/>
                    <a:pt x="157" y="15"/>
                  </a:cubicBezTo>
                  <a:cubicBezTo>
                    <a:pt x="142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4"/>
            <p:cNvSpPr/>
            <p:nvPr/>
          </p:nvSpPr>
          <p:spPr>
            <a:xfrm>
              <a:off x="5084300" y="2647500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53"/>
                    <a:pt x="33" y="219"/>
                    <a:pt x="87" y="256"/>
                  </a:cubicBezTo>
                  <a:cubicBezTo>
                    <a:pt x="95" y="259"/>
                    <a:pt x="103" y="260"/>
                    <a:pt x="112" y="260"/>
                  </a:cubicBezTo>
                  <a:cubicBezTo>
                    <a:pt x="157" y="260"/>
                    <a:pt x="209" y="225"/>
                    <a:pt x="223" y="170"/>
                  </a:cubicBezTo>
                  <a:cubicBezTo>
                    <a:pt x="260" y="116"/>
                    <a:pt x="223" y="30"/>
                    <a:pt x="173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4"/>
            <p:cNvSpPr/>
            <p:nvPr/>
          </p:nvSpPr>
          <p:spPr>
            <a:xfrm>
              <a:off x="5183550" y="27434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93" y="1"/>
                  </a:moveTo>
                  <a:cubicBezTo>
                    <a:pt x="72" y="1"/>
                    <a:pt x="57" y="13"/>
                    <a:pt x="34" y="28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8"/>
                    <a:pt x="1" y="181"/>
                    <a:pt x="17" y="214"/>
                  </a:cubicBezTo>
                  <a:cubicBezTo>
                    <a:pt x="36" y="245"/>
                    <a:pt x="69" y="264"/>
                    <a:pt x="102" y="264"/>
                  </a:cubicBezTo>
                  <a:cubicBezTo>
                    <a:pt x="125" y="264"/>
                    <a:pt x="149" y="255"/>
                    <a:pt x="170" y="234"/>
                  </a:cubicBezTo>
                  <a:cubicBezTo>
                    <a:pt x="223" y="181"/>
                    <a:pt x="223" y="110"/>
                    <a:pt x="186" y="45"/>
                  </a:cubicBezTo>
                  <a:cubicBezTo>
                    <a:pt x="186" y="28"/>
                    <a:pt x="170" y="28"/>
                    <a:pt x="153" y="7"/>
                  </a:cubicBezTo>
                  <a:lnTo>
                    <a:pt x="120" y="7"/>
                  </a:lnTo>
                  <a:cubicBezTo>
                    <a:pt x="110" y="3"/>
                    <a:pt x="101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4"/>
            <p:cNvSpPr/>
            <p:nvPr/>
          </p:nvSpPr>
          <p:spPr>
            <a:xfrm>
              <a:off x="5174475" y="26629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9" y="0"/>
                  </a:moveTo>
                  <a:cubicBezTo>
                    <a:pt x="120" y="0"/>
                    <a:pt x="112" y="4"/>
                    <a:pt x="104" y="13"/>
                  </a:cubicBezTo>
                  <a:cubicBezTo>
                    <a:pt x="87" y="13"/>
                    <a:pt x="71" y="29"/>
                    <a:pt x="54" y="50"/>
                  </a:cubicBezTo>
                  <a:cubicBezTo>
                    <a:pt x="17" y="66"/>
                    <a:pt x="1" y="116"/>
                    <a:pt x="17" y="153"/>
                  </a:cubicBezTo>
                  <a:cubicBezTo>
                    <a:pt x="17" y="186"/>
                    <a:pt x="34" y="219"/>
                    <a:pt x="54" y="235"/>
                  </a:cubicBezTo>
                  <a:cubicBezTo>
                    <a:pt x="78" y="250"/>
                    <a:pt x="93" y="263"/>
                    <a:pt x="112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90" y="256"/>
                    <a:pt x="240" y="186"/>
                    <a:pt x="240" y="132"/>
                  </a:cubicBezTo>
                  <a:cubicBezTo>
                    <a:pt x="240" y="116"/>
                    <a:pt x="240" y="116"/>
                    <a:pt x="223" y="116"/>
                  </a:cubicBezTo>
                  <a:cubicBezTo>
                    <a:pt x="223" y="66"/>
                    <a:pt x="207" y="29"/>
                    <a:pt x="157" y="13"/>
                  </a:cubicBezTo>
                  <a:cubicBezTo>
                    <a:pt x="147" y="4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4"/>
            <p:cNvSpPr/>
            <p:nvPr/>
          </p:nvSpPr>
          <p:spPr>
            <a:xfrm>
              <a:off x="5177475" y="26189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9" y="0"/>
                  </a:moveTo>
                  <a:cubicBezTo>
                    <a:pt x="86" y="0"/>
                    <a:pt x="66" y="12"/>
                    <a:pt x="54" y="23"/>
                  </a:cubicBezTo>
                  <a:cubicBezTo>
                    <a:pt x="17" y="61"/>
                    <a:pt x="17" y="77"/>
                    <a:pt x="0" y="110"/>
                  </a:cubicBezTo>
                  <a:cubicBezTo>
                    <a:pt x="0" y="143"/>
                    <a:pt x="17" y="180"/>
                    <a:pt x="37" y="213"/>
                  </a:cubicBezTo>
                  <a:cubicBezTo>
                    <a:pt x="54" y="230"/>
                    <a:pt x="70" y="246"/>
                    <a:pt x="103" y="267"/>
                  </a:cubicBezTo>
                  <a:cubicBezTo>
                    <a:pt x="141" y="267"/>
                    <a:pt x="174" y="246"/>
                    <a:pt x="190" y="230"/>
                  </a:cubicBezTo>
                  <a:cubicBezTo>
                    <a:pt x="244" y="180"/>
                    <a:pt x="244" y="110"/>
                    <a:pt x="207" y="40"/>
                  </a:cubicBezTo>
                  <a:cubicBezTo>
                    <a:pt x="190" y="23"/>
                    <a:pt x="174" y="23"/>
                    <a:pt x="157" y="7"/>
                  </a:cubicBezTo>
                  <a:lnTo>
                    <a:pt x="141" y="7"/>
                  </a:lnTo>
                  <a:cubicBezTo>
                    <a:pt x="130" y="2"/>
                    <a:pt x="119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4"/>
            <p:cNvSpPr/>
            <p:nvPr/>
          </p:nvSpPr>
          <p:spPr>
            <a:xfrm>
              <a:off x="5213550" y="26886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0" y="1"/>
                    <a:pt x="37" y="17"/>
                    <a:pt x="17" y="54"/>
                  </a:cubicBezTo>
                  <a:cubicBezTo>
                    <a:pt x="0" y="71"/>
                    <a:pt x="0" y="104"/>
                    <a:pt x="0" y="137"/>
                  </a:cubicBezTo>
                  <a:cubicBezTo>
                    <a:pt x="0" y="174"/>
                    <a:pt x="17" y="207"/>
                    <a:pt x="37" y="224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07" y="71"/>
                    <a:pt x="190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4"/>
            <p:cNvSpPr/>
            <p:nvPr/>
          </p:nvSpPr>
          <p:spPr>
            <a:xfrm>
              <a:off x="5217875" y="2751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04" y="1"/>
                    <a:pt x="71" y="21"/>
                    <a:pt x="50" y="38"/>
                  </a:cubicBezTo>
                  <a:cubicBezTo>
                    <a:pt x="17" y="54"/>
                    <a:pt x="17" y="87"/>
                    <a:pt x="1" y="124"/>
                  </a:cubicBezTo>
                  <a:cubicBezTo>
                    <a:pt x="1" y="157"/>
                    <a:pt x="17" y="190"/>
                    <a:pt x="34" y="227"/>
                  </a:cubicBezTo>
                  <a:cubicBezTo>
                    <a:pt x="50" y="244"/>
                    <a:pt x="71" y="260"/>
                    <a:pt x="104" y="260"/>
                  </a:cubicBezTo>
                  <a:cubicBezTo>
                    <a:pt x="113" y="265"/>
                    <a:pt x="122" y="267"/>
                    <a:pt x="129" y="267"/>
                  </a:cubicBezTo>
                  <a:cubicBezTo>
                    <a:pt x="148" y="267"/>
                    <a:pt x="164" y="256"/>
                    <a:pt x="190" y="244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8"/>
                    <a:pt x="174" y="21"/>
                    <a:pt x="153" y="21"/>
                  </a:cubicBezTo>
                  <a:cubicBezTo>
                    <a:pt x="153" y="21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4"/>
            <p:cNvSpPr/>
            <p:nvPr/>
          </p:nvSpPr>
          <p:spPr>
            <a:xfrm>
              <a:off x="5195925" y="27371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21" y="87"/>
                    <a:pt x="0" y="120"/>
                    <a:pt x="0" y="153"/>
                  </a:cubicBezTo>
                  <a:cubicBezTo>
                    <a:pt x="21" y="190"/>
                    <a:pt x="37" y="207"/>
                    <a:pt x="54" y="223"/>
                  </a:cubicBezTo>
                  <a:cubicBezTo>
                    <a:pt x="70" y="256"/>
                    <a:pt x="103" y="256"/>
                    <a:pt x="141" y="256"/>
                  </a:cubicBezTo>
                  <a:cubicBezTo>
                    <a:pt x="190" y="240"/>
                    <a:pt x="244" y="174"/>
                    <a:pt x="227" y="104"/>
                  </a:cubicBezTo>
                  <a:cubicBezTo>
                    <a:pt x="227" y="71"/>
                    <a:pt x="207" y="3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4"/>
            <p:cNvSpPr/>
            <p:nvPr/>
          </p:nvSpPr>
          <p:spPr>
            <a:xfrm>
              <a:off x="5220050" y="2701600"/>
              <a:ext cx="6400" cy="6425"/>
            </a:xfrm>
            <a:custGeom>
              <a:avLst/>
              <a:gdLst/>
              <a:ahLst/>
              <a:cxnLst/>
              <a:rect l="l" t="t" r="r" b="b"/>
              <a:pathLst>
                <a:path w="256" h="257" extrusionOk="0">
                  <a:moveTo>
                    <a:pt x="127" y="1"/>
                  </a:moveTo>
                  <a:cubicBezTo>
                    <a:pt x="86" y="1"/>
                    <a:pt x="45" y="32"/>
                    <a:pt x="33" y="84"/>
                  </a:cubicBezTo>
                  <a:cubicBezTo>
                    <a:pt x="0" y="154"/>
                    <a:pt x="33" y="220"/>
                    <a:pt x="87" y="257"/>
                  </a:cubicBezTo>
                  <a:lnTo>
                    <a:pt x="136" y="257"/>
                  </a:lnTo>
                  <a:cubicBezTo>
                    <a:pt x="190" y="257"/>
                    <a:pt x="223" y="220"/>
                    <a:pt x="239" y="170"/>
                  </a:cubicBezTo>
                  <a:cubicBezTo>
                    <a:pt x="256" y="133"/>
                    <a:pt x="239" y="84"/>
                    <a:pt x="206" y="51"/>
                  </a:cubicBezTo>
                  <a:cubicBezTo>
                    <a:pt x="206" y="30"/>
                    <a:pt x="190" y="14"/>
                    <a:pt x="169" y="14"/>
                  </a:cubicBezTo>
                  <a:cubicBezTo>
                    <a:pt x="156" y="5"/>
                    <a:pt x="141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4"/>
            <p:cNvSpPr/>
            <p:nvPr/>
          </p:nvSpPr>
          <p:spPr>
            <a:xfrm>
              <a:off x="5230350" y="2714075"/>
              <a:ext cx="6425" cy="6700"/>
            </a:xfrm>
            <a:custGeom>
              <a:avLst/>
              <a:gdLst/>
              <a:ahLst/>
              <a:cxnLst/>
              <a:rect l="l" t="t" r="r" b="b"/>
              <a:pathLst>
                <a:path w="257" h="268" extrusionOk="0">
                  <a:moveTo>
                    <a:pt x="127" y="1"/>
                  </a:moveTo>
                  <a:cubicBezTo>
                    <a:pt x="87" y="1"/>
                    <a:pt x="46" y="32"/>
                    <a:pt x="33" y="84"/>
                  </a:cubicBezTo>
                  <a:cubicBezTo>
                    <a:pt x="0" y="150"/>
                    <a:pt x="33" y="236"/>
                    <a:pt x="87" y="253"/>
                  </a:cubicBezTo>
                  <a:cubicBezTo>
                    <a:pt x="105" y="263"/>
                    <a:pt x="122" y="267"/>
                    <a:pt x="138" y="267"/>
                  </a:cubicBezTo>
                  <a:cubicBezTo>
                    <a:pt x="181" y="267"/>
                    <a:pt x="216" y="235"/>
                    <a:pt x="240" y="187"/>
                  </a:cubicBezTo>
                  <a:cubicBezTo>
                    <a:pt x="256" y="117"/>
                    <a:pt x="223" y="30"/>
                    <a:pt x="169" y="14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4"/>
            <p:cNvSpPr/>
            <p:nvPr/>
          </p:nvSpPr>
          <p:spPr>
            <a:xfrm>
              <a:off x="5218300" y="27191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57" y="0"/>
                  </a:moveTo>
                  <a:cubicBezTo>
                    <a:pt x="120" y="0"/>
                    <a:pt x="87" y="0"/>
                    <a:pt x="70" y="17"/>
                  </a:cubicBezTo>
                  <a:cubicBezTo>
                    <a:pt x="33" y="33"/>
                    <a:pt x="17" y="50"/>
                    <a:pt x="17" y="87"/>
                  </a:cubicBezTo>
                  <a:cubicBezTo>
                    <a:pt x="0" y="103"/>
                    <a:pt x="0" y="136"/>
                    <a:pt x="17" y="173"/>
                  </a:cubicBezTo>
                  <a:cubicBezTo>
                    <a:pt x="17" y="206"/>
                    <a:pt x="54" y="239"/>
                    <a:pt x="70" y="239"/>
                  </a:cubicBezTo>
                  <a:cubicBezTo>
                    <a:pt x="88" y="250"/>
                    <a:pt x="105" y="254"/>
                    <a:pt x="121" y="254"/>
                  </a:cubicBezTo>
                  <a:cubicBezTo>
                    <a:pt x="164" y="254"/>
                    <a:pt x="199" y="221"/>
                    <a:pt x="223" y="173"/>
                  </a:cubicBezTo>
                  <a:cubicBezTo>
                    <a:pt x="239" y="103"/>
                    <a:pt x="206" y="33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4"/>
            <p:cNvSpPr/>
            <p:nvPr/>
          </p:nvSpPr>
          <p:spPr>
            <a:xfrm>
              <a:off x="5235100" y="2699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66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3" y="260"/>
                    <a:pt x="103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186" y="38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4"/>
            <p:cNvSpPr/>
            <p:nvPr/>
          </p:nvSpPr>
          <p:spPr>
            <a:xfrm>
              <a:off x="5197675" y="2769500"/>
              <a:ext cx="6000" cy="6775"/>
            </a:xfrm>
            <a:custGeom>
              <a:avLst/>
              <a:gdLst/>
              <a:ahLst/>
              <a:cxnLst/>
              <a:rect l="l" t="t" r="r" b="b"/>
              <a:pathLst>
                <a:path w="240" h="271" extrusionOk="0">
                  <a:moveTo>
                    <a:pt x="128" y="0"/>
                  </a:moveTo>
                  <a:cubicBezTo>
                    <a:pt x="87" y="0"/>
                    <a:pt x="48" y="33"/>
                    <a:pt x="33" y="81"/>
                  </a:cubicBezTo>
                  <a:cubicBezTo>
                    <a:pt x="0" y="151"/>
                    <a:pt x="33" y="237"/>
                    <a:pt x="87" y="254"/>
                  </a:cubicBezTo>
                  <a:cubicBezTo>
                    <a:pt x="104" y="270"/>
                    <a:pt x="120" y="270"/>
                    <a:pt x="137" y="270"/>
                  </a:cubicBezTo>
                  <a:cubicBezTo>
                    <a:pt x="174" y="254"/>
                    <a:pt x="223" y="237"/>
                    <a:pt x="240" y="184"/>
                  </a:cubicBezTo>
                  <a:cubicBezTo>
                    <a:pt x="240" y="134"/>
                    <a:pt x="240" y="81"/>
                    <a:pt x="207" y="48"/>
                  </a:cubicBezTo>
                  <a:cubicBezTo>
                    <a:pt x="207" y="31"/>
                    <a:pt x="190" y="15"/>
                    <a:pt x="174" y="15"/>
                  </a:cubicBezTo>
                  <a:cubicBezTo>
                    <a:pt x="159" y="5"/>
                    <a:pt x="143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4"/>
            <p:cNvSpPr/>
            <p:nvPr/>
          </p:nvSpPr>
          <p:spPr>
            <a:xfrm>
              <a:off x="5210975" y="27354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17"/>
                    <a:pt x="0" y="87"/>
                    <a:pt x="17" y="157"/>
                  </a:cubicBezTo>
                  <a:cubicBezTo>
                    <a:pt x="17" y="190"/>
                    <a:pt x="37" y="223"/>
                    <a:pt x="70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73" y="260"/>
                    <a:pt x="190" y="244"/>
                    <a:pt x="206" y="207"/>
                  </a:cubicBezTo>
                  <a:cubicBezTo>
                    <a:pt x="223" y="174"/>
                    <a:pt x="244" y="141"/>
                    <a:pt x="223" y="104"/>
                  </a:cubicBezTo>
                  <a:cubicBezTo>
                    <a:pt x="223" y="71"/>
                    <a:pt x="206" y="54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4"/>
            <p:cNvSpPr/>
            <p:nvPr/>
          </p:nvSpPr>
          <p:spPr>
            <a:xfrm>
              <a:off x="5191700" y="27560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0"/>
                    <a:pt x="0" y="70"/>
                    <a:pt x="0" y="140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53" y="244"/>
                    <a:pt x="190" y="223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37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4"/>
            <p:cNvSpPr/>
            <p:nvPr/>
          </p:nvSpPr>
          <p:spPr>
            <a:xfrm>
              <a:off x="5088625" y="26326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9" y="1"/>
                  </a:moveTo>
                  <a:cubicBezTo>
                    <a:pt x="102" y="1"/>
                    <a:pt x="81" y="13"/>
                    <a:pt x="66" y="28"/>
                  </a:cubicBezTo>
                  <a:cubicBezTo>
                    <a:pt x="17" y="77"/>
                    <a:pt x="0" y="164"/>
                    <a:pt x="50" y="213"/>
                  </a:cubicBezTo>
                  <a:cubicBezTo>
                    <a:pt x="66" y="234"/>
                    <a:pt x="87" y="251"/>
                    <a:pt x="120" y="267"/>
                  </a:cubicBezTo>
                  <a:cubicBezTo>
                    <a:pt x="153" y="267"/>
                    <a:pt x="169" y="251"/>
                    <a:pt x="207" y="234"/>
                  </a:cubicBezTo>
                  <a:cubicBezTo>
                    <a:pt x="223" y="213"/>
                    <a:pt x="240" y="180"/>
                    <a:pt x="240" y="147"/>
                  </a:cubicBezTo>
                  <a:cubicBezTo>
                    <a:pt x="240" y="110"/>
                    <a:pt x="240" y="77"/>
                    <a:pt x="223" y="44"/>
                  </a:cubicBezTo>
                  <a:cubicBezTo>
                    <a:pt x="207" y="28"/>
                    <a:pt x="190" y="28"/>
                    <a:pt x="169" y="7"/>
                  </a:cubicBezTo>
                  <a:lnTo>
                    <a:pt x="136" y="7"/>
                  </a:lnTo>
                  <a:cubicBezTo>
                    <a:pt x="132" y="3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4"/>
            <p:cNvSpPr/>
            <p:nvPr/>
          </p:nvSpPr>
          <p:spPr>
            <a:xfrm>
              <a:off x="5092025" y="26621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9" y="1"/>
                  </a:moveTo>
                  <a:cubicBezTo>
                    <a:pt x="88" y="1"/>
                    <a:pt x="49" y="32"/>
                    <a:pt x="33" y="84"/>
                  </a:cubicBezTo>
                  <a:cubicBezTo>
                    <a:pt x="0" y="150"/>
                    <a:pt x="33" y="220"/>
                    <a:pt x="87" y="253"/>
                  </a:cubicBezTo>
                  <a:cubicBezTo>
                    <a:pt x="104" y="257"/>
                    <a:pt x="119" y="259"/>
                    <a:pt x="133" y="259"/>
                  </a:cubicBezTo>
                  <a:cubicBezTo>
                    <a:pt x="180" y="259"/>
                    <a:pt x="214" y="237"/>
                    <a:pt x="240" y="187"/>
                  </a:cubicBezTo>
                  <a:cubicBezTo>
                    <a:pt x="260" y="117"/>
                    <a:pt x="223" y="30"/>
                    <a:pt x="174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4"/>
            <p:cNvSpPr/>
            <p:nvPr/>
          </p:nvSpPr>
          <p:spPr>
            <a:xfrm>
              <a:off x="5096350" y="27425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lnTo>
                    <a:pt x="67" y="7"/>
                  </a:lnTo>
                  <a:cubicBezTo>
                    <a:pt x="17" y="24"/>
                    <a:pt x="1" y="94"/>
                    <a:pt x="1" y="143"/>
                  </a:cubicBezTo>
                  <a:cubicBezTo>
                    <a:pt x="17" y="181"/>
                    <a:pt x="17" y="214"/>
                    <a:pt x="50" y="230"/>
                  </a:cubicBezTo>
                  <a:cubicBezTo>
                    <a:pt x="67" y="247"/>
                    <a:pt x="104" y="267"/>
                    <a:pt x="137" y="267"/>
                  </a:cubicBezTo>
                  <a:cubicBezTo>
                    <a:pt x="190" y="247"/>
                    <a:pt x="240" y="181"/>
                    <a:pt x="223" y="110"/>
                  </a:cubicBezTo>
                  <a:cubicBezTo>
                    <a:pt x="223" y="94"/>
                    <a:pt x="223" y="94"/>
                    <a:pt x="207" y="78"/>
                  </a:cubicBezTo>
                  <a:cubicBezTo>
                    <a:pt x="207" y="40"/>
                    <a:pt x="190" y="24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4"/>
            <p:cNvSpPr/>
            <p:nvPr/>
          </p:nvSpPr>
          <p:spPr>
            <a:xfrm>
              <a:off x="5092850" y="270990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7" y="0"/>
                  </a:moveTo>
                  <a:cubicBezTo>
                    <a:pt x="119" y="0"/>
                    <a:pt x="110" y="2"/>
                    <a:pt x="104" y="7"/>
                  </a:cubicBezTo>
                  <a:cubicBezTo>
                    <a:pt x="54" y="7"/>
                    <a:pt x="0" y="78"/>
                    <a:pt x="21" y="148"/>
                  </a:cubicBezTo>
                  <a:cubicBezTo>
                    <a:pt x="21" y="181"/>
                    <a:pt x="38" y="214"/>
                    <a:pt x="54" y="234"/>
                  </a:cubicBezTo>
                  <a:cubicBezTo>
                    <a:pt x="87" y="251"/>
                    <a:pt x="124" y="267"/>
                    <a:pt x="141" y="267"/>
                  </a:cubicBezTo>
                  <a:cubicBezTo>
                    <a:pt x="174" y="251"/>
                    <a:pt x="190" y="234"/>
                    <a:pt x="207" y="214"/>
                  </a:cubicBezTo>
                  <a:cubicBezTo>
                    <a:pt x="227" y="181"/>
                    <a:pt x="244" y="148"/>
                    <a:pt x="244" y="111"/>
                  </a:cubicBezTo>
                  <a:cubicBezTo>
                    <a:pt x="227" y="78"/>
                    <a:pt x="207" y="45"/>
                    <a:pt x="190" y="28"/>
                  </a:cubicBezTo>
                  <a:lnTo>
                    <a:pt x="174" y="7"/>
                  </a:lnTo>
                  <a:cubicBezTo>
                    <a:pt x="163" y="7"/>
                    <a:pt x="144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4"/>
            <p:cNvSpPr/>
            <p:nvPr/>
          </p:nvSpPr>
          <p:spPr>
            <a:xfrm>
              <a:off x="5086050" y="26822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33" y="17"/>
                    <a:pt x="0" y="66"/>
                    <a:pt x="17" y="153"/>
                  </a:cubicBezTo>
                  <a:cubicBezTo>
                    <a:pt x="17" y="214"/>
                    <a:pt x="54" y="259"/>
                    <a:pt x="110" y="259"/>
                  </a:cubicBezTo>
                  <a:cubicBezTo>
                    <a:pt x="118" y="259"/>
                    <a:pt x="127" y="258"/>
                    <a:pt x="136" y="256"/>
                  </a:cubicBezTo>
                  <a:cubicBezTo>
                    <a:pt x="169" y="256"/>
                    <a:pt x="190" y="239"/>
                    <a:pt x="206" y="206"/>
                  </a:cubicBezTo>
                  <a:cubicBezTo>
                    <a:pt x="223" y="169"/>
                    <a:pt x="239" y="136"/>
                    <a:pt x="223" y="103"/>
                  </a:cubicBezTo>
                  <a:cubicBezTo>
                    <a:pt x="223" y="66"/>
                    <a:pt x="206" y="50"/>
                    <a:pt x="190" y="17"/>
                  </a:cubicBezTo>
                  <a:cubicBezTo>
                    <a:pt x="169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4"/>
            <p:cNvSpPr/>
            <p:nvPr/>
          </p:nvSpPr>
          <p:spPr>
            <a:xfrm>
              <a:off x="5084700" y="269770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38" y="17"/>
                    <a:pt x="1" y="67"/>
                    <a:pt x="1" y="153"/>
                  </a:cubicBezTo>
                  <a:cubicBezTo>
                    <a:pt x="1" y="186"/>
                    <a:pt x="17" y="207"/>
                    <a:pt x="5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7" y="256"/>
                    <a:pt x="190" y="223"/>
                    <a:pt x="207" y="207"/>
                  </a:cubicBezTo>
                  <a:cubicBezTo>
                    <a:pt x="223" y="170"/>
                    <a:pt x="223" y="137"/>
                    <a:pt x="223" y="104"/>
                  </a:cubicBezTo>
                  <a:cubicBezTo>
                    <a:pt x="223" y="67"/>
                    <a:pt x="207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4"/>
            <p:cNvSpPr/>
            <p:nvPr/>
          </p:nvSpPr>
          <p:spPr>
            <a:xfrm>
              <a:off x="5072225" y="2652400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28" y="0"/>
                  </a:moveTo>
                  <a:cubicBezTo>
                    <a:pt x="103" y="0"/>
                    <a:pt x="78" y="12"/>
                    <a:pt x="54" y="23"/>
                  </a:cubicBezTo>
                  <a:cubicBezTo>
                    <a:pt x="38" y="23"/>
                    <a:pt x="21" y="60"/>
                    <a:pt x="1" y="77"/>
                  </a:cubicBezTo>
                  <a:lnTo>
                    <a:pt x="1" y="164"/>
                  </a:lnTo>
                  <a:cubicBezTo>
                    <a:pt x="21" y="213"/>
                    <a:pt x="38" y="230"/>
                    <a:pt x="71" y="246"/>
                  </a:cubicBezTo>
                  <a:cubicBezTo>
                    <a:pt x="86" y="256"/>
                    <a:pt x="101" y="261"/>
                    <a:pt x="116" y="261"/>
                  </a:cubicBezTo>
                  <a:cubicBezTo>
                    <a:pt x="157" y="261"/>
                    <a:pt x="195" y="228"/>
                    <a:pt x="207" y="180"/>
                  </a:cubicBezTo>
                  <a:cubicBezTo>
                    <a:pt x="244" y="110"/>
                    <a:pt x="207" y="40"/>
                    <a:pt x="158" y="7"/>
                  </a:cubicBezTo>
                  <a:cubicBezTo>
                    <a:pt x="148" y="2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4"/>
            <p:cNvSpPr/>
            <p:nvPr/>
          </p:nvSpPr>
          <p:spPr>
            <a:xfrm>
              <a:off x="5077900" y="2712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67" y="1"/>
                    <a:pt x="50" y="38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4"/>
                    <a:pt x="83" y="260"/>
                    <a:pt x="104" y="260"/>
                  </a:cubicBezTo>
                  <a:cubicBezTo>
                    <a:pt x="137" y="260"/>
                    <a:pt x="170" y="260"/>
                    <a:pt x="186" y="227"/>
                  </a:cubicBezTo>
                  <a:cubicBezTo>
                    <a:pt x="207" y="207"/>
                    <a:pt x="223" y="174"/>
                    <a:pt x="223" y="141"/>
                  </a:cubicBezTo>
                  <a:cubicBezTo>
                    <a:pt x="240" y="104"/>
                    <a:pt x="223" y="71"/>
                    <a:pt x="207" y="54"/>
                  </a:cubicBezTo>
                  <a:cubicBezTo>
                    <a:pt x="186" y="38"/>
                    <a:pt x="170" y="2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4"/>
            <p:cNvSpPr/>
            <p:nvPr/>
          </p:nvSpPr>
          <p:spPr>
            <a:xfrm>
              <a:off x="5080900" y="2742750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20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0"/>
                    <a:pt x="66" y="260"/>
                    <a:pt x="103" y="277"/>
                  </a:cubicBezTo>
                  <a:cubicBezTo>
                    <a:pt x="136" y="277"/>
                    <a:pt x="153" y="260"/>
                    <a:pt x="190" y="240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69" y="17"/>
                    <a:pt x="153" y="17"/>
                  </a:cubicBezTo>
                  <a:cubicBezTo>
                    <a:pt x="153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4"/>
            <p:cNvSpPr/>
            <p:nvPr/>
          </p:nvSpPr>
          <p:spPr>
            <a:xfrm>
              <a:off x="5073975" y="263482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40" y="1"/>
                  </a:moveTo>
                  <a:cubicBezTo>
                    <a:pt x="88" y="1"/>
                    <a:pt x="48" y="33"/>
                    <a:pt x="17" y="91"/>
                  </a:cubicBezTo>
                  <a:cubicBezTo>
                    <a:pt x="1" y="162"/>
                    <a:pt x="34" y="228"/>
                    <a:pt x="88" y="248"/>
                  </a:cubicBezTo>
                  <a:cubicBezTo>
                    <a:pt x="104" y="265"/>
                    <a:pt x="121" y="265"/>
                    <a:pt x="137" y="265"/>
                  </a:cubicBezTo>
                  <a:cubicBezTo>
                    <a:pt x="174" y="265"/>
                    <a:pt x="224" y="228"/>
                    <a:pt x="224" y="178"/>
                  </a:cubicBezTo>
                  <a:cubicBezTo>
                    <a:pt x="240" y="124"/>
                    <a:pt x="240" y="75"/>
                    <a:pt x="207" y="42"/>
                  </a:cubicBezTo>
                  <a:cubicBezTo>
                    <a:pt x="207" y="21"/>
                    <a:pt x="191" y="21"/>
                    <a:pt x="174" y="5"/>
                  </a:cubicBezTo>
                  <a:cubicBezTo>
                    <a:pt x="162" y="2"/>
                    <a:pt x="15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4"/>
            <p:cNvSpPr/>
            <p:nvPr/>
          </p:nvSpPr>
          <p:spPr>
            <a:xfrm>
              <a:off x="5112650" y="2690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4"/>
                  </a:cubicBezTo>
                  <a:cubicBezTo>
                    <a:pt x="17" y="191"/>
                    <a:pt x="17" y="207"/>
                    <a:pt x="54" y="224"/>
                  </a:cubicBezTo>
                  <a:cubicBezTo>
                    <a:pt x="70" y="257"/>
                    <a:pt x="103" y="257"/>
                    <a:pt x="136" y="257"/>
                  </a:cubicBezTo>
                  <a:cubicBezTo>
                    <a:pt x="190" y="240"/>
                    <a:pt x="239" y="170"/>
                    <a:pt x="223" y="104"/>
                  </a:cubicBezTo>
                  <a:cubicBezTo>
                    <a:pt x="223" y="67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4"/>
            <p:cNvSpPr/>
            <p:nvPr/>
          </p:nvSpPr>
          <p:spPr>
            <a:xfrm>
              <a:off x="5111400" y="27376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20" y="0"/>
                    <a:pt x="83" y="0"/>
                    <a:pt x="67" y="33"/>
                  </a:cubicBezTo>
                  <a:cubicBezTo>
                    <a:pt x="17" y="70"/>
                    <a:pt x="1" y="157"/>
                    <a:pt x="50" y="206"/>
                  </a:cubicBezTo>
                  <a:cubicBezTo>
                    <a:pt x="67" y="239"/>
                    <a:pt x="83" y="260"/>
                    <a:pt x="120" y="260"/>
                  </a:cubicBezTo>
                  <a:cubicBezTo>
                    <a:pt x="153" y="260"/>
                    <a:pt x="170" y="260"/>
                    <a:pt x="207" y="239"/>
                  </a:cubicBezTo>
                  <a:cubicBezTo>
                    <a:pt x="223" y="206"/>
                    <a:pt x="240" y="173"/>
                    <a:pt x="240" y="136"/>
                  </a:cubicBezTo>
                  <a:cubicBezTo>
                    <a:pt x="240" y="103"/>
                    <a:pt x="240" y="70"/>
                    <a:pt x="223" y="54"/>
                  </a:cubicBezTo>
                  <a:cubicBezTo>
                    <a:pt x="207" y="33"/>
                    <a:pt x="186" y="17"/>
                    <a:pt x="170" y="17"/>
                  </a:cubicBezTo>
                  <a:cubicBezTo>
                    <a:pt x="170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4"/>
            <p:cNvSpPr/>
            <p:nvPr/>
          </p:nvSpPr>
          <p:spPr>
            <a:xfrm>
              <a:off x="5113975" y="26743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39" y="0"/>
                  </a:moveTo>
                  <a:cubicBezTo>
                    <a:pt x="95" y="0"/>
                    <a:pt x="47" y="32"/>
                    <a:pt x="34" y="72"/>
                  </a:cubicBezTo>
                  <a:cubicBezTo>
                    <a:pt x="1" y="142"/>
                    <a:pt x="34" y="229"/>
                    <a:pt x="83" y="245"/>
                  </a:cubicBezTo>
                  <a:cubicBezTo>
                    <a:pt x="102" y="254"/>
                    <a:pt x="119" y="258"/>
                    <a:pt x="135" y="258"/>
                  </a:cubicBezTo>
                  <a:cubicBezTo>
                    <a:pt x="180" y="258"/>
                    <a:pt x="216" y="227"/>
                    <a:pt x="240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60" y="2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4"/>
            <p:cNvSpPr/>
            <p:nvPr/>
          </p:nvSpPr>
          <p:spPr>
            <a:xfrm>
              <a:off x="5121700" y="27501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71" y="1"/>
                    <a:pt x="29" y="32"/>
                    <a:pt x="17" y="84"/>
                  </a:cubicBezTo>
                  <a:cubicBezTo>
                    <a:pt x="1" y="100"/>
                    <a:pt x="1" y="117"/>
                    <a:pt x="1" y="133"/>
                  </a:cubicBezTo>
                  <a:cubicBezTo>
                    <a:pt x="17" y="187"/>
                    <a:pt x="34" y="236"/>
                    <a:pt x="67" y="253"/>
                  </a:cubicBezTo>
                  <a:cubicBezTo>
                    <a:pt x="82" y="258"/>
                    <a:pt x="95" y="261"/>
                    <a:pt x="107" y="261"/>
                  </a:cubicBezTo>
                  <a:cubicBezTo>
                    <a:pt x="139" y="261"/>
                    <a:pt x="163" y="244"/>
                    <a:pt x="186" y="220"/>
                  </a:cubicBezTo>
                  <a:cubicBezTo>
                    <a:pt x="207" y="203"/>
                    <a:pt x="207" y="203"/>
                    <a:pt x="224" y="170"/>
                  </a:cubicBezTo>
                  <a:cubicBezTo>
                    <a:pt x="240" y="100"/>
                    <a:pt x="207" y="30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4"/>
            <p:cNvSpPr/>
            <p:nvPr/>
          </p:nvSpPr>
          <p:spPr>
            <a:xfrm>
              <a:off x="5101100" y="27251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66" y="17"/>
                    <a:pt x="33" y="38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0" y="244"/>
                  </a:cubicBezTo>
                  <a:cubicBezTo>
                    <a:pt x="61" y="255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4"/>
            <p:cNvSpPr/>
            <p:nvPr/>
          </p:nvSpPr>
          <p:spPr>
            <a:xfrm>
              <a:off x="5110050" y="2710075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37" y="0"/>
                  </a:moveTo>
                  <a:cubicBezTo>
                    <a:pt x="104" y="0"/>
                    <a:pt x="71" y="0"/>
                    <a:pt x="55" y="38"/>
                  </a:cubicBezTo>
                  <a:cubicBezTo>
                    <a:pt x="34" y="54"/>
                    <a:pt x="17" y="87"/>
                    <a:pt x="17" y="124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4" y="245"/>
                    <a:pt x="83" y="262"/>
                    <a:pt x="113" y="262"/>
                  </a:cubicBezTo>
                  <a:cubicBezTo>
                    <a:pt x="139" y="262"/>
                    <a:pt x="166" y="250"/>
                    <a:pt x="191" y="227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1" y="38"/>
                    <a:pt x="174" y="21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4"/>
            <p:cNvSpPr/>
            <p:nvPr/>
          </p:nvSpPr>
          <p:spPr>
            <a:xfrm>
              <a:off x="5101500" y="26297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87" y="1"/>
                    <a:pt x="50" y="17"/>
                    <a:pt x="34" y="38"/>
                  </a:cubicBezTo>
                  <a:cubicBezTo>
                    <a:pt x="17" y="71"/>
                    <a:pt x="1" y="104"/>
                    <a:pt x="17" y="157"/>
                  </a:cubicBezTo>
                  <a:cubicBezTo>
                    <a:pt x="17" y="190"/>
                    <a:pt x="34" y="207"/>
                    <a:pt x="50" y="223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4"/>
                    <a:pt x="240" y="190"/>
                    <a:pt x="223" y="120"/>
                  </a:cubicBezTo>
                  <a:lnTo>
                    <a:pt x="223" y="104"/>
                  </a:lnTo>
                  <a:cubicBezTo>
                    <a:pt x="223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4"/>
            <p:cNvSpPr/>
            <p:nvPr/>
          </p:nvSpPr>
          <p:spPr>
            <a:xfrm>
              <a:off x="5104500" y="25855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0" y="0"/>
                  </a:moveTo>
                  <a:cubicBezTo>
                    <a:pt x="103" y="0"/>
                    <a:pt x="70" y="0"/>
                    <a:pt x="50" y="33"/>
                  </a:cubicBezTo>
                  <a:cubicBezTo>
                    <a:pt x="17" y="54"/>
                    <a:pt x="0" y="87"/>
                    <a:pt x="0" y="120"/>
                  </a:cubicBezTo>
                  <a:cubicBezTo>
                    <a:pt x="0" y="157"/>
                    <a:pt x="17" y="190"/>
                    <a:pt x="33" y="206"/>
                  </a:cubicBezTo>
                  <a:cubicBezTo>
                    <a:pt x="50" y="239"/>
                    <a:pt x="70" y="260"/>
                    <a:pt x="103" y="260"/>
                  </a:cubicBezTo>
                  <a:cubicBezTo>
                    <a:pt x="136" y="260"/>
                    <a:pt x="153" y="260"/>
                    <a:pt x="190" y="223"/>
                  </a:cubicBezTo>
                  <a:cubicBezTo>
                    <a:pt x="223" y="190"/>
                    <a:pt x="239" y="103"/>
                    <a:pt x="206" y="54"/>
                  </a:cubicBezTo>
                  <a:cubicBezTo>
                    <a:pt x="190" y="33"/>
                    <a:pt x="174" y="16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4"/>
            <p:cNvSpPr/>
            <p:nvPr/>
          </p:nvSpPr>
          <p:spPr>
            <a:xfrm>
              <a:off x="5118625" y="2722550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21" y="223"/>
                    <a:pt x="54" y="244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7" y="173"/>
                    <a:pt x="227" y="141"/>
                    <a:pt x="227" y="103"/>
                  </a:cubicBezTo>
                  <a:cubicBezTo>
                    <a:pt x="227" y="70"/>
                    <a:pt x="206" y="54"/>
                    <a:pt x="173" y="37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4"/>
            <p:cNvSpPr/>
            <p:nvPr/>
          </p:nvSpPr>
          <p:spPr>
            <a:xfrm>
              <a:off x="5099750" y="25224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71" y="17"/>
                    <a:pt x="54" y="34"/>
                    <a:pt x="34" y="50"/>
                  </a:cubicBezTo>
                  <a:cubicBezTo>
                    <a:pt x="17" y="83"/>
                    <a:pt x="1" y="120"/>
                    <a:pt x="17" y="153"/>
                  </a:cubicBezTo>
                  <a:cubicBezTo>
                    <a:pt x="17" y="186"/>
                    <a:pt x="34" y="223"/>
                    <a:pt x="54" y="240"/>
                  </a:cubicBezTo>
                  <a:cubicBezTo>
                    <a:pt x="78" y="252"/>
                    <a:pt x="93" y="263"/>
                    <a:pt x="111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207" y="256"/>
                    <a:pt x="240" y="186"/>
                    <a:pt x="223" y="120"/>
                  </a:cubicBezTo>
                  <a:cubicBezTo>
                    <a:pt x="223" y="83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4"/>
            <p:cNvSpPr/>
            <p:nvPr/>
          </p:nvSpPr>
          <p:spPr>
            <a:xfrm>
              <a:off x="5101100" y="26006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8"/>
                    <a:pt x="17" y="153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83" y="257"/>
                    <a:pt x="103" y="257"/>
                    <a:pt x="136" y="257"/>
                  </a:cubicBezTo>
                  <a:cubicBezTo>
                    <a:pt x="206" y="240"/>
                    <a:pt x="239" y="191"/>
                    <a:pt x="223" y="104"/>
                  </a:cubicBezTo>
                  <a:cubicBezTo>
                    <a:pt x="223" y="71"/>
                    <a:pt x="186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4"/>
            <p:cNvSpPr/>
            <p:nvPr/>
          </p:nvSpPr>
          <p:spPr>
            <a:xfrm>
              <a:off x="5104900" y="25530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2" y="1"/>
                  </a:moveTo>
                  <a:cubicBezTo>
                    <a:pt x="92" y="1"/>
                    <a:pt x="73" y="10"/>
                    <a:pt x="54" y="31"/>
                  </a:cubicBezTo>
                  <a:cubicBezTo>
                    <a:pt x="34" y="31"/>
                    <a:pt x="17" y="64"/>
                    <a:pt x="17" y="81"/>
                  </a:cubicBezTo>
                  <a:cubicBezTo>
                    <a:pt x="1" y="118"/>
                    <a:pt x="1" y="151"/>
                    <a:pt x="1" y="167"/>
                  </a:cubicBezTo>
                  <a:cubicBezTo>
                    <a:pt x="17" y="200"/>
                    <a:pt x="34" y="237"/>
                    <a:pt x="71" y="254"/>
                  </a:cubicBezTo>
                  <a:cubicBezTo>
                    <a:pt x="88" y="263"/>
                    <a:pt x="105" y="267"/>
                    <a:pt x="121" y="267"/>
                  </a:cubicBezTo>
                  <a:cubicBezTo>
                    <a:pt x="164" y="267"/>
                    <a:pt x="199" y="235"/>
                    <a:pt x="223" y="184"/>
                  </a:cubicBezTo>
                  <a:cubicBezTo>
                    <a:pt x="240" y="118"/>
                    <a:pt x="207" y="31"/>
                    <a:pt x="158" y="15"/>
                  </a:cubicBezTo>
                  <a:cubicBezTo>
                    <a:pt x="142" y="6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4"/>
            <p:cNvSpPr/>
            <p:nvPr/>
          </p:nvSpPr>
          <p:spPr>
            <a:xfrm>
              <a:off x="5104075" y="25056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67" y="17"/>
                    <a:pt x="50" y="34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0"/>
                    <a:pt x="87" y="261"/>
                    <a:pt x="104" y="261"/>
                  </a:cubicBezTo>
                  <a:cubicBezTo>
                    <a:pt x="137" y="261"/>
                    <a:pt x="170" y="261"/>
                    <a:pt x="191" y="240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40" y="120"/>
                    <a:pt x="223" y="87"/>
                    <a:pt x="207" y="54"/>
                  </a:cubicBezTo>
                  <a:cubicBezTo>
                    <a:pt x="191" y="34"/>
                    <a:pt x="170" y="17"/>
                    <a:pt x="153" y="17"/>
                  </a:cubicBezTo>
                  <a:cubicBezTo>
                    <a:pt x="153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4"/>
            <p:cNvSpPr/>
            <p:nvPr/>
          </p:nvSpPr>
          <p:spPr>
            <a:xfrm>
              <a:off x="5102750" y="247815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0" y="1"/>
                  </a:moveTo>
                  <a:cubicBezTo>
                    <a:pt x="87" y="1"/>
                    <a:pt x="70" y="1"/>
                    <a:pt x="37" y="38"/>
                  </a:cubicBezTo>
                  <a:cubicBezTo>
                    <a:pt x="17" y="55"/>
                    <a:pt x="0" y="88"/>
                    <a:pt x="0" y="125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49" y="249"/>
                    <a:pt x="86" y="266"/>
                    <a:pt x="118" y="266"/>
                  </a:cubicBezTo>
                  <a:cubicBezTo>
                    <a:pt x="140" y="266"/>
                    <a:pt x="160" y="258"/>
                    <a:pt x="173" y="244"/>
                  </a:cubicBezTo>
                  <a:cubicBezTo>
                    <a:pt x="223" y="191"/>
                    <a:pt x="244" y="104"/>
                    <a:pt x="190" y="55"/>
                  </a:cubicBezTo>
                  <a:cubicBezTo>
                    <a:pt x="190" y="38"/>
                    <a:pt x="173" y="22"/>
                    <a:pt x="157" y="22"/>
                  </a:cubicBezTo>
                  <a:cubicBezTo>
                    <a:pt x="140" y="1"/>
                    <a:pt x="140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4"/>
            <p:cNvSpPr/>
            <p:nvPr/>
          </p:nvSpPr>
          <p:spPr>
            <a:xfrm>
              <a:off x="5084300" y="26037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53"/>
                    <a:pt x="33" y="219"/>
                    <a:pt x="87" y="256"/>
                  </a:cubicBezTo>
                  <a:lnTo>
                    <a:pt x="136" y="256"/>
                  </a:lnTo>
                  <a:cubicBezTo>
                    <a:pt x="173" y="256"/>
                    <a:pt x="223" y="219"/>
                    <a:pt x="223" y="170"/>
                  </a:cubicBezTo>
                  <a:cubicBezTo>
                    <a:pt x="239" y="133"/>
                    <a:pt x="239" y="83"/>
                    <a:pt x="206" y="29"/>
                  </a:cubicBezTo>
                  <a:cubicBezTo>
                    <a:pt x="206" y="29"/>
                    <a:pt x="190" y="13"/>
                    <a:pt x="173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4"/>
            <p:cNvSpPr/>
            <p:nvPr/>
          </p:nvSpPr>
          <p:spPr>
            <a:xfrm>
              <a:off x="5086875" y="2554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92" y="1"/>
                    <a:pt x="77" y="12"/>
                    <a:pt x="54" y="24"/>
                  </a:cubicBezTo>
                  <a:cubicBezTo>
                    <a:pt x="0" y="78"/>
                    <a:pt x="0" y="160"/>
                    <a:pt x="33" y="214"/>
                  </a:cubicBezTo>
                  <a:cubicBezTo>
                    <a:pt x="55" y="243"/>
                    <a:pt x="87" y="262"/>
                    <a:pt x="120" y="262"/>
                  </a:cubicBezTo>
                  <a:cubicBezTo>
                    <a:pt x="144" y="262"/>
                    <a:pt x="168" y="252"/>
                    <a:pt x="190" y="230"/>
                  </a:cubicBezTo>
                  <a:cubicBezTo>
                    <a:pt x="239" y="181"/>
                    <a:pt x="239" y="111"/>
                    <a:pt x="206" y="41"/>
                  </a:cubicBezTo>
                  <a:cubicBezTo>
                    <a:pt x="190" y="24"/>
                    <a:pt x="190" y="8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4"/>
            <p:cNvSpPr/>
            <p:nvPr/>
          </p:nvSpPr>
          <p:spPr>
            <a:xfrm>
              <a:off x="5089850" y="2586075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30" y="0"/>
                  </a:moveTo>
                  <a:cubicBezTo>
                    <a:pt x="89" y="0"/>
                    <a:pt x="50" y="32"/>
                    <a:pt x="38" y="83"/>
                  </a:cubicBezTo>
                  <a:cubicBezTo>
                    <a:pt x="1" y="153"/>
                    <a:pt x="38" y="219"/>
                    <a:pt x="87" y="256"/>
                  </a:cubicBezTo>
                  <a:cubicBezTo>
                    <a:pt x="98" y="256"/>
                    <a:pt x="109" y="264"/>
                    <a:pt x="122" y="264"/>
                  </a:cubicBezTo>
                  <a:cubicBezTo>
                    <a:pt x="128" y="264"/>
                    <a:pt x="134" y="262"/>
                    <a:pt x="141" y="256"/>
                  </a:cubicBezTo>
                  <a:cubicBezTo>
                    <a:pt x="191" y="256"/>
                    <a:pt x="224" y="219"/>
                    <a:pt x="244" y="186"/>
                  </a:cubicBezTo>
                  <a:cubicBezTo>
                    <a:pt x="261" y="137"/>
                    <a:pt x="244" y="83"/>
                    <a:pt x="224" y="50"/>
                  </a:cubicBezTo>
                  <a:cubicBezTo>
                    <a:pt x="207" y="34"/>
                    <a:pt x="191" y="13"/>
                    <a:pt x="174" y="13"/>
                  </a:cubicBezTo>
                  <a:cubicBezTo>
                    <a:pt x="160" y="4"/>
                    <a:pt x="145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4"/>
            <p:cNvSpPr/>
            <p:nvPr/>
          </p:nvSpPr>
          <p:spPr>
            <a:xfrm>
              <a:off x="5052950" y="2453725"/>
              <a:ext cx="3025" cy="6425"/>
            </a:xfrm>
            <a:custGeom>
              <a:avLst/>
              <a:gdLst/>
              <a:ahLst/>
              <a:cxnLst/>
              <a:rect l="l" t="t" r="r" b="b"/>
              <a:pathLst>
                <a:path w="121" h="257" extrusionOk="0">
                  <a:moveTo>
                    <a:pt x="1" y="1"/>
                  </a:moveTo>
                  <a:lnTo>
                    <a:pt x="1" y="256"/>
                  </a:lnTo>
                  <a:cubicBezTo>
                    <a:pt x="50" y="240"/>
                    <a:pt x="87" y="223"/>
                    <a:pt x="104" y="174"/>
                  </a:cubicBezTo>
                  <a:cubicBezTo>
                    <a:pt x="120" y="120"/>
                    <a:pt x="104" y="71"/>
                    <a:pt x="87" y="34"/>
                  </a:cubicBezTo>
                  <a:cubicBezTo>
                    <a:pt x="71" y="17"/>
                    <a:pt x="50" y="17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4"/>
            <p:cNvSpPr/>
            <p:nvPr/>
          </p:nvSpPr>
          <p:spPr>
            <a:xfrm>
              <a:off x="5057300" y="268532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7" y="0"/>
                  </a:moveTo>
                  <a:cubicBezTo>
                    <a:pt x="86" y="0"/>
                    <a:pt x="45" y="32"/>
                    <a:pt x="33" y="83"/>
                  </a:cubicBezTo>
                  <a:cubicBezTo>
                    <a:pt x="0" y="149"/>
                    <a:pt x="33" y="236"/>
                    <a:pt x="83" y="252"/>
                  </a:cubicBezTo>
                  <a:cubicBezTo>
                    <a:pt x="103" y="269"/>
                    <a:pt x="120" y="269"/>
                    <a:pt x="136" y="269"/>
                  </a:cubicBezTo>
                  <a:cubicBezTo>
                    <a:pt x="186" y="252"/>
                    <a:pt x="223" y="236"/>
                    <a:pt x="239" y="186"/>
                  </a:cubicBezTo>
                  <a:cubicBezTo>
                    <a:pt x="239" y="133"/>
                    <a:pt x="239" y="83"/>
                    <a:pt x="206" y="46"/>
                  </a:cubicBezTo>
                  <a:cubicBezTo>
                    <a:pt x="206" y="30"/>
                    <a:pt x="186" y="13"/>
                    <a:pt x="169" y="13"/>
                  </a:cubicBezTo>
                  <a:cubicBezTo>
                    <a:pt x="156" y="5"/>
                    <a:pt x="141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4"/>
            <p:cNvSpPr/>
            <p:nvPr/>
          </p:nvSpPr>
          <p:spPr>
            <a:xfrm>
              <a:off x="5061525" y="2639375"/>
              <a:ext cx="6100" cy="6825"/>
            </a:xfrm>
            <a:custGeom>
              <a:avLst/>
              <a:gdLst/>
              <a:ahLst/>
              <a:cxnLst/>
              <a:rect l="l" t="t" r="r" b="b"/>
              <a:pathLst>
                <a:path w="244" h="273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37" y="13"/>
                    <a:pt x="0" y="83"/>
                    <a:pt x="0" y="149"/>
                  </a:cubicBezTo>
                  <a:cubicBezTo>
                    <a:pt x="17" y="186"/>
                    <a:pt x="17" y="219"/>
                    <a:pt x="54" y="235"/>
                  </a:cubicBezTo>
                  <a:cubicBezTo>
                    <a:pt x="70" y="252"/>
                    <a:pt x="103" y="272"/>
                    <a:pt x="140" y="27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73" y="29"/>
                  </a:cubicBezTo>
                  <a:lnTo>
                    <a:pt x="157" y="13"/>
                  </a:lnTo>
                  <a:cubicBezTo>
                    <a:pt x="149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4"/>
            <p:cNvSpPr/>
            <p:nvPr/>
          </p:nvSpPr>
          <p:spPr>
            <a:xfrm>
              <a:off x="5068425" y="26997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39" y="190"/>
                    <a:pt x="223" y="124"/>
                  </a:cubicBezTo>
                  <a:cubicBezTo>
                    <a:pt x="223" y="70"/>
                    <a:pt x="190" y="37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4"/>
            <p:cNvSpPr/>
            <p:nvPr/>
          </p:nvSpPr>
          <p:spPr>
            <a:xfrm>
              <a:off x="5054200" y="26532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10" y="0"/>
                  </a:moveTo>
                  <a:cubicBezTo>
                    <a:pt x="86" y="0"/>
                    <a:pt x="66" y="13"/>
                    <a:pt x="54" y="27"/>
                  </a:cubicBezTo>
                  <a:cubicBezTo>
                    <a:pt x="0" y="77"/>
                    <a:pt x="0" y="164"/>
                    <a:pt x="37" y="213"/>
                  </a:cubicBezTo>
                  <a:cubicBezTo>
                    <a:pt x="57" y="245"/>
                    <a:pt x="89" y="263"/>
                    <a:pt x="122" y="263"/>
                  </a:cubicBezTo>
                  <a:cubicBezTo>
                    <a:pt x="146" y="263"/>
                    <a:pt x="170" y="254"/>
                    <a:pt x="190" y="234"/>
                  </a:cubicBezTo>
                  <a:cubicBezTo>
                    <a:pt x="244" y="180"/>
                    <a:pt x="244" y="110"/>
                    <a:pt x="207" y="44"/>
                  </a:cubicBezTo>
                  <a:cubicBezTo>
                    <a:pt x="190" y="27"/>
                    <a:pt x="174" y="27"/>
                    <a:pt x="157" y="7"/>
                  </a:cubicBezTo>
                  <a:lnTo>
                    <a:pt x="141" y="7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4"/>
            <p:cNvSpPr/>
            <p:nvPr/>
          </p:nvSpPr>
          <p:spPr>
            <a:xfrm>
              <a:off x="5052950" y="2746800"/>
              <a:ext cx="4775" cy="6375"/>
            </a:xfrm>
            <a:custGeom>
              <a:avLst/>
              <a:gdLst/>
              <a:ahLst/>
              <a:cxnLst/>
              <a:rect l="l" t="t" r="r" b="b"/>
              <a:pathLst>
                <a:path w="191" h="255" extrusionOk="0">
                  <a:moveTo>
                    <a:pt x="61" y="1"/>
                  </a:moveTo>
                  <a:cubicBezTo>
                    <a:pt x="41" y="1"/>
                    <a:pt x="20" y="9"/>
                    <a:pt x="1" y="28"/>
                  </a:cubicBezTo>
                  <a:lnTo>
                    <a:pt x="1" y="234"/>
                  </a:lnTo>
                  <a:cubicBezTo>
                    <a:pt x="17" y="234"/>
                    <a:pt x="17" y="251"/>
                    <a:pt x="34" y="251"/>
                  </a:cubicBezTo>
                  <a:cubicBezTo>
                    <a:pt x="43" y="254"/>
                    <a:pt x="53" y="255"/>
                    <a:pt x="63" y="255"/>
                  </a:cubicBezTo>
                  <a:cubicBezTo>
                    <a:pt x="109" y="255"/>
                    <a:pt x="157" y="225"/>
                    <a:pt x="174" y="181"/>
                  </a:cubicBezTo>
                  <a:cubicBezTo>
                    <a:pt x="191" y="115"/>
                    <a:pt x="174" y="28"/>
                    <a:pt x="104" y="12"/>
                  </a:cubicBezTo>
                  <a:cubicBezTo>
                    <a:pt x="90" y="5"/>
                    <a:pt x="76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4"/>
            <p:cNvSpPr/>
            <p:nvPr/>
          </p:nvSpPr>
          <p:spPr>
            <a:xfrm>
              <a:off x="5067075" y="262187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3" y="0"/>
                  </a:moveTo>
                  <a:cubicBezTo>
                    <a:pt x="117" y="0"/>
                    <a:pt x="111" y="2"/>
                    <a:pt x="104" y="8"/>
                  </a:cubicBezTo>
                  <a:cubicBezTo>
                    <a:pt x="71" y="8"/>
                    <a:pt x="54" y="24"/>
                    <a:pt x="38" y="61"/>
                  </a:cubicBezTo>
                  <a:cubicBezTo>
                    <a:pt x="21" y="78"/>
                    <a:pt x="1" y="111"/>
                    <a:pt x="21" y="148"/>
                  </a:cubicBezTo>
                  <a:cubicBezTo>
                    <a:pt x="21" y="181"/>
                    <a:pt x="38" y="214"/>
                    <a:pt x="54" y="230"/>
                  </a:cubicBezTo>
                  <a:cubicBezTo>
                    <a:pt x="71" y="251"/>
                    <a:pt x="104" y="267"/>
                    <a:pt x="141" y="267"/>
                  </a:cubicBezTo>
                  <a:cubicBezTo>
                    <a:pt x="190" y="251"/>
                    <a:pt x="244" y="181"/>
                    <a:pt x="227" y="111"/>
                  </a:cubicBezTo>
                  <a:cubicBezTo>
                    <a:pt x="227" y="78"/>
                    <a:pt x="207" y="45"/>
                    <a:pt x="190" y="24"/>
                  </a:cubicBezTo>
                  <a:cubicBezTo>
                    <a:pt x="174" y="24"/>
                    <a:pt x="174" y="8"/>
                    <a:pt x="157" y="8"/>
                  </a:cubicBez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4"/>
            <p:cNvSpPr/>
            <p:nvPr/>
          </p:nvSpPr>
          <p:spPr>
            <a:xfrm>
              <a:off x="5052950" y="2703000"/>
              <a:ext cx="4775" cy="6275"/>
            </a:xfrm>
            <a:custGeom>
              <a:avLst/>
              <a:gdLst/>
              <a:ahLst/>
              <a:cxnLst/>
              <a:rect l="l" t="t" r="r" b="b"/>
              <a:pathLst>
                <a:path w="191" h="251" extrusionOk="0">
                  <a:moveTo>
                    <a:pt x="65" y="1"/>
                  </a:moveTo>
                  <a:cubicBezTo>
                    <a:pt x="41" y="1"/>
                    <a:pt x="20" y="9"/>
                    <a:pt x="1" y="28"/>
                  </a:cubicBezTo>
                  <a:lnTo>
                    <a:pt x="1" y="234"/>
                  </a:lnTo>
                  <a:cubicBezTo>
                    <a:pt x="17" y="234"/>
                    <a:pt x="17" y="250"/>
                    <a:pt x="34" y="250"/>
                  </a:cubicBezTo>
                  <a:lnTo>
                    <a:pt x="87" y="250"/>
                  </a:lnTo>
                  <a:cubicBezTo>
                    <a:pt x="120" y="250"/>
                    <a:pt x="153" y="217"/>
                    <a:pt x="174" y="164"/>
                  </a:cubicBezTo>
                  <a:cubicBezTo>
                    <a:pt x="191" y="131"/>
                    <a:pt x="191" y="77"/>
                    <a:pt x="153" y="44"/>
                  </a:cubicBezTo>
                  <a:cubicBezTo>
                    <a:pt x="137" y="28"/>
                    <a:pt x="137" y="11"/>
                    <a:pt x="120" y="11"/>
                  </a:cubicBezTo>
                  <a:cubicBezTo>
                    <a:pt x="100" y="5"/>
                    <a:pt x="82" y="1"/>
                    <a:pt x="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4"/>
            <p:cNvSpPr/>
            <p:nvPr/>
          </p:nvSpPr>
          <p:spPr>
            <a:xfrm>
              <a:off x="5078725" y="2453725"/>
              <a:ext cx="5175" cy="3100"/>
            </a:xfrm>
            <a:custGeom>
              <a:avLst/>
              <a:gdLst/>
              <a:ahLst/>
              <a:cxnLst/>
              <a:rect l="l" t="t" r="r" b="b"/>
              <a:pathLst>
                <a:path w="207" h="124" extrusionOk="0">
                  <a:moveTo>
                    <a:pt x="1" y="1"/>
                  </a:moveTo>
                  <a:lnTo>
                    <a:pt x="1" y="17"/>
                  </a:lnTo>
                  <a:cubicBezTo>
                    <a:pt x="1" y="78"/>
                    <a:pt x="54" y="124"/>
                    <a:pt x="100" y="124"/>
                  </a:cubicBezTo>
                  <a:cubicBezTo>
                    <a:pt x="107" y="124"/>
                    <a:pt x="114" y="123"/>
                    <a:pt x="120" y="120"/>
                  </a:cubicBezTo>
                  <a:cubicBezTo>
                    <a:pt x="153" y="120"/>
                    <a:pt x="174" y="104"/>
                    <a:pt x="190" y="71"/>
                  </a:cubicBezTo>
                  <a:cubicBezTo>
                    <a:pt x="207" y="71"/>
                    <a:pt x="207" y="50"/>
                    <a:pt x="207" y="50"/>
                  </a:cubicBezTo>
                  <a:cubicBezTo>
                    <a:pt x="137" y="34"/>
                    <a:pt x="71" y="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4"/>
            <p:cNvSpPr/>
            <p:nvPr/>
          </p:nvSpPr>
          <p:spPr>
            <a:xfrm>
              <a:off x="5124700" y="27362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34" y="0"/>
                  </a:moveTo>
                  <a:cubicBezTo>
                    <a:pt x="84" y="0"/>
                    <a:pt x="44" y="35"/>
                    <a:pt x="17" y="88"/>
                  </a:cubicBezTo>
                  <a:cubicBezTo>
                    <a:pt x="0" y="158"/>
                    <a:pt x="33" y="228"/>
                    <a:pt x="87" y="245"/>
                  </a:cubicBezTo>
                  <a:cubicBezTo>
                    <a:pt x="104" y="261"/>
                    <a:pt x="120" y="261"/>
                    <a:pt x="136" y="261"/>
                  </a:cubicBezTo>
                  <a:cubicBezTo>
                    <a:pt x="169" y="261"/>
                    <a:pt x="207" y="228"/>
                    <a:pt x="223" y="175"/>
                  </a:cubicBezTo>
                  <a:cubicBezTo>
                    <a:pt x="240" y="125"/>
                    <a:pt x="240" y="72"/>
                    <a:pt x="207" y="39"/>
                  </a:cubicBezTo>
                  <a:cubicBezTo>
                    <a:pt x="190" y="22"/>
                    <a:pt x="190" y="22"/>
                    <a:pt x="169" y="6"/>
                  </a:cubicBezTo>
                  <a:cubicBezTo>
                    <a:pt x="157" y="2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4"/>
            <p:cNvSpPr/>
            <p:nvPr/>
          </p:nvSpPr>
          <p:spPr>
            <a:xfrm>
              <a:off x="5191700" y="2661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50" y="21"/>
                    <a:pt x="0" y="87"/>
                    <a:pt x="17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206" y="260"/>
                    <a:pt x="239" y="190"/>
                    <a:pt x="223" y="124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69" y="21"/>
                    <a:pt x="169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4"/>
            <p:cNvSpPr/>
            <p:nvPr/>
          </p:nvSpPr>
          <p:spPr>
            <a:xfrm>
              <a:off x="5216125" y="264425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94" y="0"/>
                  </a:moveTo>
                  <a:cubicBezTo>
                    <a:pt x="76" y="0"/>
                    <a:pt x="61" y="12"/>
                    <a:pt x="38" y="24"/>
                  </a:cubicBezTo>
                  <a:cubicBezTo>
                    <a:pt x="17" y="40"/>
                    <a:pt x="0" y="77"/>
                    <a:pt x="0" y="110"/>
                  </a:cubicBezTo>
                  <a:cubicBezTo>
                    <a:pt x="0" y="143"/>
                    <a:pt x="0" y="180"/>
                    <a:pt x="17" y="213"/>
                  </a:cubicBezTo>
                  <a:cubicBezTo>
                    <a:pt x="48" y="242"/>
                    <a:pt x="86" y="261"/>
                    <a:pt x="117" y="261"/>
                  </a:cubicBezTo>
                  <a:cubicBezTo>
                    <a:pt x="140" y="261"/>
                    <a:pt x="160" y="252"/>
                    <a:pt x="174" y="230"/>
                  </a:cubicBezTo>
                  <a:cubicBezTo>
                    <a:pt x="223" y="180"/>
                    <a:pt x="244" y="110"/>
                    <a:pt x="190" y="40"/>
                  </a:cubicBezTo>
                  <a:cubicBezTo>
                    <a:pt x="190" y="24"/>
                    <a:pt x="174" y="7"/>
                    <a:pt x="157" y="7"/>
                  </a:cubicBezTo>
                  <a:lnTo>
                    <a:pt x="120" y="7"/>
                  </a:lnTo>
                  <a:cubicBezTo>
                    <a:pt x="110" y="2"/>
                    <a:pt x="102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4"/>
            <p:cNvSpPr/>
            <p:nvPr/>
          </p:nvSpPr>
          <p:spPr>
            <a:xfrm>
              <a:off x="5207575" y="27062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4"/>
                  </a:cubicBezTo>
                  <a:cubicBezTo>
                    <a:pt x="87" y="257"/>
                    <a:pt x="103" y="257"/>
                    <a:pt x="136" y="257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73" y="17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4"/>
            <p:cNvSpPr/>
            <p:nvPr/>
          </p:nvSpPr>
          <p:spPr>
            <a:xfrm>
              <a:off x="5218300" y="26242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3" y="223"/>
                    <a:pt x="54" y="239"/>
                  </a:cubicBezTo>
                  <a:cubicBezTo>
                    <a:pt x="77" y="254"/>
                    <a:pt x="92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206" y="260"/>
                    <a:pt x="239" y="190"/>
                    <a:pt x="223" y="120"/>
                  </a:cubicBezTo>
                  <a:cubicBezTo>
                    <a:pt x="223" y="87"/>
                    <a:pt x="206" y="54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4"/>
            <p:cNvSpPr/>
            <p:nvPr/>
          </p:nvSpPr>
          <p:spPr>
            <a:xfrm>
              <a:off x="5217475" y="26717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6" y="0"/>
                  </a:moveTo>
                  <a:cubicBezTo>
                    <a:pt x="83" y="0"/>
                    <a:pt x="61" y="14"/>
                    <a:pt x="50" y="25"/>
                  </a:cubicBezTo>
                  <a:cubicBezTo>
                    <a:pt x="0" y="75"/>
                    <a:pt x="0" y="162"/>
                    <a:pt x="33" y="215"/>
                  </a:cubicBezTo>
                  <a:cubicBezTo>
                    <a:pt x="50" y="232"/>
                    <a:pt x="87" y="248"/>
                    <a:pt x="103" y="265"/>
                  </a:cubicBezTo>
                  <a:cubicBezTo>
                    <a:pt x="136" y="265"/>
                    <a:pt x="169" y="248"/>
                    <a:pt x="190" y="232"/>
                  </a:cubicBezTo>
                  <a:cubicBezTo>
                    <a:pt x="206" y="215"/>
                    <a:pt x="223" y="178"/>
                    <a:pt x="239" y="145"/>
                  </a:cubicBezTo>
                  <a:cubicBezTo>
                    <a:pt x="239" y="112"/>
                    <a:pt x="223" y="75"/>
                    <a:pt x="206" y="42"/>
                  </a:cubicBezTo>
                  <a:cubicBezTo>
                    <a:pt x="190" y="25"/>
                    <a:pt x="169" y="25"/>
                    <a:pt x="153" y="9"/>
                  </a:cubicBezTo>
                  <a:lnTo>
                    <a:pt x="136" y="9"/>
                  </a:lnTo>
                  <a:cubicBezTo>
                    <a:pt x="126" y="3"/>
                    <a:pt x="116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4"/>
            <p:cNvSpPr/>
            <p:nvPr/>
          </p:nvSpPr>
          <p:spPr>
            <a:xfrm>
              <a:off x="5195500" y="2694475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19" y="0"/>
                  </a:moveTo>
                  <a:cubicBezTo>
                    <a:pt x="76" y="0"/>
                    <a:pt x="33" y="22"/>
                    <a:pt x="17" y="76"/>
                  </a:cubicBezTo>
                  <a:cubicBezTo>
                    <a:pt x="1" y="146"/>
                    <a:pt x="17" y="233"/>
                    <a:pt x="87" y="249"/>
                  </a:cubicBezTo>
                  <a:cubicBezTo>
                    <a:pt x="102" y="258"/>
                    <a:pt x="117" y="262"/>
                    <a:pt x="132" y="262"/>
                  </a:cubicBezTo>
                  <a:cubicBezTo>
                    <a:pt x="173" y="262"/>
                    <a:pt x="211" y="231"/>
                    <a:pt x="224" y="179"/>
                  </a:cubicBezTo>
                  <a:cubicBezTo>
                    <a:pt x="244" y="109"/>
                    <a:pt x="224" y="43"/>
                    <a:pt x="158" y="6"/>
                  </a:cubicBezTo>
                  <a:cubicBezTo>
                    <a:pt x="145" y="2"/>
                    <a:pt x="132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4"/>
            <p:cNvSpPr/>
            <p:nvPr/>
          </p:nvSpPr>
          <p:spPr>
            <a:xfrm>
              <a:off x="5200250" y="2719975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37" y="0"/>
                  </a:moveTo>
                  <a:cubicBezTo>
                    <a:pt x="104" y="0"/>
                    <a:pt x="87" y="0"/>
                    <a:pt x="54" y="37"/>
                  </a:cubicBezTo>
                  <a:cubicBezTo>
                    <a:pt x="17" y="70"/>
                    <a:pt x="1" y="157"/>
                    <a:pt x="34" y="206"/>
                  </a:cubicBezTo>
                  <a:cubicBezTo>
                    <a:pt x="64" y="237"/>
                    <a:pt x="101" y="256"/>
                    <a:pt x="132" y="256"/>
                  </a:cubicBezTo>
                  <a:cubicBezTo>
                    <a:pt x="155" y="256"/>
                    <a:pt x="176" y="246"/>
                    <a:pt x="190" y="223"/>
                  </a:cubicBezTo>
                  <a:cubicBezTo>
                    <a:pt x="240" y="190"/>
                    <a:pt x="260" y="103"/>
                    <a:pt x="207" y="54"/>
                  </a:cubicBezTo>
                  <a:cubicBezTo>
                    <a:pt x="207" y="37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4"/>
            <p:cNvSpPr/>
            <p:nvPr/>
          </p:nvSpPr>
          <p:spPr>
            <a:xfrm>
              <a:off x="5203650" y="27521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1"/>
                  </a:moveTo>
                  <a:cubicBezTo>
                    <a:pt x="83" y="1"/>
                    <a:pt x="35" y="33"/>
                    <a:pt x="21" y="91"/>
                  </a:cubicBezTo>
                  <a:cubicBezTo>
                    <a:pt x="1" y="141"/>
                    <a:pt x="21" y="227"/>
                    <a:pt x="87" y="244"/>
                  </a:cubicBezTo>
                  <a:cubicBezTo>
                    <a:pt x="104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4"/>
                  </a:cubicBezTo>
                  <a:cubicBezTo>
                    <a:pt x="244" y="124"/>
                    <a:pt x="227" y="71"/>
                    <a:pt x="207" y="38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4"/>
            <p:cNvSpPr/>
            <p:nvPr/>
          </p:nvSpPr>
          <p:spPr>
            <a:xfrm>
              <a:off x="5213125" y="2594400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16" y="1"/>
                  </a:moveTo>
                  <a:cubicBezTo>
                    <a:pt x="108" y="1"/>
                    <a:pt x="98" y="3"/>
                    <a:pt x="87" y="10"/>
                  </a:cubicBezTo>
                  <a:cubicBezTo>
                    <a:pt x="34" y="10"/>
                    <a:pt x="1" y="76"/>
                    <a:pt x="1" y="146"/>
                  </a:cubicBezTo>
                  <a:cubicBezTo>
                    <a:pt x="1" y="179"/>
                    <a:pt x="17" y="216"/>
                    <a:pt x="54" y="232"/>
                  </a:cubicBezTo>
                  <a:cubicBezTo>
                    <a:pt x="71" y="249"/>
                    <a:pt x="104" y="265"/>
                    <a:pt x="120" y="265"/>
                  </a:cubicBezTo>
                  <a:cubicBezTo>
                    <a:pt x="191" y="249"/>
                    <a:pt x="224" y="179"/>
                    <a:pt x="224" y="113"/>
                  </a:cubicBezTo>
                  <a:cubicBezTo>
                    <a:pt x="224" y="76"/>
                    <a:pt x="207" y="43"/>
                    <a:pt x="174" y="26"/>
                  </a:cubicBezTo>
                  <a:lnTo>
                    <a:pt x="158" y="10"/>
                  </a:lnTo>
                  <a:cubicBezTo>
                    <a:pt x="144" y="10"/>
                    <a:pt x="13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4"/>
            <p:cNvSpPr/>
            <p:nvPr/>
          </p:nvSpPr>
          <p:spPr>
            <a:xfrm>
              <a:off x="5239325" y="25602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70" y="1"/>
                    <a:pt x="54" y="17"/>
                    <a:pt x="37" y="54"/>
                  </a:cubicBezTo>
                  <a:cubicBezTo>
                    <a:pt x="17" y="71"/>
                    <a:pt x="0" y="104"/>
                    <a:pt x="17" y="141"/>
                  </a:cubicBezTo>
                  <a:cubicBezTo>
                    <a:pt x="17" y="174"/>
                    <a:pt x="37" y="207"/>
                    <a:pt x="54" y="223"/>
                  </a:cubicBezTo>
                  <a:cubicBezTo>
                    <a:pt x="87" y="261"/>
                    <a:pt x="103" y="261"/>
                    <a:pt x="140" y="261"/>
                  </a:cubicBezTo>
                  <a:cubicBezTo>
                    <a:pt x="206" y="244"/>
                    <a:pt x="243" y="174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73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4"/>
            <p:cNvSpPr/>
            <p:nvPr/>
          </p:nvSpPr>
          <p:spPr>
            <a:xfrm>
              <a:off x="5220050" y="26084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cubicBezTo>
                    <a:pt x="96" y="257"/>
                    <a:pt x="106" y="258"/>
                    <a:pt x="116" y="258"/>
                  </a:cubicBezTo>
                  <a:cubicBezTo>
                    <a:pt x="161" y="258"/>
                    <a:pt x="209" y="224"/>
                    <a:pt x="223" y="170"/>
                  </a:cubicBezTo>
                  <a:cubicBezTo>
                    <a:pt x="239" y="100"/>
                    <a:pt x="223" y="30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4"/>
            <p:cNvSpPr/>
            <p:nvPr/>
          </p:nvSpPr>
          <p:spPr>
            <a:xfrm>
              <a:off x="5246225" y="25894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70" y="1"/>
                    <a:pt x="33" y="17"/>
                    <a:pt x="17" y="50"/>
                  </a:cubicBezTo>
                  <a:cubicBezTo>
                    <a:pt x="0" y="67"/>
                    <a:pt x="0" y="104"/>
                    <a:pt x="0" y="137"/>
                  </a:cubicBezTo>
                  <a:cubicBezTo>
                    <a:pt x="0" y="170"/>
                    <a:pt x="17" y="207"/>
                    <a:pt x="50" y="223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6" y="34"/>
                    <a:pt x="174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4"/>
            <p:cNvSpPr/>
            <p:nvPr/>
          </p:nvSpPr>
          <p:spPr>
            <a:xfrm>
              <a:off x="5232925" y="2620825"/>
              <a:ext cx="6425" cy="6325"/>
            </a:xfrm>
            <a:custGeom>
              <a:avLst/>
              <a:gdLst/>
              <a:ahLst/>
              <a:cxnLst/>
              <a:rect l="l" t="t" r="r" b="b"/>
              <a:pathLst>
                <a:path w="257" h="253" extrusionOk="0">
                  <a:moveTo>
                    <a:pt x="137" y="0"/>
                  </a:moveTo>
                  <a:cubicBezTo>
                    <a:pt x="120" y="0"/>
                    <a:pt x="87" y="0"/>
                    <a:pt x="50" y="17"/>
                  </a:cubicBezTo>
                  <a:cubicBezTo>
                    <a:pt x="17" y="66"/>
                    <a:pt x="0" y="153"/>
                    <a:pt x="33" y="206"/>
                  </a:cubicBezTo>
                  <a:cubicBezTo>
                    <a:pt x="65" y="235"/>
                    <a:pt x="100" y="253"/>
                    <a:pt x="135" y="253"/>
                  </a:cubicBezTo>
                  <a:cubicBezTo>
                    <a:pt x="160" y="253"/>
                    <a:pt x="184" y="243"/>
                    <a:pt x="207" y="223"/>
                  </a:cubicBezTo>
                  <a:cubicBezTo>
                    <a:pt x="240" y="190"/>
                    <a:pt x="256" y="103"/>
                    <a:pt x="223" y="50"/>
                  </a:cubicBezTo>
                  <a:cubicBezTo>
                    <a:pt x="207" y="33"/>
                    <a:pt x="19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4"/>
            <p:cNvSpPr/>
            <p:nvPr/>
          </p:nvSpPr>
          <p:spPr>
            <a:xfrm>
              <a:off x="5234575" y="257742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104" y="0"/>
                    <a:pt x="87" y="0"/>
                    <a:pt x="87" y="17"/>
                  </a:cubicBezTo>
                  <a:cubicBezTo>
                    <a:pt x="38" y="33"/>
                    <a:pt x="0" y="87"/>
                    <a:pt x="21" y="153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39"/>
                    <a:pt x="244" y="173"/>
                    <a:pt x="244" y="103"/>
                  </a:cubicBezTo>
                  <a:cubicBezTo>
                    <a:pt x="227" y="103"/>
                    <a:pt x="227" y="87"/>
                    <a:pt x="227" y="70"/>
                  </a:cubicBezTo>
                  <a:cubicBezTo>
                    <a:pt x="207" y="50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4"/>
            <p:cNvSpPr/>
            <p:nvPr/>
          </p:nvSpPr>
          <p:spPr>
            <a:xfrm>
              <a:off x="5224275" y="26567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3" y="1"/>
                  </a:moveTo>
                  <a:cubicBezTo>
                    <a:pt x="117" y="1"/>
                    <a:pt x="110" y="3"/>
                    <a:pt x="103" y="8"/>
                  </a:cubicBezTo>
                  <a:cubicBezTo>
                    <a:pt x="37" y="8"/>
                    <a:pt x="0" y="74"/>
                    <a:pt x="21" y="144"/>
                  </a:cubicBezTo>
                  <a:cubicBezTo>
                    <a:pt x="21" y="177"/>
                    <a:pt x="37" y="214"/>
                    <a:pt x="54" y="231"/>
                  </a:cubicBezTo>
                  <a:cubicBezTo>
                    <a:pt x="87" y="247"/>
                    <a:pt x="103" y="264"/>
                    <a:pt x="140" y="264"/>
                  </a:cubicBezTo>
                  <a:cubicBezTo>
                    <a:pt x="173" y="247"/>
                    <a:pt x="190" y="231"/>
                    <a:pt x="206" y="214"/>
                  </a:cubicBezTo>
                  <a:cubicBezTo>
                    <a:pt x="227" y="177"/>
                    <a:pt x="243" y="144"/>
                    <a:pt x="227" y="111"/>
                  </a:cubicBezTo>
                  <a:cubicBezTo>
                    <a:pt x="227" y="74"/>
                    <a:pt x="206" y="41"/>
                    <a:pt x="190" y="25"/>
                  </a:cubicBezTo>
                  <a:cubicBezTo>
                    <a:pt x="173" y="25"/>
                    <a:pt x="173" y="8"/>
                    <a:pt x="157" y="8"/>
                  </a:cubicBezTo>
                  <a:cubicBezTo>
                    <a:pt x="146" y="8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4"/>
            <p:cNvSpPr/>
            <p:nvPr/>
          </p:nvSpPr>
          <p:spPr>
            <a:xfrm>
              <a:off x="5230350" y="2670275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27" y="1"/>
                  </a:moveTo>
                  <a:cubicBezTo>
                    <a:pt x="87" y="1"/>
                    <a:pt x="46" y="32"/>
                    <a:pt x="33" y="83"/>
                  </a:cubicBezTo>
                  <a:cubicBezTo>
                    <a:pt x="0" y="149"/>
                    <a:pt x="33" y="220"/>
                    <a:pt x="87" y="253"/>
                  </a:cubicBezTo>
                  <a:cubicBezTo>
                    <a:pt x="98" y="253"/>
                    <a:pt x="109" y="262"/>
                    <a:pt x="120" y="262"/>
                  </a:cubicBezTo>
                  <a:cubicBezTo>
                    <a:pt x="125" y="262"/>
                    <a:pt x="131" y="259"/>
                    <a:pt x="136" y="253"/>
                  </a:cubicBezTo>
                  <a:cubicBezTo>
                    <a:pt x="190" y="253"/>
                    <a:pt x="223" y="220"/>
                    <a:pt x="240" y="187"/>
                  </a:cubicBezTo>
                  <a:cubicBezTo>
                    <a:pt x="256" y="133"/>
                    <a:pt x="240" y="83"/>
                    <a:pt x="207" y="46"/>
                  </a:cubicBezTo>
                  <a:cubicBezTo>
                    <a:pt x="207" y="30"/>
                    <a:pt x="190" y="13"/>
                    <a:pt x="169" y="13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4"/>
            <p:cNvSpPr/>
            <p:nvPr/>
          </p:nvSpPr>
          <p:spPr>
            <a:xfrm>
              <a:off x="5227775" y="26841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99" y="1"/>
                  </a:moveTo>
                  <a:cubicBezTo>
                    <a:pt x="57" y="1"/>
                    <a:pt x="13" y="23"/>
                    <a:pt x="0" y="77"/>
                  </a:cubicBezTo>
                  <a:lnTo>
                    <a:pt x="0" y="147"/>
                  </a:lnTo>
                  <a:cubicBezTo>
                    <a:pt x="0" y="196"/>
                    <a:pt x="33" y="233"/>
                    <a:pt x="66" y="250"/>
                  </a:cubicBezTo>
                  <a:cubicBezTo>
                    <a:pt x="82" y="257"/>
                    <a:pt x="99" y="261"/>
                    <a:pt x="116" y="261"/>
                  </a:cubicBezTo>
                  <a:cubicBezTo>
                    <a:pt x="139" y="261"/>
                    <a:pt x="160" y="253"/>
                    <a:pt x="169" y="233"/>
                  </a:cubicBezTo>
                  <a:cubicBezTo>
                    <a:pt x="190" y="213"/>
                    <a:pt x="206" y="196"/>
                    <a:pt x="206" y="180"/>
                  </a:cubicBezTo>
                  <a:cubicBezTo>
                    <a:pt x="223" y="110"/>
                    <a:pt x="206" y="44"/>
                    <a:pt x="136" y="7"/>
                  </a:cubicBezTo>
                  <a:cubicBezTo>
                    <a:pt x="125" y="3"/>
                    <a:pt x="112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4"/>
            <p:cNvSpPr/>
            <p:nvPr/>
          </p:nvSpPr>
          <p:spPr>
            <a:xfrm>
              <a:off x="5183550" y="26468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0" y="0"/>
                  </a:moveTo>
                  <a:cubicBezTo>
                    <a:pt x="91" y="0"/>
                    <a:pt x="73" y="12"/>
                    <a:pt x="50" y="24"/>
                  </a:cubicBezTo>
                  <a:cubicBezTo>
                    <a:pt x="17" y="77"/>
                    <a:pt x="1" y="160"/>
                    <a:pt x="34" y="213"/>
                  </a:cubicBezTo>
                  <a:cubicBezTo>
                    <a:pt x="50" y="230"/>
                    <a:pt x="83" y="246"/>
                    <a:pt x="120" y="263"/>
                  </a:cubicBezTo>
                  <a:cubicBezTo>
                    <a:pt x="137" y="263"/>
                    <a:pt x="170" y="246"/>
                    <a:pt x="186" y="230"/>
                  </a:cubicBezTo>
                  <a:cubicBezTo>
                    <a:pt x="223" y="213"/>
                    <a:pt x="240" y="180"/>
                    <a:pt x="240" y="143"/>
                  </a:cubicBezTo>
                  <a:cubicBezTo>
                    <a:pt x="240" y="110"/>
                    <a:pt x="223" y="77"/>
                    <a:pt x="207" y="40"/>
                  </a:cubicBezTo>
                  <a:cubicBezTo>
                    <a:pt x="207" y="24"/>
                    <a:pt x="186" y="7"/>
                    <a:pt x="170" y="7"/>
                  </a:cubicBezTo>
                  <a:lnTo>
                    <a:pt x="137" y="7"/>
                  </a:lnTo>
                  <a:cubicBezTo>
                    <a:pt x="127" y="2"/>
                    <a:pt x="118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4"/>
            <p:cNvSpPr/>
            <p:nvPr/>
          </p:nvSpPr>
          <p:spPr>
            <a:xfrm>
              <a:off x="5145325" y="26857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03" y="0"/>
                  </a:moveTo>
                  <a:cubicBezTo>
                    <a:pt x="86" y="0"/>
                    <a:pt x="68" y="5"/>
                    <a:pt x="49" y="13"/>
                  </a:cubicBezTo>
                  <a:cubicBezTo>
                    <a:pt x="33" y="29"/>
                    <a:pt x="17" y="46"/>
                    <a:pt x="17" y="83"/>
                  </a:cubicBezTo>
                  <a:cubicBezTo>
                    <a:pt x="0" y="116"/>
                    <a:pt x="0" y="132"/>
                    <a:pt x="0" y="169"/>
                  </a:cubicBezTo>
                  <a:cubicBezTo>
                    <a:pt x="17" y="202"/>
                    <a:pt x="33" y="235"/>
                    <a:pt x="66" y="252"/>
                  </a:cubicBezTo>
                  <a:cubicBezTo>
                    <a:pt x="80" y="256"/>
                    <a:pt x="92" y="258"/>
                    <a:pt x="105" y="258"/>
                  </a:cubicBezTo>
                  <a:cubicBezTo>
                    <a:pt x="156" y="258"/>
                    <a:pt x="196" y="226"/>
                    <a:pt x="223" y="186"/>
                  </a:cubicBezTo>
                  <a:cubicBezTo>
                    <a:pt x="239" y="116"/>
                    <a:pt x="206" y="29"/>
                    <a:pt x="153" y="13"/>
                  </a:cubicBezTo>
                  <a:cubicBezTo>
                    <a:pt x="136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4"/>
            <p:cNvSpPr/>
            <p:nvPr/>
          </p:nvSpPr>
          <p:spPr>
            <a:xfrm>
              <a:off x="5141400" y="27332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37" y="21"/>
                    <a:pt x="0" y="70"/>
                    <a:pt x="17" y="157"/>
                  </a:cubicBezTo>
                  <a:cubicBezTo>
                    <a:pt x="17" y="190"/>
                    <a:pt x="37" y="206"/>
                    <a:pt x="54" y="227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90" y="243"/>
                    <a:pt x="244" y="173"/>
                    <a:pt x="223" y="103"/>
                  </a:cubicBezTo>
                  <a:cubicBezTo>
                    <a:pt x="223" y="54"/>
                    <a:pt x="190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4"/>
            <p:cNvSpPr/>
            <p:nvPr/>
          </p:nvSpPr>
          <p:spPr>
            <a:xfrm>
              <a:off x="5140150" y="26551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7"/>
                    <a:pt x="50" y="34"/>
                    <a:pt x="34" y="55"/>
                  </a:cubicBezTo>
                  <a:cubicBezTo>
                    <a:pt x="17" y="88"/>
                    <a:pt x="1" y="121"/>
                    <a:pt x="17" y="158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87" y="261"/>
                    <a:pt x="104" y="261"/>
                    <a:pt x="137" y="261"/>
                  </a:cubicBezTo>
                  <a:cubicBezTo>
                    <a:pt x="207" y="261"/>
                    <a:pt x="240" y="191"/>
                    <a:pt x="224" y="121"/>
                  </a:cubicBezTo>
                  <a:cubicBezTo>
                    <a:pt x="224" y="88"/>
                    <a:pt x="207" y="55"/>
                    <a:pt x="191" y="34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4"/>
            <p:cNvSpPr/>
            <p:nvPr/>
          </p:nvSpPr>
          <p:spPr>
            <a:xfrm>
              <a:off x="5157775" y="2730825"/>
              <a:ext cx="5600" cy="6550"/>
            </a:xfrm>
            <a:custGeom>
              <a:avLst/>
              <a:gdLst/>
              <a:ahLst/>
              <a:cxnLst/>
              <a:rect l="l" t="t" r="r" b="b"/>
              <a:pathLst>
                <a:path w="224" h="262" extrusionOk="0">
                  <a:moveTo>
                    <a:pt x="129" y="0"/>
                  </a:moveTo>
                  <a:cubicBezTo>
                    <a:pt x="120" y="0"/>
                    <a:pt x="112" y="5"/>
                    <a:pt x="104" y="16"/>
                  </a:cubicBezTo>
                  <a:cubicBezTo>
                    <a:pt x="34" y="16"/>
                    <a:pt x="1" y="82"/>
                    <a:pt x="1" y="152"/>
                  </a:cubicBezTo>
                  <a:cubicBezTo>
                    <a:pt x="1" y="185"/>
                    <a:pt x="17" y="222"/>
                    <a:pt x="50" y="238"/>
                  </a:cubicBezTo>
                  <a:cubicBezTo>
                    <a:pt x="62" y="250"/>
                    <a:pt x="84" y="262"/>
                    <a:pt x="108" y="262"/>
                  </a:cubicBezTo>
                  <a:cubicBezTo>
                    <a:pt x="117" y="262"/>
                    <a:pt x="127" y="260"/>
                    <a:pt x="137" y="255"/>
                  </a:cubicBezTo>
                  <a:cubicBezTo>
                    <a:pt x="153" y="255"/>
                    <a:pt x="186" y="238"/>
                    <a:pt x="207" y="201"/>
                  </a:cubicBezTo>
                  <a:cubicBezTo>
                    <a:pt x="224" y="185"/>
                    <a:pt x="224" y="152"/>
                    <a:pt x="224" y="119"/>
                  </a:cubicBezTo>
                  <a:cubicBezTo>
                    <a:pt x="224" y="82"/>
                    <a:pt x="207" y="49"/>
                    <a:pt x="170" y="32"/>
                  </a:cubicBezTo>
                  <a:cubicBezTo>
                    <a:pt x="170" y="16"/>
                    <a:pt x="153" y="16"/>
                    <a:pt x="153" y="16"/>
                  </a:cubicBezTo>
                  <a:cubicBezTo>
                    <a:pt x="145" y="5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4"/>
            <p:cNvSpPr/>
            <p:nvPr/>
          </p:nvSpPr>
          <p:spPr>
            <a:xfrm>
              <a:off x="5146950" y="2668100"/>
              <a:ext cx="6125" cy="6850"/>
            </a:xfrm>
            <a:custGeom>
              <a:avLst/>
              <a:gdLst/>
              <a:ahLst/>
              <a:cxnLst/>
              <a:rect l="l" t="t" r="r" b="b"/>
              <a:pathLst>
                <a:path w="245" h="274" extrusionOk="0">
                  <a:moveTo>
                    <a:pt x="132" y="1"/>
                  </a:moveTo>
                  <a:cubicBezTo>
                    <a:pt x="91" y="1"/>
                    <a:pt x="50" y="32"/>
                    <a:pt x="38" y="84"/>
                  </a:cubicBezTo>
                  <a:cubicBezTo>
                    <a:pt x="1" y="154"/>
                    <a:pt x="38" y="236"/>
                    <a:pt x="88" y="257"/>
                  </a:cubicBezTo>
                  <a:cubicBezTo>
                    <a:pt x="104" y="257"/>
                    <a:pt x="125" y="274"/>
                    <a:pt x="141" y="274"/>
                  </a:cubicBezTo>
                  <a:cubicBezTo>
                    <a:pt x="191" y="257"/>
                    <a:pt x="228" y="220"/>
                    <a:pt x="244" y="187"/>
                  </a:cubicBezTo>
                  <a:cubicBezTo>
                    <a:pt x="244" y="133"/>
                    <a:pt x="244" y="84"/>
                    <a:pt x="207" y="51"/>
                  </a:cubicBezTo>
                  <a:cubicBezTo>
                    <a:pt x="207" y="30"/>
                    <a:pt x="191" y="14"/>
                    <a:pt x="174" y="14"/>
                  </a:cubicBezTo>
                  <a:cubicBezTo>
                    <a:pt x="161" y="5"/>
                    <a:pt x="146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4"/>
            <p:cNvSpPr/>
            <p:nvPr/>
          </p:nvSpPr>
          <p:spPr>
            <a:xfrm>
              <a:off x="5127275" y="26864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7" y="0"/>
                  </a:moveTo>
                  <a:cubicBezTo>
                    <a:pt x="104" y="0"/>
                    <a:pt x="66" y="17"/>
                    <a:pt x="50" y="37"/>
                  </a:cubicBezTo>
                  <a:cubicBezTo>
                    <a:pt x="1" y="87"/>
                    <a:pt x="1" y="157"/>
                    <a:pt x="33" y="223"/>
                  </a:cubicBezTo>
                  <a:cubicBezTo>
                    <a:pt x="52" y="253"/>
                    <a:pt x="82" y="266"/>
                    <a:pt x="114" y="266"/>
                  </a:cubicBezTo>
                  <a:cubicBezTo>
                    <a:pt x="140" y="266"/>
                    <a:pt x="167" y="258"/>
                    <a:pt x="190" y="244"/>
                  </a:cubicBezTo>
                  <a:cubicBezTo>
                    <a:pt x="240" y="190"/>
                    <a:pt x="240" y="103"/>
                    <a:pt x="207" y="54"/>
                  </a:cubicBezTo>
                  <a:cubicBezTo>
                    <a:pt x="190" y="37"/>
                    <a:pt x="190" y="17"/>
                    <a:pt x="153" y="17"/>
                  </a:cubicBezTo>
                  <a:lnTo>
                    <a:pt x="1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4"/>
            <p:cNvSpPr/>
            <p:nvPr/>
          </p:nvSpPr>
          <p:spPr>
            <a:xfrm>
              <a:off x="5134600" y="2672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88"/>
                    <a:pt x="0" y="154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66" y="257"/>
                    <a:pt x="103" y="257"/>
                    <a:pt x="136" y="257"/>
                  </a:cubicBezTo>
                  <a:cubicBezTo>
                    <a:pt x="186" y="240"/>
                    <a:pt x="239" y="191"/>
                    <a:pt x="223" y="104"/>
                  </a:cubicBezTo>
                  <a:cubicBezTo>
                    <a:pt x="223" y="71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4"/>
            <p:cNvSpPr/>
            <p:nvPr/>
          </p:nvSpPr>
          <p:spPr>
            <a:xfrm>
              <a:off x="5130275" y="2718825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28" y="0"/>
                  </a:moveTo>
                  <a:cubicBezTo>
                    <a:pt x="86" y="0"/>
                    <a:pt x="45" y="32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90" y="252"/>
                    <a:pt x="223" y="219"/>
                    <a:pt x="239" y="166"/>
                  </a:cubicBezTo>
                  <a:cubicBezTo>
                    <a:pt x="256" y="133"/>
                    <a:pt x="239" y="83"/>
                    <a:pt x="206" y="46"/>
                  </a:cubicBezTo>
                  <a:cubicBezTo>
                    <a:pt x="206" y="30"/>
                    <a:pt x="190" y="13"/>
                    <a:pt x="173" y="13"/>
                  </a:cubicBezTo>
                  <a:cubicBezTo>
                    <a:pt x="159" y="5"/>
                    <a:pt x="144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4"/>
            <p:cNvSpPr/>
            <p:nvPr/>
          </p:nvSpPr>
          <p:spPr>
            <a:xfrm>
              <a:off x="5173250" y="25559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3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07"/>
                    <a:pt x="33" y="240"/>
                  </a:cubicBezTo>
                  <a:cubicBezTo>
                    <a:pt x="66" y="256"/>
                    <a:pt x="103" y="256"/>
                    <a:pt x="120" y="256"/>
                  </a:cubicBezTo>
                  <a:cubicBezTo>
                    <a:pt x="186" y="240"/>
                    <a:pt x="223" y="186"/>
                    <a:pt x="223" y="104"/>
                  </a:cubicBezTo>
                  <a:cubicBezTo>
                    <a:pt x="206" y="67"/>
                    <a:pt x="186" y="50"/>
                    <a:pt x="169" y="17"/>
                  </a:cubicBezTo>
                  <a:cubicBezTo>
                    <a:pt x="169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4"/>
            <p:cNvSpPr/>
            <p:nvPr/>
          </p:nvSpPr>
          <p:spPr>
            <a:xfrm>
              <a:off x="5177875" y="258652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08" y="0"/>
                  </a:moveTo>
                  <a:cubicBezTo>
                    <a:pt x="93" y="0"/>
                    <a:pt x="79" y="5"/>
                    <a:pt x="71" y="16"/>
                  </a:cubicBezTo>
                  <a:cubicBezTo>
                    <a:pt x="38" y="32"/>
                    <a:pt x="21" y="49"/>
                    <a:pt x="21" y="82"/>
                  </a:cubicBezTo>
                  <a:cubicBezTo>
                    <a:pt x="1" y="119"/>
                    <a:pt x="1" y="135"/>
                    <a:pt x="21" y="168"/>
                  </a:cubicBezTo>
                  <a:cubicBezTo>
                    <a:pt x="21" y="201"/>
                    <a:pt x="54" y="238"/>
                    <a:pt x="71" y="255"/>
                  </a:cubicBezTo>
                  <a:cubicBezTo>
                    <a:pt x="83" y="258"/>
                    <a:pt x="94" y="259"/>
                    <a:pt x="105" y="259"/>
                  </a:cubicBezTo>
                  <a:cubicBezTo>
                    <a:pt x="158" y="259"/>
                    <a:pt x="197" y="226"/>
                    <a:pt x="228" y="168"/>
                  </a:cubicBezTo>
                  <a:cubicBezTo>
                    <a:pt x="244" y="119"/>
                    <a:pt x="207" y="32"/>
                    <a:pt x="158" y="16"/>
                  </a:cubicBezTo>
                  <a:cubicBezTo>
                    <a:pt x="141" y="5"/>
                    <a:pt x="124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4"/>
            <p:cNvSpPr/>
            <p:nvPr/>
          </p:nvSpPr>
          <p:spPr>
            <a:xfrm>
              <a:off x="5179625" y="2568900"/>
              <a:ext cx="6525" cy="6375"/>
            </a:xfrm>
            <a:custGeom>
              <a:avLst/>
              <a:gdLst/>
              <a:ahLst/>
              <a:cxnLst/>
              <a:rect l="l" t="t" r="r" b="b"/>
              <a:pathLst>
                <a:path w="261" h="255" extrusionOk="0">
                  <a:moveTo>
                    <a:pt x="129" y="1"/>
                  </a:moveTo>
                  <a:cubicBezTo>
                    <a:pt x="88" y="1"/>
                    <a:pt x="49" y="34"/>
                    <a:pt x="34" y="82"/>
                  </a:cubicBezTo>
                  <a:cubicBezTo>
                    <a:pt x="1" y="152"/>
                    <a:pt x="34" y="222"/>
                    <a:pt x="88" y="255"/>
                  </a:cubicBezTo>
                  <a:lnTo>
                    <a:pt x="137" y="255"/>
                  </a:lnTo>
                  <a:cubicBezTo>
                    <a:pt x="191" y="255"/>
                    <a:pt x="224" y="222"/>
                    <a:pt x="240" y="185"/>
                  </a:cubicBezTo>
                  <a:cubicBezTo>
                    <a:pt x="261" y="135"/>
                    <a:pt x="240" y="82"/>
                    <a:pt x="224" y="49"/>
                  </a:cubicBezTo>
                  <a:cubicBezTo>
                    <a:pt x="207" y="32"/>
                    <a:pt x="191" y="16"/>
                    <a:pt x="174" y="16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4"/>
            <p:cNvSpPr/>
            <p:nvPr/>
          </p:nvSpPr>
          <p:spPr>
            <a:xfrm>
              <a:off x="5186550" y="26771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6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0" y="66"/>
                    <a:pt x="0" y="153"/>
                    <a:pt x="33" y="206"/>
                  </a:cubicBezTo>
                  <a:cubicBezTo>
                    <a:pt x="50" y="239"/>
                    <a:pt x="87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39" y="186"/>
                    <a:pt x="239" y="103"/>
                    <a:pt x="206" y="50"/>
                  </a:cubicBezTo>
                  <a:cubicBezTo>
                    <a:pt x="190" y="33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4"/>
            <p:cNvSpPr/>
            <p:nvPr/>
          </p:nvSpPr>
          <p:spPr>
            <a:xfrm>
              <a:off x="5250025" y="2572275"/>
              <a:ext cx="5700" cy="6925"/>
            </a:xfrm>
            <a:custGeom>
              <a:avLst/>
              <a:gdLst/>
              <a:ahLst/>
              <a:cxnLst/>
              <a:rect l="l" t="t" r="r" b="b"/>
              <a:pathLst>
                <a:path w="228" h="277" extrusionOk="0">
                  <a:moveTo>
                    <a:pt x="141" y="0"/>
                  </a:moveTo>
                  <a:cubicBezTo>
                    <a:pt x="104" y="0"/>
                    <a:pt x="87" y="17"/>
                    <a:pt x="54" y="33"/>
                  </a:cubicBezTo>
                  <a:cubicBezTo>
                    <a:pt x="22" y="87"/>
                    <a:pt x="1" y="153"/>
                    <a:pt x="38" y="223"/>
                  </a:cubicBezTo>
                  <a:cubicBezTo>
                    <a:pt x="54" y="239"/>
                    <a:pt x="87" y="256"/>
                    <a:pt x="125" y="276"/>
                  </a:cubicBezTo>
                  <a:cubicBezTo>
                    <a:pt x="141" y="276"/>
                    <a:pt x="174" y="256"/>
                    <a:pt x="191" y="239"/>
                  </a:cubicBezTo>
                  <a:cubicBezTo>
                    <a:pt x="207" y="223"/>
                    <a:pt x="228" y="206"/>
                    <a:pt x="228" y="190"/>
                  </a:cubicBezTo>
                  <a:cubicBezTo>
                    <a:pt x="207" y="136"/>
                    <a:pt x="174" y="70"/>
                    <a:pt x="158" y="17"/>
                  </a:cubicBezTo>
                  <a:cubicBezTo>
                    <a:pt x="158" y="17"/>
                    <a:pt x="141" y="17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4"/>
            <p:cNvSpPr/>
            <p:nvPr/>
          </p:nvSpPr>
          <p:spPr>
            <a:xfrm>
              <a:off x="5174075" y="2634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4"/>
                  </a:cubicBezTo>
                  <a:cubicBezTo>
                    <a:pt x="87" y="257"/>
                    <a:pt x="103" y="257"/>
                    <a:pt x="136" y="257"/>
                  </a:cubicBezTo>
                  <a:cubicBezTo>
                    <a:pt x="206" y="240"/>
                    <a:pt x="239" y="174"/>
                    <a:pt x="239" y="104"/>
                  </a:cubicBezTo>
                  <a:cubicBezTo>
                    <a:pt x="223" y="50"/>
                    <a:pt x="206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4"/>
            <p:cNvSpPr/>
            <p:nvPr/>
          </p:nvSpPr>
          <p:spPr>
            <a:xfrm>
              <a:off x="5162000" y="26658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41" y="1"/>
                  </a:moveTo>
                  <a:cubicBezTo>
                    <a:pt x="104" y="1"/>
                    <a:pt x="71" y="17"/>
                    <a:pt x="55" y="38"/>
                  </a:cubicBezTo>
                  <a:cubicBezTo>
                    <a:pt x="1" y="71"/>
                    <a:pt x="1" y="157"/>
                    <a:pt x="38" y="207"/>
                  </a:cubicBezTo>
                  <a:cubicBezTo>
                    <a:pt x="55" y="244"/>
                    <a:pt x="71" y="260"/>
                    <a:pt x="104" y="260"/>
                  </a:cubicBezTo>
                  <a:cubicBezTo>
                    <a:pt x="141" y="260"/>
                    <a:pt x="174" y="260"/>
                    <a:pt x="191" y="244"/>
                  </a:cubicBezTo>
                  <a:cubicBezTo>
                    <a:pt x="207" y="207"/>
                    <a:pt x="224" y="190"/>
                    <a:pt x="224" y="157"/>
                  </a:cubicBezTo>
                  <a:cubicBezTo>
                    <a:pt x="224" y="120"/>
                    <a:pt x="224" y="87"/>
                    <a:pt x="207" y="54"/>
                  </a:cubicBezTo>
                  <a:cubicBezTo>
                    <a:pt x="191" y="38"/>
                    <a:pt x="174" y="17"/>
                    <a:pt x="158" y="17"/>
                  </a:cubicBezTo>
                  <a:cubicBezTo>
                    <a:pt x="158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4"/>
            <p:cNvSpPr/>
            <p:nvPr/>
          </p:nvSpPr>
          <p:spPr>
            <a:xfrm>
              <a:off x="5159025" y="27155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0" y="0"/>
                  </a:moveTo>
                  <a:cubicBezTo>
                    <a:pt x="114" y="0"/>
                    <a:pt x="109" y="2"/>
                    <a:pt x="103" y="9"/>
                  </a:cubicBezTo>
                  <a:cubicBezTo>
                    <a:pt x="54" y="9"/>
                    <a:pt x="0" y="75"/>
                    <a:pt x="17" y="145"/>
                  </a:cubicBezTo>
                  <a:cubicBezTo>
                    <a:pt x="17" y="215"/>
                    <a:pt x="87" y="265"/>
                    <a:pt x="136" y="265"/>
                  </a:cubicBezTo>
                  <a:cubicBezTo>
                    <a:pt x="174" y="248"/>
                    <a:pt x="190" y="232"/>
                    <a:pt x="207" y="215"/>
                  </a:cubicBezTo>
                  <a:cubicBezTo>
                    <a:pt x="223" y="178"/>
                    <a:pt x="239" y="145"/>
                    <a:pt x="223" y="112"/>
                  </a:cubicBezTo>
                  <a:cubicBezTo>
                    <a:pt x="223" y="75"/>
                    <a:pt x="207" y="42"/>
                    <a:pt x="190" y="26"/>
                  </a:cubicBezTo>
                  <a:cubicBezTo>
                    <a:pt x="174" y="26"/>
                    <a:pt x="174" y="9"/>
                    <a:pt x="157" y="9"/>
                  </a:cubicBezTo>
                  <a:cubicBezTo>
                    <a:pt x="143" y="9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4"/>
            <p:cNvSpPr/>
            <p:nvPr/>
          </p:nvSpPr>
          <p:spPr>
            <a:xfrm>
              <a:off x="5165000" y="2695425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47" y="1"/>
                  </a:moveTo>
                  <a:cubicBezTo>
                    <a:pt x="102" y="1"/>
                    <a:pt x="51" y="34"/>
                    <a:pt x="38" y="92"/>
                  </a:cubicBezTo>
                  <a:cubicBezTo>
                    <a:pt x="0" y="158"/>
                    <a:pt x="38" y="228"/>
                    <a:pt x="87" y="261"/>
                  </a:cubicBezTo>
                  <a:cubicBezTo>
                    <a:pt x="99" y="264"/>
                    <a:pt x="110" y="265"/>
                    <a:pt x="121" y="265"/>
                  </a:cubicBezTo>
                  <a:cubicBezTo>
                    <a:pt x="174" y="265"/>
                    <a:pt x="213" y="232"/>
                    <a:pt x="244" y="174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3" name="Google Shape;1043;p4"/>
          <p:cNvSpPr/>
          <p:nvPr/>
        </p:nvSpPr>
        <p:spPr>
          <a:xfrm rot="5400000" flipH="1">
            <a:off x="8652415" y="1320610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4" name="Google Shape;1044;p4"/>
          <p:cNvSpPr/>
          <p:nvPr/>
        </p:nvSpPr>
        <p:spPr>
          <a:xfrm rot="5400000" flipH="1">
            <a:off x="219889" y="3724904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1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6" name="Google Shape;1046;p5"/>
          <p:cNvSpPr/>
          <p:nvPr/>
        </p:nvSpPr>
        <p:spPr>
          <a:xfrm>
            <a:off x="-283175" y="-97650"/>
            <a:ext cx="4689787" cy="5352837"/>
          </a:xfrm>
          <a:custGeom>
            <a:avLst/>
            <a:gdLst/>
            <a:ahLst/>
            <a:cxnLst/>
            <a:rect l="l" t="t" r="r" b="b"/>
            <a:pathLst>
              <a:path w="15099" h="17234" extrusionOk="0">
                <a:moveTo>
                  <a:pt x="0" y="0"/>
                </a:moveTo>
                <a:lnTo>
                  <a:pt x="0" y="17197"/>
                </a:lnTo>
                <a:lnTo>
                  <a:pt x="13915" y="17234"/>
                </a:lnTo>
                <a:cubicBezTo>
                  <a:pt x="13915" y="17234"/>
                  <a:pt x="14995" y="15688"/>
                  <a:pt x="15049" y="12266"/>
                </a:cubicBezTo>
                <a:cubicBezTo>
                  <a:pt x="15098" y="6564"/>
                  <a:pt x="11816" y="0"/>
                  <a:pt x="1181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7" name="Google Shape;1047;p5"/>
          <p:cNvSpPr txBox="1">
            <a:spLocks noGrp="1"/>
          </p:cNvSpPr>
          <p:nvPr>
            <p:ph type="title"/>
          </p:nvPr>
        </p:nvSpPr>
        <p:spPr>
          <a:xfrm>
            <a:off x="720000" y="1812450"/>
            <a:ext cx="2344800" cy="151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48" name="Google Shape;1048;p5"/>
          <p:cNvSpPr txBox="1">
            <a:spLocks noGrp="1"/>
          </p:cNvSpPr>
          <p:nvPr>
            <p:ph type="body" idx="1"/>
          </p:nvPr>
        </p:nvSpPr>
        <p:spPr>
          <a:xfrm>
            <a:off x="4977825" y="1397225"/>
            <a:ext cx="2885400" cy="100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Clr>
                <a:srgbClr val="756458"/>
              </a:buClr>
              <a:buSzPts val="1400"/>
              <a:buChar char="●"/>
              <a:defRPr sz="1600">
                <a:solidFill>
                  <a:schemeClr val="lt1"/>
                </a:solidFill>
              </a:defRPr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●"/>
              <a:defRPr sz="1200">
                <a:solidFill>
                  <a:srgbClr val="756458"/>
                </a:solidFill>
              </a:defRPr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●"/>
              <a:defRPr sz="1200">
                <a:solidFill>
                  <a:srgbClr val="756458"/>
                </a:solidFill>
              </a:defRPr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9pPr>
          </a:lstStyle>
          <a:p>
            <a:endParaRPr/>
          </a:p>
        </p:txBody>
      </p:sp>
      <p:sp>
        <p:nvSpPr>
          <p:cNvPr id="1049" name="Google Shape;1049;p5"/>
          <p:cNvSpPr txBox="1">
            <a:spLocks noGrp="1"/>
          </p:cNvSpPr>
          <p:nvPr>
            <p:ph type="subTitle" idx="2"/>
          </p:nvPr>
        </p:nvSpPr>
        <p:spPr>
          <a:xfrm>
            <a:off x="4977825" y="1097225"/>
            <a:ext cx="2885400" cy="3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050" name="Google Shape;1050;p5"/>
          <p:cNvSpPr txBox="1">
            <a:spLocks noGrp="1"/>
          </p:cNvSpPr>
          <p:nvPr>
            <p:ph type="body" idx="3"/>
          </p:nvPr>
        </p:nvSpPr>
        <p:spPr>
          <a:xfrm>
            <a:off x="4977825" y="2985900"/>
            <a:ext cx="2885400" cy="100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Clr>
                <a:srgbClr val="756458"/>
              </a:buClr>
              <a:buSzPts val="1400"/>
              <a:buChar char="●"/>
              <a:defRPr sz="1600">
                <a:solidFill>
                  <a:schemeClr val="lt1"/>
                </a:solidFill>
              </a:defRPr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●"/>
              <a:defRPr sz="1200">
                <a:solidFill>
                  <a:srgbClr val="756458"/>
                </a:solidFill>
              </a:defRPr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●"/>
              <a:defRPr sz="1200">
                <a:solidFill>
                  <a:srgbClr val="756458"/>
                </a:solidFill>
              </a:defRPr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9pPr>
          </a:lstStyle>
          <a:p>
            <a:endParaRPr/>
          </a:p>
        </p:txBody>
      </p:sp>
      <p:sp>
        <p:nvSpPr>
          <p:cNvPr id="1051" name="Google Shape;1051;p5"/>
          <p:cNvSpPr txBox="1">
            <a:spLocks noGrp="1"/>
          </p:cNvSpPr>
          <p:nvPr>
            <p:ph type="subTitle" idx="4"/>
          </p:nvPr>
        </p:nvSpPr>
        <p:spPr>
          <a:xfrm>
            <a:off x="4977825" y="2685900"/>
            <a:ext cx="2885400" cy="3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grpSp>
        <p:nvGrpSpPr>
          <p:cNvPr id="1052" name="Google Shape;1052;p5"/>
          <p:cNvGrpSpPr/>
          <p:nvPr/>
        </p:nvGrpSpPr>
        <p:grpSpPr>
          <a:xfrm rot="-5400000">
            <a:off x="8320809" y="-169619"/>
            <a:ext cx="1685528" cy="1419220"/>
            <a:chOff x="3986575" y="2932600"/>
            <a:chExt cx="399850" cy="336675"/>
          </a:xfrm>
        </p:grpSpPr>
        <p:sp>
          <p:nvSpPr>
            <p:cNvPr id="1053" name="Google Shape;1053;p5"/>
            <p:cNvSpPr/>
            <p:nvPr/>
          </p:nvSpPr>
          <p:spPr>
            <a:xfrm>
              <a:off x="4179425" y="29956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1" y="1"/>
                  </a:moveTo>
                  <a:cubicBezTo>
                    <a:pt x="57" y="1"/>
                    <a:pt x="15" y="47"/>
                    <a:pt x="0" y="91"/>
                  </a:cubicBezTo>
                  <a:lnTo>
                    <a:pt x="0" y="144"/>
                  </a:lnTo>
                  <a:cubicBezTo>
                    <a:pt x="17" y="144"/>
                    <a:pt x="17" y="161"/>
                    <a:pt x="17" y="161"/>
                  </a:cubicBezTo>
                  <a:cubicBezTo>
                    <a:pt x="33" y="194"/>
                    <a:pt x="70" y="194"/>
                    <a:pt x="87" y="210"/>
                  </a:cubicBezTo>
                  <a:cubicBezTo>
                    <a:pt x="120" y="210"/>
                    <a:pt x="136" y="210"/>
                    <a:pt x="173" y="194"/>
                  </a:cubicBezTo>
                  <a:cubicBezTo>
                    <a:pt x="190" y="177"/>
                    <a:pt x="206" y="144"/>
                    <a:pt x="206" y="124"/>
                  </a:cubicBezTo>
                  <a:cubicBezTo>
                    <a:pt x="206" y="91"/>
                    <a:pt x="206" y="58"/>
                    <a:pt x="190" y="41"/>
                  </a:cubicBezTo>
                  <a:cubicBezTo>
                    <a:pt x="173" y="20"/>
                    <a:pt x="153" y="4"/>
                    <a:pt x="120" y="4"/>
                  </a:cubicBezTo>
                  <a:cubicBezTo>
                    <a:pt x="114" y="2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5"/>
            <p:cNvSpPr/>
            <p:nvPr/>
          </p:nvSpPr>
          <p:spPr>
            <a:xfrm>
              <a:off x="4172525" y="295912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0"/>
                  </a:moveTo>
                  <a:cubicBezTo>
                    <a:pt x="57" y="0"/>
                    <a:pt x="17" y="44"/>
                    <a:pt x="17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60"/>
                    <a:pt x="37" y="160"/>
                  </a:cubicBezTo>
                  <a:cubicBezTo>
                    <a:pt x="54" y="193"/>
                    <a:pt x="70" y="193"/>
                    <a:pt x="103" y="210"/>
                  </a:cubicBezTo>
                  <a:cubicBezTo>
                    <a:pt x="120" y="210"/>
                    <a:pt x="157" y="210"/>
                    <a:pt x="173" y="193"/>
                  </a:cubicBezTo>
                  <a:cubicBezTo>
                    <a:pt x="190" y="177"/>
                    <a:pt x="206" y="140"/>
                    <a:pt x="223" y="123"/>
                  </a:cubicBezTo>
                  <a:cubicBezTo>
                    <a:pt x="223" y="90"/>
                    <a:pt x="206" y="74"/>
                    <a:pt x="190" y="36"/>
                  </a:cubicBezTo>
                  <a:cubicBezTo>
                    <a:pt x="190" y="20"/>
                    <a:pt x="157" y="3"/>
                    <a:pt x="120" y="3"/>
                  </a:cubicBezTo>
                  <a:cubicBezTo>
                    <a:pt x="113" y="1"/>
                    <a:pt x="10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5"/>
            <p:cNvSpPr/>
            <p:nvPr/>
          </p:nvSpPr>
          <p:spPr>
            <a:xfrm>
              <a:off x="4176025" y="30097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5" y="0"/>
                  </a:moveTo>
                  <a:cubicBezTo>
                    <a:pt x="64" y="0"/>
                    <a:pt x="35" y="13"/>
                    <a:pt x="17" y="40"/>
                  </a:cubicBezTo>
                  <a:cubicBezTo>
                    <a:pt x="0" y="56"/>
                    <a:pt x="0" y="73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60"/>
                    <a:pt x="33" y="176"/>
                  </a:cubicBezTo>
                  <a:cubicBezTo>
                    <a:pt x="56" y="193"/>
                    <a:pt x="82" y="202"/>
                    <a:pt x="108" y="202"/>
                  </a:cubicBezTo>
                  <a:cubicBezTo>
                    <a:pt x="139" y="202"/>
                    <a:pt x="168" y="189"/>
                    <a:pt x="186" y="160"/>
                  </a:cubicBezTo>
                  <a:cubicBezTo>
                    <a:pt x="206" y="143"/>
                    <a:pt x="206" y="110"/>
                    <a:pt x="206" y="94"/>
                  </a:cubicBezTo>
                  <a:cubicBezTo>
                    <a:pt x="206" y="56"/>
                    <a:pt x="186" y="40"/>
                    <a:pt x="169" y="23"/>
                  </a:cubicBezTo>
                  <a:cubicBezTo>
                    <a:pt x="147" y="9"/>
                    <a:pt x="121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5"/>
            <p:cNvSpPr/>
            <p:nvPr/>
          </p:nvSpPr>
          <p:spPr>
            <a:xfrm>
              <a:off x="4181175" y="29805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5" y="0"/>
                  </a:moveTo>
                  <a:cubicBezTo>
                    <a:pt x="51" y="0"/>
                    <a:pt x="14" y="35"/>
                    <a:pt x="0" y="91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33" y="177"/>
                    <a:pt x="50" y="194"/>
                    <a:pt x="103" y="210"/>
                  </a:cubicBezTo>
                  <a:cubicBezTo>
                    <a:pt x="153" y="210"/>
                    <a:pt x="207" y="177"/>
                    <a:pt x="223" y="128"/>
                  </a:cubicBezTo>
                  <a:cubicBezTo>
                    <a:pt x="223" y="91"/>
                    <a:pt x="207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1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5"/>
            <p:cNvSpPr/>
            <p:nvPr/>
          </p:nvSpPr>
          <p:spPr>
            <a:xfrm>
              <a:off x="4169125" y="297022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12" y="1"/>
                  </a:moveTo>
                  <a:cubicBezTo>
                    <a:pt x="103" y="1"/>
                    <a:pt x="95" y="2"/>
                    <a:pt x="87" y="5"/>
                  </a:cubicBezTo>
                  <a:cubicBezTo>
                    <a:pt x="33" y="42"/>
                    <a:pt x="0" y="91"/>
                    <a:pt x="33" y="145"/>
                  </a:cubicBezTo>
                  <a:cubicBezTo>
                    <a:pt x="33" y="161"/>
                    <a:pt x="49" y="178"/>
                    <a:pt x="49" y="194"/>
                  </a:cubicBezTo>
                  <a:cubicBezTo>
                    <a:pt x="87" y="211"/>
                    <a:pt x="120" y="211"/>
                    <a:pt x="173" y="211"/>
                  </a:cubicBezTo>
                  <a:cubicBezTo>
                    <a:pt x="206" y="194"/>
                    <a:pt x="223" y="161"/>
                    <a:pt x="223" y="128"/>
                  </a:cubicBezTo>
                  <a:lnTo>
                    <a:pt x="223" y="75"/>
                  </a:lnTo>
                  <a:cubicBezTo>
                    <a:pt x="209" y="34"/>
                    <a:pt x="15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5"/>
            <p:cNvSpPr/>
            <p:nvPr/>
          </p:nvSpPr>
          <p:spPr>
            <a:xfrm>
              <a:off x="4166950" y="29970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71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3" y="190"/>
                    <a:pt x="71" y="207"/>
                    <a:pt x="87" y="207"/>
                  </a:cubicBezTo>
                  <a:cubicBezTo>
                    <a:pt x="120" y="207"/>
                    <a:pt x="136" y="207"/>
                    <a:pt x="174" y="190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23" y="67"/>
                    <a:pt x="174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5"/>
            <p:cNvSpPr/>
            <p:nvPr/>
          </p:nvSpPr>
          <p:spPr>
            <a:xfrm>
              <a:off x="4162625" y="2951300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18" y="0"/>
                  </a:moveTo>
                  <a:cubicBezTo>
                    <a:pt x="108" y="0"/>
                    <a:pt x="98" y="2"/>
                    <a:pt x="87" y="7"/>
                  </a:cubicBezTo>
                  <a:cubicBezTo>
                    <a:pt x="70" y="7"/>
                    <a:pt x="37" y="24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60" y="195"/>
                    <a:pt x="86" y="203"/>
                    <a:pt x="111" y="203"/>
                  </a:cubicBezTo>
                  <a:cubicBezTo>
                    <a:pt x="142" y="203"/>
                    <a:pt x="172" y="191"/>
                    <a:pt x="190" y="164"/>
                  </a:cubicBezTo>
                  <a:cubicBezTo>
                    <a:pt x="227" y="127"/>
                    <a:pt x="227" y="61"/>
                    <a:pt x="173" y="24"/>
                  </a:cubicBezTo>
                  <a:cubicBezTo>
                    <a:pt x="162" y="12"/>
                    <a:pt x="142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5"/>
            <p:cNvSpPr/>
            <p:nvPr/>
          </p:nvSpPr>
          <p:spPr>
            <a:xfrm>
              <a:off x="4194475" y="29620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120" y="1"/>
                  </a:moveTo>
                  <a:cubicBezTo>
                    <a:pt x="109" y="1"/>
                    <a:pt x="98" y="8"/>
                    <a:pt x="87" y="8"/>
                  </a:cubicBezTo>
                  <a:cubicBezTo>
                    <a:pt x="33" y="25"/>
                    <a:pt x="0" y="95"/>
                    <a:pt x="17" y="148"/>
                  </a:cubicBezTo>
                  <a:cubicBezTo>
                    <a:pt x="41" y="185"/>
                    <a:pt x="78" y="204"/>
                    <a:pt x="115" y="204"/>
                  </a:cubicBezTo>
                  <a:cubicBezTo>
                    <a:pt x="128" y="204"/>
                    <a:pt x="140" y="202"/>
                    <a:pt x="153" y="198"/>
                  </a:cubicBezTo>
                  <a:cubicBezTo>
                    <a:pt x="169" y="198"/>
                    <a:pt x="190" y="181"/>
                    <a:pt x="206" y="165"/>
                  </a:cubicBezTo>
                  <a:cubicBezTo>
                    <a:pt x="223" y="148"/>
                    <a:pt x="239" y="111"/>
                    <a:pt x="223" y="62"/>
                  </a:cubicBezTo>
                  <a:cubicBezTo>
                    <a:pt x="206" y="25"/>
                    <a:pt x="169" y="8"/>
                    <a:pt x="136" y="8"/>
                  </a:cubicBezTo>
                  <a:cubicBezTo>
                    <a:pt x="131" y="3"/>
                    <a:pt x="125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5"/>
            <p:cNvSpPr/>
            <p:nvPr/>
          </p:nvSpPr>
          <p:spPr>
            <a:xfrm>
              <a:off x="4169125" y="2983725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103" y="1"/>
                  </a:moveTo>
                  <a:cubicBezTo>
                    <a:pt x="70" y="1"/>
                    <a:pt x="33" y="17"/>
                    <a:pt x="17" y="34"/>
                  </a:cubicBezTo>
                  <a:cubicBezTo>
                    <a:pt x="0" y="50"/>
                    <a:pt x="0" y="83"/>
                    <a:pt x="0" y="104"/>
                  </a:cubicBezTo>
                  <a:cubicBezTo>
                    <a:pt x="0" y="120"/>
                    <a:pt x="0" y="120"/>
                    <a:pt x="17" y="137"/>
                  </a:cubicBezTo>
                  <a:cubicBezTo>
                    <a:pt x="17" y="153"/>
                    <a:pt x="33" y="170"/>
                    <a:pt x="33" y="170"/>
                  </a:cubicBezTo>
                  <a:cubicBezTo>
                    <a:pt x="57" y="194"/>
                    <a:pt x="84" y="204"/>
                    <a:pt x="110" y="204"/>
                  </a:cubicBezTo>
                  <a:cubicBezTo>
                    <a:pt x="141" y="204"/>
                    <a:pt x="169" y="190"/>
                    <a:pt x="190" y="170"/>
                  </a:cubicBezTo>
                  <a:cubicBezTo>
                    <a:pt x="206" y="137"/>
                    <a:pt x="206" y="120"/>
                    <a:pt x="206" y="83"/>
                  </a:cubicBezTo>
                  <a:cubicBezTo>
                    <a:pt x="206" y="50"/>
                    <a:pt x="190" y="34"/>
                    <a:pt x="173" y="17"/>
                  </a:cubicBezTo>
                  <a:cubicBezTo>
                    <a:pt x="153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5"/>
            <p:cNvSpPr/>
            <p:nvPr/>
          </p:nvSpPr>
          <p:spPr>
            <a:xfrm>
              <a:off x="4157475" y="29631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87" y="0"/>
                    <a:pt x="70" y="0"/>
                    <a:pt x="54" y="17"/>
                  </a:cubicBezTo>
                  <a:cubicBezTo>
                    <a:pt x="21" y="33"/>
                    <a:pt x="0" y="66"/>
                    <a:pt x="0" y="83"/>
                  </a:cubicBezTo>
                  <a:lnTo>
                    <a:pt x="0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7" y="186"/>
                    <a:pt x="70" y="206"/>
                    <a:pt x="87" y="206"/>
                  </a:cubicBezTo>
                  <a:cubicBezTo>
                    <a:pt x="96" y="208"/>
                    <a:pt x="104" y="209"/>
                    <a:pt x="112" y="209"/>
                  </a:cubicBezTo>
                  <a:cubicBezTo>
                    <a:pt x="168" y="209"/>
                    <a:pt x="206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5"/>
            <p:cNvSpPr/>
            <p:nvPr/>
          </p:nvSpPr>
          <p:spPr>
            <a:xfrm>
              <a:off x="4196125" y="3038550"/>
              <a:ext cx="5675" cy="5300"/>
            </a:xfrm>
            <a:custGeom>
              <a:avLst/>
              <a:gdLst/>
              <a:ahLst/>
              <a:cxnLst/>
              <a:rect l="l" t="t" r="r" b="b"/>
              <a:pathLst>
                <a:path w="227" h="212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37" y="22"/>
                    <a:pt x="0" y="92"/>
                    <a:pt x="21" y="141"/>
                  </a:cubicBezTo>
                  <a:cubicBezTo>
                    <a:pt x="37" y="158"/>
                    <a:pt x="37" y="178"/>
                    <a:pt x="54" y="178"/>
                  </a:cubicBezTo>
                  <a:cubicBezTo>
                    <a:pt x="87" y="211"/>
                    <a:pt x="124" y="211"/>
                    <a:pt x="157" y="211"/>
                  </a:cubicBezTo>
                  <a:cubicBezTo>
                    <a:pt x="190" y="195"/>
                    <a:pt x="227" y="158"/>
                    <a:pt x="227" y="125"/>
                  </a:cubicBezTo>
                  <a:lnTo>
                    <a:pt x="227" y="75"/>
                  </a:lnTo>
                  <a:cubicBezTo>
                    <a:pt x="196" y="31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5"/>
            <p:cNvSpPr/>
            <p:nvPr/>
          </p:nvSpPr>
          <p:spPr>
            <a:xfrm>
              <a:off x="4187150" y="309157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32" y="1"/>
                  </a:moveTo>
                  <a:cubicBezTo>
                    <a:pt x="117" y="1"/>
                    <a:pt x="101" y="5"/>
                    <a:pt x="87" y="16"/>
                  </a:cubicBezTo>
                  <a:cubicBezTo>
                    <a:pt x="34" y="32"/>
                    <a:pt x="1" y="82"/>
                    <a:pt x="17" y="135"/>
                  </a:cubicBezTo>
                  <a:cubicBezTo>
                    <a:pt x="44" y="175"/>
                    <a:pt x="84" y="207"/>
                    <a:pt x="124" y="207"/>
                  </a:cubicBezTo>
                  <a:cubicBezTo>
                    <a:pt x="134" y="207"/>
                    <a:pt x="144" y="205"/>
                    <a:pt x="153" y="201"/>
                  </a:cubicBezTo>
                  <a:cubicBezTo>
                    <a:pt x="207" y="185"/>
                    <a:pt x="240" y="119"/>
                    <a:pt x="223" y="65"/>
                  </a:cubicBezTo>
                  <a:cubicBezTo>
                    <a:pt x="211" y="30"/>
                    <a:pt x="172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5"/>
            <p:cNvSpPr/>
            <p:nvPr/>
          </p:nvSpPr>
          <p:spPr>
            <a:xfrm>
              <a:off x="4183225" y="2965025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28" y="1"/>
                  </a:moveTo>
                  <a:cubicBezTo>
                    <a:pt x="115" y="1"/>
                    <a:pt x="101" y="3"/>
                    <a:pt x="87" y="7"/>
                  </a:cubicBezTo>
                  <a:cubicBezTo>
                    <a:pt x="38" y="27"/>
                    <a:pt x="1" y="93"/>
                    <a:pt x="21" y="147"/>
                  </a:cubicBezTo>
                  <a:cubicBezTo>
                    <a:pt x="38" y="163"/>
                    <a:pt x="38" y="163"/>
                    <a:pt x="54" y="180"/>
                  </a:cubicBezTo>
                  <a:cubicBezTo>
                    <a:pt x="74" y="199"/>
                    <a:pt x="95" y="207"/>
                    <a:pt x="115" y="207"/>
                  </a:cubicBezTo>
                  <a:cubicBezTo>
                    <a:pt x="130" y="207"/>
                    <a:pt x="144" y="203"/>
                    <a:pt x="158" y="196"/>
                  </a:cubicBezTo>
                  <a:cubicBezTo>
                    <a:pt x="207" y="180"/>
                    <a:pt x="228" y="147"/>
                    <a:pt x="228" y="110"/>
                  </a:cubicBezTo>
                  <a:lnTo>
                    <a:pt x="228" y="60"/>
                  </a:lnTo>
                  <a:cubicBezTo>
                    <a:pt x="212" y="20"/>
                    <a:pt x="171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5"/>
            <p:cNvSpPr/>
            <p:nvPr/>
          </p:nvSpPr>
          <p:spPr>
            <a:xfrm>
              <a:off x="4189725" y="30780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1" y="0"/>
                  </a:moveTo>
                  <a:cubicBezTo>
                    <a:pt x="58" y="0"/>
                    <a:pt x="15" y="47"/>
                    <a:pt x="1" y="90"/>
                  </a:cubicBezTo>
                  <a:cubicBezTo>
                    <a:pt x="1" y="106"/>
                    <a:pt x="1" y="123"/>
                    <a:pt x="17" y="143"/>
                  </a:cubicBezTo>
                  <a:lnTo>
                    <a:pt x="17" y="160"/>
                  </a:lnTo>
                  <a:cubicBezTo>
                    <a:pt x="34" y="193"/>
                    <a:pt x="71" y="209"/>
                    <a:pt x="87" y="209"/>
                  </a:cubicBezTo>
                  <a:cubicBezTo>
                    <a:pt x="153" y="209"/>
                    <a:pt x="207" y="176"/>
                    <a:pt x="207" y="123"/>
                  </a:cubicBezTo>
                  <a:cubicBezTo>
                    <a:pt x="223" y="90"/>
                    <a:pt x="207" y="73"/>
                    <a:pt x="190" y="40"/>
                  </a:cubicBezTo>
                  <a:cubicBezTo>
                    <a:pt x="174" y="20"/>
                    <a:pt x="153" y="3"/>
                    <a:pt x="120" y="3"/>
                  </a:cubicBez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5"/>
            <p:cNvSpPr/>
            <p:nvPr/>
          </p:nvSpPr>
          <p:spPr>
            <a:xfrm>
              <a:off x="4184575" y="30313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0" y="1"/>
                    <a:pt x="33" y="17"/>
                  </a:cubicBezTo>
                  <a:cubicBezTo>
                    <a:pt x="17" y="34"/>
                    <a:pt x="0" y="71"/>
                    <a:pt x="0" y="87"/>
                  </a:cubicBezTo>
                  <a:lnTo>
                    <a:pt x="0" y="137"/>
                  </a:lnTo>
                  <a:cubicBezTo>
                    <a:pt x="0" y="157"/>
                    <a:pt x="17" y="157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7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5"/>
            <p:cNvSpPr/>
            <p:nvPr/>
          </p:nvSpPr>
          <p:spPr>
            <a:xfrm>
              <a:off x="4196125" y="3051800"/>
              <a:ext cx="5175" cy="5100"/>
            </a:xfrm>
            <a:custGeom>
              <a:avLst/>
              <a:gdLst/>
              <a:ahLst/>
              <a:cxnLst/>
              <a:rect l="l" t="t" r="r" b="b"/>
              <a:pathLst>
                <a:path w="207" h="204" extrusionOk="0">
                  <a:moveTo>
                    <a:pt x="115" y="0"/>
                  </a:moveTo>
                  <a:cubicBezTo>
                    <a:pt x="107" y="0"/>
                    <a:pt x="98" y="2"/>
                    <a:pt x="87" y="7"/>
                  </a:cubicBezTo>
                  <a:cubicBezTo>
                    <a:pt x="70" y="7"/>
                    <a:pt x="37" y="24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60" y="195"/>
                    <a:pt x="86" y="203"/>
                    <a:pt x="111" y="203"/>
                  </a:cubicBezTo>
                  <a:cubicBezTo>
                    <a:pt x="142" y="203"/>
                    <a:pt x="172" y="191"/>
                    <a:pt x="190" y="164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61"/>
                    <a:pt x="190" y="40"/>
                    <a:pt x="173" y="24"/>
                  </a:cubicBezTo>
                  <a:cubicBezTo>
                    <a:pt x="150" y="12"/>
                    <a:pt x="135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5"/>
            <p:cNvSpPr/>
            <p:nvPr/>
          </p:nvSpPr>
          <p:spPr>
            <a:xfrm>
              <a:off x="4194050" y="30651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5" y="1"/>
                  </a:moveTo>
                  <a:cubicBezTo>
                    <a:pt x="39" y="1"/>
                    <a:pt x="1" y="47"/>
                    <a:pt x="1" y="91"/>
                  </a:cubicBezTo>
                  <a:lnTo>
                    <a:pt x="1" y="144"/>
                  </a:lnTo>
                  <a:cubicBezTo>
                    <a:pt x="1" y="161"/>
                    <a:pt x="17" y="161"/>
                    <a:pt x="17" y="161"/>
                  </a:cubicBezTo>
                  <a:cubicBezTo>
                    <a:pt x="34" y="194"/>
                    <a:pt x="50" y="210"/>
                    <a:pt x="83" y="210"/>
                  </a:cubicBezTo>
                  <a:cubicBezTo>
                    <a:pt x="120" y="210"/>
                    <a:pt x="137" y="210"/>
                    <a:pt x="153" y="194"/>
                  </a:cubicBezTo>
                  <a:cubicBezTo>
                    <a:pt x="186" y="177"/>
                    <a:pt x="207" y="144"/>
                    <a:pt x="207" y="124"/>
                  </a:cubicBezTo>
                  <a:cubicBezTo>
                    <a:pt x="207" y="74"/>
                    <a:pt x="170" y="4"/>
                    <a:pt x="120" y="4"/>
                  </a:cubicBezTo>
                  <a:cubicBezTo>
                    <a:pt x="111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5"/>
            <p:cNvSpPr/>
            <p:nvPr/>
          </p:nvSpPr>
          <p:spPr>
            <a:xfrm>
              <a:off x="4126125" y="30944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8" y="0"/>
                  </a:moveTo>
                  <a:cubicBezTo>
                    <a:pt x="56" y="0"/>
                    <a:pt x="15" y="45"/>
                    <a:pt x="1" y="87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8" y="190"/>
                    <a:pt x="71" y="190"/>
                    <a:pt x="87" y="211"/>
                  </a:cubicBezTo>
                  <a:cubicBezTo>
                    <a:pt x="120" y="211"/>
                    <a:pt x="157" y="211"/>
                    <a:pt x="174" y="190"/>
                  </a:cubicBezTo>
                  <a:cubicBezTo>
                    <a:pt x="190" y="174"/>
                    <a:pt x="207" y="141"/>
                    <a:pt x="207" y="124"/>
                  </a:cubicBezTo>
                  <a:cubicBezTo>
                    <a:pt x="223" y="87"/>
                    <a:pt x="207" y="71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3" y="2"/>
                    <a:pt x="105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5"/>
            <p:cNvSpPr/>
            <p:nvPr/>
          </p:nvSpPr>
          <p:spPr>
            <a:xfrm>
              <a:off x="4133450" y="295520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6" y="0"/>
                  </a:moveTo>
                  <a:cubicBezTo>
                    <a:pt x="113" y="0"/>
                    <a:pt x="100" y="3"/>
                    <a:pt x="87" y="8"/>
                  </a:cubicBezTo>
                  <a:cubicBezTo>
                    <a:pt x="17" y="24"/>
                    <a:pt x="1" y="90"/>
                    <a:pt x="17" y="144"/>
                  </a:cubicBezTo>
                  <a:cubicBezTo>
                    <a:pt x="29" y="181"/>
                    <a:pt x="71" y="201"/>
                    <a:pt x="113" y="201"/>
                  </a:cubicBezTo>
                  <a:cubicBezTo>
                    <a:pt x="128" y="201"/>
                    <a:pt x="143" y="199"/>
                    <a:pt x="157" y="193"/>
                  </a:cubicBezTo>
                  <a:cubicBezTo>
                    <a:pt x="207" y="177"/>
                    <a:pt x="240" y="111"/>
                    <a:pt x="207" y="57"/>
                  </a:cubicBezTo>
                  <a:cubicBezTo>
                    <a:pt x="194" y="21"/>
                    <a:pt x="162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5"/>
            <p:cNvSpPr/>
            <p:nvPr/>
          </p:nvSpPr>
          <p:spPr>
            <a:xfrm>
              <a:off x="4118400" y="29794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17" y="34"/>
                    <a:pt x="1" y="50"/>
                    <a:pt x="1" y="87"/>
                  </a:cubicBezTo>
                  <a:lnTo>
                    <a:pt x="1" y="137"/>
                  </a:lnTo>
                  <a:cubicBezTo>
                    <a:pt x="1" y="153"/>
                    <a:pt x="17" y="153"/>
                    <a:pt x="17" y="153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41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4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5"/>
            <p:cNvSpPr/>
            <p:nvPr/>
          </p:nvSpPr>
          <p:spPr>
            <a:xfrm>
              <a:off x="4122325" y="29484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cubicBezTo>
                    <a:pt x="0" y="104"/>
                    <a:pt x="0" y="120"/>
                    <a:pt x="17" y="137"/>
                  </a:cubicBezTo>
                  <a:cubicBezTo>
                    <a:pt x="17" y="153"/>
                    <a:pt x="17" y="153"/>
                    <a:pt x="33" y="174"/>
                  </a:cubicBezTo>
                  <a:cubicBezTo>
                    <a:pt x="50" y="190"/>
                    <a:pt x="66" y="207"/>
                    <a:pt x="103" y="207"/>
                  </a:cubicBezTo>
                  <a:cubicBezTo>
                    <a:pt x="110" y="209"/>
                    <a:pt x="117" y="210"/>
                    <a:pt x="123" y="210"/>
                  </a:cubicBezTo>
                  <a:cubicBezTo>
                    <a:pt x="166" y="210"/>
                    <a:pt x="209" y="167"/>
                    <a:pt x="223" y="120"/>
                  </a:cubicBezTo>
                  <a:cubicBezTo>
                    <a:pt x="223" y="87"/>
                    <a:pt x="206" y="71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5"/>
            <p:cNvSpPr/>
            <p:nvPr/>
          </p:nvSpPr>
          <p:spPr>
            <a:xfrm>
              <a:off x="4123550" y="2934625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18" y="1"/>
                  </a:moveTo>
                  <a:cubicBezTo>
                    <a:pt x="108" y="1"/>
                    <a:pt x="98" y="2"/>
                    <a:pt x="87" y="6"/>
                  </a:cubicBezTo>
                  <a:cubicBezTo>
                    <a:pt x="38" y="23"/>
                    <a:pt x="1" y="89"/>
                    <a:pt x="17" y="142"/>
                  </a:cubicBezTo>
                  <a:cubicBezTo>
                    <a:pt x="44" y="178"/>
                    <a:pt x="77" y="207"/>
                    <a:pt x="113" y="207"/>
                  </a:cubicBezTo>
                  <a:cubicBezTo>
                    <a:pt x="127" y="207"/>
                    <a:pt x="142" y="202"/>
                    <a:pt x="157" y="192"/>
                  </a:cubicBezTo>
                  <a:cubicBezTo>
                    <a:pt x="207" y="175"/>
                    <a:pt x="244" y="126"/>
                    <a:pt x="223" y="72"/>
                  </a:cubicBezTo>
                  <a:cubicBezTo>
                    <a:pt x="197" y="32"/>
                    <a:pt x="159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5"/>
            <p:cNvSpPr/>
            <p:nvPr/>
          </p:nvSpPr>
          <p:spPr>
            <a:xfrm>
              <a:off x="4128300" y="298610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9"/>
                  </a:cubicBezTo>
                  <a:cubicBezTo>
                    <a:pt x="33" y="25"/>
                    <a:pt x="0" y="75"/>
                    <a:pt x="33" y="145"/>
                  </a:cubicBezTo>
                  <a:cubicBezTo>
                    <a:pt x="33" y="145"/>
                    <a:pt x="54" y="161"/>
                    <a:pt x="54" y="178"/>
                  </a:cubicBezTo>
                  <a:cubicBezTo>
                    <a:pt x="77" y="189"/>
                    <a:pt x="100" y="203"/>
                    <a:pt x="130" y="203"/>
                  </a:cubicBezTo>
                  <a:cubicBezTo>
                    <a:pt x="143" y="203"/>
                    <a:pt x="157" y="201"/>
                    <a:pt x="174" y="194"/>
                  </a:cubicBezTo>
                  <a:cubicBezTo>
                    <a:pt x="207" y="178"/>
                    <a:pt x="223" y="145"/>
                    <a:pt x="223" y="112"/>
                  </a:cubicBezTo>
                  <a:cubicBezTo>
                    <a:pt x="239" y="91"/>
                    <a:pt x="223" y="75"/>
                    <a:pt x="223" y="58"/>
                  </a:cubicBezTo>
                  <a:cubicBezTo>
                    <a:pt x="211" y="22"/>
                    <a:pt x="16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5"/>
            <p:cNvSpPr/>
            <p:nvPr/>
          </p:nvSpPr>
          <p:spPr>
            <a:xfrm>
              <a:off x="4132625" y="297415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2" y="0"/>
                  </a:moveTo>
                  <a:cubicBezTo>
                    <a:pt x="46" y="0"/>
                    <a:pt x="1" y="33"/>
                    <a:pt x="1" y="91"/>
                  </a:cubicBezTo>
                  <a:lnTo>
                    <a:pt x="1" y="140"/>
                  </a:lnTo>
                  <a:lnTo>
                    <a:pt x="17" y="157"/>
                  </a:lnTo>
                  <a:cubicBezTo>
                    <a:pt x="34" y="178"/>
                    <a:pt x="50" y="194"/>
                    <a:pt x="87" y="194"/>
                  </a:cubicBezTo>
                  <a:cubicBezTo>
                    <a:pt x="96" y="197"/>
                    <a:pt x="104" y="198"/>
                    <a:pt x="113" y="198"/>
                  </a:cubicBezTo>
                  <a:cubicBezTo>
                    <a:pt x="154" y="198"/>
                    <a:pt x="193" y="166"/>
                    <a:pt x="207" y="108"/>
                  </a:cubicBezTo>
                  <a:cubicBezTo>
                    <a:pt x="207" y="91"/>
                    <a:pt x="207" y="54"/>
                    <a:pt x="190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1" y="2"/>
                    <a:pt x="101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5"/>
            <p:cNvSpPr/>
            <p:nvPr/>
          </p:nvSpPr>
          <p:spPr>
            <a:xfrm>
              <a:off x="4114600" y="2992700"/>
              <a:ext cx="5575" cy="4925"/>
            </a:xfrm>
            <a:custGeom>
              <a:avLst/>
              <a:gdLst/>
              <a:ahLst/>
              <a:cxnLst/>
              <a:rect l="l" t="t" r="r" b="b"/>
              <a:pathLst>
                <a:path w="223" h="197" extrusionOk="0">
                  <a:moveTo>
                    <a:pt x="66" y="0"/>
                  </a:moveTo>
                  <a:cubicBezTo>
                    <a:pt x="17" y="17"/>
                    <a:pt x="0" y="87"/>
                    <a:pt x="17" y="136"/>
                  </a:cubicBezTo>
                  <a:cubicBezTo>
                    <a:pt x="29" y="177"/>
                    <a:pt x="72" y="196"/>
                    <a:pt x="113" y="196"/>
                  </a:cubicBezTo>
                  <a:cubicBezTo>
                    <a:pt x="127" y="196"/>
                    <a:pt x="140" y="194"/>
                    <a:pt x="153" y="190"/>
                  </a:cubicBezTo>
                  <a:cubicBezTo>
                    <a:pt x="169" y="190"/>
                    <a:pt x="190" y="174"/>
                    <a:pt x="190" y="174"/>
                  </a:cubicBezTo>
                  <a:cubicBezTo>
                    <a:pt x="223" y="136"/>
                    <a:pt x="223" y="104"/>
                    <a:pt x="206" y="54"/>
                  </a:cubicBezTo>
                  <a:cubicBezTo>
                    <a:pt x="206" y="17"/>
                    <a:pt x="16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5"/>
            <p:cNvSpPr/>
            <p:nvPr/>
          </p:nvSpPr>
          <p:spPr>
            <a:xfrm>
              <a:off x="4104700" y="29832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2" y="1"/>
                  </a:moveTo>
                  <a:cubicBezTo>
                    <a:pt x="83" y="1"/>
                    <a:pt x="56" y="16"/>
                    <a:pt x="33" y="38"/>
                  </a:cubicBezTo>
                  <a:cubicBezTo>
                    <a:pt x="0" y="71"/>
                    <a:pt x="0" y="88"/>
                    <a:pt x="0" y="125"/>
                  </a:cubicBezTo>
                  <a:cubicBezTo>
                    <a:pt x="0" y="125"/>
                    <a:pt x="0" y="141"/>
                    <a:pt x="17" y="141"/>
                  </a:cubicBezTo>
                  <a:cubicBezTo>
                    <a:pt x="17" y="158"/>
                    <a:pt x="33" y="174"/>
                    <a:pt x="33" y="191"/>
                  </a:cubicBezTo>
                  <a:cubicBezTo>
                    <a:pt x="70" y="207"/>
                    <a:pt x="87" y="207"/>
                    <a:pt x="120" y="207"/>
                  </a:cubicBezTo>
                  <a:cubicBezTo>
                    <a:pt x="153" y="207"/>
                    <a:pt x="173" y="191"/>
                    <a:pt x="190" y="174"/>
                  </a:cubicBezTo>
                  <a:cubicBezTo>
                    <a:pt x="206" y="158"/>
                    <a:pt x="223" y="125"/>
                    <a:pt x="206" y="88"/>
                  </a:cubicBezTo>
                  <a:cubicBezTo>
                    <a:pt x="206" y="71"/>
                    <a:pt x="190" y="38"/>
                    <a:pt x="173" y="22"/>
                  </a:cubicBezTo>
                  <a:cubicBezTo>
                    <a:pt x="152" y="7"/>
                    <a:pt x="13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5"/>
            <p:cNvSpPr/>
            <p:nvPr/>
          </p:nvSpPr>
          <p:spPr>
            <a:xfrm>
              <a:off x="4111075" y="2941475"/>
              <a:ext cx="6125" cy="5375"/>
            </a:xfrm>
            <a:custGeom>
              <a:avLst/>
              <a:gdLst/>
              <a:ahLst/>
              <a:cxnLst/>
              <a:rect l="l" t="t" r="r" b="b"/>
              <a:pathLst>
                <a:path w="245" h="215" extrusionOk="0">
                  <a:moveTo>
                    <a:pt x="106" y="0"/>
                  </a:moveTo>
                  <a:cubicBezTo>
                    <a:pt x="95" y="0"/>
                    <a:pt x="83" y="2"/>
                    <a:pt x="71" y="4"/>
                  </a:cubicBezTo>
                  <a:cubicBezTo>
                    <a:pt x="21" y="42"/>
                    <a:pt x="1" y="91"/>
                    <a:pt x="21" y="145"/>
                  </a:cubicBezTo>
                  <a:cubicBezTo>
                    <a:pt x="35" y="185"/>
                    <a:pt x="82" y="215"/>
                    <a:pt x="128" y="215"/>
                  </a:cubicBezTo>
                  <a:cubicBezTo>
                    <a:pt x="138" y="215"/>
                    <a:pt x="148" y="214"/>
                    <a:pt x="158" y="211"/>
                  </a:cubicBezTo>
                  <a:cubicBezTo>
                    <a:pt x="207" y="178"/>
                    <a:pt x="244" y="124"/>
                    <a:pt x="207" y="75"/>
                  </a:cubicBezTo>
                  <a:cubicBezTo>
                    <a:pt x="193" y="30"/>
                    <a:pt x="157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5"/>
            <p:cNvSpPr/>
            <p:nvPr/>
          </p:nvSpPr>
          <p:spPr>
            <a:xfrm>
              <a:off x="4156225" y="29771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1"/>
                  </a:cubicBezTo>
                  <a:lnTo>
                    <a:pt x="1" y="124"/>
                  </a:lnTo>
                  <a:lnTo>
                    <a:pt x="1" y="140"/>
                  </a:lnTo>
                  <a:lnTo>
                    <a:pt x="17" y="161"/>
                  </a:lnTo>
                  <a:cubicBezTo>
                    <a:pt x="34" y="194"/>
                    <a:pt x="71" y="210"/>
                    <a:pt x="87" y="210"/>
                  </a:cubicBezTo>
                  <a:cubicBezTo>
                    <a:pt x="120" y="210"/>
                    <a:pt x="137" y="210"/>
                    <a:pt x="174" y="194"/>
                  </a:cubicBezTo>
                  <a:cubicBezTo>
                    <a:pt x="190" y="177"/>
                    <a:pt x="207" y="140"/>
                    <a:pt x="207" y="124"/>
                  </a:cubicBezTo>
                  <a:cubicBezTo>
                    <a:pt x="207" y="91"/>
                    <a:pt x="207" y="74"/>
                    <a:pt x="190" y="58"/>
                  </a:cubicBezTo>
                  <a:cubicBezTo>
                    <a:pt x="174" y="20"/>
                    <a:pt x="153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5"/>
            <p:cNvSpPr/>
            <p:nvPr/>
          </p:nvSpPr>
          <p:spPr>
            <a:xfrm>
              <a:off x="4146750" y="29535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4" y="1"/>
                  </a:moveTo>
                  <a:cubicBezTo>
                    <a:pt x="41" y="1"/>
                    <a:pt x="0" y="44"/>
                    <a:pt x="0" y="90"/>
                  </a:cubicBezTo>
                  <a:lnTo>
                    <a:pt x="0" y="140"/>
                  </a:lnTo>
                  <a:lnTo>
                    <a:pt x="17" y="156"/>
                  </a:lnTo>
                  <a:cubicBezTo>
                    <a:pt x="37" y="194"/>
                    <a:pt x="54" y="194"/>
                    <a:pt x="87" y="210"/>
                  </a:cubicBezTo>
                  <a:cubicBezTo>
                    <a:pt x="141" y="210"/>
                    <a:pt x="190" y="177"/>
                    <a:pt x="206" y="123"/>
                  </a:cubicBezTo>
                  <a:cubicBezTo>
                    <a:pt x="206" y="90"/>
                    <a:pt x="206" y="74"/>
                    <a:pt x="190" y="37"/>
                  </a:cubicBezTo>
                  <a:cubicBezTo>
                    <a:pt x="174" y="20"/>
                    <a:pt x="141" y="4"/>
                    <a:pt x="120" y="4"/>
                  </a:cubicBezTo>
                  <a:cubicBezTo>
                    <a:pt x="111" y="2"/>
                    <a:pt x="103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5"/>
            <p:cNvSpPr/>
            <p:nvPr/>
          </p:nvSpPr>
          <p:spPr>
            <a:xfrm>
              <a:off x="4150675" y="30028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14" y="1"/>
                  </a:moveTo>
                  <a:cubicBezTo>
                    <a:pt x="100" y="1"/>
                    <a:pt x="83" y="3"/>
                    <a:pt x="66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3"/>
                    <a:pt x="113" y="203"/>
                  </a:cubicBezTo>
                  <a:cubicBezTo>
                    <a:pt x="127" y="203"/>
                    <a:pt x="140" y="200"/>
                    <a:pt x="153" y="196"/>
                  </a:cubicBezTo>
                  <a:cubicBezTo>
                    <a:pt x="206" y="180"/>
                    <a:pt x="239" y="126"/>
                    <a:pt x="206" y="60"/>
                  </a:cubicBezTo>
                  <a:cubicBezTo>
                    <a:pt x="194" y="20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5"/>
            <p:cNvSpPr/>
            <p:nvPr/>
          </p:nvSpPr>
          <p:spPr>
            <a:xfrm>
              <a:off x="4148900" y="29414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3" y="0"/>
                  </a:moveTo>
                  <a:cubicBezTo>
                    <a:pt x="85" y="0"/>
                    <a:pt x="55" y="14"/>
                    <a:pt x="34" y="44"/>
                  </a:cubicBezTo>
                  <a:cubicBezTo>
                    <a:pt x="17" y="60"/>
                    <a:pt x="1" y="93"/>
                    <a:pt x="1" y="110"/>
                  </a:cubicBezTo>
                  <a:cubicBezTo>
                    <a:pt x="1" y="126"/>
                    <a:pt x="1" y="126"/>
                    <a:pt x="17" y="147"/>
                  </a:cubicBezTo>
                  <a:cubicBezTo>
                    <a:pt x="17" y="163"/>
                    <a:pt x="34" y="180"/>
                    <a:pt x="55" y="180"/>
                  </a:cubicBezTo>
                  <a:cubicBezTo>
                    <a:pt x="69" y="194"/>
                    <a:pt x="92" y="203"/>
                    <a:pt x="115" y="203"/>
                  </a:cubicBezTo>
                  <a:cubicBezTo>
                    <a:pt x="143" y="203"/>
                    <a:pt x="172" y="190"/>
                    <a:pt x="191" y="163"/>
                  </a:cubicBezTo>
                  <a:cubicBezTo>
                    <a:pt x="207" y="147"/>
                    <a:pt x="224" y="110"/>
                    <a:pt x="207" y="93"/>
                  </a:cubicBezTo>
                  <a:cubicBezTo>
                    <a:pt x="207" y="60"/>
                    <a:pt x="191" y="44"/>
                    <a:pt x="174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5"/>
            <p:cNvSpPr/>
            <p:nvPr/>
          </p:nvSpPr>
          <p:spPr>
            <a:xfrm>
              <a:off x="4155400" y="29909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50" y="0"/>
                    <a:pt x="1" y="37"/>
                    <a:pt x="1" y="87"/>
                  </a:cubicBezTo>
                  <a:lnTo>
                    <a:pt x="1" y="141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37" y="206"/>
                    <a:pt x="186" y="174"/>
                    <a:pt x="207" y="124"/>
                  </a:cubicBezTo>
                  <a:cubicBezTo>
                    <a:pt x="207" y="87"/>
                    <a:pt x="207" y="70"/>
                    <a:pt x="186" y="37"/>
                  </a:cubicBezTo>
                  <a:cubicBezTo>
                    <a:pt x="170" y="21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5"/>
            <p:cNvSpPr/>
            <p:nvPr/>
          </p:nvSpPr>
          <p:spPr>
            <a:xfrm>
              <a:off x="4143750" y="29673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1" y="1"/>
                  </a:moveTo>
                  <a:cubicBezTo>
                    <a:pt x="75" y="1"/>
                    <a:pt x="41" y="16"/>
                    <a:pt x="17" y="39"/>
                  </a:cubicBezTo>
                  <a:cubicBezTo>
                    <a:pt x="1" y="56"/>
                    <a:pt x="1" y="89"/>
                    <a:pt x="1" y="122"/>
                  </a:cubicBezTo>
                  <a:lnTo>
                    <a:pt x="1" y="142"/>
                  </a:lnTo>
                  <a:cubicBezTo>
                    <a:pt x="17" y="159"/>
                    <a:pt x="17" y="175"/>
                    <a:pt x="34" y="192"/>
                  </a:cubicBezTo>
                  <a:cubicBezTo>
                    <a:pt x="54" y="204"/>
                    <a:pt x="77" y="210"/>
                    <a:pt x="99" y="210"/>
                  </a:cubicBezTo>
                  <a:cubicBezTo>
                    <a:pt x="136" y="210"/>
                    <a:pt x="170" y="196"/>
                    <a:pt x="190" y="175"/>
                  </a:cubicBezTo>
                  <a:cubicBezTo>
                    <a:pt x="223" y="122"/>
                    <a:pt x="207" y="56"/>
                    <a:pt x="174" y="19"/>
                  </a:cubicBezTo>
                  <a:cubicBezTo>
                    <a:pt x="154" y="6"/>
                    <a:pt x="132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5"/>
            <p:cNvSpPr/>
            <p:nvPr/>
          </p:nvSpPr>
          <p:spPr>
            <a:xfrm>
              <a:off x="4138600" y="29955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1"/>
                  </a:moveTo>
                  <a:cubicBezTo>
                    <a:pt x="113" y="1"/>
                    <a:pt x="99" y="3"/>
                    <a:pt x="87" y="7"/>
                  </a:cubicBezTo>
                  <a:cubicBezTo>
                    <a:pt x="34" y="23"/>
                    <a:pt x="1" y="94"/>
                    <a:pt x="17" y="147"/>
                  </a:cubicBezTo>
                  <a:cubicBezTo>
                    <a:pt x="45" y="184"/>
                    <a:pt x="80" y="203"/>
                    <a:pt x="118" y="203"/>
                  </a:cubicBezTo>
                  <a:cubicBezTo>
                    <a:pt x="131" y="203"/>
                    <a:pt x="144" y="201"/>
                    <a:pt x="157" y="197"/>
                  </a:cubicBezTo>
                  <a:cubicBezTo>
                    <a:pt x="207" y="180"/>
                    <a:pt x="240" y="110"/>
                    <a:pt x="223" y="61"/>
                  </a:cubicBezTo>
                  <a:cubicBezTo>
                    <a:pt x="211" y="20"/>
                    <a:pt x="168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5"/>
            <p:cNvSpPr/>
            <p:nvPr/>
          </p:nvSpPr>
          <p:spPr>
            <a:xfrm>
              <a:off x="4142925" y="2984150"/>
              <a:ext cx="5600" cy="4900"/>
            </a:xfrm>
            <a:custGeom>
              <a:avLst/>
              <a:gdLst/>
              <a:ahLst/>
              <a:cxnLst/>
              <a:rect l="l" t="t" r="r" b="b"/>
              <a:pathLst>
                <a:path w="224" h="196" extrusionOk="0">
                  <a:moveTo>
                    <a:pt x="67" y="0"/>
                  </a:moveTo>
                  <a:cubicBezTo>
                    <a:pt x="50" y="17"/>
                    <a:pt x="34" y="33"/>
                    <a:pt x="17" y="50"/>
                  </a:cubicBezTo>
                  <a:cubicBezTo>
                    <a:pt x="1" y="66"/>
                    <a:pt x="1" y="103"/>
                    <a:pt x="17" y="136"/>
                  </a:cubicBezTo>
                  <a:cubicBezTo>
                    <a:pt x="30" y="177"/>
                    <a:pt x="63" y="196"/>
                    <a:pt x="107" y="196"/>
                  </a:cubicBezTo>
                  <a:cubicBezTo>
                    <a:pt x="122" y="196"/>
                    <a:pt x="137" y="194"/>
                    <a:pt x="153" y="190"/>
                  </a:cubicBezTo>
                  <a:cubicBezTo>
                    <a:pt x="207" y="169"/>
                    <a:pt x="223" y="120"/>
                    <a:pt x="207" y="50"/>
                  </a:cubicBezTo>
                  <a:cubicBezTo>
                    <a:pt x="190" y="33"/>
                    <a:pt x="170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5"/>
            <p:cNvSpPr/>
            <p:nvPr/>
          </p:nvSpPr>
          <p:spPr>
            <a:xfrm>
              <a:off x="4136025" y="29415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1" y="0"/>
                    <a:pt x="1" y="38"/>
                    <a:pt x="1" y="87"/>
                  </a:cubicBezTo>
                  <a:lnTo>
                    <a:pt x="1" y="141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4" y="190"/>
                    <a:pt x="54" y="207"/>
                    <a:pt x="87" y="207"/>
                  </a:cubicBezTo>
                  <a:cubicBezTo>
                    <a:pt x="94" y="209"/>
                    <a:pt x="101" y="210"/>
                    <a:pt x="108" y="210"/>
                  </a:cubicBezTo>
                  <a:cubicBezTo>
                    <a:pt x="154" y="210"/>
                    <a:pt x="207" y="166"/>
                    <a:pt x="207" y="120"/>
                  </a:cubicBezTo>
                  <a:cubicBezTo>
                    <a:pt x="207" y="87"/>
                    <a:pt x="207" y="71"/>
                    <a:pt x="190" y="54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5"/>
            <p:cNvSpPr/>
            <p:nvPr/>
          </p:nvSpPr>
          <p:spPr>
            <a:xfrm>
              <a:off x="4176425" y="30849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3" y="0"/>
                  </a:moveTo>
                  <a:cubicBezTo>
                    <a:pt x="38" y="0"/>
                    <a:pt x="1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4" y="193"/>
                    <a:pt x="50" y="193"/>
                    <a:pt x="87" y="210"/>
                  </a:cubicBezTo>
                  <a:cubicBezTo>
                    <a:pt x="137" y="210"/>
                    <a:pt x="190" y="177"/>
                    <a:pt x="207" y="123"/>
                  </a:cubicBezTo>
                  <a:cubicBezTo>
                    <a:pt x="207" y="90"/>
                    <a:pt x="207" y="74"/>
                    <a:pt x="190" y="37"/>
                  </a:cubicBezTo>
                  <a:cubicBezTo>
                    <a:pt x="170" y="20"/>
                    <a:pt x="137" y="4"/>
                    <a:pt x="120" y="4"/>
                  </a:cubicBezTo>
                  <a:cubicBezTo>
                    <a:pt x="111" y="1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5"/>
            <p:cNvSpPr/>
            <p:nvPr/>
          </p:nvSpPr>
          <p:spPr>
            <a:xfrm>
              <a:off x="4140775" y="30743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0" y="1"/>
                    <a:pt x="33" y="17"/>
                  </a:cubicBezTo>
                  <a:cubicBezTo>
                    <a:pt x="17" y="34"/>
                    <a:pt x="0" y="50"/>
                    <a:pt x="0" y="87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53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6" y="207"/>
                    <a:pt x="190" y="170"/>
                    <a:pt x="206" y="120"/>
                  </a:cubicBezTo>
                  <a:cubicBezTo>
                    <a:pt x="206" y="87"/>
                    <a:pt x="206" y="67"/>
                    <a:pt x="190" y="34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5"/>
            <p:cNvSpPr/>
            <p:nvPr/>
          </p:nvSpPr>
          <p:spPr>
            <a:xfrm>
              <a:off x="4145100" y="30476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1"/>
                  </a:moveTo>
                  <a:cubicBezTo>
                    <a:pt x="103" y="1"/>
                    <a:pt x="66" y="1"/>
                    <a:pt x="50" y="22"/>
                  </a:cubicBezTo>
                  <a:cubicBezTo>
                    <a:pt x="33" y="38"/>
                    <a:pt x="17" y="55"/>
                    <a:pt x="17" y="88"/>
                  </a:cubicBezTo>
                  <a:cubicBezTo>
                    <a:pt x="0" y="104"/>
                    <a:pt x="0" y="125"/>
                    <a:pt x="17" y="141"/>
                  </a:cubicBezTo>
                  <a:cubicBezTo>
                    <a:pt x="17" y="141"/>
                    <a:pt x="17" y="158"/>
                    <a:pt x="33" y="158"/>
                  </a:cubicBezTo>
                  <a:cubicBezTo>
                    <a:pt x="50" y="191"/>
                    <a:pt x="66" y="191"/>
                    <a:pt x="103" y="207"/>
                  </a:cubicBezTo>
                  <a:cubicBezTo>
                    <a:pt x="153" y="207"/>
                    <a:pt x="207" y="174"/>
                    <a:pt x="223" y="125"/>
                  </a:cubicBezTo>
                  <a:cubicBezTo>
                    <a:pt x="223" y="88"/>
                    <a:pt x="207" y="71"/>
                    <a:pt x="207" y="38"/>
                  </a:cubicBezTo>
                  <a:cubicBezTo>
                    <a:pt x="186" y="22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5"/>
            <p:cNvSpPr/>
            <p:nvPr/>
          </p:nvSpPr>
          <p:spPr>
            <a:xfrm>
              <a:off x="4141175" y="30608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120" y="1"/>
                  </a:moveTo>
                  <a:cubicBezTo>
                    <a:pt x="109" y="1"/>
                    <a:pt x="98" y="10"/>
                    <a:pt x="87" y="10"/>
                  </a:cubicBezTo>
                  <a:cubicBezTo>
                    <a:pt x="34" y="26"/>
                    <a:pt x="1" y="92"/>
                    <a:pt x="34" y="146"/>
                  </a:cubicBezTo>
                  <a:cubicBezTo>
                    <a:pt x="49" y="183"/>
                    <a:pt x="80" y="203"/>
                    <a:pt x="124" y="203"/>
                  </a:cubicBezTo>
                  <a:cubicBezTo>
                    <a:pt x="139" y="203"/>
                    <a:pt x="156" y="201"/>
                    <a:pt x="174" y="195"/>
                  </a:cubicBezTo>
                  <a:cubicBezTo>
                    <a:pt x="174" y="195"/>
                    <a:pt x="190" y="179"/>
                    <a:pt x="207" y="179"/>
                  </a:cubicBezTo>
                  <a:cubicBezTo>
                    <a:pt x="223" y="146"/>
                    <a:pt x="240" y="113"/>
                    <a:pt x="223" y="59"/>
                  </a:cubicBezTo>
                  <a:cubicBezTo>
                    <a:pt x="207" y="26"/>
                    <a:pt x="174" y="10"/>
                    <a:pt x="137" y="10"/>
                  </a:cubicBezTo>
                  <a:cubicBezTo>
                    <a:pt x="131" y="3"/>
                    <a:pt x="12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5"/>
            <p:cNvSpPr/>
            <p:nvPr/>
          </p:nvSpPr>
          <p:spPr>
            <a:xfrm>
              <a:off x="4189325" y="3019300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03" y="0"/>
                  </a:moveTo>
                  <a:cubicBezTo>
                    <a:pt x="66" y="21"/>
                    <a:pt x="50" y="21"/>
                    <a:pt x="33" y="54"/>
                  </a:cubicBezTo>
                  <a:cubicBezTo>
                    <a:pt x="17" y="70"/>
                    <a:pt x="0" y="87"/>
                    <a:pt x="17" y="124"/>
                  </a:cubicBezTo>
                  <a:lnTo>
                    <a:pt x="17" y="157"/>
                  </a:lnTo>
                  <a:cubicBezTo>
                    <a:pt x="17" y="173"/>
                    <a:pt x="33" y="173"/>
                    <a:pt x="50" y="190"/>
                  </a:cubicBezTo>
                  <a:cubicBezTo>
                    <a:pt x="74" y="207"/>
                    <a:pt x="97" y="216"/>
                    <a:pt x="121" y="216"/>
                  </a:cubicBezTo>
                  <a:cubicBezTo>
                    <a:pt x="149" y="216"/>
                    <a:pt x="177" y="203"/>
                    <a:pt x="206" y="173"/>
                  </a:cubicBezTo>
                  <a:cubicBezTo>
                    <a:pt x="239" y="140"/>
                    <a:pt x="223" y="70"/>
                    <a:pt x="190" y="37"/>
                  </a:cubicBezTo>
                  <a:cubicBezTo>
                    <a:pt x="153" y="21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5"/>
            <p:cNvSpPr/>
            <p:nvPr/>
          </p:nvSpPr>
          <p:spPr>
            <a:xfrm>
              <a:off x="4149325" y="30166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1" y="0"/>
                  </a:moveTo>
                  <a:cubicBezTo>
                    <a:pt x="58" y="0"/>
                    <a:pt x="15" y="46"/>
                    <a:pt x="0" y="90"/>
                  </a:cubicBezTo>
                  <a:lnTo>
                    <a:pt x="0" y="143"/>
                  </a:lnTo>
                  <a:lnTo>
                    <a:pt x="17" y="160"/>
                  </a:lnTo>
                  <a:cubicBezTo>
                    <a:pt x="38" y="193"/>
                    <a:pt x="71" y="209"/>
                    <a:pt x="87" y="209"/>
                  </a:cubicBezTo>
                  <a:cubicBezTo>
                    <a:pt x="157" y="209"/>
                    <a:pt x="207" y="176"/>
                    <a:pt x="207" y="127"/>
                  </a:cubicBezTo>
                  <a:cubicBezTo>
                    <a:pt x="207" y="90"/>
                    <a:pt x="207" y="73"/>
                    <a:pt x="190" y="40"/>
                  </a:cubicBezTo>
                  <a:cubicBezTo>
                    <a:pt x="174" y="24"/>
                    <a:pt x="157" y="3"/>
                    <a:pt x="120" y="3"/>
                  </a:cubicBezTo>
                  <a:cubicBezTo>
                    <a:pt x="114" y="1"/>
                    <a:pt x="107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5"/>
            <p:cNvSpPr/>
            <p:nvPr/>
          </p:nvSpPr>
          <p:spPr>
            <a:xfrm>
              <a:off x="4151500" y="3079725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91" y="1"/>
                  </a:moveTo>
                  <a:cubicBezTo>
                    <a:pt x="68" y="1"/>
                    <a:pt x="48" y="12"/>
                    <a:pt x="33" y="24"/>
                  </a:cubicBezTo>
                  <a:cubicBezTo>
                    <a:pt x="16" y="40"/>
                    <a:pt x="0" y="57"/>
                    <a:pt x="0" y="94"/>
                  </a:cubicBezTo>
                  <a:cubicBezTo>
                    <a:pt x="0" y="110"/>
                    <a:pt x="0" y="127"/>
                    <a:pt x="16" y="143"/>
                  </a:cubicBezTo>
                  <a:cubicBezTo>
                    <a:pt x="16" y="181"/>
                    <a:pt x="54" y="197"/>
                    <a:pt x="87" y="197"/>
                  </a:cubicBezTo>
                  <a:lnTo>
                    <a:pt x="103" y="197"/>
                  </a:lnTo>
                  <a:cubicBezTo>
                    <a:pt x="112" y="200"/>
                    <a:pt x="121" y="201"/>
                    <a:pt x="130" y="201"/>
                  </a:cubicBezTo>
                  <a:cubicBezTo>
                    <a:pt x="172" y="201"/>
                    <a:pt x="206" y="169"/>
                    <a:pt x="206" y="110"/>
                  </a:cubicBezTo>
                  <a:cubicBezTo>
                    <a:pt x="223" y="94"/>
                    <a:pt x="206" y="57"/>
                    <a:pt x="190" y="40"/>
                  </a:cubicBezTo>
                  <a:cubicBezTo>
                    <a:pt x="173" y="24"/>
                    <a:pt x="157" y="7"/>
                    <a:pt x="120" y="7"/>
                  </a:cubicBezTo>
                  <a:cubicBezTo>
                    <a:pt x="110" y="3"/>
                    <a:pt x="100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5"/>
            <p:cNvSpPr/>
            <p:nvPr/>
          </p:nvSpPr>
          <p:spPr>
            <a:xfrm>
              <a:off x="4148500" y="31094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20" y="1"/>
                  </a:moveTo>
                  <a:cubicBezTo>
                    <a:pt x="104" y="1"/>
                    <a:pt x="71" y="1"/>
                    <a:pt x="50" y="21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24"/>
                    <a:pt x="17" y="141"/>
                  </a:cubicBezTo>
                  <a:lnTo>
                    <a:pt x="17" y="174"/>
                  </a:lnTo>
                  <a:cubicBezTo>
                    <a:pt x="33" y="190"/>
                    <a:pt x="71" y="207"/>
                    <a:pt x="87" y="207"/>
                  </a:cubicBezTo>
                  <a:cubicBezTo>
                    <a:pt x="97" y="210"/>
                    <a:pt x="107" y="211"/>
                    <a:pt x="116" y="211"/>
                  </a:cubicBezTo>
                  <a:cubicBezTo>
                    <a:pt x="168" y="211"/>
                    <a:pt x="207" y="166"/>
                    <a:pt x="207" y="124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21"/>
                    <a:pt x="153" y="2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5"/>
            <p:cNvSpPr/>
            <p:nvPr/>
          </p:nvSpPr>
          <p:spPr>
            <a:xfrm>
              <a:off x="4154075" y="3067900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96" y="1"/>
                  </a:moveTo>
                  <a:cubicBezTo>
                    <a:pt x="66" y="1"/>
                    <a:pt x="37" y="15"/>
                    <a:pt x="17" y="35"/>
                  </a:cubicBezTo>
                  <a:cubicBezTo>
                    <a:pt x="0" y="68"/>
                    <a:pt x="0" y="85"/>
                    <a:pt x="0" y="118"/>
                  </a:cubicBezTo>
                  <a:lnTo>
                    <a:pt x="0" y="138"/>
                  </a:lnTo>
                  <a:cubicBezTo>
                    <a:pt x="0" y="155"/>
                    <a:pt x="17" y="171"/>
                    <a:pt x="33" y="188"/>
                  </a:cubicBezTo>
                  <a:cubicBezTo>
                    <a:pt x="54" y="204"/>
                    <a:pt x="87" y="204"/>
                    <a:pt x="103" y="204"/>
                  </a:cubicBezTo>
                  <a:cubicBezTo>
                    <a:pt x="136" y="204"/>
                    <a:pt x="157" y="188"/>
                    <a:pt x="190" y="171"/>
                  </a:cubicBezTo>
                  <a:cubicBezTo>
                    <a:pt x="206" y="155"/>
                    <a:pt x="206" y="118"/>
                    <a:pt x="206" y="101"/>
                  </a:cubicBezTo>
                  <a:cubicBezTo>
                    <a:pt x="206" y="68"/>
                    <a:pt x="190" y="52"/>
                    <a:pt x="173" y="35"/>
                  </a:cubicBezTo>
                  <a:cubicBezTo>
                    <a:pt x="149" y="11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5"/>
            <p:cNvSpPr/>
            <p:nvPr/>
          </p:nvSpPr>
          <p:spPr>
            <a:xfrm>
              <a:off x="4150250" y="30957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8" y="0"/>
                  </a:moveTo>
                  <a:cubicBezTo>
                    <a:pt x="50" y="0"/>
                    <a:pt x="1" y="43"/>
                    <a:pt x="1" y="90"/>
                  </a:cubicBezTo>
                  <a:lnTo>
                    <a:pt x="1" y="139"/>
                  </a:lnTo>
                  <a:lnTo>
                    <a:pt x="17" y="160"/>
                  </a:lnTo>
                  <a:cubicBezTo>
                    <a:pt x="34" y="193"/>
                    <a:pt x="50" y="193"/>
                    <a:pt x="83" y="209"/>
                  </a:cubicBezTo>
                  <a:cubicBezTo>
                    <a:pt x="137" y="209"/>
                    <a:pt x="186" y="176"/>
                    <a:pt x="207" y="123"/>
                  </a:cubicBezTo>
                  <a:cubicBezTo>
                    <a:pt x="207" y="90"/>
                    <a:pt x="207" y="73"/>
                    <a:pt x="186" y="36"/>
                  </a:cubicBezTo>
                  <a:cubicBezTo>
                    <a:pt x="170" y="20"/>
                    <a:pt x="137" y="3"/>
                    <a:pt x="120" y="3"/>
                  </a:cubicBezTo>
                  <a:cubicBezTo>
                    <a:pt x="113" y="1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5"/>
            <p:cNvSpPr/>
            <p:nvPr/>
          </p:nvSpPr>
          <p:spPr>
            <a:xfrm>
              <a:off x="4130050" y="30638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7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3"/>
                    <a:pt x="0" y="93"/>
                    <a:pt x="33" y="143"/>
                  </a:cubicBezTo>
                  <a:cubicBezTo>
                    <a:pt x="33" y="159"/>
                    <a:pt x="50" y="159"/>
                    <a:pt x="50" y="176"/>
                  </a:cubicBezTo>
                  <a:cubicBezTo>
                    <a:pt x="72" y="198"/>
                    <a:pt x="93" y="207"/>
                    <a:pt x="117" y="207"/>
                  </a:cubicBezTo>
                  <a:cubicBezTo>
                    <a:pt x="133" y="207"/>
                    <a:pt x="150" y="203"/>
                    <a:pt x="169" y="196"/>
                  </a:cubicBezTo>
                  <a:cubicBezTo>
                    <a:pt x="207" y="176"/>
                    <a:pt x="223" y="143"/>
                    <a:pt x="223" y="110"/>
                  </a:cubicBezTo>
                  <a:lnTo>
                    <a:pt x="223" y="56"/>
                  </a:ln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5"/>
            <p:cNvSpPr/>
            <p:nvPr/>
          </p:nvSpPr>
          <p:spPr>
            <a:xfrm>
              <a:off x="4155400" y="3054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6" y="1"/>
                  </a:moveTo>
                  <a:cubicBezTo>
                    <a:pt x="112" y="1"/>
                    <a:pt x="98" y="5"/>
                    <a:pt x="83" y="14"/>
                  </a:cubicBezTo>
                  <a:cubicBezTo>
                    <a:pt x="34" y="31"/>
                    <a:pt x="1" y="84"/>
                    <a:pt x="17" y="134"/>
                  </a:cubicBezTo>
                  <a:cubicBezTo>
                    <a:pt x="34" y="150"/>
                    <a:pt x="34" y="171"/>
                    <a:pt x="50" y="187"/>
                  </a:cubicBezTo>
                  <a:cubicBezTo>
                    <a:pt x="73" y="199"/>
                    <a:pt x="99" y="211"/>
                    <a:pt x="123" y="211"/>
                  </a:cubicBezTo>
                  <a:cubicBezTo>
                    <a:pt x="134" y="211"/>
                    <a:pt x="144" y="209"/>
                    <a:pt x="153" y="204"/>
                  </a:cubicBezTo>
                  <a:cubicBezTo>
                    <a:pt x="186" y="187"/>
                    <a:pt x="223" y="150"/>
                    <a:pt x="223" y="117"/>
                  </a:cubicBezTo>
                  <a:lnTo>
                    <a:pt x="223" y="68"/>
                  </a:lnTo>
                  <a:cubicBezTo>
                    <a:pt x="196" y="29"/>
                    <a:pt x="16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5"/>
            <p:cNvSpPr/>
            <p:nvPr/>
          </p:nvSpPr>
          <p:spPr>
            <a:xfrm>
              <a:off x="4138200" y="30883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15" y="0"/>
                  </a:moveTo>
                  <a:cubicBezTo>
                    <a:pt x="84" y="0"/>
                    <a:pt x="54" y="14"/>
                    <a:pt x="33" y="44"/>
                  </a:cubicBezTo>
                  <a:cubicBezTo>
                    <a:pt x="17" y="60"/>
                    <a:pt x="0" y="77"/>
                    <a:pt x="17" y="110"/>
                  </a:cubicBezTo>
                  <a:lnTo>
                    <a:pt x="17" y="147"/>
                  </a:lnTo>
                  <a:cubicBezTo>
                    <a:pt x="17" y="163"/>
                    <a:pt x="33" y="163"/>
                    <a:pt x="50" y="180"/>
                  </a:cubicBezTo>
                  <a:cubicBezTo>
                    <a:pt x="64" y="191"/>
                    <a:pt x="85" y="203"/>
                    <a:pt x="102" y="203"/>
                  </a:cubicBezTo>
                  <a:cubicBezTo>
                    <a:pt x="109" y="203"/>
                    <a:pt x="115" y="201"/>
                    <a:pt x="120" y="196"/>
                  </a:cubicBezTo>
                  <a:cubicBezTo>
                    <a:pt x="153" y="196"/>
                    <a:pt x="173" y="180"/>
                    <a:pt x="190" y="163"/>
                  </a:cubicBezTo>
                  <a:cubicBezTo>
                    <a:pt x="206" y="147"/>
                    <a:pt x="223" y="110"/>
                    <a:pt x="223" y="93"/>
                  </a:cubicBezTo>
                  <a:cubicBezTo>
                    <a:pt x="223" y="60"/>
                    <a:pt x="206" y="44"/>
                    <a:pt x="190" y="23"/>
                  </a:cubicBezTo>
                  <a:cubicBezTo>
                    <a:pt x="166" y="9"/>
                    <a:pt x="140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5"/>
            <p:cNvSpPr/>
            <p:nvPr/>
          </p:nvSpPr>
          <p:spPr>
            <a:xfrm>
              <a:off x="4131700" y="30515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11" y="0"/>
                  </a:moveTo>
                  <a:cubicBezTo>
                    <a:pt x="76" y="0"/>
                    <a:pt x="41" y="14"/>
                    <a:pt x="21" y="35"/>
                  </a:cubicBezTo>
                  <a:cubicBezTo>
                    <a:pt x="0" y="51"/>
                    <a:pt x="0" y="88"/>
                    <a:pt x="0" y="121"/>
                  </a:cubicBezTo>
                  <a:lnTo>
                    <a:pt x="0" y="138"/>
                  </a:lnTo>
                  <a:cubicBezTo>
                    <a:pt x="21" y="154"/>
                    <a:pt x="21" y="175"/>
                    <a:pt x="38" y="191"/>
                  </a:cubicBezTo>
                  <a:cubicBezTo>
                    <a:pt x="54" y="208"/>
                    <a:pt x="87" y="208"/>
                    <a:pt x="124" y="208"/>
                  </a:cubicBezTo>
                  <a:cubicBezTo>
                    <a:pt x="141" y="208"/>
                    <a:pt x="174" y="191"/>
                    <a:pt x="190" y="175"/>
                  </a:cubicBezTo>
                  <a:cubicBezTo>
                    <a:pt x="207" y="154"/>
                    <a:pt x="207" y="121"/>
                    <a:pt x="207" y="88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5" y="6"/>
                    <a:pt x="133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5"/>
            <p:cNvSpPr/>
            <p:nvPr/>
          </p:nvSpPr>
          <p:spPr>
            <a:xfrm>
              <a:off x="4127875" y="30793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4" y="1"/>
                  </a:moveTo>
                  <a:cubicBezTo>
                    <a:pt x="54" y="1"/>
                    <a:pt x="17" y="33"/>
                    <a:pt x="17" y="91"/>
                  </a:cubicBezTo>
                  <a:cubicBezTo>
                    <a:pt x="1" y="108"/>
                    <a:pt x="17" y="124"/>
                    <a:pt x="17" y="141"/>
                  </a:cubicBezTo>
                  <a:cubicBezTo>
                    <a:pt x="34" y="174"/>
                    <a:pt x="50" y="195"/>
                    <a:pt x="104" y="211"/>
                  </a:cubicBezTo>
                  <a:cubicBezTo>
                    <a:pt x="153" y="211"/>
                    <a:pt x="207" y="174"/>
                    <a:pt x="224" y="124"/>
                  </a:cubicBezTo>
                  <a:cubicBezTo>
                    <a:pt x="224" y="91"/>
                    <a:pt x="224" y="54"/>
                    <a:pt x="207" y="38"/>
                  </a:cubicBezTo>
                  <a:cubicBezTo>
                    <a:pt x="191" y="21"/>
                    <a:pt x="153" y="5"/>
                    <a:pt x="137" y="5"/>
                  </a:cubicBezTo>
                  <a:cubicBezTo>
                    <a:pt x="126" y="2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5"/>
            <p:cNvSpPr/>
            <p:nvPr/>
          </p:nvSpPr>
          <p:spPr>
            <a:xfrm>
              <a:off x="4136025" y="30226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8" y="1"/>
                  </a:moveTo>
                  <a:cubicBezTo>
                    <a:pt x="67" y="1"/>
                    <a:pt x="37" y="13"/>
                    <a:pt x="17" y="40"/>
                  </a:cubicBezTo>
                  <a:cubicBezTo>
                    <a:pt x="1" y="57"/>
                    <a:pt x="1" y="94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17" y="176"/>
                    <a:pt x="34" y="176"/>
                  </a:cubicBezTo>
                  <a:cubicBezTo>
                    <a:pt x="58" y="201"/>
                    <a:pt x="86" y="211"/>
                    <a:pt x="112" y="211"/>
                  </a:cubicBezTo>
                  <a:cubicBezTo>
                    <a:pt x="143" y="211"/>
                    <a:pt x="172" y="197"/>
                    <a:pt x="190" y="176"/>
                  </a:cubicBezTo>
                  <a:cubicBezTo>
                    <a:pt x="207" y="143"/>
                    <a:pt x="207" y="127"/>
                    <a:pt x="207" y="94"/>
                  </a:cubicBezTo>
                  <a:cubicBezTo>
                    <a:pt x="207" y="73"/>
                    <a:pt x="190" y="40"/>
                    <a:pt x="174" y="24"/>
                  </a:cubicBezTo>
                  <a:cubicBezTo>
                    <a:pt x="150" y="9"/>
                    <a:pt x="123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5"/>
            <p:cNvSpPr/>
            <p:nvPr/>
          </p:nvSpPr>
          <p:spPr>
            <a:xfrm>
              <a:off x="4136025" y="31022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3"/>
                  </a:cubicBezTo>
                  <a:cubicBezTo>
                    <a:pt x="1" y="103"/>
                    <a:pt x="1" y="120"/>
                    <a:pt x="17" y="136"/>
                  </a:cubicBezTo>
                  <a:cubicBezTo>
                    <a:pt x="17" y="153"/>
                    <a:pt x="17" y="153"/>
                    <a:pt x="34" y="169"/>
                  </a:cubicBezTo>
                  <a:cubicBezTo>
                    <a:pt x="54" y="186"/>
                    <a:pt x="71" y="206"/>
                    <a:pt x="104" y="206"/>
                  </a:cubicBezTo>
                  <a:cubicBezTo>
                    <a:pt x="120" y="206"/>
                    <a:pt x="157" y="206"/>
                    <a:pt x="174" y="186"/>
                  </a:cubicBezTo>
                  <a:cubicBezTo>
                    <a:pt x="190" y="169"/>
                    <a:pt x="207" y="153"/>
                    <a:pt x="223" y="120"/>
                  </a:cubicBezTo>
                  <a:cubicBezTo>
                    <a:pt x="223" y="103"/>
                    <a:pt x="207" y="66"/>
                    <a:pt x="190" y="50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5"/>
            <p:cNvSpPr/>
            <p:nvPr/>
          </p:nvSpPr>
          <p:spPr>
            <a:xfrm>
              <a:off x="4137775" y="30098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21"/>
                    <a:pt x="1" y="92"/>
                    <a:pt x="34" y="141"/>
                  </a:cubicBezTo>
                  <a:cubicBezTo>
                    <a:pt x="46" y="180"/>
                    <a:pt x="77" y="208"/>
                    <a:pt x="112" y="208"/>
                  </a:cubicBezTo>
                  <a:cubicBezTo>
                    <a:pt x="126" y="208"/>
                    <a:pt x="140" y="204"/>
                    <a:pt x="153" y="195"/>
                  </a:cubicBezTo>
                  <a:cubicBezTo>
                    <a:pt x="223" y="174"/>
                    <a:pt x="240" y="125"/>
                    <a:pt x="223" y="71"/>
                  </a:cubicBezTo>
                  <a:cubicBezTo>
                    <a:pt x="210" y="30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5"/>
            <p:cNvSpPr/>
            <p:nvPr/>
          </p:nvSpPr>
          <p:spPr>
            <a:xfrm>
              <a:off x="4135625" y="30369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0" y="0"/>
                    <a:pt x="33" y="17"/>
                    <a:pt x="17" y="70"/>
                  </a:cubicBezTo>
                  <a:cubicBezTo>
                    <a:pt x="0" y="70"/>
                    <a:pt x="0" y="87"/>
                    <a:pt x="0" y="87"/>
                  </a:cubicBezTo>
                  <a:lnTo>
                    <a:pt x="0" y="140"/>
                  </a:lnTo>
                  <a:cubicBezTo>
                    <a:pt x="17" y="173"/>
                    <a:pt x="33" y="190"/>
                    <a:pt x="70" y="206"/>
                  </a:cubicBezTo>
                  <a:lnTo>
                    <a:pt x="87" y="206"/>
                  </a:lnTo>
                  <a:cubicBezTo>
                    <a:pt x="95" y="209"/>
                    <a:pt x="104" y="210"/>
                    <a:pt x="112" y="210"/>
                  </a:cubicBezTo>
                  <a:cubicBezTo>
                    <a:pt x="166" y="210"/>
                    <a:pt x="206" y="166"/>
                    <a:pt x="206" y="120"/>
                  </a:cubicBezTo>
                  <a:cubicBezTo>
                    <a:pt x="206" y="103"/>
                    <a:pt x="206" y="70"/>
                    <a:pt x="190" y="54"/>
                  </a:cubicBezTo>
                  <a:cubicBezTo>
                    <a:pt x="173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5"/>
            <p:cNvSpPr/>
            <p:nvPr/>
          </p:nvSpPr>
          <p:spPr>
            <a:xfrm>
              <a:off x="4149725" y="3031025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24" y="0"/>
                  </a:moveTo>
                  <a:cubicBezTo>
                    <a:pt x="108" y="0"/>
                    <a:pt x="90" y="4"/>
                    <a:pt x="71" y="14"/>
                  </a:cubicBezTo>
                  <a:cubicBezTo>
                    <a:pt x="22" y="30"/>
                    <a:pt x="1" y="84"/>
                    <a:pt x="22" y="133"/>
                  </a:cubicBezTo>
                  <a:cubicBezTo>
                    <a:pt x="34" y="187"/>
                    <a:pt x="76" y="209"/>
                    <a:pt x="119" y="209"/>
                  </a:cubicBezTo>
                  <a:cubicBezTo>
                    <a:pt x="132" y="209"/>
                    <a:pt x="145" y="207"/>
                    <a:pt x="158" y="203"/>
                  </a:cubicBezTo>
                  <a:cubicBezTo>
                    <a:pt x="207" y="187"/>
                    <a:pt x="244" y="117"/>
                    <a:pt x="207" y="67"/>
                  </a:cubicBezTo>
                  <a:cubicBezTo>
                    <a:pt x="195" y="28"/>
                    <a:pt x="166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5"/>
            <p:cNvSpPr/>
            <p:nvPr/>
          </p:nvSpPr>
          <p:spPr>
            <a:xfrm>
              <a:off x="4182000" y="30592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0" y="1"/>
                  </a:moveTo>
                  <a:cubicBezTo>
                    <a:pt x="57" y="1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56"/>
                    <a:pt x="33" y="156"/>
                  </a:cubicBezTo>
                  <a:cubicBezTo>
                    <a:pt x="50" y="193"/>
                    <a:pt x="70" y="210"/>
                    <a:pt x="103" y="210"/>
                  </a:cubicBezTo>
                  <a:cubicBezTo>
                    <a:pt x="153" y="210"/>
                    <a:pt x="207" y="177"/>
                    <a:pt x="223" y="123"/>
                  </a:cubicBezTo>
                  <a:cubicBezTo>
                    <a:pt x="223" y="90"/>
                    <a:pt x="207" y="74"/>
                    <a:pt x="190" y="37"/>
                  </a:cubicBezTo>
                  <a:cubicBezTo>
                    <a:pt x="190" y="20"/>
                    <a:pt x="153" y="4"/>
                    <a:pt x="120" y="4"/>
                  </a:cubicBezTo>
                  <a:cubicBezTo>
                    <a:pt x="113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5"/>
            <p:cNvSpPr/>
            <p:nvPr/>
          </p:nvSpPr>
          <p:spPr>
            <a:xfrm>
              <a:off x="4176425" y="30993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33" y="1"/>
                  </a:moveTo>
                  <a:cubicBezTo>
                    <a:pt x="117" y="1"/>
                    <a:pt x="101" y="5"/>
                    <a:pt x="87" y="16"/>
                  </a:cubicBezTo>
                  <a:cubicBezTo>
                    <a:pt x="34" y="32"/>
                    <a:pt x="1" y="82"/>
                    <a:pt x="34" y="136"/>
                  </a:cubicBezTo>
                  <a:cubicBezTo>
                    <a:pt x="47" y="175"/>
                    <a:pt x="84" y="207"/>
                    <a:pt x="133" y="207"/>
                  </a:cubicBezTo>
                  <a:cubicBezTo>
                    <a:pt x="145" y="207"/>
                    <a:pt x="157" y="206"/>
                    <a:pt x="170" y="202"/>
                  </a:cubicBezTo>
                  <a:cubicBezTo>
                    <a:pt x="223" y="185"/>
                    <a:pt x="240" y="119"/>
                    <a:pt x="223" y="65"/>
                  </a:cubicBezTo>
                  <a:cubicBezTo>
                    <a:pt x="212" y="30"/>
                    <a:pt x="172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5"/>
            <p:cNvSpPr/>
            <p:nvPr/>
          </p:nvSpPr>
          <p:spPr>
            <a:xfrm>
              <a:off x="4177250" y="30711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9" y="0"/>
                  </a:moveTo>
                  <a:cubicBezTo>
                    <a:pt x="114" y="0"/>
                    <a:pt x="100" y="3"/>
                    <a:pt x="87" y="8"/>
                  </a:cubicBezTo>
                  <a:cubicBezTo>
                    <a:pt x="34" y="25"/>
                    <a:pt x="1" y="91"/>
                    <a:pt x="34" y="144"/>
                  </a:cubicBezTo>
                  <a:cubicBezTo>
                    <a:pt x="49" y="181"/>
                    <a:pt x="80" y="202"/>
                    <a:pt x="124" y="202"/>
                  </a:cubicBezTo>
                  <a:cubicBezTo>
                    <a:pt x="139" y="202"/>
                    <a:pt x="156" y="199"/>
                    <a:pt x="174" y="194"/>
                  </a:cubicBezTo>
                  <a:cubicBezTo>
                    <a:pt x="223" y="177"/>
                    <a:pt x="240" y="111"/>
                    <a:pt x="223" y="58"/>
                  </a:cubicBez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5"/>
            <p:cNvSpPr/>
            <p:nvPr/>
          </p:nvSpPr>
          <p:spPr>
            <a:xfrm>
              <a:off x="4103350" y="2995575"/>
              <a:ext cx="5700" cy="5150"/>
            </a:xfrm>
            <a:custGeom>
              <a:avLst/>
              <a:gdLst/>
              <a:ahLst/>
              <a:cxnLst/>
              <a:rect l="l" t="t" r="r" b="b"/>
              <a:pathLst>
                <a:path w="228" h="206" extrusionOk="0">
                  <a:moveTo>
                    <a:pt x="106" y="1"/>
                  </a:moveTo>
                  <a:cubicBezTo>
                    <a:pt x="95" y="1"/>
                    <a:pt x="83" y="2"/>
                    <a:pt x="71" y="5"/>
                  </a:cubicBezTo>
                  <a:cubicBezTo>
                    <a:pt x="21" y="21"/>
                    <a:pt x="1" y="92"/>
                    <a:pt x="21" y="145"/>
                  </a:cubicBezTo>
                  <a:cubicBezTo>
                    <a:pt x="21" y="162"/>
                    <a:pt x="38" y="178"/>
                    <a:pt x="54" y="178"/>
                  </a:cubicBezTo>
                  <a:cubicBezTo>
                    <a:pt x="64" y="197"/>
                    <a:pt x="86" y="205"/>
                    <a:pt x="110" y="205"/>
                  </a:cubicBezTo>
                  <a:cubicBezTo>
                    <a:pt x="126" y="205"/>
                    <a:pt x="144" y="201"/>
                    <a:pt x="157" y="195"/>
                  </a:cubicBezTo>
                  <a:cubicBezTo>
                    <a:pt x="190" y="195"/>
                    <a:pt x="227" y="145"/>
                    <a:pt x="227" y="108"/>
                  </a:cubicBezTo>
                  <a:cubicBezTo>
                    <a:pt x="227" y="92"/>
                    <a:pt x="227" y="75"/>
                    <a:pt x="207" y="75"/>
                  </a:cubicBezTo>
                  <a:cubicBezTo>
                    <a:pt x="193" y="31"/>
                    <a:pt x="157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5"/>
            <p:cNvSpPr/>
            <p:nvPr/>
          </p:nvSpPr>
          <p:spPr>
            <a:xfrm>
              <a:off x="4173450" y="30217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4" y="0"/>
                  </a:moveTo>
                  <a:cubicBezTo>
                    <a:pt x="51" y="0"/>
                    <a:pt x="14" y="35"/>
                    <a:pt x="0" y="91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17" y="144"/>
                    <a:pt x="17" y="161"/>
                    <a:pt x="33" y="161"/>
                  </a:cubicBezTo>
                  <a:cubicBezTo>
                    <a:pt x="33" y="194"/>
                    <a:pt x="66" y="194"/>
                    <a:pt x="103" y="210"/>
                  </a:cubicBezTo>
                  <a:cubicBezTo>
                    <a:pt x="153" y="210"/>
                    <a:pt x="206" y="177"/>
                    <a:pt x="206" y="128"/>
                  </a:cubicBezTo>
                  <a:cubicBezTo>
                    <a:pt x="223" y="91"/>
                    <a:pt x="206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2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5"/>
            <p:cNvSpPr/>
            <p:nvPr/>
          </p:nvSpPr>
          <p:spPr>
            <a:xfrm>
              <a:off x="4183225" y="3045450"/>
              <a:ext cx="5200" cy="5300"/>
            </a:xfrm>
            <a:custGeom>
              <a:avLst/>
              <a:gdLst/>
              <a:ahLst/>
              <a:cxnLst/>
              <a:rect l="l" t="t" r="r" b="b"/>
              <a:pathLst>
                <a:path w="208" h="212" extrusionOk="0">
                  <a:moveTo>
                    <a:pt x="94" y="1"/>
                  </a:moveTo>
                  <a:cubicBezTo>
                    <a:pt x="40" y="1"/>
                    <a:pt x="1" y="46"/>
                    <a:pt x="1" y="88"/>
                  </a:cubicBezTo>
                  <a:lnTo>
                    <a:pt x="1" y="125"/>
                  </a:lnTo>
                  <a:lnTo>
                    <a:pt x="1" y="142"/>
                  </a:lnTo>
                  <a:cubicBezTo>
                    <a:pt x="1" y="142"/>
                    <a:pt x="1" y="158"/>
                    <a:pt x="21" y="158"/>
                  </a:cubicBezTo>
                  <a:cubicBezTo>
                    <a:pt x="38" y="191"/>
                    <a:pt x="54" y="212"/>
                    <a:pt x="87" y="212"/>
                  </a:cubicBezTo>
                  <a:cubicBezTo>
                    <a:pt x="104" y="212"/>
                    <a:pt x="141" y="212"/>
                    <a:pt x="158" y="191"/>
                  </a:cubicBezTo>
                  <a:cubicBezTo>
                    <a:pt x="191" y="175"/>
                    <a:pt x="191" y="142"/>
                    <a:pt x="207" y="125"/>
                  </a:cubicBezTo>
                  <a:cubicBezTo>
                    <a:pt x="207" y="88"/>
                    <a:pt x="207" y="71"/>
                    <a:pt x="191" y="55"/>
                  </a:cubicBezTo>
                  <a:cubicBezTo>
                    <a:pt x="174" y="22"/>
                    <a:pt x="158" y="5"/>
                    <a:pt x="125" y="5"/>
                  </a:cubicBezTo>
                  <a:cubicBezTo>
                    <a:pt x="114" y="2"/>
                    <a:pt x="104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5"/>
            <p:cNvSpPr/>
            <p:nvPr/>
          </p:nvSpPr>
          <p:spPr>
            <a:xfrm>
              <a:off x="4193550" y="297547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140" y="1"/>
                  </a:moveTo>
                  <a:cubicBezTo>
                    <a:pt x="103" y="1"/>
                    <a:pt x="70" y="1"/>
                    <a:pt x="54" y="22"/>
                  </a:cubicBezTo>
                  <a:cubicBezTo>
                    <a:pt x="37" y="38"/>
                    <a:pt x="21" y="55"/>
                    <a:pt x="21" y="87"/>
                  </a:cubicBezTo>
                  <a:cubicBezTo>
                    <a:pt x="0" y="104"/>
                    <a:pt x="21" y="125"/>
                    <a:pt x="21" y="141"/>
                  </a:cubicBezTo>
                  <a:cubicBezTo>
                    <a:pt x="21" y="158"/>
                    <a:pt x="21" y="158"/>
                    <a:pt x="37" y="158"/>
                  </a:cubicBezTo>
                  <a:cubicBezTo>
                    <a:pt x="54" y="191"/>
                    <a:pt x="70" y="207"/>
                    <a:pt x="103" y="207"/>
                  </a:cubicBezTo>
                  <a:cubicBezTo>
                    <a:pt x="157" y="207"/>
                    <a:pt x="206" y="174"/>
                    <a:pt x="227" y="125"/>
                  </a:cubicBezTo>
                  <a:cubicBezTo>
                    <a:pt x="227" y="87"/>
                    <a:pt x="227" y="71"/>
                    <a:pt x="206" y="38"/>
                  </a:cubicBezTo>
                  <a:cubicBezTo>
                    <a:pt x="190" y="22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5"/>
            <p:cNvSpPr/>
            <p:nvPr/>
          </p:nvSpPr>
          <p:spPr>
            <a:xfrm>
              <a:off x="4189325" y="30034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0"/>
                    <a:pt x="17" y="140"/>
                  </a:cubicBezTo>
                  <a:lnTo>
                    <a:pt x="17" y="173"/>
                  </a:lnTo>
                  <a:cubicBezTo>
                    <a:pt x="33" y="190"/>
                    <a:pt x="66" y="206"/>
                    <a:pt x="87" y="206"/>
                  </a:cubicBezTo>
                  <a:cubicBezTo>
                    <a:pt x="120" y="206"/>
                    <a:pt x="153" y="206"/>
                    <a:pt x="169" y="190"/>
                  </a:cubicBezTo>
                  <a:cubicBezTo>
                    <a:pt x="190" y="173"/>
                    <a:pt x="206" y="157"/>
                    <a:pt x="206" y="120"/>
                  </a:cubicBezTo>
                  <a:cubicBezTo>
                    <a:pt x="223" y="103"/>
                    <a:pt x="206" y="70"/>
                    <a:pt x="190" y="54"/>
                  </a:cubicBezTo>
                  <a:cubicBezTo>
                    <a:pt x="169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5"/>
            <p:cNvSpPr/>
            <p:nvPr/>
          </p:nvSpPr>
          <p:spPr>
            <a:xfrm>
              <a:off x="4191475" y="2989550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10" y="0"/>
                  </a:moveTo>
                  <a:cubicBezTo>
                    <a:pt x="81" y="0"/>
                    <a:pt x="52" y="13"/>
                    <a:pt x="34" y="40"/>
                  </a:cubicBezTo>
                  <a:cubicBezTo>
                    <a:pt x="17" y="56"/>
                    <a:pt x="1" y="77"/>
                    <a:pt x="1" y="110"/>
                  </a:cubicBezTo>
                  <a:cubicBezTo>
                    <a:pt x="17" y="126"/>
                    <a:pt x="17" y="126"/>
                    <a:pt x="17" y="143"/>
                  </a:cubicBezTo>
                  <a:cubicBezTo>
                    <a:pt x="17" y="143"/>
                    <a:pt x="34" y="159"/>
                    <a:pt x="50" y="180"/>
                  </a:cubicBezTo>
                  <a:cubicBezTo>
                    <a:pt x="67" y="197"/>
                    <a:pt x="104" y="197"/>
                    <a:pt x="120" y="197"/>
                  </a:cubicBezTo>
                  <a:cubicBezTo>
                    <a:pt x="153" y="197"/>
                    <a:pt x="170" y="180"/>
                    <a:pt x="186" y="159"/>
                  </a:cubicBezTo>
                  <a:cubicBezTo>
                    <a:pt x="207" y="143"/>
                    <a:pt x="223" y="110"/>
                    <a:pt x="223" y="93"/>
                  </a:cubicBezTo>
                  <a:cubicBezTo>
                    <a:pt x="207" y="56"/>
                    <a:pt x="207" y="40"/>
                    <a:pt x="170" y="23"/>
                  </a:cubicBezTo>
                  <a:cubicBezTo>
                    <a:pt x="155" y="9"/>
                    <a:pt x="133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5"/>
            <p:cNvSpPr/>
            <p:nvPr/>
          </p:nvSpPr>
          <p:spPr>
            <a:xfrm>
              <a:off x="4160550" y="302347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08" y="0"/>
                  </a:moveTo>
                  <a:cubicBezTo>
                    <a:pt x="94" y="0"/>
                    <a:pt x="80" y="2"/>
                    <a:pt x="67" y="6"/>
                  </a:cubicBezTo>
                  <a:cubicBezTo>
                    <a:pt x="17" y="23"/>
                    <a:pt x="1" y="76"/>
                    <a:pt x="17" y="142"/>
                  </a:cubicBezTo>
                  <a:cubicBezTo>
                    <a:pt x="30" y="183"/>
                    <a:pt x="61" y="202"/>
                    <a:pt x="106" y="202"/>
                  </a:cubicBezTo>
                  <a:cubicBezTo>
                    <a:pt x="120" y="202"/>
                    <a:pt x="136" y="200"/>
                    <a:pt x="153" y="196"/>
                  </a:cubicBezTo>
                  <a:cubicBezTo>
                    <a:pt x="207" y="179"/>
                    <a:pt x="223" y="109"/>
                    <a:pt x="207" y="60"/>
                  </a:cubicBezTo>
                  <a:cubicBezTo>
                    <a:pt x="191" y="20"/>
                    <a:pt x="15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5"/>
            <p:cNvSpPr/>
            <p:nvPr/>
          </p:nvSpPr>
          <p:spPr>
            <a:xfrm>
              <a:off x="4162625" y="3090875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5" y="1"/>
                  </a:moveTo>
                  <a:cubicBezTo>
                    <a:pt x="86" y="1"/>
                    <a:pt x="56" y="14"/>
                    <a:pt x="37" y="44"/>
                  </a:cubicBezTo>
                  <a:cubicBezTo>
                    <a:pt x="21" y="60"/>
                    <a:pt x="0" y="93"/>
                    <a:pt x="0" y="110"/>
                  </a:cubicBezTo>
                  <a:cubicBezTo>
                    <a:pt x="21" y="126"/>
                    <a:pt x="21" y="126"/>
                    <a:pt x="21" y="147"/>
                  </a:cubicBezTo>
                  <a:cubicBezTo>
                    <a:pt x="21" y="163"/>
                    <a:pt x="37" y="180"/>
                    <a:pt x="54" y="180"/>
                  </a:cubicBezTo>
                  <a:cubicBezTo>
                    <a:pt x="69" y="195"/>
                    <a:pt x="91" y="203"/>
                    <a:pt x="114" y="203"/>
                  </a:cubicBezTo>
                  <a:cubicBezTo>
                    <a:pt x="142" y="203"/>
                    <a:pt x="172" y="191"/>
                    <a:pt x="190" y="163"/>
                  </a:cubicBezTo>
                  <a:cubicBezTo>
                    <a:pt x="206" y="147"/>
                    <a:pt x="227" y="126"/>
                    <a:pt x="227" y="93"/>
                  </a:cubicBezTo>
                  <a:cubicBezTo>
                    <a:pt x="206" y="60"/>
                    <a:pt x="206" y="44"/>
                    <a:pt x="173" y="23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5"/>
            <p:cNvSpPr/>
            <p:nvPr/>
          </p:nvSpPr>
          <p:spPr>
            <a:xfrm>
              <a:off x="4162625" y="31052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1"/>
                  </a:moveTo>
                  <a:cubicBezTo>
                    <a:pt x="70" y="1"/>
                    <a:pt x="21" y="17"/>
                    <a:pt x="0" y="67"/>
                  </a:cubicBezTo>
                  <a:lnTo>
                    <a:pt x="0" y="87"/>
                  </a:lnTo>
                  <a:lnTo>
                    <a:pt x="0" y="137"/>
                  </a:lnTo>
                  <a:cubicBezTo>
                    <a:pt x="21" y="170"/>
                    <a:pt x="37" y="190"/>
                    <a:pt x="54" y="207"/>
                  </a:cubicBezTo>
                  <a:lnTo>
                    <a:pt x="87" y="207"/>
                  </a:lnTo>
                  <a:cubicBezTo>
                    <a:pt x="94" y="209"/>
                    <a:pt x="100" y="210"/>
                    <a:pt x="107" y="210"/>
                  </a:cubicBezTo>
                  <a:cubicBezTo>
                    <a:pt x="152" y="210"/>
                    <a:pt x="192" y="163"/>
                    <a:pt x="206" y="120"/>
                  </a:cubicBezTo>
                  <a:cubicBezTo>
                    <a:pt x="206" y="87"/>
                    <a:pt x="206" y="67"/>
                    <a:pt x="190" y="50"/>
                  </a:cubicBezTo>
                  <a:cubicBezTo>
                    <a:pt x="173" y="17"/>
                    <a:pt x="140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5"/>
            <p:cNvSpPr/>
            <p:nvPr/>
          </p:nvSpPr>
          <p:spPr>
            <a:xfrm>
              <a:off x="4162625" y="300990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40" y="1"/>
                  </a:moveTo>
                  <a:cubicBezTo>
                    <a:pt x="70" y="1"/>
                    <a:pt x="21" y="34"/>
                    <a:pt x="21" y="88"/>
                  </a:cubicBezTo>
                  <a:cubicBezTo>
                    <a:pt x="0" y="104"/>
                    <a:pt x="21" y="121"/>
                    <a:pt x="21" y="137"/>
                  </a:cubicBezTo>
                  <a:cubicBezTo>
                    <a:pt x="21" y="154"/>
                    <a:pt x="21" y="154"/>
                    <a:pt x="37" y="170"/>
                  </a:cubicBezTo>
                  <a:cubicBezTo>
                    <a:pt x="54" y="191"/>
                    <a:pt x="70" y="207"/>
                    <a:pt x="103" y="207"/>
                  </a:cubicBezTo>
                  <a:cubicBezTo>
                    <a:pt x="157" y="207"/>
                    <a:pt x="206" y="170"/>
                    <a:pt x="227" y="121"/>
                  </a:cubicBezTo>
                  <a:cubicBezTo>
                    <a:pt x="227" y="88"/>
                    <a:pt x="227" y="67"/>
                    <a:pt x="206" y="34"/>
                  </a:cubicBezTo>
                  <a:cubicBezTo>
                    <a:pt x="190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5"/>
            <p:cNvSpPr/>
            <p:nvPr/>
          </p:nvSpPr>
          <p:spPr>
            <a:xfrm>
              <a:off x="4159225" y="30420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0"/>
                  </a:moveTo>
                  <a:cubicBezTo>
                    <a:pt x="70" y="0"/>
                    <a:pt x="17" y="37"/>
                    <a:pt x="17" y="87"/>
                  </a:cubicBezTo>
                  <a:cubicBezTo>
                    <a:pt x="0" y="103"/>
                    <a:pt x="17" y="140"/>
                    <a:pt x="17" y="157"/>
                  </a:cubicBezTo>
                  <a:lnTo>
                    <a:pt x="33" y="173"/>
                  </a:lnTo>
                  <a:cubicBezTo>
                    <a:pt x="54" y="190"/>
                    <a:pt x="70" y="206"/>
                    <a:pt x="103" y="206"/>
                  </a:cubicBezTo>
                  <a:cubicBezTo>
                    <a:pt x="112" y="209"/>
                    <a:pt x="121" y="211"/>
                    <a:pt x="130" y="211"/>
                  </a:cubicBezTo>
                  <a:cubicBezTo>
                    <a:pt x="173" y="211"/>
                    <a:pt x="209" y="178"/>
                    <a:pt x="223" y="12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90" y="37"/>
                    <a:pt x="157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5"/>
            <p:cNvSpPr/>
            <p:nvPr/>
          </p:nvSpPr>
          <p:spPr>
            <a:xfrm>
              <a:off x="4165700" y="3063875"/>
              <a:ext cx="6025" cy="5075"/>
            </a:xfrm>
            <a:custGeom>
              <a:avLst/>
              <a:gdLst/>
              <a:ahLst/>
              <a:cxnLst/>
              <a:rect l="l" t="t" r="r" b="b"/>
              <a:pathLst>
                <a:path w="241" h="203" extrusionOk="0">
                  <a:moveTo>
                    <a:pt x="116" y="0"/>
                  </a:moveTo>
                  <a:cubicBezTo>
                    <a:pt x="101" y="0"/>
                    <a:pt x="84" y="2"/>
                    <a:pt x="67" y="6"/>
                  </a:cubicBezTo>
                  <a:cubicBezTo>
                    <a:pt x="17" y="23"/>
                    <a:pt x="1" y="93"/>
                    <a:pt x="17" y="143"/>
                  </a:cubicBezTo>
                  <a:cubicBezTo>
                    <a:pt x="30" y="183"/>
                    <a:pt x="73" y="202"/>
                    <a:pt x="114" y="202"/>
                  </a:cubicBezTo>
                  <a:cubicBezTo>
                    <a:pt x="128" y="202"/>
                    <a:pt x="141" y="200"/>
                    <a:pt x="154" y="196"/>
                  </a:cubicBezTo>
                  <a:cubicBezTo>
                    <a:pt x="207" y="176"/>
                    <a:pt x="240" y="110"/>
                    <a:pt x="207" y="56"/>
                  </a:cubicBezTo>
                  <a:cubicBezTo>
                    <a:pt x="192" y="19"/>
                    <a:pt x="160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5"/>
            <p:cNvSpPr/>
            <p:nvPr/>
          </p:nvSpPr>
          <p:spPr>
            <a:xfrm>
              <a:off x="4169950" y="3052075"/>
              <a:ext cx="5575" cy="5225"/>
            </a:xfrm>
            <a:custGeom>
              <a:avLst/>
              <a:gdLst/>
              <a:ahLst/>
              <a:cxnLst/>
              <a:rect l="l" t="t" r="r" b="b"/>
              <a:pathLst>
                <a:path w="223" h="209" extrusionOk="0">
                  <a:moveTo>
                    <a:pt x="97" y="0"/>
                  </a:moveTo>
                  <a:cubicBezTo>
                    <a:pt x="87" y="0"/>
                    <a:pt x="78" y="4"/>
                    <a:pt x="70" y="13"/>
                  </a:cubicBezTo>
                  <a:cubicBezTo>
                    <a:pt x="37" y="13"/>
                    <a:pt x="16" y="29"/>
                    <a:pt x="16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12" y="190"/>
                    <a:pt x="55" y="208"/>
                    <a:pt x="98" y="208"/>
                  </a:cubicBezTo>
                  <a:cubicBezTo>
                    <a:pt x="112" y="208"/>
                    <a:pt x="127" y="206"/>
                    <a:pt x="140" y="202"/>
                  </a:cubicBezTo>
                  <a:cubicBezTo>
                    <a:pt x="190" y="186"/>
                    <a:pt x="223" y="116"/>
                    <a:pt x="206" y="66"/>
                  </a:cubicBezTo>
                  <a:cubicBezTo>
                    <a:pt x="190" y="50"/>
                    <a:pt x="157" y="13"/>
                    <a:pt x="140" y="13"/>
                  </a:cubicBezTo>
                  <a:cubicBezTo>
                    <a:pt x="122" y="4"/>
                    <a:pt x="108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5"/>
            <p:cNvSpPr/>
            <p:nvPr/>
          </p:nvSpPr>
          <p:spPr>
            <a:xfrm>
              <a:off x="4164775" y="3078000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6" y="0"/>
                  </a:moveTo>
                  <a:cubicBezTo>
                    <a:pt x="114" y="0"/>
                    <a:pt x="101" y="2"/>
                    <a:pt x="87" y="6"/>
                  </a:cubicBezTo>
                  <a:cubicBezTo>
                    <a:pt x="38" y="23"/>
                    <a:pt x="1" y="93"/>
                    <a:pt x="17" y="146"/>
                  </a:cubicBezTo>
                  <a:cubicBezTo>
                    <a:pt x="33" y="184"/>
                    <a:pt x="74" y="202"/>
                    <a:pt x="116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79"/>
                    <a:pt x="244" y="126"/>
                    <a:pt x="223" y="60"/>
                  </a:cubicBezTo>
                  <a:cubicBezTo>
                    <a:pt x="199" y="20"/>
                    <a:pt x="164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5"/>
            <p:cNvSpPr/>
            <p:nvPr/>
          </p:nvSpPr>
          <p:spPr>
            <a:xfrm>
              <a:off x="4170350" y="3035650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24" y="0"/>
                  </a:moveTo>
                  <a:cubicBezTo>
                    <a:pt x="93" y="0"/>
                    <a:pt x="58" y="14"/>
                    <a:pt x="38" y="35"/>
                  </a:cubicBezTo>
                  <a:cubicBezTo>
                    <a:pt x="21" y="51"/>
                    <a:pt x="0" y="88"/>
                    <a:pt x="21" y="105"/>
                  </a:cubicBezTo>
                  <a:lnTo>
                    <a:pt x="21" y="138"/>
                  </a:lnTo>
                  <a:cubicBezTo>
                    <a:pt x="21" y="154"/>
                    <a:pt x="38" y="171"/>
                    <a:pt x="54" y="191"/>
                  </a:cubicBezTo>
                  <a:cubicBezTo>
                    <a:pt x="66" y="204"/>
                    <a:pt x="84" y="209"/>
                    <a:pt x="103" y="209"/>
                  </a:cubicBezTo>
                  <a:cubicBezTo>
                    <a:pt x="134" y="209"/>
                    <a:pt x="170" y="194"/>
                    <a:pt x="190" y="171"/>
                  </a:cubicBezTo>
                  <a:cubicBezTo>
                    <a:pt x="227" y="121"/>
                    <a:pt x="227" y="51"/>
                    <a:pt x="174" y="18"/>
                  </a:cubicBezTo>
                  <a:cubicBezTo>
                    <a:pt x="161" y="6"/>
                    <a:pt x="143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5"/>
            <p:cNvSpPr/>
            <p:nvPr/>
          </p:nvSpPr>
          <p:spPr>
            <a:xfrm>
              <a:off x="4184975" y="2952725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10" y="1"/>
                  </a:moveTo>
                  <a:cubicBezTo>
                    <a:pt x="75" y="1"/>
                    <a:pt x="41" y="16"/>
                    <a:pt x="17" y="37"/>
                  </a:cubicBezTo>
                  <a:cubicBezTo>
                    <a:pt x="1" y="53"/>
                    <a:pt x="1" y="86"/>
                    <a:pt x="1" y="123"/>
                  </a:cubicBezTo>
                  <a:lnTo>
                    <a:pt x="1" y="140"/>
                  </a:lnTo>
                  <a:cubicBezTo>
                    <a:pt x="1" y="156"/>
                    <a:pt x="17" y="173"/>
                    <a:pt x="34" y="189"/>
                  </a:cubicBezTo>
                  <a:cubicBezTo>
                    <a:pt x="55" y="210"/>
                    <a:pt x="88" y="210"/>
                    <a:pt x="104" y="210"/>
                  </a:cubicBezTo>
                  <a:cubicBezTo>
                    <a:pt x="137" y="210"/>
                    <a:pt x="174" y="189"/>
                    <a:pt x="191" y="173"/>
                  </a:cubicBezTo>
                  <a:cubicBezTo>
                    <a:pt x="207" y="156"/>
                    <a:pt x="207" y="123"/>
                    <a:pt x="207" y="86"/>
                  </a:cubicBezTo>
                  <a:cubicBezTo>
                    <a:pt x="207" y="70"/>
                    <a:pt x="191" y="37"/>
                    <a:pt x="174" y="20"/>
                  </a:cubicBezTo>
                  <a:cubicBezTo>
                    <a:pt x="154" y="6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5"/>
            <p:cNvSpPr/>
            <p:nvPr/>
          </p:nvSpPr>
          <p:spPr>
            <a:xfrm>
              <a:off x="4086650" y="30275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37" y="1"/>
                  </a:moveTo>
                  <a:cubicBezTo>
                    <a:pt x="71" y="1"/>
                    <a:pt x="17" y="34"/>
                    <a:pt x="17" y="83"/>
                  </a:cubicBezTo>
                  <a:cubicBezTo>
                    <a:pt x="1" y="104"/>
                    <a:pt x="17" y="121"/>
                    <a:pt x="17" y="137"/>
                  </a:cubicBezTo>
                  <a:cubicBezTo>
                    <a:pt x="17" y="154"/>
                    <a:pt x="17" y="154"/>
                    <a:pt x="34" y="170"/>
                  </a:cubicBezTo>
                  <a:cubicBezTo>
                    <a:pt x="50" y="187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87"/>
                  </a:cubicBezTo>
                  <a:cubicBezTo>
                    <a:pt x="207" y="170"/>
                    <a:pt x="207" y="154"/>
                    <a:pt x="223" y="121"/>
                  </a:cubicBezTo>
                  <a:cubicBezTo>
                    <a:pt x="223" y="67"/>
                    <a:pt x="190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5"/>
            <p:cNvSpPr/>
            <p:nvPr/>
          </p:nvSpPr>
          <p:spPr>
            <a:xfrm>
              <a:off x="4082325" y="29819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17" y="50"/>
                    <a:pt x="1" y="87"/>
                    <a:pt x="1" y="104"/>
                  </a:cubicBezTo>
                  <a:cubicBezTo>
                    <a:pt x="17" y="120"/>
                    <a:pt x="17" y="120"/>
                    <a:pt x="17" y="137"/>
                  </a:cubicBezTo>
                  <a:cubicBezTo>
                    <a:pt x="17" y="153"/>
                    <a:pt x="38" y="174"/>
                    <a:pt x="54" y="174"/>
                  </a:cubicBezTo>
                  <a:cubicBezTo>
                    <a:pt x="69" y="188"/>
                    <a:pt x="90" y="196"/>
                    <a:pt x="113" y="196"/>
                  </a:cubicBezTo>
                  <a:cubicBezTo>
                    <a:pt x="142" y="196"/>
                    <a:pt x="172" y="183"/>
                    <a:pt x="190" y="153"/>
                  </a:cubicBezTo>
                  <a:cubicBezTo>
                    <a:pt x="223" y="120"/>
                    <a:pt x="223" y="50"/>
                    <a:pt x="174" y="17"/>
                  </a:cubicBezTo>
                  <a:cubicBezTo>
                    <a:pt x="157" y="1"/>
                    <a:pt x="14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5"/>
            <p:cNvSpPr/>
            <p:nvPr/>
          </p:nvSpPr>
          <p:spPr>
            <a:xfrm>
              <a:off x="4082750" y="30404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70" y="0"/>
                    <a:pt x="21" y="33"/>
                    <a:pt x="0" y="83"/>
                  </a:cubicBezTo>
                  <a:lnTo>
                    <a:pt x="0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7" y="186"/>
                    <a:pt x="70" y="206"/>
                    <a:pt x="87" y="206"/>
                  </a:cubicBezTo>
                  <a:cubicBezTo>
                    <a:pt x="95" y="209"/>
                    <a:pt x="104" y="210"/>
                    <a:pt x="112" y="210"/>
                  </a:cubicBezTo>
                  <a:cubicBezTo>
                    <a:pt x="168" y="210"/>
                    <a:pt x="206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5"/>
            <p:cNvSpPr/>
            <p:nvPr/>
          </p:nvSpPr>
          <p:spPr>
            <a:xfrm>
              <a:off x="4088825" y="30141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3" y="0"/>
                  </a:moveTo>
                  <a:cubicBezTo>
                    <a:pt x="66" y="0"/>
                    <a:pt x="50" y="21"/>
                    <a:pt x="33" y="37"/>
                  </a:cubicBezTo>
                  <a:cubicBezTo>
                    <a:pt x="17" y="54"/>
                    <a:pt x="0" y="87"/>
                    <a:pt x="17" y="124"/>
                  </a:cubicBezTo>
                  <a:lnTo>
                    <a:pt x="17" y="140"/>
                  </a:lnTo>
                  <a:cubicBezTo>
                    <a:pt x="17" y="157"/>
                    <a:pt x="33" y="173"/>
                    <a:pt x="50" y="190"/>
                  </a:cubicBezTo>
                  <a:cubicBezTo>
                    <a:pt x="70" y="204"/>
                    <a:pt x="90" y="209"/>
                    <a:pt x="108" y="209"/>
                  </a:cubicBezTo>
                  <a:cubicBezTo>
                    <a:pt x="139" y="209"/>
                    <a:pt x="167" y="194"/>
                    <a:pt x="190" y="173"/>
                  </a:cubicBezTo>
                  <a:cubicBezTo>
                    <a:pt x="223" y="140"/>
                    <a:pt x="223" y="124"/>
                    <a:pt x="223" y="87"/>
                  </a:cubicBezTo>
                  <a:cubicBezTo>
                    <a:pt x="223" y="70"/>
                    <a:pt x="206" y="37"/>
                    <a:pt x="190" y="21"/>
                  </a:cubicBezTo>
                  <a:cubicBezTo>
                    <a:pt x="153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5"/>
            <p:cNvSpPr/>
            <p:nvPr/>
          </p:nvSpPr>
          <p:spPr>
            <a:xfrm>
              <a:off x="4086650" y="29377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4" y="34"/>
                    <a:pt x="17" y="67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cubicBezTo>
                    <a:pt x="17" y="153"/>
                    <a:pt x="17" y="153"/>
                    <a:pt x="34" y="170"/>
                  </a:cubicBezTo>
                  <a:cubicBezTo>
                    <a:pt x="50" y="191"/>
                    <a:pt x="71" y="207"/>
                    <a:pt x="104" y="207"/>
                  </a:cubicBezTo>
                  <a:cubicBezTo>
                    <a:pt x="110" y="209"/>
                    <a:pt x="116" y="210"/>
                    <a:pt x="123" y="210"/>
                  </a:cubicBezTo>
                  <a:cubicBezTo>
                    <a:pt x="166" y="210"/>
                    <a:pt x="209" y="164"/>
                    <a:pt x="223" y="121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5"/>
            <p:cNvSpPr/>
            <p:nvPr/>
          </p:nvSpPr>
          <p:spPr>
            <a:xfrm>
              <a:off x="4077175" y="29935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41" y="0"/>
                  </a:moveTo>
                  <a:cubicBezTo>
                    <a:pt x="103" y="0"/>
                    <a:pt x="70" y="21"/>
                    <a:pt x="54" y="21"/>
                  </a:cubicBezTo>
                  <a:cubicBezTo>
                    <a:pt x="38" y="38"/>
                    <a:pt x="17" y="71"/>
                    <a:pt x="17" y="87"/>
                  </a:cubicBezTo>
                  <a:cubicBezTo>
                    <a:pt x="0" y="103"/>
                    <a:pt x="17" y="141"/>
                    <a:pt x="17" y="141"/>
                  </a:cubicBezTo>
                  <a:cubicBezTo>
                    <a:pt x="17" y="157"/>
                    <a:pt x="17" y="157"/>
                    <a:pt x="38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4" y="210"/>
                    <a:pt x="123" y="212"/>
                    <a:pt x="133" y="212"/>
                  </a:cubicBezTo>
                  <a:cubicBezTo>
                    <a:pt x="174" y="212"/>
                    <a:pt x="210" y="178"/>
                    <a:pt x="223" y="124"/>
                  </a:cubicBezTo>
                  <a:cubicBezTo>
                    <a:pt x="223" y="103"/>
                    <a:pt x="223" y="71"/>
                    <a:pt x="207" y="54"/>
                  </a:cubicBezTo>
                  <a:cubicBezTo>
                    <a:pt x="190" y="21"/>
                    <a:pt x="157" y="21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5"/>
            <p:cNvSpPr/>
            <p:nvPr/>
          </p:nvSpPr>
          <p:spPr>
            <a:xfrm>
              <a:off x="4082325" y="2966000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5" y="1"/>
                  </a:moveTo>
                  <a:cubicBezTo>
                    <a:pt x="53" y="1"/>
                    <a:pt x="14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8" y="174"/>
                    <a:pt x="71" y="194"/>
                    <a:pt x="87" y="194"/>
                  </a:cubicBezTo>
                  <a:cubicBezTo>
                    <a:pt x="97" y="199"/>
                    <a:pt x="106" y="201"/>
                    <a:pt x="116" y="201"/>
                  </a:cubicBezTo>
                  <a:cubicBezTo>
                    <a:pt x="140" y="201"/>
                    <a:pt x="162" y="188"/>
                    <a:pt x="174" y="174"/>
                  </a:cubicBezTo>
                  <a:cubicBezTo>
                    <a:pt x="190" y="157"/>
                    <a:pt x="207" y="141"/>
                    <a:pt x="207" y="108"/>
                  </a:cubicBezTo>
                  <a:cubicBezTo>
                    <a:pt x="223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5"/>
            <p:cNvSpPr/>
            <p:nvPr/>
          </p:nvSpPr>
          <p:spPr>
            <a:xfrm>
              <a:off x="4084500" y="295172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13" y="1"/>
                  </a:moveTo>
                  <a:cubicBezTo>
                    <a:pt x="84" y="1"/>
                    <a:pt x="54" y="14"/>
                    <a:pt x="33" y="44"/>
                  </a:cubicBezTo>
                  <a:cubicBezTo>
                    <a:pt x="17" y="60"/>
                    <a:pt x="0" y="93"/>
                    <a:pt x="0" y="110"/>
                  </a:cubicBezTo>
                  <a:cubicBezTo>
                    <a:pt x="0" y="126"/>
                    <a:pt x="17" y="126"/>
                    <a:pt x="17" y="147"/>
                  </a:cubicBezTo>
                  <a:cubicBezTo>
                    <a:pt x="17" y="163"/>
                    <a:pt x="33" y="180"/>
                    <a:pt x="54" y="180"/>
                  </a:cubicBezTo>
                  <a:cubicBezTo>
                    <a:pt x="70" y="196"/>
                    <a:pt x="87" y="213"/>
                    <a:pt x="120" y="213"/>
                  </a:cubicBezTo>
                  <a:cubicBezTo>
                    <a:pt x="157" y="196"/>
                    <a:pt x="173" y="196"/>
                    <a:pt x="190" y="163"/>
                  </a:cubicBezTo>
                  <a:cubicBezTo>
                    <a:pt x="206" y="147"/>
                    <a:pt x="223" y="126"/>
                    <a:pt x="206" y="93"/>
                  </a:cubicBezTo>
                  <a:cubicBezTo>
                    <a:pt x="206" y="60"/>
                    <a:pt x="206" y="44"/>
                    <a:pt x="173" y="23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5"/>
            <p:cNvSpPr/>
            <p:nvPr/>
          </p:nvSpPr>
          <p:spPr>
            <a:xfrm>
              <a:off x="4074175" y="29428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1"/>
                  </a:cubicBezTo>
                  <a:cubicBezTo>
                    <a:pt x="1" y="107"/>
                    <a:pt x="1" y="124"/>
                    <a:pt x="17" y="140"/>
                  </a:cubicBezTo>
                  <a:cubicBezTo>
                    <a:pt x="17" y="173"/>
                    <a:pt x="54" y="210"/>
                    <a:pt x="87" y="210"/>
                  </a:cubicBezTo>
                  <a:cubicBezTo>
                    <a:pt x="158" y="210"/>
                    <a:pt x="207" y="173"/>
                    <a:pt x="207" y="124"/>
                  </a:cubicBezTo>
                  <a:cubicBezTo>
                    <a:pt x="223" y="91"/>
                    <a:pt x="207" y="70"/>
                    <a:pt x="190" y="37"/>
                  </a:cubicBezTo>
                  <a:cubicBezTo>
                    <a:pt x="174" y="21"/>
                    <a:pt x="158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5"/>
            <p:cNvSpPr/>
            <p:nvPr/>
          </p:nvSpPr>
          <p:spPr>
            <a:xfrm>
              <a:off x="4080150" y="3053975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7" y="1"/>
                  </a:moveTo>
                  <a:cubicBezTo>
                    <a:pt x="114" y="1"/>
                    <a:pt x="101" y="3"/>
                    <a:pt x="88" y="7"/>
                  </a:cubicBezTo>
                  <a:cubicBezTo>
                    <a:pt x="38" y="23"/>
                    <a:pt x="1" y="93"/>
                    <a:pt x="22" y="143"/>
                  </a:cubicBezTo>
                  <a:cubicBezTo>
                    <a:pt x="34" y="183"/>
                    <a:pt x="75" y="202"/>
                    <a:pt x="117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80"/>
                    <a:pt x="244" y="110"/>
                    <a:pt x="228" y="56"/>
                  </a:cubicBezTo>
                  <a:cubicBezTo>
                    <a:pt x="200" y="19"/>
                    <a:pt x="165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5"/>
            <p:cNvSpPr/>
            <p:nvPr/>
          </p:nvSpPr>
          <p:spPr>
            <a:xfrm>
              <a:off x="4069450" y="30617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3"/>
                    <a:pt x="0" y="77"/>
                    <a:pt x="17" y="143"/>
                  </a:cubicBezTo>
                  <a:cubicBezTo>
                    <a:pt x="45" y="183"/>
                    <a:pt x="80" y="203"/>
                    <a:pt x="118" y="203"/>
                  </a:cubicBezTo>
                  <a:cubicBezTo>
                    <a:pt x="131" y="203"/>
                    <a:pt x="144" y="201"/>
                    <a:pt x="157" y="197"/>
                  </a:cubicBezTo>
                  <a:cubicBezTo>
                    <a:pt x="223" y="180"/>
                    <a:pt x="243" y="110"/>
                    <a:pt x="223" y="56"/>
                  </a:cubicBezTo>
                  <a:cubicBezTo>
                    <a:pt x="210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5"/>
            <p:cNvSpPr/>
            <p:nvPr/>
          </p:nvSpPr>
          <p:spPr>
            <a:xfrm>
              <a:off x="4069025" y="30472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37" y="0"/>
                  </a:moveTo>
                  <a:cubicBezTo>
                    <a:pt x="71" y="0"/>
                    <a:pt x="17" y="38"/>
                    <a:pt x="17" y="87"/>
                  </a:cubicBezTo>
                  <a:cubicBezTo>
                    <a:pt x="1" y="104"/>
                    <a:pt x="17" y="120"/>
                    <a:pt x="17" y="141"/>
                  </a:cubicBezTo>
                  <a:cubicBezTo>
                    <a:pt x="17" y="157"/>
                    <a:pt x="17" y="157"/>
                    <a:pt x="34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11" y="209"/>
                    <a:pt x="118" y="210"/>
                    <a:pt x="125" y="210"/>
                  </a:cubicBezTo>
                  <a:cubicBezTo>
                    <a:pt x="170" y="210"/>
                    <a:pt x="209" y="166"/>
                    <a:pt x="223" y="120"/>
                  </a:cubicBezTo>
                  <a:cubicBezTo>
                    <a:pt x="223" y="87"/>
                    <a:pt x="223" y="71"/>
                    <a:pt x="207" y="54"/>
                  </a:cubicBezTo>
                  <a:cubicBezTo>
                    <a:pt x="190" y="17"/>
                    <a:pt x="15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5"/>
            <p:cNvSpPr/>
            <p:nvPr/>
          </p:nvSpPr>
          <p:spPr>
            <a:xfrm>
              <a:off x="4069850" y="3126200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03" y="0"/>
                  </a:moveTo>
                  <a:cubicBezTo>
                    <a:pt x="58" y="0"/>
                    <a:pt x="19" y="44"/>
                    <a:pt x="1" y="90"/>
                  </a:cubicBezTo>
                  <a:cubicBezTo>
                    <a:pt x="1" y="107"/>
                    <a:pt x="1" y="123"/>
                    <a:pt x="21" y="140"/>
                  </a:cubicBezTo>
                  <a:lnTo>
                    <a:pt x="21" y="156"/>
                  </a:lnTo>
                  <a:cubicBezTo>
                    <a:pt x="38" y="193"/>
                    <a:pt x="71" y="210"/>
                    <a:pt x="87" y="210"/>
                  </a:cubicBezTo>
                  <a:cubicBezTo>
                    <a:pt x="157" y="210"/>
                    <a:pt x="207" y="177"/>
                    <a:pt x="207" y="123"/>
                  </a:cubicBezTo>
                  <a:cubicBezTo>
                    <a:pt x="227" y="90"/>
                    <a:pt x="207" y="74"/>
                    <a:pt x="190" y="37"/>
                  </a:cubicBezTo>
                  <a:cubicBezTo>
                    <a:pt x="174" y="20"/>
                    <a:pt x="157" y="4"/>
                    <a:pt x="124" y="4"/>
                  </a:cubicBezTo>
                  <a:cubicBezTo>
                    <a:pt x="117" y="2"/>
                    <a:pt x="11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5"/>
            <p:cNvSpPr/>
            <p:nvPr/>
          </p:nvSpPr>
          <p:spPr>
            <a:xfrm>
              <a:off x="4070375" y="30334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2" y="1"/>
                  </a:moveTo>
                  <a:cubicBezTo>
                    <a:pt x="102" y="1"/>
                    <a:pt x="92" y="2"/>
                    <a:pt x="83" y="5"/>
                  </a:cubicBezTo>
                  <a:cubicBezTo>
                    <a:pt x="33" y="22"/>
                    <a:pt x="0" y="92"/>
                    <a:pt x="17" y="141"/>
                  </a:cubicBezTo>
                  <a:cubicBezTo>
                    <a:pt x="41" y="180"/>
                    <a:pt x="75" y="208"/>
                    <a:pt x="111" y="208"/>
                  </a:cubicBezTo>
                  <a:cubicBezTo>
                    <a:pt x="125" y="208"/>
                    <a:pt x="139" y="204"/>
                    <a:pt x="153" y="195"/>
                  </a:cubicBezTo>
                  <a:cubicBezTo>
                    <a:pt x="206" y="178"/>
                    <a:pt x="239" y="125"/>
                    <a:pt x="223" y="75"/>
                  </a:cubicBezTo>
                  <a:cubicBezTo>
                    <a:pt x="209" y="31"/>
                    <a:pt x="15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5"/>
            <p:cNvSpPr/>
            <p:nvPr/>
          </p:nvSpPr>
          <p:spPr>
            <a:xfrm>
              <a:off x="4073775" y="30986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05" y="1"/>
                  </a:moveTo>
                  <a:cubicBezTo>
                    <a:pt x="76" y="1"/>
                    <a:pt x="47" y="14"/>
                    <a:pt x="17" y="44"/>
                  </a:cubicBezTo>
                  <a:cubicBezTo>
                    <a:pt x="0" y="60"/>
                    <a:pt x="0" y="77"/>
                    <a:pt x="0" y="110"/>
                  </a:cubicBezTo>
                  <a:cubicBezTo>
                    <a:pt x="0" y="126"/>
                    <a:pt x="0" y="126"/>
                    <a:pt x="17" y="147"/>
                  </a:cubicBezTo>
                  <a:cubicBezTo>
                    <a:pt x="17" y="164"/>
                    <a:pt x="33" y="164"/>
                    <a:pt x="33" y="180"/>
                  </a:cubicBezTo>
                  <a:cubicBezTo>
                    <a:pt x="60" y="192"/>
                    <a:pt x="75" y="203"/>
                    <a:pt x="94" y="203"/>
                  </a:cubicBezTo>
                  <a:cubicBezTo>
                    <a:pt x="102" y="203"/>
                    <a:pt x="110" y="201"/>
                    <a:pt x="120" y="197"/>
                  </a:cubicBezTo>
                  <a:cubicBezTo>
                    <a:pt x="153" y="197"/>
                    <a:pt x="174" y="180"/>
                    <a:pt x="190" y="164"/>
                  </a:cubicBezTo>
                  <a:cubicBezTo>
                    <a:pt x="206" y="147"/>
                    <a:pt x="223" y="110"/>
                    <a:pt x="206" y="93"/>
                  </a:cubicBezTo>
                  <a:cubicBezTo>
                    <a:pt x="206" y="60"/>
                    <a:pt x="190" y="44"/>
                    <a:pt x="174" y="23"/>
                  </a:cubicBezTo>
                  <a:cubicBezTo>
                    <a:pt x="150" y="9"/>
                    <a:pt x="127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5"/>
            <p:cNvSpPr/>
            <p:nvPr/>
          </p:nvSpPr>
          <p:spPr>
            <a:xfrm>
              <a:off x="4075525" y="30849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8" y="0"/>
                  </a:moveTo>
                  <a:cubicBezTo>
                    <a:pt x="94" y="0"/>
                    <a:pt x="80" y="2"/>
                    <a:pt x="66" y="7"/>
                  </a:cubicBezTo>
                  <a:cubicBezTo>
                    <a:pt x="17" y="23"/>
                    <a:pt x="0" y="77"/>
                    <a:pt x="17" y="143"/>
                  </a:cubicBezTo>
                  <a:cubicBezTo>
                    <a:pt x="17" y="143"/>
                    <a:pt x="33" y="159"/>
                    <a:pt x="33" y="180"/>
                  </a:cubicBezTo>
                  <a:cubicBezTo>
                    <a:pt x="57" y="191"/>
                    <a:pt x="82" y="203"/>
                    <a:pt x="112" y="203"/>
                  </a:cubicBezTo>
                  <a:cubicBezTo>
                    <a:pt x="125" y="203"/>
                    <a:pt x="138" y="201"/>
                    <a:pt x="153" y="196"/>
                  </a:cubicBezTo>
                  <a:cubicBezTo>
                    <a:pt x="186" y="180"/>
                    <a:pt x="207" y="143"/>
                    <a:pt x="223" y="110"/>
                  </a:cubicBezTo>
                  <a:cubicBezTo>
                    <a:pt x="223" y="93"/>
                    <a:pt x="223" y="77"/>
                    <a:pt x="207" y="56"/>
                  </a:cubicBezTo>
                  <a:cubicBezTo>
                    <a:pt x="191" y="19"/>
                    <a:pt x="15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5"/>
            <p:cNvSpPr/>
            <p:nvPr/>
          </p:nvSpPr>
          <p:spPr>
            <a:xfrm>
              <a:off x="4079325" y="3072875"/>
              <a:ext cx="5200" cy="4975"/>
            </a:xfrm>
            <a:custGeom>
              <a:avLst/>
              <a:gdLst/>
              <a:ahLst/>
              <a:cxnLst/>
              <a:rect l="l" t="t" r="r" b="b"/>
              <a:pathLst>
                <a:path w="208" h="199" extrusionOk="0">
                  <a:moveTo>
                    <a:pt x="95" y="1"/>
                  </a:moveTo>
                  <a:cubicBezTo>
                    <a:pt x="54" y="1"/>
                    <a:pt x="15" y="34"/>
                    <a:pt x="1" y="92"/>
                  </a:cubicBezTo>
                  <a:lnTo>
                    <a:pt x="1" y="145"/>
                  </a:lnTo>
                  <a:cubicBezTo>
                    <a:pt x="17" y="145"/>
                    <a:pt x="17" y="162"/>
                    <a:pt x="17" y="162"/>
                  </a:cubicBezTo>
                  <a:cubicBezTo>
                    <a:pt x="34" y="178"/>
                    <a:pt x="71" y="195"/>
                    <a:pt x="88" y="195"/>
                  </a:cubicBezTo>
                  <a:cubicBezTo>
                    <a:pt x="96" y="198"/>
                    <a:pt x="105" y="199"/>
                    <a:pt x="114" y="199"/>
                  </a:cubicBezTo>
                  <a:cubicBezTo>
                    <a:pt x="159" y="199"/>
                    <a:pt x="207" y="166"/>
                    <a:pt x="207" y="108"/>
                  </a:cubicBezTo>
                  <a:cubicBezTo>
                    <a:pt x="207" y="92"/>
                    <a:pt x="207" y="59"/>
                    <a:pt x="191" y="42"/>
                  </a:cubicBezTo>
                  <a:cubicBezTo>
                    <a:pt x="174" y="22"/>
                    <a:pt x="158" y="5"/>
                    <a:pt x="121" y="5"/>
                  </a:cubicBezTo>
                  <a:cubicBezTo>
                    <a:pt x="112" y="2"/>
                    <a:pt x="104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5"/>
            <p:cNvSpPr/>
            <p:nvPr/>
          </p:nvSpPr>
          <p:spPr>
            <a:xfrm>
              <a:off x="4071600" y="31102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91" y="1"/>
                  </a:moveTo>
                  <a:cubicBezTo>
                    <a:pt x="68" y="1"/>
                    <a:pt x="43" y="13"/>
                    <a:pt x="17" y="24"/>
                  </a:cubicBezTo>
                  <a:cubicBezTo>
                    <a:pt x="17" y="41"/>
                    <a:pt x="1" y="57"/>
                    <a:pt x="1" y="94"/>
                  </a:cubicBezTo>
                  <a:lnTo>
                    <a:pt x="1" y="144"/>
                  </a:lnTo>
                  <a:cubicBezTo>
                    <a:pt x="17" y="177"/>
                    <a:pt x="54" y="197"/>
                    <a:pt x="87" y="214"/>
                  </a:cubicBezTo>
                  <a:cubicBezTo>
                    <a:pt x="157" y="214"/>
                    <a:pt x="190" y="177"/>
                    <a:pt x="207" y="127"/>
                  </a:cubicBezTo>
                  <a:cubicBezTo>
                    <a:pt x="207" y="94"/>
                    <a:pt x="207" y="57"/>
                    <a:pt x="190" y="41"/>
                  </a:cubicBezTo>
                  <a:cubicBezTo>
                    <a:pt x="174" y="24"/>
                    <a:pt x="137" y="8"/>
                    <a:pt x="120" y="8"/>
                  </a:cubicBezTo>
                  <a:cubicBezTo>
                    <a:pt x="111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5"/>
            <p:cNvSpPr/>
            <p:nvPr/>
          </p:nvSpPr>
          <p:spPr>
            <a:xfrm>
              <a:off x="4052325" y="30046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3" y="1"/>
                  </a:moveTo>
                  <a:cubicBezTo>
                    <a:pt x="51" y="1"/>
                    <a:pt x="14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cubicBezTo>
                    <a:pt x="17" y="141"/>
                    <a:pt x="17" y="157"/>
                    <a:pt x="34" y="157"/>
                  </a:cubicBezTo>
                  <a:cubicBezTo>
                    <a:pt x="34" y="174"/>
                    <a:pt x="67" y="194"/>
                    <a:pt x="104" y="211"/>
                  </a:cubicBezTo>
                  <a:cubicBezTo>
                    <a:pt x="153" y="211"/>
                    <a:pt x="207" y="174"/>
                    <a:pt x="207" y="124"/>
                  </a:cubicBezTo>
                  <a:cubicBezTo>
                    <a:pt x="223" y="91"/>
                    <a:pt x="207" y="54"/>
                    <a:pt x="186" y="38"/>
                  </a:cubicBezTo>
                  <a:cubicBezTo>
                    <a:pt x="17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5"/>
            <p:cNvSpPr/>
            <p:nvPr/>
          </p:nvSpPr>
          <p:spPr>
            <a:xfrm>
              <a:off x="4038100" y="30099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17" y="34"/>
                    <a:pt x="17" y="67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lnTo>
                    <a:pt x="17" y="170"/>
                  </a:lnTo>
                  <a:cubicBezTo>
                    <a:pt x="34" y="191"/>
                    <a:pt x="71" y="207"/>
                    <a:pt x="87" y="207"/>
                  </a:cubicBezTo>
                  <a:cubicBezTo>
                    <a:pt x="96" y="209"/>
                    <a:pt x="105" y="210"/>
                    <a:pt x="113" y="210"/>
                  </a:cubicBezTo>
                  <a:cubicBezTo>
                    <a:pt x="169" y="210"/>
                    <a:pt x="207" y="164"/>
                    <a:pt x="207" y="121"/>
                  </a:cubicBezTo>
                  <a:cubicBezTo>
                    <a:pt x="223" y="88"/>
                    <a:pt x="207" y="67"/>
                    <a:pt x="190" y="50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5"/>
            <p:cNvSpPr/>
            <p:nvPr/>
          </p:nvSpPr>
          <p:spPr>
            <a:xfrm>
              <a:off x="4030800" y="297197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6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37" y="38"/>
                    <a:pt x="0" y="91"/>
                    <a:pt x="17" y="141"/>
                  </a:cubicBezTo>
                  <a:cubicBezTo>
                    <a:pt x="47" y="185"/>
                    <a:pt x="86" y="215"/>
                    <a:pt x="129" y="215"/>
                  </a:cubicBezTo>
                  <a:cubicBezTo>
                    <a:pt x="138" y="215"/>
                    <a:pt x="147" y="214"/>
                    <a:pt x="157" y="211"/>
                  </a:cubicBezTo>
                  <a:cubicBezTo>
                    <a:pt x="206" y="178"/>
                    <a:pt x="243" y="124"/>
                    <a:pt x="223" y="75"/>
                  </a:cubicBezTo>
                  <a:cubicBezTo>
                    <a:pt x="209" y="31"/>
                    <a:pt x="16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5"/>
            <p:cNvSpPr/>
            <p:nvPr/>
          </p:nvSpPr>
          <p:spPr>
            <a:xfrm>
              <a:off x="4034300" y="30232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83" y="1"/>
                  </a:moveTo>
                  <a:cubicBezTo>
                    <a:pt x="33" y="17"/>
                    <a:pt x="0" y="87"/>
                    <a:pt x="17" y="137"/>
                  </a:cubicBezTo>
                  <a:cubicBezTo>
                    <a:pt x="41" y="176"/>
                    <a:pt x="75" y="204"/>
                    <a:pt x="111" y="204"/>
                  </a:cubicBezTo>
                  <a:cubicBezTo>
                    <a:pt x="125" y="204"/>
                    <a:pt x="139" y="200"/>
                    <a:pt x="153" y="190"/>
                  </a:cubicBezTo>
                  <a:cubicBezTo>
                    <a:pt x="169" y="190"/>
                    <a:pt x="186" y="174"/>
                    <a:pt x="206" y="174"/>
                  </a:cubicBezTo>
                  <a:cubicBezTo>
                    <a:pt x="223" y="137"/>
                    <a:pt x="239" y="104"/>
                    <a:pt x="223" y="71"/>
                  </a:cubicBezTo>
                  <a:cubicBezTo>
                    <a:pt x="206" y="17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5"/>
            <p:cNvSpPr/>
            <p:nvPr/>
          </p:nvSpPr>
          <p:spPr>
            <a:xfrm>
              <a:off x="4042425" y="2979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1" y="0"/>
                  </a:moveTo>
                  <a:cubicBezTo>
                    <a:pt x="67" y="0"/>
                    <a:pt x="1" y="33"/>
                    <a:pt x="1" y="87"/>
                  </a:cubicBezTo>
                  <a:lnTo>
                    <a:pt x="1" y="136"/>
                  </a:lnTo>
                  <a:cubicBezTo>
                    <a:pt x="1" y="153"/>
                    <a:pt x="17" y="153"/>
                    <a:pt x="17" y="169"/>
                  </a:cubicBezTo>
                  <a:cubicBezTo>
                    <a:pt x="34" y="190"/>
                    <a:pt x="50" y="206"/>
                    <a:pt x="88" y="206"/>
                  </a:cubicBezTo>
                  <a:cubicBezTo>
                    <a:pt x="94" y="208"/>
                    <a:pt x="100" y="209"/>
                    <a:pt x="107" y="209"/>
                  </a:cubicBezTo>
                  <a:cubicBezTo>
                    <a:pt x="154" y="209"/>
                    <a:pt x="207" y="163"/>
                    <a:pt x="207" y="120"/>
                  </a:cubicBezTo>
                  <a:cubicBezTo>
                    <a:pt x="207" y="103"/>
                    <a:pt x="207" y="66"/>
                    <a:pt x="191" y="50"/>
                  </a:cubicBezTo>
                  <a:cubicBezTo>
                    <a:pt x="170" y="17"/>
                    <a:pt x="154" y="17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5"/>
            <p:cNvSpPr/>
            <p:nvPr/>
          </p:nvSpPr>
          <p:spPr>
            <a:xfrm>
              <a:off x="4031725" y="29578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13" y="0"/>
                  </a:moveTo>
                  <a:cubicBezTo>
                    <a:pt x="103" y="0"/>
                    <a:pt x="93" y="2"/>
                    <a:pt x="83" y="6"/>
                  </a:cubicBezTo>
                  <a:cubicBezTo>
                    <a:pt x="33" y="23"/>
                    <a:pt x="0" y="88"/>
                    <a:pt x="17" y="142"/>
                  </a:cubicBezTo>
                  <a:cubicBezTo>
                    <a:pt x="29" y="178"/>
                    <a:pt x="68" y="207"/>
                    <a:pt x="107" y="207"/>
                  </a:cubicBezTo>
                  <a:cubicBezTo>
                    <a:pt x="123" y="207"/>
                    <a:pt x="139" y="202"/>
                    <a:pt x="153" y="192"/>
                  </a:cubicBezTo>
                  <a:cubicBezTo>
                    <a:pt x="206" y="175"/>
                    <a:pt x="239" y="126"/>
                    <a:pt x="223" y="72"/>
                  </a:cubicBezTo>
                  <a:cubicBezTo>
                    <a:pt x="193" y="32"/>
                    <a:pt x="15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5"/>
            <p:cNvSpPr/>
            <p:nvPr/>
          </p:nvSpPr>
          <p:spPr>
            <a:xfrm>
              <a:off x="4101300" y="3011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1" y="0"/>
                    <a:pt x="0" y="47"/>
                    <a:pt x="0" y="90"/>
                  </a:cubicBezTo>
                  <a:lnTo>
                    <a:pt x="0" y="144"/>
                  </a:lnTo>
                  <a:cubicBezTo>
                    <a:pt x="17" y="177"/>
                    <a:pt x="50" y="193"/>
                    <a:pt x="83" y="210"/>
                  </a:cubicBezTo>
                  <a:cubicBezTo>
                    <a:pt x="136" y="210"/>
                    <a:pt x="206" y="177"/>
                    <a:pt x="206" y="123"/>
                  </a:cubicBezTo>
                  <a:cubicBezTo>
                    <a:pt x="206" y="90"/>
                    <a:pt x="206" y="74"/>
                    <a:pt x="186" y="41"/>
                  </a:cubicBezTo>
                  <a:cubicBezTo>
                    <a:pt x="169" y="20"/>
                    <a:pt x="153" y="3"/>
                    <a:pt x="120" y="3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5"/>
            <p:cNvSpPr/>
            <p:nvPr/>
          </p:nvSpPr>
          <p:spPr>
            <a:xfrm>
              <a:off x="4024800" y="3014000"/>
              <a:ext cx="5200" cy="4900"/>
            </a:xfrm>
            <a:custGeom>
              <a:avLst/>
              <a:gdLst/>
              <a:ahLst/>
              <a:cxnLst/>
              <a:rect l="l" t="t" r="r" b="b"/>
              <a:pathLst>
                <a:path w="208" h="196" extrusionOk="0">
                  <a:moveTo>
                    <a:pt x="96" y="1"/>
                  </a:moveTo>
                  <a:cubicBezTo>
                    <a:pt x="65" y="1"/>
                    <a:pt x="35" y="14"/>
                    <a:pt x="17" y="43"/>
                  </a:cubicBezTo>
                  <a:cubicBezTo>
                    <a:pt x="1" y="60"/>
                    <a:pt x="1" y="76"/>
                    <a:pt x="1" y="109"/>
                  </a:cubicBezTo>
                  <a:lnTo>
                    <a:pt x="1" y="130"/>
                  </a:lnTo>
                  <a:cubicBezTo>
                    <a:pt x="1" y="146"/>
                    <a:pt x="17" y="163"/>
                    <a:pt x="34" y="179"/>
                  </a:cubicBezTo>
                  <a:cubicBezTo>
                    <a:pt x="50" y="196"/>
                    <a:pt x="88" y="196"/>
                    <a:pt x="104" y="196"/>
                  </a:cubicBezTo>
                  <a:cubicBezTo>
                    <a:pt x="137" y="196"/>
                    <a:pt x="174" y="179"/>
                    <a:pt x="191" y="163"/>
                  </a:cubicBezTo>
                  <a:cubicBezTo>
                    <a:pt x="207" y="146"/>
                    <a:pt x="207" y="109"/>
                    <a:pt x="207" y="93"/>
                  </a:cubicBezTo>
                  <a:cubicBezTo>
                    <a:pt x="207" y="60"/>
                    <a:pt x="191" y="43"/>
                    <a:pt x="174" y="27"/>
                  </a:cubicBezTo>
                  <a:cubicBezTo>
                    <a:pt x="150" y="10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5"/>
            <p:cNvSpPr/>
            <p:nvPr/>
          </p:nvSpPr>
          <p:spPr>
            <a:xfrm>
              <a:off x="4028625" y="29995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7" y="0"/>
                  </a:moveTo>
                  <a:cubicBezTo>
                    <a:pt x="58" y="0"/>
                    <a:pt x="31" y="27"/>
                    <a:pt x="1" y="54"/>
                  </a:cubicBezTo>
                  <a:lnTo>
                    <a:pt x="1" y="91"/>
                  </a:lnTo>
                  <a:lnTo>
                    <a:pt x="1" y="141"/>
                  </a:lnTo>
                  <a:cubicBezTo>
                    <a:pt x="21" y="157"/>
                    <a:pt x="38" y="174"/>
                    <a:pt x="71" y="194"/>
                  </a:cubicBezTo>
                  <a:cubicBezTo>
                    <a:pt x="71" y="194"/>
                    <a:pt x="87" y="194"/>
                    <a:pt x="87" y="211"/>
                  </a:cubicBezTo>
                  <a:cubicBezTo>
                    <a:pt x="141" y="211"/>
                    <a:pt x="207" y="174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4" y="5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5"/>
            <p:cNvSpPr/>
            <p:nvPr/>
          </p:nvSpPr>
          <p:spPr>
            <a:xfrm>
              <a:off x="4028625" y="298492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28" y="1"/>
                  </a:moveTo>
                  <a:cubicBezTo>
                    <a:pt x="93" y="1"/>
                    <a:pt x="58" y="15"/>
                    <a:pt x="38" y="35"/>
                  </a:cubicBezTo>
                  <a:cubicBezTo>
                    <a:pt x="21" y="72"/>
                    <a:pt x="1" y="89"/>
                    <a:pt x="21" y="122"/>
                  </a:cubicBezTo>
                  <a:lnTo>
                    <a:pt x="21" y="138"/>
                  </a:lnTo>
                  <a:cubicBezTo>
                    <a:pt x="21" y="159"/>
                    <a:pt x="38" y="175"/>
                    <a:pt x="54" y="192"/>
                  </a:cubicBezTo>
                  <a:cubicBezTo>
                    <a:pt x="73" y="204"/>
                    <a:pt x="93" y="210"/>
                    <a:pt x="111" y="210"/>
                  </a:cubicBezTo>
                  <a:cubicBezTo>
                    <a:pt x="142" y="210"/>
                    <a:pt x="170" y="196"/>
                    <a:pt x="190" y="175"/>
                  </a:cubicBezTo>
                  <a:cubicBezTo>
                    <a:pt x="227" y="159"/>
                    <a:pt x="227" y="122"/>
                    <a:pt x="227" y="89"/>
                  </a:cubicBezTo>
                  <a:cubicBezTo>
                    <a:pt x="227" y="72"/>
                    <a:pt x="207" y="35"/>
                    <a:pt x="190" y="19"/>
                  </a:cubicBezTo>
                  <a:cubicBezTo>
                    <a:pt x="171" y="6"/>
                    <a:pt x="14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5"/>
            <p:cNvSpPr/>
            <p:nvPr/>
          </p:nvSpPr>
          <p:spPr>
            <a:xfrm>
              <a:off x="4066450" y="29841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lnTo>
                    <a:pt x="17" y="153"/>
                  </a:lnTo>
                  <a:cubicBezTo>
                    <a:pt x="34" y="190"/>
                    <a:pt x="71" y="206"/>
                    <a:pt x="87" y="206"/>
                  </a:cubicBezTo>
                  <a:cubicBezTo>
                    <a:pt x="157" y="206"/>
                    <a:pt x="207" y="169"/>
                    <a:pt x="207" y="120"/>
                  </a:cubicBezTo>
                  <a:cubicBezTo>
                    <a:pt x="223" y="87"/>
                    <a:pt x="207" y="66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5"/>
            <p:cNvSpPr/>
            <p:nvPr/>
          </p:nvSpPr>
          <p:spPr>
            <a:xfrm>
              <a:off x="4048425" y="29532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4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0" y="153"/>
                    <a:pt x="17" y="169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3" y="209"/>
                    <a:pt x="99" y="210"/>
                    <a:pt x="106" y="210"/>
                  </a:cubicBezTo>
                  <a:cubicBezTo>
                    <a:pt x="149" y="210"/>
                    <a:pt x="192" y="163"/>
                    <a:pt x="206" y="120"/>
                  </a:cubicBezTo>
                  <a:cubicBezTo>
                    <a:pt x="206" y="103"/>
                    <a:pt x="206" y="66"/>
                    <a:pt x="190" y="50"/>
                  </a:cubicBezTo>
                  <a:cubicBezTo>
                    <a:pt x="173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5"/>
            <p:cNvSpPr/>
            <p:nvPr/>
          </p:nvSpPr>
          <p:spPr>
            <a:xfrm>
              <a:off x="4072425" y="2957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4" y="0"/>
                  </a:moveTo>
                  <a:cubicBezTo>
                    <a:pt x="71" y="0"/>
                    <a:pt x="1" y="33"/>
                    <a:pt x="1" y="82"/>
                  </a:cubicBezTo>
                  <a:lnTo>
                    <a:pt x="1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8" y="186"/>
                    <a:pt x="54" y="206"/>
                    <a:pt x="87" y="206"/>
                  </a:cubicBezTo>
                  <a:cubicBezTo>
                    <a:pt x="124" y="206"/>
                    <a:pt x="141" y="206"/>
                    <a:pt x="174" y="186"/>
                  </a:cubicBezTo>
                  <a:cubicBezTo>
                    <a:pt x="190" y="169"/>
                    <a:pt x="207" y="153"/>
                    <a:pt x="207" y="120"/>
                  </a:cubicBezTo>
                  <a:cubicBezTo>
                    <a:pt x="207" y="82"/>
                    <a:pt x="207" y="66"/>
                    <a:pt x="190" y="33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5"/>
            <p:cNvSpPr/>
            <p:nvPr/>
          </p:nvSpPr>
          <p:spPr>
            <a:xfrm>
              <a:off x="4062125" y="2945900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87" y="1"/>
                  </a:moveTo>
                  <a:cubicBezTo>
                    <a:pt x="71" y="1"/>
                    <a:pt x="38" y="17"/>
                    <a:pt x="21" y="34"/>
                  </a:cubicBezTo>
                  <a:cubicBezTo>
                    <a:pt x="0" y="71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21" y="153"/>
                    <a:pt x="21" y="174"/>
                    <a:pt x="38" y="190"/>
                  </a:cubicBezTo>
                  <a:cubicBezTo>
                    <a:pt x="56" y="203"/>
                    <a:pt x="78" y="208"/>
                    <a:pt x="100" y="208"/>
                  </a:cubicBezTo>
                  <a:cubicBezTo>
                    <a:pt x="135" y="208"/>
                    <a:pt x="170" y="194"/>
                    <a:pt x="190" y="174"/>
                  </a:cubicBezTo>
                  <a:cubicBezTo>
                    <a:pt x="207" y="153"/>
                    <a:pt x="207" y="120"/>
                    <a:pt x="207" y="87"/>
                  </a:cubicBezTo>
                  <a:cubicBezTo>
                    <a:pt x="207" y="71"/>
                    <a:pt x="190" y="34"/>
                    <a:pt x="174" y="17"/>
                  </a:cubicBezTo>
                  <a:cubicBezTo>
                    <a:pt x="157" y="1"/>
                    <a:pt x="12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5"/>
            <p:cNvSpPr/>
            <p:nvPr/>
          </p:nvSpPr>
          <p:spPr>
            <a:xfrm>
              <a:off x="4069025" y="2971925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8" y="0"/>
                  </a:moveTo>
                  <a:cubicBezTo>
                    <a:pt x="67" y="0"/>
                    <a:pt x="38" y="13"/>
                    <a:pt x="17" y="40"/>
                  </a:cubicBezTo>
                  <a:cubicBezTo>
                    <a:pt x="1" y="60"/>
                    <a:pt x="1" y="93"/>
                    <a:pt x="1" y="110"/>
                  </a:cubicBezTo>
                  <a:lnTo>
                    <a:pt x="1" y="143"/>
                  </a:lnTo>
                  <a:cubicBezTo>
                    <a:pt x="17" y="164"/>
                    <a:pt x="17" y="180"/>
                    <a:pt x="34" y="180"/>
                  </a:cubicBezTo>
                  <a:cubicBezTo>
                    <a:pt x="58" y="195"/>
                    <a:pt x="81" y="203"/>
                    <a:pt x="104" y="203"/>
                  </a:cubicBezTo>
                  <a:cubicBezTo>
                    <a:pt x="133" y="203"/>
                    <a:pt x="161" y="191"/>
                    <a:pt x="190" y="164"/>
                  </a:cubicBezTo>
                  <a:cubicBezTo>
                    <a:pt x="207" y="143"/>
                    <a:pt x="207" y="126"/>
                    <a:pt x="207" y="93"/>
                  </a:cubicBezTo>
                  <a:cubicBezTo>
                    <a:pt x="207" y="60"/>
                    <a:pt x="190" y="40"/>
                    <a:pt x="174" y="23"/>
                  </a:cubicBezTo>
                  <a:cubicBezTo>
                    <a:pt x="150" y="9"/>
                    <a:pt x="123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5"/>
            <p:cNvSpPr/>
            <p:nvPr/>
          </p:nvSpPr>
          <p:spPr>
            <a:xfrm>
              <a:off x="4060050" y="29592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1" y="0"/>
                  </a:moveTo>
                  <a:cubicBezTo>
                    <a:pt x="67" y="0"/>
                    <a:pt x="1" y="33"/>
                    <a:pt x="1" y="87"/>
                  </a:cubicBezTo>
                  <a:lnTo>
                    <a:pt x="1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4" y="190"/>
                    <a:pt x="50" y="207"/>
                    <a:pt x="83" y="207"/>
                  </a:cubicBezTo>
                  <a:cubicBezTo>
                    <a:pt x="94" y="211"/>
                    <a:pt x="103" y="213"/>
                    <a:pt x="112" y="213"/>
                  </a:cubicBezTo>
                  <a:cubicBezTo>
                    <a:pt x="132" y="213"/>
                    <a:pt x="147" y="202"/>
                    <a:pt x="170" y="190"/>
                  </a:cubicBezTo>
                  <a:cubicBezTo>
                    <a:pt x="187" y="174"/>
                    <a:pt x="207" y="157"/>
                    <a:pt x="207" y="120"/>
                  </a:cubicBezTo>
                  <a:cubicBezTo>
                    <a:pt x="224" y="71"/>
                    <a:pt x="170" y="17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5"/>
            <p:cNvSpPr/>
            <p:nvPr/>
          </p:nvSpPr>
          <p:spPr>
            <a:xfrm>
              <a:off x="4075925" y="30077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20"/>
                  </a:cubicBezTo>
                  <a:lnTo>
                    <a:pt x="17" y="136"/>
                  </a:lnTo>
                  <a:cubicBezTo>
                    <a:pt x="17" y="153"/>
                    <a:pt x="17" y="153"/>
                    <a:pt x="34" y="174"/>
                  </a:cubicBezTo>
                  <a:cubicBezTo>
                    <a:pt x="50" y="190"/>
                    <a:pt x="67" y="207"/>
                    <a:pt x="104" y="207"/>
                  </a:cubicBezTo>
                  <a:cubicBezTo>
                    <a:pt x="120" y="207"/>
                    <a:pt x="153" y="207"/>
                    <a:pt x="170" y="190"/>
                  </a:cubicBezTo>
                  <a:cubicBezTo>
                    <a:pt x="191" y="174"/>
                    <a:pt x="207" y="153"/>
                    <a:pt x="224" y="120"/>
                  </a:cubicBezTo>
                  <a:cubicBezTo>
                    <a:pt x="224" y="103"/>
                    <a:pt x="207" y="70"/>
                    <a:pt x="207" y="50"/>
                  </a:cubicBezTo>
                  <a:cubicBezTo>
                    <a:pt x="191" y="33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5"/>
            <p:cNvSpPr/>
            <p:nvPr/>
          </p:nvSpPr>
          <p:spPr>
            <a:xfrm>
              <a:off x="4053150" y="29856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7" y="0"/>
                  </a:moveTo>
                  <a:cubicBezTo>
                    <a:pt x="113" y="0"/>
                    <a:pt x="100" y="2"/>
                    <a:pt x="87" y="6"/>
                  </a:cubicBezTo>
                  <a:cubicBezTo>
                    <a:pt x="34" y="27"/>
                    <a:pt x="1" y="93"/>
                    <a:pt x="34" y="146"/>
                  </a:cubicBezTo>
                  <a:cubicBezTo>
                    <a:pt x="46" y="183"/>
                    <a:pt x="79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23" y="179"/>
                    <a:pt x="240" y="130"/>
                    <a:pt x="223" y="60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5"/>
            <p:cNvSpPr/>
            <p:nvPr/>
          </p:nvSpPr>
          <p:spPr>
            <a:xfrm>
              <a:off x="4055725" y="29720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17" y="158"/>
                    <a:pt x="17" y="158"/>
                    <a:pt x="34" y="174"/>
                  </a:cubicBezTo>
                  <a:cubicBezTo>
                    <a:pt x="50" y="191"/>
                    <a:pt x="71" y="207"/>
                    <a:pt x="104" y="207"/>
                  </a:cubicBezTo>
                  <a:cubicBezTo>
                    <a:pt x="111" y="209"/>
                    <a:pt x="117" y="210"/>
                    <a:pt x="124" y="210"/>
                  </a:cubicBezTo>
                  <a:cubicBezTo>
                    <a:pt x="167" y="210"/>
                    <a:pt x="209" y="167"/>
                    <a:pt x="223" y="120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5"/>
            <p:cNvSpPr/>
            <p:nvPr/>
          </p:nvSpPr>
          <p:spPr>
            <a:xfrm>
              <a:off x="4043675" y="2965075"/>
              <a:ext cx="5600" cy="5425"/>
            </a:xfrm>
            <a:custGeom>
              <a:avLst/>
              <a:gdLst/>
              <a:ahLst/>
              <a:cxnLst/>
              <a:rect l="l" t="t" r="r" b="b"/>
              <a:pathLst>
                <a:path w="224" h="217" extrusionOk="0">
                  <a:moveTo>
                    <a:pt x="96" y="1"/>
                  </a:moveTo>
                  <a:cubicBezTo>
                    <a:pt x="87" y="1"/>
                    <a:pt x="79" y="2"/>
                    <a:pt x="71" y="5"/>
                  </a:cubicBezTo>
                  <a:cubicBezTo>
                    <a:pt x="17" y="42"/>
                    <a:pt x="0" y="91"/>
                    <a:pt x="17" y="145"/>
                  </a:cubicBezTo>
                  <a:cubicBezTo>
                    <a:pt x="34" y="185"/>
                    <a:pt x="80" y="217"/>
                    <a:pt x="125" y="217"/>
                  </a:cubicBezTo>
                  <a:cubicBezTo>
                    <a:pt x="136" y="217"/>
                    <a:pt x="147" y="215"/>
                    <a:pt x="157" y="211"/>
                  </a:cubicBezTo>
                  <a:cubicBezTo>
                    <a:pt x="207" y="178"/>
                    <a:pt x="223" y="128"/>
                    <a:pt x="207" y="75"/>
                  </a:cubicBezTo>
                  <a:cubicBezTo>
                    <a:pt x="193" y="33"/>
                    <a:pt x="14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5"/>
            <p:cNvSpPr/>
            <p:nvPr/>
          </p:nvSpPr>
          <p:spPr>
            <a:xfrm>
              <a:off x="4029150" y="308072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03" y="0"/>
                  </a:moveTo>
                  <a:cubicBezTo>
                    <a:pt x="66" y="0"/>
                    <a:pt x="50" y="17"/>
                    <a:pt x="33" y="37"/>
                  </a:cubicBezTo>
                  <a:cubicBezTo>
                    <a:pt x="17" y="54"/>
                    <a:pt x="0" y="87"/>
                    <a:pt x="17" y="103"/>
                  </a:cubicBezTo>
                  <a:lnTo>
                    <a:pt x="17" y="141"/>
                  </a:lnTo>
                  <a:cubicBezTo>
                    <a:pt x="17" y="157"/>
                    <a:pt x="33" y="174"/>
                    <a:pt x="50" y="174"/>
                  </a:cubicBezTo>
                  <a:cubicBezTo>
                    <a:pt x="74" y="188"/>
                    <a:pt x="97" y="197"/>
                    <a:pt x="118" y="197"/>
                  </a:cubicBezTo>
                  <a:cubicBezTo>
                    <a:pt x="144" y="197"/>
                    <a:pt x="167" y="184"/>
                    <a:pt x="186" y="157"/>
                  </a:cubicBezTo>
                  <a:cubicBezTo>
                    <a:pt x="239" y="120"/>
                    <a:pt x="223" y="54"/>
                    <a:pt x="186" y="17"/>
                  </a:cubicBezTo>
                  <a:cubicBezTo>
                    <a:pt x="153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5"/>
            <p:cNvSpPr/>
            <p:nvPr/>
          </p:nvSpPr>
          <p:spPr>
            <a:xfrm>
              <a:off x="4031200" y="3050500"/>
              <a:ext cx="5700" cy="5400"/>
            </a:xfrm>
            <a:custGeom>
              <a:avLst/>
              <a:gdLst/>
              <a:ahLst/>
              <a:cxnLst/>
              <a:rect l="l" t="t" r="r" b="b"/>
              <a:pathLst>
                <a:path w="228" h="216" extrusionOk="0">
                  <a:moveTo>
                    <a:pt x="113" y="0"/>
                  </a:moveTo>
                  <a:cubicBezTo>
                    <a:pt x="85" y="0"/>
                    <a:pt x="56" y="13"/>
                    <a:pt x="38" y="43"/>
                  </a:cubicBezTo>
                  <a:cubicBezTo>
                    <a:pt x="21" y="59"/>
                    <a:pt x="1" y="92"/>
                    <a:pt x="1" y="113"/>
                  </a:cubicBezTo>
                  <a:cubicBezTo>
                    <a:pt x="21" y="129"/>
                    <a:pt x="21" y="129"/>
                    <a:pt x="21" y="146"/>
                  </a:cubicBezTo>
                  <a:cubicBezTo>
                    <a:pt x="21" y="162"/>
                    <a:pt x="38" y="179"/>
                    <a:pt x="54" y="179"/>
                  </a:cubicBezTo>
                  <a:cubicBezTo>
                    <a:pt x="71" y="195"/>
                    <a:pt x="104" y="216"/>
                    <a:pt x="124" y="216"/>
                  </a:cubicBezTo>
                  <a:cubicBezTo>
                    <a:pt x="157" y="195"/>
                    <a:pt x="174" y="195"/>
                    <a:pt x="190" y="162"/>
                  </a:cubicBezTo>
                  <a:cubicBezTo>
                    <a:pt x="207" y="146"/>
                    <a:pt x="227" y="129"/>
                    <a:pt x="227" y="92"/>
                  </a:cubicBezTo>
                  <a:cubicBezTo>
                    <a:pt x="207" y="59"/>
                    <a:pt x="207" y="43"/>
                    <a:pt x="174" y="26"/>
                  </a:cubicBezTo>
                  <a:cubicBezTo>
                    <a:pt x="159" y="9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5"/>
            <p:cNvSpPr/>
            <p:nvPr/>
          </p:nvSpPr>
          <p:spPr>
            <a:xfrm>
              <a:off x="4035950" y="311297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87" y="1"/>
                  </a:moveTo>
                  <a:cubicBezTo>
                    <a:pt x="70" y="1"/>
                    <a:pt x="37" y="17"/>
                    <a:pt x="17" y="34"/>
                  </a:cubicBezTo>
                  <a:cubicBezTo>
                    <a:pt x="0" y="50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17" y="153"/>
                    <a:pt x="17" y="170"/>
                    <a:pt x="37" y="191"/>
                  </a:cubicBezTo>
                  <a:cubicBezTo>
                    <a:pt x="56" y="203"/>
                    <a:pt x="77" y="208"/>
                    <a:pt x="99" y="208"/>
                  </a:cubicBezTo>
                  <a:cubicBezTo>
                    <a:pt x="134" y="208"/>
                    <a:pt x="169" y="193"/>
                    <a:pt x="190" y="170"/>
                  </a:cubicBezTo>
                  <a:cubicBezTo>
                    <a:pt x="206" y="137"/>
                    <a:pt x="206" y="120"/>
                    <a:pt x="206" y="87"/>
                  </a:cubicBezTo>
                  <a:cubicBezTo>
                    <a:pt x="206" y="67"/>
                    <a:pt x="190" y="34"/>
                    <a:pt x="173" y="17"/>
                  </a:cubicBezTo>
                  <a:cubicBezTo>
                    <a:pt x="140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5"/>
            <p:cNvSpPr/>
            <p:nvPr/>
          </p:nvSpPr>
          <p:spPr>
            <a:xfrm>
              <a:off x="4029150" y="3064750"/>
              <a:ext cx="5575" cy="5025"/>
            </a:xfrm>
            <a:custGeom>
              <a:avLst/>
              <a:gdLst/>
              <a:ahLst/>
              <a:cxnLst/>
              <a:rect l="l" t="t" r="r" b="b"/>
              <a:pathLst>
                <a:path w="223" h="201" extrusionOk="0">
                  <a:moveTo>
                    <a:pt x="93" y="0"/>
                  </a:moveTo>
                  <a:cubicBezTo>
                    <a:pt x="50" y="0"/>
                    <a:pt x="14" y="33"/>
                    <a:pt x="0" y="91"/>
                  </a:cubicBezTo>
                  <a:cubicBezTo>
                    <a:pt x="0" y="108"/>
                    <a:pt x="0" y="124"/>
                    <a:pt x="17" y="141"/>
                  </a:cubicBezTo>
                  <a:lnTo>
                    <a:pt x="17" y="161"/>
                  </a:lnTo>
                  <a:cubicBezTo>
                    <a:pt x="33" y="178"/>
                    <a:pt x="66" y="194"/>
                    <a:pt x="83" y="194"/>
                  </a:cubicBezTo>
                  <a:cubicBezTo>
                    <a:pt x="93" y="199"/>
                    <a:pt x="104" y="201"/>
                    <a:pt x="114" y="201"/>
                  </a:cubicBezTo>
                  <a:cubicBezTo>
                    <a:pt x="138" y="201"/>
                    <a:pt x="158" y="189"/>
                    <a:pt x="169" y="178"/>
                  </a:cubicBezTo>
                  <a:cubicBezTo>
                    <a:pt x="186" y="161"/>
                    <a:pt x="206" y="141"/>
                    <a:pt x="206" y="108"/>
                  </a:cubicBezTo>
                  <a:cubicBezTo>
                    <a:pt x="223" y="91"/>
                    <a:pt x="206" y="58"/>
                    <a:pt x="186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2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5"/>
            <p:cNvSpPr/>
            <p:nvPr/>
          </p:nvSpPr>
          <p:spPr>
            <a:xfrm>
              <a:off x="4033375" y="30365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4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37" y="34"/>
                    <a:pt x="17" y="71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57"/>
                    <a:pt x="17" y="157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0" y="209"/>
                    <a:pt x="117" y="210"/>
                    <a:pt x="124" y="210"/>
                  </a:cubicBezTo>
                  <a:cubicBezTo>
                    <a:pt x="169" y="210"/>
                    <a:pt x="209" y="167"/>
                    <a:pt x="223" y="120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17"/>
                    <a:pt x="157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5"/>
            <p:cNvSpPr/>
            <p:nvPr/>
          </p:nvSpPr>
          <p:spPr>
            <a:xfrm>
              <a:off x="4043250" y="305795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1" y="0"/>
                  </a:moveTo>
                  <a:cubicBezTo>
                    <a:pt x="55" y="0"/>
                    <a:pt x="1" y="37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4" y="190"/>
                    <a:pt x="55" y="206"/>
                    <a:pt x="88" y="206"/>
                  </a:cubicBezTo>
                  <a:cubicBezTo>
                    <a:pt x="137" y="206"/>
                    <a:pt x="191" y="173"/>
                    <a:pt x="207" y="124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4" y="21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5"/>
            <p:cNvSpPr/>
            <p:nvPr/>
          </p:nvSpPr>
          <p:spPr>
            <a:xfrm>
              <a:off x="4041500" y="3072000"/>
              <a:ext cx="5700" cy="5350"/>
            </a:xfrm>
            <a:custGeom>
              <a:avLst/>
              <a:gdLst/>
              <a:ahLst/>
              <a:cxnLst/>
              <a:rect l="l" t="t" r="r" b="b"/>
              <a:pathLst>
                <a:path w="228" h="214" extrusionOk="0">
                  <a:moveTo>
                    <a:pt x="104" y="0"/>
                  </a:moveTo>
                  <a:cubicBezTo>
                    <a:pt x="86" y="0"/>
                    <a:pt x="66" y="12"/>
                    <a:pt x="54" y="24"/>
                  </a:cubicBezTo>
                  <a:cubicBezTo>
                    <a:pt x="21" y="40"/>
                    <a:pt x="1" y="57"/>
                    <a:pt x="1" y="94"/>
                  </a:cubicBezTo>
                  <a:cubicBezTo>
                    <a:pt x="1" y="110"/>
                    <a:pt x="1" y="127"/>
                    <a:pt x="21" y="143"/>
                  </a:cubicBezTo>
                  <a:lnTo>
                    <a:pt x="21" y="160"/>
                  </a:lnTo>
                  <a:cubicBezTo>
                    <a:pt x="38" y="180"/>
                    <a:pt x="71" y="197"/>
                    <a:pt x="87" y="213"/>
                  </a:cubicBezTo>
                  <a:cubicBezTo>
                    <a:pt x="158" y="213"/>
                    <a:pt x="207" y="180"/>
                    <a:pt x="207" y="127"/>
                  </a:cubicBezTo>
                  <a:cubicBezTo>
                    <a:pt x="228" y="94"/>
                    <a:pt x="207" y="57"/>
                    <a:pt x="191" y="40"/>
                  </a:cubicBezTo>
                  <a:cubicBezTo>
                    <a:pt x="174" y="24"/>
                    <a:pt x="158" y="7"/>
                    <a:pt x="125" y="7"/>
                  </a:cubicBezTo>
                  <a:cubicBezTo>
                    <a:pt x="119" y="2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5"/>
            <p:cNvSpPr/>
            <p:nvPr/>
          </p:nvSpPr>
          <p:spPr>
            <a:xfrm>
              <a:off x="4039450" y="30883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0" y="1"/>
                  </a:moveTo>
                  <a:cubicBezTo>
                    <a:pt x="54" y="1"/>
                    <a:pt x="15" y="47"/>
                    <a:pt x="0" y="90"/>
                  </a:cubicBezTo>
                  <a:lnTo>
                    <a:pt x="0" y="144"/>
                  </a:lnTo>
                  <a:lnTo>
                    <a:pt x="17" y="160"/>
                  </a:lnTo>
                  <a:cubicBezTo>
                    <a:pt x="33" y="193"/>
                    <a:pt x="66" y="210"/>
                    <a:pt x="83" y="210"/>
                  </a:cubicBezTo>
                  <a:cubicBezTo>
                    <a:pt x="120" y="210"/>
                    <a:pt x="136" y="210"/>
                    <a:pt x="169" y="193"/>
                  </a:cubicBezTo>
                  <a:cubicBezTo>
                    <a:pt x="186" y="177"/>
                    <a:pt x="207" y="144"/>
                    <a:pt x="207" y="123"/>
                  </a:cubicBezTo>
                  <a:cubicBezTo>
                    <a:pt x="207" y="90"/>
                    <a:pt x="207" y="74"/>
                    <a:pt x="186" y="41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5"/>
            <p:cNvSpPr/>
            <p:nvPr/>
          </p:nvSpPr>
          <p:spPr>
            <a:xfrm>
              <a:off x="4035950" y="30997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31" y="0"/>
                  </a:moveTo>
                  <a:cubicBezTo>
                    <a:pt x="117" y="0"/>
                    <a:pt x="102" y="5"/>
                    <a:pt x="87" y="15"/>
                  </a:cubicBezTo>
                  <a:cubicBezTo>
                    <a:pt x="37" y="32"/>
                    <a:pt x="0" y="81"/>
                    <a:pt x="17" y="135"/>
                  </a:cubicBezTo>
                  <a:cubicBezTo>
                    <a:pt x="37" y="152"/>
                    <a:pt x="37" y="168"/>
                    <a:pt x="54" y="185"/>
                  </a:cubicBezTo>
                  <a:cubicBezTo>
                    <a:pt x="77" y="199"/>
                    <a:pt x="101" y="212"/>
                    <a:pt x="126" y="212"/>
                  </a:cubicBezTo>
                  <a:cubicBezTo>
                    <a:pt x="136" y="212"/>
                    <a:pt x="146" y="210"/>
                    <a:pt x="157" y="205"/>
                  </a:cubicBezTo>
                  <a:cubicBezTo>
                    <a:pt x="190" y="185"/>
                    <a:pt x="223" y="152"/>
                    <a:pt x="223" y="119"/>
                  </a:cubicBezTo>
                  <a:lnTo>
                    <a:pt x="223" y="65"/>
                  </a:lnTo>
                  <a:cubicBezTo>
                    <a:pt x="199" y="30"/>
                    <a:pt x="16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5"/>
            <p:cNvSpPr/>
            <p:nvPr/>
          </p:nvSpPr>
          <p:spPr>
            <a:xfrm>
              <a:off x="4089225" y="30009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9" y="0"/>
                  </a:moveTo>
                  <a:cubicBezTo>
                    <a:pt x="115" y="0"/>
                    <a:pt x="101" y="5"/>
                    <a:pt x="87" y="14"/>
                  </a:cubicBezTo>
                  <a:cubicBezTo>
                    <a:pt x="17" y="34"/>
                    <a:pt x="1" y="84"/>
                    <a:pt x="17" y="137"/>
                  </a:cubicBezTo>
                  <a:cubicBezTo>
                    <a:pt x="17" y="154"/>
                    <a:pt x="34" y="170"/>
                    <a:pt x="50" y="187"/>
                  </a:cubicBezTo>
                  <a:cubicBezTo>
                    <a:pt x="65" y="198"/>
                    <a:pt x="94" y="210"/>
                    <a:pt x="121" y="210"/>
                  </a:cubicBezTo>
                  <a:cubicBezTo>
                    <a:pt x="133" y="210"/>
                    <a:pt x="144" y="208"/>
                    <a:pt x="153" y="203"/>
                  </a:cubicBezTo>
                  <a:cubicBezTo>
                    <a:pt x="190" y="187"/>
                    <a:pt x="223" y="154"/>
                    <a:pt x="223" y="117"/>
                  </a:cubicBezTo>
                  <a:lnTo>
                    <a:pt x="223" y="67"/>
                  </a:lnTo>
                  <a:cubicBezTo>
                    <a:pt x="200" y="28"/>
                    <a:pt x="165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5"/>
            <p:cNvSpPr/>
            <p:nvPr/>
          </p:nvSpPr>
          <p:spPr>
            <a:xfrm>
              <a:off x="4096150" y="29592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0"/>
                  </a:moveTo>
                  <a:cubicBezTo>
                    <a:pt x="66" y="0"/>
                    <a:pt x="17" y="33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57"/>
                    <a:pt x="17" y="157"/>
                    <a:pt x="33" y="174"/>
                  </a:cubicBezTo>
                  <a:cubicBezTo>
                    <a:pt x="49" y="190"/>
                    <a:pt x="66" y="207"/>
                    <a:pt x="103" y="207"/>
                  </a:cubicBezTo>
                  <a:cubicBezTo>
                    <a:pt x="153" y="207"/>
                    <a:pt x="206" y="174"/>
                    <a:pt x="223" y="120"/>
                  </a:cubicBezTo>
                  <a:cubicBezTo>
                    <a:pt x="223" y="87"/>
                    <a:pt x="223" y="71"/>
                    <a:pt x="206" y="33"/>
                  </a:cubicBezTo>
                  <a:cubicBezTo>
                    <a:pt x="186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5"/>
            <p:cNvSpPr/>
            <p:nvPr/>
          </p:nvSpPr>
          <p:spPr>
            <a:xfrm>
              <a:off x="4094800" y="2973200"/>
              <a:ext cx="5175" cy="5400"/>
            </a:xfrm>
            <a:custGeom>
              <a:avLst/>
              <a:gdLst/>
              <a:ahLst/>
              <a:cxnLst/>
              <a:rect l="l" t="t" r="r" b="b"/>
              <a:pathLst>
                <a:path w="207" h="216" extrusionOk="0">
                  <a:moveTo>
                    <a:pt x="94" y="1"/>
                  </a:moveTo>
                  <a:cubicBezTo>
                    <a:pt x="75" y="1"/>
                    <a:pt x="59" y="14"/>
                    <a:pt x="33" y="26"/>
                  </a:cubicBezTo>
                  <a:cubicBezTo>
                    <a:pt x="17" y="42"/>
                    <a:pt x="0" y="59"/>
                    <a:pt x="0" y="92"/>
                  </a:cubicBezTo>
                  <a:lnTo>
                    <a:pt x="0" y="146"/>
                  </a:lnTo>
                  <a:cubicBezTo>
                    <a:pt x="17" y="146"/>
                    <a:pt x="17" y="162"/>
                    <a:pt x="17" y="162"/>
                  </a:cubicBezTo>
                  <a:cubicBezTo>
                    <a:pt x="33" y="178"/>
                    <a:pt x="71" y="195"/>
                    <a:pt x="87" y="216"/>
                  </a:cubicBezTo>
                  <a:cubicBezTo>
                    <a:pt x="136" y="216"/>
                    <a:pt x="207" y="178"/>
                    <a:pt x="207" y="113"/>
                  </a:cubicBezTo>
                  <a:cubicBezTo>
                    <a:pt x="207" y="92"/>
                    <a:pt x="207" y="59"/>
                    <a:pt x="190" y="42"/>
                  </a:cubicBezTo>
                  <a:cubicBezTo>
                    <a:pt x="174" y="26"/>
                    <a:pt x="157" y="9"/>
                    <a:pt x="120" y="9"/>
                  </a:cubicBezTo>
                  <a:cubicBezTo>
                    <a:pt x="110" y="3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5"/>
            <p:cNvSpPr/>
            <p:nvPr/>
          </p:nvSpPr>
          <p:spPr>
            <a:xfrm>
              <a:off x="4097775" y="2943325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1" y="1"/>
                  </a:moveTo>
                  <a:cubicBezTo>
                    <a:pt x="88" y="1"/>
                    <a:pt x="55" y="1"/>
                    <a:pt x="38" y="34"/>
                  </a:cubicBezTo>
                  <a:cubicBezTo>
                    <a:pt x="17" y="34"/>
                    <a:pt x="1" y="71"/>
                    <a:pt x="1" y="87"/>
                  </a:cubicBezTo>
                  <a:lnTo>
                    <a:pt x="1" y="137"/>
                  </a:lnTo>
                  <a:cubicBezTo>
                    <a:pt x="17" y="174"/>
                    <a:pt x="55" y="190"/>
                    <a:pt x="88" y="207"/>
                  </a:cubicBezTo>
                  <a:lnTo>
                    <a:pt x="104" y="207"/>
                  </a:lnTo>
                  <a:cubicBezTo>
                    <a:pt x="158" y="207"/>
                    <a:pt x="207" y="174"/>
                    <a:pt x="207" y="120"/>
                  </a:cubicBezTo>
                  <a:cubicBezTo>
                    <a:pt x="207" y="87"/>
                    <a:pt x="207" y="71"/>
                    <a:pt x="191" y="34"/>
                  </a:cubicBezTo>
                  <a:cubicBezTo>
                    <a:pt x="174" y="17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5"/>
            <p:cNvSpPr/>
            <p:nvPr/>
          </p:nvSpPr>
          <p:spPr>
            <a:xfrm>
              <a:off x="4075000" y="302145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25" y="1"/>
                  </a:moveTo>
                  <a:cubicBezTo>
                    <a:pt x="71" y="1"/>
                    <a:pt x="21" y="38"/>
                    <a:pt x="1" y="87"/>
                  </a:cubicBezTo>
                  <a:cubicBezTo>
                    <a:pt x="1" y="104"/>
                    <a:pt x="1" y="120"/>
                    <a:pt x="21" y="141"/>
                  </a:cubicBezTo>
                  <a:lnTo>
                    <a:pt x="21" y="174"/>
                  </a:lnTo>
                  <a:cubicBezTo>
                    <a:pt x="38" y="190"/>
                    <a:pt x="71" y="207"/>
                    <a:pt x="87" y="207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7"/>
                    <a:pt x="207" y="120"/>
                  </a:cubicBezTo>
                  <a:cubicBezTo>
                    <a:pt x="228" y="87"/>
                    <a:pt x="207" y="71"/>
                    <a:pt x="190" y="54"/>
                  </a:cubicBezTo>
                  <a:cubicBezTo>
                    <a:pt x="174" y="17"/>
                    <a:pt x="157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5"/>
            <p:cNvSpPr/>
            <p:nvPr/>
          </p:nvSpPr>
          <p:spPr>
            <a:xfrm>
              <a:off x="4092625" y="29896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8" y="194"/>
                    <a:pt x="54" y="210"/>
                    <a:pt x="87" y="210"/>
                  </a:cubicBezTo>
                  <a:cubicBezTo>
                    <a:pt x="120" y="210"/>
                    <a:pt x="141" y="210"/>
                    <a:pt x="174" y="194"/>
                  </a:cubicBezTo>
                  <a:cubicBezTo>
                    <a:pt x="190" y="177"/>
                    <a:pt x="207" y="140"/>
                    <a:pt x="207" y="123"/>
                  </a:cubicBezTo>
                  <a:cubicBezTo>
                    <a:pt x="207" y="90"/>
                    <a:pt x="207" y="74"/>
                    <a:pt x="190" y="37"/>
                  </a:cubicBezTo>
                  <a:cubicBezTo>
                    <a:pt x="174" y="20"/>
                    <a:pt x="158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5"/>
            <p:cNvSpPr/>
            <p:nvPr/>
          </p:nvSpPr>
          <p:spPr>
            <a:xfrm>
              <a:off x="4015750" y="3070700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9" y="0"/>
                  </a:moveTo>
                  <a:cubicBezTo>
                    <a:pt x="68" y="0"/>
                    <a:pt x="39" y="13"/>
                    <a:pt x="21" y="43"/>
                  </a:cubicBezTo>
                  <a:cubicBezTo>
                    <a:pt x="0" y="59"/>
                    <a:pt x="0" y="92"/>
                    <a:pt x="0" y="109"/>
                  </a:cubicBezTo>
                  <a:lnTo>
                    <a:pt x="0" y="146"/>
                  </a:lnTo>
                  <a:cubicBezTo>
                    <a:pt x="21" y="162"/>
                    <a:pt x="21" y="179"/>
                    <a:pt x="37" y="179"/>
                  </a:cubicBezTo>
                  <a:cubicBezTo>
                    <a:pt x="59" y="194"/>
                    <a:pt x="86" y="202"/>
                    <a:pt x="111" y="202"/>
                  </a:cubicBezTo>
                  <a:cubicBezTo>
                    <a:pt x="142" y="202"/>
                    <a:pt x="172" y="190"/>
                    <a:pt x="190" y="162"/>
                  </a:cubicBezTo>
                  <a:cubicBezTo>
                    <a:pt x="206" y="146"/>
                    <a:pt x="206" y="129"/>
                    <a:pt x="206" y="92"/>
                  </a:cubicBezTo>
                  <a:cubicBezTo>
                    <a:pt x="206" y="59"/>
                    <a:pt x="190" y="43"/>
                    <a:pt x="173" y="26"/>
                  </a:cubicBezTo>
                  <a:cubicBezTo>
                    <a:pt x="151" y="9"/>
                    <a:pt x="124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5"/>
            <p:cNvSpPr/>
            <p:nvPr/>
          </p:nvSpPr>
          <p:spPr>
            <a:xfrm>
              <a:off x="4019250" y="30567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66" y="207"/>
                    <a:pt x="87" y="207"/>
                  </a:cubicBezTo>
                  <a:cubicBezTo>
                    <a:pt x="120" y="207"/>
                    <a:pt x="136" y="207"/>
                    <a:pt x="169" y="190"/>
                  </a:cubicBezTo>
                  <a:cubicBezTo>
                    <a:pt x="190" y="174"/>
                    <a:pt x="206" y="153"/>
                    <a:pt x="206" y="120"/>
                  </a:cubicBezTo>
                  <a:cubicBezTo>
                    <a:pt x="206" y="87"/>
                    <a:pt x="206" y="71"/>
                    <a:pt x="190" y="34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5"/>
            <p:cNvSpPr/>
            <p:nvPr/>
          </p:nvSpPr>
          <p:spPr>
            <a:xfrm>
              <a:off x="4046675" y="3030375"/>
              <a:ext cx="5675" cy="5075"/>
            </a:xfrm>
            <a:custGeom>
              <a:avLst/>
              <a:gdLst/>
              <a:ahLst/>
              <a:cxnLst/>
              <a:rect l="l" t="t" r="r" b="b"/>
              <a:pathLst>
                <a:path w="227" h="203" extrusionOk="0">
                  <a:moveTo>
                    <a:pt x="113" y="0"/>
                  </a:moveTo>
                  <a:cubicBezTo>
                    <a:pt x="85" y="0"/>
                    <a:pt x="55" y="12"/>
                    <a:pt x="37" y="40"/>
                  </a:cubicBezTo>
                  <a:cubicBezTo>
                    <a:pt x="21" y="56"/>
                    <a:pt x="0" y="93"/>
                    <a:pt x="21" y="110"/>
                  </a:cubicBezTo>
                  <a:lnTo>
                    <a:pt x="21" y="143"/>
                  </a:lnTo>
                  <a:cubicBezTo>
                    <a:pt x="21" y="159"/>
                    <a:pt x="37" y="176"/>
                    <a:pt x="54" y="176"/>
                  </a:cubicBezTo>
                  <a:cubicBezTo>
                    <a:pt x="65" y="190"/>
                    <a:pt x="86" y="203"/>
                    <a:pt x="104" y="203"/>
                  </a:cubicBezTo>
                  <a:cubicBezTo>
                    <a:pt x="111" y="203"/>
                    <a:pt x="118" y="201"/>
                    <a:pt x="124" y="196"/>
                  </a:cubicBezTo>
                  <a:cubicBezTo>
                    <a:pt x="157" y="196"/>
                    <a:pt x="173" y="196"/>
                    <a:pt x="190" y="159"/>
                  </a:cubicBezTo>
                  <a:cubicBezTo>
                    <a:pt x="206" y="143"/>
                    <a:pt x="227" y="110"/>
                    <a:pt x="227" y="93"/>
                  </a:cubicBezTo>
                  <a:cubicBezTo>
                    <a:pt x="227" y="56"/>
                    <a:pt x="206" y="40"/>
                    <a:pt x="173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5"/>
            <p:cNvSpPr/>
            <p:nvPr/>
          </p:nvSpPr>
          <p:spPr>
            <a:xfrm>
              <a:off x="4024400" y="30923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7" y="0"/>
                    <a:pt x="50" y="17"/>
                    <a:pt x="33" y="17"/>
                  </a:cubicBezTo>
                  <a:cubicBezTo>
                    <a:pt x="17" y="33"/>
                    <a:pt x="0" y="66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0" y="153"/>
                    <a:pt x="17" y="169"/>
                  </a:cubicBezTo>
                  <a:cubicBezTo>
                    <a:pt x="33" y="190"/>
                    <a:pt x="50" y="206"/>
                    <a:pt x="87" y="206"/>
                  </a:cubicBezTo>
                  <a:cubicBezTo>
                    <a:pt x="95" y="209"/>
                    <a:pt x="104" y="211"/>
                    <a:pt x="112" y="211"/>
                  </a:cubicBezTo>
                  <a:cubicBezTo>
                    <a:pt x="154" y="211"/>
                    <a:pt x="193" y="178"/>
                    <a:pt x="207" y="120"/>
                  </a:cubicBezTo>
                  <a:cubicBezTo>
                    <a:pt x="207" y="103"/>
                    <a:pt x="207" y="66"/>
                    <a:pt x="190" y="50"/>
                  </a:cubicBezTo>
                  <a:cubicBezTo>
                    <a:pt x="170" y="17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5"/>
            <p:cNvSpPr/>
            <p:nvPr/>
          </p:nvSpPr>
          <p:spPr>
            <a:xfrm>
              <a:off x="4055325" y="306742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87" y="1"/>
                    <a:pt x="33" y="34"/>
                    <a:pt x="17" y="71"/>
                  </a:cubicBezTo>
                  <a:lnTo>
                    <a:pt x="17" y="104"/>
                  </a:lnTo>
                  <a:cubicBezTo>
                    <a:pt x="0" y="120"/>
                    <a:pt x="17" y="137"/>
                    <a:pt x="17" y="157"/>
                  </a:cubicBezTo>
                  <a:cubicBezTo>
                    <a:pt x="33" y="174"/>
                    <a:pt x="50" y="190"/>
                    <a:pt x="66" y="207"/>
                  </a:cubicBezTo>
                  <a:lnTo>
                    <a:pt x="103" y="207"/>
                  </a:lnTo>
                  <a:cubicBezTo>
                    <a:pt x="112" y="209"/>
                    <a:pt x="120" y="211"/>
                    <a:pt x="129" y="211"/>
                  </a:cubicBezTo>
                  <a:cubicBezTo>
                    <a:pt x="170" y="211"/>
                    <a:pt x="209" y="178"/>
                    <a:pt x="223" y="120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34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5"/>
            <p:cNvSpPr/>
            <p:nvPr/>
          </p:nvSpPr>
          <p:spPr>
            <a:xfrm>
              <a:off x="4056150" y="3132675"/>
              <a:ext cx="5175" cy="5400"/>
            </a:xfrm>
            <a:custGeom>
              <a:avLst/>
              <a:gdLst/>
              <a:ahLst/>
              <a:cxnLst/>
              <a:rect l="l" t="t" r="r" b="b"/>
              <a:pathLst>
                <a:path w="207" h="216" extrusionOk="0">
                  <a:moveTo>
                    <a:pt x="120" y="0"/>
                  </a:moveTo>
                  <a:cubicBezTo>
                    <a:pt x="70" y="0"/>
                    <a:pt x="0" y="37"/>
                    <a:pt x="0" y="87"/>
                  </a:cubicBezTo>
                  <a:lnTo>
                    <a:pt x="0" y="157"/>
                  </a:lnTo>
                  <a:lnTo>
                    <a:pt x="17" y="173"/>
                  </a:lnTo>
                  <a:cubicBezTo>
                    <a:pt x="33" y="190"/>
                    <a:pt x="54" y="206"/>
                    <a:pt x="87" y="206"/>
                  </a:cubicBezTo>
                  <a:cubicBezTo>
                    <a:pt x="97" y="213"/>
                    <a:pt x="105" y="215"/>
                    <a:pt x="113" y="215"/>
                  </a:cubicBezTo>
                  <a:cubicBezTo>
                    <a:pt x="132" y="215"/>
                    <a:pt x="147" y="202"/>
                    <a:pt x="173" y="190"/>
                  </a:cubicBezTo>
                  <a:cubicBezTo>
                    <a:pt x="190" y="173"/>
                    <a:pt x="206" y="157"/>
                    <a:pt x="206" y="124"/>
                  </a:cubicBezTo>
                  <a:cubicBezTo>
                    <a:pt x="206" y="103"/>
                    <a:pt x="206" y="70"/>
                    <a:pt x="190" y="54"/>
                  </a:cubicBezTo>
                  <a:cubicBezTo>
                    <a:pt x="173" y="37"/>
                    <a:pt x="157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5"/>
            <p:cNvSpPr/>
            <p:nvPr/>
          </p:nvSpPr>
          <p:spPr>
            <a:xfrm>
              <a:off x="4055725" y="30532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3" y="0"/>
                  </a:moveTo>
                  <a:cubicBezTo>
                    <a:pt x="91" y="0"/>
                    <a:pt x="57" y="16"/>
                    <a:pt x="34" y="37"/>
                  </a:cubicBezTo>
                  <a:cubicBezTo>
                    <a:pt x="17" y="53"/>
                    <a:pt x="1" y="86"/>
                    <a:pt x="1" y="123"/>
                  </a:cubicBezTo>
                  <a:cubicBezTo>
                    <a:pt x="1" y="123"/>
                    <a:pt x="1" y="140"/>
                    <a:pt x="17" y="140"/>
                  </a:cubicBezTo>
                  <a:cubicBezTo>
                    <a:pt x="17" y="156"/>
                    <a:pt x="34" y="173"/>
                    <a:pt x="50" y="189"/>
                  </a:cubicBezTo>
                  <a:cubicBezTo>
                    <a:pt x="65" y="204"/>
                    <a:pt x="84" y="210"/>
                    <a:pt x="104" y="210"/>
                  </a:cubicBezTo>
                  <a:cubicBezTo>
                    <a:pt x="135" y="210"/>
                    <a:pt x="168" y="195"/>
                    <a:pt x="190" y="173"/>
                  </a:cubicBezTo>
                  <a:cubicBezTo>
                    <a:pt x="207" y="140"/>
                    <a:pt x="223" y="123"/>
                    <a:pt x="207" y="86"/>
                  </a:cubicBezTo>
                  <a:cubicBezTo>
                    <a:pt x="207" y="70"/>
                    <a:pt x="190" y="37"/>
                    <a:pt x="174" y="20"/>
                  </a:cubicBezTo>
                  <a:cubicBezTo>
                    <a:pt x="160" y="6"/>
                    <a:pt x="142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5"/>
            <p:cNvSpPr/>
            <p:nvPr/>
          </p:nvSpPr>
          <p:spPr>
            <a:xfrm>
              <a:off x="4057900" y="304027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6" y="1"/>
                  </a:moveTo>
                  <a:cubicBezTo>
                    <a:pt x="106" y="1"/>
                    <a:pt x="97" y="2"/>
                    <a:pt x="87" y="6"/>
                  </a:cubicBezTo>
                  <a:cubicBezTo>
                    <a:pt x="17" y="39"/>
                    <a:pt x="0" y="89"/>
                    <a:pt x="17" y="142"/>
                  </a:cubicBezTo>
                  <a:cubicBezTo>
                    <a:pt x="31" y="184"/>
                    <a:pt x="82" y="216"/>
                    <a:pt x="127" y="216"/>
                  </a:cubicBezTo>
                  <a:cubicBezTo>
                    <a:pt x="136" y="216"/>
                    <a:pt x="145" y="215"/>
                    <a:pt x="153" y="212"/>
                  </a:cubicBezTo>
                  <a:cubicBezTo>
                    <a:pt x="207" y="175"/>
                    <a:pt x="240" y="126"/>
                    <a:pt x="207" y="72"/>
                  </a:cubicBezTo>
                  <a:cubicBezTo>
                    <a:pt x="193" y="32"/>
                    <a:pt x="156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5"/>
            <p:cNvSpPr/>
            <p:nvPr/>
          </p:nvSpPr>
          <p:spPr>
            <a:xfrm>
              <a:off x="4058300" y="311880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104" y="0"/>
                  </a:moveTo>
                  <a:cubicBezTo>
                    <a:pt x="75" y="0"/>
                    <a:pt x="47" y="13"/>
                    <a:pt x="17" y="40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27"/>
                    <a:pt x="1" y="127"/>
                    <a:pt x="17" y="143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60" y="192"/>
                    <a:pt x="76" y="203"/>
                    <a:pt x="95" y="203"/>
                  </a:cubicBezTo>
                  <a:cubicBezTo>
                    <a:pt x="103" y="203"/>
                    <a:pt x="111" y="201"/>
                    <a:pt x="120" y="197"/>
                  </a:cubicBezTo>
                  <a:cubicBezTo>
                    <a:pt x="137" y="197"/>
                    <a:pt x="174" y="197"/>
                    <a:pt x="191" y="164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61"/>
                    <a:pt x="191" y="40"/>
                    <a:pt x="174" y="23"/>
                  </a:cubicBezTo>
                  <a:cubicBezTo>
                    <a:pt x="150" y="9"/>
                    <a:pt x="12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5"/>
            <p:cNvSpPr/>
            <p:nvPr/>
          </p:nvSpPr>
          <p:spPr>
            <a:xfrm>
              <a:off x="4065225" y="30781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66" y="0"/>
                    <a:pt x="33" y="17"/>
                  </a:cubicBezTo>
                  <a:cubicBezTo>
                    <a:pt x="17" y="37"/>
                    <a:pt x="0" y="54"/>
                    <a:pt x="0" y="87"/>
                  </a:cubicBezTo>
                  <a:lnTo>
                    <a:pt x="0" y="140"/>
                  </a:lnTo>
                  <a:lnTo>
                    <a:pt x="17" y="157"/>
                  </a:lnTo>
                  <a:cubicBezTo>
                    <a:pt x="33" y="190"/>
                    <a:pt x="66" y="206"/>
                    <a:pt x="83" y="206"/>
                  </a:cubicBezTo>
                  <a:cubicBezTo>
                    <a:pt x="136" y="206"/>
                    <a:pt x="206" y="173"/>
                    <a:pt x="206" y="120"/>
                  </a:cubicBezTo>
                  <a:cubicBezTo>
                    <a:pt x="206" y="87"/>
                    <a:pt x="206" y="70"/>
                    <a:pt x="186" y="37"/>
                  </a:cubicBezTo>
                  <a:cubicBezTo>
                    <a:pt x="169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5"/>
            <p:cNvSpPr/>
            <p:nvPr/>
          </p:nvSpPr>
          <p:spPr>
            <a:xfrm>
              <a:off x="4048425" y="301655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4" y="1"/>
                  </a:moveTo>
                  <a:cubicBezTo>
                    <a:pt x="111" y="1"/>
                    <a:pt x="99" y="3"/>
                    <a:pt x="87" y="7"/>
                  </a:cubicBezTo>
                  <a:cubicBezTo>
                    <a:pt x="33" y="28"/>
                    <a:pt x="0" y="94"/>
                    <a:pt x="17" y="147"/>
                  </a:cubicBezTo>
                  <a:cubicBezTo>
                    <a:pt x="33" y="164"/>
                    <a:pt x="33" y="164"/>
                    <a:pt x="54" y="180"/>
                  </a:cubicBezTo>
                  <a:cubicBezTo>
                    <a:pt x="65" y="192"/>
                    <a:pt x="94" y="204"/>
                    <a:pt x="122" y="204"/>
                  </a:cubicBezTo>
                  <a:cubicBezTo>
                    <a:pt x="134" y="204"/>
                    <a:pt x="146" y="202"/>
                    <a:pt x="157" y="197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1"/>
                  </a:lnTo>
                  <a:cubicBezTo>
                    <a:pt x="198" y="20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5"/>
            <p:cNvSpPr/>
            <p:nvPr/>
          </p:nvSpPr>
          <p:spPr>
            <a:xfrm>
              <a:off x="4061300" y="3091450"/>
              <a:ext cx="5600" cy="4900"/>
            </a:xfrm>
            <a:custGeom>
              <a:avLst/>
              <a:gdLst/>
              <a:ahLst/>
              <a:cxnLst/>
              <a:rect l="l" t="t" r="r" b="b"/>
              <a:pathLst>
                <a:path w="224" h="196" extrusionOk="0">
                  <a:moveTo>
                    <a:pt x="87" y="0"/>
                  </a:moveTo>
                  <a:cubicBezTo>
                    <a:pt x="17" y="21"/>
                    <a:pt x="0" y="87"/>
                    <a:pt x="17" y="140"/>
                  </a:cubicBezTo>
                  <a:cubicBezTo>
                    <a:pt x="29" y="177"/>
                    <a:pt x="72" y="196"/>
                    <a:pt x="115" y="196"/>
                  </a:cubicBezTo>
                  <a:cubicBezTo>
                    <a:pt x="129" y="196"/>
                    <a:pt x="144" y="194"/>
                    <a:pt x="157" y="190"/>
                  </a:cubicBezTo>
                  <a:cubicBezTo>
                    <a:pt x="174" y="190"/>
                    <a:pt x="190" y="173"/>
                    <a:pt x="190" y="173"/>
                  </a:cubicBezTo>
                  <a:cubicBezTo>
                    <a:pt x="223" y="140"/>
                    <a:pt x="223" y="103"/>
                    <a:pt x="223" y="70"/>
                  </a:cubicBezTo>
                  <a:cubicBezTo>
                    <a:pt x="207" y="21"/>
                    <a:pt x="17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5"/>
            <p:cNvSpPr/>
            <p:nvPr/>
          </p:nvSpPr>
          <p:spPr>
            <a:xfrm>
              <a:off x="4060475" y="31048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104" y="0"/>
                    <a:pt x="66" y="0"/>
                    <a:pt x="50" y="17"/>
                  </a:cubicBezTo>
                  <a:cubicBezTo>
                    <a:pt x="17" y="33"/>
                    <a:pt x="17" y="66"/>
                    <a:pt x="0" y="83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86"/>
                    <a:pt x="66" y="206"/>
                    <a:pt x="87" y="206"/>
                  </a:cubicBezTo>
                  <a:cubicBezTo>
                    <a:pt x="95" y="208"/>
                    <a:pt x="104" y="209"/>
                    <a:pt x="111" y="209"/>
                  </a:cubicBezTo>
                  <a:cubicBezTo>
                    <a:pt x="166" y="209"/>
                    <a:pt x="207" y="163"/>
                    <a:pt x="207" y="120"/>
                  </a:cubicBezTo>
                  <a:cubicBezTo>
                    <a:pt x="223" y="83"/>
                    <a:pt x="207" y="66"/>
                    <a:pt x="190" y="50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5"/>
            <p:cNvSpPr/>
            <p:nvPr/>
          </p:nvSpPr>
          <p:spPr>
            <a:xfrm>
              <a:off x="4048000" y="31098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8" y="1"/>
                  </a:moveTo>
                  <a:cubicBezTo>
                    <a:pt x="55" y="1"/>
                    <a:pt x="15" y="46"/>
                    <a:pt x="1" y="88"/>
                  </a:cubicBezTo>
                  <a:lnTo>
                    <a:pt x="1" y="141"/>
                  </a:lnTo>
                  <a:cubicBezTo>
                    <a:pt x="17" y="174"/>
                    <a:pt x="50" y="191"/>
                    <a:pt x="87" y="211"/>
                  </a:cubicBezTo>
                  <a:cubicBezTo>
                    <a:pt x="153" y="211"/>
                    <a:pt x="207" y="174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53" y="5"/>
                    <a:pt x="120" y="5"/>
                  </a:cubicBezTo>
                  <a:cubicBezTo>
                    <a:pt x="113" y="2"/>
                    <a:pt x="105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5"/>
            <p:cNvSpPr/>
            <p:nvPr/>
          </p:nvSpPr>
          <p:spPr>
            <a:xfrm>
              <a:off x="4042850" y="299337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0"/>
                  </a:moveTo>
                  <a:cubicBezTo>
                    <a:pt x="96" y="0"/>
                    <a:pt x="83" y="2"/>
                    <a:pt x="71" y="6"/>
                  </a:cubicBezTo>
                  <a:cubicBezTo>
                    <a:pt x="17" y="27"/>
                    <a:pt x="0" y="93"/>
                    <a:pt x="17" y="147"/>
                  </a:cubicBezTo>
                  <a:cubicBezTo>
                    <a:pt x="29" y="184"/>
                    <a:pt x="72" y="202"/>
                    <a:pt x="113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80"/>
                    <a:pt x="223" y="109"/>
                    <a:pt x="207" y="60"/>
                  </a:cubicBezTo>
                  <a:cubicBezTo>
                    <a:pt x="194" y="20"/>
                    <a:pt x="151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5"/>
            <p:cNvSpPr/>
            <p:nvPr/>
          </p:nvSpPr>
          <p:spPr>
            <a:xfrm>
              <a:off x="4044600" y="30420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50" y="0"/>
                    <a:pt x="34" y="37"/>
                  </a:cubicBezTo>
                  <a:cubicBezTo>
                    <a:pt x="17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17" y="173"/>
                    <a:pt x="50" y="190"/>
                    <a:pt x="83" y="206"/>
                  </a:cubicBezTo>
                  <a:lnTo>
                    <a:pt x="104" y="206"/>
                  </a:lnTo>
                  <a:cubicBezTo>
                    <a:pt x="153" y="206"/>
                    <a:pt x="207" y="173"/>
                    <a:pt x="207" y="120"/>
                  </a:cubicBezTo>
                  <a:cubicBezTo>
                    <a:pt x="207" y="87"/>
                    <a:pt x="207" y="70"/>
                    <a:pt x="186" y="37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5"/>
            <p:cNvSpPr/>
            <p:nvPr/>
          </p:nvSpPr>
          <p:spPr>
            <a:xfrm>
              <a:off x="4058725" y="30260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7" y="0"/>
                  </a:moveTo>
                  <a:cubicBezTo>
                    <a:pt x="95" y="0"/>
                    <a:pt x="82" y="3"/>
                    <a:pt x="70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29" y="181"/>
                    <a:pt x="69" y="209"/>
                    <a:pt x="110" y="209"/>
                  </a:cubicBezTo>
                  <a:cubicBezTo>
                    <a:pt x="126" y="209"/>
                    <a:pt x="142" y="205"/>
                    <a:pt x="157" y="196"/>
                  </a:cubicBezTo>
                  <a:cubicBezTo>
                    <a:pt x="207" y="180"/>
                    <a:pt x="223" y="126"/>
                    <a:pt x="207" y="76"/>
                  </a:cubicBezTo>
                  <a:cubicBezTo>
                    <a:pt x="194" y="23"/>
                    <a:pt x="150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5"/>
            <p:cNvSpPr/>
            <p:nvPr/>
          </p:nvSpPr>
          <p:spPr>
            <a:xfrm>
              <a:off x="4050175" y="3094400"/>
              <a:ext cx="5575" cy="5150"/>
            </a:xfrm>
            <a:custGeom>
              <a:avLst/>
              <a:gdLst/>
              <a:ahLst/>
              <a:cxnLst/>
              <a:rect l="l" t="t" r="r" b="b"/>
              <a:pathLst>
                <a:path w="223" h="206" extrusionOk="0">
                  <a:moveTo>
                    <a:pt x="116" y="0"/>
                  </a:moveTo>
                  <a:cubicBezTo>
                    <a:pt x="106" y="0"/>
                    <a:pt x="96" y="2"/>
                    <a:pt x="87" y="6"/>
                  </a:cubicBezTo>
                  <a:cubicBezTo>
                    <a:pt x="17" y="22"/>
                    <a:pt x="0" y="88"/>
                    <a:pt x="17" y="142"/>
                  </a:cubicBezTo>
                  <a:cubicBezTo>
                    <a:pt x="17" y="158"/>
                    <a:pt x="33" y="175"/>
                    <a:pt x="50" y="175"/>
                  </a:cubicBezTo>
                  <a:cubicBezTo>
                    <a:pt x="59" y="196"/>
                    <a:pt x="81" y="205"/>
                    <a:pt x="104" y="205"/>
                  </a:cubicBezTo>
                  <a:cubicBezTo>
                    <a:pt x="121" y="205"/>
                    <a:pt x="139" y="200"/>
                    <a:pt x="153" y="191"/>
                  </a:cubicBezTo>
                  <a:cubicBezTo>
                    <a:pt x="190" y="191"/>
                    <a:pt x="223" y="158"/>
                    <a:pt x="223" y="109"/>
                  </a:cubicBezTo>
                  <a:lnTo>
                    <a:pt x="223" y="72"/>
                  </a:lnTo>
                  <a:cubicBezTo>
                    <a:pt x="196" y="32"/>
                    <a:pt x="156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5"/>
            <p:cNvSpPr/>
            <p:nvPr/>
          </p:nvSpPr>
          <p:spPr>
            <a:xfrm>
              <a:off x="4063475" y="299782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1" y="0"/>
                  </a:moveTo>
                  <a:cubicBezTo>
                    <a:pt x="90" y="0"/>
                    <a:pt x="56" y="14"/>
                    <a:pt x="33" y="35"/>
                  </a:cubicBezTo>
                  <a:cubicBezTo>
                    <a:pt x="17" y="72"/>
                    <a:pt x="0" y="88"/>
                    <a:pt x="0" y="121"/>
                  </a:cubicBezTo>
                  <a:lnTo>
                    <a:pt x="17" y="138"/>
                  </a:lnTo>
                  <a:cubicBezTo>
                    <a:pt x="17" y="158"/>
                    <a:pt x="33" y="175"/>
                    <a:pt x="50" y="191"/>
                  </a:cubicBezTo>
                  <a:cubicBezTo>
                    <a:pt x="64" y="204"/>
                    <a:pt x="82" y="209"/>
                    <a:pt x="101" y="209"/>
                  </a:cubicBezTo>
                  <a:cubicBezTo>
                    <a:pt x="133" y="209"/>
                    <a:pt x="167" y="195"/>
                    <a:pt x="190" y="175"/>
                  </a:cubicBezTo>
                  <a:cubicBezTo>
                    <a:pt x="223" y="121"/>
                    <a:pt x="223" y="72"/>
                    <a:pt x="173" y="18"/>
                  </a:cubicBezTo>
                  <a:cubicBezTo>
                    <a:pt x="159" y="5"/>
                    <a:pt x="14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5"/>
            <p:cNvSpPr/>
            <p:nvPr/>
          </p:nvSpPr>
          <p:spPr>
            <a:xfrm>
              <a:off x="4051400" y="3082025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24" y="1"/>
                  </a:moveTo>
                  <a:cubicBezTo>
                    <a:pt x="93" y="1"/>
                    <a:pt x="58" y="15"/>
                    <a:pt x="38" y="35"/>
                  </a:cubicBezTo>
                  <a:cubicBezTo>
                    <a:pt x="17" y="68"/>
                    <a:pt x="1" y="89"/>
                    <a:pt x="1" y="122"/>
                  </a:cubicBezTo>
                  <a:lnTo>
                    <a:pt x="17" y="138"/>
                  </a:lnTo>
                  <a:cubicBezTo>
                    <a:pt x="17" y="155"/>
                    <a:pt x="38" y="171"/>
                    <a:pt x="54" y="192"/>
                  </a:cubicBezTo>
                  <a:cubicBezTo>
                    <a:pt x="71" y="208"/>
                    <a:pt x="87" y="208"/>
                    <a:pt x="120" y="208"/>
                  </a:cubicBezTo>
                  <a:cubicBezTo>
                    <a:pt x="157" y="208"/>
                    <a:pt x="174" y="192"/>
                    <a:pt x="190" y="171"/>
                  </a:cubicBezTo>
                  <a:cubicBezTo>
                    <a:pt x="207" y="155"/>
                    <a:pt x="223" y="122"/>
                    <a:pt x="207" y="89"/>
                  </a:cubicBezTo>
                  <a:cubicBezTo>
                    <a:pt x="207" y="68"/>
                    <a:pt x="207" y="35"/>
                    <a:pt x="174" y="18"/>
                  </a:cubicBezTo>
                  <a:cubicBezTo>
                    <a:pt x="161" y="6"/>
                    <a:pt x="143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5"/>
            <p:cNvSpPr/>
            <p:nvPr/>
          </p:nvSpPr>
          <p:spPr>
            <a:xfrm>
              <a:off x="4062650" y="30146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83" y="1"/>
                  </a:moveTo>
                  <a:cubicBezTo>
                    <a:pt x="50" y="17"/>
                    <a:pt x="33" y="34"/>
                    <a:pt x="33" y="50"/>
                  </a:cubicBezTo>
                  <a:cubicBezTo>
                    <a:pt x="17" y="67"/>
                    <a:pt x="0" y="104"/>
                    <a:pt x="17" y="137"/>
                  </a:cubicBezTo>
                  <a:cubicBezTo>
                    <a:pt x="28" y="172"/>
                    <a:pt x="68" y="201"/>
                    <a:pt x="107" y="201"/>
                  </a:cubicBezTo>
                  <a:cubicBezTo>
                    <a:pt x="123" y="201"/>
                    <a:pt x="139" y="197"/>
                    <a:pt x="153" y="186"/>
                  </a:cubicBezTo>
                  <a:cubicBezTo>
                    <a:pt x="206" y="170"/>
                    <a:pt x="239" y="120"/>
                    <a:pt x="206" y="67"/>
                  </a:cubicBezTo>
                  <a:cubicBezTo>
                    <a:pt x="206" y="34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5"/>
            <p:cNvSpPr/>
            <p:nvPr/>
          </p:nvSpPr>
          <p:spPr>
            <a:xfrm>
              <a:off x="4352075" y="30851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4" y="1"/>
                  </a:moveTo>
                  <a:cubicBezTo>
                    <a:pt x="99" y="1"/>
                    <a:pt x="84" y="5"/>
                    <a:pt x="70" y="14"/>
                  </a:cubicBezTo>
                  <a:cubicBezTo>
                    <a:pt x="17" y="31"/>
                    <a:pt x="0" y="84"/>
                    <a:pt x="17" y="134"/>
                  </a:cubicBezTo>
                  <a:cubicBezTo>
                    <a:pt x="30" y="178"/>
                    <a:pt x="80" y="208"/>
                    <a:pt x="125" y="208"/>
                  </a:cubicBezTo>
                  <a:cubicBezTo>
                    <a:pt x="135" y="208"/>
                    <a:pt x="144" y="207"/>
                    <a:pt x="153" y="204"/>
                  </a:cubicBezTo>
                  <a:cubicBezTo>
                    <a:pt x="206" y="187"/>
                    <a:pt x="223" y="117"/>
                    <a:pt x="206" y="68"/>
                  </a:cubicBezTo>
                  <a:cubicBezTo>
                    <a:pt x="194" y="29"/>
                    <a:pt x="154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5"/>
            <p:cNvSpPr/>
            <p:nvPr/>
          </p:nvSpPr>
          <p:spPr>
            <a:xfrm>
              <a:off x="4231775" y="3048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4" y="17"/>
                    <a:pt x="38" y="34"/>
                  </a:cubicBezTo>
                  <a:cubicBezTo>
                    <a:pt x="17" y="50"/>
                    <a:pt x="1" y="71"/>
                    <a:pt x="1" y="87"/>
                  </a:cubicBezTo>
                  <a:lnTo>
                    <a:pt x="1" y="153"/>
                  </a:lnTo>
                  <a:cubicBezTo>
                    <a:pt x="17" y="174"/>
                    <a:pt x="54" y="207"/>
                    <a:pt x="87" y="207"/>
                  </a:cubicBezTo>
                  <a:lnTo>
                    <a:pt x="104" y="207"/>
                  </a:lnTo>
                  <a:cubicBezTo>
                    <a:pt x="157" y="207"/>
                    <a:pt x="190" y="174"/>
                    <a:pt x="207" y="120"/>
                  </a:cubicBezTo>
                  <a:cubicBezTo>
                    <a:pt x="207" y="104"/>
                    <a:pt x="207" y="71"/>
                    <a:pt x="190" y="50"/>
                  </a:cubicBezTo>
                  <a:cubicBezTo>
                    <a:pt x="174" y="34"/>
                    <a:pt x="141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5"/>
            <p:cNvSpPr/>
            <p:nvPr/>
          </p:nvSpPr>
          <p:spPr>
            <a:xfrm>
              <a:off x="4243025" y="3060375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4" y="1"/>
                  </a:moveTo>
                  <a:cubicBezTo>
                    <a:pt x="64" y="1"/>
                    <a:pt x="35" y="14"/>
                    <a:pt x="17" y="43"/>
                  </a:cubicBezTo>
                  <a:cubicBezTo>
                    <a:pt x="0" y="60"/>
                    <a:pt x="0" y="93"/>
                    <a:pt x="0" y="109"/>
                  </a:cubicBezTo>
                  <a:lnTo>
                    <a:pt x="0" y="146"/>
                  </a:lnTo>
                  <a:cubicBezTo>
                    <a:pt x="17" y="163"/>
                    <a:pt x="17" y="179"/>
                    <a:pt x="33" y="179"/>
                  </a:cubicBezTo>
                  <a:cubicBezTo>
                    <a:pt x="55" y="194"/>
                    <a:pt x="82" y="202"/>
                    <a:pt x="107" y="202"/>
                  </a:cubicBezTo>
                  <a:cubicBezTo>
                    <a:pt x="138" y="202"/>
                    <a:pt x="168" y="190"/>
                    <a:pt x="186" y="163"/>
                  </a:cubicBezTo>
                  <a:cubicBezTo>
                    <a:pt x="206" y="146"/>
                    <a:pt x="206" y="109"/>
                    <a:pt x="206" y="93"/>
                  </a:cubicBezTo>
                  <a:cubicBezTo>
                    <a:pt x="206" y="60"/>
                    <a:pt x="186" y="43"/>
                    <a:pt x="169" y="27"/>
                  </a:cubicBezTo>
                  <a:cubicBezTo>
                    <a:pt x="147" y="10"/>
                    <a:pt x="120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5"/>
            <p:cNvSpPr/>
            <p:nvPr/>
          </p:nvSpPr>
          <p:spPr>
            <a:xfrm>
              <a:off x="4235700" y="30235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6" y="0"/>
                  </a:moveTo>
                  <a:cubicBezTo>
                    <a:pt x="86" y="0"/>
                    <a:pt x="76" y="1"/>
                    <a:pt x="66" y="4"/>
                  </a:cubicBezTo>
                  <a:cubicBezTo>
                    <a:pt x="17" y="37"/>
                    <a:pt x="0" y="91"/>
                    <a:pt x="17" y="140"/>
                  </a:cubicBezTo>
                  <a:cubicBezTo>
                    <a:pt x="17" y="161"/>
                    <a:pt x="33" y="177"/>
                    <a:pt x="33" y="177"/>
                  </a:cubicBezTo>
                  <a:cubicBezTo>
                    <a:pt x="66" y="210"/>
                    <a:pt x="120" y="210"/>
                    <a:pt x="153" y="210"/>
                  </a:cubicBezTo>
                  <a:cubicBezTo>
                    <a:pt x="190" y="194"/>
                    <a:pt x="207" y="161"/>
                    <a:pt x="223" y="124"/>
                  </a:cubicBezTo>
                  <a:cubicBezTo>
                    <a:pt x="223" y="107"/>
                    <a:pt x="223" y="91"/>
                    <a:pt x="207" y="74"/>
                  </a:cubicBezTo>
                  <a:cubicBezTo>
                    <a:pt x="193" y="30"/>
                    <a:pt x="143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5"/>
            <p:cNvSpPr/>
            <p:nvPr/>
          </p:nvSpPr>
          <p:spPr>
            <a:xfrm>
              <a:off x="4240450" y="299277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26" y="1"/>
                  </a:moveTo>
                  <a:cubicBezTo>
                    <a:pt x="112" y="1"/>
                    <a:pt x="97" y="5"/>
                    <a:pt x="83" y="14"/>
                  </a:cubicBezTo>
                  <a:cubicBezTo>
                    <a:pt x="33" y="30"/>
                    <a:pt x="0" y="84"/>
                    <a:pt x="17" y="133"/>
                  </a:cubicBezTo>
                  <a:cubicBezTo>
                    <a:pt x="30" y="178"/>
                    <a:pt x="80" y="208"/>
                    <a:pt x="125" y="208"/>
                  </a:cubicBezTo>
                  <a:cubicBezTo>
                    <a:pt x="135" y="208"/>
                    <a:pt x="144" y="206"/>
                    <a:pt x="153" y="204"/>
                  </a:cubicBezTo>
                  <a:cubicBezTo>
                    <a:pt x="206" y="187"/>
                    <a:pt x="239" y="117"/>
                    <a:pt x="223" y="68"/>
                  </a:cubicBezTo>
                  <a:cubicBezTo>
                    <a:pt x="196" y="29"/>
                    <a:pt x="16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5"/>
            <p:cNvSpPr/>
            <p:nvPr/>
          </p:nvSpPr>
          <p:spPr>
            <a:xfrm>
              <a:off x="4239500" y="3011550"/>
              <a:ext cx="5200" cy="5300"/>
            </a:xfrm>
            <a:custGeom>
              <a:avLst/>
              <a:gdLst/>
              <a:ahLst/>
              <a:cxnLst/>
              <a:rect l="l" t="t" r="r" b="b"/>
              <a:pathLst>
                <a:path w="208" h="212" extrusionOk="0">
                  <a:moveTo>
                    <a:pt x="121" y="1"/>
                  </a:moveTo>
                  <a:cubicBezTo>
                    <a:pt x="71" y="1"/>
                    <a:pt x="17" y="38"/>
                    <a:pt x="1" y="88"/>
                  </a:cubicBezTo>
                  <a:lnTo>
                    <a:pt x="1" y="141"/>
                  </a:lnTo>
                  <a:cubicBezTo>
                    <a:pt x="17" y="158"/>
                    <a:pt x="17" y="158"/>
                    <a:pt x="17" y="174"/>
                  </a:cubicBezTo>
                  <a:cubicBezTo>
                    <a:pt x="38" y="191"/>
                    <a:pt x="71" y="207"/>
                    <a:pt x="88" y="207"/>
                  </a:cubicBezTo>
                  <a:cubicBezTo>
                    <a:pt x="98" y="210"/>
                    <a:pt x="108" y="212"/>
                    <a:pt x="118" y="212"/>
                  </a:cubicBezTo>
                  <a:cubicBezTo>
                    <a:pt x="171" y="212"/>
                    <a:pt x="207" y="167"/>
                    <a:pt x="207" y="125"/>
                  </a:cubicBezTo>
                  <a:cubicBezTo>
                    <a:pt x="207" y="104"/>
                    <a:pt x="207" y="71"/>
                    <a:pt x="191" y="55"/>
                  </a:cubicBezTo>
                  <a:cubicBezTo>
                    <a:pt x="174" y="22"/>
                    <a:pt x="158" y="22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5"/>
            <p:cNvSpPr/>
            <p:nvPr/>
          </p:nvSpPr>
          <p:spPr>
            <a:xfrm>
              <a:off x="4229200" y="2986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0" y="0"/>
                  </a:moveTo>
                  <a:cubicBezTo>
                    <a:pt x="56" y="0"/>
                    <a:pt x="17" y="45"/>
                    <a:pt x="17" y="87"/>
                  </a:cubicBezTo>
                  <a:cubicBezTo>
                    <a:pt x="1" y="108"/>
                    <a:pt x="17" y="124"/>
                    <a:pt x="17" y="141"/>
                  </a:cubicBezTo>
                  <a:cubicBezTo>
                    <a:pt x="17" y="141"/>
                    <a:pt x="17" y="157"/>
                    <a:pt x="38" y="157"/>
                  </a:cubicBezTo>
                  <a:cubicBezTo>
                    <a:pt x="54" y="190"/>
                    <a:pt x="71" y="190"/>
                    <a:pt x="104" y="211"/>
                  </a:cubicBezTo>
                  <a:cubicBezTo>
                    <a:pt x="157" y="211"/>
                    <a:pt x="207" y="174"/>
                    <a:pt x="223" y="124"/>
                  </a:cubicBezTo>
                  <a:cubicBezTo>
                    <a:pt x="223" y="87"/>
                    <a:pt x="223" y="71"/>
                    <a:pt x="207" y="38"/>
                  </a:cubicBezTo>
                  <a:cubicBezTo>
                    <a:pt x="190" y="21"/>
                    <a:pt x="157" y="5"/>
                    <a:pt x="141" y="5"/>
                  </a:cubicBez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5"/>
            <p:cNvSpPr/>
            <p:nvPr/>
          </p:nvSpPr>
          <p:spPr>
            <a:xfrm>
              <a:off x="4230550" y="29723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33" y="23"/>
                    <a:pt x="0" y="93"/>
                    <a:pt x="17" y="147"/>
                  </a:cubicBezTo>
                  <a:cubicBezTo>
                    <a:pt x="42" y="184"/>
                    <a:pt x="78" y="202"/>
                    <a:pt x="115" y="202"/>
                  </a:cubicBezTo>
                  <a:cubicBezTo>
                    <a:pt x="128" y="202"/>
                    <a:pt x="140" y="200"/>
                    <a:pt x="153" y="196"/>
                  </a:cubicBezTo>
                  <a:cubicBezTo>
                    <a:pt x="223" y="180"/>
                    <a:pt x="239" y="109"/>
                    <a:pt x="223" y="60"/>
                  </a:cubicBezTo>
                  <a:cubicBezTo>
                    <a:pt x="210" y="20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5"/>
            <p:cNvSpPr/>
            <p:nvPr/>
          </p:nvSpPr>
          <p:spPr>
            <a:xfrm>
              <a:off x="4229625" y="300032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6" y="0"/>
                  </a:moveTo>
                  <a:cubicBezTo>
                    <a:pt x="106" y="0"/>
                    <a:pt x="96" y="2"/>
                    <a:pt x="87" y="5"/>
                  </a:cubicBezTo>
                  <a:cubicBezTo>
                    <a:pt x="37" y="38"/>
                    <a:pt x="0" y="91"/>
                    <a:pt x="37" y="141"/>
                  </a:cubicBezTo>
                  <a:cubicBezTo>
                    <a:pt x="51" y="185"/>
                    <a:pt x="87" y="215"/>
                    <a:pt x="129" y="215"/>
                  </a:cubicBezTo>
                  <a:cubicBezTo>
                    <a:pt x="138" y="215"/>
                    <a:pt x="147" y="214"/>
                    <a:pt x="157" y="211"/>
                  </a:cubicBezTo>
                  <a:cubicBezTo>
                    <a:pt x="227" y="194"/>
                    <a:pt x="243" y="124"/>
                    <a:pt x="227" y="75"/>
                  </a:cubicBezTo>
                  <a:cubicBezTo>
                    <a:pt x="210" y="31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5"/>
            <p:cNvSpPr/>
            <p:nvPr/>
          </p:nvSpPr>
          <p:spPr>
            <a:xfrm>
              <a:off x="4270025" y="30475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6" y="1"/>
                  </a:moveTo>
                  <a:cubicBezTo>
                    <a:pt x="41" y="1"/>
                    <a:pt x="0" y="47"/>
                    <a:pt x="0" y="91"/>
                  </a:cubicBezTo>
                  <a:lnTo>
                    <a:pt x="0" y="144"/>
                  </a:lnTo>
                  <a:lnTo>
                    <a:pt x="17" y="161"/>
                  </a:lnTo>
                  <a:cubicBezTo>
                    <a:pt x="33" y="194"/>
                    <a:pt x="54" y="194"/>
                    <a:pt x="87" y="210"/>
                  </a:cubicBezTo>
                  <a:cubicBezTo>
                    <a:pt x="136" y="210"/>
                    <a:pt x="190" y="177"/>
                    <a:pt x="206" y="128"/>
                  </a:cubicBezTo>
                  <a:cubicBezTo>
                    <a:pt x="206" y="91"/>
                    <a:pt x="206" y="58"/>
                    <a:pt x="190" y="41"/>
                  </a:cubicBezTo>
                  <a:cubicBezTo>
                    <a:pt x="174" y="25"/>
                    <a:pt x="136" y="4"/>
                    <a:pt x="120" y="4"/>
                  </a:cubicBezTo>
                  <a:cubicBezTo>
                    <a:pt x="112" y="2"/>
                    <a:pt x="103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5"/>
            <p:cNvSpPr/>
            <p:nvPr/>
          </p:nvSpPr>
          <p:spPr>
            <a:xfrm>
              <a:off x="4244675" y="30474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8"/>
                    <a:pt x="0" y="94"/>
                    <a:pt x="37" y="147"/>
                  </a:cubicBezTo>
                  <a:cubicBezTo>
                    <a:pt x="50" y="184"/>
                    <a:pt x="81" y="203"/>
                    <a:pt x="125" y="203"/>
                  </a:cubicBezTo>
                  <a:cubicBezTo>
                    <a:pt x="140" y="203"/>
                    <a:pt x="156" y="201"/>
                    <a:pt x="173" y="197"/>
                  </a:cubicBezTo>
                  <a:cubicBezTo>
                    <a:pt x="223" y="180"/>
                    <a:pt x="243" y="110"/>
                    <a:pt x="223" y="61"/>
                  </a:cubicBezTo>
                  <a:cubicBezTo>
                    <a:pt x="210" y="20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5"/>
            <p:cNvSpPr/>
            <p:nvPr/>
          </p:nvSpPr>
          <p:spPr>
            <a:xfrm>
              <a:off x="4276000" y="3021050"/>
              <a:ext cx="5700" cy="5325"/>
            </a:xfrm>
            <a:custGeom>
              <a:avLst/>
              <a:gdLst/>
              <a:ahLst/>
              <a:cxnLst/>
              <a:rect l="l" t="t" r="r" b="b"/>
              <a:pathLst>
                <a:path w="228" h="213" extrusionOk="0">
                  <a:moveTo>
                    <a:pt x="104" y="0"/>
                  </a:moveTo>
                  <a:cubicBezTo>
                    <a:pt x="71" y="17"/>
                    <a:pt x="54" y="17"/>
                    <a:pt x="38" y="54"/>
                  </a:cubicBezTo>
                  <a:cubicBezTo>
                    <a:pt x="21" y="70"/>
                    <a:pt x="0" y="103"/>
                    <a:pt x="0" y="120"/>
                  </a:cubicBezTo>
                  <a:cubicBezTo>
                    <a:pt x="0" y="136"/>
                    <a:pt x="0" y="136"/>
                    <a:pt x="21" y="157"/>
                  </a:cubicBezTo>
                  <a:cubicBezTo>
                    <a:pt x="21" y="173"/>
                    <a:pt x="38" y="173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3" y="213"/>
                    <a:pt x="172" y="201"/>
                    <a:pt x="190" y="173"/>
                  </a:cubicBezTo>
                  <a:cubicBezTo>
                    <a:pt x="207" y="157"/>
                    <a:pt x="227" y="120"/>
                    <a:pt x="207" y="103"/>
                  </a:cubicBezTo>
                  <a:cubicBezTo>
                    <a:pt x="207" y="70"/>
                    <a:pt x="190" y="54"/>
                    <a:pt x="174" y="33"/>
                  </a:cubicBezTo>
                  <a:cubicBezTo>
                    <a:pt x="157" y="17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5"/>
            <p:cNvSpPr/>
            <p:nvPr/>
          </p:nvSpPr>
          <p:spPr>
            <a:xfrm>
              <a:off x="4264450" y="3001775"/>
              <a:ext cx="3850" cy="4250"/>
            </a:xfrm>
            <a:custGeom>
              <a:avLst/>
              <a:gdLst/>
              <a:ahLst/>
              <a:cxnLst/>
              <a:rect l="l" t="t" r="r" b="b"/>
              <a:pathLst>
                <a:path w="154" h="170" extrusionOk="0">
                  <a:moveTo>
                    <a:pt x="17" y="0"/>
                  </a:moveTo>
                  <a:cubicBezTo>
                    <a:pt x="17" y="17"/>
                    <a:pt x="1" y="33"/>
                    <a:pt x="1" y="50"/>
                  </a:cubicBezTo>
                  <a:cubicBezTo>
                    <a:pt x="1" y="66"/>
                    <a:pt x="1" y="83"/>
                    <a:pt x="17" y="103"/>
                  </a:cubicBezTo>
                  <a:lnTo>
                    <a:pt x="17" y="120"/>
                  </a:lnTo>
                  <a:cubicBezTo>
                    <a:pt x="34" y="153"/>
                    <a:pt x="71" y="169"/>
                    <a:pt x="87" y="169"/>
                  </a:cubicBezTo>
                  <a:cubicBezTo>
                    <a:pt x="120" y="169"/>
                    <a:pt x="137" y="169"/>
                    <a:pt x="153" y="153"/>
                  </a:cubicBezTo>
                  <a:cubicBezTo>
                    <a:pt x="104" y="103"/>
                    <a:pt x="71" y="5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5"/>
            <p:cNvSpPr/>
            <p:nvPr/>
          </p:nvSpPr>
          <p:spPr>
            <a:xfrm>
              <a:off x="4273950" y="303467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1"/>
                  </a:moveTo>
                  <a:cubicBezTo>
                    <a:pt x="54" y="1"/>
                    <a:pt x="14" y="47"/>
                    <a:pt x="0" y="90"/>
                  </a:cubicBezTo>
                  <a:cubicBezTo>
                    <a:pt x="0" y="107"/>
                    <a:pt x="0" y="127"/>
                    <a:pt x="17" y="144"/>
                  </a:cubicBezTo>
                  <a:lnTo>
                    <a:pt x="17" y="160"/>
                  </a:lnTo>
                  <a:cubicBezTo>
                    <a:pt x="33" y="193"/>
                    <a:pt x="66" y="193"/>
                    <a:pt x="82" y="210"/>
                  </a:cubicBezTo>
                  <a:cubicBezTo>
                    <a:pt x="120" y="210"/>
                    <a:pt x="153" y="210"/>
                    <a:pt x="169" y="193"/>
                  </a:cubicBezTo>
                  <a:cubicBezTo>
                    <a:pt x="186" y="177"/>
                    <a:pt x="206" y="144"/>
                    <a:pt x="206" y="127"/>
                  </a:cubicBezTo>
                  <a:cubicBezTo>
                    <a:pt x="223" y="57"/>
                    <a:pt x="186" y="4"/>
                    <a:pt x="120" y="4"/>
                  </a:cubicBezTo>
                  <a:cubicBezTo>
                    <a:pt x="113" y="2"/>
                    <a:pt x="106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5"/>
            <p:cNvSpPr/>
            <p:nvPr/>
          </p:nvSpPr>
          <p:spPr>
            <a:xfrm>
              <a:off x="4253725" y="2991450"/>
              <a:ext cx="5200" cy="4825"/>
            </a:xfrm>
            <a:custGeom>
              <a:avLst/>
              <a:gdLst/>
              <a:ahLst/>
              <a:cxnLst/>
              <a:rect l="l" t="t" r="r" b="b"/>
              <a:pathLst>
                <a:path w="208" h="193" extrusionOk="0">
                  <a:moveTo>
                    <a:pt x="88" y="1"/>
                  </a:moveTo>
                  <a:cubicBezTo>
                    <a:pt x="34" y="1"/>
                    <a:pt x="1" y="34"/>
                    <a:pt x="1" y="83"/>
                  </a:cubicBezTo>
                  <a:lnTo>
                    <a:pt x="1" y="137"/>
                  </a:lnTo>
                  <a:lnTo>
                    <a:pt x="17" y="154"/>
                  </a:lnTo>
                  <a:cubicBezTo>
                    <a:pt x="34" y="170"/>
                    <a:pt x="50" y="186"/>
                    <a:pt x="88" y="186"/>
                  </a:cubicBezTo>
                  <a:cubicBezTo>
                    <a:pt x="97" y="190"/>
                    <a:pt x="107" y="192"/>
                    <a:pt x="116" y="192"/>
                  </a:cubicBezTo>
                  <a:cubicBezTo>
                    <a:pt x="156" y="192"/>
                    <a:pt x="194" y="160"/>
                    <a:pt x="207" y="121"/>
                  </a:cubicBezTo>
                  <a:cubicBezTo>
                    <a:pt x="153" y="83"/>
                    <a:pt x="120" y="34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5"/>
            <p:cNvSpPr/>
            <p:nvPr/>
          </p:nvSpPr>
          <p:spPr>
            <a:xfrm>
              <a:off x="4225400" y="3017025"/>
              <a:ext cx="5175" cy="5375"/>
            </a:xfrm>
            <a:custGeom>
              <a:avLst/>
              <a:gdLst/>
              <a:ahLst/>
              <a:cxnLst/>
              <a:rect l="l" t="t" r="r" b="b"/>
              <a:pathLst>
                <a:path w="207" h="215" extrusionOk="0">
                  <a:moveTo>
                    <a:pt x="93" y="0"/>
                  </a:moveTo>
                  <a:cubicBezTo>
                    <a:pt x="73" y="0"/>
                    <a:pt x="56" y="14"/>
                    <a:pt x="33" y="25"/>
                  </a:cubicBezTo>
                  <a:cubicBezTo>
                    <a:pt x="17" y="42"/>
                    <a:pt x="0" y="58"/>
                    <a:pt x="0" y="91"/>
                  </a:cubicBezTo>
                  <a:lnTo>
                    <a:pt x="0" y="145"/>
                  </a:lnTo>
                  <a:cubicBezTo>
                    <a:pt x="17" y="145"/>
                    <a:pt x="17" y="161"/>
                    <a:pt x="17" y="161"/>
                  </a:cubicBezTo>
                  <a:cubicBezTo>
                    <a:pt x="33" y="178"/>
                    <a:pt x="66" y="194"/>
                    <a:pt x="87" y="215"/>
                  </a:cubicBezTo>
                  <a:cubicBezTo>
                    <a:pt x="136" y="215"/>
                    <a:pt x="206" y="178"/>
                    <a:pt x="206" y="128"/>
                  </a:cubicBezTo>
                  <a:cubicBezTo>
                    <a:pt x="206" y="91"/>
                    <a:pt x="206" y="58"/>
                    <a:pt x="190" y="42"/>
                  </a:cubicBezTo>
                  <a:cubicBezTo>
                    <a:pt x="169" y="25"/>
                    <a:pt x="153" y="9"/>
                    <a:pt x="120" y="9"/>
                  </a:cubicBezTo>
                  <a:cubicBezTo>
                    <a:pt x="110" y="3"/>
                    <a:pt x="101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5"/>
            <p:cNvSpPr/>
            <p:nvPr/>
          </p:nvSpPr>
          <p:spPr>
            <a:xfrm>
              <a:off x="4245600" y="303317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30" y="1"/>
                  </a:moveTo>
                  <a:cubicBezTo>
                    <a:pt x="114" y="1"/>
                    <a:pt x="98" y="5"/>
                    <a:pt x="83" y="14"/>
                  </a:cubicBezTo>
                  <a:cubicBezTo>
                    <a:pt x="33" y="31"/>
                    <a:pt x="0" y="84"/>
                    <a:pt x="17" y="134"/>
                  </a:cubicBezTo>
                  <a:cubicBezTo>
                    <a:pt x="42" y="187"/>
                    <a:pt x="79" y="210"/>
                    <a:pt x="118" y="210"/>
                  </a:cubicBezTo>
                  <a:cubicBezTo>
                    <a:pt x="129" y="210"/>
                    <a:pt x="141" y="208"/>
                    <a:pt x="153" y="204"/>
                  </a:cubicBezTo>
                  <a:cubicBezTo>
                    <a:pt x="223" y="187"/>
                    <a:pt x="239" y="117"/>
                    <a:pt x="223" y="64"/>
                  </a:cubicBezTo>
                  <a:cubicBezTo>
                    <a:pt x="211" y="28"/>
                    <a:pt x="171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5"/>
            <p:cNvSpPr/>
            <p:nvPr/>
          </p:nvSpPr>
          <p:spPr>
            <a:xfrm>
              <a:off x="4250750" y="30050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95" y="1"/>
                  </a:moveTo>
                  <a:cubicBezTo>
                    <a:pt x="64" y="1"/>
                    <a:pt x="35" y="13"/>
                    <a:pt x="17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80"/>
                    <a:pt x="33" y="180"/>
                  </a:cubicBezTo>
                  <a:cubicBezTo>
                    <a:pt x="55" y="195"/>
                    <a:pt x="81" y="203"/>
                    <a:pt x="106" y="203"/>
                  </a:cubicBezTo>
                  <a:cubicBezTo>
                    <a:pt x="137" y="203"/>
                    <a:pt x="167" y="190"/>
                    <a:pt x="186" y="160"/>
                  </a:cubicBezTo>
                  <a:cubicBezTo>
                    <a:pt x="223" y="127"/>
                    <a:pt x="223" y="57"/>
                    <a:pt x="169" y="24"/>
                  </a:cubicBezTo>
                  <a:cubicBezTo>
                    <a:pt x="147" y="9"/>
                    <a:pt x="121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5"/>
            <p:cNvSpPr/>
            <p:nvPr/>
          </p:nvSpPr>
          <p:spPr>
            <a:xfrm>
              <a:off x="4249825" y="30215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10" y="1"/>
                  </a:moveTo>
                  <a:cubicBezTo>
                    <a:pt x="99" y="1"/>
                    <a:pt x="87" y="5"/>
                    <a:pt x="70" y="13"/>
                  </a:cubicBezTo>
                  <a:cubicBezTo>
                    <a:pt x="54" y="13"/>
                    <a:pt x="37" y="34"/>
                    <a:pt x="17" y="50"/>
                  </a:cubicBezTo>
                  <a:cubicBezTo>
                    <a:pt x="0" y="83"/>
                    <a:pt x="0" y="116"/>
                    <a:pt x="17" y="153"/>
                  </a:cubicBezTo>
                  <a:cubicBezTo>
                    <a:pt x="32" y="191"/>
                    <a:pt x="73" y="209"/>
                    <a:pt x="115" y="209"/>
                  </a:cubicBezTo>
                  <a:cubicBezTo>
                    <a:pt x="129" y="209"/>
                    <a:pt x="144" y="207"/>
                    <a:pt x="157" y="203"/>
                  </a:cubicBezTo>
                  <a:cubicBezTo>
                    <a:pt x="206" y="186"/>
                    <a:pt x="223" y="116"/>
                    <a:pt x="206" y="67"/>
                  </a:cubicBezTo>
                  <a:cubicBezTo>
                    <a:pt x="190" y="34"/>
                    <a:pt x="173" y="13"/>
                    <a:pt x="140" y="13"/>
                  </a:cubicBezTo>
                  <a:cubicBezTo>
                    <a:pt x="130" y="5"/>
                    <a:pt x="12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5"/>
            <p:cNvSpPr/>
            <p:nvPr/>
          </p:nvSpPr>
          <p:spPr>
            <a:xfrm>
              <a:off x="4233950" y="30373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13" y="0"/>
                  </a:moveTo>
                  <a:cubicBezTo>
                    <a:pt x="83" y="0"/>
                    <a:pt x="56" y="15"/>
                    <a:pt x="33" y="38"/>
                  </a:cubicBezTo>
                  <a:cubicBezTo>
                    <a:pt x="0" y="71"/>
                    <a:pt x="0" y="87"/>
                    <a:pt x="0" y="124"/>
                  </a:cubicBezTo>
                  <a:cubicBezTo>
                    <a:pt x="0" y="124"/>
                    <a:pt x="0" y="141"/>
                    <a:pt x="17" y="141"/>
                  </a:cubicBezTo>
                  <a:cubicBezTo>
                    <a:pt x="17" y="157"/>
                    <a:pt x="33" y="174"/>
                    <a:pt x="33" y="190"/>
                  </a:cubicBezTo>
                  <a:cubicBezTo>
                    <a:pt x="70" y="207"/>
                    <a:pt x="87" y="207"/>
                    <a:pt x="120" y="207"/>
                  </a:cubicBezTo>
                  <a:cubicBezTo>
                    <a:pt x="157" y="207"/>
                    <a:pt x="173" y="190"/>
                    <a:pt x="190" y="174"/>
                  </a:cubicBezTo>
                  <a:cubicBezTo>
                    <a:pt x="206" y="157"/>
                    <a:pt x="223" y="124"/>
                    <a:pt x="206" y="87"/>
                  </a:cubicBezTo>
                  <a:cubicBezTo>
                    <a:pt x="206" y="71"/>
                    <a:pt x="190" y="38"/>
                    <a:pt x="173" y="21"/>
                  </a:cubicBezTo>
                  <a:cubicBezTo>
                    <a:pt x="152" y="7"/>
                    <a:pt x="132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5"/>
            <p:cNvSpPr/>
            <p:nvPr/>
          </p:nvSpPr>
          <p:spPr>
            <a:xfrm>
              <a:off x="4226625" y="3095675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88" y="0"/>
                  </a:moveTo>
                  <a:cubicBezTo>
                    <a:pt x="38" y="0"/>
                    <a:pt x="1" y="33"/>
                    <a:pt x="1" y="91"/>
                  </a:cubicBezTo>
                  <a:lnTo>
                    <a:pt x="1" y="140"/>
                  </a:lnTo>
                  <a:lnTo>
                    <a:pt x="17" y="161"/>
                  </a:lnTo>
                  <a:cubicBezTo>
                    <a:pt x="38" y="177"/>
                    <a:pt x="54" y="194"/>
                    <a:pt x="87" y="194"/>
                  </a:cubicBezTo>
                  <a:cubicBezTo>
                    <a:pt x="97" y="199"/>
                    <a:pt x="105" y="201"/>
                    <a:pt x="113" y="201"/>
                  </a:cubicBezTo>
                  <a:cubicBezTo>
                    <a:pt x="132" y="201"/>
                    <a:pt x="146" y="189"/>
                    <a:pt x="157" y="177"/>
                  </a:cubicBezTo>
                  <a:cubicBezTo>
                    <a:pt x="190" y="161"/>
                    <a:pt x="207" y="140"/>
                    <a:pt x="207" y="107"/>
                  </a:cubicBezTo>
                  <a:cubicBezTo>
                    <a:pt x="207" y="91"/>
                    <a:pt x="207" y="58"/>
                    <a:pt x="190" y="37"/>
                  </a:cubicBezTo>
                  <a:cubicBezTo>
                    <a:pt x="174" y="21"/>
                    <a:pt x="141" y="4"/>
                    <a:pt x="120" y="4"/>
                  </a:cubicBezTo>
                  <a:cubicBezTo>
                    <a:pt x="109" y="2"/>
                    <a:pt x="98" y="0"/>
                    <a:pt x="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5"/>
            <p:cNvSpPr/>
            <p:nvPr/>
          </p:nvSpPr>
          <p:spPr>
            <a:xfrm>
              <a:off x="4228800" y="3079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7" y="0"/>
                    <a:pt x="70" y="0"/>
                    <a:pt x="33" y="17"/>
                  </a:cubicBezTo>
                  <a:cubicBezTo>
                    <a:pt x="17" y="33"/>
                    <a:pt x="0" y="66"/>
                    <a:pt x="0" y="83"/>
                  </a:cubicBezTo>
                  <a:lnTo>
                    <a:pt x="0" y="136"/>
                  </a:lnTo>
                  <a:cubicBezTo>
                    <a:pt x="0" y="153"/>
                    <a:pt x="17" y="153"/>
                    <a:pt x="17" y="169"/>
                  </a:cubicBezTo>
                  <a:cubicBezTo>
                    <a:pt x="33" y="186"/>
                    <a:pt x="54" y="207"/>
                    <a:pt x="87" y="207"/>
                  </a:cubicBezTo>
                  <a:cubicBezTo>
                    <a:pt x="93" y="209"/>
                    <a:pt x="99" y="210"/>
                    <a:pt x="106" y="210"/>
                  </a:cubicBezTo>
                  <a:cubicBezTo>
                    <a:pt x="149" y="210"/>
                    <a:pt x="192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3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5"/>
            <p:cNvSpPr/>
            <p:nvPr/>
          </p:nvSpPr>
          <p:spPr>
            <a:xfrm>
              <a:off x="4230125" y="306515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93" y="1"/>
                  </a:moveTo>
                  <a:cubicBezTo>
                    <a:pt x="51" y="1"/>
                    <a:pt x="14" y="33"/>
                    <a:pt x="1" y="92"/>
                  </a:cubicBezTo>
                  <a:cubicBezTo>
                    <a:pt x="1" y="108"/>
                    <a:pt x="1" y="125"/>
                    <a:pt x="17" y="145"/>
                  </a:cubicBezTo>
                  <a:cubicBezTo>
                    <a:pt x="17" y="145"/>
                    <a:pt x="17" y="162"/>
                    <a:pt x="34" y="162"/>
                  </a:cubicBezTo>
                  <a:cubicBezTo>
                    <a:pt x="34" y="178"/>
                    <a:pt x="67" y="195"/>
                    <a:pt x="104" y="211"/>
                  </a:cubicBezTo>
                  <a:cubicBezTo>
                    <a:pt x="153" y="211"/>
                    <a:pt x="207" y="178"/>
                    <a:pt x="207" y="125"/>
                  </a:cubicBezTo>
                  <a:cubicBezTo>
                    <a:pt x="223" y="92"/>
                    <a:pt x="207" y="59"/>
                    <a:pt x="186" y="42"/>
                  </a:cubicBezTo>
                  <a:cubicBezTo>
                    <a:pt x="17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5"/>
            <p:cNvSpPr/>
            <p:nvPr/>
          </p:nvSpPr>
          <p:spPr>
            <a:xfrm>
              <a:off x="4223225" y="310675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4" y="1"/>
                  </a:moveTo>
                  <a:cubicBezTo>
                    <a:pt x="101" y="1"/>
                    <a:pt x="86" y="3"/>
                    <a:pt x="71" y="7"/>
                  </a:cubicBezTo>
                  <a:cubicBezTo>
                    <a:pt x="17" y="27"/>
                    <a:pt x="1" y="93"/>
                    <a:pt x="17" y="147"/>
                  </a:cubicBezTo>
                  <a:cubicBezTo>
                    <a:pt x="17" y="163"/>
                    <a:pt x="34" y="180"/>
                    <a:pt x="50" y="180"/>
                  </a:cubicBezTo>
                  <a:cubicBezTo>
                    <a:pt x="62" y="199"/>
                    <a:pt x="84" y="207"/>
                    <a:pt x="107" y="207"/>
                  </a:cubicBezTo>
                  <a:cubicBezTo>
                    <a:pt x="123" y="207"/>
                    <a:pt x="139" y="203"/>
                    <a:pt x="153" y="196"/>
                  </a:cubicBezTo>
                  <a:cubicBezTo>
                    <a:pt x="190" y="196"/>
                    <a:pt x="207" y="163"/>
                    <a:pt x="223" y="110"/>
                  </a:cubicBezTo>
                  <a:cubicBezTo>
                    <a:pt x="223" y="93"/>
                    <a:pt x="223" y="93"/>
                    <a:pt x="207" y="77"/>
                  </a:cubicBezTo>
                  <a:cubicBezTo>
                    <a:pt x="194" y="23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5"/>
            <p:cNvSpPr/>
            <p:nvPr/>
          </p:nvSpPr>
          <p:spPr>
            <a:xfrm>
              <a:off x="4237350" y="3101600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1" y="0"/>
                  </a:moveTo>
                  <a:cubicBezTo>
                    <a:pt x="98" y="0"/>
                    <a:pt x="84" y="2"/>
                    <a:pt x="70" y="6"/>
                  </a:cubicBezTo>
                  <a:cubicBezTo>
                    <a:pt x="21" y="27"/>
                    <a:pt x="0" y="77"/>
                    <a:pt x="21" y="147"/>
                  </a:cubicBezTo>
                  <a:cubicBezTo>
                    <a:pt x="21" y="147"/>
                    <a:pt x="37" y="163"/>
                    <a:pt x="37" y="180"/>
                  </a:cubicBezTo>
                  <a:cubicBezTo>
                    <a:pt x="61" y="191"/>
                    <a:pt x="84" y="203"/>
                    <a:pt x="115" y="203"/>
                  </a:cubicBezTo>
                  <a:cubicBezTo>
                    <a:pt x="127" y="203"/>
                    <a:pt x="141" y="201"/>
                    <a:pt x="157" y="196"/>
                  </a:cubicBezTo>
                  <a:cubicBezTo>
                    <a:pt x="190" y="180"/>
                    <a:pt x="207" y="147"/>
                    <a:pt x="227" y="110"/>
                  </a:cubicBezTo>
                  <a:cubicBezTo>
                    <a:pt x="227" y="93"/>
                    <a:pt x="227" y="77"/>
                    <a:pt x="207" y="60"/>
                  </a:cubicBezTo>
                  <a:cubicBezTo>
                    <a:pt x="194" y="20"/>
                    <a:pt x="154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5"/>
            <p:cNvSpPr/>
            <p:nvPr/>
          </p:nvSpPr>
          <p:spPr>
            <a:xfrm>
              <a:off x="4243025" y="31400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0"/>
                  </a:moveTo>
                  <a:cubicBezTo>
                    <a:pt x="66" y="0"/>
                    <a:pt x="17" y="37"/>
                    <a:pt x="17" y="87"/>
                  </a:cubicBezTo>
                  <a:cubicBezTo>
                    <a:pt x="0" y="103"/>
                    <a:pt x="17" y="120"/>
                    <a:pt x="17" y="140"/>
                  </a:cubicBezTo>
                  <a:cubicBezTo>
                    <a:pt x="17" y="157"/>
                    <a:pt x="17" y="157"/>
                    <a:pt x="33" y="173"/>
                  </a:cubicBezTo>
                  <a:cubicBezTo>
                    <a:pt x="50" y="190"/>
                    <a:pt x="66" y="206"/>
                    <a:pt x="103" y="206"/>
                  </a:cubicBezTo>
                  <a:cubicBezTo>
                    <a:pt x="120" y="206"/>
                    <a:pt x="153" y="206"/>
                    <a:pt x="169" y="190"/>
                  </a:cubicBezTo>
                  <a:cubicBezTo>
                    <a:pt x="206" y="173"/>
                    <a:pt x="206" y="140"/>
                    <a:pt x="223" y="120"/>
                  </a:cubicBezTo>
                  <a:cubicBezTo>
                    <a:pt x="223" y="87"/>
                    <a:pt x="223" y="70"/>
                    <a:pt x="206" y="37"/>
                  </a:cubicBezTo>
                  <a:cubicBezTo>
                    <a:pt x="186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5"/>
            <p:cNvSpPr/>
            <p:nvPr/>
          </p:nvSpPr>
          <p:spPr>
            <a:xfrm>
              <a:off x="4238675" y="3089150"/>
              <a:ext cx="5200" cy="5400"/>
            </a:xfrm>
            <a:custGeom>
              <a:avLst/>
              <a:gdLst/>
              <a:ahLst/>
              <a:cxnLst/>
              <a:rect l="l" t="t" r="r" b="b"/>
              <a:pathLst>
                <a:path w="208" h="216" extrusionOk="0">
                  <a:moveTo>
                    <a:pt x="96" y="0"/>
                  </a:moveTo>
                  <a:cubicBezTo>
                    <a:pt x="65" y="0"/>
                    <a:pt x="35" y="13"/>
                    <a:pt x="17" y="43"/>
                  </a:cubicBezTo>
                  <a:cubicBezTo>
                    <a:pt x="1" y="59"/>
                    <a:pt x="1" y="92"/>
                    <a:pt x="1" y="113"/>
                  </a:cubicBezTo>
                  <a:lnTo>
                    <a:pt x="1" y="146"/>
                  </a:lnTo>
                  <a:cubicBezTo>
                    <a:pt x="17" y="162"/>
                    <a:pt x="17" y="179"/>
                    <a:pt x="34" y="179"/>
                  </a:cubicBezTo>
                  <a:cubicBezTo>
                    <a:pt x="71" y="195"/>
                    <a:pt x="88" y="216"/>
                    <a:pt x="121" y="216"/>
                  </a:cubicBezTo>
                  <a:cubicBezTo>
                    <a:pt x="137" y="216"/>
                    <a:pt x="174" y="195"/>
                    <a:pt x="191" y="162"/>
                  </a:cubicBezTo>
                  <a:cubicBezTo>
                    <a:pt x="207" y="146"/>
                    <a:pt x="207" y="129"/>
                    <a:pt x="207" y="92"/>
                  </a:cubicBezTo>
                  <a:cubicBezTo>
                    <a:pt x="207" y="59"/>
                    <a:pt x="191" y="43"/>
                    <a:pt x="174" y="26"/>
                  </a:cubicBezTo>
                  <a:cubicBezTo>
                    <a:pt x="150" y="9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5"/>
            <p:cNvSpPr/>
            <p:nvPr/>
          </p:nvSpPr>
          <p:spPr>
            <a:xfrm>
              <a:off x="4235275" y="311680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20" y="0"/>
                  </a:moveTo>
                  <a:cubicBezTo>
                    <a:pt x="50" y="0"/>
                    <a:pt x="1" y="38"/>
                    <a:pt x="1" y="87"/>
                  </a:cubicBezTo>
                  <a:lnTo>
                    <a:pt x="1" y="157"/>
                  </a:lnTo>
                  <a:cubicBezTo>
                    <a:pt x="17" y="174"/>
                    <a:pt x="50" y="207"/>
                    <a:pt x="83" y="207"/>
                  </a:cubicBezTo>
                  <a:cubicBezTo>
                    <a:pt x="93" y="209"/>
                    <a:pt x="102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3"/>
                    <a:pt x="207" y="70"/>
                    <a:pt x="186" y="54"/>
                  </a:cubicBezTo>
                  <a:cubicBezTo>
                    <a:pt x="170" y="38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5"/>
            <p:cNvSpPr/>
            <p:nvPr/>
          </p:nvSpPr>
          <p:spPr>
            <a:xfrm>
              <a:off x="4222825" y="3119775"/>
              <a:ext cx="5575" cy="5425"/>
            </a:xfrm>
            <a:custGeom>
              <a:avLst/>
              <a:gdLst/>
              <a:ahLst/>
              <a:cxnLst/>
              <a:rect l="l" t="t" r="r" b="b"/>
              <a:pathLst>
                <a:path w="223" h="217" extrusionOk="0">
                  <a:moveTo>
                    <a:pt x="103" y="1"/>
                  </a:moveTo>
                  <a:cubicBezTo>
                    <a:pt x="66" y="22"/>
                    <a:pt x="50" y="22"/>
                    <a:pt x="33" y="55"/>
                  </a:cubicBezTo>
                  <a:cubicBezTo>
                    <a:pt x="17" y="71"/>
                    <a:pt x="0" y="104"/>
                    <a:pt x="0" y="125"/>
                  </a:cubicBezTo>
                  <a:cubicBezTo>
                    <a:pt x="17" y="141"/>
                    <a:pt x="17" y="141"/>
                    <a:pt x="17" y="158"/>
                  </a:cubicBezTo>
                  <a:cubicBezTo>
                    <a:pt x="17" y="174"/>
                    <a:pt x="33" y="174"/>
                    <a:pt x="50" y="191"/>
                  </a:cubicBezTo>
                  <a:cubicBezTo>
                    <a:pt x="66" y="207"/>
                    <a:pt x="89" y="217"/>
                    <a:pt x="113" y="217"/>
                  </a:cubicBezTo>
                  <a:cubicBezTo>
                    <a:pt x="141" y="217"/>
                    <a:pt x="169" y="203"/>
                    <a:pt x="190" y="174"/>
                  </a:cubicBezTo>
                  <a:cubicBezTo>
                    <a:pt x="206" y="158"/>
                    <a:pt x="223" y="125"/>
                    <a:pt x="223" y="104"/>
                  </a:cubicBezTo>
                  <a:cubicBezTo>
                    <a:pt x="206" y="71"/>
                    <a:pt x="206" y="55"/>
                    <a:pt x="169" y="38"/>
                  </a:cubicBezTo>
                  <a:cubicBezTo>
                    <a:pt x="153" y="22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5"/>
            <p:cNvSpPr/>
            <p:nvPr/>
          </p:nvSpPr>
          <p:spPr>
            <a:xfrm>
              <a:off x="4216325" y="30717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7" y="190"/>
                    <a:pt x="54" y="207"/>
                    <a:pt x="87" y="207"/>
                  </a:cubicBezTo>
                  <a:cubicBezTo>
                    <a:pt x="120" y="207"/>
                    <a:pt x="140" y="207"/>
                    <a:pt x="173" y="190"/>
                  </a:cubicBezTo>
                  <a:cubicBezTo>
                    <a:pt x="190" y="170"/>
                    <a:pt x="206" y="153"/>
                    <a:pt x="206" y="120"/>
                  </a:cubicBezTo>
                  <a:cubicBezTo>
                    <a:pt x="206" y="87"/>
                    <a:pt x="206" y="67"/>
                    <a:pt x="190" y="50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5"/>
            <p:cNvSpPr/>
            <p:nvPr/>
          </p:nvSpPr>
          <p:spPr>
            <a:xfrm>
              <a:off x="4218075" y="29792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4" y="0"/>
                  </a:moveTo>
                  <a:cubicBezTo>
                    <a:pt x="112" y="0"/>
                    <a:pt x="99" y="2"/>
                    <a:pt x="87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2"/>
                    <a:pt x="114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80"/>
                    <a:pt x="240" y="126"/>
                    <a:pt x="207" y="56"/>
                  </a:cubicBezTo>
                  <a:cubicBezTo>
                    <a:pt x="194" y="19"/>
                    <a:pt x="16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5"/>
            <p:cNvSpPr/>
            <p:nvPr/>
          </p:nvSpPr>
          <p:spPr>
            <a:xfrm>
              <a:off x="4215900" y="29921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2" y="0"/>
                  </a:moveTo>
                  <a:cubicBezTo>
                    <a:pt x="83" y="0"/>
                    <a:pt x="54" y="13"/>
                    <a:pt x="34" y="40"/>
                  </a:cubicBezTo>
                  <a:cubicBezTo>
                    <a:pt x="17" y="56"/>
                    <a:pt x="1" y="94"/>
                    <a:pt x="1" y="110"/>
                  </a:cubicBezTo>
                  <a:cubicBezTo>
                    <a:pt x="1" y="127"/>
                    <a:pt x="17" y="127"/>
                    <a:pt x="17" y="143"/>
                  </a:cubicBezTo>
                  <a:cubicBezTo>
                    <a:pt x="17" y="159"/>
                    <a:pt x="34" y="180"/>
                    <a:pt x="54" y="180"/>
                  </a:cubicBezTo>
                  <a:cubicBezTo>
                    <a:pt x="69" y="195"/>
                    <a:pt x="91" y="203"/>
                    <a:pt x="113" y="203"/>
                  </a:cubicBezTo>
                  <a:cubicBezTo>
                    <a:pt x="142" y="203"/>
                    <a:pt x="172" y="190"/>
                    <a:pt x="190" y="159"/>
                  </a:cubicBezTo>
                  <a:cubicBezTo>
                    <a:pt x="207" y="143"/>
                    <a:pt x="223" y="127"/>
                    <a:pt x="207" y="94"/>
                  </a:cubicBezTo>
                  <a:cubicBezTo>
                    <a:pt x="207" y="56"/>
                    <a:pt x="207" y="40"/>
                    <a:pt x="174" y="23"/>
                  </a:cubicBezTo>
                  <a:cubicBezTo>
                    <a:pt x="157" y="9"/>
                    <a:pt x="13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5"/>
            <p:cNvSpPr/>
            <p:nvPr/>
          </p:nvSpPr>
          <p:spPr>
            <a:xfrm>
              <a:off x="4218900" y="29650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1"/>
                  </a:moveTo>
                  <a:cubicBezTo>
                    <a:pt x="96" y="1"/>
                    <a:pt x="83" y="3"/>
                    <a:pt x="70" y="7"/>
                  </a:cubicBezTo>
                  <a:cubicBezTo>
                    <a:pt x="17" y="27"/>
                    <a:pt x="0" y="77"/>
                    <a:pt x="17" y="147"/>
                  </a:cubicBezTo>
                  <a:cubicBezTo>
                    <a:pt x="32" y="184"/>
                    <a:pt x="73" y="202"/>
                    <a:pt x="115" y="202"/>
                  </a:cubicBezTo>
                  <a:cubicBezTo>
                    <a:pt x="129" y="202"/>
                    <a:pt x="144" y="200"/>
                    <a:pt x="157" y="196"/>
                  </a:cubicBezTo>
                  <a:cubicBezTo>
                    <a:pt x="207" y="180"/>
                    <a:pt x="223" y="110"/>
                    <a:pt x="207" y="60"/>
                  </a:cubicBezTo>
                  <a:cubicBezTo>
                    <a:pt x="194" y="20"/>
                    <a:pt x="15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5"/>
            <p:cNvSpPr/>
            <p:nvPr/>
          </p:nvSpPr>
          <p:spPr>
            <a:xfrm>
              <a:off x="4220650" y="3043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7" y="33"/>
                    <a:pt x="17" y="50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53"/>
                  </a:lnTo>
                  <a:cubicBezTo>
                    <a:pt x="33" y="190"/>
                    <a:pt x="71" y="190"/>
                    <a:pt x="87" y="207"/>
                  </a:cubicBezTo>
                  <a:cubicBezTo>
                    <a:pt x="153" y="207"/>
                    <a:pt x="207" y="174"/>
                    <a:pt x="207" y="120"/>
                  </a:cubicBezTo>
                  <a:cubicBezTo>
                    <a:pt x="223" y="87"/>
                    <a:pt x="207" y="70"/>
                    <a:pt x="190" y="33"/>
                  </a:cubicBezTo>
                  <a:cubicBezTo>
                    <a:pt x="174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5"/>
            <p:cNvSpPr/>
            <p:nvPr/>
          </p:nvSpPr>
          <p:spPr>
            <a:xfrm>
              <a:off x="4221475" y="30301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20" y="0"/>
                  </a:moveTo>
                  <a:cubicBezTo>
                    <a:pt x="120" y="0"/>
                    <a:pt x="104" y="0"/>
                    <a:pt x="87" y="17"/>
                  </a:cubicBezTo>
                  <a:cubicBezTo>
                    <a:pt x="17" y="33"/>
                    <a:pt x="0" y="83"/>
                    <a:pt x="17" y="153"/>
                  </a:cubicBezTo>
                  <a:cubicBezTo>
                    <a:pt x="32" y="193"/>
                    <a:pt x="74" y="212"/>
                    <a:pt x="116" y="212"/>
                  </a:cubicBezTo>
                  <a:cubicBezTo>
                    <a:pt x="130" y="212"/>
                    <a:pt x="144" y="210"/>
                    <a:pt x="157" y="206"/>
                  </a:cubicBezTo>
                  <a:cubicBezTo>
                    <a:pt x="174" y="206"/>
                    <a:pt x="190" y="186"/>
                    <a:pt x="190" y="169"/>
                  </a:cubicBezTo>
                  <a:cubicBezTo>
                    <a:pt x="223" y="153"/>
                    <a:pt x="223" y="103"/>
                    <a:pt x="223" y="66"/>
                  </a:cubicBezTo>
                  <a:cubicBezTo>
                    <a:pt x="207" y="33"/>
                    <a:pt x="174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5"/>
            <p:cNvSpPr/>
            <p:nvPr/>
          </p:nvSpPr>
          <p:spPr>
            <a:xfrm>
              <a:off x="4215500" y="3006400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36" y="1"/>
                  </a:moveTo>
                  <a:cubicBezTo>
                    <a:pt x="87" y="1"/>
                    <a:pt x="33" y="21"/>
                    <a:pt x="17" y="71"/>
                  </a:cubicBezTo>
                  <a:lnTo>
                    <a:pt x="17" y="87"/>
                  </a:lnTo>
                  <a:cubicBezTo>
                    <a:pt x="0" y="104"/>
                    <a:pt x="17" y="124"/>
                    <a:pt x="17" y="141"/>
                  </a:cubicBezTo>
                  <a:cubicBezTo>
                    <a:pt x="33" y="174"/>
                    <a:pt x="50" y="190"/>
                    <a:pt x="70" y="207"/>
                  </a:cubicBezTo>
                  <a:lnTo>
                    <a:pt x="103" y="207"/>
                  </a:lnTo>
                  <a:cubicBezTo>
                    <a:pt x="111" y="210"/>
                    <a:pt x="118" y="211"/>
                    <a:pt x="126" y="211"/>
                  </a:cubicBezTo>
                  <a:cubicBezTo>
                    <a:pt x="168" y="211"/>
                    <a:pt x="209" y="166"/>
                    <a:pt x="223" y="124"/>
                  </a:cubicBezTo>
                  <a:cubicBezTo>
                    <a:pt x="223" y="87"/>
                    <a:pt x="223" y="71"/>
                    <a:pt x="206" y="54"/>
                  </a:cubicBezTo>
                  <a:cubicBezTo>
                    <a:pt x="190" y="2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5"/>
            <p:cNvSpPr/>
            <p:nvPr/>
          </p:nvSpPr>
          <p:spPr>
            <a:xfrm>
              <a:off x="4216325" y="3087625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17" y="71"/>
                    <a:pt x="0" y="87"/>
                    <a:pt x="0" y="120"/>
                  </a:cubicBezTo>
                  <a:cubicBezTo>
                    <a:pt x="0" y="120"/>
                    <a:pt x="0" y="137"/>
                    <a:pt x="17" y="137"/>
                  </a:cubicBezTo>
                  <a:cubicBezTo>
                    <a:pt x="17" y="153"/>
                    <a:pt x="37" y="174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2" y="213"/>
                    <a:pt x="172" y="201"/>
                    <a:pt x="190" y="174"/>
                  </a:cubicBezTo>
                  <a:cubicBezTo>
                    <a:pt x="223" y="120"/>
                    <a:pt x="223" y="71"/>
                    <a:pt x="173" y="34"/>
                  </a:cubicBezTo>
                  <a:cubicBezTo>
                    <a:pt x="157" y="17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5"/>
            <p:cNvSpPr/>
            <p:nvPr/>
          </p:nvSpPr>
          <p:spPr>
            <a:xfrm>
              <a:off x="4218475" y="305760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103" y="1"/>
                  </a:moveTo>
                  <a:cubicBezTo>
                    <a:pt x="75" y="1"/>
                    <a:pt x="47" y="15"/>
                    <a:pt x="17" y="35"/>
                  </a:cubicBezTo>
                  <a:cubicBezTo>
                    <a:pt x="1" y="68"/>
                    <a:pt x="1" y="84"/>
                    <a:pt x="1" y="117"/>
                  </a:cubicBezTo>
                  <a:cubicBezTo>
                    <a:pt x="1" y="117"/>
                    <a:pt x="1" y="138"/>
                    <a:pt x="17" y="138"/>
                  </a:cubicBezTo>
                  <a:cubicBezTo>
                    <a:pt x="17" y="154"/>
                    <a:pt x="34" y="171"/>
                    <a:pt x="34" y="187"/>
                  </a:cubicBezTo>
                  <a:cubicBezTo>
                    <a:pt x="71" y="204"/>
                    <a:pt x="87" y="204"/>
                    <a:pt x="120" y="204"/>
                  </a:cubicBezTo>
                  <a:cubicBezTo>
                    <a:pt x="158" y="204"/>
                    <a:pt x="174" y="187"/>
                    <a:pt x="191" y="171"/>
                  </a:cubicBezTo>
                  <a:cubicBezTo>
                    <a:pt x="207" y="154"/>
                    <a:pt x="207" y="117"/>
                    <a:pt x="207" y="101"/>
                  </a:cubicBezTo>
                  <a:cubicBezTo>
                    <a:pt x="207" y="68"/>
                    <a:pt x="191" y="51"/>
                    <a:pt x="174" y="35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5"/>
            <p:cNvSpPr/>
            <p:nvPr/>
          </p:nvSpPr>
          <p:spPr>
            <a:xfrm>
              <a:off x="4296625" y="305712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87" y="0"/>
                  </a:moveTo>
                  <a:cubicBezTo>
                    <a:pt x="70" y="0"/>
                    <a:pt x="37" y="17"/>
                    <a:pt x="21" y="33"/>
                  </a:cubicBezTo>
                  <a:cubicBezTo>
                    <a:pt x="0" y="70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21" y="157"/>
                    <a:pt x="21" y="173"/>
                    <a:pt x="37" y="190"/>
                  </a:cubicBezTo>
                  <a:cubicBezTo>
                    <a:pt x="56" y="203"/>
                    <a:pt x="78" y="208"/>
                    <a:pt x="100" y="208"/>
                  </a:cubicBezTo>
                  <a:cubicBezTo>
                    <a:pt x="135" y="208"/>
                    <a:pt x="169" y="194"/>
                    <a:pt x="190" y="173"/>
                  </a:cubicBezTo>
                  <a:cubicBezTo>
                    <a:pt x="227" y="120"/>
                    <a:pt x="206" y="70"/>
                    <a:pt x="173" y="17"/>
                  </a:cubicBezTo>
                  <a:cubicBezTo>
                    <a:pt x="140" y="0"/>
                    <a:pt x="12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5"/>
            <p:cNvSpPr/>
            <p:nvPr/>
          </p:nvSpPr>
          <p:spPr>
            <a:xfrm>
              <a:off x="4363200" y="30919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0" y="83"/>
                  </a:cubicBezTo>
                  <a:cubicBezTo>
                    <a:pt x="0" y="104"/>
                    <a:pt x="0" y="137"/>
                    <a:pt x="17" y="153"/>
                  </a:cubicBezTo>
                  <a:lnTo>
                    <a:pt x="38" y="170"/>
                  </a:lnTo>
                  <a:cubicBezTo>
                    <a:pt x="54" y="186"/>
                    <a:pt x="71" y="207"/>
                    <a:pt x="104" y="207"/>
                  </a:cubicBezTo>
                  <a:cubicBezTo>
                    <a:pt x="112" y="210"/>
                    <a:pt x="121" y="211"/>
                    <a:pt x="129" y="211"/>
                  </a:cubicBezTo>
                  <a:cubicBezTo>
                    <a:pt x="172" y="211"/>
                    <a:pt x="209" y="176"/>
                    <a:pt x="223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5"/>
            <p:cNvSpPr/>
            <p:nvPr/>
          </p:nvSpPr>
          <p:spPr>
            <a:xfrm>
              <a:off x="4383400" y="3045575"/>
              <a:ext cx="3025" cy="5175"/>
            </a:xfrm>
            <a:custGeom>
              <a:avLst/>
              <a:gdLst/>
              <a:ahLst/>
              <a:cxnLst/>
              <a:rect l="l" t="t" r="r" b="b"/>
              <a:pathLst>
                <a:path w="121" h="207" extrusionOk="0">
                  <a:moveTo>
                    <a:pt x="120" y="0"/>
                  </a:moveTo>
                  <a:cubicBezTo>
                    <a:pt x="104" y="0"/>
                    <a:pt x="87" y="17"/>
                    <a:pt x="71" y="17"/>
                  </a:cubicBezTo>
                  <a:cubicBezTo>
                    <a:pt x="17" y="33"/>
                    <a:pt x="1" y="104"/>
                    <a:pt x="17" y="153"/>
                  </a:cubicBezTo>
                  <a:cubicBezTo>
                    <a:pt x="17" y="170"/>
                    <a:pt x="34" y="170"/>
                    <a:pt x="54" y="186"/>
                  </a:cubicBezTo>
                  <a:cubicBezTo>
                    <a:pt x="71" y="207"/>
                    <a:pt x="87" y="207"/>
                    <a:pt x="120" y="207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5"/>
            <p:cNvSpPr/>
            <p:nvPr/>
          </p:nvSpPr>
          <p:spPr>
            <a:xfrm>
              <a:off x="4122725" y="310850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6" y="0"/>
                  </a:moveTo>
                  <a:cubicBezTo>
                    <a:pt x="65" y="0"/>
                    <a:pt x="35" y="12"/>
                    <a:pt x="17" y="40"/>
                  </a:cubicBezTo>
                  <a:cubicBezTo>
                    <a:pt x="1" y="60"/>
                    <a:pt x="1" y="77"/>
                    <a:pt x="1" y="110"/>
                  </a:cubicBezTo>
                  <a:lnTo>
                    <a:pt x="1" y="143"/>
                  </a:lnTo>
                  <a:lnTo>
                    <a:pt x="34" y="180"/>
                  </a:ln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3"/>
                  </a:cubicBezTo>
                  <a:cubicBezTo>
                    <a:pt x="207" y="143"/>
                    <a:pt x="207" y="110"/>
                    <a:pt x="207" y="93"/>
                  </a:cubicBezTo>
                  <a:cubicBezTo>
                    <a:pt x="207" y="60"/>
                    <a:pt x="190" y="40"/>
                    <a:pt x="174" y="23"/>
                  </a:cubicBezTo>
                  <a:cubicBezTo>
                    <a:pt x="150" y="8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5"/>
            <p:cNvSpPr/>
            <p:nvPr/>
          </p:nvSpPr>
          <p:spPr>
            <a:xfrm>
              <a:off x="4383000" y="2999200"/>
              <a:ext cx="850" cy="2075"/>
            </a:xfrm>
            <a:custGeom>
              <a:avLst/>
              <a:gdLst/>
              <a:ahLst/>
              <a:cxnLst/>
              <a:rect l="l" t="t" r="r" b="b"/>
              <a:pathLst>
                <a:path w="34" h="83" extrusionOk="0">
                  <a:moveTo>
                    <a:pt x="33" y="0"/>
                  </a:moveTo>
                  <a:lnTo>
                    <a:pt x="33" y="0"/>
                  </a:lnTo>
                  <a:cubicBezTo>
                    <a:pt x="33" y="17"/>
                    <a:pt x="17" y="50"/>
                    <a:pt x="0" y="83"/>
                  </a:cubicBezTo>
                  <a:lnTo>
                    <a:pt x="17" y="66"/>
                  </a:lnTo>
                  <a:cubicBezTo>
                    <a:pt x="33" y="50"/>
                    <a:pt x="33" y="17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5"/>
            <p:cNvSpPr/>
            <p:nvPr/>
          </p:nvSpPr>
          <p:spPr>
            <a:xfrm>
              <a:off x="4369275" y="30662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67" y="0"/>
                    <a:pt x="17" y="33"/>
                    <a:pt x="1" y="83"/>
                  </a:cubicBezTo>
                  <a:lnTo>
                    <a:pt x="1" y="153"/>
                  </a:lnTo>
                  <a:cubicBezTo>
                    <a:pt x="17" y="153"/>
                    <a:pt x="17" y="169"/>
                    <a:pt x="17" y="169"/>
                  </a:cubicBezTo>
                  <a:cubicBezTo>
                    <a:pt x="34" y="186"/>
                    <a:pt x="67" y="206"/>
                    <a:pt x="83" y="206"/>
                  </a:cubicBezTo>
                  <a:cubicBezTo>
                    <a:pt x="94" y="209"/>
                    <a:pt x="105" y="210"/>
                    <a:pt x="115" y="210"/>
                  </a:cubicBezTo>
                  <a:cubicBezTo>
                    <a:pt x="169" y="210"/>
                    <a:pt x="207" y="175"/>
                    <a:pt x="207" y="120"/>
                  </a:cubicBezTo>
                  <a:cubicBezTo>
                    <a:pt x="207" y="103"/>
                    <a:pt x="207" y="66"/>
                    <a:pt x="186" y="50"/>
                  </a:cubicBezTo>
                  <a:cubicBezTo>
                    <a:pt x="170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5"/>
            <p:cNvSpPr/>
            <p:nvPr/>
          </p:nvSpPr>
          <p:spPr>
            <a:xfrm>
              <a:off x="4376500" y="30106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3" y="1"/>
                  </a:moveTo>
                  <a:cubicBezTo>
                    <a:pt x="58" y="1"/>
                    <a:pt x="18" y="44"/>
                    <a:pt x="0" y="91"/>
                  </a:cubicBezTo>
                  <a:lnTo>
                    <a:pt x="0" y="140"/>
                  </a:lnTo>
                  <a:cubicBezTo>
                    <a:pt x="21" y="140"/>
                    <a:pt x="21" y="161"/>
                    <a:pt x="21" y="161"/>
                  </a:cubicBezTo>
                  <a:cubicBezTo>
                    <a:pt x="37" y="194"/>
                    <a:pt x="54" y="210"/>
                    <a:pt x="87" y="210"/>
                  </a:cubicBezTo>
                  <a:cubicBezTo>
                    <a:pt x="124" y="210"/>
                    <a:pt x="140" y="210"/>
                    <a:pt x="173" y="194"/>
                  </a:cubicBezTo>
                  <a:cubicBezTo>
                    <a:pt x="190" y="177"/>
                    <a:pt x="206" y="140"/>
                    <a:pt x="206" y="124"/>
                  </a:cubicBezTo>
                  <a:cubicBezTo>
                    <a:pt x="206" y="91"/>
                    <a:pt x="206" y="74"/>
                    <a:pt x="190" y="37"/>
                  </a:cubicBezTo>
                  <a:cubicBezTo>
                    <a:pt x="173" y="20"/>
                    <a:pt x="157" y="4"/>
                    <a:pt x="124" y="4"/>
                  </a:cubicBezTo>
                  <a:cubicBezTo>
                    <a:pt x="117" y="2"/>
                    <a:pt x="11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5"/>
            <p:cNvSpPr/>
            <p:nvPr/>
          </p:nvSpPr>
          <p:spPr>
            <a:xfrm>
              <a:off x="4376500" y="3026600"/>
              <a:ext cx="5700" cy="5225"/>
            </a:xfrm>
            <a:custGeom>
              <a:avLst/>
              <a:gdLst/>
              <a:ahLst/>
              <a:cxnLst/>
              <a:rect l="l" t="t" r="r" b="b"/>
              <a:pathLst>
                <a:path w="228" h="209" extrusionOk="0">
                  <a:moveTo>
                    <a:pt x="103" y="1"/>
                  </a:moveTo>
                  <a:cubicBezTo>
                    <a:pt x="70" y="1"/>
                    <a:pt x="54" y="17"/>
                    <a:pt x="37" y="38"/>
                  </a:cubicBezTo>
                  <a:cubicBezTo>
                    <a:pt x="21" y="54"/>
                    <a:pt x="0" y="87"/>
                    <a:pt x="0" y="120"/>
                  </a:cubicBezTo>
                  <a:lnTo>
                    <a:pt x="21" y="141"/>
                  </a:lnTo>
                  <a:cubicBezTo>
                    <a:pt x="21" y="158"/>
                    <a:pt x="37" y="174"/>
                    <a:pt x="54" y="191"/>
                  </a:cubicBezTo>
                  <a:cubicBezTo>
                    <a:pt x="66" y="203"/>
                    <a:pt x="85" y="209"/>
                    <a:pt x="104" y="209"/>
                  </a:cubicBezTo>
                  <a:cubicBezTo>
                    <a:pt x="135" y="209"/>
                    <a:pt x="170" y="194"/>
                    <a:pt x="190" y="174"/>
                  </a:cubicBezTo>
                  <a:cubicBezTo>
                    <a:pt x="227" y="120"/>
                    <a:pt x="227" y="54"/>
                    <a:pt x="173" y="17"/>
                  </a:cubicBez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5"/>
            <p:cNvSpPr/>
            <p:nvPr/>
          </p:nvSpPr>
          <p:spPr>
            <a:xfrm>
              <a:off x="4370100" y="3052375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0" y="1"/>
                  </a:moveTo>
                  <a:cubicBezTo>
                    <a:pt x="71" y="1"/>
                    <a:pt x="17" y="38"/>
                    <a:pt x="1" y="87"/>
                  </a:cubicBezTo>
                  <a:lnTo>
                    <a:pt x="1" y="141"/>
                  </a:lnTo>
                  <a:cubicBezTo>
                    <a:pt x="1" y="141"/>
                    <a:pt x="17" y="141"/>
                    <a:pt x="17" y="157"/>
                  </a:cubicBezTo>
                  <a:lnTo>
                    <a:pt x="17" y="174"/>
                  </a:lnTo>
                  <a:cubicBezTo>
                    <a:pt x="34" y="190"/>
                    <a:pt x="71" y="207"/>
                    <a:pt x="87" y="207"/>
                  </a:cubicBezTo>
                  <a:cubicBezTo>
                    <a:pt x="97" y="212"/>
                    <a:pt x="107" y="214"/>
                    <a:pt x="116" y="214"/>
                  </a:cubicBezTo>
                  <a:cubicBezTo>
                    <a:pt x="139" y="214"/>
                    <a:pt x="159" y="202"/>
                    <a:pt x="174" y="190"/>
                  </a:cubicBezTo>
                  <a:cubicBezTo>
                    <a:pt x="190" y="174"/>
                    <a:pt x="207" y="157"/>
                    <a:pt x="207" y="120"/>
                  </a:cubicBezTo>
                  <a:cubicBezTo>
                    <a:pt x="223" y="104"/>
                    <a:pt x="207" y="71"/>
                    <a:pt x="207" y="54"/>
                  </a:cubicBezTo>
                  <a:cubicBezTo>
                    <a:pt x="190" y="38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5"/>
            <p:cNvSpPr/>
            <p:nvPr/>
          </p:nvSpPr>
          <p:spPr>
            <a:xfrm>
              <a:off x="4371350" y="3038500"/>
              <a:ext cx="5675" cy="5350"/>
            </a:xfrm>
            <a:custGeom>
              <a:avLst/>
              <a:gdLst/>
              <a:ahLst/>
              <a:cxnLst/>
              <a:rect l="l" t="t" r="r" b="b"/>
              <a:pathLst>
                <a:path w="227" h="214" extrusionOk="0">
                  <a:moveTo>
                    <a:pt x="103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7" y="40"/>
                    <a:pt x="21" y="57"/>
                    <a:pt x="0" y="94"/>
                  </a:cubicBezTo>
                  <a:cubicBezTo>
                    <a:pt x="0" y="110"/>
                    <a:pt x="0" y="127"/>
                    <a:pt x="21" y="143"/>
                  </a:cubicBezTo>
                  <a:cubicBezTo>
                    <a:pt x="21" y="143"/>
                    <a:pt x="21" y="160"/>
                    <a:pt x="37" y="160"/>
                  </a:cubicBezTo>
                  <a:cubicBezTo>
                    <a:pt x="37" y="180"/>
                    <a:pt x="70" y="197"/>
                    <a:pt x="103" y="213"/>
                  </a:cubicBezTo>
                  <a:cubicBezTo>
                    <a:pt x="157" y="213"/>
                    <a:pt x="206" y="180"/>
                    <a:pt x="206" y="127"/>
                  </a:cubicBezTo>
                  <a:cubicBezTo>
                    <a:pt x="227" y="94"/>
                    <a:pt x="206" y="57"/>
                    <a:pt x="190" y="40"/>
                  </a:cubicBezTo>
                  <a:cubicBezTo>
                    <a:pt x="173" y="24"/>
                    <a:pt x="157" y="7"/>
                    <a:pt x="124" y="7"/>
                  </a:cubicBezTo>
                  <a:cubicBezTo>
                    <a:pt x="118" y="2"/>
                    <a:pt x="11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5"/>
            <p:cNvSpPr/>
            <p:nvPr/>
          </p:nvSpPr>
          <p:spPr>
            <a:xfrm>
              <a:off x="4227550" y="31580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50" y="1"/>
                    <a:pt x="1" y="38"/>
                    <a:pt x="1" y="87"/>
                  </a:cubicBezTo>
                  <a:lnTo>
                    <a:pt x="1" y="157"/>
                  </a:lnTo>
                  <a:cubicBezTo>
                    <a:pt x="1" y="157"/>
                    <a:pt x="1" y="174"/>
                    <a:pt x="17" y="174"/>
                  </a:cubicBezTo>
                  <a:cubicBezTo>
                    <a:pt x="34" y="190"/>
                    <a:pt x="50" y="207"/>
                    <a:pt x="83" y="207"/>
                  </a:cubicBezTo>
                  <a:cubicBezTo>
                    <a:pt x="92" y="210"/>
                    <a:pt x="101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4"/>
                    <a:pt x="207" y="71"/>
                    <a:pt x="186" y="54"/>
                  </a:cubicBezTo>
                  <a:cubicBezTo>
                    <a:pt x="170" y="38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5"/>
            <p:cNvSpPr/>
            <p:nvPr/>
          </p:nvSpPr>
          <p:spPr>
            <a:xfrm>
              <a:off x="4385975" y="3192875"/>
              <a:ext cx="450" cy="1675"/>
            </a:xfrm>
            <a:custGeom>
              <a:avLst/>
              <a:gdLst/>
              <a:ahLst/>
              <a:cxnLst/>
              <a:rect l="l" t="t" r="r" b="b"/>
              <a:pathLst>
                <a:path w="18" h="67" extrusionOk="0">
                  <a:moveTo>
                    <a:pt x="17" y="0"/>
                  </a:moveTo>
                  <a:cubicBezTo>
                    <a:pt x="17" y="0"/>
                    <a:pt x="17" y="17"/>
                    <a:pt x="1" y="17"/>
                  </a:cubicBezTo>
                  <a:cubicBezTo>
                    <a:pt x="1" y="33"/>
                    <a:pt x="1" y="50"/>
                    <a:pt x="17" y="66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5"/>
            <p:cNvSpPr/>
            <p:nvPr/>
          </p:nvSpPr>
          <p:spPr>
            <a:xfrm>
              <a:off x="4115000" y="3227600"/>
              <a:ext cx="6000" cy="5325"/>
            </a:xfrm>
            <a:custGeom>
              <a:avLst/>
              <a:gdLst/>
              <a:ahLst/>
              <a:cxnLst/>
              <a:rect l="l" t="t" r="r" b="b"/>
              <a:pathLst>
                <a:path w="240" h="213" extrusionOk="0">
                  <a:moveTo>
                    <a:pt x="137" y="1"/>
                  </a:moveTo>
                  <a:cubicBezTo>
                    <a:pt x="120" y="1"/>
                    <a:pt x="104" y="1"/>
                    <a:pt x="87" y="17"/>
                  </a:cubicBezTo>
                  <a:cubicBezTo>
                    <a:pt x="33" y="38"/>
                    <a:pt x="1" y="87"/>
                    <a:pt x="17" y="157"/>
                  </a:cubicBezTo>
                  <a:cubicBezTo>
                    <a:pt x="42" y="194"/>
                    <a:pt x="78" y="213"/>
                    <a:pt x="116" y="213"/>
                  </a:cubicBezTo>
                  <a:cubicBezTo>
                    <a:pt x="128" y="213"/>
                    <a:pt x="141" y="211"/>
                    <a:pt x="153" y="207"/>
                  </a:cubicBezTo>
                  <a:cubicBezTo>
                    <a:pt x="174" y="207"/>
                    <a:pt x="190" y="190"/>
                    <a:pt x="207" y="174"/>
                  </a:cubicBezTo>
                  <a:cubicBezTo>
                    <a:pt x="223" y="157"/>
                    <a:pt x="240" y="104"/>
                    <a:pt x="223" y="71"/>
                  </a:cubicBezTo>
                  <a:cubicBezTo>
                    <a:pt x="207" y="38"/>
                    <a:pt x="174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5"/>
            <p:cNvSpPr/>
            <p:nvPr/>
          </p:nvSpPr>
          <p:spPr>
            <a:xfrm>
              <a:off x="4174675" y="32568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04" y="0"/>
                  </a:moveTo>
                  <a:cubicBezTo>
                    <a:pt x="71" y="0"/>
                    <a:pt x="34" y="17"/>
                    <a:pt x="1" y="33"/>
                  </a:cubicBezTo>
                  <a:cubicBezTo>
                    <a:pt x="71" y="50"/>
                    <a:pt x="120" y="66"/>
                    <a:pt x="190" y="83"/>
                  </a:cubicBezTo>
                  <a:cubicBezTo>
                    <a:pt x="190" y="66"/>
                    <a:pt x="174" y="66"/>
                    <a:pt x="174" y="50"/>
                  </a:cubicBezTo>
                  <a:cubicBezTo>
                    <a:pt x="157" y="33"/>
                    <a:pt x="120" y="17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5"/>
            <p:cNvSpPr/>
            <p:nvPr/>
          </p:nvSpPr>
          <p:spPr>
            <a:xfrm>
              <a:off x="4006350" y="2982800"/>
              <a:ext cx="3450" cy="4775"/>
            </a:xfrm>
            <a:custGeom>
              <a:avLst/>
              <a:gdLst/>
              <a:ahLst/>
              <a:cxnLst/>
              <a:rect l="l" t="t" r="r" b="b"/>
              <a:pathLst>
                <a:path w="138" h="191" extrusionOk="0">
                  <a:moveTo>
                    <a:pt x="104" y="1"/>
                  </a:moveTo>
                  <a:cubicBezTo>
                    <a:pt x="67" y="71"/>
                    <a:pt x="34" y="120"/>
                    <a:pt x="1" y="174"/>
                  </a:cubicBezTo>
                  <a:cubicBezTo>
                    <a:pt x="17" y="190"/>
                    <a:pt x="34" y="190"/>
                    <a:pt x="50" y="190"/>
                  </a:cubicBezTo>
                  <a:cubicBezTo>
                    <a:pt x="67" y="190"/>
                    <a:pt x="104" y="174"/>
                    <a:pt x="121" y="157"/>
                  </a:cubicBezTo>
                  <a:cubicBezTo>
                    <a:pt x="137" y="120"/>
                    <a:pt x="137" y="104"/>
                    <a:pt x="137" y="71"/>
                  </a:cubicBezTo>
                  <a:cubicBezTo>
                    <a:pt x="137" y="54"/>
                    <a:pt x="121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5"/>
            <p:cNvSpPr/>
            <p:nvPr/>
          </p:nvSpPr>
          <p:spPr>
            <a:xfrm>
              <a:off x="4361550" y="3029600"/>
              <a:ext cx="4250" cy="4425"/>
            </a:xfrm>
            <a:custGeom>
              <a:avLst/>
              <a:gdLst/>
              <a:ahLst/>
              <a:cxnLst/>
              <a:rect l="l" t="t" r="r" b="b"/>
              <a:pathLst>
                <a:path w="170" h="177" extrusionOk="0">
                  <a:moveTo>
                    <a:pt x="137" y="0"/>
                  </a:moveTo>
                  <a:cubicBezTo>
                    <a:pt x="83" y="54"/>
                    <a:pt x="50" y="104"/>
                    <a:pt x="0" y="157"/>
                  </a:cubicBezTo>
                  <a:cubicBezTo>
                    <a:pt x="17" y="174"/>
                    <a:pt x="33" y="174"/>
                    <a:pt x="50" y="174"/>
                  </a:cubicBezTo>
                  <a:cubicBezTo>
                    <a:pt x="59" y="176"/>
                    <a:pt x="68" y="177"/>
                    <a:pt x="77" y="177"/>
                  </a:cubicBezTo>
                  <a:cubicBezTo>
                    <a:pt x="132" y="177"/>
                    <a:pt x="170" y="133"/>
                    <a:pt x="170" y="87"/>
                  </a:cubicBezTo>
                  <a:cubicBezTo>
                    <a:pt x="170" y="71"/>
                    <a:pt x="170" y="38"/>
                    <a:pt x="153" y="21"/>
                  </a:cubicBezTo>
                  <a:cubicBezTo>
                    <a:pt x="153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5"/>
            <p:cNvSpPr/>
            <p:nvPr/>
          </p:nvSpPr>
          <p:spPr>
            <a:xfrm>
              <a:off x="4230125" y="3221525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3" y="0"/>
                  </a:moveTo>
                  <a:cubicBezTo>
                    <a:pt x="51" y="0"/>
                    <a:pt x="14" y="33"/>
                    <a:pt x="1" y="91"/>
                  </a:cubicBezTo>
                  <a:lnTo>
                    <a:pt x="1" y="140"/>
                  </a:lnTo>
                  <a:cubicBezTo>
                    <a:pt x="17" y="140"/>
                    <a:pt x="17" y="157"/>
                    <a:pt x="17" y="157"/>
                  </a:cubicBezTo>
                  <a:cubicBezTo>
                    <a:pt x="34" y="178"/>
                    <a:pt x="67" y="194"/>
                    <a:pt x="83" y="194"/>
                  </a:cubicBezTo>
                  <a:cubicBezTo>
                    <a:pt x="95" y="197"/>
                    <a:pt x="107" y="198"/>
                    <a:pt x="117" y="198"/>
                  </a:cubicBezTo>
                  <a:cubicBezTo>
                    <a:pt x="170" y="198"/>
                    <a:pt x="207" y="166"/>
                    <a:pt x="207" y="107"/>
                  </a:cubicBezTo>
                  <a:cubicBezTo>
                    <a:pt x="207" y="91"/>
                    <a:pt x="207" y="54"/>
                    <a:pt x="186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1" y="2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5"/>
            <p:cNvSpPr/>
            <p:nvPr/>
          </p:nvSpPr>
          <p:spPr>
            <a:xfrm>
              <a:off x="4021825" y="2963950"/>
              <a:ext cx="3425" cy="3425"/>
            </a:xfrm>
            <a:custGeom>
              <a:avLst/>
              <a:gdLst/>
              <a:ahLst/>
              <a:cxnLst/>
              <a:rect l="l" t="t" r="r" b="b"/>
              <a:pathLst>
                <a:path w="137" h="137" extrusionOk="0">
                  <a:moveTo>
                    <a:pt x="136" y="0"/>
                  </a:moveTo>
                  <a:cubicBezTo>
                    <a:pt x="87" y="50"/>
                    <a:pt x="50" y="87"/>
                    <a:pt x="0" y="120"/>
                  </a:cubicBezTo>
                  <a:cubicBezTo>
                    <a:pt x="17" y="136"/>
                    <a:pt x="33" y="136"/>
                    <a:pt x="50" y="136"/>
                  </a:cubicBezTo>
                  <a:cubicBezTo>
                    <a:pt x="66" y="120"/>
                    <a:pt x="103" y="120"/>
                    <a:pt x="120" y="87"/>
                  </a:cubicBezTo>
                  <a:cubicBezTo>
                    <a:pt x="136" y="70"/>
                    <a:pt x="136" y="50"/>
                    <a:pt x="136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5"/>
            <p:cNvSpPr/>
            <p:nvPr/>
          </p:nvSpPr>
          <p:spPr>
            <a:xfrm>
              <a:off x="4383000" y="3058875"/>
              <a:ext cx="3425" cy="5175"/>
            </a:xfrm>
            <a:custGeom>
              <a:avLst/>
              <a:gdLst/>
              <a:ahLst/>
              <a:cxnLst/>
              <a:rect l="l" t="t" r="r" b="b"/>
              <a:pathLst>
                <a:path w="137" h="207" extrusionOk="0">
                  <a:moveTo>
                    <a:pt x="103" y="0"/>
                  </a:moveTo>
                  <a:cubicBezTo>
                    <a:pt x="70" y="0"/>
                    <a:pt x="50" y="17"/>
                    <a:pt x="33" y="33"/>
                  </a:cubicBezTo>
                  <a:cubicBezTo>
                    <a:pt x="17" y="66"/>
                    <a:pt x="0" y="87"/>
                    <a:pt x="0" y="120"/>
                  </a:cubicBezTo>
                  <a:cubicBezTo>
                    <a:pt x="17" y="120"/>
                    <a:pt x="17" y="136"/>
                    <a:pt x="17" y="136"/>
                  </a:cubicBezTo>
                  <a:cubicBezTo>
                    <a:pt x="17" y="153"/>
                    <a:pt x="33" y="169"/>
                    <a:pt x="50" y="190"/>
                  </a:cubicBezTo>
                  <a:cubicBezTo>
                    <a:pt x="70" y="206"/>
                    <a:pt x="103" y="206"/>
                    <a:pt x="136" y="206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5"/>
            <p:cNvSpPr/>
            <p:nvPr/>
          </p:nvSpPr>
          <p:spPr>
            <a:xfrm>
              <a:off x="4308675" y="30485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4" y="17"/>
                  </a:cubicBezTo>
                  <a:cubicBezTo>
                    <a:pt x="17" y="33"/>
                    <a:pt x="17" y="50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90"/>
                    <a:pt x="71" y="206"/>
                    <a:pt x="87" y="206"/>
                  </a:cubicBezTo>
                  <a:cubicBezTo>
                    <a:pt x="157" y="206"/>
                    <a:pt x="207" y="169"/>
                    <a:pt x="207" y="120"/>
                  </a:cubicBezTo>
                  <a:cubicBezTo>
                    <a:pt x="223" y="87"/>
                    <a:pt x="207" y="66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5"/>
            <p:cNvSpPr/>
            <p:nvPr/>
          </p:nvSpPr>
          <p:spPr>
            <a:xfrm>
              <a:off x="4296200" y="30412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cubicBezTo>
                    <a:pt x="17" y="153"/>
                    <a:pt x="17" y="153"/>
                    <a:pt x="38" y="173"/>
                  </a:cubicBezTo>
                  <a:cubicBezTo>
                    <a:pt x="54" y="190"/>
                    <a:pt x="71" y="206"/>
                    <a:pt x="104" y="206"/>
                  </a:cubicBezTo>
                  <a:cubicBezTo>
                    <a:pt x="120" y="206"/>
                    <a:pt x="157" y="206"/>
                    <a:pt x="174" y="190"/>
                  </a:cubicBezTo>
                  <a:cubicBezTo>
                    <a:pt x="190" y="173"/>
                    <a:pt x="207" y="136"/>
                    <a:pt x="223" y="120"/>
                  </a:cubicBezTo>
                  <a:cubicBezTo>
                    <a:pt x="223" y="87"/>
                    <a:pt x="207" y="70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5"/>
            <p:cNvSpPr/>
            <p:nvPr/>
          </p:nvSpPr>
          <p:spPr>
            <a:xfrm>
              <a:off x="4257550" y="30406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6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17" y="23"/>
                    <a:pt x="0" y="73"/>
                    <a:pt x="17" y="143"/>
                  </a:cubicBezTo>
                  <a:cubicBezTo>
                    <a:pt x="33" y="183"/>
                    <a:pt x="74" y="203"/>
                    <a:pt x="116" y="203"/>
                  </a:cubicBezTo>
                  <a:cubicBezTo>
                    <a:pt x="130" y="203"/>
                    <a:pt x="144" y="201"/>
                    <a:pt x="157" y="196"/>
                  </a:cubicBezTo>
                  <a:cubicBezTo>
                    <a:pt x="207" y="176"/>
                    <a:pt x="244" y="110"/>
                    <a:pt x="223" y="56"/>
                  </a:cubicBezTo>
                  <a:cubicBezTo>
                    <a:pt x="198" y="19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5"/>
            <p:cNvSpPr/>
            <p:nvPr/>
          </p:nvSpPr>
          <p:spPr>
            <a:xfrm>
              <a:off x="4242500" y="3074750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4" y="0"/>
                  </a:moveTo>
                  <a:cubicBezTo>
                    <a:pt x="71" y="0"/>
                    <a:pt x="38" y="17"/>
                    <a:pt x="21" y="70"/>
                  </a:cubicBezTo>
                  <a:lnTo>
                    <a:pt x="1" y="87"/>
                  </a:lnTo>
                  <a:cubicBezTo>
                    <a:pt x="1" y="103"/>
                    <a:pt x="1" y="120"/>
                    <a:pt x="21" y="136"/>
                  </a:cubicBezTo>
                  <a:cubicBezTo>
                    <a:pt x="21" y="173"/>
                    <a:pt x="38" y="190"/>
                    <a:pt x="71" y="190"/>
                  </a:cubicBezTo>
                  <a:cubicBezTo>
                    <a:pt x="71" y="206"/>
                    <a:pt x="87" y="206"/>
                    <a:pt x="87" y="206"/>
                  </a:cubicBezTo>
                  <a:cubicBezTo>
                    <a:pt x="157" y="206"/>
                    <a:pt x="207" y="173"/>
                    <a:pt x="207" y="120"/>
                  </a:cubicBezTo>
                  <a:cubicBezTo>
                    <a:pt x="227" y="87"/>
                    <a:pt x="207" y="70"/>
                    <a:pt x="190" y="33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5"/>
            <p:cNvSpPr/>
            <p:nvPr/>
          </p:nvSpPr>
          <p:spPr>
            <a:xfrm>
              <a:off x="4282900" y="30472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11" y="0"/>
                  </a:moveTo>
                  <a:cubicBezTo>
                    <a:pt x="75" y="0"/>
                    <a:pt x="40" y="15"/>
                    <a:pt x="17" y="39"/>
                  </a:cubicBezTo>
                  <a:cubicBezTo>
                    <a:pt x="1" y="72"/>
                    <a:pt x="1" y="88"/>
                    <a:pt x="1" y="121"/>
                  </a:cubicBezTo>
                  <a:lnTo>
                    <a:pt x="1" y="142"/>
                  </a:lnTo>
                  <a:cubicBezTo>
                    <a:pt x="17" y="158"/>
                    <a:pt x="17" y="175"/>
                    <a:pt x="34" y="191"/>
                  </a:cubicBezTo>
                  <a:cubicBezTo>
                    <a:pt x="54" y="204"/>
                    <a:pt x="77" y="209"/>
                    <a:pt x="99" y="209"/>
                  </a:cubicBezTo>
                  <a:cubicBezTo>
                    <a:pt x="135" y="209"/>
                    <a:pt x="170" y="195"/>
                    <a:pt x="190" y="175"/>
                  </a:cubicBezTo>
                  <a:cubicBezTo>
                    <a:pt x="207" y="158"/>
                    <a:pt x="207" y="121"/>
                    <a:pt x="207" y="88"/>
                  </a:cubicBezTo>
                  <a:cubicBezTo>
                    <a:pt x="207" y="72"/>
                    <a:pt x="190" y="39"/>
                    <a:pt x="174" y="18"/>
                  </a:cubicBezTo>
                  <a:cubicBezTo>
                    <a:pt x="154" y="6"/>
                    <a:pt x="132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5"/>
            <p:cNvSpPr/>
            <p:nvPr/>
          </p:nvSpPr>
          <p:spPr>
            <a:xfrm>
              <a:off x="4291450" y="3069175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5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22" y="34"/>
                    <a:pt x="1" y="50"/>
                    <a:pt x="1" y="87"/>
                  </a:cubicBezTo>
                  <a:lnTo>
                    <a:pt x="1" y="137"/>
                  </a:lnTo>
                  <a:lnTo>
                    <a:pt x="22" y="153"/>
                  </a:lnTo>
                  <a:cubicBezTo>
                    <a:pt x="38" y="190"/>
                    <a:pt x="55" y="190"/>
                    <a:pt x="87" y="207"/>
                  </a:cubicBezTo>
                  <a:cubicBezTo>
                    <a:pt x="141" y="207"/>
                    <a:pt x="191" y="170"/>
                    <a:pt x="207" y="120"/>
                  </a:cubicBezTo>
                  <a:cubicBezTo>
                    <a:pt x="207" y="87"/>
                    <a:pt x="207" y="50"/>
                    <a:pt x="191" y="34"/>
                  </a:cubicBezTo>
                  <a:cubicBezTo>
                    <a:pt x="174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5"/>
            <p:cNvSpPr/>
            <p:nvPr/>
          </p:nvSpPr>
          <p:spPr>
            <a:xfrm>
              <a:off x="4256300" y="305442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94" y="1"/>
                  </a:moveTo>
                  <a:cubicBezTo>
                    <a:pt x="51" y="1"/>
                    <a:pt x="15" y="34"/>
                    <a:pt x="1" y="92"/>
                  </a:cubicBezTo>
                  <a:cubicBezTo>
                    <a:pt x="1" y="108"/>
                    <a:pt x="1" y="125"/>
                    <a:pt x="17" y="141"/>
                  </a:cubicBezTo>
                  <a:lnTo>
                    <a:pt x="17" y="162"/>
                  </a:lnTo>
                  <a:cubicBezTo>
                    <a:pt x="34" y="178"/>
                    <a:pt x="67" y="195"/>
                    <a:pt x="88" y="211"/>
                  </a:cubicBezTo>
                  <a:cubicBezTo>
                    <a:pt x="154" y="211"/>
                    <a:pt x="207" y="178"/>
                    <a:pt x="207" y="125"/>
                  </a:cubicBezTo>
                  <a:cubicBezTo>
                    <a:pt x="224" y="92"/>
                    <a:pt x="207" y="59"/>
                    <a:pt x="191" y="38"/>
                  </a:cubicBezTo>
                  <a:cubicBezTo>
                    <a:pt x="170" y="22"/>
                    <a:pt x="154" y="5"/>
                    <a:pt x="121" y="5"/>
                  </a:cubicBezTo>
                  <a:cubicBezTo>
                    <a:pt x="111" y="2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5"/>
            <p:cNvSpPr/>
            <p:nvPr/>
          </p:nvSpPr>
          <p:spPr>
            <a:xfrm>
              <a:off x="4263125" y="301495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4" y="1"/>
                    <a:pt x="17" y="34"/>
                    <a:pt x="0" y="92"/>
                  </a:cubicBezTo>
                  <a:lnTo>
                    <a:pt x="0" y="125"/>
                  </a:lnTo>
                  <a:cubicBezTo>
                    <a:pt x="0" y="125"/>
                    <a:pt x="0" y="141"/>
                    <a:pt x="21" y="141"/>
                  </a:cubicBezTo>
                  <a:lnTo>
                    <a:pt x="21" y="158"/>
                  </a:lnTo>
                  <a:cubicBezTo>
                    <a:pt x="37" y="195"/>
                    <a:pt x="70" y="195"/>
                    <a:pt x="87" y="211"/>
                  </a:cubicBezTo>
                  <a:cubicBezTo>
                    <a:pt x="124" y="211"/>
                    <a:pt x="157" y="195"/>
                    <a:pt x="173" y="195"/>
                  </a:cubicBezTo>
                  <a:cubicBezTo>
                    <a:pt x="190" y="174"/>
                    <a:pt x="206" y="141"/>
                    <a:pt x="206" y="125"/>
                  </a:cubicBezTo>
                  <a:cubicBezTo>
                    <a:pt x="206" y="92"/>
                    <a:pt x="206" y="71"/>
                    <a:pt x="190" y="55"/>
                  </a:cubicBezTo>
                  <a:cubicBezTo>
                    <a:pt x="190" y="22"/>
                    <a:pt x="157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5"/>
            <p:cNvSpPr/>
            <p:nvPr/>
          </p:nvSpPr>
          <p:spPr>
            <a:xfrm>
              <a:off x="4262300" y="30286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4" y="0"/>
                  </a:moveTo>
                  <a:cubicBezTo>
                    <a:pt x="53" y="0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17" y="141"/>
                    <a:pt x="17" y="161"/>
                    <a:pt x="17" y="161"/>
                  </a:cubicBezTo>
                  <a:cubicBezTo>
                    <a:pt x="33" y="194"/>
                    <a:pt x="54" y="194"/>
                    <a:pt x="87" y="211"/>
                  </a:cubicBezTo>
                  <a:cubicBezTo>
                    <a:pt x="136" y="211"/>
                    <a:pt x="206" y="178"/>
                    <a:pt x="206" y="124"/>
                  </a:cubicBezTo>
                  <a:cubicBezTo>
                    <a:pt x="206" y="91"/>
                    <a:pt x="206" y="58"/>
                    <a:pt x="190" y="37"/>
                  </a:cubicBezTo>
                  <a:cubicBezTo>
                    <a:pt x="173" y="21"/>
                    <a:pt x="157" y="4"/>
                    <a:pt x="120" y="4"/>
                  </a:cubicBezTo>
                  <a:cubicBezTo>
                    <a:pt x="111" y="2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5"/>
            <p:cNvSpPr/>
            <p:nvPr/>
          </p:nvSpPr>
          <p:spPr>
            <a:xfrm>
              <a:off x="4208175" y="3048875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5" y="0"/>
                  </a:moveTo>
                  <a:cubicBezTo>
                    <a:pt x="54" y="0"/>
                    <a:pt x="14" y="33"/>
                    <a:pt x="1" y="91"/>
                  </a:cubicBezTo>
                  <a:lnTo>
                    <a:pt x="1" y="141"/>
                  </a:lnTo>
                  <a:cubicBezTo>
                    <a:pt x="17" y="178"/>
                    <a:pt x="54" y="194"/>
                    <a:pt x="87" y="194"/>
                  </a:cubicBezTo>
                  <a:cubicBezTo>
                    <a:pt x="99" y="197"/>
                    <a:pt x="110" y="198"/>
                    <a:pt x="121" y="198"/>
                  </a:cubicBezTo>
                  <a:cubicBezTo>
                    <a:pt x="173" y="198"/>
                    <a:pt x="207" y="166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5"/>
            <p:cNvSpPr/>
            <p:nvPr/>
          </p:nvSpPr>
          <p:spPr>
            <a:xfrm>
              <a:off x="4210350" y="303335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4" y="1"/>
                  </a:moveTo>
                  <a:cubicBezTo>
                    <a:pt x="112" y="1"/>
                    <a:pt x="99" y="3"/>
                    <a:pt x="87" y="7"/>
                  </a:cubicBezTo>
                  <a:cubicBezTo>
                    <a:pt x="17" y="24"/>
                    <a:pt x="0" y="94"/>
                    <a:pt x="17" y="143"/>
                  </a:cubicBezTo>
                  <a:cubicBezTo>
                    <a:pt x="17" y="160"/>
                    <a:pt x="33" y="160"/>
                    <a:pt x="50" y="180"/>
                  </a:cubicBezTo>
                  <a:cubicBezTo>
                    <a:pt x="64" y="192"/>
                    <a:pt x="93" y="204"/>
                    <a:pt x="121" y="204"/>
                  </a:cubicBezTo>
                  <a:cubicBezTo>
                    <a:pt x="132" y="204"/>
                    <a:pt x="143" y="202"/>
                    <a:pt x="153" y="197"/>
                  </a:cubicBezTo>
                  <a:cubicBezTo>
                    <a:pt x="190" y="180"/>
                    <a:pt x="223" y="143"/>
                    <a:pt x="223" y="110"/>
                  </a:cubicBezTo>
                  <a:lnTo>
                    <a:pt x="223" y="57"/>
                  </a:lnTo>
                  <a:cubicBezTo>
                    <a:pt x="198" y="19"/>
                    <a:pt x="162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5"/>
            <p:cNvSpPr/>
            <p:nvPr/>
          </p:nvSpPr>
          <p:spPr>
            <a:xfrm>
              <a:off x="4206425" y="30639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0" y="0"/>
                  </a:moveTo>
                  <a:cubicBezTo>
                    <a:pt x="37" y="0"/>
                    <a:pt x="1" y="33"/>
                    <a:pt x="1" y="91"/>
                  </a:cubicBezTo>
                  <a:lnTo>
                    <a:pt x="1" y="141"/>
                  </a:lnTo>
                  <a:lnTo>
                    <a:pt x="21" y="157"/>
                  </a:lnTo>
                  <a:cubicBezTo>
                    <a:pt x="38" y="174"/>
                    <a:pt x="54" y="194"/>
                    <a:pt x="87" y="211"/>
                  </a:cubicBezTo>
                  <a:cubicBezTo>
                    <a:pt x="124" y="211"/>
                    <a:pt x="141" y="194"/>
                    <a:pt x="157" y="174"/>
                  </a:cubicBezTo>
                  <a:cubicBezTo>
                    <a:pt x="190" y="174"/>
                    <a:pt x="207" y="141"/>
                    <a:pt x="207" y="124"/>
                  </a:cubicBezTo>
                  <a:cubicBezTo>
                    <a:pt x="207" y="91"/>
                    <a:pt x="207" y="54"/>
                    <a:pt x="190" y="37"/>
                  </a:cubicBezTo>
                  <a:cubicBezTo>
                    <a:pt x="174" y="21"/>
                    <a:pt x="141" y="4"/>
                    <a:pt x="124" y="4"/>
                  </a:cubicBezTo>
                  <a:cubicBezTo>
                    <a:pt x="112" y="2"/>
                    <a:pt x="101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5"/>
            <p:cNvSpPr/>
            <p:nvPr/>
          </p:nvSpPr>
          <p:spPr>
            <a:xfrm>
              <a:off x="4202600" y="30777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2" y="1"/>
                  </a:moveTo>
                  <a:cubicBezTo>
                    <a:pt x="83" y="1"/>
                    <a:pt x="54" y="14"/>
                    <a:pt x="34" y="32"/>
                  </a:cubicBezTo>
                  <a:cubicBezTo>
                    <a:pt x="17" y="69"/>
                    <a:pt x="1" y="85"/>
                    <a:pt x="17" y="118"/>
                  </a:cubicBezTo>
                  <a:lnTo>
                    <a:pt x="17" y="135"/>
                  </a:lnTo>
                  <a:cubicBezTo>
                    <a:pt x="17" y="155"/>
                    <a:pt x="34" y="172"/>
                    <a:pt x="50" y="188"/>
                  </a:cubicBezTo>
                  <a:cubicBezTo>
                    <a:pt x="67" y="203"/>
                    <a:pt x="90" y="211"/>
                    <a:pt x="113" y="211"/>
                  </a:cubicBezTo>
                  <a:cubicBezTo>
                    <a:pt x="141" y="211"/>
                    <a:pt x="170" y="199"/>
                    <a:pt x="191" y="172"/>
                  </a:cubicBezTo>
                  <a:cubicBezTo>
                    <a:pt x="207" y="155"/>
                    <a:pt x="224" y="118"/>
                    <a:pt x="224" y="102"/>
                  </a:cubicBezTo>
                  <a:cubicBezTo>
                    <a:pt x="224" y="69"/>
                    <a:pt x="207" y="52"/>
                    <a:pt x="174" y="32"/>
                  </a:cubicBezTo>
                  <a:cubicBezTo>
                    <a:pt x="157" y="9"/>
                    <a:pt x="135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5"/>
            <p:cNvSpPr/>
            <p:nvPr/>
          </p:nvSpPr>
          <p:spPr>
            <a:xfrm>
              <a:off x="4209000" y="31274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4" y="0"/>
                  </a:moveTo>
                  <a:cubicBezTo>
                    <a:pt x="59" y="0"/>
                    <a:pt x="19" y="47"/>
                    <a:pt x="1" y="90"/>
                  </a:cubicBezTo>
                  <a:lnTo>
                    <a:pt x="1" y="143"/>
                  </a:lnTo>
                  <a:cubicBezTo>
                    <a:pt x="21" y="143"/>
                    <a:pt x="21" y="160"/>
                    <a:pt x="21" y="160"/>
                  </a:cubicBezTo>
                  <a:cubicBezTo>
                    <a:pt x="38" y="193"/>
                    <a:pt x="71" y="193"/>
                    <a:pt x="87" y="209"/>
                  </a:cubicBezTo>
                  <a:cubicBezTo>
                    <a:pt x="157" y="209"/>
                    <a:pt x="207" y="176"/>
                    <a:pt x="207" y="127"/>
                  </a:cubicBezTo>
                  <a:cubicBezTo>
                    <a:pt x="207" y="90"/>
                    <a:pt x="207" y="57"/>
                    <a:pt x="190" y="40"/>
                  </a:cubicBezTo>
                  <a:cubicBezTo>
                    <a:pt x="174" y="24"/>
                    <a:pt x="157" y="3"/>
                    <a:pt x="124" y="3"/>
                  </a:cubicBezTo>
                  <a:cubicBezTo>
                    <a:pt x="118" y="1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5"/>
            <p:cNvSpPr/>
            <p:nvPr/>
          </p:nvSpPr>
          <p:spPr>
            <a:xfrm>
              <a:off x="4267450" y="3060900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07" y="0"/>
                  </a:moveTo>
                  <a:cubicBezTo>
                    <a:pt x="95" y="0"/>
                    <a:pt x="83" y="2"/>
                    <a:pt x="70" y="6"/>
                  </a:cubicBezTo>
                  <a:cubicBezTo>
                    <a:pt x="17" y="39"/>
                    <a:pt x="0" y="88"/>
                    <a:pt x="17" y="142"/>
                  </a:cubicBezTo>
                  <a:cubicBezTo>
                    <a:pt x="31" y="183"/>
                    <a:pt x="82" y="216"/>
                    <a:pt x="130" y="216"/>
                  </a:cubicBezTo>
                  <a:cubicBezTo>
                    <a:pt x="139" y="216"/>
                    <a:pt x="148" y="215"/>
                    <a:pt x="157" y="212"/>
                  </a:cubicBezTo>
                  <a:cubicBezTo>
                    <a:pt x="206" y="175"/>
                    <a:pt x="239" y="125"/>
                    <a:pt x="206" y="72"/>
                  </a:cubicBezTo>
                  <a:cubicBezTo>
                    <a:pt x="193" y="32"/>
                    <a:pt x="156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5"/>
            <p:cNvSpPr/>
            <p:nvPr/>
          </p:nvSpPr>
          <p:spPr>
            <a:xfrm>
              <a:off x="4286300" y="3033400"/>
              <a:ext cx="5700" cy="5050"/>
            </a:xfrm>
            <a:custGeom>
              <a:avLst/>
              <a:gdLst/>
              <a:ahLst/>
              <a:cxnLst/>
              <a:rect l="l" t="t" r="r" b="b"/>
              <a:pathLst>
                <a:path w="228" h="202" extrusionOk="0">
                  <a:moveTo>
                    <a:pt x="98" y="1"/>
                  </a:moveTo>
                  <a:cubicBezTo>
                    <a:pt x="55" y="1"/>
                    <a:pt x="18" y="34"/>
                    <a:pt x="1" y="92"/>
                  </a:cubicBezTo>
                  <a:cubicBezTo>
                    <a:pt x="1" y="108"/>
                    <a:pt x="1" y="125"/>
                    <a:pt x="21" y="141"/>
                  </a:cubicBezTo>
                  <a:lnTo>
                    <a:pt x="21" y="158"/>
                  </a:lnTo>
                  <a:cubicBezTo>
                    <a:pt x="38" y="178"/>
                    <a:pt x="71" y="195"/>
                    <a:pt x="87" y="195"/>
                  </a:cubicBezTo>
                  <a:cubicBezTo>
                    <a:pt x="98" y="200"/>
                    <a:pt x="109" y="202"/>
                    <a:pt x="119" y="202"/>
                  </a:cubicBezTo>
                  <a:cubicBezTo>
                    <a:pt x="142" y="202"/>
                    <a:pt x="162" y="190"/>
                    <a:pt x="174" y="178"/>
                  </a:cubicBezTo>
                  <a:cubicBezTo>
                    <a:pt x="190" y="158"/>
                    <a:pt x="207" y="141"/>
                    <a:pt x="207" y="108"/>
                  </a:cubicBezTo>
                  <a:cubicBezTo>
                    <a:pt x="228" y="92"/>
                    <a:pt x="207" y="55"/>
                    <a:pt x="190" y="38"/>
                  </a:cubicBezTo>
                  <a:cubicBezTo>
                    <a:pt x="174" y="22"/>
                    <a:pt x="157" y="5"/>
                    <a:pt x="124" y="5"/>
                  </a:cubicBezTo>
                  <a:cubicBezTo>
                    <a:pt x="115" y="2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5"/>
            <p:cNvSpPr/>
            <p:nvPr/>
          </p:nvSpPr>
          <p:spPr>
            <a:xfrm>
              <a:off x="4211175" y="30997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103" y="0"/>
                    <a:pt x="70" y="0"/>
                    <a:pt x="54" y="16"/>
                  </a:cubicBezTo>
                  <a:cubicBezTo>
                    <a:pt x="17" y="33"/>
                    <a:pt x="17" y="49"/>
                    <a:pt x="0" y="82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53"/>
                  </a:lnTo>
                  <a:cubicBezTo>
                    <a:pt x="37" y="186"/>
                    <a:pt x="70" y="206"/>
                    <a:pt x="87" y="206"/>
                  </a:cubicBezTo>
                  <a:cubicBezTo>
                    <a:pt x="157" y="206"/>
                    <a:pt x="206" y="169"/>
                    <a:pt x="206" y="120"/>
                  </a:cubicBezTo>
                  <a:cubicBezTo>
                    <a:pt x="223" y="82"/>
                    <a:pt x="206" y="66"/>
                    <a:pt x="190" y="33"/>
                  </a:cubicBezTo>
                  <a:cubicBezTo>
                    <a:pt x="173" y="16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5"/>
            <p:cNvSpPr/>
            <p:nvPr/>
          </p:nvSpPr>
          <p:spPr>
            <a:xfrm>
              <a:off x="4209925" y="31137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3" y="1"/>
                  </a:moveTo>
                  <a:cubicBezTo>
                    <a:pt x="51" y="1"/>
                    <a:pt x="14" y="33"/>
                    <a:pt x="1" y="91"/>
                  </a:cubicBezTo>
                  <a:lnTo>
                    <a:pt x="1" y="124"/>
                  </a:lnTo>
                  <a:lnTo>
                    <a:pt x="17" y="141"/>
                  </a:lnTo>
                  <a:lnTo>
                    <a:pt x="17" y="162"/>
                  </a:lnTo>
                  <a:cubicBezTo>
                    <a:pt x="34" y="194"/>
                    <a:pt x="67" y="194"/>
                    <a:pt x="87" y="211"/>
                  </a:cubicBezTo>
                  <a:cubicBezTo>
                    <a:pt x="120" y="211"/>
                    <a:pt x="153" y="194"/>
                    <a:pt x="170" y="194"/>
                  </a:cubicBezTo>
                  <a:cubicBezTo>
                    <a:pt x="190" y="178"/>
                    <a:pt x="207" y="141"/>
                    <a:pt x="207" y="124"/>
                  </a:cubicBezTo>
                  <a:cubicBezTo>
                    <a:pt x="223" y="91"/>
                    <a:pt x="207" y="75"/>
                    <a:pt x="207" y="58"/>
                  </a:cubicBezTo>
                  <a:cubicBezTo>
                    <a:pt x="19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5"/>
            <p:cNvSpPr/>
            <p:nvPr/>
          </p:nvSpPr>
          <p:spPr>
            <a:xfrm>
              <a:off x="4364550" y="3078050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13" y="0"/>
                  </a:moveTo>
                  <a:cubicBezTo>
                    <a:pt x="104" y="0"/>
                    <a:pt x="95" y="1"/>
                    <a:pt x="87" y="4"/>
                  </a:cubicBezTo>
                  <a:cubicBezTo>
                    <a:pt x="33" y="41"/>
                    <a:pt x="0" y="91"/>
                    <a:pt x="17" y="144"/>
                  </a:cubicBezTo>
                  <a:cubicBezTo>
                    <a:pt x="30" y="185"/>
                    <a:pt x="80" y="215"/>
                    <a:pt x="125" y="215"/>
                  </a:cubicBezTo>
                  <a:cubicBezTo>
                    <a:pt x="134" y="215"/>
                    <a:pt x="144" y="213"/>
                    <a:pt x="153" y="210"/>
                  </a:cubicBezTo>
                  <a:cubicBezTo>
                    <a:pt x="206" y="194"/>
                    <a:pt x="239" y="124"/>
                    <a:pt x="223" y="74"/>
                  </a:cubicBezTo>
                  <a:cubicBezTo>
                    <a:pt x="195" y="30"/>
                    <a:pt x="154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5"/>
            <p:cNvSpPr/>
            <p:nvPr/>
          </p:nvSpPr>
          <p:spPr>
            <a:xfrm>
              <a:off x="4204775" y="298095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0" y="0"/>
                  </a:moveTo>
                  <a:cubicBezTo>
                    <a:pt x="67" y="0"/>
                    <a:pt x="45" y="14"/>
                    <a:pt x="34" y="25"/>
                  </a:cubicBezTo>
                  <a:cubicBezTo>
                    <a:pt x="17" y="42"/>
                    <a:pt x="1" y="58"/>
                    <a:pt x="1" y="91"/>
                  </a:cubicBezTo>
                  <a:lnTo>
                    <a:pt x="1" y="145"/>
                  </a:lnTo>
                  <a:cubicBezTo>
                    <a:pt x="17" y="178"/>
                    <a:pt x="50" y="194"/>
                    <a:pt x="87" y="194"/>
                  </a:cubicBezTo>
                  <a:lnTo>
                    <a:pt x="104" y="194"/>
                  </a:lnTo>
                  <a:cubicBezTo>
                    <a:pt x="111" y="197"/>
                    <a:pt x="119" y="199"/>
                    <a:pt x="126" y="199"/>
                  </a:cubicBezTo>
                  <a:cubicBezTo>
                    <a:pt x="168" y="199"/>
                    <a:pt x="207" y="154"/>
                    <a:pt x="207" y="112"/>
                  </a:cubicBezTo>
                  <a:cubicBezTo>
                    <a:pt x="207" y="91"/>
                    <a:pt x="207" y="58"/>
                    <a:pt x="190" y="42"/>
                  </a:cubicBezTo>
                  <a:cubicBezTo>
                    <a:pt x="170" y="25"/>
                    <a:pt x="153" y="9"/>
                    <a:pt x="120" y="9"/>
                  </a:cubicBezTo>
                  <a:cubicBezTo>
                    <a:pt x="110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5"/>
            <p:cNvSpPr/>
            <p:nvPr/>
          </p:nvSpPr>
          <p:spPr>
            <a:xfrm>
              <a:off x="4203425" y="299695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95" y="0"/>
                  </a:moveTo>
                  <a:cubicBezTo>
                    <a:pt x="41" y="0"/>
                    <a:pt x="1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8" y="193"/>
                    <a:pt x="55" y="193"/>
                    <a:pt x="88" y="210"/>
                  </a:cubicBezTo>
                  <a:cubicBezTo>
                    <a:pt x="141" y="210"/>
                    <a:pt x="191" y="173"/>
                    <a:pt x="207" y="123"/>
                  </a:cubicBezTo>
                  <a:cubicBezTo>
                    <a:pt x="207" y="90"/>
                    <a:pt x="207" y="53"/>
                    <a:pt x="191" y="37"/>
                  </a:cubicBezTo>
                  <a:cubicBezTo>
                    <a:pt x="174" y="20"/>
                    <a:pt x="141" y="4"/>
                    <a:pt x="121" y="4"/>
                  </a:cubicBezTo>
                  <a:cubicBezTo>
                    <a:pt x="112" y="1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5"/>
            <p:cNvSpPr/>
            <p:nvPr/>
          </p:nvSpPr>
          <p:spPr>
            <a:xfrm>
              <a:off x="4206950" y="296915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9" y="0"/>
                  </a:moveTo>
                  <a:cubicBezTo>
                    <a:pt x="80" y="0"/>
                    <a:pt x="51" y="13"/>
                    <a:pt x="33" y="31"/>
                  </a:cubicBezTo>
                  <a:cubicBezTo>
                    <a:pt x="17" y="68"/>
                    <a:pt x="0" y="85"/>
                    <a:pt x="17" y="118"/>
                  </a:cubicBezTo>
                  <a:lnTo>
                    <a:pt x="17" y="134"/>
                  </a:lnTo>
                  <a:cubicBezTo>
                    <a:pt x="17" y="151"/>
                    <a:pt x="33" y="171"/>
                    <a:pt x="50" y="188"/>
                  </a:cubicBezTo>
                  <a:cubicBezTo>
                    <a:pt x="66" y="204"/>
                    <a:pt x="103" y="204"/>
                    <a:pt x="120" y="204"/>
                  </a:cubicBezTo>
                  <a:cubicBezTo>
                    <a:pt x="153" y="204"/>
                    <a:pt x="169" y="188"/>
                    <a:pt x="186" y="171"/>
                  </a:cubicBezTo>
                  <a:cubicBezTo>
                    <a:pt x="206" y="151"/>
                    <a:pt x="223" y="118"/>
                    <a:pt x="223" y="101"/>
                  </a:cubicBezTo>
                  <a:cubicBezTo>
                    <a:pt x="223" y="68"/>
                    <a:pt x="206" y="48"/>
                    <a:pt x="169" y="31"/>
                  </a:cubicBezTo>
                  <a:cubicBezTo>
                    <a:pt x="154" y="9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5"/>
            <p:cNvSpPr/>
            <p:nvPr/>
          </p:nvSpPr>
          <p:spPr>
            <a:xfrm>
              <a:off x="4211575" y="3020875"/>
              <a:ext cx="5700" cy="5350"/>
            </a:xfrm>
            <a:custGeom>
              <a:avLst/>
              <a:gdLst/>
              <a:ahLst/>
              <a:cxnLst/>
              <a:rect l="l" t="t" r="r" b="b"/>
              <a:pathLst>
                <a:path w="228" h="214" extrusionOk="0">
                  <a:moveTo>
                    <a:pt x="114" y="1"/>
                  </a:moveTo>
                  <a:cubicBezTo>
                    <a:pt x="85" y="1"/>
                    <a:pt x="56" y="13"/>
                    <a:pt x="38" y="40"/>
                  </a:cubicBezTo>
                  <a:cubicBezTo>
                    <a:pt x="21" y="61"/>
                    <a:pt x="1" y="94"/>
                    <a:pt x="1" y="110"/>
                  </a:cubicBezTo>
                  <a:cubicBezTo>
                    <a:pt x="1" y="127"/>
                    <a:pt x="21" y="143"/>
                    <a:pt x="21" y="143"/>
                  </a:cubicBezTo>
                  <a:cubicBezTo>
                    <a:pt x="21" y="164"/>
                    <a:pt x="38" y="180"/>
                    <a:pt x="54" y="197"/>
                  </a:cubicBezTo>
                  <a:cubicBezTo>
                    <a:pt x="71" y="213"/>
                    <a:pt x="87" y="213"/>
                    <a:pt x="124" y="213"/>
                  </a:cubicBezTo>
                  <a:cubicBezTo>
                    <a:pt x="157" y="213"/>
                    <a:pt x="174" y="197"/>
                    <a:pt x="190" y="180"/>
                  </a:cubicBezTo>
                  <a:cubicBezTo>
                    <a:pt x="207" y="143"/>
                    <a:pt x="227" y="127"/>
                    <a:pt x="227" y="94"/>
                  </a:cubicBezTo>
                  <a:cubicBezTo>
                    <a:pt x="207" y="77"/>
                    <a:pt x="207" y="40"/>
                    <a:pt x="174" y="24"/>
                  </a:cubicBezTo>
                  <a:cubicBezTo>
                    <a:pt x="159" y="9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5"/>
            <p:cNvSpPr/>
            <p:nvPr/>
          </p:nvSpPr>
          <p:spPr>
            <a:xfrm>
              <a:off x="4243025" y="2979825"/>
              <a:ext cx="4650" cy="4750"/>
            </a:xfrm>
            <a:custGeom>
              <a:avLst/>
              <a:gdLst/>
              <a:ahLst/>
              <a:cxnLst/>
              <a:rect l="l" t="t" r="r" b="b"/>
              <a:pathLst>
                <a:path w="186" h="190" extrusionOk="0">
                  <a:moveTo>
                    <a:pt x="33" y="0"/>
                  </a:moveTo>
                  <a:cubicBezTo>
                    <a:pt x="17" y="17"/>
                    <a:pt x="0" y="33"/>
                    <a:pt x="0" y="70"/>
                  </a:cubicBezTo>
                  <a:lnTo>
                    <a:pt x="0" y="120"/>
                  </a:lnTo>
                  <a:lnTo>
                    <a:pt x="17" y="136"/>
                  </a:lnTo>
                  <a:cubicBezTo>
                    <a:pt x="33" y="173"/>
                    <a:pt x="66" y="190"/>
                    <a:pt x="83" y="190"/>
                  </a:cubicBezTo>
                  <a:cubicBezTo>
                    <a:pt x="136" y="190"/>
                    <a:pt x="169" y="173"/>
                    <a:pt x="186" y="136"/>
                  </a:cubicBezTo>
                  <a:cubicBezTo>
                    <a:pt x="136" y="87"/>
                    <a:pt x="83" y="54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5"/>
            <p:cNvSpPr/>
            <p:nvPr/>
          </p:nvSpPr>
          <p:spPr>
            <a:xfrm>
              <a:off x="4099125" y="30261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0" y="0"/>
                  </a:moveTo>
                  <a:cubicBezTo>
                    <a:pt x="54" y="0"/>
                    <a:pt x="17" y="44"/>
                    <a:pt x="17" y="90"/>
                  </a:cubicBezTo>
                  <a:cubicBezTo>
                    <a:pt x="1" y="106"/>
                    <a:pt x="17" y="123"/>
                    <a:pt x="17" y="139"/>
                  </a:cubicBezTo>
                  <a:cubicBezTo>
                    <a:pt x="17" y="160"/>
                    <a:pt x="17" y="160"/>
                    <a:pt x="34" y="160"/>
                  </a:cubicBezTo>
                  <a:cubicBezTo>
                    <a:pt x="50" y="193"/>
                    <a:pt x="67" y="210"/>
                    <a:pt x="104" y="210"/>
                  </a:cubicBezTo>
                  <a:cubicBezTo>
                    <a:pt x="120" y="210"/>
                    <a:pt x="153" y="210"/>
                    <a:pt x="170" y="193"/>
                  </a:cubicBezTo>
                  <a:cubicBezTo>
                    <a:pt x="207" y="177"/>
                    <a:pt x="207" y="139"/>
                    <a:pt x="223" y="123"/>
                  </a:cubicBezTo>
                  <a:cubicBezTo>
                    <a:pt x="223" y="90"/>
                    <a:pt x="223" y="73"/>
                    <a:pt x="207" y="36"/>
                  </a:cubicBezTo>
                  <a:cubicBezTo>
                    <a:pt x="190" y="20"/>
                    <a:pt x="153" y="3"/>
                    <a:pt x="137" y="3"/>
                  </a:cubicBezTo>
                  <a:cubicBezTo>
                    <a:pt x="127" y="1"/>
                    <a:pt x="118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5"/>
            <p:cNvSpPr/>
            <p:nvPr/>
          </p:nvSpPr>
          <p:spPr>
            <a:xfrm>
              <a:off x="4201775" y="30107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1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7" y="34"/>
                    <a:pt x="1" y="71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3" y="207"/>
                  </a:cubicBezTo>
                  <a:cubicBezTo>
                    <a:pt x="93" y="209"/>
                    <a:pt x="102" y="210"/>
                    <a:pt x="111" y="210"/>
                  </a:cubicBezTo>
                  <a:cubicBezTo>
                    <a:pt x="167" y="210"/>
                    <a:pt x="207" y="167"/>
                    <a:pt x="207" y="121"/>
                  </a:cubicBezTo>
                  <a:cubicBezTo>
                    <a:pt x="224" y="104"/>
                    <a:pt x="207" y="71"/>
                    <a:pt x="187" y="55"/>
                  </a:cubicBezTo>
                  <a:cubicBezTo>
                    <a:pt x="170" y="17"/>
                    <a:pt x="154" y="17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5"/>
            <p:cNvSpPr/>
            <p:nvPr/>
          </p:nvSpPr>
          <p:spPr>
            <a:xfrm>
              <a:off x="4102125" y="3089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70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17" y="153"/>
                    <a:pt x="17" y="153"/>
                    <a:pt x="17" y="169"/>
                  </a:cubicBezTo>
                  <a:cubicBezTo>
                    <a:pt x="33" y="190"/>
                    <a:pt x="50" y="206"/>
                    <a:pt x="87" y="206"/>
                  </a:cubicBezTo>
                  <a:cubicBezTo>
                    <a:pt x="136" y="206"/>
                    <a:pt x="206" y="169"/>
                    <a:pt x="206" y="120"/>
                  </a:cubicBezTo>
                  <a:cubicBezTo>
                    <a:pt x="206" y="87"/>
                    <a:pt x="206" y="66"/>
                    <a:pt x="190" y="33"/>
                  </a:cubicBezTo>
                  <a:cubicBezTo>
                    <a:pt x="173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5"/>
            <p:cNvSpPr/>
            <p:nvPr/>
          </p:nvSpPr>
          <p:spPr>
            <a:xfrm>
              <a:off x="4199625" y="302740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0" y="0"/>
                  </a:moveTo>
                  <a:cubicBezTo>
                    <a:pt x="49" y="0"/>
                    <a:pt x="14" y="35"/>
                    <a:pt x="0" y="88"/>
                  </a:cubicBezTo>
                  <a:lnTo>
                    <a:pt x="0" y="142"/>
                  </a:lnTo>
                  <a:cubicBezTo>
                    <a:pt x="17" y="142"/>
                    <a:pt x="17" y="159"/>
                    <a:pt x="17" y="159"/>
                  </a:cubicBezTo>
                  <a:cubicBezTo>
                    <a:pt x="33" y="175"/>
                    <a:pt x="66" y="192"/>
                    <a:pt x="87" y="212"/>
                  </a:cubicBezTo>
                  <a:cubicBezTo>
                    <a:pt x="120" y="212"/>
                    <a:pt x="136" y="192"/>
                    <a:pt x="169" y="175"/>
                  </a:cubicBezTo>
                  <a:cubicBezTo>
                    <a:pt x="190" y="175"/>
                    <a:pt x="207" y="142"/>
                    <a:pt x="207" y="126"/>
                  </a:cubicBezTo>
                  <a:cubicBezTo>
                    <a:pt x="207" y="88"/>
                    <a:pt x="207" y="55"/>
                    <a:pt x="190" y="39"/>
                  </a:cubicBezTo>
                  <a:cubicBezTo>
                    <a:pt x="169" y="22"/>
                    <a:pt x="153" y="6"/>
                    <a:pt x="120" y="6"/>
                  </a:cubicBezTo>
                  <a:cubicBezTo>
                    <a:pt x="110" y="2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5"/>
            <p:cNvSpPr/>
            <p:nvPr/>
          </p:nvSpPr>
          <p:spPr>
            <a:xfrm>
              <a:off x="4095625" y="3040175"/>
              <a:ext cx="5700" cy="5150"/>
            </a:xfrm>
            <a:custGeom>
              <a:avLst/>
              <a:gdLst/>
              <a:ahLst/>
              <a:cxnLst/>
              <a:rect l="l" t="t" r="r" b="b"/>
              <a:pathLst>
                <a:path w="228" h="206" extrusionOk="0">
                  <a:moveTo>
                    <a:pt x="113" y="1"/>
                  </a:moveTo>
                  <a:cubicBezTo>
                    <a:pt x="85" y="1"/>
                    <a:pt x="56" y="14"/>
                    <a:pt x="38" y="43"/>
                  </a:cubicBezTo>
                  <a:cubicBezTo>
                    <a:pt x="21" y="60"/>
                    <a:pt x="0" y="93"/>
                    <a:pt x="0" y="113"/>
                  </a:cubicBezTo>
                  <a:cubicBezTo>
                    <a:pt x="0" y="130"/>
                    <a:pt x="21" y="130"/>
                    <a:pt x="21" y="146"/>
                  </a:cubicBezTo>
                  <a:cubicBezTo>
                    <a:pt x="21" y="163"/>
                    <a:pt x="38" y="179"/>
                    <a:pt x="54" y="179"/>
                  </a:cubicBezTo>
                  <a:cubicBezTo>
                    <a:pt x="69" y="196"/>
                    <a:pt x="92" y="205"/>
                    <a:pt x="115" y="205"/>
                  </a:cubicBezTo>
                  <a:cubicBezTo>
                    <a:pt x="143" y="205"/>
                    <a:pt x="172" y="192"/>
                    <a:pt x="190" y="163"/>
                  </a:cubicBezTo>
                  <a:cubicBezTo>
                    <a:pt x="207" y="146"/>
                    <a:pt x="227" y="113"/>
                    <a:pt x="227" y="93"/>
                  </a:cubicBezTo>
                  <a:cubicBezTo>
                    <a:pt x="207" y="60"/>
                    <a:pt x="207" y="43"/>
                    <a:pt x="174" y="27"/>
                  </a:cubicBezTo>
                  <a:cubicBezTo>
                    <a:pt x="159" y="10"/>
                    <a:pt x="13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5"/>
            <p:cNvSpPr/>
            <p:nvPr/>
          </p:nvSpPr>
          <p:spPr>
            <a:xfrm>
              <a:off x="4346500" y="30493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9" y="1"/>
                  </a:moveTo>
                  <a:cubicBezTo>
                    <a:pt x="54" y="1"/>
                    <a:pt x="15" y="44"/>
                    <a:pt x="1" y="91"/>
                  </a:cubicBezTo>
                  <a:cubicBezTo>
                    <a:pt x="1" y="107"/>
                    <a:pt x="1" y="124"/>
                    <a:pt x="17" y="140"/>
                  </a:cubicBezTo>
                  <a:lnTo>
                    <a:pt x="17" y="161"/>
                  </a:lnTo>
                  <a:cubicBezTo>
                    <a:pt x="34" y="194"/>
                    <a:pt x="67" y="210"/>
                    <a:pt x="87" y="210"/>
                  </a:cubicBezTo>
                  <a:cubicBezTo>
                    <a:pt x="153" y="210"/>
                    <a:pt x="207" y="177"/>
                    <a:pt x="207" y="124"/>
                  </a:cubicBezTo>
                  <a:cubicBezTo>
                    <a:pt x="223" y="91"/>
                    <a:pt x="207" y="74"/>
                    <a:pt x="190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3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5"/>
            <p:cNvSpPr/>
            <p:nvPr/>
          </p:nvSpPr>
          <p:spPr>
            <a:xfrm>
              <a:off x="4349900" y="30979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103" y="1"/>
                  </a:moveTo>
                  <a:cubicBezTo>
                    <a:pt x="75" y="1"/>
                    <a:pt x="46" y="14"/>
                    <a:pt x="17" y="32"/>
                  </a:cubicBezTo>
                  <a:cubicBezTo>
                    <a:pt x="1" y="69"/>
                    <a:pt x="1" y="85"/>
                    <a:pt x="1" y="118"/>
                  </a:cubicBezTo>
                  <a:cubicBezTo>
                    <a:pt x="1" y="118"/>
                    <a:pt x="1" y="135"/>
                    <a:pt x="17" y="135"/>
                  </a:cubicBezTo>
                  <a:cubicBezTo>
                    <a:pt x="17" y="151"/>
                    <a:pt x="34" y="172"/>
                    <a:pt x="34" y="189"/>
                  </a:cubicBezTo>
                  <a:cubicBezTo>
                    <a:pt x="58" y="203"/>
                    <a:pt x="85" y="212"/>
                    <a:pt x="111" y="212"/>
                  </a:cubicBezTo>
                  <a:cubicBezTo>
                    <a:pt x="143" y="212"/>
                    <a:pt x="172" y="199"/>
                    <a:pt x="190" y="172"/>
                  </a:cubicBezTo>
                  <a:cubicBezTo>
                    <a:pt x="207" y="151"/>
                    <a:pt x="207" y="118"/>
                    <a:pt x="207" y="102"/>
                  </a:cubicBezTo>
                  <a:cubicBezTo>
                    <a:pt x="207" y="69"/>
                    <a:pt x="190" y="48"/>
                    <a:pt x="174" y="32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5"/>
            <p:cNvSpPr/>
            <p:nvPr/>
          </p:nvSpPr>
          <p:spPr>
            <a:xfrm>
              <a:off x="4349500" y="311242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98" y="0"/>
                  </a:moveTo>
                  <a:cubicBezTo>
                    <a:pt x="67" y="0"/>
                    <a:pt x="30" y="29"/>
                    <a:pt x="17" y="56"/>
                  </a:cubicBezTo>
                  <a:cubicBezTo>
                    <a:pt x="17" y="72"/>
                    <a:pt x="17" y="72"/>
                    <a:pt x="0" y="89"/>
                  </a:cubicBezTo>
                  <a:cubicBezTo>
                    <a:pt x="0" y="109"/>
                    <a:pt x="0" y="126"/>
                    <a:pt x="17" y="142"/>
                  </a:cubicBezTo>
                  <a:cubicBezTo>
                    <a:pt x="17" y="159"/>
                    <a:pt x="50" y="192"/>
                    <a:pt x="70" y="192"/>
                  </a:cubicBezTo>
                  <a:cubicBezTo>
                    <a:pt x="70" y="192"/>
                    <a:pt x="87" y="213"/>
                    <a:pt x="103" y="213"/>
                  </a:cubicBezTo>
                  <a:cubicBezTo>
                    <a:pt x="153" y="213"/>
                    <a:pt x="206" y="175"/>
                    <a:pt x="223" y="126"/>
                  </a:cubicBezTo>
                  <a:cubicBezTo>
                    <a:pt x="223" y="89"/>
                    <a:pt x="206" y="56"/>
                    <a:pt x="190" y="39"/>
                  </a:cubicBezTo>
                  <a:cubicBezTo>
                    <a:pt x="173" y="23"/>
                    <a:pt x="153" y="6"/>
                    <a:pt x="120" y="6"/>
                  </a:cubicBezTo>
                  <a:cubicBezTo>
                    <a:pt x="113" y="2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5"/>
            <p:cNvSpPr/>
            <p:nvPr/>
          </p:nvSpPr>
          <p:spPr>
            <a:xfrm>
              <a:off x="4342575" y="306130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17" y="0"/>
                  </a:moveTo>
                  <a:cubicBezTo>
                    <a:pt x="103" y="0"/>
                    <a:pt x="88" y="3"/>
                    <a:pt x="71" y="6"/>
                  </a:cubicBezTo>
                  <a:cubicBezTo>
                    <a:pt x="17" y="23"/>
                    <a:pt x="1" y="93"/>
                    <a:pt x="17" y="142"/>
                  </a:cubicBezTo>
                  <a:cubicBezTo>
                    <a:pt x="17" y="159"/>
                    <a:pt x="38" y="175"/>
                    <a:pt x="54" y="175"/>
                  </a:cubicBezTo>
                  <a:cubicBezTo>
                    <a:pt x="64" y="198"/>
                    <a:pt x="86" y="207"/>
                    <a:pt x="110" y="207"/>
                  </a:cubicBezTo>
                  <a:cubicBezTo>
                    <a:pt x="126" y="207"/>
                    <a:pt x="143" y="203"/>
                    <a:pt x="158" y="196"/>
                  </a:cubicBezTo>
                  <a:cubicBezTo>
                    <a:pt x="191" y="196"/>
                    <a:pt x="224" y="159"/>
                    <a:pt x="224" y="109"/>
                  </a:cubicBezTo>
                  <a:cubicBezTo>
                    <a:pt x="224" y="93"/>
                    <a:pt x="224" y="72"/>
                    <a:pt x="207" y="72"/>
                  </a:cubicBezTo>
                  <a:cubicBezTo>
                    <a:pt x="194" y="22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5"/>
            <p:cNvSpPr/>
            <p:nvPr/>
          </p:nvSpPr>
          <p:spPr>
            <a:xfrm>
              <a:off x="4356800" y="3059275"/>
              <a:ext cx="6000" cy="5300"/>
            </a:xfrm>
            <a:custGeom>
              <a:avLst/>
              <a:gdLst/>
              <a:ahLst/>
              <a:cxnLst/>
              <a:rect l="l" t="t" r="r" b="b"/>
              <a:pathLst>
                <a:path w="240" h="212" extrusionOk="0">
                  <a:moveTo>
                    <a:pt x="67" y="1"/>
                  </a:moveTo>
                  <a:cubicBezTo>
                    <a:pt x="50" y="17"/>
                    <a:pt x="34" y="34"/>
                    <a:pt x="17" y="50"/>
                  </a:cubicBezTo>
                  <a:cubicBezTo>
                    <a:pt x="1" y="87"/>
                    <a:pt x="1" y="104"/>
                    <a:pt x="17" y="137"/>
                  </a:cubicBezTo>
                  <a:cubicBezTo>
                    <a:pt x="31" y="181"/>
                    <a:pt x="81" y="211"/>
                    <a:pt x="126" y="211"/>
                  </a:cubicBezTo>
                  <a:cubicBezTo>
                    <a:pt x="135" y="211"/>
                    <a:pt x="145" y="210"/>
                    <a:pt x="153" y="207"/>
                  </a:cubicBezTo>
                  <a:cubicBezTo>
                    <a:pt x="207" y="174"/>
                    <a:pt x="240" y="120"/>
                    <a:pt x="207" y="71"/>
                  </a:cubicBezTo>
                  <a:cubicBezTo>
                    <a:pt x="207" y="34"/>
                    <a:pt x="170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5"/>
            <p:cNvSpPr/>
            <p:nvPr/>
          </p:nvSpPr>
          <p:spPr>
            <a:xfrm>
              <a:off x="4357625" y="3042750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03" y="1"/>
                  </a:moveTo>
                  <a:cubicBezTo>
                    <a:pt x="75" y="1"/>
                    <a:pt x="47" y="14"/>
                    <a:pt x="17" y="43"/>
                  </a:cubicBezTo>
                  <a:cubicBezTo>
                    <a:pt x="1" y="60"/>
                    <a:pt x="1" y="76"/>
                    <a:pt x="1" y="113"/>
                  </a:cubicBezTo>
                  <a:cubicBezTo>
                    <a:pt x="1" y="130"/>
                    <a:pt x="1" y="130"/>
                    <a:pt x="17" y="146"/>
                  </a:cubicBezTo>
                  <a:cubicBezTo>
                    <a:pt x="17" y="163"/>
                    <a:pt x="34" y="163"/>
                    <a:pt x="34" y="179"/>
                  </a:cubicBezTo>
                  <a:cubicBezTo>
                    <a:pt x="58" y="196"/>
                    <a:pt x="86" y="206"/>
                    <a:pt x="112" y="206"/>
                  </a:cubicBezTo>
                  <a:cubicBezTo>
                    <a:pt x="143" y="206"/>
                    <a:pt x="172" y="192"/>
                    <a:pt x="190" y="163"/>
                  </a:cubicBezTo>
                  <a:cubicBezTo>
                    <a:pt x="223" y="130"/>
                    <a:pt x="223" y="60"/>
                    <a:pt x="174" y="27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5"/>
            <p:cNvSpPr/>
            <p:nvPr/>
          </p:nvSpPr>
          <p:spPr>
            <a:xfrm>
              <a:off x="4352475" y="307072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3" y="1"/>
                  </a:moveTo>
                  <a:cubicBezTo>
                    <a:pt x="104" y="1"/>
                    <a:pt x="95" y="2"/>
                    <a:pt x="87" y="5"/>
                  </a:cubicBezTo>
                  <a:cubicBezTo>
                    <a:pt x="34" y="42"/>
                    <a:pt x="1" y="91"/>
                    <a:pt x="34" y="145"/>
                  </a:cubicBezTo>
                  <a:cubicBezTo>
                    <a:pt x="50" y="185"/>
                    <a:pt x="86" y="217"/>
                    <a:pt x="136" y="217"/>
                  </a:cubicBezTo>
                  <a:cubicBezTo>
                    <a:pt x="148" y="217"/>
                    <a:pt x="160" y="215"/>
                    <a:pt x="174" y="211"/>
                  </a:cubicBezTo>
                  <a:cubicBezTo>
                    <a:pt x="223" y="178"/>
                    <a:pt x="240" y="128"/>
                    <a:pt x="223" y="75"/>
                  </a:cubicBezTo>
                  <a:cubicBezTo>
                    <a:pt x="210" y="33"/>
                    <a:pt x="15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5"/>
            <p:cNvSpPr/>
            <p:nvPr/>
          </p:nvSpPr>
          <p:spPr>
            <a:xfrm>
              <a:off x="4023050" y="30261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7" y="0"/>
                  </a:moveTo>
                  <a:cubicBezTo>
                    <a:pt x="107" y="0"/>
                    <a:pt x="97" y="1"/>
                    <a:pt x="87" y="4"/>
                  </a:cubicBezTo>
                  <a:cubicBezTo>
                    <a:pt x="38" y="37"/>
                    <a:pt x="1" y="91"/>
                    <a:pt x="17" y="140"/>
                  </a:cubicBezTo>
                  <a:cubicBezTo>
                    <a:pt x="38" y="161"/>
                    <a:pt x="38" y="178"/>
                    <a:pt x="54" y="178"/>
                  </a:cubicBezTo>
                  <a:cubicBezTo>
                    <a:pt x="87" y="211"/>
                    <a:pt x="120" y="211"/>
                    <a:pt x="158" y="211"/>
                  </a:cubicBezTo>
                  <a:cubicBezTo>
                    <a:pt x="207" y="194"/>
                    <a:pt x="224" y="161"/>
                    <a:pt x="224" y="107"/>
                  </a:cubicBezTo>
                  <a:lnTo>
                    <a:pt x="224" y="74"/>
                  </a:lnTo>
                  <a:cubicBezTo>
                    <a:pt x="210" y="30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5"/>
            <p:cNvSpPr/>
            <p:nvPr/>
          </p:nvSpPr>
          <p:spPr>
            <a:xfrm>
              <a:off x="4124475" y="30114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8" y="0"/>
                  </a:moveTo>
                  <a:cubicBezTo>
                    <a:pt x="83" y="0"/>
                    <a:pt x="57" y="13"/>
                    <a:pt x="34" y="28"/>
                  </a:cubicBezTo>
                  <a:cubicBezTo>
                    <a:pt x="17" y="44"/>
                    <a:pt x="17" y="61"/>
                    <a:pt x="17" y="94"/>
                  </a:cubicBezTo>
                  <a:cubicBezTo>
                    <a:pt x="1" y="110"/>
                    <a:pt x="17" y="131"/>
                    <a:pt x="17" y="147"/>
                  </a:cubicBezTo>
                  <a:cubicBezTo>
                    <a:pt x="34" y="180"/>
                    <a:pt x="67" y="197"/>
                    <a:pt x="104" y="213"/>
                  </a:cubicBezTo>
                  <a:cubicBezTo>
                    <a:pt x="153" y="213"/>
                    <a:pt x="207" y="180"/>
                    <a:pt x="223" y="131"/>
                  </a:cubicBezTo>
                  <a:cubicBezTo>
                    <a:pt x="223" y="94"/>
                    <a:pt x="223" y="61"/>
                    <a:pt x="207" y="44"/>
                  </a:cubicBezTo>
                  <a:cubicBezTo>
                    <a:pt x="186" y="28"/>
                    <a:pt x="153" y="7"/>
                    <a:pt x="137" y="7"/>
                  </a:cubicBezTo>
                  <a:cubicBezTo>
                    <a:pt x="127" y="2"/>
                    <a:pt x="118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5"/>
            <p:cNvSpPr/>
            <p:nvPr/>
          </p:nvSpPr>
          <p:spPr>
            <a:xfrm>
              <a:off x="4119325" y="30578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1" y="0"/>
                  </a:moveTo>
                  <a:cubicBezTo>
                    <a:pt x="55" y="0"/>
                    <a:pt x="17" y="47"/>
                    <a:pt x="17" y="90"/>
                  </a:cubicBezTo>
                  <a:cubicBezTo>
                    <a:pt x="1" y="106"/>
                    <a:pt x="17" y="127"/>
                    <a:pt x="17" y="143"/>
                  </a:cubicBezTo>
                  <a:cubicBezTo>
                    <a:pt x="17" y="143"/>
                    <a:pt x="17" y="160"/>
                    <a:pt x="34" y="160"/>
                  </a:cubicBezTo>
                  <a:cubicBezTo>
                    <a:pt x="50" y="193"/>
                    <a:pt x="67" y="193"/>
                    <a:pt x="104" y="209"/>
                  </a:cubicBezTo>
                  <a:cubicBezTo>
                    <a:pt x="120" y="209"/>
                    <a:pt x="153" y="209"/>
                    <a:pt x="170" y="193"/>
                  </a:cubicBezTo>
                  <a:cubicBezTo>
                    <a:pt x="207" y="176"/>
                    <a:pt x="207" y="143"/>
                    <a:pt x="223" y="127"/>
                  </a:cubicBezTo>
                  <a:cubicBezTo>
                    <a:pt x="223" y="90"/>
                    <a:pt x="223" y="73"/>
                    <a:pt x="207" y="40"/>
                  </a:cubicBezTo>
                  <a:cubicBezTo>
                    <a:pt x="186" y="24"/>
                    <a:pt x="153" y="3"/>
                    <a:pt x="137" y="3"/>
                  </a:cubicBezTo>
                  <a:cubicBezTo>
                    <a:pt x="128" y="1"/>
                    <a:pt x="119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5"/>
            <p:cNvSpPr/>
            <p:nvPr/>
          </p:nvSpPr>
          <p:spPr>
            <a:xfrm>
              <a:off x="4127050" y="299985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96" y="1"/>
                  </a:moveTo>
                  <a:cubicBezTo>
                    <a:pt x="65" y="1"/>
                    <a:pt x="36" y="13"/>
                    <a:pt x="17" y="40"/>
                  </a:cubicBezTo>
                  <a:cubicBezTo>
                    <a:pt x="1" y="57"/>
                    <a:pt x="1" y="77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17" y="160"/>
                    <a:pt x="34" y="180"/>
                  </a:cubicBezTo>
                  <a:cubicBezTo>
                    <a:pt x="57" y="192"/>
                    <a:pt x="72" y="204"/>
                    <a:pt x="92" y="204"/>
                  </a:cubicBezTo>
                  <a:cubicBezTo>
                    <a:pt x="100" y="204"/>
                    <a:pt x="110" y="202"/>
                    <a:pt x="120" y="197"/>
                  </a:cubicBezTo>
                  <a:cubicBezTo>
                    <a:pt x="137" y="197"/>
                    <a:pt x="170" y="180"/>
                    <a:pt x="186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86" y="40"/>
                    <a:pt x="170" y="24"/>
                  </a:cubicBezTo>
                  <a:cubicBezTo>
                    <a:pt x="148" y="9"/>
                    <a:pt x="12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5"/>
            <p:cNvSpPr/>
            <p:nvPr/>
          </p:nvSpPr>
          <p:spPr>
            <a:xfrm>
              <a:off x="4340925" y="3075000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10" y="0"/>
                  </a:moveTo>
                  <a:cubicBezTo>
                    <a:pt x="81" y="0"/>
                    <a:pt x="52" y="13"/>
                    <a:pt x="34" y="40"/>
                  </a:cubicBezTo>
                  <a:cubicBezTo>
                    <a:pt x="17" y="60"/>
                    <a:pt x="1" y="93"/>
                    <a:pt x="1" y="110"/>
                  </a:cubicBezTo>
                  <a:cubicBezTo>
                    <a:pt x="1" y="126"/>
                    <a:pt x="17" y="126"/>
                    <a:pt x="17" y="143"/>
                  </a:cubicBezTo>
                  <a:cubicBezTo>
                    <a:pt x="17" y="163"/>
                    <a:pt x="34" y="180"/>
                    <a:pt x="50" y="180"/>
                  </a:cubicBezTo>
                  <a:cubicBezTo>
                    <a:pt x="67" y="196"/>
                    <a:pt x="83" y="213"/>
                    <a:pt x="120" y="213"/>
                  </a:cubicBezTo>
                  <a:cubicBezTo>
                    <a:pt x="153" y="213"/>
                    <a:pt x="170" y="196"/>
                    <a:pt x="186" y="180"/>
                  </a:cubicBezTo>
                  <a:cubicBezTo>
                    <a:pt x="207" y="143"/>
                    <a:pt x="224" y="126"/>
                    <a:pt x="224" y="93"/>
                  </a:cubicBezTo>
                  <a:cubicBezTo>
                    <a:pt x="207" y="77"/>
                    <a:pt x="207" y="40"/>
                    <a:pt x="170" y="23"/>
                  </a:cubicBezTo>
                  <a:cubicBezTo>
                    <a:pt x="155" y="8"/>
                    <a:pt x="133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5"/>
            <p:cNvSpPr/>
            <p:nvPr/>
          </p:nvSpPr>
          <p:spPr>
            <a:xfrm>
              <a:off x="4102950" y="3075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0" y="1"/>
                    <a:pt x="17" y="38"/>
                    <a:pt x="0" y="87"/>
                  </a:cubicBezTo>
                  <a:lnTo>
                    <a:pt x="0" y="124"/>
                  </a:lnTo>
                  <a:lnTo>
                    <a:pt x="0" y="141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7" y="190"/>
                    <a:pt x="70" y="207"/>
                    <a:pt x="87" y="207"/>
                  </a:cubicBezTo>
                  <a:cubicBezTo>
                    <a:pt x="120" y="207"/>
                    <a:pt x="140" y="207"/>
                    <a:pt x="173" y="190"/>
                  </a:cubicBezTo>
                  <a:cubicBezTo>
                    <a:pt x="190" y="174"/>
                    <a:pt x="206" y="141"/>
                    <a:pt x="206" y="124"/>
                  </a:cubicBezTo>
                  <a:cubicBezTo>
                    <a:pt x="206" y="87"/>
                    <a:pt x="206" y="71"/>
                    <a:pt x="190" y="54"/>
                  </a:cubicBezTo>
                  <a:cubicBezTo>
                    <a:pt x="190" y="21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5"/>
            <p:cNvSpPr/>
            <p:nvPr/>
          </p:nvSpPr>
          <p:spPr>
            <a:xfrm>
              <a:off x="4123150" y="30274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7" y="0"/>
                  </a:moveTo>
                  <a:cubicBezTo>
                    <a:pt x="55" y="0"/>
                    <a:pt x="14" y="45"/>
                    <a:pt x="0" y="87"/>
                  </a:cubicBezTo>
                  <a:cubicBezTo>
                    <a:pt x="0" y="108"/>
                    <a:pt x="0" y="125"/>
                    <a:pt x="17" y="141"/>
                  </a:cubicBezTo>
                  <a:lnTo>
                    <a:pt x="17" y="158"/>
                  </a:lnTo>
                  <a:cubicBezTo>
                    <a:pt x="33" y="191"/>
                    <a:pt x="70" y="211"/>
                    <a:pt x="87" y="211"/>
                  </a:cubicBezTo>
                  <a:cubicBezTo>
                    <a:pt x="157" y="211"/>
                    <a:pt x="206" y="174"/>
                    <a:pt x="206" y="125"/>
                  </a:cubicBezTo>
                  <a:cubicBezTo>
                    <a:pt x="223" y="87"/>
                    <a:pt x="206" y="71"/>
                    <a:pt x="190" y="38"/>
                  </a:cubicBezTo>
                  <a:cubicBezTo>
                    <a:pt x="173" y="21"/>
                    <a:pt x="157" y="5"/>
                    <a:pt x="120" y="5"/>
                  </a:cubicBezTo>
                  <a:cubicBezTo>
                    <a:pt x="112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5"/>
            <p:cNvSpPr/>
            <p:nvPr/>
          </p:nvSpPr>
          <p:spPr>
            <a:xfrm>
              <a:off x="4121900" y="30412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3" y="0"/>
                    <a:pt x="50" y="17"/>
                    <a:pt x="34" y="33"/>
                  </a:cubicBezTo>
                  <a:cubicBezTo>
                    <a:pt x="17" y="50"/>
                    <a:pt x="1" y="70"/>
                    <a:pt x="1" y="103"/>
                  </a:cubicBezTo>
                  <a:lnTo>
                    <a:pt x="1" y="153"/>
                  </a:lnTo>
                  <a:cubicBezTo>
                    <a:pt x="1" y="153"/>
                    <a:pt x="1" y="173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92" y="209"/>
                    <a:pt x="101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3"/>
                    <a:pt x="207" y="70"/>
                    <a:pt x="186" y="50"/>
                  </a:cubicBezTo>
                  <a:cubicBezTo>
                    <a:pt x="170" y="33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5"/>
            <p:cNvSpPr/>
            <p:nvPr/>
          </p:nvSpPr>
          <p:spPr>
            <a:xfrm>
              <a:off x="4115825" y="3082475"/>
              <a:ext cx="5600" cy="5125"/>
            </a:xfrm>
            <a:custGeom>
              <a:avLst/>
              <a:gdLst/>
              <a:ahLst/>
              <a:cxnLst/>
              <a:rect l="l" t="t" r="r" b="b"/>
              <a:pathLst>
                <a:path w="224" h="205" extrusionOk="0">
                  <a:moveTo>
                    <a:pt x="104" y="0"/>
                  </a:moveTo>
                  <a:cubicBezTo>
                    <a:pt x="71" y="0"/>
                    <a:pt x="54" y="17"/>
                    <a:pt x="38" y="33"/>
                  </a:cubicBezTo>
                  <a:cubicBezTo>
                    <a:pt x="17" y="50"/>
                    <a:pt x="0" y="87"/>
                    <a:pt x="0" y="104"/>
                  </a:cubicBezTo>
                  <a:cubicBezTo>
                    <a:pt x="0" y="120"/>
                    <a:pt x="0" y="120"/>
                    <a:pt x="17" y="137"/>
                  </a:cubicBezTo>
                  <a:cubicBezTo>
                    <a:pt x="17" y="153"/>
                    <a:pt x="38" y="174"/>
                    <a:pt x="54" y="174"/>
                  </a:cubicBezTo>
                  <a:cubicBezTo>
                    <a:pt x="69" y="196"/>
                    <a:pt x="91" y="205"/>
                    <a:pt x="115" y="205"/>
                  </a:cubicBezTo>
                  <a:cubicBezTo>
                    <a:pt x="143" y="205"/>
                    <a:pt x="172" y="192"/>
                    <a:pt x="190" y="174"/>
                  </a:cubicBezTo>
                  <a:cubicBezTo>
                    <a:pt x="207" y="137"/>
                    <a:pt x="223" y="120"/>
                    <a:pt x="207" y="87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5"/>
            <p:cNvSpPr/>
            <p:nvPr/>
          </p:nvSpPr>
          <p:spPr>
            <a:xfrm>
              <a:off x="4122725" y="296292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9" y="0"/>
                  </a:moveTo>
                  <a:cubicBezTo>
                    <a:pt x="114" y="0"/>
                    <a:pt x="100" y="3"/>
                    <a:pt x="87" y="8"/>
                  </a:cubicBezTo>
                  <a:cubicBezTo>
                    <a:pt x="34" y="25"/>
                    <a:pt x="1" y="74"/>
                    <a:pt x="17" y="144"/>
                  </a:cubicBezTo>
                  <a:cubicBezTo>
                    <a:pt x="42" y="181"/>
                    <a:pt x="77" y="202"/>
                    <a:pt x="114" y="202"/>
                  </a:cubicBezTo>
                  <a:cubicBezTo>
                    <a:pt x="127" y="202"/>
                    <a:pt x="140" y="199"/>
                    <a:pt x="153" y="194"/>
                  </a:cubicBezTo>
                  <a:cubicBezTo>
                    <a:pt x="207" y="177"/>
                    <a:pt x="240" y="111"/>
                    <a:pt x="223" y="58"/>
                  </a:cubicBez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5"/>
            <p:cNvSpPr/>
            <p:nvPr/>
          </p:nvSpPr>
          <p:spPr>
            <a:xfrm>
              <a:off x="4116225" y="3069075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00" y="0"/>
                  </a:moveTo>
                  <a:cubicBezTo>
                    <a:pt x="90" y="0"/>
                    <a:pt x="81" y="2"/>
                    <a:pt x="71" y="5"/>
                  </a:cubicBezTo>
                  <a:cubicBezTo>
                    <a:pt x="22" y="38"/>
                    <a:pt x="1" y="91"/>
                    <a:pt x="22" y="141"/>
                  </a:cubicBezTo>
                  <a:cubicBezTo>
                    <a:pt x="22" y="157"/>
                    <a:pt x="38" y="174"/>
                    <a:pt x="38" y="194"/>
                  </a:cubicBezTo>
                  <a:cubicBezTo>
                    <a:pt x="71" y="211"/>
                    <a:pt x="104" y="211"/>
                    <a:pt x="158" y="211"/>
                  </a:cubicBezTo>
                  <a:cubicBezTo>
                    <a:pt x="191" y="194"/>
                    <a:pt x="207" y="157"/>
                    <a:pt x="228" y="124"/>
                  </a:cubicBezTo>
                  <a:cubicBezTo>
                    <a:pt x="228" y="108"/>
                    <a:pt x="228" y="91"/>
                    <a:pt x="207" y="71"/>
                  </a:cubicBezTo>
                  <a:cubicBezTo>
                    <a:pt x="194" y="30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5"/>
            <p:cNvSpPr/>
            <p:nvPr/>
          </p:nvSpPr>
          <p:spPr>
            <a:xfrm>
              <a:off x="4108500" y="2968675"/>
              <a:ext cx="5700" cy="5300"/>
            </a:xfrm>
            <a:custGeom>
              <a:avLst/>
              <a:gdLst/>
              <a:ahLst/>
              <a:cxnLst/>
              <a:rect l="l" t="t" r="r" b="b"/>
              <a:pathLst>
                <a:path w="228" h="212" extrusionOk="0">
                  <a:moveTo>
                    <a:pt x="124" y="1"/>
                  </a:moveTo>
                  <a:cubicBezTo>
                    <a:pt x="87" y="1"/>
                    <a:pt x="38" y="34"/>
                    <a:pt x="21" y="67"/>
                  </a:cubicBezTo>
                  <a:cubicBezTo>
                    <a:pt x="21" y="87"/>
                    <a:pt x="21" y="87"/>
                    <a:pt x="1" y="104"/>
                  </a:cubicBezTo>
                  <a:cubicBezTo>
                    <a:pt x="1" y="120"/>
                    <a:pt x="1" y="137"/>
                    <a:pt x="21" y="153"/>
                  </a:cubicBezTo>
                  <a:cubicBezTo>
                    <a:pt x="21" y="170"/>
                    <a:pt x="54" y="190"/>
                    <a:pt x="71" y="207"/>
                  </a:cubicBezTo>
                  <a:lnTo>
                    <a:pt x="104" y="207"/>
                  </a:lnTo>
                  <a:cubicBezTo>
                    <a:pt x="113" y="210"/>
                    <a:pt x="122" y="211"/>
                    <a:pt x="131" y="211"/>
                  </a:cubicBezTo>
                  <a:cubicBezTo>
                    <a:pt x="173" y="211"/>
                    <a:pt x="210" y="179"/>
                    <a:pt x="228" y="120"/>
                  </a:cubicBezTo>
                  <a:cubicBezTo>
                    <a:pt x="228" y="104"/>
                    <a:pt x="207" y="67"/>
                    <a:pt x="190" y="50"/>
                  </a:cubicBezTo>
                  <a:cubicBezTo>
                    <a:pt x="190" y="34"/>
                    <a:pt x="157" y="17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5"/>
            <p:cNvSpPr/>
            <p:nvPr/>
          </p:nvSpPr>
          <p:spPr>
            <a:xfrm>
              <a:off x="4111600" y="3020050"/>
              <a:ext cx="5175" cy="5100"/>
            </a:xfrm>
            <a:custGeom>
              <a:avLst/>
              <a:gdLst/>
              <a:ahLst/>
              <a:cxnLst/>
              <a:rect l="l" t="t" r="r" b="b"/>
              <a:pathLst>
                <a:path w="207" h="204" extrusionOk="0">
                  <a:moveTo>
                    <a:pt x="96" y="1"/>
                  </a:moveTo>
                  <a:cubicBezTo>
                    <a:pt x="64" y="1"/>
                    <a:pt x="35" y="13"/>
                    <a:pt x="17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76"/>
                    <a:pt x="33" y="176"/>
                  </a:cubicBezTo>
                  <a:cubicBezTo>
                    <a:pt x="57" y="191"/>
                    <a:pt x="72" y="204"/>
                    <a:pt x="92" y="204"/>
                  </a:cubicBezTo>
                  <a:cubicBezTo>
                    <a:pt x="100" y="204"/>
                    <a:pt x="109" y="202"/>
                    <a:pt x="120" y="197"/>
                  </a:cubicBezTo>
                  <a:cubicBezTo>
                    <a:pt x="137" y="197"/>
                    <a:pt x="169" y="197"/>
                    <a:pt x="186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86" y="40"/>
                    <a:pt x="169" y="24"/>
                  </a:cubicBezTo>
                  <a:cubicBezTo>
                    <a:pt x="147" y="9"/>
                    <a:pt x="12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5"/>
            <p:cNvSpPr/>
            <p:nvPr/>
          </p:nvSpPr>
          <p:spPr>
            <a:xfrm>
              <a:off x="4113650" y="3006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5" y="0"/>
                  </a:moveTo>
                  <a:cubicBezTo>
                    <a:pt x="87" y="0"/>
                    <a:pt x="71" y="0"/>
                    <a:pt x="55" y="17"/>
                  </a:cubicBezTo>
                  <a:cubicBezTo>
                    <a:pt x="22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22" y="157"/>
                    <a:pt x="22" y="157"/>
                    <a:pt x="22" y="173"/>
                  </a:cubicBezTo>
                  <a:cubicBezTo>
                    <a:pt x="38" y="190"/>
                    <a:pt x="71" y="206"/>
                    <a:pt x="87" y="206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4" y="17"/>
                    <a:pt x="158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5"/>
            <p:cNvSpPr/>
            <p:nvPr/>
          </p:nvSpPr>
          <p:spPr>
            <a:xfrm>
              <a:off x="4104275" y="30618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7" y="34"/>
                    <a:pt x="1" y="71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7" y="207"/>
                  </a:cubicBezTo>
                  <a:cubicBezTo>
                    <a:pt x="96" y="209"/>
                    <a:pt x="105" y="210"/>
                    <a:pt x="113" y="210"/>
                  </a:cubicBezTo>
                  <a:cubicBezTo>
                    <a:pt x="167" y="210"/>
                    <a:pt x="207" y="167"/>
                    <a:pt x="207" y="120"/>
                  </a:cubicBezTo>
                  <a:cubicBezTo>
                    <a:pt x="223" y="104"/>
                    <a:pt x="207" y="71"/>
                    <a:pt x="190" y="50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5"/>
            <p:cNvSpPr/>
            <p:nvPr/>
          </p:nvSpPr>
          <p:spPr>
            <a:xfrm>
              <a:off x="4113650" y="30957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5" y="0"/>
                  </a:moveTo>
                  <a:cubicBezTo>
                    <a:pt x="71" y="0"/>
                    <a:pt x="22" y="33"/>
                    <a:pt x="1" y="87"/>
                  </a:cubicBezTo>
                  <a:cubicBezTo>
                    <a:pt x="1" y="103"/>
                    <a:pt x="1" y="120"/>
                    <a:pt x="22" y="136"/>
                  </a:cubicBezTo>
                  <a:lnTo>
                    <a:pt x="22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125" y="206"/>
                    <a:pt x="158" y="206"/>
                    <a:pt x="174" y="190"/>
                  </a:cubicBezTo>
                  <a:cubicBezTo>
                    <a:pt x="191" y="173"/>
                    <a:pt x="207" y="157"/>
                    <a:pt x="207" y="120"/>
                  </a:cubicBezTo>
                  <a:cubicBezTo>
                    <a:pt x="228" y="70"/>
                    <a:pt x="191" y="17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5"/>
            <p:cNvSpPr/>
            <p:nvPr/>
          </p:nvSpPr>
          <p:spPr>
            <a:xfrm>
              <a:off x="4109425" y="305005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21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7" y="7"/>
                    <a:pt x="34" y="28"/>
                    <a:pt x="17" y="44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31"/>
                    <a:pt x="1" y="131"/>
                    <a:pt x="17" y="147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58" y="195"/>
                    <a:pt x="85" y="203"/>
                    <a:pt x="110" y="203"/>
                  </a:cubicBezTo>
                  <a:cubicBezTo>
                    <a:pt x="141" y="203"/>
                    <a:pt x="170" y="191"/>
                    <a:pt x="191" y="164"/>
                  </a:cubicBezTo>
                  <a:cubicBezTo>
                    <a:pt x="224" y="131"/>
                    <a:pt x="224" y="61"/>
                    <a:pt x="170" y="28"/>
                  </a:cubicBezTo>
                  <a:cubicBezTo>
                    <a:pt x="158" y="13"/>
                    <a:pt x="138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5"/>
            <p:cNvSpPr/>
            <p:nvPr/>
          </p:nvSpPr>
          <p:spPr>
            <a:xfrm>
              <a:off x="4109025" y="29544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13" y="1"/>
                  </a:moveTo>
                  <a:cubicBezTo>
                    <a:pt x="80" y="1"/>
                    <a:pt x="48" y="16"/>
                    <a:pt x="17" y="39"/>
                  </a:cubicBezTo>
                  <a:cubicBezTo>
                    <a:pt x="0" y="55"/>
                    <a:pt x="0" y="88"/>
                    <a:pt x="0" y="121"/>
                  </a:cubicBezTo>
                  <a:cubicBezTo>
                    <a:pt x="0" y="121"/>
                    <a:pt x="0" y="142"/>
                    <a:pt x="17" y="142"/>
                  </a:cubicBezTo>
                  <a:cubicBezTo>
                    <a:pt x="17" y="159"/>
                    <a:pt x="33" y="175"/>
                    <a:pt x="33" y="191"/>
                  </a:cubicBezTo>
                  <a:cubicBezTo>
                    <a:pt x="52" y="204"/>
                    <a:pt x="74" y="209"/>
                    <a:pt x="96" y="209"/>
                  </a:cubicBezTo>
                  <a:cubicBezTo>
                    <a:pt x="131" y="209"/>
                    <a:pt x="166" y="195"/>
                    <a:pt x="186" y="175"/>
                  </a:cubicBezTo>
                  <a:cubicBezTo>
                    <a:pt x="207" y="142"/>
                    <a:pt x="207" y="121"/>
                    <a:pt x="207" y="88"/>
                  </a:cubicBezTo>
                  <a:cubicBezTo>
                    <a:pt x="207" y="72"/>
                    <a:pt x="186" y="39"/>
                    <a:pt x="169" y="18"/>
                  </a:cubicBezTo>
                  <a:cubicBezTo>
                    <a:pt x="151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5"/>
            <p:cNvSpPr/>
            <p:nvPr/>
          </p:nvSpPr>
          <p:spPr>
            <a:xfrm>
              <a:off x="4109425" y="3033925"/>
              <a:ext cx="5200" cy="5350"/>
            </a:xfrm>
            <a:custGeom>
              <a:avLst/>
              <a:gdLst/>
              <a:ahLst/>
              <a:cxnLst/>
              <a:rect l="l" t="t" r="r" b="b"/>
              <a:pathLst>
                <a:path w="208" h="214" extrusionOk="0">
                  <a:moveTo>
                    <a:pt x="120" y="1"/>
                  </a:moveTo>
                  <a:cubicBezTo>
                    <a:pt x="50" y="1"/>
                    <a:pt x="1" y="34"/>
                    <a:pt x="1" y="87"/>
                  </a:cubicBezTo>
                  <a:lnTo>
                    <a:pt x="1" y="157"/>
                  </a:lnTo>
                  <a:lnTo>
                    <a:pt x="17" y="174"/>
                  </a:lnTo>
                  <a:cubicBezTo>
                    <a:pt x="34" y="190"/>
                    <a:pt x="50" y="207"/>
                    <a:pt x="87" y="207"/>
                  </a:cubicBezTo>
                  <a:cubicBezTo>
                    <a:pt x="97" y="212"/>
                    <a:pt x="105" y="214"/>
                    <a:pt x="113" y="214"/>
                  </a:cubicBezTo>
                  <a:cubicBezTo>
                    <a:pt x="130" y="214"/>
                    <a:pt x="142" y="202"/>
                    <a:pt x="153" y="190"/>
                  </a:cubicBezTo>
                  <a:cubicBezTo>
                    <a:pt x="191" y="174"/>
                    <a:pt x="207" y="157"/>
                    <a:pt x="207" y="120"/>
                  </a:cubicBezTo>
                  <a:cubicBezTo>
                    <a:pt x="207" y="104"/>
                    <a:pt x="207" y="71"/>
                    <a:pt x="191" y="54"/>
                  </a:cubicBezTo>
                  <a:cubicBezTo>
                    <a:pt x="170" y="34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5"/>
            <p:cNvSpPr/>
            <p:nvPr/>
          </p:nvSpPr>
          <p:spPr>
            <a:xfrm>
              <a:off x="4317225" y="307097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32" y="0"/>
                  </a:moveTo>
                  <a:cubicBezTo>
                    <a:pt x="117" y="0"/>
                    <a:pt x="102" y="5"/>
                    <a:pt x="87" y="15"/>
                  </a:cubicBezTo>
                  <a:cubicBezTo>
                    <a:pt x="38" y="32"/>
                    <a:pt x="1" y="81"/>
                    <a:pt x="21" y="135"/>
                  </a:cubicBezTo>
                  <a:cubicBezTo>
                    <a:pt x="38" y="151"/>
                    <a:pt x="38" y="168"/>
                    <a:pt x="54" y="184"/>
                  </a:cubicBezTo>
                  <a:cubicBezTo>
                    <a:pt x="77" y="196"/>
                    <a:pt x="102" y="209"/>
                    <a:pt x="127" y="209"/>
                  </a:cubicBezTo>
                  <a:cubicBezTo>
                    <a:pt x="137" y="209"/>
                    <a:pt x="147" y="207"/>
                    <a:pt x="157" y="201"/>
                  </a:cubicBezTo>
                  <a:cubicBezTo>
                    <a:pt x="190" y="184"/>
                    <a:pt x="227" y="151"/>
                    <a:pt x="227" y="118"/>
                  </a:cubicBezTo>
                  <a:lnTo>
                    <a:pt x="227" y="65"/>
                  </a:lnTo>
                  <a:cubicBezTo>
                    <a:pt x="201" y="29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5"/>
            <p:cNvSpPr/>
            <p:nvPr/>
          </p:nvSpPr>
          <p:spPr>
            <a:xfrm>
              <a:off x="4277350" y="307327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13" y="0"/>
                  </a:moveTo>
                  <a:cubicBezTo>
                    <a:pt x="82" y="0"/>
                    <a:pt x="53" y="14"/>
                    <a:pt x="33" y="43"/>
                  </a:cubicBezTo>
                  <a:cubicBezTo>
                    <a:pt x="17" y="59"/>
                    <a:pt x="0" y="92"/>
                    <a:pt x="17" y="109"/>
                  </a:cubicBezTo>
                  <a:lnTo>
                    <a:pt x="17" y="146"/>
                  </a:lnTo>
                  <a:cubicBezTo>
                    <a:pt x="17" y="162"/>
                    <a:pt x="33" y="179"/>
                    <a:pt x="50" y="179"/>
                  </a:cubicBezTo>
                  <a:cubicBezTo>
                    <a:pt x="74" y="194"/>
                    <a:pt x="97" y="202"/>
                    <a:pt x="120" y="202"/>
                  </a:cubicBezTo>
                  <a:cubicBezTo>
                    <a:pt x="148" y="202"/>
                    <a:pt x="177" y="190"/>
                    <a:pt x="206" y="162"/>
                  </a:cubicBezTo>
                  <a:cubicBezTo>
                    <a:pt x="239" y="129"/>
                    <a:pt x="223" y="59"/>
                    <a:pt x="190" y="26"/>
                  </a:cubicBezTo>
                  <a:cubicBezTo>
                    <a:pt x="165" y="9"/>
                    <a:pt x="13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5"/>
            <p:cNvSpPr/>
            <p:nvPr/>
          </p:nvSpPr>
          <p:spPr>
            <a:xfrm>
              <a:off x="4276925" y="308990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03" y="0"/>
                  </a:moveTo>
                  <a:cubicBezTo>
                    <a:pt x="90" y="0"/>
                    <a:pt x="77" y="4"/>
                    <a:pt x="67" y="13"/>
                  </a:cubicBezTo>
                  <a:cubicBezTo>
                    <a:pt x="50" y="13"/>
                    <a:pt x="34" y="29"/>
                    <a:pt x="17" y="46"/>
                  </a:cubicBezTo>
                  <a:cubicBezTo>
                    <a:pt x="1" y="83"/>
                    <a:pt x="1" y="116"/>
                    <a:pt x="1" y="132"/>
                  </a:cubicBezTo>
                  <a:cubicBezTo>
                    <a:pt x="28" y="176"/>
                    <a:pt x="69" y="207"/>
                    <a:pt x="110" y="207"/>
                  </a:cubicBezTo>
                  <a:cubicBezTo>
                    <a:pt x="119" y="207"/>
                    <a:pt x="128" y="205"/>
                    <a:pt x="137" y="202"/>
                  </a:cubicBezTo>
                  <a:cubicBezTo>
                    <a:pt x="190" y="186"/>
                    <a:pt x="223" y="116"/>
                    <a:pt x="207" y="62"/>
                  </a:cubicBezTo>
                  <a:cubicBezTo>
                    <a:pt x="190" y="29"/>
                    <a:pt x="170" y="13"/>
                    <a:pt x="137" y="13"/>
                  </a:cubicBezTo>
                  <a:cubicBezTo>
                    <a:pt x="128" y="4"/>
                    <a:pt x="11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5"/>
            <p:cNvSpPr/>
            <p:nvPr/>
          </p:nvSpPr>
          <p:spPr>
            <a:xfrm>
              <a:off x="4272600" y="310142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28" y="0"/>
                  </a:moveTo>
                  <a:cubicBezTo>
                    <a:pt x="115" y="0"/>
                    <a:pt x="101" y="4"/>
                    <a:pt x="87" y="13"/>
                  </a:cubicBezTo>
                  <a:cubicBezTo>
                    <a:pt x="17" y="34"/>
                    <a:pt x="0" y="84"/>
                    <a:pt x="17" y="137"/>
                  </a:cubicBezTo>
                  <a:cubicBezTo>
                    <a:pt x="30" y="178"/>
                    <a:pt x="80" y="207"/>
                    <a:pt x="127" y="207"/>
                  </a:cubicBezTo>
                  <a:cubicBezTo>
                    <a:pt x="138" y="207"/>
                    <a:pt x="148" y="206"/>
                    <a:pt x="157" y="203"/>
                  </a:cubicBezTo>
                  <a:cubicBezTo>
                    <a:pt x="207" y="187"/>
                    <a:pt x="240" y="117"/>
                    <a:pt x="223" y="67"/>
                  </a:cubicBezTo>
                  <a:cubicBezTo>
                    <a:pt x="199" y="28"/>
                    <a:pt x="16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5"/>
            <p:cNvSpPr/>
            <p:nvPr/>
          </p:nvSpPr>
          <p:spPr>
            <a:xfrm>
              <a:off x="4280325" y="30592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37" y="1"/>
                  </a:moveTo>
                  <a:cubicBezTo>
                    <a:pt x="71" y="1"/>
                    <a:pt x="17" y="34"/>
                    <a:pt x="17" y="87"/>
                  </a:cubicBezTo>
                  <a:cubicBezTo>
                    <a:pt x="1" y="120"/>
                    <a:pt x="17" y="137"/>
                    <a:pt x="17" y="153"/>
                  </a:cubicBezTo>
                  <a:lnTo>
                    <a:pt x="34" y="174"/>
                  </a:lnTo>
                  <a:cubicBezTo>
                    <a:pt x="54" y="190"/>
                    <a:pt x="71" y="207"/>
                    <a:pt x="104" y="207"/>
                  </a:cubicBezTo>
                  <a:cubicBezTo>
                    <a:pt x="113" y="210"/>
                    <a:pt x="122" y="211"/>
                    <a:pt x="131" y="211"/>
                  </a:cubicBezTo>
                  <a:cubicBezTo>
                    <a:pt x="173" y="211"/>
                    <a:pt x="210" y="179"/>
                    <a:pt x="223" y="120"/>
                  </a:cubicBezTo>
                  <a:cubicBezTo>
                    <a:pt x="223" y="104"/>
                    <a:pt x="223" y="71"/>
                    <a:pt x="207" y="50"/>
                  </a:cubicBezTo>
                  <a:cubicBezTo>
                    <a:pt x="190" y="34"/>
                    <a:pt x="15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5"/>
            <p:cNvSpPr/>
            <p:nvPr/>
          </p:nvSpPr>
          <p:spPr>
            <a:xfrm>
              <a:off x="4288875" y="3096975"/>
              <a:ext cx="5700" cy="4950"/>
            </a:xfrm>
            <a:custGeom>
              <a:avLst/>
              <a:gdLst/>
              <a:ahLst/>
              <a:cxnLst/>
              <a:rect l="l" t="t" r="r" b="b"/>
              <a:pathLst>
                <a:path w="228" h="198" extrusionOk="0">
                  <a:moveTo>
                    <a:pt x="104" y="0"/>
                  </a:moveTo>
                  <a:cubicBezTo>
                    <a:pt x="54" y="0"/>
                    <a:pt x="21" y="35"/>
                    <a:pt x="21" y="88"/>
                  </a:cubicBezTo>
                  <a:cubicBezTo>
                    <a:pt x="1" y="109"/>
                    <a:pt x="21" y="125"/>
                    <a:pt x="21" y="142"/>
                  </a:cubicBezTo>
                  <a:cubicBezTo>
                    <a:pt x="21" y="142"/>
                    <a:pt x="21" y="158"/>
                    <a:pt x="38" y="158"/>
                  </a:cubicBezTo>
                  <a:cubicBezTo>
                    <a:pt x="54" y="175"/>
                    <a:pt x="71" y="191"/>
                    <a:pt x="104" y="191"/>
                  </a:cubicBezTo>
                  <a:cubicBezTo>
                    <a:pt x="114" y="195"/>
                    <a:pt x="124" y="197"/>
                    <a:pt x="133" y="197"/>
                  </a:cubicBezTo>
                  <a:cubicBezTo>
                    <a:pt x="175" y="197"/>
                    <a:pt x="211" y="163"/>
                    <a:pt x="228" y="109"/>
                  </a:cubicBezTo>
                  <a:cubicBezTo>
                    <a:pt x="228" y="88"/>
                    <a:pt x="228" y="55"/>
                    <a:pt x="207" y="39"/>
                  </a:cubicBezTo>
                  <a:cubicBezTo>
                    <a:pt x="190" y="22"/>
                    <a:pt x="158" y="6"/>
                    <a:pt x="141" y="6"/>
                  </a:cubicBezTo>
                  <a:cubicBezTo>
                    <a:pt x="128" y="2"/>
                    <a:pt x="11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5"/>
            <p:cNvSpPr/>
            <p:nvPr/>
          </p:nvSpPr>
          <p:spPr>
            <a:xfrm>
              <a:off x="4290225" y="3083200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86" y="0"/>
                  </a:moveTo>
                  <a:cubicBezTo>
                    <a:pt x="34" y="0"/>
                    <a:pt x="0" y="33"/>
                    <a:pt x="0" y="91"/>
                  </a:cubicBezTo>
                  <a:lnTo>
                    <a:pt x="0" y="124"/>
                  </a:lnTo>
                  <a:lnTo>
                    <a:pt x="0" y="145"/>
                  </a:lnTo>
                  <a:lnTo>
                    <a:pt x="17" y="161"/>
                  </a:lnTo>
                  <a:cubicBezTo>
                    <a:pt x="33" y="178"/>
                    <a:pt x="50" y="194"/>
                    <a:pt x="87" y="194"/>
                  </a:cubicBezTo>
                  <a:cubicBezTo>
                    <a:pt x="97" y="199"/>
                    <a:pt x="105" y="201"/>
                    <a:pt x="112" y="201"/>
                  </a:cubicBezTo>
                  <a:cubicBezTo>
                    <a:pt x="130" y="201"/>
                    <a:pt x="141" y="189"/>
                    <a:pt x="153" y="178"/>
                  </a:cubicBezTo>
                  <a:cubicBezTo>
                    <a:pt x="190" y="161"/>
                    <a:pt x="207" y="145"/>
                    <a:pt x="207" y="108"/>
                  </a:cubicBezTo>
                  <a:cubicBezTo>
                    <a:pt x="207" y="91"/>
                    <a:pt x="207" y="75"/>
                    <a:pt x="190" y="42"/>
                  </a:cubicBezTo>
                  <a:cubicBezTo>
                    <a:pt x="174" y="21"/>
                    <a:pt x="153" y="4"/>
                    <a:pt x="120" y="4"/>
                  </a:cubicBezTo>
                  <a:cubicBezTo>
                    <a:pt x="108" y="2"/>
                    <a:pt x="97" y="0"/>
                    <a:pt x="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5"/>
            <p:cNvSpPr/>
            <p:nvPr/>
          </p:nvSpPr>
          <p:spPr>
            <a:xfrm>
              <a:off x="4271775" y="31158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7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3"/>
                    <a:pt x="0" y="77"/>
                    <a:pt x="17" y="142"/>
                  </a:cubicBezTo>
                  <a:cubicBezTo>
                    <a:pt x="42" y="183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80"/>
                    <a:pt x="240" y="109"/>
                    <a:pt x="223" y="56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5"/>
            <p:cNvSpPr/>
            <p:nvPr/>
          </p:nvSpPr>
          <p:spPr>
            <a:xfrm>
              <a:off x="4284650" y="3108750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13" y="0"/>
                  </a:moveTo>
                  <a:cubicBezTo>
                    <a:pt x="98" y="0"/>
                    <a:pt x="82" y="4"/>
                    <a:pt x="67" y="13"/>
                  </a:cubicBezTo>
                  <a:cubicBezTo>
                    <a:pt x="17" y="30"/>
                    <a:pt x="1" y="83"/>
                    <a:pt x="17" y="133"/>
                  </a:cubicBezTo>
                  <a:cubicBezTo>
                    <a:pt x="30" y="187"/>
                    <a:pt x="74" y="209"/>
                    <a:pt x="116" y="209"/>
                  </a:cubicBezTo>
                  <a:cubicBezTo>
                    <a:pt x="129" y="209"/>
                    <a:pt x="142" y="207"/>
                    <a:pt x="153" y="203"/>
                  </a:cubicBezTo>
                  <a:cubicBezTo>
                    <a:pt x="207" y="186"/>
                    <a:pt x="223" y="116"/>
                    <a:pt x="207" y="67"/>
                  </a:cubicBezTo>
                  <a:cubicBezTo>
                    <a:pt x="195" y="28"/>
                    <a:pt x="15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5"/>
            <p:cNvSpPr/>
            <p:nvPr/>
          </p:nvSpPr>
          <p:spPr>
            <a:xfrm>
              <a:off x="4283325" y="3122725"/>
              <a:ext cx="5175" cy="4950"/>
            </a:xfrm>
            <a:custGeom>
              <a:avLst/>
              <a:gdLst/>
              <a:ahLst/>
              <a:cxnLst/>
              <a:rect l="l" t="t" r="r" b="b"/>
              <a:pathLst>
                <a:path w="207" h="198" extrusionOk="0">
                  <a:moveTo>
                    <a:pt x="90" y="1"/>
                  </a:moveTo>
                  <a:cubicBezTo>
                    <a:pt x="46" y="1"/>
                    <a:pt x="0" y="36"/>
                    <a:pt x="0" y="89"/>
                  </a:cubicBezTo>
                  <a:lnTo>
                    <a:pt x="0" y="143"/>
                  </a:lnTo>
                  <a:lnTo>
                    <a:pt x="17" y="159"/>
                  </a:lnTo>
                  <a:cubicBezTo>
                    <a:pt x="37" y="176"/>
                    <a:pt x="54" y="192"/>
                    <a:pt x="87" y="192"/>
                  </a:cubicBezTo>
                  <a:cubicBezTo>
                    <a:pt x="97" y="196"/>
                    <a:pt x="107" y="198"/>
                    <a:pt x="118" y="198"/>
                  </a:cubicBezTo>
                  <a:cubicBezTo>
                    <a:pt x="163" y="198"/>
                    <a:pt x="206" y="163"/>
                    <a:pt x="206" y="110"/>
                  </a:cubicBezTo>
                  <a:cubicBezTo>
                    <a:pt x="206" y="89"/>
                    <a:pt x="206" y="56"/>
                    <a:pt x="190" y="40"/>
                  </a:cubicBezTo>
                  <a:cubicBezTo>
                    <a:pt x="173" y="23"/>
                    <a:pt x="157" y="7"/>
                    <a:pt x="120" y="7"/>
                  </a:cubicBezTo>
                  <a:cubicBezTo>
                    <a:pt x="110" y="3"/>
                    <a:pt x="101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5"/>
            <p:cNvSpPr/>
            <p:nvPr/>
          </p:nvSpPr>
          <p:spPr>
            <a:xfrm>
              <a:off x="4338775" y="3086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0" y="17"/>
                    <a:pt x="33" y="34"/>
                  </a:cubicBezTo>
                  <a:cubicBezTo>
                    <a:pt x="17" y="50"/>
                    <a:pt x="0" y="67"/>
                    <a:pt x="0" y="83"/>
                  </a:cubicBezTo>
                  <a:lnTo>
                    <a:pt x="0" y="137"/>
                  </a:lnTo>
                  <a:cubicBezTo>
                    <a:pt x="17" y="170"/>
                    <a:pt x="50" y="207"/>
                    <a:pt x="87" y="207"/>
                  </a:cubicBezTo>
                  <a:lnTo>
                    <a:pt x="103" y="207"/>
                  </a:lnTo>
                  <a:cubicBezTo>
                    <a:pt x="153" y="207"/>
                    <a:pt x="206" y="170"/>
                    <a:pt x="206" y="120"/>
                  </a:cubicBezTo>
                  <a:cubicBezTo>
                    <a:pt x="206" y="83"/>
                    <a:pt x="206" y="67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5"/>
            <p:cNvSpPr/>
            <p:nvPr/>
          </p:nvSpPr>
          <p:spPr>
            <a:xfrm>
              <a:off x="4252400" y="3085300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91" y="0"/>
                  </a:moveTo>
                  <a:cubicBezTo>
                    <a:pt x="69" y="0"/>
                    <a:pt x="49" y="12"/>
                    <a:pt x="37" y="24"/>
                  </a:cubicBezTo>
                  <a:cubicBezTo>
                    <a:pt x="17" y="40"/>
                    <a:pt x="0" y="61"/>
                    <a:pt x="0" y="94"/>
                  </a:cubicBezTo>
                  <a:lnTo>
                    <a:pt x="0" y="143"/>
                  </a:lnTo>
                  <a:cubicBezTo>
                    <a:pt x="0" y="143"/>
                    <a:pt x="0" y="164"/>
                    <a:pt x="17" y="164"/>
                  </a:cubicBezTo>
                  <a:cubicBezTo>
                    <a:pt x="37" y="180"/>
                    <a:pt x="54" y="197"/>
                    <a:pt x="87" y="197"/>
                  </a:cubicBezTo>
                  <a:cubicBezTo>
                    <a:pt x="96" y="200"/>
                    <a:pt x="105" y="201"/>
                    <a:pt x="114" y="201"/>
                  </a:cubicBezTo>
                  <a:cubicBezTo>
                    <a:pt x="156" y="201"/>
                    <a:pt x="193" y="168"/>
                    <a:pt x="206" y="110"/>
                  </a:cubicBezTo>
                  <a:cubicBezTo>
                    <a:pt x="206" y="94"/>
                    <a:pt x="206" y="61"/>
                    <a:pt x="190" y="40"/>
                  </a:cubicBezTo>
                  <a:cubicBezTo>
                    <a:pt x="173" y="24"/>
                    <a:pt x="141" y="7"/>
                    <a:pt x="120" y="7"/>
                  </a:cubicBezTo>
                  <a:cubicBezTo>
                    <a:pt x="110" y="2"/>
                    <a:pt x="101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5"/>
            <p:cNvSpPr/>
            <p:nvPr/>
          </p:nvSpPr>
          <p:spPr>
            <a:xfrm>
              <a:off x="4258475" y="31172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1"/>
                  </a:moveTo>
                  <a:cubicBezTo>
                    <a:pt x="83" y="1"/>
                    <a:pt x="50" y="22"/>
                    <a:pt x="34" y="38"/>
                  </a:cubicBezTo>
                  <a:cubicBezTo>
                    <a:pt x="17" y="54"/>
                    <a:pt x="17" y="71"/>
                    <a:pt x="1" y="87"/>
                  </a:cubicBezTo>
                  <a:cubicBezTo>
                    <a:pt x="1" y="104"/>
                    <a:pt x="1" y="125"/>
                    <a:pt x="17" y="141"/>
                  </a:cubicBezTo>
                  <a:cubicBezTo>
                    <a:pt x="34" y="174"/>
                    <a:pt x="50" y="207"/>
                    <a:pt x="104" y="207"/>
                  </a:cubicBezTo>
                  <a:cubicBezTo>
                    <a:pt x="153" y="207"/>
                    <a:pt x="207" y="174"/>
                    <a:pt x="223" y="125"/>
                  </a:cubicBezTo>
                  <a:cubicBezTo>
                    <a:pt x="223" y="104"/>
                    <a:pt x="207" y="71"/>
                    <a:pt x="186" y="54"/>
                  </a:cubicBezTo>
                  <a:cubicBezTo>
                    <a:pt x="170" y="22"/>
                    <a:pt x="153" y="2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5"/>
            <p:cNvSpPr/>
            <p:nvPr/>
          </p:nvSpPr>
          <p:spPr>
            <a:xfrm>
              <a:off x="4294025" y="3129175"/>
              <a:ext cx="6125" cy="5375"/>
            </a:xfrm>
            <a:custGeom>
              <a:avLst/>
              <a:gdLst/>
              <a:ahLst/>
              <a:cxnLst/>
              <a:rect l="l" t="t" r="r" b="b"/>
              <a:pathLst>
                <a:path w="245" h="215" extrusionOk="0">
                  <a:moveTo>
                    <a:pt x="117" y="0"/>
                  </a:moveTo>
                  <a:cubicBezTo>
                    <a:pt x="107" y="0"/>
                    <a:pt x="97" y="1"/>
                    <a:pt x="88" y="4"/>
                  </a:cubicBezTo>
                  <a:cubicBezTo>
                    <a:pt x="38" y="37"/>
                    <a:pt x="1" y="91"/>
                    <a:pt x="38" y="140"/>
                  </a:cubicBezTo>
                  <a:cubicBezTo>
                    <a:pt x="52" y="185"/>
                    <a:pt x="88" y="215"/>
                    <a:pt x="130" y="215"/>
                  </a:cubicBezTo>
                  <a:cubicBezTo>
                    <a:pt x="139" y="215"/>
                    <a:pt x="148" y="213"/>
                    <a:pt x="158" y="210"/>
                  </a:cubicBezTo>
                  <a:cubicBezTo>
                    <a:pt x="228" y="177"/>
                    <a:pt x="244" y="124"/>
                    <a:pt x="228" y="74"/>
                  </a:cubicBezTo>
                  <a:cubicBezTo>
                    <a:pt x="211" y="30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5"/>
            <p:cNvSpPr/>
            <p:nvPr/>
          </p:nvSpPr>
          <p:spPr>
            <a:xfrm>
              <a:off x="4248575" y="3098350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20" y="0"/>
                  </a:moveTo>
                  <a:cubicBezTo>
                    <a:pt x="104" y="0"/>
                    <a:pt x="87" y="0"/>
                    <a:pt x="67" y="17"/>
                  </a:cubicBezTo>
                  <a:cubicBezTo>
                    <a:pt x="17" y="33"/>
                    <a:pt x="1" y="87"/>
                    <a:pt x="17" y="136"/>
                  </a:cubicBezTo>
                  <a:cubicBezTo>
                    <a:pt x="30" y="190"/>
                    <a:pt x="74" y="212"/>
                    <a:pt x="116" y="212"/>
                  </a:cubicBezTo>
                  <a:cubicBezTo>
                    <a:pt x="129" y="212"/>
                    <a:pt x="142" y="210"/>
                    <a:pt x="153" y="207"/>
                  </a:cubicBezTo>
                  <a:cubicBezTo>
                    <a:pt x="170" y="190"/>
                    <a:pt x="170" y="190"/>
                    <a:pt x="190" y="174"/>
                  </a:cubicBezTo>
                  <a:cubicBezTo>
                    <a:pt x="223" y="157"/>
                    <a:pt x="223" y="103"/>
                    <a:pt x="207" y="70"/>
                  </a:cubicBezTo>
                  <a:cubicBezTo>
                    <a:pt x="190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5"/>
            <p:cNvSpPr/>
            <p:nvPr/>
          </p:nvSpPr>
          <p:spPr>
            <a:xfrm>
              <a:off x="4269600" y="312870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4" y="0"/>
                  </a:moveTo>
                  <a:cubicBezTo>
                    <a:pt x="83" y="0"/>
                    <a:pt x="54" y="13"/>
                    <a:pt x="34" y="40"/>
                  </a:cubicBezTo>
                  <a:cubicBezTo>
                    <a:pt x="17" y="56"/>
                    <a:pt x="1" y="77"/>
                    <a:pt x="17" y="110"/>
                  </a:cubicBezTo>
                  <a:lnTo>
                    <a:pt x="17" y="143"/>
                  </a:lnTo>
                  <a:cubicBezTo>
                    <a:pt x="17" y="159"/>
                    <a:pt x="34" y="159"/>
                    <a:pt x="50" y="180"/>
                  </a:cubicBezTo>
                  <a:cubicBezTo>
                    <a:pt x="67" y="194"/>
                    <a:pt x="89" y="203"/>
                    <a:pt x="111" y="203"/>
                  </a:cubicBezTo>
                  <a:cubicBezTo>
                    <a:pt x="140" y="203"/>
                    <a:pt x="170" y="189"/>
                    <a:pt x="191" y="159"/>
                  </a:cubicBezTo>
                  <a:cubicBezTo>
                    <a:pt x="207" y="143"/>
                    <a:pt x="223" y="110"/>
                    <a:pt x="223" y="93"/>
                  </a:cubicBezTo>
                  <a:cubicBezTo>
                    <a:pt x="223" y="56"/>
                    <a:pt x="207" y="40"/>
                    <a:pt x="191" y="23"/>
                  </a:cubicBezTo>
                  <a:cubicBezTo>
                    <a:pt x="166" y="8"/>
                    <a:pt x="140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5"/>
            <p:cNvSpPr/>
            <p:nvPr/>
          </p:nvSpPr>
          <p:spPr>
            <a:xfrm>
              <a:off x="4266625" y="30799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0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17" y="153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93" y="209"/>
                    <a:pt x="100" y="210"/>
                    <a:pt x="107" y="210"/>
                  </a:cubicBezTo>
                  <a:cubicBezTo>
                    <a:pt x="150" y="210"/>
                    <a:pt x="192" y="166"/>
                    <a:pt x="206" y="120"/>
                  </a:cubicBezTo>
                  <a:cubicBezTo>
                    <a:pt x="206" y="87"/>
                    <a:pt x="206" y="70"/>
                    <a:pt x="190" y="50"/>
                  </a:cubicBezTo>
                  <a:cubicBezTo>
                    <a:pt x="169" y="17"/>
                    <a:pt x="13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5"/>
            <p:cNvSpPr/>
            <p:nvPr/>
          </p:nvSpPr>
          <p:spPr>
            <a:xfrm>
              <a:off x="4262300" y="3091800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17" y="1"/>
                  </a:moveTo>
                  <a:cubicBezTo>
                    <a:pt x="107" y="1"/>
                    <a:pt x="96" y="3"/>
                    <a:pt x="87" y="7"/>
                  </a:cubicBezTo>
                  <a:cubicBezTo>
                    <a:pt x="33" y="23"/>
                    <a:pt x="0" y="89"/>
                    <a:pt x="17" y="143"/>
                  </a:cubicBezTo>
                  <a:cubicBezTo>
                    <a:pt x="33" y="159"/>
                    <a:pt x="33" y="176"/>
                    <a:pt x="54" y="176"/>
                  </a:cubicBezTo>
                  <a:cubicBezTo>
                    <a:pt x="87" y="213"/>
                    <a:pt x="120" y="213"/>
                    <a:pt x="157" y="213"/>
                  </a:cubicBezTo>
                  <a:cubicBezTo>
                    <a:pt x="206" y="192"/>
                    <a:pt x="223" y="159"/>
                    <a:pt x="223" y="110"/>
                  </a:cubicBezTo>
                  <a:lnTo>
                    <a:pt x="223" y="73"/>
                  </a:lnTo>
                  <a:cubicBezTo>
                    <a:pt x="209" y="33"/>
                    <a:pt x="161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5"/>
            <p:cNvSpPr/>
            <p:nvPr/>
          </p:nvSpPr>
          <p:spPr>
            <a:xfrm>
              <a:off x="4261050" y="310562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7" y="1"/>
                  </a:moveTo>
                  <a:cubicBezTo>
                    <a:pt x="72" y="1"/>
                    <a:pt x="38" y="15"/>
                    <a:pt x="17" y="35"/>
                  </a:cubicBezTo>
                  <a:cubicBezTo>
                    <a:pt x="1" y="52"/>
                    <a:pt x="1" y="89"/>
                    <a:pt x="1" y="122"/>
                  </a:cubicBezTo>
                  <a:lnTo>
                    <a:pt x="1" y="138"/>
                  </a:lnTo>
                  <a:cubicBezTo>
                    <a:pt x="17" y="155"/>
                    <a:pt x="17" y="175"/>
                    <a:pt x="34" y="192"/>
                  </a:cubicBezTo>
                  <a:cubicBezTo>
                    <a:pt x="50" y="208"/>
                    <a:pt x="83" y="208"/>
                    <a:pt x="120" y="208"/>
                  </a:cubicBezTo>
                  <a:cubicBezTo>
                    <a:pt x="137" y="208"/>
                    <a:pt x="170" y="192"/>
                    <a:pt x="186" y="175"/>
                  </a:cubicBezTo>
                  <a:cubicBezTo>
                    <a:pt x="207" y="138"/>
                    <a:pt x="207" y="122"/>
                    <a:pt x="207" y="89"/>
                  </a:cubicBezTo>
                  <a:cubicBezTo>
                    <a:pt x="207" y="72"/>
                    <a:pt x="186" y="35"/>
                    <a:pt x="170" y="19"/>
                  </a:cubicBezTo>
                  <a:cubicBezTo>
                    <a:pt x="151" y="6"/>
                    <a:pt x="12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5"/>
            <p:cNvSpPr/>
            <p:nvPr/>
          </p:nvSpPr>
          <p:spPr>
            <a:xfrm>
              <a:off x="4256725" y="306862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6" y="0"/>
                  </a:moveTo>
                  <a:cubicBezTo>
                    <a:pt x="106" y="0"/>
                    <a:pt x="97" y="2"/>
                    <a:pt x="87" y="6"/>
                  </a:cubicBezTo>
                  <a:cubicBezTo>
                    <a:pt x="17" y="39"/>
                    <a:pt x="0" y="89"/>
                    <a:pt x="17" y="142"/>
                  </a:cubicBezTo>
                  <a:cubicBezTo>
                    <a:pt x="31" y="184"/>
                    <a:pt x="82" y="216"/>
                    <a:pt x="127" y="216"/>
                  </a:cubicBezTo>
                  <a:cubicBezTo>
                    <a:pt x="136" y="216"/>
                    <a:pt x="145" y="215"/>
                    <a:pt x="153" y="212"/>
                  </a:cubicBezTo>
                  <a:cubicBezTo>
                    <a:pt x="207" y="175"/>
                    <a:pt x="240" y="126"/>
                    <a:pt x="223" y="72"/>
                  </a:cubicBezTo>
                  <a:cubicBezTo>
                    <a:pt x="197" y="32"/>
                    <a:pt x="156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5"/>
            <p:cNvSpPr/>
            <p:nvPr/>
          </p:nvSpPr>
          <p:spPr>
            <a:xfrm>
              <a:off x="4328475" y="3067850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0"/>
                  </a:moveTo>
                  <a:cubicBezTo>
                    <a:pt x="33" y="37"/>
                    <a:pt x="0" y="87"/>
                    <a:pt x="17" y="140"/>
                  </a:cubicBezTo>
                  <a:cubicBezTo>
                    <a:pt x="44" y="181"/>
                    <a:pt x="85" y="210"/>
                    <a:pt x="126" y="210"/>
                  </a:cubicBezTo>
                  <a:cubicBezTo>
                    <a:pt x="135" y="210"/>
                    <a:pt x="144" y="209"/>
                    <a:pt x="153" y="206"/>
                  </a:cubicBezTo>
                  <a:cubicBezTo>
                    <a:pt x="169" y="190"/>
                    <a:pt x="190" y="190"/>
                    <a:pt x="206" y="173"/>
                  </a:cubicBezTo>
                  <a:cubicBezTo>
                    <a:pt x="223" y="140"/>
                    <a:pt x="239" y="103"/>
                    <a:pt x="223" y="70"/>
                  </a:cubicBezTo>
                  <a:cubicBezTo>
                    <a:pt x="206" y="37"/>
                    <a:pt x="16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5"/>
            <p:cNvSpPr/>
            <p:nvPr/>
          </p:nvSpPr>
          <p:spPr>
            <a:xfrm>
              <a:off x="4325475" y="30953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0"/>
                  </a:moveTo>
                  <a:cubicBezTo>
                    <a:pt x="88" y="0"/>
                    <a:pt x="54" y="14"/>
                    <a:pt x="33" y="35"/>
                  </a:cubicBezTo>
                  <a:cubicBezTo>
                    <a:pt x="17" y="51"/>
                    <a:pt x="0" y="88"/>
                    <a:pt x="0" y="121"/>
                  </a:cubicBezTo>
                  <a:cubicBezTo>
                    <a:pt x="0" y="121"/>
                    <a:pt x="0" y="138"/>
                    <a:pt x="17" y="138"/>
                  </a:cubicBezTo>
                  <a:cubicBezTo>
                    <a:pt x="17" y="154"/>
                    <a:pt x="33" y="175"/>
                    <a:pt x="50" y="191"/>
                  </a:cubicBezTo>
                  <a:cubicBezTo>
                    <a:pt x="66" y="208"/>
                    <a:pt x="83" y="208"/>
                    <a:pt x="120" y="208"/>
                  </a:cubicBezTo>
                  <a:cubicBezTo>
                    <a:pt x="153" y="208"/>
                    <a:pt x="170" y="191"/>
                    <a:pt x="186" y="175"/>
                  </a:cubicBezTo>
                  <a:cubicBezTo>
                    <a:pt x="207" y="138"/>
                    <a:pt x="223" y="121"/>
                    <a:pt x="207" y="88"/>
                  </a:cubicBezTo>
                  <a:cubicBezTo>
                    <a:pt x="207" y="72"/>
                    <a:pt x="186" y="35"/>
                    <a:pt x="170" y="18"/>
                  </a:cubicBezTo>
                  <a:cubicBezTo>
                    <a:pt x="157" y="6"/>
                    <a:pt x="13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5"/>
            <p:cNvSpPr/>
            <p:nvPr/>
          </p:nvSpPr>
          <p:spPr>
            <a:xfrm>
              <a:off x="4327525" y="308142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104" y="1"/>
                  </a:moveTo>
                  <a:cubicBezTo>
                    <a:pt x="86" y="1"/>
                    <a:pt x="66" y="14"/>
                    <a:pt x="55" y="26"/>
                  </a:cubicBezTo>
                  <a:cubicBezTo>
                    <a:pt x="38" y="42"/>
                    <a:pt x="22" y="59"/>
                    <a:pt x="1" y="92"/>
                  </a:cubicBezTo>
                  <a:cubicBezTo>
                    <a:pt x="1" y="113"/>
                    <a:pt x="1" y="129"/>
                    <a:pt x="22" y="146"/>
                  </a:cubicBezTo>
                  <a:cubicBezTo>
                    <a:pt x="22" y="146"/>
                    <a:pt x="22" y="162"/>
                    <a:pt x="38" y="162"/>
                  </a:cubicBezTo>
                  <a:cubicBezTo>
                    <a:pt x="55" y="179"/>
                    <a:pt x="71" y="195"/>
                    <a:pt x="104" y="195"/>
                  </a:cubicBezTo>
                  <a:cubicBezTo>
                    <a:pt x="114" y="199"/>
                    <a:pt x="124" y="201"/>
                    <a:pt x="134" y="201"/>
                  </a:cubicBezTo>
                  <a:cubicBezTo>
                    <a:pt x="175" y="201"/>
                    <a:pt x="211" y="166"/>
                    <a:pt x="228" y="113"/>
                  </a:cubicBezTo>
                  <a:cubicBezTo>
                    <a:pt x="228" y="92"/>
                    <a:pt x="207" y="59"/>
                    <a:pt x="191" y="42"/>
                  </a:cubicBezTo>
                  <a:cubicBezTo>
                    <a:pt x="174" y="26"/>
                    <a:pt x="158" y="9"/>
                    <a:pt x="125" y="9"/>
                  </a:cubicBezTo>
                  <a:cubicBezTo>
                    <a:pt x="118" y="3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5"/>
            <p:cNvSpPr/>
            <p:nvPr/>
          </p:nvSpPr>
          <p:spPr>
            <a:xfrm>
              <a:off x="4323300" y="31094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0" y="1"/>
                  </a:moveTo>
                  <a:cubicBezTo>
                    <a:pt x="55" y="1"/>
                    <a:pt x="15" y="47"/>
                    <a:pt x="1" y="90"/>
                  </a:cubicBezTo>
                  <a:lnTo>
                    <a:pt x="1" y="144"/>
                  </a:lnTo>
                  <a:cubicBezTo>
                    <a:pt x="17" y="144"/>
                    <a:pt x="17" y="160"/>
                    <a:pt x="17" y="160"/>
                  </a:cubicBezTo>
                  <a:cubicBezTo>
                    <a:pt x="34" y="193"/>
                    <a:pt x="67" y="210"/>
                    <a:pt x="87" y="210"/>
                  </a:cubicBezTo>
                  <a:cubicBezTo>
                    <a:pt x="120" y="210"/>
                    <a:pt x="137" y="210"/>
                    <a:pt x="170" y="193"/>
                  </a:cubicBezTo>
                  <a:cubicBezTo>
                    <a:pt x="191" y="177"/>
                    <a:pt x="207" y="144"/>
                    <a:pt x="207" y="127"/>
                  </a:cubicBezTo>
                  <a:cubicBezTo>
                    <a:pt x="207" y="90"/>
                    <a:pt x="207" y="74"/>
                    <a:pt x="191" y="41"/>
                  </a:cubicBezTo>
                  <a:cubicBezTo>
                    <a:pt x="170" y="24"/>
                    <a:pt x="153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5"/>
            <p:cNvSpPr/>
            <p:nvPr/>
          </p:nvSpPr>
          <p:spPr>
            <a:xfrm>
              <a:off x="4335775" y="3116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67" y="0"/>
                    <a:pt x="34" y="17"/>
                  </a:cubicBezTo>
                  <a:cubicBezTo>
                    <a:pt x="17" y="38"/>
                    <a:pt x="1" y="54"/>
                    <a:pt x="1" y="87"/>
                  </a:cubicBezTo>
                  <a:lnTo>
                    <a:pt x="1" y="141"/>
                  </a:lnTo>
                  <a:lnTo>
                    <a:pt x="17" y="157"/>
                  </a:lnTo>
                  <a:cubicBezTo>
                    <a:pt x="34" y="190"/>
                    <a:pt x="50" y="207"/>
                    <a:pt x="83" y="207"/>
                  </a:cubicBezTo>
                  <a:cubicBezTo>
                    <a:pt x="137" y="207"/>
                    <a:pt x="207" y="174"/>
                    <a:pt x="207" y="120"/>
                  </a:cubicBezTo>
                  <a:cubicBezTo>
                    <a:pt x="207" y="87"/>
                    <a:pt x="207" y="70"/>
                    <a:pt x="186" y="38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5"/>
            <p:cNvSpPr/>
            <p:nvPr/>
          </p:nvSpPr>
          <p:spPr>
            <a:xfrm>
              <a:off x="4296625" y="3115875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97" y="0"/>
                  </a:moveTo>
                  <a:cubicBezTo>
                    <a:pt x="54" y="0"/>
                    <a:pt x="17" y="33"/>
                    <a:pt x="0" y="91"/>
                  </a:cubicBezTo>
                  <a:cubicBezTo>
                    <a:pt x="0" y="107"/>
                    <a:pt x="0" y="124"/>
                    <a:pt x="21" y="140"/>
                  </a:cubicBezTo>
                  <a:cubicBezTo>
                    <a:pt x="21" y="140"/>
                    <a:pt x="21" y="157"/>
                    <a:pt x="37" y="157"/>
                  </a:cubicBezTo>
                  <a:cubicBezTo>
                    <a:pt x="37" y="178"/>
                    <a:pt x="70" y="194"/>
                    <a:pt x="103" y="211"/>
                  </a:cubicBezTo>
                  <a:cubicBezTo>
                    <a:pt x="157" y="211"/>
                    <a:pt x="206" y="178"/>
                    <a:pt x="206" y="107"/>
                  </a:cubicBezTo>
                  <a:cubicBezTo>
                    <a:pt x="227" y="91"/>
                    <a:pt x="206" y="54"/>
                    <a:pt x="190" y="37"/>
                  </a:cubicBezTo>
                  <a:cubicBezTo>
                    <a:pt x="173" y="21"/>
                    <a:pt x="157" y="4"/>
                    <a:pt x="124" y="4"/>
                  </a:cubicBezTo>
                  <a:cubicBezTo>
                    <a:pt x="115" y="2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5"/>
            <p:cNvSpPr/>
            <p:nvPr/>
          </p:nvSpPr>
          <p:spPr>
            <a:xfrm>
              <a:off x="4337025" y="31026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70" y="1"/>
                    <a:pt x="17" y="34"/>
                    <a:pt x="17" y="87"/>
                  </a:cubicBezTo>
                  <a:cubicBezTo>
                    <a:pt x="0" y="104"/>
                    <a:pt x="17" y="137"/>
                    <a:pt x="17" y="137"/>
                  </a:cubicBezTo>
                  <a:cubicBezTo>
                    <a:pt x="17" y="153"/>
                    <a:pt x="17" y="153"/>
                    <a:pt x="33" y="170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2" y="210"/>
                    <a:pt x="121" y="211"/>
                    <a:pt x="130" y="211"/>
                  </a:cubicBezTo>
                  <a:cubicBezTo>
                    <a:pt x="173" y="211"/>
                    <a:pt x="209" y="178"/>
                    <a:pt x="223" y="120"/>
                  </a:cubicBezTo>
                  <a:cubicBezTo>
                    <a:pt x="223" y="104"/>
                    <a:pt x="223" y="67"/>
                    <a:pt x="206" y="50"/>
                  </a:cubicBezTo>
                  <a:cubicBezTo>
                    <a:pt x="190" y="17"/>
                    <a:pt x="157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5"/>
            <p:cNvSpPr/>
            <p:nvPr/>
          </p:nvSpPr>
          <p:spPr>
            <a:xfrm>
              <a:off x="4318575" y="30587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11" y="1"/>
                  </a:moveTo>
                  <a:cubicBezTo>
                    <a:pt x="83" y="1"/>
                    <a:pt x="54" y="13"/>
                    <a:pt x="33" y="40"/>
                  </a:cubicBezTo>
                  <a:cubicBezTo>
                    <a:pt x="17" y="57"/>
                    <a:pt x="0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3" y="176"/>
                    <a:pt x="50" y="176"/>
                  </a:cubicBezTo>
                  <a:cubicBezTo>
                    <a:pt x="70" y="197"/>
                    <a:pt x="103" y="213"/>
                    <a:pt x="120" y="213"/>
                  </a:cubicBezTo>
                  <a:cubicBezTo>
                    <a:pt x="153" y="197"/>
                    <a:pt x="173" y="197"/>
                    <a:pt x="190" y="160"/>
                  </a:cubicBezTo>
                  <a:cubicBezTo>
                    <a:pt x="206" y="143"/>
                    <a:pt x="223" y="127"/>
                    <a:pt x="223" y="94"/>
                  </a:cubicBezTo>
                  <a:cubicBezTo>
                    <a:pt x="223" y="57"/>
                    <a:pt x="206" y="40"/>
                    <a:pt x="173" y="24"/>
                  </a:cubicBezTo>
                  <a:cubicBezTo>
                    <a:pt x="157" y="9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5"/>
            <p:cNvSpPr/>
            <p:nvPr/>
          </p:nvSpPr>
          <p:spPr>
            <a:xfrm>
              <a:off x="4332275" y="30545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0"/>
                  </a:moveTo>
                  <a:cubicBezTo>
                    <a:pt x="104" y="0"/>
                    <a:pt x="71" y="17"/>
                    <a:pt x="54" y="17"/>
                  </a:cubicBezTo>
                  <a:cubicBezTo>
                    <a:pt x="17" y="33"/>
                    <a:pt x="1" y="70"/>
                    <a:pt x="1" y="87"/>
                  </a:cubicBezTo>
                  <a:cubicBezTo>
                    <a:pt x="1" y="103"/>
                    <a:pt x="1" y="136"/>
                    <a:pt x="17" y="157"/>
                  </a:cubicBezTo>
                  <a:lnTo>
                    <a:pt x="17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99" y="209"/>
                    <a:pt x="110" y="211"/>
                    <a:pt x="121" y="211"/>
                  </a:cubicBezTo>
                  <a:cubicBezTo>
                    <a:pt x="173" y="211"/>
                    <a:pt x="207" y="178"/>
                    <a:pt x="207" y="120"/>
                  </a:cubicBezTo>
                  <a:cubicBezTo>
                    <a:pt x="223" y="103"/>
                    <a:pt x="207" y="70"/>
                    <a:pt x="190" y="54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5"/>
            <p:cNvSpPr/>
            <p:nvPr/>
          </p:nvSpPr>
          <p:spPr>
            <a:xfrm>
              <a:off x="4303100" y="30763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9" y="0"/>
                  </a:moveTo>
                  <a:cubicBezTo>
                    <a:pt x="115" y="0"/>
                    <a:pt x="100" y="3"/>
                    <a:pt x="87" y="8"/>
                  </a:cubicBezTo>
                  <a:cubicBezTo>
                    <a:pt x="34" y="25"/>
                    <a:pt x="1" y="91"/>
                    <a:pt x="17" y="144"/>
                  </a:cubicBezTo>
                  <a:cubicBezTo>
                    <a:pt x="34" y="161"/>
                    <a:pt x="34" y="161"/>
                    <a:pt x="50" y="177"/>
                  </a:cubicBezTo>
                  <a:cubicBezTo>
                    <a:pt x="72" y="199"/>
                    <a:pt x="91" y="208"/>
                    <a:pt x="111" y="208"/>
                  </a:cubicBezTo>
                  <a:cubicBezTo>
                    <a:pt x="125" y="208"/>
                    <a:pt x="139" y="203"/>
                    <a:pt x="153" y="194"/>
                  </a:cubicBezTo>
                  <a:cubicBezTo>
                    <a:pt x="207" y="177"/>
                    <a:pt x="223" y="144"/>
                    <a:pt x="223" y="111"/>
                  </a:cubicBezTo>
                  <a:lnTo>
                    <a:pt x="223" y="58"/>
                  </a:ln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5"/>
            <p:cNvSpPr/>
            <p:nvPr/>
          </p:nvSpPr>
          <p:spPr>
            <a:xfrm>
              <a:off x="4303100" y="3089375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87" y="1"/>
                  </a:moveTo>
                  <a:cubicBezTo>
                    <a:pt x="71" y="17"/>
                    <a:pt x="34" y="17"/>
                    <a:pt x="17" y="50"/>
                  </a:cubicBezTo>
                  <a:cubicBezTo>
                    <a:pt x="1" y="67"/>
                    <a:pt x="1" y="83"/>
                    <a:pt x="1" y="120"/>
                  </a:cubicBezTo>
                  <a:lnTo>
                    <a:pt x="1" y="153"/>
                  </a:lnTo>
                  <a:cubicBezTo>
                    <a:pt x="17" y="153"/>
                    <a:pt x="17" y="170"/>
                    <a:pt x="34" y="186"/>
                  </a:cubicBezTo>
                  <a:cubicBezTo>
                    <a:pt x="58" y="203"/>
                    <a:pt x="85" y="212"/>
                    <a:pt x="111" y="212"/>
                  </a:cubicBezTo>
                  <a:cubicBezTo>
                    <a:pt x="141" y="212"/>
                    <a:pt x="170" y="199"/>
                    <a:pt x="190" y="170"/>
                  </a:cubicBezTo>
                  <a:cubicBezTo>
                    <a:pt x="207" y="153"/>
                    <a:pt x="207" y="120"/>
                    <a:pt x="207" y="104"/>
                  </a:cubicBezTo>
                  <a:cubicBezTo>
                    <a:pt x="207" y="67"/>
                    <a:pt x="190" y="50"/>
                    <a:pt x="174" y="34"/>
                  </a:cubicBezTo>
                  <a:cubicBezTo>
                    <a:pt x="153" y="17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5"/>
            <p:cNvSpPr/>
            <p:nvPr/>
          </p:nvSpPr>
          <p:spPr>
            <a:xfrm>
              <a:off x="4306500" y="30648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4"/>
                    <a:pt x="1" y="137"/>
                    <a:pt x="17" y="157"/>
                  </a:cubicBezTo>
                  <a:lnTo>
                    <a:pt x="17" y="174"/>
                  </a:lnTo>
                  <a:cubicBezTo>
                    <a:pt x="38" y="190"/>
                    <a:pt x="71" y="207"/>
                    <a:pt x="87" y="207"/>
                  </a:cubicBezTo>
                  <a:cubicBezTo>
                    <a:pt x="97" y="211"/>
                    <a:pt x="107" y="213"/>
                    <a:pt x="117" y="213"/>
                  </a:cubicBezTo>
                  <a:cubicBezTo>
                    <a:pt x="140" y="213"/>
                    <a:pt x="162" y="202"/>
                    <a:pt x="174" y="190"/>
                  </a:cubicBezTo>
                  <a:cubicBezTo>
                    <a:pt x="191" y="174"/>
                    <a:pt x="207" y="157"/>
                    <a:pt x="207" y="120"/>
                  </a:cubicBezTo>
                  <a:cubicBezTo>
                    <a:pt x="223" y="104"/>
                    <a:pt x="207" y="71"/>
                    <a:pt x="191" y="54"/>
                  </a:cubicBezTo>
                  <a:cubicBezTo>
                    <a:pt x="174" y="33"/>
                    <a:pt x="158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5"/>
            <p:cNvSpPr/>
            <p:nvPr/>
          </p:nvSpPr>
          <p:spPr>
            <a:xfrm>
              <a:off x="4247650" y="311190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7" y="0"/>
                  </a:moveTo>
                  <a:cubicBezTo>
                    <a:pt x="76" y="0"/>
                    <a:pt x="61" y="13"/>
                    <a:pt x="38" y="27"/>
                  </a:cubicBezTo>
                  <a:cubicBezTo>
                    <a:pt x="21" y="44"/>
                    <a:pt x="1" y="60"/>
                    <a:pt x="1" y="93"/>
                  </a:cubicBezTo>
                  <a:lnTo>
                    <a:pt x="1" y="147"/>
                  </a:lnTo>
                  <a:lnTo>
                    <a:pt x="21" y="163"/>
                  </a:lnTo>
                  <a:cubicBezTo>
                    <a:pt x="38" y="196"/>
                    <a:pt x="54" y="196"/>
                    <a:pt x="87" y="213"/>
                  </a:cubicBezTo>
                  <a:cubicBezTo>
                    <a:pt x="141" y="213"/>
                    <a:pt x="207" y="180"/>
                    <a:pt x="207" y="130"/>
                  </a:cubicBezTo>
                  <a:cubicBezTo>
                    <a:pt x="207" y="93"/>
                    <a:pt x="207" y="60"/>
                    <a:pt x="190" y="44"/>
                  </a:cubicBezTo>
                  <a:cubicBezTo>
                    <a:pt x="174" y="27"/>
                    <a:pt x="157" y="7"/>
                    <a:pt x="124" y="7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5"/>
            <p:cNvSpPr/>
            <p:nvPr/>
          </p:nvSpPr>
          <p:spPr>
            <a:xfrm>
              <a:off x="4300950" y="31029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3" y="1"/>
                  </a:moveTo>
                  <a:cubicBezTo>
                    <a:pt x="48" y="1"/>
                    <a:pt x="0" y="33"/>
                    <a:pt x="0" y="92"/>
                  </a:cubicBezTo>
                  <a:lnTo>
                    <a:pt x="0" y="141"/>
                  </a:lnTo>
                  <a:lnTo>
                    <a:pt x="17" y="158"/>
                  </a:lnTo>
                  <a:cubicBezTo>
                    <a:pt x="33" y="178"/>
                    <a:pt x="54" y="195"/>
                    <a:pt x="87" y="211"/>
                  </a:cubicBezTo>
                  <a:cubicBezTo>
                    <a:pt x="120" y="211"/>
                    <a:pt x="136" y="195"/>
                    <a:pt x="173" y="178"/>
                  </a:cubicBezTo>
                  <a:cubicBezTo>
                    <a:pt x="190" y="178"/>
                    <a:pt x="206" y="141"/>
                    <a:pt x="206" y="125"/>
                  </a:cubicBezTo>
                  <a:cubicBezTo>
                    <a:pt x="223" y="55"/>
                    <a:pt x="17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5"/>
            <p:cNvSpPr/>
            <p:nvPr/>
          </p:nvSpPr>
          <p:spPr>
            <a:xfrm>
              <a:off x="4310025" y="31155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7" y="0"/>
                  </a:moveTo>
                  <a:cubicBezTo>
                    <a:pt x="71" y="0"/>
                    <a:pt x="37" y="15"/>
                    <a:pt x="17" y="35"/>
                  </a:cubicBezTo>
                  <a:cubicBezTo>
                    <a:pt x="0" y="51"/>
                    <a:pt x="0" y="89"/>
                    <a:pt x="0" y="121"/>
                  </a:cubicBezTo>
                  <a:lnTo>
                    <a:pt x="0" y="138"/>
                  </a:lnTo>
                  <a:cubicBezTo>
                    <a:pt x="0" y="154"/>
                    <a:pt x="17" y="171"/>
                    <a:pt x="33" y="192"/>
                  </a:cubicBezTo>
                  <a:cubicBezTo>
                    <a:pt x="52" y="204"/>
                    <a:pt x="71" y="209"/>
                    <a:pt x="90" y="209"/>
                  </a:cubicBezTo>
                  <a:cubicBezTo>
                    <a:pt x="122" y="209"/>
                    <a:pt x="155" y="194"/>
                    <a:pt x="186" y="171"/>
                  </a:cubicBezTo>
                  <a:cubicBezTo>
                    <a:pt x="206" y="138"/>
                    <a:pt x="206" y="121"/>
                    <a:pt x="206" y="89"/>
                  </a:cubicBezTo>
                  <a:cubicBezTo>
                    <a:pt x="206" y="68"/>
                    <a:pt x="186" y="35"/>
                    <a:pt x="169" y="18"/>
                  </a:cubicBezTo>
                  <a:cubicBezTo>
                    <a:pt x="150" y="6"/>
                    <a:pt x="128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5"/>
            <p:cNvSpPr/>
            <p:nvPr/>
          </p:nvSpPr>
          <p:spPr>
            <a:xfrm>
              <a:off x="4315175" y="30863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4"/>
                    <a:pt x="17" y="140"/>
                  </a:cubicBezTo>
                  <a:cubicBezTo>
                    <a:pt x="17" y="173"/>
                    <a:pt x="50" y="206"/>
                    <a:pt x="83" y="206"/>
                  </a:cubicBezTo>
                  <a:cubicBezTo>
                    <a:pt x="93" y="209"/>
                    <a:pt x="103" y="211"/>
                    <a:pt x="113" y="211"/>
                  </a:cubicBezTo>
                  <a:cubicBezTo>
                    <a:pt x="168" y="211"/>
                    <a:pt x="206" y="166"/>
                    <a:pt x="206" y="124"/>
                  </a:cubicBezTo>
                  <a:cubicBezTo>
                    <a:pt x="223" y="103"/>
                    <a:pt x="206" y="70"/>
                    <a:pt x="186" y="54"/>
                  </a:cubicBezTo>
                  <a:cubicBezTo>
                    <a:pt x="169" y="21"/>
                    <a:pt x="153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5"/>
            <p:cNvSpPr/>
            <p:nvPr/>
          </p:nvSpPr>
          <p:spPr>
            <a:xfrm>
              <a:off x="4313425" y="31013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20" y="1"/>
                  </a:moveTo>
                  <a:cubicBezTo>
                    <a:pt x="70" y="1"/>
                    <a:pt x="0" y="38"/>
                    <a:pt x="0" y="88"/>
                  </a:cubicBezTo>
                  <a:lnTo>
                    <a:pt x="0" y="141"/>
                  </a:lnTo>
                  <a:cubicBezTo>
                    <a:pt x="0" y="158"/>
                    <a:pt x="17" y="158"/>
                    <a:pt x="17" y="174"/>
                  </a:cubicBezTo>
                  <a:cubicBezTo>
                    <a:pt x="33" y="191"/>
                    <a:pt x="50" y="207"/>
                    <a:pt x="87" y="207"/>
                  </a:cubicBezTo>
                  <a:cubicBezTo>
                    <a:pt x="96" y="212"/>
                    <a:pt x="105" y="214"/>
                    <a:pt x="112" y="214"/>
                  </a:cubicBezTo>
                  <a:cubicBezTo>
                    <a:pt x="131" y="214"/>
                    <a:pt x="147" y="202"/>
                    <a:pt x="173" y="191"/>
                  </a:cubicBezTo>
                  <a:cubicBezTo>
                    <a:pt x="190" y="174"/>
                    <a:pt x="206" y="158"/>
                    <a:pt x="206" y="121"/>
                  </a:cubicBezTo>
                  <a:cubicBezTo>
                    <a:pt x="206" y="104"/>
                    <a:pt x="206" y="71"/>
                    <a:pt x="190" y="55"/>
                  </a:cubicBezTo>
                  <a:cubicBezTo>
                    <a:pt x="173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5"/>
            <p:cNvSpPr/>
            <p:nvPr/>
          </p:nvSpPr>
          <p:spPr>
            <a:xfrm>
              <a:off x="4291050" y="3237800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17" y="42"/>
                    <a:pt x="0" y="91"/>
                    <a:pt x="17" y="145"/>
                  </a:cubicBezTo>
                  <a:cubicBezTo>
                    <a:pt x="17" y="161"/>
                    <a:pt x="38" y="178"/>
                    <a:pt x="54" y="178"/>
                  </a:cubicBezTo>
                  <a:cubicBezTo>
                    <a:pt x="66" y="202"/>
                    <a:pt x="96" y="217"/>
                    <a:pt x="125" y="217"/>
                  </a:cubicBezTo>
                  <a:cubicBezTo>
                    <a:pt x="136" y="217"/>
                    <a:pt x="147" y="215"/>
                    <a:pt x="157" y="211"/>
                  </a:cubicBezTo>
                  <a:cubicBezTo>
                    <a:pt x="190" y="194"/>
                    <a:pt x="223" y="161"/>
                    <a:pt x="223" y="124"/>
                  </a:cubicBezTo>
                  <a:cubicBezTo>
                    <a:pt x="223" y="108"/>
                    <a:pt x="223" y="91"/>
                    <a:pt x="207" y="75"/>
                  </a:cubicBezTo>
                  <a:cubicBezTo>
                    <a:pt x="193" y="31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5"/>
            <p:cNvSpPr/>
            <p:nvPr/>
          </p:nvSpPr>
          <p:spPr>
            <a:xfrm>
              <a:off x="4144175" y="3202525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12" y="0"/>
                  </a:moveTo>
                  <a:cubicBezTo>
                    <a:pt x="84" y="0"/>
                    <a:pt x="55" y="14"/>
                    <a:pt x="37" y="43"/>
                  </a:cubicBezTo>
                  <a:cubicBezTo>
                    <a:pt x="17" y="59"/>
                    <a:pt x="0" y="92"/>
                    <a:pt x="0" y="113"/>
                  </a:cubicBezTo>
                  <a:cubicBezTo>
                    <a:pt x="0" y="129"/>
                    <a:pt x="0" y="129"/>
                    <a:pt x="17" y="146"/>
                  </a:cubicBezTo>
                  <a:cubicBezTo>
                    <a:pt x="17" y="162"/>
                    <a:pt x="37" y="179"/>
                    <a:pt x="54" y="179"/>
                  </a:cubicBezTo>
                  <a:cubicBezTo>
                    <a:pt x="69" y="196"/>
                    <a:pt x="91" y="205"/>
                    <a:pt x="115" y="205"/>
                  </a:cubicBezTo>
                  <a:cubicBezTo>
                    <a:pt x="143" y="205"/>
                    <a:pt x="172" y="192"/>
                    <a:pt x="190" y="162"/>
                  </a:cubicBezTo>
                  <a:cubicBezTo>
                    <a:pt x="223" y="129"/>
                    <a:pt x="223" y="59"/>
                    <a:pt x="173" y="26"/>
                  </a:cubicBezTo>
                  <a:cubicBezTo>
                    <a:pt x="158" y="10"/>
                    <a:pt x="136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5"/>
            <p:cNvSpPr/>
            <p:nvPr/>
          </p:nvSpPr>
          <p:spPr>
            <a:xfrm>
              <a:off x="4133850" y="3190375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34" y="0"/>
                  </a:moveTo>
                  <a:cubicBezTo>
                    <a:pt x="118" y="0"/>
                    <a:pt x="103" y="4"/>
                    <a:pt x="88" y="14"/>
                  </a:cubicBezTo>
                  <a:cubicBezTo>
                    <a:pt x="38" y="30"/>
                    <a:pt x="1" y="84"/>
                    <a:pt x="38" y="133"/>
                  </a:cubicBezTo>
                  <a:cubicBezTo>
                    <a:pt x="51" y="187"/>
                    <a:pt x="83" y="209"/>
                    <a:pt x="121" y="209"/>
                  </a:cubicBezTo>
                  <a:cubicBezTo>
                    <a:pt x="133" y="209"/>
                    <a:pt x="145" y="207"/>
                    <a:pt x="158" y="203"/>
                  </a:cubicBezTo>
                  <a:cubicBezTo>
                    <a:pt x="224" y="187"/>
                    <a:pt x="244" y="117"/>
                    <a:pt x="224" y="63"/>
                  </a:cubicBezTo>
                  <a:cubicBezTo>
                    <a:pt x="212" y="27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5"/>
            <p:cNvSpPr/>
            <p:nvPr/>
          </p:nvSpPr>
          <p:spPr>
            <a:xfrm>
              <a:off x="4157975" y="31984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34" y="34"/>
                    <a:pt x="17" y="50"/>
                    <a:pt x="17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17" y="153"/>
                    <a:pt x="17" y="153"/>
                    <a:pt x="34" y="153"/>
                  </a:cubicBezTo>
                  <a:cubicBezTo>
                    <a:pt x="50" y="190"/>
                    <a:pt x="67" y="207"/>
                    <a:pt x="104" y="207"/>
                  </a:cubicBezTo>
                  <a:cubicBezTo>
                    <a:pt x="153" y="207"/>
                    <a:pt x="207" y="174"/>
                    <a:pt x="223" y="120"/>
                  </a:cubicBezTo>
                  <a:cubicBezTo>
                    <a:pt x="223" y="87"/>
                    <a:pt x="207" y="71"/>
                    <a:pt x="186" y="34"/>
                  </a:cubicBezTo>
                  <a:cubicBezTo>
                    <a:pt x="186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5"/>
            <p:cNvSpPr/>
            <p:nvPr/>
          </p:nvSpPr>
          <p:spPr>
            <a:xfrm>
              <a:off x="4105100" y="32186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6" y="0"/>
                  </a:moveTo>
                  <a:cubicBezTo>
                    <a:pt x="91" y="0"/>
                    <a:pt x="57" y="14"/>
                    <a:pt x="34" y="35"/>
                  </a:cubicBezTo>
                  <a:cubicBezTo>
                    <a:pt x="17" y="51"/>
                    <a:pt x="1" y="88"/>
                    <a:pt x="17" y="121"/>
                  </a:cubicBezTo>
                  <a:lnTo>
                    <a:pt x="17" y="138"/>
                  </a:lnTo>
                  <a:cubicBezTo>
                    <a:pt x="17" y="154"/>
                    <a:pt x="34" y="171"/>
                    <a:pt x="54" y="191"/>
                  </a:cubicBezTo>
                  <a:cubicBezTo>
                    <a:pt x="71" y="208"/>
                    <a:pt x="104" y="208"/>
                    <a:pt x="120" y="208"/>
                  </a:cubicBezTo>
                  <a:cubicBezTo>
                    <a:pt x="157" y="208"/>
                    <a:pt x="174" y="191"/>
                    <a:pt x="190" y="171"/>
                  </a:cubicBezTo>
                  <a:cubicBezTo>
                    <a:pt x="223" y="138"/>
                    <a:pt x="223" y="121"/>
                    <a:pt x="223" y="88"/>
                  </a:cubicBezTo>
                  <a:cubicBezTo>
                    <a:pt x="223" y="68"/>
                    <a:pt x="207" y="35"/>
                    <a:pt x="190" y="18"/>
                  </a:cubicBezTo>
                  <a:cubicBezTo>
                    <a:pt x="170" y="6"/>
                    <a:pt x="14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5"/>
            <p:cNvSpPr/>
            <p:nvPr/>
          </p:nvSpPr>
          <p:spPr>
            <a:xfrm>
              <a:off x="4139425" y="3230725"/>
              <a:ext cx="5700" cy="5225"/>
            </a:xfrm>
            <a:custGeom>
              <a:avLst/>
              <a:gdLst/>
              <a:ahLst/>
              <a:cxnLst/>
              <a:rect l="l" t="t" r="r" b="b"/>
              <a:pathLst>
                <a:path w="228" h="209" extrusionOk="0">
                  <a:moveTo>
                    <a:pt x="118" y="1"/>
                  </a:moveTo>
                  <a:cubicBezTo>
                    <a:pt x="102" y="1"/>
                    <a:pt x="86" y="5"/>
                    <a:pt x="71" y="16"/>
                  </a:cubicBezTo>
                  <a:cubicBezTo>
                    <a:pt x="21" y="32"/>
                    <a:pt x="1" y="82"/>
                    <a:pt x="21" y="135"/>
                  </a:cubicBezTo>
                  <a:cubicBezTo>
                    <a:pt x="34" y="185"/>
                    <a:pt x="74" y="209"/>
                    <a:pt x="116" y="209"/>
                  </a:cubicBezTo>
                  <a:cubicBezTo>
                    <a:pt x="130" y="209"/>
                    <a:pt x="144" y="206"/>
                    <a:pt x="157" y="201"/>
                  </a:cubicBezTo>
                  <a:cubicBezTo>
                    <a:pt x="207" y="185"/>
                    <a:pt x="227" y="119"/>
                    <a:pt x="207" y="65"/>
                  </a:cubicBezTo>
                  <a:cubicBezTo>
                    <a:pt x="195" y="30"/>
                    <a:pt x="158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5"/>
            <p:cNvSpPr/>
            <p:nvPr/>
          </p:nvSpPr>
          <p:spPr>
            <a:xfrm>
              <a:off x="4156650" y="32124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6" y="1"/>
                  </a:moveTo>
                  <a:cubicBezTo>
                    <a:pt x="54" y="1"/>
                    <a:pt x="14" y="36"/>
                    <a:pt x="0" y="91"/>
                  </a:cubicBezTo>
                  <a:cubicBezTo>
                    <a:pt x="0" y="91"/>
                    <a:pt x="0" y="108"/>
                    <a:pt x="17" y="128"/>
                  </a:cubicBezTo>
                  <a:lnTo>
                    <a:pt x="17" y="145"/>
                  </a:lnTo>
                  <a:cubicBezTo>
                    <a:pt x="17" y="145"/>
                    <a:pt x="17" y="161"/>
                    <a:pt x="33" y="161"/>
                  </a:cubicBezTo>
                  <a:cubicBezTo>
                    <a:pt x="54" y="194"/>
                    <a:pt x="70" y="194"/>
                    <a:pt x="103" y="211"/>
                  </a:cubicBezTo>
                  <a:cubicBezTo>
                    <a:pt x="120" y="211"/>
                    <a:pt x="157" y="194"/>
                    <a:pt x="173" y="194"/>
                  </a:cubicBezTo>
                  <a:cubicBezTo>
                    <a:pt x="190" y="178"/>
                    <a:pt x="206" y="145"/>
                    <a:pt x="223" y="128"/>
                  </a:cubicBezTo>
                  <a:cubicBezTo>
                    <a:pt x="223" y="91"/>
                    <a:pt x="206" y="75"/>
                    <a:pt x="206" y="58"/>
                  </a:cubicBezTo>
                  <a:cubicBezTo>
                    <a:pt x="190" y="25"/>
                    <a:pt x="157" y="5"/>
                    <a:pt x="120" y="5"/>
                  </a:cubicBezTo>
                  <a:cubicBezTo>
                    <a:pt x="112" y="2"/>
                    <a:pt x="104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5"/>
            <p:cNvSpPr/>
            <p:nvPr/>
          </p:nvSpPr>
          <p:spPr>
            <a:xfrm>
              <a:off x="4155825" y="32262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9" y="1"/>
                  </a:moveTo>
                  <a:cubicBezTo>
                    <a:pt x="54" y="1"/>
                    <a:pt x="14" y="44"/>
                    <a:pt x="0" y="91"/>
                  </a:cubicBezTo>
                  <a:cubicBezTo>
                    <a:pt x="0" y="107"/>
                    <a:pt x="0" y="124"/>
                    <a:pt x="17" y="140"/>
                  </a:cubicBezTo>
                  <a:lnTo>
                    <a:pt x="17" y="157"/>
                  </a:lnTo>
                  <a:cubicBezTo>
                    <a:pt x="33" y="194"/>
                    <a:pt x="66" y="194"/>
                    <a:pt x="87" y="210"/>
                  </a:cubicBezTo>
                  <a:cubicBezTo>
                    <a:pt x="153" y="210"/>
                    <a:pt x="206" y="173"/>
                    <a:pt x="206" y="124"/>
                  </a:cubicBezTo>
                  <a:cubicBezTo>
                    <a:pt x="223" y="91"/>
                    <a:pt x="206" y="54"/>
                    <a:pt x="190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3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5"/>
            <p:cNvSpPr/>
            <p:nvPr/>
          </p:nvSpPr>
          <p:spPr>
            <a:xfrm>
              <a:off x="4020900" y="304157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03" y="1"/>
                  </a:moveTo>
                  <a:cubicBezTo>
                    <a:pt x="58" y="1"/>
                    <a:pt x="18" y="44"/>
                    <a:pt x="0" y="90"/>
                  </a:cubicBezTo>
                  <a:cubicBezTo>
                    <a:pt x="0" y="107"/>
                    <a:pt x="0" y="123"/>
                    <a:pt x="21" y="140"/>
                  </a:cubicBezTo>
                  <a:cubicBezTo>
                    <a:pt x="37" y="177"/>
                    <a:pt x="54" y="210"/>
                    <a:pt x="103" y="210"/>
                  </a:cubicBezTo>
                  <a:cubicBezTo>
                    <a:pt x="157" y="210"/>
                    <a:pt x="206" y="177"/>
                    <a:pt x="227" y="123"/>
                  </a:cubicBezTo>
                  <a:cubicBezTo>
                    <a:pt x="227" y="90"/>
                    <a:pt x="206" y="74"/>
                    <a:pt x="190" y="37"/>
                  </a:cubicBezTo>
                  <a:cubicBezTo>
                    <a:pt x="173" y="20"/>
                    <a:pt x="157" y="4"/>
                    <a:pt x="124" y="4"/>
                  </a:cubicBezTo>
                  <a:cubicBezTo>
                    <a:pt x="117" y="2"/>
                    <a:pt x="11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5"/>
            <p:cNvSpPr/>
            <p:nvPr/>
          </p:nvSpPr>
          <p:spPr>
            <a:xfrm>
              <a:off x="4147150" y="3188850"/>
              <a:ext cx="5700" cy="4975"/>
            </a:xfrm>
            <a:custGeom>
              <a:avLst/>
              <a:gdLst/>
              <a:ahLst/>
              <a:cxnLst/>
              <a:rect l="l" t="t" r="r" b="b"/>
              <a:pathLst>
                <a:path w="228" h="199" extrusionOk="0">
                  <a:moveTo>
                    <a:pt x="98" y="0"/>
                  </a:moveTo>
                  <a:cubicBezTo>
                    <a:pt x="55" y="0"/>
                    <a:pt x="18" y="33"/>
                    <a:pt x="1" y="91"/>
                  </a:cubicBezTo>
                  <a:cubicBezTo>
                    <a:pt x="1" y="108"/>
                    <a:pt x="1" y="124"/>
                    <a:pt x="21" y="145"/>
                  </a:cubicBezTo>
                  <a:lnTo>
                    <a:pt x="21" y="161"/>
                  </a:lnTo>
                  <a:cubicBezTo>
                    <a:pt x="38" y="178"/>
                    <a:pt x="71" y="194"/>
                    <a:pt x="87" y="194"/>
                  </a:cubicBezTo>
                  <a:cubicBezTo>
                    <a:pt x="99" y="197"/>
                    <a:pt x="111" y="198"/>
                    <a:pt x="121" y="198"/>
                  </a:cubicBezTo>
                  <a:cubicBezTo>
                    <a:pt x="173" y="198"/>
                    <a:pt x="207" y="166"/>
                    <a:pt x="207" y="108"/>
                  </a:cubicBezTo>
                  <a:cubicBezTo>
                    <a:pt x="228" y="91"/>
                    <a:pt x="207" y="58"/>
                    <a:pt x="190" y="42"/>
                  </a:cubicBezTo>
                  <a:cubicBezTo>
                    <a:pt x="174" y="21"/>
                    <a:pt x="158" y="4"/>
                    <a:pt x="125" y="4"/>
                  </a:cubicBezTo>
                  <a:cubicBezTo>
                    <a:pt x="115" y="2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5"/>
            <p:cNvSpPr/>
            <p:nvPr/>
          </p:nvSpPr>
          <p:spPr>
            <a:xfrm>
              <a:off x="4143350" y="321915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14" y="0"/>
                  </a:moveTo>
                  <a:cubicBezTo>
                    <a:pt x="103" y="0"/>
                    <a:pt x="95" y="5"/>
                    <a:pt x="87" y="13"/>
                  </a:cubicBezTo>
                  <a:cubicBezTo>
                    <a:pt x="50" y="13"/>
                    <a:pt x="33" y="29"/>
                    <a:pt x="17" y="46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29" y="189"/>
                    <a:pt x="72" y="209"/>
                    <a:pt x="114" y="209"/>
                  </a:cubicBezTo>
                  <a:cubicBezTo>
                    <a:pt x="127" y="209"/>
                    <a:pt x="141" y="207"/>
                    <a:pt x="153" y="202"/>
                  </a:cubicBezTo>
                  <a:cubicBezTo>
                    <a:pt x="206" y="186"/>
                    <a:pt x="239" y="116"/>
                    <a:pt x="206" y="66"/>
                  </a:cubicBezTo>
                  <a:cubicBezTo>
                    <a:pt x="206" y="29"/>
                    <a:pt x="173" y="13"/>
                    <a:pt x="153" y="13"/>
                  </a:cubicBezTo>
                  <a:cubicBezTo>
                    <a:pt x="136" y="5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5"/>
            <p:cNvSpPr/>
            <p:nvPr/>
          </p:nvSpPr>
          <p:spPr>
            <a:xfrm>
              <a:off x="4111600" y="317680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4" y="0"/>
                  </a:moveTo>
                  <a:cubicBezTo>
                    <a:pt x="111" y="0"/>
                    <a:pt x="97" y="3"/>
                    <a:pt x="83" y="8"/>
                  </a:cubicBezTo>
                  <a:cubicBezTo>
                    <a:pt x="33" y="25"/>
                    <a:pt x="0" y="91"/>
                    <a:pt x="17" y="144"/>
                  </a:cubicBezTo>
                  <a:cubicBezTo>
                    <a:pt x="41" y="181"/>
                    <a:pt x="77" y="202"/>
                    <a:pt x="114" y="202"/>
                  </a:cubicBezTo>
                  <a:cubicBezTo>
                    <a:pt x="127" y="202"/>
                    <a:pt x="140" y="199"/>
                    <a:pt x="153" y="194"/>
                  </a:cubicBezTo>
                  <a:cubicBezTo>
                    <a:pt x="207" y="177"/>
                    <a:pt x="240" y="128"/>
                    <a:pt x="223" y="58"/>
                  </a:cubicBezTo>
                  <a:cubicBezTo>
                    <a:pt x="196" y="21"/>
                    <a:pt x="16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5"/>
            <p:cNvSpPr/>
            <p:nvPr/>
          </p:nvSpPr>
          <p:spPr>
            <a:xfrm>
              <a:off x="4109425" y="3189625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12" y="1"/>
                  </a:moveTo>
                  <a:cubicBezTo>
                    <a:pt x="81" y="1"/>
                    <a:pt x="52" y="14"/>
                    <a:pt x="34" y="44"/>
                  </a:cubicBezTo>
                  <a:cubicBezTo>
                    <a:pt x="17" y="60"/>
                    <a:pt x="1" y="93"/>
                    <a:pt x="17" y="114"/>
                  </a:cubicBezTo>
                  <a:lnTo>
                    <a:pt x="17" y="147"/>
                  </a:lnTo>
                  <a:cubicBezTo>
                    <a:pt x="17" y="163"/>
                    <a:pt x="34" y="180"/>
                    <a:pt x="50" y="180"/>
                  </a:cubicBezTo>
                  <a:cubicBezTo>
                    <a:pt x="67" y="196"/>
                    <a:pt x="90" y="206"/>
                    <a:pt x="113" y="206"/>
                  </a:cubicBezTo>
                  <a:cubicBezTo>
                    <a:pt x="141" y="206"/>
                    <a:pt x="170" y="192"/>
                    <a:pt x="191" y="163"/>
                  </a:cubicBezTo>
                  <a:cubicBezTo>
                    <a:pt x="207" y="147"/>
                    <a:pt x="224" y="130"/>
                    <a:pt x="224" y="93"/>
                  </a:cubicBezTo>
                  <a:cubicBezTo>
                    <a:pt x="224" y="60"/>
                    <a:pt x="207" y="44"/>
                    <a:pt x="191" y="27"/>
                  </a:cubicBezTo>
                  <a:cubicBezTo>
                    <a:pt x="166" y="10"/>
                    <a:pt x="13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5"/>
            <p:cNvSpPr/>
            <p:nvPr/>
          </p:nvSpPr>
          <p:spPr>
            <a:xfrm>
              <a:off x="4109425" y="3204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0" y="0"/>
                  </a:moveTo>
                  <a:cubicBezTo>
                    <a:pt x="67" y="0"/>
                    <a:pt x="17" y="17"/>
                    <a:pt x="1" y="70"/>
                  </a:cubicBezTo>
                  <a:lnTo>
                    <a:pt x="1" y="87"/>
                  </a:lnTo>
                  <a:lnTo>
                    <a:pt x="1" y="136"/>
                  </a:lnTo>
                  <a:cubicBezTo>
                    <a:pt x="17" y="174"/>
                    <a:pt x="34" y="190"/>
                    <a:pt x="50" y="207"/>
                  </a:cubicBezTo>
                  <a:lnTo>
                    <a:pt x="87" y="207"/>
                  </a:lnTo>
                  <a:cubicBezTo>
                    <a:pt x="94" y="209"/>
                    <a:pt x="101" y="210"/>
                    <a:pt x="107" y="210"/>
                  </a:cubicBezTo>
                  <a:cubicBezTo>
                    <a:pt x="151" y="210"/>
                    <a:pt x="193" y="166"/>
                    <a:pt x="207" y="120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5"/>
            <p:cNvSpPr/>
            <p:nvPr/>
          </p:nvSpPr>
          <p:spPr>
            <a:xfrm>
              <a:off x="4118825" y="3214550"/>
              <a:ext cx="5675" cy="5350"/>
            </a:xfrm>
            <a:custGeom>
              <a:avLst/>
              <a:gdLst/>
              <a:ahLst/>
              <a:cxnLst/>
              <a:rect l="l" t="t" r="r" b="b"/>
              <a:pathLst>
                <a:path w="227" h="214" extrusionOk="0">
                  <a:moveTo>
                    <a:pt x="103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21" y="44"/>
                    <a:pt x="21" y="61"/>
                    <a:pt x="0" y="94"/>
                  </a:cubicBezTo>
                  <a:cubicBezTo>
                    <a:pt x="0" y="110"/>
                    <a:pt x="0" y="127"/>
                    <a:pt x="21" y="147"/>
                  </a:cubicBezTo>
                  <a:lnTo>
                    <a:pt x="21" y="164"/>
                  </a:lnTo>
                  <a:cubicBezTo>
                    <a:pt x="37" y="180"/>
                    <a:pt x="70" y="197"/>
                    <a:pt x="87" y="213"/>
                  </a:cubicBezTo>
                  <a:cubicBezTo>
                    <a:pt x="157" y="213"/>
                    <a:pt x="206" y="180"/>
                    <a:pt x="206" y="127"/>
                  </a:cubicBezTo>
                  <a:cubicBezTo>
                    <a:pt x="227" y="94"/>
                    <a:pt x="206" y="61"/>
                    <a:pt x="190" y="44"/>
                  </a:cubicBezTo>
                  <a:cubicBezTo>
                    <a:pt x="173" y="24"/>
                    <a:pt x="157" y="7"/>
                    <a:pt x="124" y="7"/>
                  </a:cubicBezTo>
                  <a:cubicBezTo>
                    <a:pt x="118" y="2"/>
                    <a:pt x="11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5"/>
            <p:cNvSpPr/>
            <p:nvPr/>
          </p:nvSpPr>
          <p:spPr>
            <a:xfrm>
              <a:off x="4129125" y="3221100"/>
              <a:ext cx="5700" cy="5450"/>
            </a:xfrm>
            <a:custGeom>
              <a:avLst/>
              <a:gdLst/>
              <a:ahLst/>
              <a:cxnLst/>
              <a:rect l="l" t="t" r="r" b="b"/>
              <a:pathLst>
                <a:path w="228" h="218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21" y="38"/>
                    <a:pt x="0" y="91"/>
                    <a:pt x="21" y="141"/>
                  </a:cubicBezTo>
                  <a:cubicBezTo>
                    <a:pt x="21" y="157"/>
                    <a:pt x="37" y="174"/>
                    <a:pt x="54" y="174"/>
                  </a:cubicBezTo>
                  <a:cubicBezTo>
                    <a:pt x="66" y="201"/>
                    <a:pt x="98" y="217"/>
                    <a:pt x="128" y="217"/>
                  </a:cubicBezTo>
                  <a:cubicBezTo>
                    <a:pt x="138" y="217"/>
                    <a:pt x="148" y="215"/>
                    <a:pt x="157" y="211"/>
                  </a:cubicBezTo>
                  <a:cubicBezTo>
                    <a:pt x="190" y="195"/>
                    <a:pt x="227" y="157"/>
                    <a:pt x="227" y="124"/>
                  </a:cubicBezTo>
                  <a:cubicBezTo>
                    <a:pt x="227" y="108"/>
                    <a:pt x="227" y="91"/>
                    <a:pt x="206" y="71"/>
                  </a:cubicBezTo>
                  <a:cubicBezTo>
                    <a:pt x="193" y="30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5"/>
            <p:cNvSpPr/>
            <p:nvPr/>
          </p:nvSpPr>
          <p:spPr>
            <a:xfrm>
              <a:off x="4133050" y="32091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0" y="1"/>
                  </a:moveTo>
                  <a:cubicBezTo>
                    <a:pt x="70" y="1"/>
                    <a:pt x="17" y="34"/>
                    <a:pt x="0" y="87"/>
                  </a:cubicBezTo>
                  <a:cubicBezTo>
                    <a:pt x="0" y="104"/>
                    <a:pt x="0" y="120"/>
                    <a:pt x="17" y="137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5" y="209"/>
                    <a:pt x="104" y="210"/>
                    <a:pt x="112" y="210"/>
                  </a:cubicBezTo>
                  <a:cubicBezTo>
                    <a:pt x="166" y="210"/>
                    <a:pt x="206" y="167"/>
                    <a:pt x="206" y="120"/>
                  </a:cubicBezTo>
                  <a:cubicBezTo>
                    <a:pt x="223" y="104"/>
                    <a:pt x="206" y="71"/>
                    <a:pt x="190" y="54"/>
                  </a:cubicBezTo>
                  <a:cubicBezTo>
                    <a:pt x="173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5"/>
            <p:cNvSpPr/>
            <p:nvPr/>
          </p:nvSpPr>
          <p:spPr>
            <a:xfrm>
              <a:off x="4127475" y="3234875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20" y="1"/>
                  </a:moveTo>
                  <a:cubicBezTo>
                    <a:pt x="88" y="1"/>
                    <a:pt x="54" y="15"/>
                    <a:pt x="33" y="35"/>
                  </a:cubicBezTo>
                  <a:cubicBezTo>
                    <a:pt x="17" y="72"/>
                    <a:pt x="0" y="89"/>
                    <a:pt x="0" y="122"/>
                  </a:cubicBezTo>
                  <a:cubicBezTo>
                    <a:pt x="17" y="122"/>
                    <a:pt x="17" y="138"/>
                    <a:pt x="17" y="138"/>
                  </a:cubicBezTo>
                  <a:cubicBezTo>
                    <a:pt x="17" y="159"/>
                    <a:pt x="33" y="175"/>
                    <a:pt x="50" y="192"/>
                  </a:cubicBezTo>
                  <a:cubicBezTo>
                    <a:pt x="66" y="208"/>
                    <a:pt x="103" y="208"/>
                    <a:pt x="120" y="208"/>
                  </a:cubicBezTo>
                  <a:cubicBezTo>
                    <a:pt x="153" y="208"/>
                    <a:pt x="169" y="192"/>
                    <a:pt x="190" y="175"/>
                  </a:cubicBezTo>
                  <a:cubicBezTo>
                    <a:pt x="207" y="159"/>
                    <a:pt x="223" y="122"/>
                    <a:pt x="223" y="89"/>
                  </a:cubicBezTo>
                  <a:cubicBezTo>
                    <a:pt x="207" y="72"/>
                    <a:pt x="207" y="35"/>
                    <a:pt x="169" y="19"/>
                  </a:cubicBezTo>
                  <a:cubicBezTo>
                    <a:pt x="157" y="6"/>
                    <a:pt x="139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5"/>
            <p:cNvSpPr/>
            <p:nvPr/>
          </p:nvSpPr>
          <p:spPr>
            <a:xfrm>
              <a:off x="4123550" y="31981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5" y="0"/>
                  </a:moveTo>
                  <a:cubicBezTo>
                    <a:pt x="100" y="0"/>
                    <a:pt x="85" y="5"/>
                    <a:pt x="71" y="14"/>
                  </a:cubicBezTo>
                  <a:cubicBezTo>
                    <a:pt x="17" y="30"/>
                    <a:pt x="1" y="84"/>
                    <a:pt x="17" y="133"/>
                  </a:cubicBezTo>
                  <a:cubicBezTo>
                    <a:pt x="34" y="177"/>
                    <a:pt x="82" y="208"/>
                    <a:pt x="128" y="208"/>
                  </a:cubicBezTo>
                  <a:cubicBezTo>
                    <a:pt x="138" y="208"/>
                    <a:pt x="148" y="206"/>
                    <a:pt x="157" y="203"/>
                  </a:cubicBezTo>
                  <a:cubicBezTo>
                    <a:pt x="207" y="187"/>
                    <a:pt x="223" y="117"/>
                    <a:pt x="207" y="63"/>
                  </a:cubicBezTo>
                  <a:cubicBezTo>
                    <a:pt x="195" y="28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5"/>
            <p:cNvSpPr/>
            <p:nvPr/>
          </p:nvSpPr>
          <p:spPr>
            <a:xfrm>
              <a:off x="4136450" y="31768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7" y="1"/>
                  </a:moveTo>
                  <a:cubicBezTo>
                    <a:pt x="55" y="1"/>
                    <a:pt x="14" y="46"/>
                    <a:pt x="0" y="88"/>
                  </a:cubicBezTo>
                  <a:cubicBezTo>
                    <a:pt x="0" y="108"/>
                    <a:pt x="0" y="125"/>
                    <a:pt x="17" y="141"/>
                  </a:cubicBezTo>
                  <a:lnTo>
                    <a:pt x="17" y="158"/>
                  </a:lnTo>
                  <a:cubicBezTo>
                    <a:pt x="37" y="191"/>
                    <a:pt x="70" y="211"/>
                    <a:pt x="87" y="211"/>
                  </a:cubicBezTo>
                  <a:cubicBezTo>
                    <a:pt x="157" y="211"/>
                    <a:pt x="206" y="174"/>
                    <a:pt x="206" y="125"/>
                  </a:cubicBezTo>
                  <a:cubicBezTo>
                    <a:pt x="223" y="88"/>
                    <a:pt x="206" y="71"/>
                    <a:pt x="190" y="38"/>
                  </a:cubicBezTo>
                  <a:cubicBezTo>
                    <a:pt x="173" y="22"/>
                    <a:pt x="157" y="5"/>
                    <a:pt x="120" y="5"/>
                  </a:cubicBezTo>
                  <a:cubicBezTo>
                    <a:pt x="112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5"/>
            <p:cNvSpPr/>
            <p:nvPr/>
          </p:nvSpPr>
          <p:spPr>
            <a:xfrm>
              <a:off x="4190150" y="32547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03" y="1"/>
                  </a:moveTo>
                  <a:cubicBezTo>
                    <a:pt x="70" y="1"/>
                    <a:pt x="33" y="17"/>
                    <a:pt x="17" y="34"/>
                  </a:cubicBezTo>
                  <a:cubicBezTo>
                    <a:pt x="0" y="67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17" y="153"/>
                    <a:pt x="17" y="170"/>
                    <a:pt x="33" y="190"/>
                  </a:cubicBezTo>
                  <a:cubicBezTo>
                    <a:pt x="57" y="205"/>
                    <a:pt x="83" y="213"/>
                    <a:pt x="109" y="213"/>
                  </a:cubicBezTo>
                  <a:cubicBezTo>
                    <a:pt x="141" y="213"/>
                    <a:pt x="171" y="200"/>
                    <a:pt x="190" y="170"/>
                  </a:cubicBezTo>
                  <a:cubicBezTo>
                    <a:pt x="223" y="120"/>
                    <a:pt x="223" y="67"/>
                    <a:pt x="173" y="17"/>
                  </a:cubicBezTo>
                  <a:cubicBezTo>
                    <a:pt x="157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5"/>
            <p:cNvSpPr/>
            <p:nvPr/>
          </p:nvSpPr>
          <p:spPr>
            <a:xfrm>
              <a:off x="4192300" y="322457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8" y="0"/>
                  </a:moveTo>
                  <a:cubicBezTo>
                    <a:pt x="72" y="0"/>
                    <a:pt x="38" y="15"/>
                    <a:pt x="17" y="35"/>
                  </a:cubicBezTo>
                  <a:cubicBezTo>
                    <a:pt x="1" y="72"/>
                    <a:pt x="1" y="89"/>
                    <a:pt x="1" y="122"/>
                  </a:cubicBezTo>
                  <a:lnTo>
                    <a:pt x="1" y="138"/>
                  </a:lnTo>
                  <a:cubicBezTo>
                    <a:pt x="17" y="159"/>
                    <a:pt x="17" y="175"/>
                    <a:pt x="34" y="192"/>
                  </a:cubicBezTo>
                  <a:cubicBezTo>
                    <a:pt x="50" y="208"/>
                    <a:pt x="87" y="208"/>
                    <a:pt x="120" y="208"/>
                  </a:cubicBezTo>
                  <a:cubicBezTo>
                    <a:pt x="137" y="208"/>
                    <a:pt x="174" y="192"/>
                    <a:pt x="190" y="175"/>
                  </a:cubicBezTo>
                  <a:cubicBezTo>
                    <a:pt x="207" y="159"/>
                    <a:pt x="207" y="122"/>
                    <a:pt x="207" y="89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3" y="6"/>
                    <a:pt x="13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5"/>
            <p:cNvSpPr/>
            <p:nvPr/>
          </p:nvSpPr>
          <p:spPr>
            <a:xfrm>
              <a:off x="4184150" y="320045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6" y="0"/>
                  </a:moveTo>
                  <a:cubicBezTo>
                    <a:pt x="101" y="0"/>
                    <a:pt x="84" y="2"/>
                    <a:pt x="67" y="6"/>
                  </a:cubicBezTo>
                  <a:cubicBezTo>
                    <a:pt x="17" y="23"/>
                    <a:pt x="1" y="72"/>
                    <a:pt x="17" y="142"/>
                  </a:cubicBezTo>
                  <a:cubicBezTo>
                    <a:pt x="17" y="142"/>
                    <a:pt x="34" y="159"/>
                    <a:pt x="34" y="175"/>
                  </a:cubicBezTo>
                  <a:cubicBezTo>
                    <a:pt x="58" y="190"/>
                    <a:pt x="92" y="203"/>
                    <a:pt x="121" y="203"/>
                  </a:cubicBezTo>
                  <a:cubicBezTo>
                    <a:pt x="133" y="203"/>
                    <a:pt x="144" y="201"/>
                    <a:pt x="154" y="196"/>
                  </a:cubicBezTo>
                  <a:cubicBezTo>
                    <a:pt x="191" y="175"/>
                    <a:pt x="207" y="142"/>
                    <a:pt x="224" y="109"/>
                  </a:cubicBezTo>
                  <a:cubicBezTo>
                    <a:pt x="224" y="93"/>
                    <a:pt x="224" y="72"/>
                    <a:pt x="207" y="56"/>
                  </a:cubicBezTo>
                  <a:cubicBezTo>
                    <a:pt x="195" y="19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5"/>
            <p:cNvSpPr/>
            <p:nvPr/>
          </p:nvSpPr>
          <p:spPr>
            <a:xfrm>
              <a:off x="4185400" y="3187950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3" y="1"/>
                  </a:moveTo>
                  <a:cubicBezTo>
                    <a:pt x="75" y="1"/>
                    <a:pt x="46" y="13"/>
                    <a:pt x="17" y="40"/>
                  </a:cubicBezTo>
                  <a:cubicBezTo>
                    <a:pt x="0" y="57"/>
                    <a:pt x="0" y="94"/>
                    <a:pt x="0" y="111"/>
                  </a:cubicBezTo>
                  <a:cubicBezTo>
                    <a:pt x="0" y="127"/>
                    <a:pt x="0" y="127"/>
                    <a:pt x="17" y="144"/>
                  </a:cubicBezTo>
                  <a:cubicBezTo>
                    <a:pt x="17" y="160"/>
                    <a:pt x="38" y="181"/>
                    <a:pt x="38" y="181"/>
                  </a:cubicBezTo>
                  <a:cubicBezTo>
                    <a:pt x="71" y="197"/>
                    <a:pt x="87" y="214"/>
                    <a:pt x="120" y="214"/>
                  </a:cubicBezTo>
                  <a:cubicBezTo>
                    <a:pt x="157" y="214"/>
                    <a:pt x="174" y="197"/>
                    <a:pt x="190" y="160"/>
                  </a:cubicBezTo>
                  <a:cubicBezTo>
                    <a:pt x="207" y="144"/>
                    <a:pt x="207" y="127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5"/>
            <p:cNvSpPr/>
            <p:nvPr/>
          </p:nvSpPr>
          <p:spPr>
            <a:xfrm>
              <a:off x="4190150" y="32388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20" y="1"/>
                  </a:moveTo>
                  <a:cubicBezTo>
                    <a:pt x="54" y="1"/>
                    <a:pt x="0" y="34"/>
                    <a:pt x="0" y="83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0"/>
                  </a:cubicBezTo>
                  <a:cubicBezTo>
                    <a:pt x="33" y="186"/>
                    <a:pt x="54" y="207"/>
                    <a:pt x="87" y="207"/>
                  </a:cubicBezTo>
                  <a:cubicBezTo>
                    <a:pt x="103" y="207"/>
                    <a:pt x="136" y="207"/>
                    <a:pt x="157" y="186"/>
                  </a:cubicBezTo>
                  <a:cubicBezTo>
                    <a:pt x="190" y="170"/>
                    <a:pt x="206" y="137"/>
                    <a:pt x="206" y="120"/>
                  </a:cubicBezTo>
                  <a:cubicBezTo>
                    <a:pt x="206" y="83"/>
                    <a:pt x="206" y="67"/>
                    <a:pt x="190" y="34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5"/>
            <p:cNvSpPr/>
            <p:nvPr/>
          </p:nvSpPr>
          <p:spPr>
            <a:xfrm>
              <a:off x="4163125" y="318637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4" y="0"/>
                  </a:moveTo>
                  <a:cubicBezTo>
                    <a:pt x="67" y="0"/>
                    <a:pt x="50" y="17"/>
                    <a:pt x="34" y="54"/>
                  </a:cubicBezTo>
                  <a:cubicBezTo>
                    <a:pt x="17" y="70"/>
                    <a:pt x="1" y="87"/>
                    <a:pt x="1" y="120"/>
                  </a:cubicBezTo>
                  <a:lnTo>
                    <a:pt x="17" y="141"/>
                  </a:lnTo>
                  <a:cubicBezTo>
                    <a:pt x="17" y="157"/>
                    <a:pt x="34" y="174"/>
                    <a:pt x="50" y="190"/>
                  </a:cubicBezTo>
                  <a:cubicBezTo>
                    <a:pt x="65" y="205"/>
                    <a:pt x="88" y="213"/>
                    <a:pt x="111" y="213"/>
                  </a:cubicBezTo>
                  <a:cubicBezTo>
                    <a:pt x="139" y="213"/>
                    <a:pt x="168" y="201"/>
                    <a:pt x="186" y="174"/>
                  </a:cubicBezTo>
                  <a:cubicBezTo>
                    <a:pt x="224" y="120"/>
                    <a:pt x="224" y="70"/>
                    <a:pt x="170" y="37"/>
                  </a:cubicBezTo>
                  <a:cubicBezTo>
                    <a:pt x="153" y="17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5"/>
            <p:cNvSpPr/>
            <p:nvPr/>
          </p:nvSpPr>
          <p:spPr>
            <a:xfrm>
              <a:off x="4202200" y="32460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66" y="1"/>
                    <a:pt x="50" y="21"/>
                  </a:cubicBezTo>
                  <a:cubicBezTo>
                    <a:pt x="33" y="38"/>
                    <a:pt x="17" y="71"/>
                    <a:pt x="17" y="87"/>
                  </a:cubicBezTo>
                  <a:cubicBezTo>
                    <a:pt x="0" y="104"/>
                    <a:pt x="17" y="124"/>
                    <a:pt x="17" y="141"/>
                  </a:cubicBezTo>
                  <a:cubicBezTo>
                    <a:pt x="17" y="157"/>
                    <a:pt x="17" y="157"/>
                    <a:pt x="33" y="174"/>
                  </a:cubicBezTo>
                  <a:cubicBezTo>
                    <a:pt x="50" y="190"/>
                    <a:pt x="66" y="207"/>
                    <a:pt x="104" y="207"/>
                  </a:cubicBezTo>
                  <a:cubicBezTo>
                    <a:pt x="153" y="207"/>
                    <a:pt x="207" y="174"/>
                    <a:pt x="223" y="124"/>
                  </a:cubicBezTo>
                  <a:cubicBezTo>
                    <a:pt x="223" y="87"/>
                    <a:pt x="223" y="71"/>
                    <a:pt x="207" y="38"/>
                  </a:cubicBezTo>
                  <a:cubicBezTo>
                    <a:pt x="190" y="2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5"/>
            <p:cNvSpPr/>
            <p:nvPr/>
          </p:nvSpPr>
          <p:spPr>
            <a:xfrm>
              <a:off x="4195300" y="31971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20" y="0"/>
                  </a:moveTo>
                  <a:cubicBezTo>
                    <a:pt x="103" y="0"/>
                    <a:pt x="87" y="0"/>
                    <a:pt x="70" y="21"/>
                  </a:cubicBezTo>
                  <a:cubicBezTo>
                    <a:pt x="17" y="37"/>
                    <a:pt x="0" y="87"/>
                    <a:pt x="17" y="140"/>
                  </a:cubicBezTo>
                  <a:cubicBezTo>
                    <a:pt x="29" y="190"/>
                    <a:pt x="72" y="214"/>
                    <a:pt x="115" y="214"/>
                  </a:cubicBezTo>
                  <a:cubicBezTo>
                    <a:pt x="129" y="214"/>
                    <a:pt x="144" y="211"/>
                    <a:pt x="157" y="206"/>
                  </a:cubicBezTo>
                  <a:cubicBezTo>
                    <a:pt x="173" y="206"/>
                    <a:pt x="190" y="190"/>
                    <a:pt x="190" y="173"/>
                  </a:cubicBezTo>
                  <a:cubicBezTo>
                    <a:pt x="223" y="157"/>
                    <a:pt x="223" y="103"/>
                    <a:pt x="206" y="70"/>
                  </a:cubicBezTo>
                  <a:cubicBezTo>
                    <a:pt x="190" y="37"/>
                    <a:pt x="157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5"/>
            <p:cNvSpPr/>
            <p:nvPr/>
          </p:nvSpPr>
          <p:spPr>
            <a:xfrm>
              <a:off x="4194475" y="32107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93" y="1"/>
                  </a:moveTo>
                  <a:cubicBezTo>
                    <a:pt x="74" y="1"/>
                    <a:pt x="57" y="12"/>
                    <a:pt x="33" y="24"/>
                  </a:cubicBezTo>
                  <a:cubicBezTo>
                    <a:pt x="17" y="41"/>
                    <a:pt x="0" y="57"/>
                    <a:pt x="0" y="94"/>
                  </a:cubicBezTo>
                  <a:lnTo>
                    <a:pt x="0" y="144"/>
                  </a:lnTo>
                  <a:cubicBezTo>
                    <a:pt x="17" y="144"/>
                    <a:pt x="17" y="160"/>
                    <a:pt x="17" y="160"/>
                  </a:cubicBezTo>
                  <a:cubicBezTo>
                    <a:pt x="33" y="197"/>
                    <a:pt x="66" y="197"/>
                    <a:pt x="87" y="214"/>
                  </a:cubicBezTo>
                  <a:cubicBezTo>
                    <a:pt x="153" y="214"/>
                    <a:pt x="206" y="177"/>
                    <a:pt x="206" y="127"/>
                  </a:cubicBezTo>
                  <a:cubicBezTo>
                    <a:pt x="206" y="94"/>
                    <a:pt x="206" y="57"/>
                    <a:pt x="190" y="41"/>
                  </a:cubicBezTo>
                  <a:cubicBezTo>
                    <a:pt x="169" y="24"/>
                    <a:pt x="153" y="8"/>
                    <a:pt x="120" y="8"/>
                  </a:cubicBezTo>
                  <a:cubicBezTo>
                    <a:pt x="110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5"/>
            <p:cNvSpPr/>
            <p:nvPr/>
          </p:nvSpPr>
          <p:spPr>
            <a:xfrm>
              <a:off x="4199200" y="3184050"/>
              <a:ext cx="5200" cy="5025"/>
            </a:xfrm>
            <a:custGeom>
              <a:avLst/>
              <a:gdLst/>
              <a:ahLst/>
              <a:cxnLst/>
              <a:rect l="l" t="t" r="r" b="b"/>
              <a:pathLst>
                <a:path w="208" h="201" extrusionOk="0">
                  <a:moveTo>
                    <a:pt x="93" y="0"/>
                  </a:moveTo>
                  <a:cubicBezTo>
                    <a:pt x="73" y="0"/>
                    <a:pt x="57" y="13"/>
                    <a:pt x="34" y="27"/>
                  </a:cubicBezTo>
                  <a:cubicBezTo>
                    <a:pt x="17" y="44"/>
                    <a:pt x="1" y="60"/>
                    <a:pt x="1" y="93"/>
                  </a:cubicBezTo>
                  <a:lnTo>
                    <a:pt x="1" y="147"/>
                  </a:lnTo>
                  <a:lnTo>
                    <a:pt x="17" y="163"/>
                  </a:lnTo>
                  <a:cubicBezTo>
                    <a:pt x="34" y="180"/>
                    <a:pt x="50" y="196"/>
                    <a:pt x="83" y="196"/>
                  </a:cubicBezTo>
                  <a:cubicBezTo>
                    <a:pt x="92" y="199"/>
                    <a:pt x="102" y="201"/>
                    <a:pt x="110" y="201"/>
                  </a:cubicBezTo>
                  <a:cubicBezTo>
                    <a:pt x="153" y="201"/>
                    <a:pt x="190" y="168"/>
                    <a:pt x="207" y="110"/>
                  </a:cubicBezTo>
                  <a:cubicBezTo>
                    <a:pt x="207" y="93"/>
                    <a:pt x="207" y="60"/>
                    <a:pt x="186" y="44"/>
                  </a:cubicBezTo>
                  <a:cubicBezTo>
                    <a:pt x="170" y="27"/>
                    <a:pt x="137" y="7"/>
                    <a:pt x="120" y="7"/>
                  </a:cubicBezTo>
                  <a:cubicBezTo>
                    <a:pt x="110" y="2"/>
                    <a:pt x="101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5"/>
            <p:cNvSpPr/>
            <p:nvPr/>
          </p:nvSpPr>
          <p:spPr>
            <a:xfrm>
              <a:off x="4169525" y="3218875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30" y="0"/>
                  </a:moveTo>
                  <a:cubicBezTo>
                    <a:pt x="122" y="0"/>
                    <a:pt x="113" y="2"/>
                    <a:pt x="104" y="7"/>
                  </a:cubicBezTo>
                  <a:cubicBezTo>
                    <a:pt x="71" y="7"/>
                    <a:pt x="54" y="7"/>
                    <a:pt x="33" y="40"/>
                  </a:cubicBezTo>
                  <a:cubicBezTo>
                    <a:pt x="17" y="57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3" y="180"/>
                    <a:pt x="54" y="180"/>
                  </a:cubicBezTo>
                  <a:cubicBezTo>
                    <a:pt x="69" y="195"/>
                    <a:pt x="90" y="203"/>
                    <a:pt x="113" y="203"/>
                  </a:cubicBezTo>
                  <a:cubicBezTo>
                    <a:pt x="142" y="203"/>
                    <a:pt x="172" y="190"/>
                    <a:pt x="190" y="160"/>
                  </a:cubicBezTo>
                  <a:cubicBezTo>
                    <a:pt x="207" y="143"/>
                    <a:pt x="223" y="110"/>
                    <a:pt x="223" y="94"/>
                  </a:cubicBezTo>
                  <a:cubicBezTo>
                    <a:pt x="223" y="57"/>
                    <a:pt x="207" y="40"/>
                    <a:pt x="174" y="24"/>
                  </a:cubicBezTo>
                  <a:cubicBezTo>
                    <a:pt x="162" y="12"/>
                    <a:pt x="148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5"/>
            <p:cNvSpPr/>
            <p:nvPr/>
          </p:nvSpPr>
          <p:spPr>
            <a:xfrm>
              <a:off x="4169950" y="320565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15" y="0"/>
                  </a:moveTo>
                  <a:cubicBezTo>
                    <a:pt x="105" y="0"/>
                    <a:pt x="96" y="2"/>
                    <a:pt x="87" y="4"/>
                  </a:cubicBezTo>
                  <a:cubicBezTo>
                    <a:pt x="16" y="21"/>
                    <a:pt x="0" y="91"/>
                    <a:pt x="16" y="141"/>
                  </a:cubicBezTo>
                  <a:cubicBezTo>
                    <a:pt x="16" y="157"/>
                    <a:pt x="37" y="174"/>
                    <a:pt x="54" y="174"/>
                  </a:cubicBezTo>
                  <a:cubicBezTo>
                    <a:pt x="64" y="196"/>
                    <a:pt x="85" y="205"/>
                    <a:pt x="109" y="205"/>
                  </a:cubicBezTo>
                  <a:cubicBezTo>
                    <a:pt x="125" y="205"/>
                    <a:pt x="142" y="201"/>
                    <a:pt x="157" y="194"/>
                  </a:cubicBezTo>
                  <a:cubicBezTo>
                    <a:pt x="190" y="194"/>
                    <a:pt x="223" y="157"/>
                    <a:pt x="223" y="108"/>
                  </a:cubicBezTo>
                  <a:cubicBezTo>
                    <a:pt x="223" y="91"/>
                    <a:pt x="223" y="91"/>
                    <a:pt x="206" y="70"/>
                  </a:cubicBezTo>
                  <a:cubicBezTo>
                    <a:pt x="193" y="30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5"/>
            <p:cNvSpPr/>
            <p:nvPr/>
          </p:nvSpPr>
          <p:spPr>
            <a:xfrm>
              <a:off x="4167350" y="32322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4" y="1"/>
                  </a:moveTo>
                  <a:cubicBezTo>
                    <a:pt x="58" y="1"/>
                    <a:pt x="17" y="44"/>
                    <a:pt x="17" y="91"/>
                  </a:cubicBezTo>
                  <a:cubicBezTo>
                    <a:pt x="1" y="107"/>
                    <a:pt x="17" y="124"/>
                    <a:pt x="17" y="140"/>
                  </a:cubicBezTo>
                  <a:cubicBezTo>
                    <a:pt x="17" y="140"/>
                    <a:pt x="17" y="161"/>
                    <a:pt x="38" y="161"/>
                  </a:cubicBezTo>
                  <a:cubicBezTo>
                    <a:pt x="55" y="194"/>
                    <a:pt x="71" y="194"/>
                    <a:pt x="104" y="210"/>
                  </a:cubicBezTo>
                  <a:cubicBezTo>
                    <a:pt x="120" y="210"/>
                    <a:pt x="158" y="210"/>
                    <a:pt x="174" y="194"/>
                  </a:cubicBezTo>
                  <a:cubicBezTo>
                    <a:pt x="207" y="177"/>
                    <a:pt x="207" y="140"/>
                    <a:pt x="224" y="124"/>
                  </a:cubicBezTo>
                  <a:cubicBezTo>
                    <a:pt x="224" y="58"/>
                    <a:pt x="191" y="4"/>
                    <a:pt x="141" y="4"/>
                  </a:cubicBezTo>
                  <a:cubicBezTo>
                    <a:pt x="132" y="2"/>
                    <a:pt x="123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5"/>
            <p:cNvSpPr/>
            <p:nvPr/>
          </p:nvSpPr>
          <p:spPr>
            <a:xfrm>
              <a:off x="4163550" y="32451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4" y="0"/>
                    <a:pt x="15" y="44"/>
                    <a:pt x="0" y="90"/>
                  </a:cubicBezTo>
                  <a:lnTo>
                    <a:pt x="0" y="140"/>
                  </a:lnTo>
                  <a:cubicBezTo>
                    <a:pt x="17" y="140"/>
                    <a:pt x="17" y="160"/>
                    <a:pt x="17" y="160"/>
                  </a:cubicBezTo>
                  <a:cubicBezTo>
                    <a:pt x="33" y="193"/>
                    <a:pt x="66" y="193"/>
                    <a:pt x="87" y="210"/>
                  </a:cubicBezTo>
                  <a:cubicBezTo>
                    <a:pt x="136" y="210"/>
                    <a:pt x="207" y="177"/>
                    <a:pt x="207" y="123"/>
                  </a:cubicBezTo>
                  <a:cubicBezTo>
                    <a:pt x="207" y="90"/>
                    <a:pt x="207" y="57"/>
                    <a:pt x="190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5"/>
            <p:cNvSpPr/>
            <p:nvPr/>
          </p:nvSpPr>
          <p:spPr>
            <a:xfrm>
              <a:off x="4176425" y="32447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89" y="1"/>
                    <a:pt x="54" y="15"/>
                    <a:pt x="34" y="35"/>
                  </a:cubicBezTo>
                  <a:cubicBezTo>
                    <a:pt x="17" y="72"/>
                    <a:pt x="1" y="89"/>
                    <a:pt x="1" y="122"/>
                  </a:cubicBezTo>
                  <a:lnTo>
                    <a:pt x="17" y="138"/>
                  </a:lnTo>
                  <a:cubicBezTo>
                    <a:pt x="17" y="155"/>
                    <a:pt x="34" y="175"/>
                    <a:pt x="50" y="192"/>
                  </a:cubicBezTo>
                  <a:cubicBezTo>
                    <a:pt x="64" y="204"/>
                    <a:pt x="83" y="210"/>
                    <a:pt x="102" y="210"/>
                  </a:cubicBezTo>
                  <a:cubicBezTo>
                    <a:pt x="134" y="210"/>
                    <a:pt x="167" y="196"/>
                    <a:pt x="190" y="175"/>
                  </a:cubicBezTo>
                  <a:cubicBezTo>
                    <a:pt x="207" y="155"/>
                    <a:pt x="223" y="122"/>
                    <a:pt x="223" y="89"/>
                  </a:cubicBezTo>
                  <a:cubicBezTo>
                    <a:pt x="207" y="72"/>
                    <a:pt x="207" y="35"/>
                    <a:pt x="170" y="19"/>
                  </a:cubicBezTo>
                  <a:cubicBezTo>
                    <a:pt x="157" y="6"/>
                    <a:pt x="139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5"/>
            <p:cNvSpPr/>
            <p:nvPr/>
          </p:nvSpPr>
          <p:spPr>
            <a:xfrm>
              <a:off x="4179825" y="3230950"/>
              <a:ext cx="5600" cy="5025"/>
            </a:xfrm>
            <a:custGeom>
              <a:avLst/>
              <a:gdLst/>
              <a:ahLst/>
              <a:cxnLst/>
              <a:rect l="l" t="t" r="r" b="b"/>
              <a:pathLst>
                <a:path w="224" h="201" extrusionOk="0">
                  <a:moveTo>
                    <a:pt x="101" y="1"/>
                  </a:moveTo>
                  <a:cubicBezTo>
                    <a:pt x="53" y="1"/>
                    <a:pt x="17" y="36"/>
                    <a:pt x="17" y="89"/>
                  </a:cubicBezTo>
                  <a:cubicBezTo>
                    <a:pt x="1" y="110"/>
                    <a:pt x="17" y="126"/>
                    <a:pt x="17" y="143"/>
                  </a:cubicBezTo>
                  <a:cubicBezTo>
                    <a:pt x="17" y="143"/>
                    <a:pt x="17" y="159"/>
                    <a:pt x="34" y="159"/>
                  </a:cubicBezTo>
                  <a:cubicBezTo>
                    <a:pt x="54" y="176"/>
                    <a:pt x="71" y="192"/>
                    <a:pt x="104" y="192"/>
                  </a:cubicBezTo>
                  <a:cubicBezTo>
                    <a:pt x="109" y="198"/>
                    <a:pt x="116" y="201"/>
                    <a:pt x="123" y="201"/>
                  </a:cubicBezTo>
                  <a:cubicBezTo>
                    <a:pt x="141" y="201"/>
                    <a:pt x="162" y="187"/>
                    <a:pt x="174" y="176"/>
                  </a:cubicBezTo>
                  <a:cubicBezTo>
                    <a:pt x="207" y="159"/>
                    <a:pt x="207" y="143"/>
                    <a:pt x="223" y="110"/>
                  </a:cubicBezTo>
                  <a:cubicBezTo>
                    <a:pt x="223" y="89"/>
                    <a:pt x="223" y="56"/>
                    <a:pt x="207" y="40"/>
                  </a:cubicBezTo>
                  <a:cubicBezTo>
                    <a:pt x="190" y="23"/>
                    <a:pt x="157" y="7"/>
                    <a:pt x="137" y="7"/>
                  </a:cubicBezTo>
                  <a:cubicBezTo>
                    <a:pt x="125" y="3"/>
                    <a:pt x="113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5"/>
            <p:cNvSpPr/>
            <p:nvPr/>
          </p:nvSpPr>
          <p:spPr>
            <a:xfrm>
              <a:off x="4182000" y="32156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70" y="0"/>
                    <a:pt x="0" y="33"/>
                    <a:pt x="0" y="83"/>
                  </a:cubicBezTo>
                  <a:lnTo>
                    <a:pt x="0" y="153"/>
                  </a:lnTo>
                  <a:cubicBezTo>
                    <a:pt x="17" y="169"/>
                    <a:pt x="50" y="206"/>
                    <a:pt x="87" y="206"/>
                  </a:cubicBezTo>
                  <a:cubicBezTo>
                    <a:pt x="95" y="209"/>
                    <a:pt x="103" y="210"/>
                    <a:pt x="111" y="210"/>
                  </a:cubicBezTo>
                  <a:cubicBezTo>
                    <a:pt x="153" y="210"/>
                    <a:pt x="193" y="175"/>
                    <a:pt x="207" y="120"/>
                  </a:cubicBezTo>
                  <a:cubicBezTo>
                    <a:pt x="207" y="103"/>
                    <a:pt x="207" y="66"/>
                    <a:pt x="190" y="50"/>
                  </a:cubicBezTo>
                  <a:cubicBezTo>
                    <a:pt x="174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5"/>
            <p:cNvSpPr/>
            <p:nvPr/>
          </p:nvSpPr>
          <p:spPr>
            <a:xfrm>
              <a:off x="4173450" y="3194425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93" y="0"/>
                  </a:moveTo>
                  <a:cubicBezTo>
                    <a:pt x="47" y="0"/>
                    <a:pt x="0" y="35"/>
                    <a:pt x="0" y="91"/>
                  </a:cubicBezTo>
                  <a:lnTo>
                    <a:pt x="0" y="144"/>
                  </a:lnTo>
                  <a:lnTo>
                    <a:pt x="17" y="161"/>
                  </a:lnTo>
                  <a:cubicBezTo>
                    <a:pt x="33" y="177"/>
                    <a:pt x="50" y="194"/>
                    <a:pt x="83" y="194"/>
                  </a:cubicBezTo>
                  <a:cubicBezTo>
                    <a:pt x="94" y="199"/>
                    <a:pt x="103" y="201"/>
                    <a:pt x="111" y="201"/>
                  </a:cubicBezTo>
                  <a:cubicBezTo>
                    <a:pt x="131" y="201"/>
                    <a:pt x="146" y="189"/>
                    <a:pt x="169" y="177"/>
                  </a:cubicBezTo>
                  <a:cubicBezTo>
                    <a:pt x="186" y="161"/>
                    <a:pt x="206" y="144"/>
                    <a:pt x="206" y="107"/>
                  </a:cubicBezTo>
                  <a:cubicBezTo>
                    <a:pt x="206" y="91"/>
                    <a:pt x="206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1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5"/>
            <p:cNvSpPr/>
            <p:nvPr/>
          </p:nvSpPr>
          <p:spPr>
            <a:xfrm>
              <a:off x="4087475" y="31730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17" y="33"/>
                    <a:pt x="1" y="54"/>
                    <a:pt x="1" y="87"/>
                  </a:cubicBezTo>
                  <a:lnTo>
                    <a:pt x="1" y="137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41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3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5"/>
            <p:cNvSpPr/>
            <p:nvPr/>
          </p:nvSpPr>
          <p:spPr>
            <a:xfrm>
              <a:off x="4359375" y="3122875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0" y="1"/>
                  </a:moveTo>
                  <a:cubicBezTo>
                    <a:pt x="87" y="1"/>
                    <a:pt x="67" y="1"/>
                    <a:pt x="34" y="17"/>
                  </a:cubicBezTo>
                  <a:cubicBezTo>
                    <a:pt x="17" y="34"/>
                    <a:pt x="1" y="67"/>
                    <a:pt x="1" y="83"/>
                  </a:cubicBezTo>
                  <a:lnTo>
                    <a:pt x="1" y="137"/>
                  </a:lnTo>
                  <a:cubicBezTo>
                    <a:pt x="1" y="153"/>
                    <a:pt x="17" y="153"/>
                    <a:pt x="17" y="170"/>
                  </a:cubicBezTo>
                  <a:cubicBezTo>
                    <a:pt x="34" y="186"/>
                    <a:pt x="50" y="207"/>
                    <a:pt x="87" y="207"/>
                  </a:cubicBezTo>
                  <a:cubicBezTo>
                    <a:pt x="94" y="209"/>
                    <a:pt x="100" y="210"/>
                    <a:pt x="106" y="210"/>
                  </a:cubicBezTo>
                  <a:cubicBezTo>
                    <a:pt x="150" y="210"/>
                    <a:pt x="193" y="163"/>
                    <a:pt x="207" y="120"/>
                  </a:cubicBezTo>
                  <a:cubicBezTo>
                    <a:pt x="207" y="104"/>
                    <a:pt x="207" y="67"/>
                    <a:pt x="191" y="50"/>
                  </a:cubicBezTo>
                  <a:cubicBezTo>
                    <a:pt x="170" y="17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5"/>
            <p:cNvSpPr/>
            <p:nvPr/>
          </p:nvSpPr>
          <p:spPr>
            <a:xfrm>
              <a:off x="4365375" y="31550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36" y="1"/>
                  </a:moveTo>
                  <a:cubicBezTo>
                    <a:pt x="103" y="1"/>
                    <a:pt x="70" y="1"/>
                    <a:pt x="33" y="34"/>
                  </a:cubicBezTo>
                  <a:cubicBezTo>
                    <a:pt x="17" y="55"/>
                    <a:pt x="17" y="71"/>
                    <a:pt x="17" y="88"/>
                  </a:cubicBezTo>
                  <a:cubicBezTo>
                    <a:pt x="0" y="104"/>
                    <a:pt x="17" y="121"/>
                    <a:pt x="17" y="137"/>
                  </a:cubicBezTo>
                  <a:cubicBezTo>
                    <a:pt x="33" y="174"/>
                    <a:pt x="54" y="207"/>
                    <a:pt x="103" y="207"/>
                  </a:cubicBezTo>
                  <a:cubicBezTo>
                    <a:pt x="157" y="207"/>
                    <a:pt x="206" y="174"/>
                    <a:pt x="223" y="121"/>
                  </a:cubicBezTo>
                  <a:cubicBezTo>
                    <a:pt x="223" y="88"/>
                    <a:pt x="223" y="71"/>
                    <a:pt x="206" y="34"/>
                  </a:cubicBezTo>
                  <a:cubicBezTo>
                    <a:pt x="190" y="17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5"/>
            <p:cNvSpPr/>
            <p:nvPr/>
          </p:nvSpPr>
          <p:spPr>
            <a:xfrm>
              <a:off x="4369275" y="31295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5" y="1"/>
                  </a:moveTo>
                  <a:cubicBezTo>
                    <a:pt x="111" y="1"/>
                    <a:pt x="96" y="3"/>
                    <a:pt x="83" y="7"/>
                  </a:cubicBezTo>
                  <a:cubicBezTo>
                    <a:pt x="34" y="23"/>
                    <a:pt x="1" y="93"/>
                    <a:pt x="34" y="147"/>
                  </a:cubicBezTo>
                  <a:cubicBezTo>
                    <a:pt x="34" y="163"/>
                    <a:pt x="50" y="163"/>
                    <a:pt x="50" y="180"/>
                  </a:cubicBezTo>
                  <a:cubicBezTo>
                    <a:pt x="69" y="199"/>
                    <a:pt x="90" y="207"/>
                    <a:pt x="114" y="207"/>
                  </a:cubicBezTo>
                  <a:cubicBezTo>
                    <a:pt x="131" y="207"/>
                    <a:pt x="149" y="203"/>
                    <a:pt x="170" y="196"/>
                  </a:cubicBezTo>
                  <a:cubicBezTo>
                    <a:pt x="207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211" y="20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5"/>
            <p:cNvSpPr/>
            <p:nvPr/>
          </p:nvSpPr>
          <p:spPr>
            <a:xfrm>
              <a:off x="4363600" y="3106350"/>
              <a:ext cx="6125" cy="5050"/>
            </a:xfrm>
            <a:custGeom>
              <a:avLst/>
              <a:gdLst/>
              <a:ahLst/>
              <a:cxnLst/>
              <a:rect l="l" t="t" r="r" b="b"/>
              <a:pathLst>
                <a:path w="245" h="202" extrusionOk="0">
                  <a:moveTo>
                    <a:pt x="124" y="0"/>
                  </a:moveTo>
                  <a:cubicBezTo>
                    <a:pt x="112" y="0"/>
                    <a:pt x="100" y="2"/>
                    <a:pt x="88" y="6"/>
                  </a:cubicBezTo>
                  <a:cubicBezTo>
                    <a:pt x="38" y="23"/>
                    <a:pt x="1" y="93"/>
                    <a:pt x="22" y="146"/>
                  </a:cubicBezTo>
                  <a:cubicBezTo>
                    <a:pt x="46" y="183"/>
                    <a:pt x="80" y="202"/>
                    <a:pt x="118" y="202"/>
                  </a:cubicBezTo>
                  <a:cubicBezTo>
                    <a:pt x="131" y="202"/>
                    <a:pt x="144" y="200"/>
                    <a:pt x="158" y="196"/>
                  </a:cubicBezTo>
                  <a:cubicBezTo>
                    <a:pt x="207" y="179"/>
                    <a:pt x="244" y="126"/>
                    <a:pt x="228" y="76"/>
                  </a:cubicBezTo>
                  <a:cubicBezTo>
                    <a:pt x="199" y="22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5"/>
            <p:cNvSpPr/>
            <p:nvPr/>
          </p:nvSpPr>
          <p:spPr>
            <a:xfrm>
              <a:off x="4367950" y="3143250"/>
              <a:ext cx="5175" cy="5425"/>
            </a:xfrm>
            <a:custGeom>
              <a:avLst/>
              <a:gdLst/>
              <a:ahLst/>
              <a:cxnLst/>
              <a:rect l="l" t="t" r="r" b="b"/>
              <a:pathLst>
                <a:path w="207" h="217" extrusionOk="0">
                  <a:moveTo>
                    <a:pt x="96" y="1"/>
                  </a:moveTo>
                  <a:cubicBezTo>
                    <a:pt x="66" y="1"/>
                    <a:pt x="37" y="14"/>
                    <a:pt x="17" y="43"/>
                  </a:cubicBezTo>
                  <a:cubicBezTo>
                    <a:pt x="0" y="60"/>
                    <a:pt x="0" y="93"/>
                    <a:pt x="0" y="113"/>
                  </a:cubicBezTo>
                  <a:lnTo>
                    <a:pt x="0" y="146"/>
                  </a:lnTo>
                  <a:cubicBezTo>
                    <a:pt x="17" y="163"/>
                    <a:pt x="17" y="179"/>
                    <a:pt x="33" y="179"/>
                  </a:cubicBezTo>
                  <a:cubicBezTo>
                    <a:pt x="70" y="196"/>
                    <a:pt x="87" y="216"/>
                    <a:pt x="120" y="216"/>
                  </a:cubicBezTo>
                  <a:cubicBezTo>
                    <a:pt x="136" y="196"/>
                    <a:pt x="173" y="196"/>
                    <a:pt x="190" y="163"/>
                  </a:cubicBezTo>
                  <a:cubicBezTo>
                    <a:pt x="206" y="146"/>
                    <a:pt x="206" y="130"/>
                    <a:pt x="206" y="93"/>
                  </a:cubicBezTo>
                  <a:cubicBezTo>
                    <a:pt x="206" y="60"/>
                    <a:pt x="190" y="43"/>
                    <a:pt x="173" y="27"/>
                  </a:cubicBezTo>
                  <a:cubicBezTo>
                    <a:pt x="149" y="10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5"/>
            <p:cNvSpPr/>
            <p:nvPr/>
          </p:nvSpPr>
          <p:spPr>
            <a:xfrm>
              <a:off x="4380825" y="307247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5" y="1"/>
                  </a:moveTo>
                  <a:cubicBezTo>
                    <a:pt x="53" y="1"/>
                    <a:pt x="14" y="33"/>
                    <a:pt x="0" y="91"/>
                  </a:cubicBezTo>
                  <a:cubicBezTo>
                    <a:pt x="0" y="108"/>
                    <a:pt x="0" y="124"/>
                    <a:pt x="17" y="141"/>
                  </a:cubicBezTo>
                  <a:cubicBezTo>
                    <a:pt x="17" y="141"/>
                    <a:pt x="17" y="161"/>
                    <a:pt x="33" y="161"/>
                  </a:cubicBezTo>
                  <a:cubicBezTo>
                    <a:pt x="54" y="178"/>
                    <a:pt x="71" y="194"/>
                    <a:pt x="104" y="194"/>
                  </a:cubicBezTo>
                  <a:cubicBezTo>
                    <a:pt x="108" y="199"/>
                    <a:pt x="115" y="201"/>
                    <a:pt x="122" y="201"/>
                  </a:cubicBezTo>
                  <a:cubicBezTo>
                    <a:pt x="140" y="201"/>
                    <a:pt x="162" y="190"/>
                    <a:pt x="174" y="178"/>
                  </a:cubicBezTo>
                  <a:cubicBezTo>
                    <a:pt x="190" y="161"/>
                    <a:pt x="207" y="141"/>
                    <a:pt x="223" y="108"/>
                  </a:cubicBezTo>
                  <a:cubicBezTo>
                    <a:pt x="223" y="58"/>
                    <a:pt x="190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5"/>
            <p:cNvSpPr/>
            <p:nvPr/>
          </p:nvSpPr>
          <p:spPr>
            <a:xfrm>
              <a:off x="4373500" y="31176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1" y="1"/>
                    <a:pt x="1" y="46"/>
                    <a:pt x="1" y="88"/>
                  </a:cubicBezTo>
                  <a:lnTo>
                    <a:pt x="1" y="142"/>
                  </a:lnTo>
                  <a:lnTo>
                    <a:pt x="17" y="158"/>
                  </a:lnTo>
                  <a:cubicBezTo>
                    <a:pt x="38" y="191"/>
                    <a:pt x="54" y="191"/>
                    <a:pt x="87" y="212"/>
                  </a:cubicBezTo>
                  <a:cubicBezTo>
                    <a:pt x="141" y="212"/>
                    <a:pt x="190" y="175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41" y="6"/>
                    <a:pt x="120" y="6"/>
                  </a:cubicBezTo>
                  <a:cubicBezTo>
                    <a:pt x="113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5"/>
            <p:cNvSpPr/>
            <p:nvPr/>
          </p:nvSpPr>
          <p:spPr>
            <a:xfrm>
              <a:off x="4377000" y="308505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20" y="1"/>
                  </a:moveTo>
                  <a:cubicBezTo>
                    <a:pt x="67" y="1"/>
                    <a:pt x="1" y="34"/>
                    <a:pt x="1" y="104"/>
                  </a:cubicBezTo>
                  <a:lnTo>
                    <a:pt x="1" y="153"/>
                  </a:lnTo>
                  <a:lnTo>
                    <a:pt x="17" y="174"/>
                  </a:lnTo>
                  <a:cubicBezTo>
                    <a:pt x="34" y="190"/>
                    <a:pt x="50" y="207"/>
                    <a:pt x="83" y="207"/>
                  </a:cubicBezTo>
                  <a:cubicBezTo>
                    <a:pt x="93" y="210"/>
                    <a:pt x="102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4"/>
                    <a:pt x="207" y="71"/>
                    <a:pt x="186" y="50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5"/>
            <p:cNvSpPr/>
            <p:nvPr/>
          </p:nvSpPr>
          <p:spPr>
            <a:xfrm>
              <a:off x="4374425" y="30986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1" y="1"/>
                  </a:moveTo>
                  <a:cubicBezTo>
                    <a:pt x="102" y="1"/>
                    <a:pt x="93" y="2"/>
                    <a:pt x="83" y="5"/>
                  </a:cubicBezTo>
                  <a:cubicBezTo>
                    <a:pt x="17" y="21"/>
                    <a:pt x="1" y="91"/>
                    <a:pt x="17" y="145"/>
                  </a:cubicBezTo>
                  <a:cubicBezTo>
                    <a:pt x="29" y="181"/>
                    <a:pt x="69" y="208"/>
                    <a:pt x="109" y="208"/>
                  </a:cubicBezTo>
                  <a:cubicBezTo>
                    <a:pt x="124" y="208"/>
                    <a:pt x="140" y="204"/>
                    <a:pt x="153" y="195"/>
                  </a:cubicBezTo>
                  <a:cubicBezTo>
                    <a:pt x="207" y="178"/>
                    <a:pt x="240" y="124"/>
                    <a:pt x="207" y="75"/>
                  </a:cubicBezTo>
                  <a:cubicBezTo>
                    <a:pt x="190" y="31"/>
                    <a:pt x="153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5"/>
            <p:cNvSpPr/>
            <p:nvPr/>
          </p:nvSpPr>
          <p:spPr>
            <a:xfrm>
              <a:off x="4352475" y="316345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7" y="1"/>
                  </a:moveTo>
                  <a:cubicBezTo>
                    <a:pt x="66" y="1"/>
                    <a:pt x="37" y="14"/>
                    <a:pt x="17" y="43"/>
                  </a:cubicBezTo>
                  <a:cubicBezTo>
                    <a:pt x="1" y="60"/>
                    <a:pt x="1" y="93"/>
                    <a:pt x="1" y="109"/>
                  </a:cubicBezTo>
                  <a:lnTo>
                    <a:pt x="1" y="146"/>
                  </a:lnTo>
                  <a:cubicBezTo>
                    <a:pt x="17" y="163"/>
                    <a:pt x="17" y="179"/>
                    <a:pt x="34" y="179"/>
                  </a:cubicBezTo>
                  <a:cubicBezTo>
                    <a:pt x="54" y="196"/>
                    <a:pt x="87" y="212"/>
                    <a:pt x="120" y="212"/>
                  </a:cubicBezTo>
                  <a:cubicBezTo>
                    <a:pt x="137" y="212"/>
                    <a:pt x="174" y="196"/>
                    <a:pt x="190" y="179"/>
                  </a:cubicBezTo>
                  <a:cubicBezTo>
                    <a:pt x="207" y="146"/>
                    <a:pt x="207" y="130"/>
                    <a:pt x="207" y="93"/>
                  </a:cubicBezTo>
                  <a:cubicBezTo>
                    <a:pt x="207" y="76"/>
                    <a:pt x="190" y="43"/>
                    <a:pt x="174" y="27"/>
                  </a:cubicBezTo>
                  <a:cubicBezTo>
                    <a:pt x="149" y="10"/>
                    <a:pt x="123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5"/>
            <p:cNvSpPr/>
            <p:nvPr/>
          </p:nvSpPr>
          <p:spPr>
            <a:xfrm>
              <a:off x="4100775" y="31666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1" y="1"/>
                  </a:moveTo>
                  <a:cubicBezTo>
                    <a:pt x="69" y="1"/>
                    <a:pt x="40" y="15"/>
                    <a:pt x="21" y="34"/>
                  </a:cubicBezTo>
                  <a:cubicBezTo>
                    <a:pt x="1" y="67"/>
                    <a:pt x="1" y="83"/>
                    <a:pt x="1" y="120"/>
                  </a:cubicBezTo>
                  <a:lnTo>
                    <a:pt x="1" y="137"/>
                  </a:lnTo>
                  <a:cubicBezTo>
                    <a:pt x="21" y="153"/>
                    <a:pt x="21" y="170"/>
                    <a:pt x="38" y="186"/>
                  </a:cubicBezTo>
                  <a:cubicBezTo>
                    <a:pt x="54" y="207"/>
                    <a:pt x="87" y="207"/>
                    <a:pt x="124" y="207"/>
                  </a:cubicBezTo>
                  <a:cubicBezTo>
                    <a:pt x="141" y="207"/>
                    <a:pt x="174" y="186"/>
                    <a:pt x="190" y="170"/>
                  </a:cubicBezTo>
                  <a:cubicBezTo>
                    <a:pt x="207" y="153"/>
                    <a:pt x="207" y="120"/>
                    <a:pt x="207" y="104"/>
                  </a:cubicBezTo>
                  <a:cubicBezTo>
                    <a:pt x="207" y="67"/>
                    <a:pt x="190" y="50"/>
                    <a:pt x="174" y="34"/>
                  </a:cubicBezTo>
                  <a:cubicBezTo>
                    <a:pt x="152" y="10"/>
                    <a:pt x="126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5"/>
            <p:cNvSpPr/>
            <p:nvPr/>
          </p:nvSpPr>
          <p:spPr>
            <a:xfrm>
              <a:off x="4355475" y="31361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70" y="1"/>
                  </a:moveTo>
                  <a:cubicBezTo>
                    <a:pt x="17" y="33"/>
                    <a:pt x="0" y="87"/>
                    <a:pt x="17" y="137"/>
                  </a:cubicBezTo>
                  <a:cubicBezTo>
                    <a:pt x="34" y="181"/>
                    <a:pt x="82" y="211"/>
                    <a:pt x="128" y="211"/>
                  </a:cubicBezTo>
                  <a:cubicBezTo>
                    <a:pt x="138" y="211"/>
                    <a:pt x="147" y="210"/>
                    <a:pt x="157" y="207"/>
                  </a:cubicBezTo>
                  <a:cubicBezTo>
                    <a:pt x="173" y="190"/>
                    <a:pt x="190" y="190"/>
                    <a:pt x="190" y="170"/>
                  </a:cubicBezTo>
                  <a:cubicBezTo>
                    <a:pt x="223" y="137"/>
                    <a:pt x="223" y="104"/>
                    <a:pt x="206" y="66"/>
                  </a:cubicBezTo>
                  <a:cubicBezTo>
                    <a:pt x="190" y="33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5"/>
            <p:cNvSpPr/>
            <p:nvPr/>
          </p:nvSpPr>
          <p:spPr>
            <a:xfrm>
              <a:off x="4340000" y="31696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41" y="0"/>
                  </a:moveTo>
                  <a:cubicBezTo>
                    <a:pt x="71" y="0"/>
                    <a:pt x="17" y="33"/>
                    <a:pt x="17" y="87"/>
                  </a:cubicBezTo>
                  <a:cubicBezTo>
                    <a:pt x="1" y="104"/>
                    <a:pt x="17" y="120"/>
                    <a:pt x="17" y="137"/>
                  </a:cubicBezTo>
                  <a:cubicBezTo>
                    <a:pt x="17" y="153"/>
                    <a:pt x="17" y="153"/>
                    <a:pt x="38" y="169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20" y="207"/>
                    <a:pt x="157" y="207"/>
                    <a:pt x="174" y="190"/>
                  </a:cubicBezTo>
                  <a:cubicBezTo>
                    <a:pt x="207" y="169"/>
                    <a:pt x="207" y="153"/>
                    <a:pt x="223" y="120"/>
                  </a:cubicBezTo>
                  <a:cubicBezTo>
                    <a:pt x="223" y="104"/>
                    <a:pt x="223" y="66"/>
                    <a:pt x="207" y="50"/>
                  </a:cubicBezTo>
                  <a:cubicBezTo>
                    <a:pt x="190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5"/>
            <p:cNvSpPr/>
            <p:nvPr/>
          </p:nvSpPr>
          <p:spPr>
            <a:xfrm>
              <a:off x="4345575" y="3126950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07" y="1"/>
                  </a:moveTo>
                  <a:cubicBezTo>
                    <a:pt x="78" y="1"/>
                    <a:pt x="49" y="14"/>
                    <a:pt x="21" y="44"/>
                  </a:cubicBezTo>
                  <a:cubicBezTo>
                    <a:pt x="0" y="60"/>
                    <a:pt x="0" y="77"/>
                    <a:pt x="0" y="110"/>
                  </a:cubicBezTo>
                  <a:cubicBezTo>
                    <a:pt x="0" y="126"/>
                    <a:pt x="0" y="126"/>
                    <a:pt x="21" y="147"/>
                  </a:cubicBezTo>
                  <a:cubicBezTo>
                    <a:pt x="21" y="163"/>
                    <a:pt x="38" y="163"/>
                    <a:pt x="38" y="180"/>
                  </a:cubicBezTo>
                  <a:cubicBezTo>
                    <a:pt x="61" y="192"/>
                    <a:pt x="76" y="203"/>
                    <a:pt x="96" y="203"/>
                  </a:cubicBezTo>
                  <a:cubicBezTo>
                    <a:pt x="104" y="203"/>
                    <a:pt x="113" y="201"/>
                    <a:pt x="124" y="196"/>
                  </a:cubicBezTo>
                  <a:cubicBezTo>
                    <a:pt x="157" y="196"/>
                    <a:pt x="174" y="180"/>
                    <a:pt x="190" y="163"/>
                  </a:cubicBezTo>
                  <a:cubicBezTo>
                    <a:pt x="207" y="147"/>
                    <a:pt x="227" y="110"/>
                    <a:pt x="207" y="93"/>
                  </a:cubicBezTo>
                  <a:cubicBezTo>
                    <a:pt x="207" y="60"/>
                    <a:pt x="190" y="44"/>
                    <a:pt x="174" y="23"/>
                  </a:cubicBezTo>
                  <a:cubicBezTo>
                    <a:pt x="152" y="9"/>
                    <a:pt x="12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5"/>
            <p:cNvSpPr/>
            <p:nvPr/>
          </p:nvSpPr>
          <p:spPr>
            <a:xfrm>
              <a:off x="4344325" y="3139050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05" y="1"/>
                  </a:moveTo>
                  <a:cubicBezTo>
                    <a:pt x="94" y="1"/>
                    <a:pt x="83" y="2"/>
                    <a:pt x="71" y="5"/>
                  </a:cubicBezTo>
                  <a:cubicBezTo>
                    <a:pt x="17" y="38"/>
                    <a:pt x="1" y="92"/>
                    <a:pt x="17" y="141"/>
                  </a:cubicBezTo>
                  <a:cubicBezTo>
                    <a:pt x="17" y="158"/>
                    <a:pt x="34" y="178"/>
                    <a:pt x="34" y="178"/>
                  </a:cubicBezTo>
                  <a:cubicBezTo>
                    <a:pt x="61" y="202"/>
                    <a:pt x="95" y="218"/>
                    <a:pt x="124" y="218"/>
                  </a:cubicBezTo>
                  <a:cubicBezTo>
                    <a:pt x="135" y="218"/>
                    <a:pt x="145" y="216"/>
                    <a:pt x="154" y="211"/>
                  </a:cubicBezTo>
                  <a:cubicBezTo>
                    <a:pt x="191" y="195"/>
                    <a:pt x="224" y="158"/>
                    <a:pt x="224" y="125"/>
                  </a:cubicBezTo>
                  <a:cubicBezTo>
                    <a:pt x="224" y="108"/>
                    <a:pt x="224" y="92"/>
                    <a:pt x="207" y="75"/>
                  </a:cubicBezTo>
                  <a:cubicBezTo>
                    <a:pt x="194" y="31"/>
                    <a:pt x="155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5"/>
            <p:cNvSpPr/>
            <p:nvPr/>
          </p:nvSpPr>
          <p:spPr>
            <a:xfrm>
              <a:off x="4350325" y="31777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87" y="1"/>
                  </a:moveTo>
                  <a:cubicBezTo>
                    <a:pt x="37" y="1"/>
                    <a:pt x="0" y="34"/>
                    <a:pt x="0" y="92"/>
                  </a:cubicBezTo>
                  <a:lnTo>
                    <a:pt x="0" y="141"/>
                  </a:lnTo>
                  <a:lnTo>
                    <a:pt x="17" y="158"/>
                  </a:lnTo>
                  <a:cubicBezTo>
                    <a:pt x="37" y="195"/>
                    <a:pt x="54" y="195"/>
                    <a:pt x="87" y="211"/>
                  </a:cubicBezTo>
                  <a:cubicBezTo>
                    <a:pt x="120" y="211"/>
                    <a:pt x="140" y="195"/>
                    <a:pt x="157" y="195"/>
                  </a:cubicBezTo>
                  <a:cubicBezTo>
                    <a:pt x="190" y="178"/>
                    <a:pt x="206" y="141"/>
                    <a:pt x="206" y="125"/>
                  </a:cubicBezTo>
                  <a:cubicBezTo>
                    <a:pt x="206" y="92"/>
                    <a:pt x="206" y="55"/>
                    <a:pt x="190" y="38"/>
                  </a:cubicBezTo>
                  <a:cubicBezTo>
                    <a:pt x="173" y="22"/>
                    <a:pt x="140" y="5"/>
                    <a:pt x="120" y="5"/>
                  </a:cubicBezTo>
                  <a:cubicBezTo>
                    <a:pt x="108" y="2"/>
                    <a:pt x="98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5"/>
            <p:cNvSpPr/>
            <p:nvPr/>
          </p:nvSpPr>
          <p:spPr>
            <a:xfrm>
              <a:off x="4354650" y="31494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7" y="0"/>
                    <a:pt x="70" y="17"/>
                    <a:pt x="50" y="33"/>
                  </a:cubicBezTo>
                  <a:cubicBezTo>
                    <a:pt x="17" y="33"/>
                    <a:pt x="0" y="70"/>
                    <a:pt x="0" y="87"/>
                  </a:cubicBezTo>
                  <a:lnTo>
                    <a:pt x="0" y="153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70" y="207"/>
                    <a:pt x="87" y="207"/>
                  </a:cubicBezTo>
                  <a:cubicBezTo>
                    <a:pt x="98" y="209"/>
                    <a:pt x="109" y="211"/>
                    <a:pt x="119" y="211"/>
                  </a:cubicBezTo>
                  <a:cubicBezTo>
                    <a:pt x="169" y="211"/>
                    <a:pt x="206" y="178"/>
                    <a:pt x="206" y="120"/>
                  </a:cubicBezTo>
                  <a:cubicBezTo>
                    <a:pt x="206" y="103"/>
                    <a:pt x="206" y="70"/>
                    <a:pt x="190" y="50"/>
                  </a:cubicBezTo>
                  <a:cubicBezTo>
                    <a:pt x="173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5"/>
            <p:cNvSpPr/>
            <p:nvPr/>
          </p:nvSpPr>
          <p:spPr>
            <a:xfrm>
              <a:off x="4384750" y="3111225"/>
              <a:ext cx="1675" cy="4775"/>
            </a:xfrm>
            <a:custGeom>
              <a:avLst/>
              <a:gdLst/>
              <a:ahLst/>
              <a:cxnLst/>
              <a:rect l="l" t="t" r="r" b="b"/>
              <a:pathLst>
                <a:path w="67" h="191" extrusionOk="0">
                  <a:moveTo>
                    <a:pt x="66" y="1"/>
                  </a:moveTo>
                  <a:cubicBezTo>
                    <a:pt x="50" y="1"/>
                    <a:pt x="33" y="17"/>
                    <a:pt x="17" y="34"/>
                  </a:cubicBezTo>
                  <a:cubicBezTo>
                    <a:pt x="0" y="54"/>
                    <a:pt x="0" y="71"/>
                    <a:pt x="0" y="104"/>
                  </a:cubicBezTo>
                  <a:lnTo>
                    <a:pt x="0" y="120"/>
                  </a:lnTo>
                  <a:cubicBezTo>
                    <a:pt x="17" y="137"/>
                    <a:pt x="17" y="157"/>
                    <a:pt x="33" y="174"/>
                  </a:cubicBezTo>
                  <a:cubicBezTo>
                    <a:pt x="50" y="174"/>
                    <a:pt x="50" y="190"/>
                    <a:pt x="66" y="190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5"/>
            <p:cNvSpPr/>
            <p:nvPr/>
          </p:nvSpPr>
          <p:spPr>
            <a:xfrm>
              <a:off x="4342175" y="31546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1"/>
                  </a:moveTo>
                  <a:cubicBezTo>
                    <a:pt x="70" y="1"/>
                    <a:pt x="0" y="33"/>
                    <a:pt x="0" y="87"/>
                  </a:cubicBezTo>
                  <a:lnTo>
                    <a:pt x="0" y="137"/>
                  </a:lnTo>
                  <a:cubicBezTo>
                    <a:pt x="17" y="174"/>
                    <a:pt x="54" y="207"/>
                    <a:pt x="87" y="207"/>
                  </a:cubicBezTo>
                  <a:cubicBezTo>
                    <a:pt x="94" y="209"/>
                    <a:pt x="100" y="210"/>
                    <a:pt x="107" y="210"/>
                  </a:cubicBezTo>
                  <a:cubicBezTo>
                    <a:pt x="150" y="210"/>
                    <a:pt x="192" y="167"/>
                    <a:pt x="207" y="120"/>
                  </a:cubicBezTo>
                  <a:cubicBezTo>
                    <a:pt x="207" y="87"/>
                    <a:pt x="207" y="71"/>
                    <a:pt x="190" y="50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5"/>
            <p:cNvSpPr/>
            <p:nvPr/>
          </p:nvSpPr>
          <p:spPr>
            <a:xfrm>
              <a:off x="4091800" y="31464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4" y="34"/>
                    <a:pt x="17" y="50"/>
                    <a:pt x="17" y="87"/>
                  </a:cubicBezTo>
                  <a:cubicBezTo>
                    <a:pt x="1" y="104"/>
                    <a:pt x="17" y="120"/>
                    <a:pt x="17" y="137"/>
                  </a:cubicBezTo>
                  <a:cubicBezTo>
                    <a:pt x="17" y="137"/>
                    <a:pt x="17" y="153"/>
                    <a:pt x="34" y="153"/>
                  </a:cubicBezTo>
                  <a:cubicBezTo>
                    <a:pt x="50" y="190"/>
                    <a:pt x="71" y="190"/>
                    <a:pt x="104" y="207"/>
                  </a:cubicBezTo>
                  <a:cubicBezTo>
                    <a:pt x="153" y="207"/>
                    <a:pt x="207" y="170"/>
                    <a:pt x="223" y="120"/>
                  </a:cubicBezTo>
                  <a:cubicBezTo>
                    <a:pt x="223" y="87"/>
                    <a:pt x="223" y="67"/>
                    <a:pt x="207" y="34"/>
                  </a:cubicBezTo>
                  <a:cubicBezTo>
                    <a:pt x="191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5"/>
            <p:cNvSpPr/>
            <p:nvPr/>
          </p:nvSpPr>
          <p:spPr>
            <a:xfrm>
              <a:off x="4082750" y="3201000"/>
              <a:ext cx="5675" cy="5175"/>
            </a:xfrm>
            <a:custGeom>
              <a:avLst/>
              <a:gdLst/>
              <a:ahLst/>
              <a:cxnLst/>
              <a:rect l="l" t="t" r="r" b="b"/>
              <a:pathLst>
                <a:path w="227" h="207" extrusionOk="0">
                  <a:moveTo>
                    <a:pt x="140" y="1"/>
                  </a:moveTo>
                  <a:cubicBezTo>
                    <a:pt x="70" y="1"/>
                    <a:pt x="21" y="34"/>
                    <a:pt x="21" y="87"/>
                  </a:cubicBezTo>
                  <a:cubicBezTo>
                    <a:pt x="0" y="104"/>
                    <a:pt x="21" y="120"/>
                    <a:pt x="21" y="137"/>
                  </a:cubicBezTo>
                  <a:cubicBezTo>
                    <a:pt x="21" y="153"/>
                    <a:pt x="21" y="153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24" y="207"/>
                    <a:pt x="157" y="207"/>
                    <a:pt x="173" y="190"/>
                  </a:cubicBezTo>
                  <a:cubicBezTo>
                    <a:pt x="206" y="174"/>
                    <a:pt x="206" y="153"/>
                    <a:pt x="227" y="120"/>
                  </a:cubicBezTo>
                  <a:cubicBezTo>
                    <a:pt x="227" y="104"/>
                    <a:pt x="227" y="71"/>
                    <a:pt x="206" y="50"/>
                  </a:cubicBezTo>
                  <a:cubicBezTo>
                    <a:pt x="190" y="17"/>
                    <a:pt x="157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5"/>
            <p:cNvSpPr/>
            <p:nvPr/>
          </p:nvSpPr>
          <p:spPr>
            <a:xfrm>
              <a:off x="4088400" y="31596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3" y="0"/>
                  </a:moveTo>
                  <a:cubicBezTo>
                    <a:pt x="91" y="0"/>
                    <a:pt x="78" y="8"/>
                    <a:pt x="67" y="8"/>
                  </a:cubicBezTo>
                  <a:cubicBezTo>
                    <a:pt x="17" y="24"/>
                    <a:pt x="1" y="94"/>
                    <a:pt x="17" y="144"/>
                  </a:cubicBezTo>
                  <a:cubicBezTo>
                    <a:pt x="30" y="184"/>
                    <a:pt x="73" y="203"/>
                    <a:pt x="114" y="203"/>
                  </a:cubicBezTo>
                  <a:cubicBezTo>
                    <a:pt x="128" y="203"/>
                    <a:pt x="141" y="201"/>
                    <a:pt x="153" y="197"/>
                  </a:cubicBezTo>
                  <a:cubicBezTo>
                    <a:pt x="170" y="197"/>
                    <a:pt x="170" y="181"/>
                    <a:pt x="186" y="181"/>
                  </a:cubicBezTo>
                  <a:cubicBezTo>
                    <a:pt x="207" y="144"/>
                    <a:pt x="223" y="111"/>
                    <a:pt x="207" y="57"/>
                  </a:cubicBezTo>
                  <a:cubicBezTo>
                    <a:pt x="186" y="24"/>
                    <a:pt x="153" y="8"/>
                    <a:pt x="120" y="8"/>
                  </a:cubicBezTo>
                  <a:cubicBezTo>
                    <a:pt x="115" y="2"/>
                    <a:pt x="109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5"/>
            <p:cNvSpPr/>
            <p:nvPr/>
          </p:nvSpPr>
          <p:spPr>
            <a:xfrm>
              <a:off x="4085325" y="3187050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99" y="1"/>
                  </a:moveTo>
                  <a:cubicBezTo>
                    <a:pt x="68" y="1"/>
                    <a:pt x="39" y="14"/>
                    <a:pt x="21" y="43"/>
                  </a:cubicBezTo>
                  <a:cubicBezTo>
                    <a:pt x="0" y="60"/>
                    <a:pt x="0" y="76"/>
                    <a:pt x="0" y="114"/>
                  </a:cubicBezTo>
                  <a:lnTo>
                    <a:pt x="0" y="147"/>
                  </a:lnTo>
                  <a:lnTo>
                    <a:pt x="37" y="180"/>
                  </a:lnTo>
                  <a:cubicBezTo>
                    <a:pt x="49" y="191"/>
                    <a:pt x="68" y="205"/>
                    <a:pt x="92" y="205"/>
                  </a:cubicBezTo>
                  <a:cubicBezTo>
                    <a:pt x="102" y="205"/>
                    <a:pt x="113" y="202"/>
                    <a:pt x="124" y="196"/>
                  </a:cubicBezTo>
                  <a:cubicBezTo>
                    <a:pt x="140" y="196"/>
                    <a:pt x="173" y="180"/>
                    <a:pt x="190" y="163"/>
                  </a:cubicBezTo>
                  <a:cubicBezTo>
                    <a:pt x="206" y="147"/>
                    <a:pt x="206" y="114"/>
                    <a:pt x="206" y="93"/>
                  </a:cubicBezTo>
                  <a:cubicBezTo>
                    <a:pt x="206" y="60"/>
                    <a:pt x="190" y="43"/>
                    <a:pt x="173" y="27"/>
                  </a:cubicBezTo>
                  <a:cubicBezTo>
                    <a:pt x="151" y="10"/>
                    <a:pt x="124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5"/>
            <p:cNvSpPr/>
            <p:nvPr/>
          </p:nvSpPr>
          <p:spPr>
            <a:xfrm>
              <a:off x="4203850" y="3232225"/>
              <a:ext cx="5700" cy="4975"/>
            </a:xfrm>
            <a:custGeom>
              <a:avLst/>
              <a:gdLst/>
              <a:ahLst/>
              <a:cxnLst/>
              <a:rect l="l" t="t" r="r" b="b"/>
              <a:pathLst>
                <a:path w="228" h="199" extrusionOk="0">
                  <a:moveTo>
                    <a:pt x="97" y="1"/>
                  </a:moveTo>
                  <a:cubicBezTo>
                    <a:pt x="55" y="1"/>
                    <a:pt x="18" y="34"/>
                    <a:pt x="0" y="92"/>
                  </a:cubicBezTo>
                  <a:cubicBezTo>
                    <a:pt x="0" y="108"/>
                    <a:pt x="0" y="125"/>
                    <a:pt x="21" y="141"/>
                  </a:cubicBezTo>
                  <a:lnTo>
                    <a:pt x="21" y="162"/>
                  </a:lnTo>
                  <a:cubicBezTo>
                    <a:pt x="38" y="178"/>
                    <a:pt x="71" y="195"/>
                    <a:pt x="87" y="195"/>
                  </a:cubicBezTo>
                  <a:cubicBezTo>
                    <a:pt x="99" y="198"/>
                    <a:pt x="110" y="199"/>
                    <a:pt x="121" y="199"/>
                  </a:cubicBezTo>
                  <a:cubicBezTo>
                    <a:pt x="173" y="199"/>
                    <a:pt x="207" y="166"/>
                    <a:pt x="207" y="108"/>
                  </a:cubicBezTo>
                  <a:cubicBezTo>
                    <a:pt x="227" y="92"/>
                    <a:pt x="207" y="59"/>
                    <a:pt x="190" y="38"/>
                  </a:cubicBezTo>
                  <a:cubicBezTo>
                    <a:pt x="174" y="22"/>
                    <a:pt x="157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5"/>
            <p:cNvSpPr/>
            <p:nvPr/>
          </p:nvSpPr>
          <p:spPr>
            <a:xfrm>
              <a:off x="4098200" y="317847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93" y="0"/>
                  </a:moveTo>
                  <a:cubicBezTo>
                    <a:pt x="69" y="0"/>
                    <a:pt x="49" y="12"/>
                    <a:pt x="38" y="24"/>
                  </a:cubicBezTo>
                  <a:cubicBezTo>
                    <a:pt x="21" y="44"/>
                    <a:pt x="21" y="61"/>
                    <a:pt x="0" y="94"/>
                  </a:cubicBezTo>
                  <a:cubicBezTo>
                    <a:pt x="0" y="110"/>
                    <a:pt x="0" y="127"/>
                    <a:pt x="21" y="147"/>
                  </a:cubicBezTo>
                  <a:cubicBezTo>
                    <a:pt x="38" y="180"/>
                    <a:pt x="54" y="197"/>
                    <a:pt x="104" y="197"/>
                  </a:cubicBezTo>
                  <a:cubicBezTo>
                    <a:pt x="113" y="200"/>
                    <a:pt x="122" y="201"/>
                    <a:pt x="130" y="201"/>
                  </a:cubicBezTo>
                  <a:cubicBezTo>
                    <a:pt x="173" y="201"/>
                    <a:pt x="210" y="168"/>
                    <a:pt x="227" y="110"/>
                  </a:cubicBezTo>
                  <a:cubicBezTo>
                    <a:pt x="227" y="94"/>
                    <a:pt x="207" y="61"/>
                    <a:pt x="190" y="44"/>
                  </a:cubicBezTo>
                  <a:cubicBezTo>
                    <a:pt x="174" y="24"/>
                    <a:pt x="157" y="7"/>
                    <a:pt x="124" y="7"/>
                  </a:cubicBezTo>
                  <a:cubicBezTo>
                    <a:pt x="113" y="2"/>
                    <a:pt x="103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5"/>
            <p:cNvSpPr/>
            <p:nvPr/>
          </p:nvSpPr>
          <p:spPr>
            <a:xfrm>
              <a:off x="4096950" y="319445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2" y="0"/>
                  </a:moveTo>
                  <a:cubicBezTo>
                    <a:pt x="58" y="0"/>
                    <a:pt x="15" y="46"/>
                    <a:pt x="1" y="90"/>
                  </a:cubicBezTo>
                  <a:lnTo>
                    <a:pt x="1" y="143"/>
                  </a:lnTo>
                  <a:cubicBezTo>
                    <a:pt x="17" y="143"/>
                    <a:pt x="17" y="160"/>
                    <a:pt x="17" y="160"/>
                  </a:cubicBezTo>
                  <a:cubicBezTo>
                    <a:pt x="34" y="193"/>
                    <a:pt x="71" y="193"/>
                    <a:pt x="88" y="209"/>
                  </a:cubicBezTo>
                  <a:cubicBezTo>
                    <a:pt x="137" y="209"/>
                    <a:pt x="207" y="176"/>
                    <a:pt x="207" y="127"/>
                  </a:cubicBezTo>
                  <a:cubicBezTo>
                    <a:pt x="207" y="90"/>
                    <a:pt x="207" y="73"/>
                    <a:pt x="191" y="40"/>
                  </a:cubicBezTo>
                  <a:cubicBezTo>
                    <a:pt x="174" y="24"/>
                    <a:pt x="154" y="3"/>
                    <a:pt x="121" y="3"/>
                  </a:cubicBezTo>
                  <a:cubicBezTo>
                    <a:pt x="114" y="1"/>
                    <a:pt x="108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5"/>
            <p:cNvSpPr/>
            <p:nvPr/>
          </p:nvSpPr>
          <p:spPr>
            <a:xfrm>
              <a:off x="4095200" y="32083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104" y="1"/>
                    <a:pt x="71" y="17"/>
                    <a:pt x="55" y="17"/>
                  </a:cubicBezTo>
                  <a:cubicBezTo>
                    <a:pt x="38" y="34"/>
                    <a:pt x="17" y="67"/>
                    <a:pt x="1" y="87"/>
                  </a:cubicBezTo>
                  <a:cubicBezTo>
                    <a:pt x="1" y="104"/>
                    <a:pt x="1" y="137"/>
                    <a:pt x="17" y="137"/>
                  </a:cubicBezTo>
                  <a:cubicBezTo>
                    <a:pt x="17" y="153"/>
                    <a:pt x="17" y="153"/>
                    <a:pt x="38" y="170"/>
                  </a:cubicBezTo>
                  <a:cubicBezTo>
                    <a:pt x="55" y="190"/>
                    <a:pt x="71" y="207"/>
                    <a:pt x="104" y="207"/>
                  </a:cubicBezTo>
                  <a:cubicBezTo>
                    <a:pt x="111" y="209"/>
                    <a:pt x="117" y="210"/>
                    <a:pt x="124" y="210"/>
                  </a:cubicBezTo>
                  <a:cubicBezTo>
                    <a:pt x="170" y="210"/>
                    <a:pt x="209" y="163"/>
                    <a:pt x="224" y="120"/>
                  </a:cubicBezTo>
                  <a:cubicBezTo>
                    <a:pt x="224" y="104"/>
                    <a:pt x="207" y="67"/>
                    <a:pt x="191" y="50"/>
                  </a:cubicBezTo>
                  <a:cubicBezTo>
                    <a:pt x="174" y="17"/>
                    <a:pt x="158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5"/>
            <p:cNvSpPr/>
            <p:nvPr/>
          </p:nvSpPr>
          <p:spPr>
            <a:xfrm>
              <a:off x="3986575" y="3045575"/>
              <a:ext cx="1775" cy="4250"/>
            </a:xfrm>
            <a:custGeom>
              <a:avLst/>
              <a:gdLst/>
              <a:ahLst/>
              <a:cxnLst/>
              <a:rect l="l" t="t" r="r" b="b"/>
              <a:pathLst>
                <a:path w="71" h="170" extrusionOk="0">
                  <a:moveTo>
                    <a:pt x="17" y="0"/>
                  </a:moveTo>
                  <a:cubicBezTo>
                    <a:pt x="0" y="50"/>
                    <a:pt x="0" y="120"/>
                    <a:pt x="0" y="170"/>
                  </a:cubicBezTo>
                  <a:cubicBezTo>
                    <a:pt x="54" y="153"/>
                    <a:pt x="70" y="104"/>
                    <a:pt x="54" y="50"/>
                  </a:cubicBezTo>
                  <a:cubicBezTo>
                    <a:pt x="33" y="33"/>
                    <a:pt x="33" y="17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5"/>
            <p:cNvSpPr/>
            <p:nvPr/>
          </p:nvSpPr>
          <p:spPr>
            <a:xfrm>
              <a:off x="4174675" y="2942925"/>
              <a:ext cx="5600" cy="4850"/>
            </a:xfrm>
            <a:custGeom>
              <a:avLst/>
              <a:gdLst/>
              <a:ahLst/>
              <a:cxnLst/>
              <a:rect l="l" t="t" r="r" b="b"/>
              <a:pathLst>
                <a:path w="224" h="194" extrusionOk="0">
                  <a:moveTo>
                    <a:pt x="87" y="0"/>
                  </a:moveTo>
                  <a:cubicBezTo>
                    <a:pt x="71" y="0"/>
                    <a:pt x="54" y="0"/>
                    <a:pt x="54" y="17"/>
                  </a:cubicBezTo>
                  <a:cubicBezTo>
                    <a:pt x="34" y="33"/>
                    <a:pt x="17" y="50"/>
                    <a:pt x="17" y="66"/>
                  </a:cubicBezTo>
                  <a:cubicBezTo>
                    <a:pt x="1" y="103"/>
                    <a:pt x="17" y="120"/>
                    <a:pt x="17" y="136"/>
                  </a:cubicBezTo>
                  <a:cubicBezTo>
                    <a:pt x="17" y="136"/>
                    <a:pt x="17" y="153"/>
                    <a:pt x="34" y="153"/>
                  </a:cubicBezTo>
                  <a:cubicBezTo>
                    <a:pt x="54" y="169"/>
                    <a:pt x="71" y="190"/>
                    <a:pt x="104" y="190"/>
                  </a:cubicBezTo>
                  <a:cubicBezTo>
                    <a:pt x="112" y="192"/>
                    <a:pt x="121" y="194"/>
                    <a:pt x="129" y="194"/>
                  </a:cubicBezTo>
                  <a:cubicBezTo>
                    <a:pt x="172" y="194"/>
                    <a:pt x="209" y="159"/>
                    <a:pt x="223" y="103"/>
                  </a:cubicBezTo>
                  <a:cubicBezTo>
                    <a:pt x="223" y="87"/>
                    <a:pt x="223" y="50"/>
                    <a:pt x="207" y="33"/>
                  </a:cubicBezTo>
                  <a:lnTo>
                    <a:pt x="190" y="33"/>
                  </a:lnTo>
                  <a:cubicBezTo>
                    <a:pt x="157" y="17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5"/>
            <p:cNvSpPr/>
            <p:nvPr/>
          </p:nvSpPr>
          <p:spPr>
            <a:xfrm>
              <a:off x="4162625" y="2939000"/>
              <a:ext cx="3925" cy="1525"/>
            </a:xfrm>
            <a:custGeom>
              <a:avLst/>
              <a:gdLst/>
              <a:ahLst/>
              <a:cxnLst/>
              <a:rect l="l" t="t" r="r" b="b"/>
              <a:pathLst>
                <a:path w="157" h="61" extrusionOk="0">
                  <a:moveTo>
                    <a:pt x="0" y="0"/>
                  </a:moveTo>
                  <a:lnTo>
                    <a:pt x="21" y="17"/>
                  </a:lnTo>
                  <a:cubicBezTo>
                    <a:pt x="37" y="38"/>
                    <a:pt x="54" y="54"/>
                    <a:pt x="87" y="54"/>
                  </a:cubicBezTo>
                  <a:cubicBezTo>
                    <a:pt x="92" y="59"/>
                    <a:pt x="98" y="61"/>
                    <a:pt x="106" y="61"/>
                  </a:cubicBezTo>
                  <a:cubicBezTo>
                    <a:pt x="123" y="61"/>
                    <a:pt x="145" y="49"/>
                    <a:pt x="157" y="38"/>
                  </a:cubicBezTo>
                  <a:cubicBezTo>
                    <a:pt x="103" y="17"/>
                    <a:pt x="54" y="1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5"/>
            <p:cNvSpPr/>
            <p:nvPr/>
          </p:nvSpPr>
          <p:spPr>
            <a:xfrm>
              <a:off x="4198275" y="2951050"/>
              <a:ext cx="4775" cy="3025"/>
            </a:xfrm>
            <a:custGeom>
              <a:avLst/>
              <a:gdLst/>
              <a:ahLst/>
              <a:cxnLst/>
              <a:rect l="l" t="t" r="r" b="b"/>
              <a:pathLst>
                <a:path w="191" h="121" extrusionOk="0">
                  <a:moveTo>
                    <a:pt x="1" y="1"/>
                  </a:moveTo>
                  <a:cubicBezTo>
                    <a:pt x="1" y="17"/>
                    <a:pt x="1" y="34"/>
                    <a:pt x="17" y="50"/>
                  </a:cubicBezTo>
                  <a:lnTo>
                    <a:pt x="17" y="71"/>
                  </a:lnTo>
                  <a:cubicBezTo>
                    <a:pt x="38" y="104"/>
                    <a:pt x="71" y="104"/>
                    <a:pt x="87" y="120"/>
                  </a:cubicBezTo>
                  <a:cubicBezTo>
                    <a:pt x="141" y="120"/>
                    <a:pt x="174" y="104"/>
                    <a:pt x="190" y="87"/>
                  </a:cubicBezTo>
                  <a:cubicBezTo>
                    <a:pt x="141" y="50"/>
                    <a:pt x="71" y="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5"/>
            <p:cNvSpPr/>
            <p:nvPr/>
          </p:nvSpPr>
          <p:spPr>
            <a:xfrm>
              <a:off x="4099950" y="2932600"/>
              <a:ext cx="5600" cy="4025"/>
            </a:xfrm>
            <a:custGeom>
              <a:avLst/>
              <a:gdLst/>
              <a:ahLst/>
              <a:cxnLst/>
              <a:rect l="l" t="t" r="r" b="b"/>
              <a:pathLst>
                <a:path w="224" h="161" extrusionOk="0">
                  <a:moveTo>
                    <a:pt x="207" y="1"/>
                  </a:moveTo>
                  <a:cubicBezTo>
                    <a:pt x="137" y="1"/>
                    <a:pt x="87" y="17"/>
                    <a:pt x="17" y="17"/>
                  </a:cubicBezTo>
                  <a:cubicBezTo>
                    <a:pt x="1" y="34"/>
                    <a:pt x="1" y="50"/>
                    <a:pt x="1" y="67"/>
                  </a:cubicBezTo>
                  <a:cubicBezTo>
                    <a:pt x="1" y="87"/>
                    <a:pt x="17" y="87"/>
                    <a:pt x="17" y="104"/>
                  </a:cubicBezTo>
                  <a:cubicBezTo>
                    <a:pt x="17" y="120"/>
                    <a:pt x="34" y="137"/>
                    <a:pt x="54" y="137"/>
                  </a:cubicBezTo>
                  <a:cubicBezTo>
                    <a:pt x="66" y="149"/>
                    <a:pt x="86" y="160"/>
                    <a:pt x="102" y="160"/>
                  </a:cubicBezTo>
                  <a:cubicBezTo>
                    <a:pt x="109" y="160"/>
                    <a:pt x="115" y="158"/>
                    <a:pt x="120" y="153"/>
                  </a:cubicBezTo>
                  <a:cubicBezTo>
                    <a:pt x="157" y="153"/>
                    <a:pt x="174" y="153"/>
                    <a:pt x="190" y="120"/>
                  </a:cubicBezTo>
                  <a:cubicBezTo>
                    <a:pt x="207" y="104"/>
                    <a:pt x="223" y="67"/>
                    <a:pt x="223" y="50"/>
                  </a:cubicBezTo>
                  <a:cubicBezTo>
                    <a:pt x="207" y="34"/>
                    <a:pt x="207" y="17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5"/>
            <p:cNvSpPr/>
            <p:nvPr/>
          </p:nvSpPr>
          <p:spPr>
            <a:xfrm>
              <a:off x="4049750" y="3188525"/>
              <a:ext cx="4250" cy="4375"/>
            </a:xfrm>
            <a:custGeom>
              <a:avLst/>
              <a:gdLst/>
              <a:ahLst/>
              <a:cxnLst/>
              <a:rect l="l" t="t" r="r" b="b"/>
              <a:pathLst>
                <a:path w="170" h="175" extrusionOk="0">
                  <a:moveTo>
                    <a:pt x="83" y="1"/>
                  </a:moveTo>
                  <a:cubicBezTo>
                    <a:pt x="50" y="1"/>
                    <a:pt x="17" y="1"/>
                    <a:pt x="1" y="34"/>
                  </a:cubicBezTo>
                  <a:cubicBezTo>
                    <a:pt x="50" y="71"/>
                    <a:pt x="104" y="121"/>
                    <a:pt x="153" y="174"/>
                  </a:cubicBezTo>
                  <a:cubicBezTo>
                    <a:pt x="170" y="158"/>
                    <a:pt x="170" y="137"/>
                    <a:pt x="170" y="121"/>
                  </a:cubicBezTo>
                  <a:cubicBezTo>
                    <a:pt x="170" y="88"/>
                    <a:pt x="170" y="71"/>
                    <a:pt x="153" y="34"/>
                  </a:cubicBezTo>
                  <a:cubicBezTo>
                    <a:pt x="137" y="17"/>
                    <a:pt x="120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5"/>
            <p:cNvSpPr/>
            <p:nvPr/>
          </p:nvSpPr>
          <p:spPr>
            <a:xfrm>
              <a:off x="4071600" y="3206975"/>
              <a:ext cx="3025" cy="2200"/>
            </a:xfrm>
            <a:custGeom>
              <a:avLst/>
              <a:gdLst/>
              <a:ahLst/>
              <a:cxnLst/>
              <a:rect l="l" t="t" r="r" b="b"/>
              <a:pathLst>
                <a:path w="121" h="88" extrusionOk="0">
                  <a:moveTo>
                    <a:pt x="1" y="1"/>
                  </a:moveTo>
                  <a:cubicBezTo>
                    <a:pt x="54" y="38"/>
                    <a:pt x="87" y="71"/>
                    <a:pt x="120" y="88"/>
                  </a:cubicBezTo>
                  <a:cubicBezTo>
                    <a:pt x="120" y="71"/>
                    <a:pt x="104" y="55"/>
                    <a:pt x="87" y="38"/>
                  </a:cubicBezTo>
                  <a:cubicBezTo>
                    <a:pt x="71" y="17"/>
                    <a:pt x="3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5"/>
            <p:cNvSpPr/>
            <p:nvPr/>
          </p:nvSpPr>
          <p:spPr>
            <a:xfrm>
              <a:off x="4007175" y="3139175"/>
              <a:ext cx="3025" cy="3825"/>
            </a:xfrm>
            <a:custGeom>
              <a:avLst/>
              <a:gdLst/>
              <a:ahLst/>
              <a:cxnLst/>
              <a:rect l="l" t="t" r="r" b="b"/>
              <a:pathLst>
                <a:path w="121" h="153" extrusionOk="0">
                  <a:moveTo>
                    <a:pt x="1" y="0"/>
                  </a:moveTo>
                  <a:cubicBezTo>
                    <a:pt x="34" y="50"/>
                    <a:pt x="71" y="103"/>
                    <a:pt x="104" y="153"/>
                  </a:cubicBezTo>
                  <a:cubicBezTo>
                    <a:pt x="121" y="136"/>
                    <a:pt x="121" y="103"/>
                    <a:pt x="121" y="70"/>
                  </a:cubicBezTo>
                  <a:cubicBezTo>
                    <a:pt x="104" y="17"/>
                    <a:pt x="55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5"/>
            <p:cNvSpPr/>
            <p:nvPr/>
          </p:nvSpPr>
          <p:spPr>
            <a:xfrm>
              <a:off x="4208600" y="2956200"/>
              <a:ext cx="5575" cy="4525"/>
            </a:xfrm>
            <a:custGeom>
              <a:avLst/>
              <a:gdLst/>
              <a:ahLst/>
              <a:cxnLst/>
              <a:rect l="l" t="t" r="r" b="b"/>
              <a:pathLst>
                <a:path w="223" h="181" extrusionOk="0">
                  <a:moveTo>
                    <a:pt x="37" y="1"/>
                  </a:moveTo>
                  <a:cubicBezTo>
                    <a:pt x="17" y="34"/>
                    <a:pt x="0" y="71"/>
                    <a:pt x="17" y="104"/>
                  </a:cubicBezTo>
                  <a:cubicBezTo>
                    <a:pt x="37" y="120"/>
                    <a:pt x="37" y="137"/>
                    <a:pt x="54" y="153"/>
                  </a:cubicBezTo>
                  <a:cubicBezTo>
                    <a:pt x="65" y="168"/>
                    <a:pt x="94" y="181"/>
                    <a:pt x="123" y="181"/>
                  </a:cubicBezTo>
                  <a:cubicBezTo>
                    <a:pt x="135" y="181"/>
                    <a:pt x="146" y="179"/>
                    <a:pt x="157" y="174"/>
                  </a:cubicBezTo>
                  <a:cubicBezTo>
                    <a:pt x="190" y="153"/>
                    <a:pt x="206" y="137"/>
                    <a:pt x="223" y="104"/>
                  </a:cubicBezTo>
                  <a:cubicBezTo>
                    <a:pt x="157" y="71"/>
                    <a:pt x="103" y="34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5"/>
            <p:cNvSpPr/>
            <p:nvPr/>
          </p:nvSpPr>
          <p:spPr>
            <a:xfrm>
              <a:off x="4356800" y="32259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04" y="1"/>
                  </a:moveTo>
                  <a:cubicBezTo>
                    <a:pt x="67" y="1"/>
                    <a:pt x="50" y="17"/>
                    <a:pt x="34" y="34"/>
                  </a:cubicBezTo>
                  <a:cubicBezTo>
                    <a:pt x="17" y="67"/>
                    <a:pt x="1" y="83"/>
                    <a:pt x="1" y="120"/>
                  </a:cubicBezTo>
                  <a:cubicBezTo>
                    <a:pt x="1" y="120"/>
                    <a:pt x="1" y="137"/>
                    <a:pt x="17" y="137"/>
                  </a:cubicBezTo>
                  <a:cubicBezTo>
                    <a:pt x="17" y="153"/>
                    <a:pt x="34" y="170"/>
                    <a:pt x="34" y="186"/>
                  </a:cubicBezTo>
                  <a:cubicBezTo>
                    <a:pt x="55" y="201"/>
                    <a:pt x="78" y="207"/>
                    <a:pt x="100" y="207"/>
                  </a:cubicBezTo>
                  <a:cubicBezTo>
                    <a:pt x="135" y="207"/>
                    <a:pt x="168" y="192"/>
                    <a:pt x="190" y="170"/>
                  </a:cubicBezTo>
                  <a:cubicBezTo>
                    <a:pt x="207" y="153"/>
                    <a:pt x="223" y="120"/>
                    <a:pt x="207" y="83"/>
                  </a:cubicBezTo>
                  <a:cubicBezTo>
                    <a:pt x="207" y="67"/>
                    <a:pt x="190" y="34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5"/>
            <p:cNvSpPr/>
            <p:nvPr/>
          </p:nvSpPr>
          <p:spPr>
            <a:xfrm>
              <a:off x="4343000" y="32331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4" y="0"/>
                  </a:moveTo>
                  <a:cubicBezTo>
                    <a:pt x="70" y="0"/>
                    <a:pt x="0" y="37"/>
                    <a:pt x="0" y="87"/>
                  </a:cubicBezTo>
                  <a:lnTo>
                    <a:pt x="0" y="140"/>
                  </a:lnTo>
                  <a:cubicBezTo>
                    <a:pt x="0" y="157"/>
                    <a:pt x="21" y="157"/>
                    <a:pt x="21" y="173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95" y="209"/>
                    <a:pt x="103" y="211"/>
                    <a:pt x="112" y="211"/>
                  </a:cubicBezTo>
                  <a:cubicBezTo>
                    <a:pt x="159" y="211"/>
                    <a:pt x="207" y="166"/>
                    <a:pt x="207" y="124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21"/>
                    <a:pt x="157" y="21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5"/>
            <p:cNvSpPr/>
            <p:nvPr/>
          </p:nvSpPr>
          <p:spPr>
            <a:xfrm>
              <a:off x="4343925" y="32194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lnTo>
                    <a:pt x="0" y="120"/>
                  </a:lnTo>
                  <a:lnTo>
                    <a:pt x="0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3" y="190"/>
                    <a:pt x="66" y="207"/>
                    <a:pt x="87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90" y="174"/>
                    <a:pt x="207" y="157"/>
                    <a:pt x="207" y="120"/>
                  </a:cubicBezTo>
                  <a:cubicBezTo>
                    <a:pt x="207" y="104"/>
                    <a:pt x="207" y="71"/>
                    <a:pt x="190" y="54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5"/>
            <p:cNvSpPr/>
            <p:nvPr/>
          </p:nvSpPr>
          <p:spPr>
            <a:xfrm>
              <a:off x="4360200" y="32014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0"/>
                  </a:moveTo>
                  <a:cubicBezTo>
                    <a:pt x="71" y="0"/>
                    <a:pt x="17" y="33"/>
                    <a:pt x="17" y="87"/>
                  </a:cubicBezTo>
                  <a:cubicBezTo>
                    <a:pt x="1" y="103"/>
                    <a:pt x="17" y="120"/>
                    <a:pt x="17" y="136"/>
                  </a:cubicBezTo>
                  <a:cubicBezTo>
                    <a:pt x="17" y="157"/>
                    <a:pt x="17" y="157"/>
                    <a:pt x="34" y="173"/>
                  </a:cubicBezTo>
                  <a:cubicBezTo>
                    <a:pt x="54" y="190"/>
                    <a:pt x="71" y="206"/>
                    <a:pt x="104" y="206"/>
                  </a:cubicBezTo>
                  <a:cubicBezTo>
                    <a:pt x="120" y="206"/>
                    <a:pt x="158" y="206"/>
                    <a:pt x="174" y="190"/>
                  </a:cubicBezTo>
                  <a:cubicBezTo>
                    <a:pt x="207" y="173"/>
                    <a:pt x="207" y="157"/>
                    <a:pt x="224" y="120"/>
                  </a:cubicBezTo>
                  <a:cubicBezTo>
                    <a:pt x="224" y="87"/>
                    <a:pt x="224" y="70"/>
                    <a:pt x="207" y="54"/>
                  </a:cubicBezTo>
                  <a:cubicBezTo>
                    <a:pt x="191" y="17"/>
                    <a:pt x="15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5"/>
            <p:cNvSpPr/>
            <p:nvPr/>
          </p:nvSpPr>
          <p:spPr>
            <a:xfrm>
              <a:off x="4338350" y="3245125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11" y="0"/>
                  </a:moveTo>
                  <a:cubicBezTo>
                    <a:pt x="102" y="0"/>
                    <a:pt x="93" y="2"/>
                    <a:pt x="83" y="5"/>
                  </a:cubicBezTo>
                  <a:cubicBezTo>
                    <a:pt x="17" y="38"/>
                    <a:pt x="1" y="91"/>
                    <a:pt x="17" y="141"/>
                  </a:cubicBezTo>
                  <a:cubicBezTo>
                    <a:pt x="31" y="185"/>
                    <a:pt x="81" y="215"/>
                    <a:pt x="126" y="215"/>
                  </a:cubicBezTo>
                  <a:cubicBezTo>
                    <a:pt x="135" y="215"/>
                    <a:pt x="145" y="214"/>
                    <a:pt x="153" y="211"/>
                  </a:cubicBezTo>
                  <a:cubicBezTo>
                    <a:pt x="207" y="178"/>
                    <a:pt x="240" y="124"/>
                    <a:pt x="207" y="75"/>
                  </a:cubicBezTo>
                  <a:cubicBezTo>
                    <a:pt x="190" y="30"/>
                    <a:pt x="153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5"/>
            <p:cNvSpPr/>
            <p:nvPr/>
          </p:nvSpPr>
          <p:spPr>
            <a:xfrm>
              <a:off x="4334450" y="31958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7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4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3" y="209"/>
                    <a:pt x="100" y="210"/>
                    <a:pt x="107" y="210"/>
                  </a:cubicBezTo>
                  <a:cubicBezTo>
                    <a:pt x="150" y="210"/>
                    <a:pt x="192" y="167"/>
                    <a:pt x="206" y="120"/>
                  </a:cubicBezTo>
                  <a:cubicBezTo>
                    <a:pt x="206" y="87"/>
                    <a:pt x="206" y="71"/>
                    <a:pt x="190" y="50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5"/>
            <p:cNvSpPr/>
            <p:nvPr/>
          </p:nvSpPr>
          <p:spPr>
            <a:xfrm>
              <a:off x="4312600" y="32537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3" y="1"/>
                    <a:pt x="50" y="1"/>
                    <a:pt x="17" y="38"/>
                  </a:cubicBezTo>
                  <a:cubicBezTo>
                    <a:pt x="17" y="54"/>
                    <a:pt x="0" y="71"/>
                    <a:pt x="0" y="87"/>
                  </a:cubicBezTo>
                  <a:lnTo>
                    <a:pt x="0" y="141"/>
                  </a:lnTo>
                  <a:cubicBezTo>
                    <a:pt x="17" y="174"/>
                    <a:pt x="50" y="207"/>
                    <a:pt x="83" y="207"/>
                  </a:cubicBezTo>
                  <a:cubicBezTo>
                    <a:pt x="153" y="207"/>
                    <a:pt x="186" y="174"/>
                    <a:pt x="206" y="124"/>
                  </a:cubicBezTo>
                  <a:cubicBezTo>
                    <a:pt x="206" y="87"/>
                    <a:pt x="206" y="71"/>
                    <a:pt x="186" y="38"/>
                  </a:cubicBezTo>
                  <a:cubicBezTo>
                    <a:pt x="169" y="2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5"/>
            <p:cNvSpPr/>
            <p:nvPr/>
          </p:nvSpPr>
          <p:spPr>
            <a:xfrm>
              <a:off x="4350325" y="31937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03" y="0"/>
                  </a:moveTo>
                  <a:cubicBezTo>
                    <a:pt x="70" y="0"/>
                    <a:pt x="37" y="17"/>
                    <a:pt x="17" y="33"/>
                  </a:cubicBezTo>
                  <a:cubicBezTo>
                    <a:pt x="0" y="54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17" y="157"/>
                    <a:pt x="37" y="173"/>
                    <a:pt x="37" y="190"/>
                  </a:cubicBezTo>
                  <a:cubicBezTo>
                    <a:pt x="56" y="202"/>
                    <a:pt x="78" y="208"/>
                    <a:pt x="100" y="208"/>
                  </a:cubicBezTo>
                  <a:cubicBezTo>
                    <a:pt x="135" y="208"/>
                    <a:pt x="169" y="194"/>
                    <a:pt x="190" y="173"/>
                  </a:cubicBezTo>
                  <a:cubicBezTo>
                    <a:pt x="223" y="120"/>
                    <a:pt x="223" y="54"/>
                    <a:pt x="173" y="17"/>
                  </a:cubicBezTo>
                  <a:cubicBezTo>
                    <a:pt x="157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5"/>
            <p:cNvSpPr/>
            <p:nvPr/>
          </p:nvSpPr>
          <p:spPr>
            <a:xfrm>
              <a:off x="4336600" y="31836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3" y="0"/>
                  </a:moveTo>
                  <a:cubicBezTo>
                    <a:pt x="84" y="0"/>
                    <a:pt x="55" y="13"/>
                    <a:pt x="34" y="43"/>
                  </a:cubicBezTo>
                  <a:cubicBezTo>
                    <a:pt x="17" y="60"/>
                    <a:pt x="1" y="93"/>
                    <a:pt x="1" y="109"/>
                  </a:cubicBezTo>
                  <a:cubicBezTo>
                    <a:pt x="1" y="126"/>
                    <a:pt x="17" y="146"/>
                    <a:pt x="17" y="146"/>
                  </a:cubicBezTo>
                  <a:cubicBezTo>
                    <a:pt x="17" y="163"/>
                    <a:pt x="34" y="179"/>
                    <a:pt x="50" y="179"/>
                  </a:cubicBezTo>
                  <a:cubicBezTo>
                    <a:pt x="67" y="202"/>
                    <a:pt x="90" y="211"/>
                    <a:pt x="113" y="211"/>
                  </a:cubicBezTo>
                  <a:cubicBezTo>
                    <a:pt x="141" y="211"/>
                    <a:pt x="170" y="198"/>
                    <a:pt x="190" y="179"/>
                  </a:cubicBezTo>
                  <a:cubicBezTo>
                    <a:pt x="207" y="146"/>
                    <a:pt x="223" y="126"/>
                    <a:pt x="223" y="93"/>
                  </a:cubicBezTo>
                  <a:cubicBezTo>
                    <a:pt x="207" y="76"/>
                    <a:pt x="207" y="43"/>
                    <a:pt x="174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5"/>
            <p:cNvSpPr/>
            <p:nvPr/>
          </p:nvSpPr>
          <p:spPr>
            <a:xfrm>
              <a:off x="4354650" y="32392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70" y="0"/>
                    <a:pt x="17" y="33"/>
                    <a:pt x="0" y="87"/>
                  </a:cubicBezTo>
                  <a:cubicBezTo>
                    <a:pt x="0" y="103"/>
                    <a:pt x="0" y="136"/>
                    <a:pt x="17" y="153"/>
                  </a:cubicBezTo>
                  <a:lnTo>
                    <a:pt x="17" y="169"/>
                  </a:lnTo>
                  <a:cubicBezTo>
                    <a:pt x="33" y="190"/>
                    <a:pt x="70" y="207"/>
                    <a:pt x="87" y="207"/>
                  </a:cubicBezTo>
                  <a:lnTo>
                    <a:pt x="153" y="207"/>
                  </a:lnTo>
                  <a:cubicBezTo>
                    <a:pt x="173" y="190"/>
                    <a:pt x="190" y="169"/>
                    <a:pt x="206" y="153"/>
                  </a:cubicBezTo>
                  <a:lnTo>
                    <a:pt x="206" y="120"/>
                  </a:lnTo>
                  <a:cubicBezTo>
                    <a:pt x="223" y="66"/>
                    <a:pt x="190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5"/>
            <p:cNvSpPr/>
            <p:nvPr/>
          </p:nvSpPr>
          <p:spPr>
            <a:xfrm>
              <a:off x="4345150" y="320557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103" y="1"/>
                  </a:moveTo>
                  <a:cubicBezTo>
                    <a:pt x="86" y="1"/>
                    <a:pt x="66" y="12"/>
                    <a:pt x="55" y="24"/>
                  </a:cubicBezTo>
                  <a:cubicBezTo>
                    <a:pt x="17" y="40"/>
                    <a:pt x="1" y="57"/>
                    <a:pt x="1" y="94"/>
                  </a:cubicBezTo>
                  <a:cubicBezTo>
                    <a:pt x="1" y="111"/>
                    <a:pt x="1" y="127"/>
                    <a:pt x="17" y="144"/>
                  </a:cubicBezTo>
                  <a:lnTo>
                    <a:pt x="17" y="160"/>
                  </a:lnTo>
                  <a:cubicBezTo>
                    <a:pt x="38" y="177"/>
                    <a:pt x="71" y="197"/>
                    <a:pt x="88" y="197"/>
                  </a:cubicBezTo>
                  <a:cubicBezTo>
                    <a:pt x="99" y="200"/>
                    <a:pt x="109" y="201"/>
                    <a:pt x="119" y="201"/>
                  </a:cubicBezTo>
                  <a:cubicBezTo>
                    <a:pt x="172" y="201"/>
                    <a:pt x="207" y="166"/>
                    <a:pt x="207" y="111"/>
                  </a:cubicBezTo>
                  <a:cubicBezTo>
                    <a:pt x="224" y="94"/>
                    <a:pt x="207" y="57"/>
                    <a:pt x="191" y="40"/>
                  </a:cubicBezTo>
                  <a:cubicBezTo>
                    <a:pt x="174" y="24"/>
                    <a:pt x="158" y="7"/>
                    <a:pt x="121" y="7"/>
                  </a:cubicBezTo>
                  <a:cubicBezTo>
                    <a:pt x="116" y="3"/>
                    <a:pt x="109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5"/>
            <p:cNvSpPr/>
            <p:nvPr/>
          </p:nvSpPr>
          <p:spPr>
            <a:xfrm>
              <a:off x="4321150" y="31974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6" y="1"/>
                  </a:moveTo>
                  <a:cubicBezTo>
                    <a:pt x="106" y="1"/>
                    <a:pt x="96" y="3"/>
                    <a:pt x="87" y="7"/>
                  </a:cubicBezTo>
                  <a:cubicBezTo>
                    <a:pt x="33" y="23"/>
                    <a:pt x="0" y="89"/>
                    <a:pt x="17" y="143"/>
                  </a:cubicBezTo>
                  <a:cubicBezTo>
                    <a:pt x="29" y="178"/>
                    <a:pt x="68" y="207"/>
                    <a:pt x="107" y="207"/>
                  </a:cubicBezTo>
                  <a:cubicBezTo>
                    <a:pt x="123" y="207"/>
                    <a:pt x="139" y="203"/>
                    <a:pt x="153" y="192"/>
                  </a:cubicBezTo>
                  <a:cubicBezTo>
                    <a:pt x="206" y="176"/>
                    <a:pt x="239" y="126"/>
                    <a:pt x="223" y="73"/>
                  </a:cubicBezTo>
                  <a:cubicBezTo>
                    <a:pt x="196" y="33"/>
                    <a:pt x="156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5"/>
            <p:cNvSpPr/>
            <p:nvPr/>
          </p:nvSpPr>
          <p:spPr>
            <a:xfrm>
              <a:off x="4316400" y="32283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2" y="1"/>
                  </a:moveTo>
                  <a:cubicBezTo>
                    <a:pt x="98" y="1"/>
                    <a:pt x="84" y="3"/>
                    <a:pt x="71" y="9"/>
                  </a:cubicBezTo>
                  <a:cubicBezTo>
                    <a:pt x="17" y="25"/>
                    <a:pt x="1" y="91"/>
                    <a:pt x="17" y="145"/>
                  </a:cubicBezTo>
                  <a:cubicBezTo>
                    <a:pt x="17" y="161"/>
                    <a:pt x="34" y="161"/>
                    <a:pt x="34" y="178"/>
                  </a:cubicBezTo>
                  <a:cubicBezTo>
                    <a:pt x="55" y="199"/>
                    <a:pt x="75" y="208"/>
                    <a:pt x="98" y="208"/>
                  </a:cubicBezTo>
                  <a:cubicBezTo>
                    <a:pt x="115" y="208"/>
                    <a:pt x="134" y="203"/>
                    <a:pt x="157" y="194"/>
                  </a:cubicBezTo>
                  <a:cubicBezTo>
                    <a:pt x="190" y="178"/>
                    <a:pt x="207" y="145"/>
                    <a:pt x="223" y="112"/>
                  </a:cubicBezTo>
                  <a:cubicBezTo>
                    <a:pt x="223" y="91"/>
                    <a:pt x="223" y="75"/>
                    <a:pt x="207" y="58"/>
                  </a:cubicBezTo>
                  <a:cubicBezTo>
                    <a:pt x="195" y="21"/>
                    <a:pt x="153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5"/>
            <p:cNvSpPr/>
            <p:nvPr/>
          </p:nvSpPr>
          <p:spPr>
            <a:xfrm>
              <a:off x="4320325" y="32164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4" y="0"/>
                    <a:pt x="15" y="43"/>
                    <a:pt x="0" y="90"/>
                  </a:cubicBezTo>
                  <a:lnTo>
                    <a:pt x="0" y="139"/>
                  </a:lnTo>
                  <a:cubicBezTo>
                    <a:pt x="17" y="139"/>
                    <a:pt x="17" y="156"/>
                    <a:pt x="17" y="156"/>
                  </a:cubicBezTo>
                  <a:cubicBezTo>
                    <a:pt x="33" y="193"/>
                    <a:pt x="66" y="193"/>
                    <a:pt x="83" y="209"/>
                  </a:cubicBezTo>
                  <a:cubicBezTo>
                    <a:pt x="136" y="209"/>
                    <a:pt x="206" y="176"/>
                    <a:pt x="206" y="123"/>
                  </a:cubicBezTo>
                  <a:cubicBezTo>
                    <a:pt x="206" y="90"/>
                    <a:pt x="206" y="73"/>
                    <a:pt x="186" y="36"/>
                  </a:cubicBezTo>
                  <a:cubicBezTo>
                    <a:pt x="169" y="20"/>
                    <a:pt x="153" y="3"/>
                    <a:pt x="120" y="3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5"/>
            <p:cNvSpPr/>
            <p:nvPr/>
          </p:nvSpPr>
          <p:spPr>
            <a:xfrm>
              <a:off x="4314650" y="324207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5" y="0"/>
                  </a:moveTo>
                  <a:cubicBezTo>
                    <a:pt x="77" y="0"/>
                    <a:pt x="48" y="13"/>
                    <a:pt x="21" y="40"/>
                  </a:cubicBezTo>
                  <a:cubicBezTo>
                    <a:pt x="1" y="56"/>
                    <a:pt x="1" y="94"/>
                    <a:pt x="1" y="110"/>
                  </a:cubicBezTo>
                  <a:cubicBezTo>
                    <a:pt x="1" y="127"/>
                    <a:pt x="1" y="127"/>
                    <a:pt x="21" y="143"/>
                  </a:cubicBezTo>
                  <a:cubicBezTo>
                    <a:pt x="21" y="160"/>
                    <a:pt x="38" y="180"/>
                    <a:pt x="38" y="180"/>
                  </a:cubicBezTo>
                  <a:cubicBezTo>
                    <a:pt x="71" y="197"/>
                    <a:pt x="87" y="213"/>
                    <a:pt x="124" y="213"/>
                  </a:cubicBezTo>
                  <a:cubicBezTo>
                    <a:pt x="141" y="197"/>
                    <a:pt x="174" y="197"/>
                    <a:pt x="190" y="160"/>
                  </a:cubicBezTo>
                  <a:cubicBezTo>
                    <a:pt x="207" y="143"/>
                    <a:pt x="207" y="127"/>
                    <a:pt x="207" y="94"/>
                  </a:cubicBezTo>
                  <a:cubicBezTo>
                    <a:pt x="207" y="56"/>
                    <a:pt x="190" y="40"/>
                    <a:pt x="174" y="23"/>
                  </a:cubicBezTo>
                  <a:cubicBezTo>
                    <a:pt x="151" y="9"/>
                    <a:pt x="128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5"/>
            <p:cNvSpPr/>
            <p:nvPr/>
          </p:nvSpPr>
          <p:spPr>
            <a:xfrm>
              <a:off x="4325475" y="3252025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13" y="0"/>
                  </a:moveTo>
                  <a:cubicBezTo>
                    <a:pt x="102" y="0"/>
                    <a:pt x="92" y="2"/>
                    <a:pt x="83" y="5"/>
                  </a:cubicBezTo>
                  <a:cubicBezTo>
                    <a:pt x="33" y="38"/>
                    <a:pt x="0" y="91"/>
                    <a:pt x="33" y="141"/>
                  </a:cubicBezTo>
                  <a:cubicBezTo>
                    <a:pt x="47" y="185"/>
                    <a:pt x="86" y="215"/>
                    <a:pt x="136" y="215"/>
                  </a:cubicBezTo>
                  <a:cubicBezTo>
                    <a:pt x="147" y="215"/>
                    <a:pt x="158" y="214"/>
                    <a:pt x="170" y="211"/>
                  </a:cubicBezTo>
                  <a:cubicBezTo>
                    <a:pt x="223" y="174"/>
                    <a:pt x="240" y="124"/>
                    <a:pt x="223" y="71"/>
                  </a:cubicBezTo>
                  <a:cubicBezTo>
                    <a:pt x="210" y="30"/>
                    <a:pt x="160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5"/>
            <p:cNvSpPr/>
            <p:nvPr/>
          </p:nvSpPr>
          <p:spPr>
            <a:xfrm>
              <a:off x="4330625" y="32263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67" y="0"/>
                  </a:moveTo>
                  <a:cubicBezTo>
                    <a:pt x="50" y="17"/>
                    <a:pt x="34" y="33"/>
                    <a:pt x="17" y="50"/>
                  </a:cubicBezTo>
                  <a:cubicBezTo>
                    <a:pt x="1" y="66"/>
                    <a:pt x="1" y="103"/>
                    <a:pt x="17" y="136"/>
                  </a:cubicBezTo>
                  <a:cubicBezTo>
                    <a:pt x="31" y="180"/>
                    <a:pt x="67" y="210"/>
                    <a:pt x="118" y="210"/>
                  </a:cubicBezTo>
                  <a:cubicBezTo>
                    <a:pt x="129" y="210"/>
                    <a:pt x="141" y="209"/>
                    <a:pt x="153" y="206"/>
                  </a:cubicBezTo>
                  <a:cubicBezTo>
                    <a:pt x="207" y="169"/>
                    <a:pt x="223" y="120"/>
                    <a:pt x="207" y="66"/>
                  </a:cubicBezTo>
                  <a:cubicBezTo>
                    <a:pt x="186" y="33"/>
                    <a:pt x="170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5"/>
            <p:cNvSpPr/>
            <p:nvPr/>
          </p:nvSpPr>
          <p:spPr>
            <a:xfrm>
              <a:off x="4326300" y="32378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3" y="21"/>
                    <a:pt x="0" y="91"/>
                    <a:pt x="17" y="145"/>
                  </a:cubicBezTo>
                  <a:cubicBezTo>
                    <a:pt x="41" y="181"/>
                    <a:pt x="75" y="208"/>
                    <a:pt x="111" y="208"/>
                  </a:cubicBezTo>
                  <a:cubicBezTo>
                    <a:pt x="125" y="208"/>
                    <a:pt x="139" y="204"/>
                    <a:pt x="153" y="194"/>
                  </a:cubicBezTo>
                  <a:cubicBezTo>
                    <a:pt x="207" y="178"/>
                    <a:pt x="240" y="124"/>
                    <a:pt x="223" y="75"/>
                  </a:cubicBezTo>
                  <a:cubicBezTo>
                    <a:pt x="209" y="31"/>
                    <a:pt x="159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5"/>
            <p:cNvSpPr/>
            <p:nvPr/>
          </p:nvSpPr>
          <p:spPr>
            <a:xfrm>
              <a:off x="4331450" y="3209850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6" y="0"/>
                  </a:moveTo>
                  <a:cubicBezTo>
                    <a:pt x="64" y="0"/>
                    <a:pt x="35" y="13"/>
                    <a:pt x="17" y="43"/>
                  </a:cubicBezTo>
                  <a:cubicBezTo>
                    <a:pt x="1" y="59"/>
                    <a:pt x="1" y="76"/>
                    <a:pt x="1" y="109"/>
                  </a:cubicBezTo>
                  <a:lnTo>
                    <a:pt x="1" y="129"/>
                  </a:lnTo>
                  <a:cubicBezTo>
                    <a:pt x="17" y="146"/>
                    <a:pt x="17" y="162"/>
                    <a:pt x="34" y="179"/>
                  </a:cubicBezTo>
                  <a:cubicBezTo>
                    <a:pt x="58" y="193"/>
                    <a:pt x="84" y="202"/>
                    <a:pt x="110" y="202"/>
                  </a:cubicBezTo>
                  <a:cubicBezTo>
                    <a:pt x="141" y="202"/>
                    <a:pt x="170" y="189"/>
                    <a:pt x="190" y="162"/>
                  </a:cubicBezTo>
                  <a:cubicBezTo>
                    <a:pt x="223" y="109"/>
                    <a:pt x="223" y="59"/>
                    <a:pt x="174" y="26"/>
                  </a:cubicBezTo>
                  <a:cubicBezTo>
                    <a:pt x="149" y="9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5"/>
            <p:cNvSpPr/>
            <p:nvPr/>
          </p:nvSpPr>
          <p:spPr>
            <a:xfrm>
              <a:off x="4357225" y="3212875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12" y="0"/>
                  </a:moveTo>
                  <a:cubicBezTo>
                    <a:pt x="98" y="0"/>
                    <a:pt x="83" y="3"/>
                    <a:pt x="70" y="8"/>
                  </a:cubicBezTo>
                  <a:cubicBezTo>
                    <a:pt x="17" y="25"/>
                    <a:pt x="0" y="74"/>
                    <a:pt x="17" y="144"/>
                  </a:cubicBezTo>
                  <a:cubicBezTo>
                    <a:pt x="17" y="144"/>
                    <a:pt x="33" y="161"/>
                    <a:pt x="33" y="177"/>
                  </a:cubicBezTo>
                  <a:cubicBezTo>
                    <a:pt x="59" y="189"/>
                    <a:pt x="83" y="202"/>
                    <a:pt x="112" y="202"/>
                  </a:cubicBezTo>
                  <a:cubicBezTo>
                    <a:pt x="125" y="202"/>
                    <a:pt x="138" y="200"/>
                    <a:pt x="153" y="194"/>
                  </a:cubicBezTo>
                  <a:cubicBezTo>
                    <a:pt x="190" y="177"/>
                    <a:pt x="206" y="144"/>
                    <a:pt x="206" y="111"/>
                  </a:cubicBezTo>
                  <a:cubicBezTo>
                    <a:pt x="223" y="91"/>
                    <a:pt x="206" y="74"/>
                    <a:pt x="206" y="58"/>
                  </a:cubicBezTo>
                  <a:cubicBezTo>
                    <a:pt x="194" y="21"/>
                    <a:pt x="153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5"/>
            <p:cNvSpPr/>
            <p:nvPr/>
          </p:nvSpPr>
          <p:spPr>
            <a:xfrm>
              <a:off x="4383825" y="3127525"/>
              <a:ext cx="2600" cy="5175"/>
            </a:xfrm>
            <a:custGeom>
              <a:avLst/>
              <a:gdLst/>
              <a:ahLst/>
              <a:cxnLst/>
              <a:rect l="l" t="t" r="r" b="b"/>
              <a:pathLst>
                <a:path w="104" h="207" extrusionOk="0">
                  <a:moveTo>
                    <a:pt x="70" y="0"/>
                  </a:moveTo>
                  <a:cubicBezTo>
                    <a:pt x="54" y="21"/>
                    <a:pt x="37" y="37"/>
                    <a:pt x="17" y="54"/>
                  </a:cubicBezTo>
                  <a:cubicBezTo>
                    <a:pt x="0" y="70"/>
                    <a:pt x="0" y="103"/>
                    <a:pt x="17" y="140"/>
                  </a:cubicBezTo>
                  <a:cubicBezTo>
                    <a:pt x="17" y="173"/>
                    <a:pt x="70" y="206"/>
                    <a:pt x="103" y="206"/>
                  </a:cubicBezTo>
                  <a:lnTo>
                    <a:pt x="1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5"/>
            <p:cNvSpPr/>
            <p:nvPr/>
          </p:nvSpPr>
          <p:spPr>
            <a:xfrm>
              <a:off x="4200450" y="3262450"/>
              <a:ext cx="5175" cy="2175"/>
            </a:xfrm>
            <a:custGeom>
              <a:avLst/>
              <a:gdLst/>
              <a:ahLst/>
              <a:cxnLst/>
              <a:rect l="l" t="t" r="r" b="b"/>
              <a:pathLst>
                <a:path w="207" h="87" extrusionOk="0">
                  <a:moveTo>
                    <a:pt x="120" y="0"/>
                  </a:moveTo>
                  <a:cubicBezTo>
                    <a:pt x="70" y="0"/>
                    <a:pt x="33" y="17"/>
                    <a:pt x="0" y="50"/>
                  </a:cubicBezTo>
                  <a:cubicBezTo>
                    <a:pt x="70" y="66"/>
                    <a:pt x="136" y="87"/>
                    <a:pt x="207" y="87"/>
                  </a:cubicBezTo>
                  <a:cubicBezTo>
                    <a:pt x="207" y="87"/>
                    <a:pt x="190" y="66"/>
                    <a:pt x="190" y="50"/>
                  </a:cubicBezTo>
                  <a:cubicBezTo>
                    <a:pt x="174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5"/>
            <p:cNvSpPr/>
            <p:nvPr/>
          </p:nvSpPr>
          <p:spPr>
            <a:xfrm>
              <a:off x="4086250" y="3216875"/>
              <a:ext cx="1675" cy="1775"/>
            </a:xfrm>
            <a:custGeom>
              <a:avLst/>
              <a:gdLst/>
              <a:ahLst/>
              <a:cxnLst/>
              <a:rect l="l" t="t" r="r" b="b"/>
              <a:pathLst>
                <a:path w="67" h="71" extrusionOk="0">
                  <a:moveTo>
                    <a:pt x="0" y="1"/>
                  </a:moveTo>
                  <a:lnTo>
                    <a:pt x="0" y="1"/>
                  </a:lnTo>
                  <a:cubicBezTo>
                    <a:pt x="17" y="34"/>
                    <a:pt x="50" y="54"/>
                    <a:pt x="66" y="71"/>
                  </a:cubicBezTo>
                  <a:cubicBezTo>
                    <a:pt x="66" y="54"/>
                    <a:pt x="50" y="34"/>
                    <a:pt x="50" y="34"/>
                  </a:cubicBezTo>
                  <a:cubicBezTo>
                    <a:pt x="33" y="17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5"/>
            <p:cNvSpPr/>
            <p:nvPr/>
          </p:nvSpPr>
          <p:spPr>
            <a:xfrm>
              <a:off x="4222400" y="3265425"/>
              <a:ext cx="5175" cy="2600"/>
            </a:xfrm>
            <a:custGeom>
              <a:avLst/>
              <a:gdLst/>
              <a:ahLst/>
              <a:cxnLst/>
              <a:rect l="l" t="t" r="r" b="b"/>
              <a:pathLst>
                <a:path w="207" h="104" extrusionOk="0">
                  <a:moveTo>
                    <a:pt x="120" y="1"/>
                  </a:moveTo>
                  <a:cubicBezTo>
                    <a:pt x="104" y="1"/>
                    <a:pt x="83" y="1"/>
                    <a:pt x="67" y="17"/>
                  </a:cubicBezTo>
                  <a:cubicBezTo>
                    <a:pt x="34" y="17"/>
                    <a:pt x="17" y="50"/>
                    <a:pt x="1" y="71"/>
                  </a:cubicBezTo>
                  <a:cubicBezTo>
                    <a:pt x="67" y="87"/>
                    <a:pt x="137" y="87"/>
                    <a:pt x="207" y="104"/>
                  </a:cubicBezTo>
                  <a:lnTo>
                    <a:pt x="207" y="71"/>
                  </a:lnTo>
                  <a:cubicBezTo>
                    <a:pt x="186" y="34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5"/>
            <p:cNvSpPr/>
            <p:nvPr/>
          </p:nvSpPr>
          <p:spPr>
            <a:xfrm>
              <a:off x="4139950" y="3245075"/>
              <a:ext cx="4250" cy="2350"/>
            </a:xfrm>
            <a:custGeom>
              <a:avLst/>
              <a:gdLst/>
              <a:ahLst/>
              <a:cxnLst/>
              <a:rect l="l" t="t" r="r" b="b"/>
              <a:pathLst>
                <a:path w="170" h="94" extrusionOk="0">
                  <a:moveTo>
                    <a:pt x="63" y="0"/>
                  </a:moveTo>
                  <a:cubicBezTo>
                    <a:pt x="48" y="0"/>
                    <a:pt x="33" y="2"/>
                    <a:pt x="17" y="7"/>
                  </a:cubicBezTo>
                  <a:lnTo>
                    <a:pt x="0" y="23"/>
                  </a:lnTo>
                  <a:cubicBezTo>
                    <a:pt x="17" y="40"/>
                    <a:pt x="50" y="40"/>
                    <a:pt x="83" y="60"/>
                  </a:cubicBezTo>
                  <a:cubicBezTo>
                    <a:pt x="120" y="77"/>
                    <a:pt x="136" y="77"/>
                    <a:pt x="169" y="93"/>
                  </a:cubicBezTo>
                  <a:cubicBezTo>
                    <a:pt x="169" y="77"/>
                    <a:pt x="169" y="77"/>
                    <a:pt x="153" y="60"/>
                  </a:cubicBezTo>
                  <a:cubicBezTo>
                    <a:pt x="140" y="20"/>
                    <a:pt x="107" y="0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5"/>
            <p:cNvSpPr/>
            <p:nvPr/>
          </p:nvSpPr>
          <p:spPr>
            <a:xfrm>
              <a:off x="4299200" y="3262275"/>
              <a:ext cx="5175" cy="4925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105" y="1"/>
                  </a:moveTo>
                  <a:cubicBezTo>
                    <a:pt x="76" y="1"/>
                    <a:pt x="48" y="13"/>
                    <a:pt x="21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0"/>
                    <a:pt x="21" y="176"/>
                    <a:pt x="37" y="176"/>
                  </a:cubicBezTo>
                  <a:lnTo>
                    <a:pt x="54" y="197"/>
                  </a:lnTo>
                  <a:lnTo>
                    <a:pt x="173" y="197"/>
                  </a:lnTo>
                  <a:cubicBezTo>
                    <a:pt x="173" y="176"/>
                    <a:pt x="190" y="176"/>
                    <a:pt x="190" y="176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73"/>
                    <a:pt x="190" y="40"/>
                    <a:pt x="173" y="24"/>
                  </a:cubicBezTo>
                  <a:cubicBezTo>
                    <a:pt x="151" y="9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5"/>
            <p:cNvSpPr/>
            <p:nvPr/>
          </p:nvSpPr>
          <p:spPr>
            <a:xfrm>
              <a:off x="4247250" y="3268250"/>
              <a:ext cx="3925" cy="1025"/>
            </a:xfrm>
            <a:custGeom>
              <a:avLst/>
              <a:gdLst/>
              <a:ahLst/>
              <a:cxnLst/>
              <a:rect l="l" t="t" r="r" b="b"/>
              <a:pathLst>
                <a:path w="157" h="41" extrusionOk="0">
                  <a:moveTo>
                    <a:pt x="77" y="1"/>
                  </a:moveTo>
                  <a:cubicBezTo>
                    <a:pt x="64" y="1"/>
                    <a:pt x="51" y="3"/>
                    <a:pt x="37" y="7"/>
                  </a:cubicBezTo>
                  <a:cubicBezTo>
                    <a:pt x="37" y="24"/>
                    <a:pt x="17" y="24"/>
                    <a:pt x="0" y="40"/>
                  </a:cubicBezTo>
                  <a:lnTo>
                    <a:pt x="157" y="40"/>
                  </a:lnTo>
                  <a:cubicBezTo>
                    <a:pt x="145" y="16"/>
                    <a:pt x="113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5"/>
            <p:cNvSpPr/>
            <p:nvPr/>
          </p:nvSpPr>
          <p:spPr>
            <a:xfrm>
              <a:off x="4382175" y="3204400"/>
              <a:ext cx="4250" cy="5100"/>
            </a:xfrm>
            <a:custGeom>
              <a:avLst/>
              <a:gdLst/>
              <a:ahLst/>
              <a:cxnLst/>
              <a:rect l="l" t="t" r="r" b="b"/>
              <a:pathLst>
                <a:path w="170" h="204" extrusionOk="0">
                  <a:moveTo>
                    <a:pt x="83" y="1"/>
                  </a:moveTo>
                  <a:cubicBezTo>
                    <a:pt x="33" y="17"/>
                    <a:pt x="0" y="87"/>
                    <a:pt x="33" y="141"/>
                  </a:cubicBezTo>
                  <a:cubicBezTo>
                    <a:pt x="45" y="177"/>
                    <a:pt x="76" y="204"/>
                    <a:pt x="117" y="204"/>
                  </a:cubicBezTo>
                  <a:cubicBezTo>
                    <a:pt x="133" y="204"/>
                    <a:pt x="151" y="200"/>
                    <a:pt x="169" y="191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5"/>
            <p:cNvSpPr/>
            <p:nvPr/>
          </p:nvSpPr>
          <p:spPr>
            <a:xfrm>
              <a:off x="4276925" y="3256350"/>
              <a:ext cx="5175" cy="5425"/>
            </a:xfrm>
            <a:custGeom>
              <a:avLst/>
              <a:gdLst/>
              <a:ahLst/>
              <a:cxnLst/>
              <a:rect l="l" t="t" r="r" b="b"/>
              <a:pathLst>
                <a:path w="207" h="217" extrusionOk="0">
                  <a:moveTo>
                    <a:pt x="87" y="1"/>
                  </a:moveTo>
                  <a:cubicBezTo>
                    <a:pt x="67" y="1"/>
                    <a:pt x="34" y="21"/>
                    <a:pt x="17" y="38"/>
                  </a:cubicBezTo>
                  <a:cubicBezTo>
                    <a:pt x="1" y="71"/>
                    <a:pt x="1" y="87"/>
                    <a:pt x="1" y="124"/>
                  </a:cubicBezTo>
                  <a:lnTo>
                    <a:pt x="1" y="141"/>
                  </a:lnTo>
                  <a:cubicBezTo>
                    <a:pt x="17" y="157"/>
                    <a:pt x="17" y="174"/>
                    <a:pt x="34" y="190"/>
                  </a:cubicBezTo>
                  <a:cubicBezTo>
                    <a:pt x="58" y="207"/>
                    <a:pt x="81" y="217"/>
                    <a:pt x="105" y="217"/>
                  </a:cubicBezTo>
                  <a:cubicBezTo>
                    <a:pt x="133" y="217"/>
                    <a:pt x="161" y="203"/>
                    <a:pt x="190" y="174"/>
                  </a:cubicBezTo>
                  <a:cubicBezTo>
                    <a:pt x="207" y="157"/>
                    <a:pt x="207" y="124"/>
                    <a:pt x="207" y="104"/>
                  </a:cubicBezTo>
                  <a:cubicBezTo>
                    <a:pt x="207" y="71"/>
                    <a:pt x="190" y="54"/>
                    <a:pt x="170" y="38"/>
                  </a:cubicBezTo>
                  <a:cubicBezTo>
                    <a:pt x="137" y="2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5"/>
            <p:cNvSpPr/>
            <p:nvPr/>
          </p:nvSpPr>
          <p:spPr>
            <a:xfrm>
              <a:off x="4376500" y="3180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7" y="0"/>
                  </a:moveTo>
                  <a:cubicBezTo>
                    <a:pt x="59" y="0"/>
                    <a:pt x="34" y="28"/>
                    <a:pt x="21" y="58"/>
                  </a:cubicBezTo>
                  <a:cubicBezTo>
                    <a:pt x="0" y="75"/>
                    <a:pt x="0" y="75"/>
                    <a:pt x="0" y="91"/>
                  </a:cubicBezTo>
                  <a:lnTo>
                    <a:pt x="0" y="141"/>
                  </a:lnTo>
                  <a:cubicBezTo>
                    <a:pt x="21" y="161"/>
                    <a:pt x="37" y="178"/>
                    <a:pt x="70" y="194"/>
                  </a:cubicBezTo>
                  <a:cubicBezTo>
                    <a:pt x="70" y="194"/>
                    <a:pt x="87" y="194"/>
                    <a:pt x="87" y="211"/>
                  </a:cubicBezTo>
                  <a:cubicBezTo>
                    <a:pt x="157" y="211"/>
                    <a:pt x="206" y="178"/>
                    <a:pt x="206" y="108"/>
                  </a:cubicBezTo>
                  <a:cubicBezTo>
                    <a:pt x="206" y="91"/>
                    <a:pt x="206" y="58"/>
                    <a:pt x="190" y="38"/>
                  </a:cubicBezTo>
                  <a:cubicBezTo>
                    <a:pt x="173" y="21"/>
                    <a:pt x="157" y="5"/>
                    <a:pt x="124" y="5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5"/>
            <p:cNvSpPr/>
            <p:nvPr/>
          </p:nvSpPr>
          <p:spPr>
            <a:xfrm>
              <a:off x="4372675" y="3195275"/>
              <a:ext cx="5175" cy="4925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97" y="1"/>
                  </a:moveTo>
                  <a:cubicBezTo>
                    <a:pt x="65" y="1"/>
                    <a:pt x="35" y="13"/>
                    <a:pt x="17" y="40"/>
                  </a:cubicBezTo>
                  <a:cubicBezTo>
                    <a:pt x="1" y="57"/>
                    <a:pt x="1" y="73"/>
                    <a:pt x="1" y="110"/>
                  </a:cubicBezTo>
                  <a:lnTo>
                    <a:pt x="1" y="127"/>
                  </a:lnTo>
                  <a:cubicBezTo>
                    <a:pt x="17" y="143"/>
                    <a:pt x="17" y="160"/>
                    <a:pt x="34" y="176"/>
                  </a:cubicBezTo>
                  <a:cubicBezTo>
                    <a:pt x="50" y="197"/>
                    <a:pt x="87" y="197"/>
                    <a:pt x="120" y="197"/>
                  </a:cubicBezTo>
                  <a:cubicBezTo>
                    <a:pt x="137" y="197"/>
                    <a:pt x="174" y="176"/>
                    <a:pt x="190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2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5"/>
            <p:cNvSpPr/>
            <p:nvPr/>
          </p:nvSpPr>
          <p:spPr>
            <a:xfrm>
              <a:off x="4205200" y="32160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1"/>
                  </a:moveTo>
                  <a:cubicBezTo>
                    <a:pt x="103" y="1"/>
                    <a:pt x="70" y="17"/>
                    <a:pt x="33" y="34"/>
                  </a:cubicBezTo>
                  <a:cubicBezTo>
                    <a:pt x="17" y="50"/>
                    <a:pt x="17" y="67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33" y="170"/>
                    <a:pt x="50" y="207"/>
                    <a:pt x="103" y="207"/>
                  </a:cubicBezTo>
                  <a:cubicBezTo>
                    <a:pt x="153" y="207"/>
                    <a:pt x="206" y="170"/>
                    <a:pt x="223" y="120"/>
                  </a:cubicBezTo>
                  <a:cubicBezTo>
                    <a:pt x="223" y="104"/>
                    <a:pt x="223" y="67"/>
                    <a:pt x="206" y="50"/>
                  </a:cubicBezTo>
                  <a:cubicBezTo>
                    <a:pt x="190" y="17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5"/>
            <p:cNvSpPr/>
            <p:nvPr/>
          </p:nvSpPr>
          <p:spPr>
            <a:xfrm>
              <a:off x="4368775" y="3222775"/>
              <a:ext cx="5675" cy="5250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15" y="1"/>
                  </a:moveTo>
                  <a:cubicBezTo>
                    <a:pt x="58" y="1"/>
                    <a:pt x="21" y="47"/>
                    <a:pt x="21" y="90"/>
                  </a:cubicBezTo>
                  <a:cubicBezTo>
                    <a:pt x="0" y="107"/>
                    <a:pt x="21" y="128"/>
                    <a:pt x="21" y="144"/>
                  </a:cubicBezTo>
                  <a:cubicBezTo>
                    <a:pt x="37" y="177"/>
                    <a:pt x="54" y="210"/>
                    <a:pt x="103" y="210"/>
                  </a:cubicBezTo>
                  <a:cubicBezTo>
                    <a:pt x="157" y="210"/>
                    <a:pt x="206" y="177"/>
                    <a:pt x="227" y="128"/>
                  </a:cubicBezTo>
                  <a:cubicBezTo>
                    <a:pt x="227" y="90"/>
                    <a:pt x="227" y="74"/>
                    <a:pt x="206" y="41"/>
                  </a:cubicBezTo>
                  <a:cubicBezTo>
                    <a:pt x="190" y="24"/>
                    <a:pt x="157" y="4"/>
                    <a:pt x="140" y="4"/>
                  </a:cubicBezTo>
                  <a:cubicBezTo>
                    <a:pt x="131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5"/>
            <p:cNvSpPr/>
            <p:nvPr/>
          </p:nvSpPr>
          <p:spPr>
            <a:xfrm>
              <a:off x="4364125" y="31709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67" y="1"/>
                    <a:pt x="17" y="38"/>
                    <a:pt x="1" y="88"/>
                  </a:cubicBezTo>
                  <a:cubicBezTo>
                    <a:pt x="1" y="104"/>
                    <a:pt x="1" y="120"/>
                    <a:pt x="17" y="141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3" y="207"/>
                  </a:cubicBezTo>
                  <a:cubicBezTo>
                    <a:pt x="92" y="209"/>
                    <a:pt x="101" y="210"/>
                    <a:pt x="110" y="210"/>
                  </a:cubicBezTo>
                  <a:cubicBezTo>
                    <a:pt x="166" y="210"/>
                    <a:pt x="207" y="167"/>
                    <a:pt x="207" y="120"/>
                  </a:cubicBezTo>
                  <a:cubicBezTo>
                    <a:pt x="223" y="104"/>
                    <a:pt x="207" y="71"/>
                    <a:pt x="186" y="55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5"/>
            <p:cNvSpPr/>
            <p:nvPr/>
          </p:nvSpPr>
          <p:spPr>
            <a:xfrm>
              <a:off x="4378650" y="3153175"/>
              <a:ext cx="6125" cy="5425"/>
            </a:xfrm>
            <a:custGeom>
              <a:avLst/>
              <a:gdLst/>
              <a:ahLst/>
              <a:cxnLst/>
              <a:rect l="l" t="t" r="r" b="b"/>
              <a:pathLst>
                <a:path w="245" h="217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8" y="42"/>
                    <a:pt x="1" y="91"/>
                    <a:pt x="38" y="145"/>
                  </a:cubicBezTo>
                  <a:cubicBezTo>
                    <a:pt x="51" y="185"/>
                    <a:pt x="86" y="217"/>
                    <a:pt x="127" y="217"/>
                  </a:cubicBezTo>
                  <a:cubicBezTo>
                    <a:pt x="137" y="217"/>
                    <a:pt x="147" y="215"/>
                    <a:pt x="158" y="211"/>
                  </a:cubicBezTo>
                  <a:cubicBezTo>
                    <a:pt x="224" y="178"/>
                    <a:pt x="244" y="129"/>
                    <a:pt x="224" y="75"/>
                  </a:cubicBezTo>
                  <a:cubicBezTo>
                    <a:pt x="210" y="34"/>
                    <a:pt x="16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5"/>
            <p:cNvSpPr/>
            <p:nvPr/>
          </p:nvSpPr>
          <p:spPr>
            <a:xfrm>
              <a:off x="4379575" y="3139050"/>
              <a:ext cx="6025" cy="5200"/>
            </a:xfrm>
            <a:custGeom>
              <a:avLst/>
              <a:gdLst/>
              <a:ahLst/>
              <a:cxnLst/>
              <a:rect l="l" t="t" r="r" b="b"/>
              <a:pathLst>
                <a:path w="241" h="208" extrusionOk="0">
                  <a:moveTo>
                    <a:pt x="111" y="1"/>
                  </a:moveTo>
                  <a:cubicBezTo>
                    <a:pt x="102" y="1"/>
                    <a:pt x="93" y="2"/>
                    <a:pt x="83" y="5"/>
                  </a:cubicBezTo>
                  <a:cubicBezTo>
                    <a:pt x="34" y="22"/>
                    <a:pt x="1" y="92"/>
                    <a:pt x="17" y="141"/>
                  </a:cubicBezTo>
                  <a:cubicBezTo>
                    <a:pt x="41" y="180"/>
                    <a:pt x="76" y="208"/>
                    <a:pt x="112" y="208"/>
                  </a:cubicBezTo>
                  <a:cubicBezTo>
                    <a:pt x="126" y="208"/>
                    <a:pt x="140" y="204"/>
                    <a:pt x="154" y="195"/>
                  </a:cubicBezTo>
                  <a:cubicBezTo>
                    <a:pt x="207" y="178"/>
                    <a:pt x="240" y="125"/>
                    <a:pt x="224" y="75"/>
                  </a:cubicBezTo>
                  <a:cubicBezTo>
                    <a:pt x="193" y="31"/>
                    <a:pt x="15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5"/>
            <p:cNvSpPr/>
            <p:nvPr/>
          </p:nvSpPr>
          <p:spPr>
            <a:xfrm>
              <a:off x="4377000" y="316615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05" y="1"/>
                  </a:moveTo>
                  <a:cubicBezTo>
                    <a:pt x="71" y="1"/>
                    <a:pt x="37" y="16"/>
                    <a:pt x="17" y="38"/>
                  </a:cubicBezTo>
                  <a:cubicBezTo>
                    <a:pt x="1" y="71"/>
                    <a:pt x="1" y="88"/>
                    <a:pt x="1" y="125"/>
                  </a:cubicBezTo>
                  <a:lnTo>
                    <a:pt x="1" y="141"/>
                  </a:lnTo>
                  <a:cubicBezTo>
                    <a:pt x="17" y="158"/>
                    <a:pt x="17" y="174"/>
                    <a:pt x="34" y="191"/>
                  </a:cubicBezTo>
                  <a:cubicBezTo>
                    <a:pt x="53" y="205"/>
                    <a:pt x="74" y="211"/>
                    <a:pt x="96" y="211"/>
                  </a:cubicBezTo>
                  <a:cubicBezTo>
                    <a:pt x="131" y="211"/>
                    <a:pt x="166" y="195"/>
                    <a:pt x="186" y="174"/>
                  </a:cubicBezTo>
                  <a:cubicBezTo>
                    <a:pt x="207" y="158"/>
                    <a:pt x="207" y="125"/>
                    <a:pt x="207" y="88"/>
                  </a:cubicBezTo>
                  <a:cubicBezTo>
                    <a:pt x="207" y="71"/>
                    <a:pt x="186" y="38"/>
                    <a:pt x="170" y="22"/>
                  </a:cubicBezTo>
                  <a:cubicBezTo>
                    <a:pt x="150" y="7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5"/>
            <p:cNvSpPr/>
            <p:nvPr/>
          </p:nvSpPr>
          <p:spPr>
            <a:xfrm>
              <a:off x="4362375" y="31851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37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3" y="34"/>
                    <a:pt x="17" y="50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37"/>
                    <a:pt x="17" y="153"/>
                    <a:pt x="33" y="153"/>
                  </a:cubicBezTo>
                  <a:cubicBezTo>
                    <a:pt x="50" y="191"/>
                    <a:pt x="71" y="191"/>
                    <a:pt x="104" y="207"/>
                  </a:cubicBezTo>
                  <a:cubicBezTo>
                    <a:pt x="153" y="207"/>
                    <a:pt x="207" y="170"/>
                    <a:pt x="223" y="120"/>
                  </a:cubicBezTo>
                  <a:cubicBezTo>
                    <a:pt x="223" y="87"/>
                    <a:pt x="223" y="50"/>
                    <a:pt x="207" y="34"/>
                  </a:cubicBezTo>
                  <a:cubicBezTo>
                    <a:pt x="190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5"/>
            <p:cNvSpPr/>
            <p:nvPr/>
          </p:nvSpPr>
          <p:spPr>
            <a:xfrm>
              <a:off x="4370925" y="32073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4" y="0"/>
                  </a:moveTo>
                  <a:cubicBezTo>
                    <a:pt x="105" y="0"/>
                    <a:pt x="96" y="2"/>
                    <a:pt x="87" y="4"/>
                  </a:cubicBezTo>
                  <a:cubicBezTo>
                    <a:pt x="38" y="42"/>
                    <a:pt x="1" y="91"/>
                    <a:pt x="38" y="145"/>
                  </a:cubicBezTo>
                  <a:cubicBezTo>
                    <a:pt x="38" y="161"/>
                    <a:pt x="38" y="178"/>
                    <a:pt x="54" y="178"/>
                  </a:cubicBezTo>
                  <a:cubicBezTo>
                    <a:pt x="87" y="211"/>
                    <a:pt x="120" y="211"/>
                    <a:pt x="157" y="211"/>
                  </a:cubicBezTo>
                  <a:cubicBezTo>
                    <a:pt x="207" y="194"/>
                    <a:pt x="223" y="161"/>
                    <a:pt x="223" y="108"/>
                  </a:cubicBezTo>
                  <a:lnTo>
                    <a:pt x="223" y="75"/>
                  </a:lnTo>
                  <a:cubicBezTo>
                    <a:pt x="210" y="33"/>
                    <a:pt x="161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5"/>
            <p:cNvSpPr/>
            <p:nvPr/>
          </p:nvSpPr>
          <p:spPr>
            <a:xfrm>
              <a:off x="4236100" y="3258825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12" y="1"/>
                  </a:moveTo>
                  <a:cubicBezTo>
                    <a:pt x="104" y="1"/>
                    <a:pt x="96" y="2"/>
                    <a:pt x="87" y="5"/>
                  </a:cubicBezTo>
                  <a:cubicBezTo>
                    <a:pt x="34" y="25"/>
                    <a:pt x="1" y="91"/>
                    <a:pt x="17" y="145"/>
                  </a:cubicBezTo>
                  <a:cubicBezTo>
                    <a:pt x="34" y="162"/>
                    <a:pt x="34" y="178"/>
                    <a:pt x="50" y="178"/>
                  </a:cubicBezTo>
                  <a:cubicBezTo>
                    <a:pt x="72" y="197"/>
                    <a:pt x="92" y="205"/>
                    <a:pt x="112" y="205"/>
                  </a:cubicBezTo>
                  <a:cubicBezTo>
                    <a:pt x="126" y="205"/>
                    <a:pt x="140" y="201"/>
                    <a:pt x="153" y="195"/>
                  </a:cubicBezTo>
                  <a:cubicBezTo>
                    <a:pt x="191" y="195"/>
                    <a:pt x="224" y="162"/>
                    <a:pt x="224" y="108"/>
                  </a:cubicBezTo>
                  <a:lnTo>
                    <a:pt x="224" y="75"/>
                  </a:lnTo>
                  <a:cubicBezTo>
                    <a:pt x="196" y="34"/>
                    <a:pt x="154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5"/>
            <p:cNvSpPr/>
            <p:nvPr/>
          </p:nvSpPr>
          <p:spPr>
            <a:xfrm>
              <a:off x="4240850" y="3227925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13" y="0"/>
                  </a:moveTo>
                  <a:cubicBezTo>
                    <a:pt x="104" y="0"/>
                    <a:pt x="95" y="1"/>
                    <a:pt x="87" y="4"/>
                  </a:cubicBezTo>
                  <a:cubicBezTo>
                    <a:pt x="34" y="41"/>
                    <a:pt x="1" y="91"/>
                    <a:pt x="34" y="144"/>
                  </a:cubicBezTo>
                  <a:cubicBezTo>
                    <a:pt x="47" y="184"/>
                    <a:pt x="84" y="216"/>
                    <a:pt x="133" y="216"/>
                  </a:cubicBezTo>
                  <a:cubicBezTo>
                    <a:pt x="145" y="216"/>
                    <a:pt x="157" y="214"/>
                    <a:pt x="170" y="210"/>
                  </a:cubicBezTo>
                  <a:cubicBezTo>
                    <a:pt x="223" y="177"/>
                    <a:pt x="240" y="128"/>
                    <a:pt x="223" y="74"/>
                  </a:cubicBezTo>
                  <a:cubicBezTo>
                    <a:pt x="209" y="33"/>
                    <a:pt x="15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5"/>
            <p:cNvSpPr/>
            <p:nvPr/>
          </p:nvSpPr>
          <p:spPr>
            <a:xfrm>
              <a:off x="4239925" y="32469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4" y="1"/>
                  </a:moveTo>
                  <a:cubicBezTo>
                    <a:pt x="71" y="1"/>
                    <a:pt x="21" y="34"/>
                    <a:pt x="21" y="87"/>
                  </a:cubicBezTo>
                  <a:cubicBezTo>
                    <a:pt x="0" y="104"/>
                    <a:pt x="0" y="120"/>
                    <a:pt x="21" y="137"/>
                  </a:cubicBezTo>
                  <a:cubicBezTo>
                    <a:pt x="21" y="153"/>
                    <a:pt x="21" y="153"/>
                    <a:pt x="38" y="153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57" y="207"/>
                    <a:pt x="207" y="170"/>
                    <a:pt x="227" y="120"/>
                  </a:cubicBezTo>
                  <a:cubicBezTo>
                    <a:pt x="227" y="87"/>
                    <a:pt x="207" y="67"/>
                    <a:pt x="190" y="34"/>
                  </a:cubicBezTo>
                  <a:cubicBezTo>
                    <a:pt x="190" y="17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5"/>
            <p:cNvSpPr/>
            <p:nvPr/>
          </p:nvSpPr>
          <p:spPr>
            <a:xfrm>
              <a:off x="4231375" y="320752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23" y="1"/>
                  </a:moveTo>
                  <a:cubicBezTo>
                    <a:pt x="107" y="1"/>
                    <a:pt x="89" y="6"/>
                    <a:pt x="70" y="16"/>
                  </a:cubicBezTo>
                  <a:cubicBezTo>
                    <a:pt x="17" y="33"/>
                    <a:pt x="0" y="82"/>
                    <a:pt x="17" y="136"/>
                  </a:cubicBezTo>
                  <a:cubicBezTo>
                    <a:pt x="29" y="185"/>
                    <a:pt x="72" y="209"/>
                    <a:pt x="115" y="209"/>
                  </a:cubicBezTo>
                  <a:cubicBezTo>
                    <a:pt x="129" y="209"/>
                    <a:pt x="144" y="207"/>
                    <a:pt x="157" y="202"/>
                  </a:cubicBezTo>
                  <a:cubicBezTo>
                    <a:pt x="206" y="185"/>
                    <a:pt x="239" y="119"/>
                    <a:pt x="206" y="66"/>
                  </a:cubicBezTo>
                  <a:cubicBezTo>
                    <a:pt x="195" y="30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5"/>
            <p:cNvSpPr/>
            <p:nvPr/>
          </p:nvSpPr>
          <p:spPr>
            <a:xfrm>
              <a:off x="4250225" y="3256875"/>
              <a:ext cx="6100" cy="5275"/>
            </a:xfrm>
            <a:custGeom>
              <a:avLst/>
              <a:gdLst/>
              <a:ahLst/>
              <a:cxnLst/>
              <a:rect l="l" t="t" r="r" b="b"/>
              <a:pathLst>
                <a:path w="244" h="211" extrusionOk="0">
                  <a:moveTo>
                    <a:pt x="87" y="0"/>
                  </a:moveTo>
                  <a:cubicBezTo>
                    <a:pt x="54" y="17"/>
                    <a:pt x="38" y="33"/>
                    <a:pt x="38" y="50"/>
                  </a:cubicBezTo>
                  <a:cubicBezTo>
                    <a:pt x="21" y="83"/>
                    <a:pt x="1" y="120"/>
                    <a:pt x="21" y="136"/>
                  </a:cubicBezTo>
                  <a:cubicBezTo>
                    <a:pt x="35" y="178"/>
                    <a:pt x="83" y="211"/>
                    <a:pt x="130" y="211"/>
                  </a:cubicBezTo>
                  <a:cubicBezTo>
                    <a:pt x="139" y="211"/>
                    <a:pt x="149" y="209"/>
                    <a:pt x="157" y="207"/>
                  </a:cubicBezTo>
                  <a:cubicBezTo>
                    <a:pt x="207" y="186"/>
                    <a:pt x="244" y="120"/>
                    <a:pt x="228" y="66"/>
                  </a:cubicBezTo>
                  <a:cubicBezTo>
                    <a:pt x="207" y="33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5"/>
            <p:cNvSpPr/>
            <p:nvPr/>
          </p:nvSpPr>
          <p:spPr>
            <a:xfrm>
              <a:off x="4230550" y="323565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99" y="0"/>
                  </a:moveTo>
                  <a:cubicBezTo>
                    <a:pt x="89" y="0"/>
                    <a:pt x="78" y="2"/>
                    <a:pt x="66" y="4"/>
                  </a:cubicBezTo>
                  <a:cubicBezTo>
                    <a:pt x="17" y="25"/>
                    <a:pt x="0" y="91"/>
                    <a:pt x="17" y="144"/>
                  </a:cubicBezTo>
                  <a:cubicBezTo>
                    <a:pt x="29" y="180"/>
                    <a:pt x="68" y="209"/>
                    <a:pt x="107" y="209"/>
                  </a:cubicBezTo>
                  <a:cubicBezTo>
                    <a:pt x="123" y="209"/>
                    <a:pt x="139" y="204"/>
                    <a:pt x="153" y="194"/>
                  </a:cubicBezTo>
                  <a:cubicBezTo>
                    <a:pt x="206" y="177"/>
                    <a:pt x="239" y="128"/>
                    <a:pt x="206" y="74"/>
                  </a:cubicBezTo>
                  <a:cubicBezTo>
                    <a:pt x="193" y="33"/>
                    <a:pt x="153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5"/>
            <p:cNvSpPr/>
            <p:nvPr/>
          </p:nvSpPr>
          <p:spPr>
            <a:xfrm>
              <a:off x="4251150" y="3240325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11" y="1"/>
                  </a:moveTo>
                  <a:cubicBezTo>
                    <a:pt x="82" y="1"/>
                    <a:pt x="52" y="14"/>
                    <a:pt x="34" y="44"/>
                  </a:cubicBezTo>
                  <a:cubicBezTo>
                    <a:pt x="17" y="60"/>
                    <a:pt x="1" y="77"/>
                    <a:pt x="1" y="110"/>
                  </a:cubicBezTo>
                  <a:cubicBezTo>
                    <a:pt x="17" y="126"/>
                    <a:pt x="17" y="126"/>
                    <a:pt x="17" y="147"/>
                  </a:cubicBezTo>
                  <a:cubicBezTo>
                    <a:pt x="17" y="164"/>
                    <a:pt x="34" y="164"/>
                    <a:pt x="50" y="180"/>
                  </a:cubicBezTo>
                  <a:cubicBezTo>
                    <a:pt x="67" y="195"/>
                    <a:pt x="90" y="203"/>
                    <a:pt x="113" y="203"/>
                  </a:cubicBezTo>
                  <a:cubicBezTo>
                    <a:pt x="141" y="203"/>
                    <a:pt x="170" y="191"/>
                    <a:pt x="191" y="164"/>
                  </a:cubicBezTo>
                  <a:cubicBezTo>
                    <a:pt x="223" y="126"/>
                    <a:pt x="223" y="60"/>
                    <a:pt x="170" y="23"/>
                  </a:cubicBezTo>
                  <a:cubicBezTo>
                    <a:pt x="155" y="9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5"/>
            <p:cNvSpPr/>
            <p:nvPr/>
          </p:nvSpPr>
          <p:spPr>
            <a:xfrm>
              <a:off x="4243425" y="32146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3" y="1"/>
                  </a:moveTo>
                  <a:cubicBezTo>
                    <a:pt x="51" y="1"/>
                    <a:pt x="17" y="34"/>
                    <a:pt x="17" y="92"/>
                  </a:cubicBezTo>
                  <a:cubicBezTo>
                    <a:pt x="1" y="108"/>
                    <a:pt x="1" y="125"/>
                    <a:pt x="17" y="145"/>
                  </a:cubicBezTo>
                  <a:cubicBezTo>
                    <a:pt x="17" y="145"/>
                    <a:pt x="17" y="162"/>
                    <a:pt x="34" y="162"/>
                  </a:cubicBezTo>
                  <a:cubicBezTo>
                    <a:pt x="50" y="178"/>
                    <a:pt x="67" y="195"/>
                    <a:pt x="104" y="211"/>
                  </a:cubicBezTo>
                  <a:cubicBezTo>
                    <a:pt x="153" y="211"/>
                    <a:pt x="207" y="178"/>
                    <a:pt x="223" y="125"/>
                  </a:cubicBezTo>
                  <a:cubicBezTo>
                    <a:pt x="223" y="92"/>
                    <a:pt x="207" y="59"/>
                    <a:pt x="207" y="42"/>
                  </a:cubicBezTo>
                  <a:cubicBezTo>
                    <a:pt x="190" y="22"/>
                    <a:pt x="153" y="5"/>
                    <a:pt x="137" y="5"/>
                  </a:cubicBezTo>
                  <a:cubicBezTo>
                    <a:pt x="125" y="2"/>
                    <a:pt x="113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5"/>
            <p:cNvSpPr/>
            <p:nvPr/>
          </p:nvSpPr>
          <p:spPr>
            <a:xfrm>
              <a:off x="4247650" y="3201725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97" y="1"/>
                  </a:moveTo>
                  <a:cubicBezTo>
                    <a:pt x="55" y="1"/>
                    <a:pt x="18" y="33"/>
                    <a:pt x="1" y="91"/>
                  </a:cubicBezTo>
                  <a:lnTo>
                    <a:pt x="1" y="145"/>
                  </a:lnTo>
                  <a:cubicBezTo>
                    <a:pt x="21" y="145"/>
                    <a:pt x="21" y="161"/>
                    <a:pt x="21" y="161"/>
                  </a:cubicBezTo>
                  <a:cubicBezTo>
                    <a:pt x="38" y="178"/>
                    <a:pt x="71" y="194"/>
                    <a:pt x="87" y="211"/>
                  </a:cubicBezTo>
                  <a:cubicBezTo>
                    <a:pt x="124" y="211"/>
                    <a:pt x="141" y="194"/>
                    <a:pt x="174" y="178"/>
                  </a:cubicBezTo>
                  <a:cubicBezTo>
                    <a:pt x="190" y="178"/>
                    <a:pt x="207" y="145"/>
                    <a:pt x="207" y="124"/>
                  </a:cubicBezTo>
                  <a:cubicBezTo>
                    <a:pt x="227" y="58"/>
                    <a:pt x="174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5"/>
            <p:cNvSpPr/>
            <p:nvPr/>
          </p:nvSpPr>
          <p:spPr>
            <a:xfrm>
              <a:off x="4216325" y="32418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70" y="0"/>
                    <a:pt x="37" y="17"/>
                    <a:pt x="17" y="66"/>
                  </a:cubicBezTo>
                  <a:cubicBezTo>
                    <a:pt x="0" y="66"/>
                    <a:pt x="0" y="66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37" y="190"/>
                    <a:pt x="70" y="190"/>
                  </a:cubicBezTo>
                  <a:cubicBezTo>
                    <a:pt x="70" y="207"/>
                    <a:pt x="87" y="207"/>
                    <a:pt x="87" y="207"/>
                  </a:cubicBezTo>
                  <a:cubicBezTo>
                    <a:pt x="157" y="207"/>
                    <a:pt x="206" y="170"/>
                    <a:pt x="206" y="120"/>
                  </a:cubicBezTo>
                  <a:cubicBezTo>
                    <a:pt x="206" y="87"/>
                    <a:pt x="206" y="66"/>
                    <a:pt x="190" y="33"/>
                  </a:cubicBezTo>
                  <a:cubicBezTo>
                    <a:pt x="173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5"/>
            <p:cNvSpPr/>
            <p:nvPr/>
          </p:nvSpPr>
          <p:spPr>
            <a:xfrm>
              <a:off x="4216725" y="32274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02" y="0"/>
                  </a:moveTo>
                  <a:cubicBezTo>
                    <a:pt x="70" y="0"/>
                    <a:pt x="40" y="14"/>
                    <a:pt x="21" y="44"/>
                  </a:cubicBezTo>
                  <a:cubicBezTo>
                    <a:pt x="1" y="60"/>
                    <a:pt x="1" y="77"/>
                    <a:pt x="1" y="110"/>
                  </a:cubicBezTo>
                  <a:lnTo>
                    <a:pt x="1" y="147"/>
                  </a:lnTo>
                  <a:cubicBezTo>
                    <a:pt x="21" y="163"/>
                    <a:pt x="21" y="163"/>
                    <a:pt x="38" y="180"/>
                  </a:cubicBezTo>
                  <a:cubicBezTo>
                    <a:pt x="60" y="195"/>
                    <a:pt x="83" y="203"/>
                    <a:pt x="106" y="203"/>
                  </a:cubicBezTo>
                  <a:cubicBezTo>
                    <a:pt x="135" y="203"/>
                    <a:pt x="163" y="190"/>
                    <a:pt x="190" y="163"/>
                  </a:cubicBezTo>
                  <a:cubicBezTo>
                    <a:pt x="207" y="147"/>
                    <a:pt x="207" y="110"/>
                    <a:pt x="207" y="93"/>
                  </a:cubicBezTo>
                  <a:cubicBezTo>
                    <a:pt x="207" y="60"/>
                    <a:pt x="190" y="44"/>
                    <a:pt x="174" y="23"/>
                  </a:cubicBezTo>
                  <a:cubicBezTo>
                    <a:pt x="152" y="9"/>
                    <a:pt x="126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5"/>
            <p:cNvSpPr/>
            <p:nvPr/>
          </p:nvSpPr>
          <p:spPr>
            <a:xfrm>
              <a:off x="4310425" y="32051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6" y="0"/>
                  </a:moveTo>
                  <a:cubicBezTo>
                    <a:pt x="113" y="0"/>
                    <a:pt x="99" y="3"/>
                    <a:pt x="87" y="8"/>
                  </a:cubicBezTo>
                  <a:cubicBezTo>
                    <a:pt x="34" y="24"/>
                    <a:pt x="1" y="90"/>
                    <a:pt x="17" y="144"/>
                  </a:cubicBezTo>
                  <a:cubicBezTo>
                    <a:pt x="41" y="181"/>
                    <a:pt x="77" y="201"/>
                    <a:pt x="114" y="201"/>
                  </a:cubicBezTo>
                  <a:cubicBezTo>
                    <a:pt x="127" y="201"/>
                    <a:pt x="140" y="199"/>
                    <a:pt x="153" y="194"/>
                  </a:cubicBezTo>
                  <a:cubicBezTo>
                    <a:pt x="207" y="177"/>
                    <a:pt x="240" y="128"/>
                    <a:pt x="223" y="74"/>
                  </a:cubicBezTo>
                  <a:cubicBezTo>
                    <a:pt x="211" y="24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5"/>
            <p:cNvSpPr/>
            <p:nvPr/>
          </p:nvSpPr>
          <p:spPr>
            <a:xfrm>
              <a:off x="4212500" y="325622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5" y="0"/>
                  </a:moveTo>
                  <a:cubicBezTo>
                    <a:pt x="64" y="0"/>
                    <a:pt x="35" y="14"/>
                    <a:pt x="17" y="43"/>
                  </a:cubicBezTo>
                  <a:cubicBezTo>
                    <a:pt x="1" y="59"/>
                    <a:pt x="1" y="92"/>
                    <a:pt x="1" y="109"/>
                  </a:cubicBezTo>
                  <a:lnTo>
                    <a:pt x="1" y="146"/>
                  </a:lnTo>
                  <a:cubicBezTo>
                    <a:pt x="17" y="162"/>
                    <a:pt x="17" y="179"/>
                    <a:pt x="34" y="179"/>
                  </a:cubicBezTo>
                  <a:cubicBezTo>
                    <a:pt x="50" y="195"/>
                    <a:pt x="87" y="212"/>
                    <a:pt x="120" y="212"/>
                  </a:cubicBezTo>
                  <a:cubicBezTo>
                    <a:pt x="137" y="195"/>
                    <a:pt x="170" y="195"/>
                    <a:pt x="190" y="162"/>
                  </a:cubicBezTo>
                  <a:cubicBezTo>
                    <a:pt x="207" y="146"/>
                    <a:pt x="207" y="129"/>
                    <a:pt x="207" y="92"/>
                  </a:cubicBezTo>
                  <a:cubicBezTo>
                    <a:pt x="207" y="59"/>
                    <a:pt x="190" y="43"/>
                    <a:pt x="170" y="26"/>
                  </a:cubicBezTo>
                  <a:cubicBezTo>
                    <a:pt x="147" y="10"/>
                    <a:pt x="121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5"/>
            <p:cNvSpPr/>
            <p:nvPr/>
          </p:nvSpPr>
          <p:spPr>
            <a:xfrm>
              <a:off x="4207775" y="32043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9" y="1"/>
                  </a:moveTo>
                  <a:cubicBezTo>
                    <a:pt x="72" y="1"/>
                    <a:pt x="37" y="16"/>
                    <a:pt x="17" y="39"/>
                  </a:cubicBezTo>
                  <a:cubicBezTo>
                    <a:pt x="0" y="55"/>
                    <a:pt x="0" y="88"/>
                    <a:pt x="0" y="121"/>
                  </a:cubicBezTo>
                  <a:lnTo>
                    <a:pt x="0" y="142"/>
                  </a:lnTo>
                  <a:cubicBezTo>
                    <a:pt x="17" y="159"/>
                    <a:pt x="17" y="175"/>
                    <a:pt x="33" y="192"/>
                  </a:cubicBezTo>
                  <a:cubicBezTo>
                    <a:pt x="50" y="208"/>
                    <a:pt x="87" y="208"/>
                    <a:pt x="120" y="208"/>
                  </a:cubicBezTo>
                  <a:cubicBezTo>
                    <a:pt x="136" y="208"/>
                    <a:pt x="173" y="192"/>
                    <a:pt x="190" y="175"/>
                  </a:cubicBezTo>
                  <a:cubicBezTo>
                    <a:pt x="206" y="142"/>
                    <a:pt x="206" y="121"/>
                    <a:pt x="206" y="88"/>
                  </a:cubicBezTo>
                  <a:cubicBezTo>
                    <a:pt x="206" y="72"/>
                    <a:pt x="190" y="39"/>
                    <a:pt x="173" y="18"/>
                  </a:cubicBezTo>
                  <a:cubicBezTo>
                    <a:pt x="153" y="6"/>
                    <a:pt x="131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5"/>
            <p:cNvSpPr/>
            <p:nvPr/>
          </p:nvSpPr>
          <p:spPr>
            <a:xfrm>
              <a:off x="4254150" y="32263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71" y="0"/>
                    <a:pt x="17" y="33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90"/>
                    <a:pt x="71" y="206"/>
                    <a:pt x="87" y="206"/>
                  </a:cubicBezTo>
                  <a:cubicBezTo>
                    <a:pt x="95" y="208"/>
                    <a:pt x="103" y="209"/>
                    <a:pt x="111" y="209"/>
                  </a:cubicBezTo>
                  <a:cubicBezTo>
                    <a:pt x="166" y="209"/>
                    <a:pt x="207" y="163"/>
                    <a:pt x="207" y="120"/>
                  </a:cubicBezTo>
                  <a:cubicBezTo>
                    <a:pt x="223" y="103"/>
                    <a:pt x="207" y="66"/>
                    <a:pt x="190" y="50"/>
                  </a:cubicBezTo>
                  <a:cubicBezTo>
                    <a:pt x="174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5"/>
            <p:cNvSpPr/>
            <p:nvPr/>
          </p:nvSpPr>
          <p:spPr>
            <a:xfrm>
              <a:off x="4223650" y="31886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03" y="0"/>
                  </a:moveTo>
                  <a:cubicBezTo>
                    <a:pt x="91" y="0"/>
                    <a:pt x="78" y="4"/>
                    <a:pt x="70" y="12"/>
                  </a:cubicBezTo>
                  <a:cubicBezTo>
                    <a:pt x="54" y="12"/>
                    <a:pt x="33" y="29"/>
                    <a:pt x="17" y="50"/>
                  </a:cubicBezTo>
                  <a:cubicBezTo>
                    <a:pt x="0" y="83"/>
                    <a:pt x="0" y="116"/>
                    <a:pt x="17" y="132"/>
                  </a:cubicBezTo>
                  <a:cubicBezTo>
                    <a:pt x="30" y="176"/>
                    <a:pt x="69" y="206"/>
                    <a:pt x="110" y="206"/>
                  </a:cubicBezTo>
                  <a:cubicBezTo>
                    <a:pt x="119" y="206"/>
                    <a:pt x="127" y="205"/>
                    <a:pt x="136" y="202"/>
                  </a:cubicBezTo>
                  <a:cubicBezTo>
                    <a:pt x="206" y="186"/>
                    <a:pt x="223" y="116"/>
                    <a:pt x="206" y="66"/>
                  </a:cubicBezTo>
                  <a:cubicBezTo>
                    <a:pt x="190" y="29"/>
                    <a:pt x="173" y="12"/>
                    <a:pt x="136" y="12"/>
                  </a:cubicBezTo>
                  <a:cubicBezTo>
                    <a:pt x="128" y="4"/>
                    <a:pt x="115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5"/>
            <p:cNvSpPr/>
            <p:nvPr/>
          </p:nvSpPr>
          <p:spPr>
            <a:xfrm>
              <a:off x="4218475" y="3214575"/>
              <a:ext cx="6025" cy="5050"/>
            </a:xfrm>
            <a:custGeom>
              <a:avLst/>
              <a:gdLst/>
              <a:ahLst/>
              <a:cxnLst/>
              <a:rect l="l" t="t" r="r" b="b"/>
              <a:pathLst>
                <a:path w="241" h="202" extrusionOk="0">
                  <a:moveTo>
                    <a:pt x="127" y="0"/>
                  </a:moveTo>
                  <a:cubicBezTo>
                    <a:pt x="113" y="0"/>
                    <a:pt x="100" y="2"/>
                    <a:pt x="87" y="6"/>
                  </a:cubicBezTo>
                  <a:cubicBezTo>
                    <a:pt x="34" y="23"/>
                    <a:pt x="1" y="76"/>
                    <a:pt x="17" y="146"/>
                  </a:cubicBezTo>
                  <a:cubicBezTo>
                    <a:pt x="45" y="183"/>
                    <a:pt x="80" y="202"/>
                    <a:pt x="118" y="202"/>
                  </a:cubicBezTo>
                  <a:cubicBezTo>
                    <a:pt x="131" y="202"/>
                    <a:pt x="144" y="200"/>
                    <a:pt x="158" y="196"/>
                  </a:cubicBezTo>
                  <a:cubicBezTo>
                    <a:pt x="224" y="179"/>
                    <a:pt x="240" y="109"/>
                    <a:pt x="224" y="60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5"/>
            <p:cNvSpPr/>
            <p:nvPr/>
          </p:nvSpPr>
          <p:spPr>
            <a:xfrm>
              <a:off x="4219300" y="320022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18" y="0"/>
                    <a:pt x="103" y="5"/>
                    <a:pt x="87" y="15"/>
                  </a:cubicBezTo>
                  <a:cubicBezTo>
                    <a:pt x="38" y="32"/>
                    <a:pt x="1" y="81"/>
                    <a:pt x="21" y="135"/>
                  </a:cubicBezTo>
                  <a:cubicBezTo>
                    <a:pt x="49" y="176"/>
                    <a:pt x="88" y="209"/>
                    <a:pt x="132" y="209"/>
                  </a:cubicBezTo>
                  <a:cubicBezTo>
                    <a:pt x="140" y="209"/>
                    <a:pt x="149" y="208"/>
                    <a:pt x="158" y="205"/>
                  </a:cubicBezTo>
                  <a:cubicBezTo>
                    <a:pt x="207" y="184"/>
                    <a:pt x="244" y="118"/>
                    <a:pt x="228" y="65"/>
                  </a:cubicBezTo>
                  <a:cubicBezTo>
                    <a:pt x="201" y="29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5"/>
            <p:cNvSpPr/>
            <p:nvPr/>
          </p:nvSpPr>
          <p:spPr>
            <a:xfrm>
              <a:off x="4225800" y="325212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20" y="1"/>
                  </a:moveTo>
                  <a:cubicBezTo>
                    <a:pt x="104" y="1"/>
                    <a:pt x="71" y="17"/>
                    <a:pt x="50" y="34"/>
                  </a:cubicBezTo>
                  <a:cubicBezTo>
                    <a:pt x="34" y="34"/>
                    <a:pt x="17" y="67"/>
                    <a:pt x="1" y="87"/>
                  </a:cubicBezTo>
                  <a:cubicBezTo>
                    <a:pt x="1" y="120"/>
                    <a:pt x="1" y="137"/>
                    <a:pt x="17" y="153"/>
                  </a:cubicBezTo>
                  <a:lnTo>
                    <a:pt x="34" y="170"/>
                  </a:lnTo>
                  <a:cubicBezTo>
                    <a:pt x="50" y="190"/>
                    <a:pt x="71" y="207"/>
                    <a:pt x="104" y="207"/>
                  </a:cubicBezTo>
                  <a:cubicBezTo>
                    <a:pt x="112" y="210"/>
                    <a:pt x="121" y="211"/>
                    <a:pt x="129" y="211"/>
                  </a:cubicBezTo>
                  <a:cubicBezTo>
                    <a:pt x="170" y="211"/>
                    <a:pt x="210" y="178"/>
                    <a:pt x="223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5"/>
            <p:cNvSpPr/>
            <p:nvPr/>
          </p:nvSpPr>
          <p:spPr>
            <a:xfrm>
              <a:off x="4288875" y="32533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5" y="0"/>
                  </a:moveTo>
                  <a:cubicBezTo>
                    <a:pt x="71" y="0"/>
                    <a:pt x="21" y="37"/>
                    <a:pt x="1" y="87"/>
                  </a:cubicBezTo>
                  <a:lnTo>
                    <a:pt x="1" y="140"/>
                  </a:lnTo>
                  <a:cubicBezTo>
                    <a:pt x="21" y="173"/>
                    <a:pt x="54" y="206"/>
                    <a:pt x="87" y="206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0" y="54"/>
                  </a:cubicBezTo>
                  <a:cubicBezTo>
                    <a:pt x="174" y="17"/>
                    <a:pt x="158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5"/>
            <p:cNvSpPr/>
            <p:nvPr/>
          </p:nvSpPr>
          <p:spPr>
            <a:xfrm>
              <a:off x="4292400" y="322570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8" y="1"/>
                  </a:moveTo>
                  <a:cubicBezTo>
                    <a:pt x="80" y="1"/>
                    <a:pt x="51" y="14"/>
                    <a:pt x="33" y="44"/>
                  </a:cubicBezTo>
                  <a:cubicBezTo>
                    <a:pt x="17" y="60"/>
                    <a:pt x="0" y="77"/>
                    <a:pt x="0" y="114"/>
                  </a:cubicBezTo>
                  <a:cubicBezTo>
                    <a:pt x="0" y="130"/>
                    <a:pt x="0" y="130"/>
                    <a:pt x="17" y="147"/>
                  </a:cubicBezTo>
                  <a:cubicBezTo>
                    <a:pt x="17" y="163"/>
                    <a:pt x="33" y="163"/>
                    <a:pt x="49" y="180"/>
                  </a:cubicBezTo>
                  <a:cubicBezTo>
                    <a:pt x="61" y="191"/>
                    <a:pt x="75" y="205"/>
                    <a:pt x="93" y="205"/>
                  </a:cubicBezTo>
                  <a:cubicBezTo>
                    <a:pt x="101" y="205"/>
                    <a:pt x="110" y="202"/>
                    <a:pt x="120" y="196"/>
                  </a:cubicBezTo>
                  <a:cubicBezTo>
                    <a:pt x="153" y="196"/>
                    <a:pt x="169" y="180"/>
                    <a:pt x="190" y="163"/>
                  </a:cubicBezTo>
                  <a:cubicBezTo>
                    <a:pt x="206" y="147"/>
                    <a:pt x="223" y="114"/>
                    <a:pt x="206" y="93"/>
                  </a:cubicBezTo>
                  <a:cubicBezTo>
                    <a:pt x="206" y="60"/>
                    <a:pt x="190" y="44"/>
                    <a:pt x="169" y="27"/>
                  </a:cubicBezTo>
                  <a:cubicBezTo>
                    <a:pt x="154" y="10"/>
                    <a:pt x="13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5"/>
            <p:cNvSpPr/>
            <p:nvPr/>
          </p:nvSpPr>
          <p:spPr>
            <a:xfrm>
              <a:off x="4284250" y="32014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50" y="0"/>
                    <a:pt x="0" y="33"/>
                    <a:pt x="0" y="87"/>
                  </a:cubicBezTo>
                  <a:lnTo>
                    <a:pt x="0" y="157"/>
                  </a:lnTo>
                  <a:lnTo>
                    <a:pt x="17" y="173"/>
                  </a:lnTo>
                  <a:cubicBezTo>
                    <a:pt x="33" y="190"/>
                    <a:pt x="50" y="206"/>
                    <a:pt x="83" y="206"/>
                  </a:cubicBezTo>
                  <a:cubicBezTo>
                    <a:pt x="92" y="209"/>
                    <a:pt x="101" y="211"/>
                    <a:pt x="110" y="211"/>
                  </a:cubicBezTo>
                  <a:cubicBezTo>
                    <a:pt x="152" y="211"/>
                    <a:pt x="189" y="178"/>
                    <a:pt x="206" y="120"/>
                  </a:cubicBezTo>
                  <a:cubicBezTo>
                    <a:pt x="206" y="103"/>
                    <a:pt x="206" y="70"/>
                    <a:pt x="186" y="54"/>
                  </a:cubicBezTo>
                  <a:cubicBezTo>
                    <a:pt x="169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5"/>
            <p:cNvSpPr/>
            <p:nvPr/>
          </p:nvSpPr>
          <p:spPr>
            <a:xfrm>
              <a:off x="4296200" y="32112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2" y="1"/>
                  </a:moveTo>
                  <a:cubicBezTo>
                    <a:pt x="70" y="1"/>
                    <a:pt x="34" y="28"/>
                    <a:pt x="17" y="55"/>
                  </a:cubicBezTo>
                  <a:lnTo>
                    <a:pt x="17" y="92"/>
                  </a:lnTo>
                  <a:cubicBezTo>
                    <a:pt x="1" y="108"/>
                    <a:pt x="17" y="125"/>
                    <a:pt x="17" y="141"/>
                  </a:cubicBezTo>
                  <a:cubicBezTo>
                    <a:pt x="38" y="158"/>
                    <a:pt x="54" y="195"/>
                    <a:pt x="71" y="195"/>
                  </a:cubicBezTo>
                  <a:cubicBezTo>
                    <a:pt x="87" y="195"/>
                    <a:pt x="87" y="211"/>
                    <a:pt x="104" y="211"/>
                  </a:cubicBezTo>
                  <a:cubicBezTo>
                    <a:pt x="157" y="211"/>
                    <a:pt x="207" y="178"/>
                    <a:pt x="223" y="125"/>
                  </a:cubicBezTo>
                  <a:cubicBezTo>
                    <a:pt x="223" y="92"/>
                    <a:pt x="223" y="55"/>
                    <a:pt x="207" y="38"/>
                  </a:cubicBezTo>
                  <a:cubicBezTo>
                    <a:pt x="190" y="22"/>
                    <a:pt x="157" y="5"/>
                    <a:pt x="141" y="5"/>
                  </a:cubicBezTo>
                  <a:cubicBezTo>
                    <a:pt x="131" y="2"/>
                    <a:pt x="121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5"/>
            <p:cNvSpPr/>
            <p:nvPr/>
          </p:nvSpPr>
          <p:spPr>
            <a:xfrm>
              <a:off x="4301350" y="32482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0"/>
                  </a:moveTo>
                  <a:cubicBezTo>
                    <a:pt x="104" y="0"/>
                    <a:pt x="71" y="17"/>
                    <a:pt x="54" y="37"/>
                  </a:cubicBezTo>
                  <a:cubicBezTo>
                    <a:pt x="17" y="37"/>
                    <a:pt x="1" y="70"/>
                    <a:pt x="1" y="87"/>
                  </a:cubicBezTo>
                  <a:cubicBezTo>
                    <a:pt x="1" y="120"/>
                    <a:pt x="1" y="140"/>
                    <a:pt x="17" y="157"/>
                  </a:cubicBezTo>
                  <a:lnTo>
                    <a:pt x="17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99" y="209"/>
                    <a:pt x="111" y="210"/>
                    <a:pt x="121" y="210"/>
                  </a:cubicBezTo>
                  <a:cubicBezTo>
                    <a:pt x="173" y="210"/>
                    <a:pt x="207" y="178"/>
                    <a:pt x="207" y="120"/>
                  </a:cubicBezTo>
                  <a:cubicBezTo>
                    <a:pt x="223" y="103"/>
                    <a:pt x="207" y="70"/>
                    <a:pt x="190" y="54"/>
                  </a:cubicBezTo>
                  <a:cubicBezTo>
                    <a:pt x="174" y="3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5"/>
            <p:cNvSpPr/>
            <p:nvPr/>
          </p:nvSpPr>
          <p:spPr>
            <a:xfrm>
              <a:off x="4306100" y="32216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7" y="0"/>
                    <a:pt x="70" y="0"/>
                    <a:pt x="33" y="17"/>
                  </a:cubicBezTo>
                  <a:cubicBezTo>
                    <a:pt x="17" y="33"/>
                    <a:pt x="0" y="70"/>
                    <a:pt x="0" y="87"/>
                  </a:cubicBezTo>
                  <a:lnTo>
                    <a:pt x="0" y="136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4" y="209"/>
                    <a:pt x="100" y="210"/>
                    <a:pt x="108" y="210"/>
                  </a:cubicBezTo>
                  <a:cubicBezTo>
                    <a:pt x="154" y="210"/>
                    <a:pt x="207" y="166"/>
                    <a:pt x="207" y="120"/>
                  </a:cubicBezTo>
                  <a:cubicBezTo>
                    <a:pt x="207" y="103"/>
                    <a:pt x="207" y="70"/>
                    <a:pt x="190" y="50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5"/>
            <p:cNvSpPr/>
            <p:nvPr/>
          </p:nvSpPr>
          <p:spPr>
            <a:xfrm>
              <a:off x="4302275" y="32349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83" y="0"/>
                  </a:moveTo>
                  <a:cubicBezTo>
                    <a:pt x="17" y="33"/>
                    <a:pt x="1" y="87"/>
                    <a:pt x="17" y="136"/>
                  </a:cubicBezTo>
                  <a:cubicBezTo>
                    <a:pt x="31" y="180"/>
                    <a:pt x="81" y="211"/>
                    <a:pt x="126" y="211"/>
                  </a:cubicBezTo>
                  <a:cubicBezTo>
                    <a:pt x="135" y="211"/>
                    <a:pt x="145" y="209"/>
                    <a:pt x="153" y="206"/>
                  </a:cubicBezTo>
                  <a:cubicBezTo>
                    <a:pt x="170" y="190"/>
                    <a:pt x="186" y="190"/>
                    <a:pt x="186" y="173"/>
                  </a:cubicBezTo>
                  <a:cubicBezTo>
                    <a:pt x="223" y="136"/>
                    <a:pt x="223" y="103"/>
                    <a:pt x="207" y="70"/>
                  </a:cubicBezTo>
                  <a:cubicBezTo>
                    <a:pt x="207" y="33"/>
                    <a:pt x="17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5"/>
            <p:cNvSpPr/>
            <p:nvPr/>
          </p:nvSpPr>
          <p:spPr>
            <a:xfrm>
              <a:off x="4282500" y="32156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17" y="33"/>
                    <a:pt x="0" y="50"/>
                    <a:pt x="0" y="83"/>
                  </a:cubicBezTo>
                  <a:lnTo>
                    <a:pt x="0" y="136"/>
                  </a:lnTo>
                  <a:lnTo>
                    <a:pt x="17" y="153"/>
                  </a:lnTo>
                  <a:cubicBezTo>
                    <a:pt x="33" y="186"/>
                    <a:pt x="70" y="206"/>
                    <a:pt x="87" y="206"/>
                  </a:cubicBezTo>
                  <a:cubicBezTo>
                    <a:pt x="153" y="206"/>
                    <a:pt x="206" y="169"/>
                    <a:pt x="206" y="120"/>
                  </a:cubicBezTo>
                  <a:cubicBezTo>
                    <a:pt x="206" y="83"/>
                    <a:pt x="206" y="66"/>
                    <a:pt x="190" y="33"/>
                  </a:cubicBezTo>
                  <a:cubicBezTo>
                    <a:pt x="173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5"/>
            <p:cNvSpPr/>
            <p:nvPr/>
          </p:nvSpPr>
          <p:spPr>
            <a:xfrm>
              <a:off x="4270025" y="322420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03" y="0"/>
                  </a:moveTo>
                  <a:cubicBezTo>
                    <a:pt x="70" y="0"/>
                    <a:pt x="54" y="17"/>
                    <a:pt x="33" y="33"/>
                  </a:cubicBezTo>
                  <a:cubicBezTo>
                    <a:pt x="17" y="50"/>
                    <a:pt x="0" y="87"/>
                    <a:pt x="17" y="120"/>
                  </a:cubicBezTo>
                  <a:lnTo>
                    <a:pt x="17" y="137"/>
                  </a:lnTo>
                  <a:cubicBezTo>
                    <a:pt x="17" y="153"/>
                    <a:pt x="33" y="174"/>
                    <a:pt x="54" y="190"/>
                  </a:cubicBezTo>
                  <a:cubicBezTo>
                    <a:pt x="67" y="203"/>
                    <a:pt x="85" y="208"/>
                    <a:pt x="104" y="208"/>
                  </a:cubicBezTo>
                  <a:cubicBezTo>
                    <a:pt x="135" y="208"/>
                    <a:pt x="170" y="194"/>
                    <a:pt x="190" y="174"/>
                  </a:cubicBezTo>
                  <a:cubicBezTo>
                    <a:pt x="239" y="120"/>
                    <a:pt x="223" y="50"/>
                    <a:pt x="190" y="17"/>
                  </a:cubicBezTo>
                  <a:cubicBezTo>
                    <a:pt x="157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5"/>
            <p:cNvSpPr/>
            <p:nvPr/>
          </p:nvSpPr>
          <p:spPr>
            <a:xfrm>
              <a:off x="4263625" y="3249975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37" y="0"/>
                  </a:moveTo>
                  <a:cubicBezTo>
                    <a:pt x="67" y="0"/>
                    <a:pt x="17" y="33"/>
                    <a:pt x="17" y="87"/>
                  </a:cubicBezTo>
                  <a:cubicBezTo>
                    <a:pt x="1" y="103"/>
                    <a:pt x="17" y="120"/>
                    <a:pt x="17" y="136"/>
                  </a:cubicBezTo>
                  <a:lnTo>
                    <a:pt x="17" y="153"/>
                  </a:lnTo>
                  <a:cubicBezTo>
                    <a:pt x="17" y="153"/>
                    <a:pt x="17" y="173"/>
                    <a:pt x="34" y="173"/>
                  </a:cubicBezTo>
                  <a:cubicBezTo>
                    <a:pt x="50" y="190"/>
                    <a:pt x="67" y="206"/>
                    <a:pt x="104" y="206"/>
                  </a:cubicBezTo>
                  <a:cubicBezTo>
                    <a:pt x="109" y="211"/>
                    <a:pt x="115" y="213"/>
                    <a:pt x="122" y="213"/>
                  </a:cubicBezTo>
                  <a:cubicBezTo>
                    <a:pt x="138" y="213"/>
                    <a:pt x="158" y="201"/>
                    <a:pt x="170" y="190"/>
                  </a:cubicBezTo>
                  <a:cubicBezTo>
                    <a:pt x="207" y="173"/>
                    <a:pt x="207" y="153"/>
                    <a:pt x="223" y="120"/>
                  </a:cubicBezTo>
                  <a:cubicBezTo>
                    <a:pt x="223" y="103"/>
                    <a:pt x="223" y="87"/>
                    <a:pt x="207" y="50"/>
                  </a:cubicBezTo>
                  <a:cubicBezTo>
                    <a:pt x="186" y="33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5"/>
            <p:cNvSpPr/>
            <p:nvPr/>
          </p:nvSpPr>
          <p:spPr>
            <a:xfrm>
              <a:off x="4262700" y="32636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8"/>
                    <a:pt x="1" y="87"/>
                  </a:cubicBezTo>
                  <a:cubicBezTo>
                    <a:pt x="1" y="120"/>
                    <a:pt x="1" y="141"/>
                    <a:pt x="17" y="157"/>
                  </a:cubicBezTo>
                  <a:cubicBezTo>
                    <a:pt x="17" y="157"/>
                    <a:pt x="17" y="174"/>
                    <a:pt x="38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13" y="209"/>
                    <a:pt x="122" y="211"/>
                    <a:pt x="131" y="211"/>
                  </a:cubicBezTo>
                  <a:cubicBezTo>
                    <a:pt x="173" y="211"/>
                    <a:pt x="210" y="178"/>
                    <a:pt x="223" y="120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38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5"/>
            <p:cNvSpPr/>
            <p:nvPr/>
          </p:nvSpPr>
          <p:spPr>
            <a:xfrm>
              <a:off x="4260125" y="320017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20" y="1"/>
                  </a:moveTo>
                  <a:cubicBezTo>
                    <a:pt x="71" y="1"/>
                    <a:pt x="17" y="34"/>
                    <a:pt x="1" y="83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8" y="186"/>
                    <a:pt x="71" y="207"/>
                    <a:pt x="87" y="207"/>
                  </a:cubicBezTo>
                  <a:cubicBezTo>
                    <a:pt x="97" y="212"/>
                    <a:pt x="105" y="214"/>
                    <a:pt x="113" y="214"/>
                  </a:cubicBezTo>
                  <a:cubicBezTo>
                    <a:pt x="133" y="214"/>
                    <a:pt x="150" y="201"/>
                    <a:pt x="174" y="186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07" y="104"/>
                    <a:pt x="207" y="67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5"/>
            <p:cNvSpPr/>
            <p:nvPr/>
          </p:nvSpPr>
          <p:spPr>
            <a:xfrm>
              <a:off x="4280325" y="32319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4" y="190"/>
                    <a:pt x="71" y="207"/>
                    <a:pt x="87" y="207"/>
                  </a:cubicBezTo>
                  <a:cubicBezTo>
                    <a:pt x="120" y="207"/>
                    <a:pt x="137" y="207"/>
                    <a:pt x="174" y="190"/>
                  </a:cubicBezTo>
                  <a:cubicBezTo>
                    <a:pt x="190" y="174"/>
                    <a:pt x="207" y="153"/>
                    <a:pt x="207" y="120"/>
                  </a:cubicBezTo>
                  <a:cubicBezTo>
                    <a:pt x="207" y="104"/>
                    <a:pt x="207" y="71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5"/>
            <p:cNvSpPr/>
            <p:nvPr/>
          </p:nvSpPr>
          <p:spPr>
            <a:xfrm>
              <a:off x="4265275" y="3236050"/>
              <a:ext cx="5175" cy="5375"/>
            </a:xfrm>
            <a:custGeom>
              <a:avLst/>
              <a:gdLst/>
              <a:ahLst/>
              <a:cxnLst/>
              <a:rect l="l" t="t" r="r" b="b"/>
              <a:pathLst>
                <a:path w="207" h="215" extrusionOk="0">
                  <a:moveTo>
                    <a:pt x="91" y="0"/>
                  </a:moveTo>
                  <a:cubicBezTo>
                    <a:pt x="69" y="0"/>
                    <a:pt x="49" y="14"/>
                    <a:pt x="38" y="25"/>
                  </a:cubicBezTo>
                  <a:cubicBezTo>
                    <a:pt x="17" y="42"/>
                    <a:pt x="1" y="58"/>
                    <a:pt x="1" y="91"/>
                  </a:cubicBezTo>
                  <a:lnTo>
                    <a:pt x="1" y="145"/>
                  </a:lnTo>
                  <a:cubicBezTo>
                    <a:pt x="1" y="145"/>
                    <a:pt x="1" y="161"/>
                    <a:pt x="17" y="161"/>
                  </a:cubicBezTo>
                  <a:cubicBezTo>
                    <a:pt x="38" y="178"/>
                    <a:pt x="54" y="194"/>
                    <a:pt x="87" y="215"/>
                  </a:cubicBezTo>
                  <a:cubicBezTo>
                    <a:pt x="141" y="215"/>
                    <a:pt x="190" y="178"/>
                    <a:pt x="207" y="128"/>
                  </a:cubicBezTo>
                  <a:cubicBezTo>
                    <a:pt x="207" y="91"/>
                    <a:pt x="207" y="58"/>
                    <a:pt x="190" y="42"/>
                  </a:cubicBezTo>
                  <a:cubicBezTo>
                    <a:pt x="174" y="25"/>
                    <a:pt x="141" y="9"/>
                    <a:pt x="120" y="9"/>
                  </a:cubicBezTo>
                  <a:cubicBezTo>
                    <a:pt x="110" y="3"/>
                    <a:pt x="101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5"/>
            <p:cNvSpPr/>
            <p:nvPr/>
          </p:nvSpPr>
          <p:spPr>
            <a:xfrm>
              <a:off x="4256725" y="32142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8" y="0"/>
                  </a:moveTo>
                  <a:cubicBezTo>
                    <a:pt x="72" y="0"/>
                    <a:pt x="37" y="14"/>
                    <a:pt x="17" y="35"/>
                  </a:cubicBezTo>
                  <a:cubicBezTo>
                    <a:pt x="0" y="55"/>
                    <a:pt x="0" y="88"/>
                    <a:pt x="0" y="121"/>
                  </a:cubicBezTo>
                  <a:lnTo>
                    <a:pt x="0" y="138"/>
                  </a:lnTo>
                  <a:cubicBezTo>
                    <a:pt x="17" y="158"/>
                    <a:pt x="17" y="175"/>
                    <a:pt x="33" y="191"/>
                  </a:cubicBezTo>
                  <a:cubicBezTo>
                    <a:pt x="54" y="204"/>
                    <a:pt x="76" y="209"/>
                    <a:pt x="98" y="209"/>
                  </a:cubicBezTo>
                  <a:cubicBezTo>
                    <a:pt x="133" y="209"/>
                    <a:pt x="167" y="195"/>
                    <a:pt x="190" y="175"/>
                  </a:cubicBezTo>
                  <a:cubicBezTo>
                    <a:pt x="207" y="138"/>
                    <a:pt x="207" y="121"/>
                    <a:pt x="207" y="88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3" y="6"/>
                    <a:pt x="13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5"/>
            <p:cNvSpPr/>
            <p:nvPr/>
          </p:nvSpPr>
          <p:spPr>
            <a:xfrm>
              <a:off x="4276925" y="32433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24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34" y="27"/>
                    <a:pt x="1" y="93"/>
                    <a:pt x="17" y="147"/>
                  </a:cubicBezTo>
                  <a:cubicBezTo>
                    <a:pt x="34" y="163"/>
                    <a:pt x="34" y="163"/>
                    <a:pt x="50" y="180"/>
                  </a:cubicBezTo>
                  <a:cubicBezTo>
                    <a:pt x="76" y="191"/>
                    <a:pt x="100" y="203"/>
                    <a:pt x="124" y="203"/>
                  </a:cubicBezTo>
                  <a:cubicBezTo>
                    <a:pt x="134" y="203"/>
                    <a:pt x="143" y="201"/>
                    <a:pt x="153" y="196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198" y="20"/>
                    <a:pt x="162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5"/>
            <p:cNvSpPr/>
            <p:nvPr/>
          </p:nvSpPr>
          <p:spPr>
            <a:xfrm>
              <a:off x="4272175" y="319407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3" y="0"/>
                  </a:moveTo>
                  <a:cubicBezTo>
                    <a:pt x="92" y="0"/>
                    <a:pt x="57" y="15"/>
                    <a:pt x="34" y="39"/>
                  </a:cubicBezTo>
                  <a:cubicBezTo>
                    <a:pt x="17" y="55"/>
                    <a:pt x="1" y="88"/>
                    <a:pt x="1" y="121"/>
                  </a:cubicBezTo>
                  <a:cubicBezTo>
                    <a:pt x="17" y="121"/>
                    <a:pt x="17" y="142"/>
                    <a:pt x="17" y="142"/>
                  </a:cubicBezTo>
                  <a:cubicBezTo>
                    <a:pt x="17" y="158"/>
                    <a:pt x="34" y="175"/>
                    <a:pt x="50" y="191"/>
                  </a:cubicBezTo>
                  <a:cubicBezTo>
                    <a:pt x="71" y="208"/>
                    <a:pt x="104" y="208"/>
                    <a:pt x="120" y="208"/>
                  </a:cubicBezTo>
                  <a:cubicBezTo>
                    <a:pt x="153" y="208"/>
                    <a:pt x="174" y="191"/>
                    <a:pt x="191" y="175"/>
                  </a:cubicBezTo>
                  <a:cubicBezTo>
                    <a:pt x="207" y="142"/>
                    <a:pt x="224" y="121"/>
                    <a:pt x="224" y="88"/>
                  </a:cubicBezTo>
                  <a:cubicBezTo>
                    <a:pt x="207" y="72"/>
                    <a:pt x="207" y="39"/>
                    <a:pt x="174" y="18"/>
                  </a:cubicBezTo>
                  <a:cubicBezTo>
                    <a:pt x="160" y="6"/>
                    <a:pt x="142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5"/>
            <p:cNvSpPr/>
            <p:nvPr/>
          </p:nvSpPr>
          <p:spPr>
            <a:xfrm>
              <a:off x="4151075" y="323817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7"/>
                    <a:pt x="1" y="76"/>
                    <a:pt x="17" y="146"/>
                  </a:cubicBezTo>
                  <a:cubicBezTo>
                    <a:pt x="42" y="184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79"/>
                    <a:pt x="240" y="109"/>
                    <a:pt x="223" y="60"/>
                  </a:cubicBezTo>
                  <a:cubicBezTo>
                    <a:pt x="211" y="19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5"/>
            <p:cNvSpPr/>
            <p:nvPr/>
          </p:nvSpPr>
          <p:spPr>
            <a:xfrm>
              <a:off x="4082750" y="31213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9" y="1"/>
                  </a:moveTo>
                  <a:cubicBezTo>
                    <a:pt x="68" y="1"/>
                    <a:pt x="39" y="13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59" y="203"/>
                    <a:pt x="86" y="211"/>
                    <a:pt x="111" y="211"/>
                  </a:cubicBezTo>
                  <a:cubicBezTo>
                    <a:pt x="142" y="211"/>
                    <a:pt x="172" y="198"/>
                    <a:pt x="190" y="180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77"/>
                    <a:pt x="190" y="40"/>
                    <a:pt x="173" y="24"/>
                  </a:cubicBezTo>
                  <a:cubicBezTo>
                    <a:pt x="151" y="9"/>
                    <a:pt x="125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5"/>
            <p:cNvSpPr/>
            <p:nvPr/>
          </p:nvSpPr>
          <p:spPr>
            <a:xfrm>
              <a:off x="4078500" y="3150275"/>
              <a:ext cx="5200" cy="5200"/>
            </a:xfrm>
            <a:custGeom>
              <a:avLst/>
              <a:gdLst/>
              <a:ahLst/>
              <a:cxnLst/>
              <a:rect l="l" t="t" r="r" b="b"/>
              <a:pathLst>
                <a:path w="208" h="208" extrusionOk="0">
                  <a:moveTo>
                    <a:pt x="109" y="0"/>
                  </a:moveTo>
                  <a:cubicBezTo>
                    <a:pt x="73" y="0"/>
                    <a:pt x="38" y="15"/>
                    <a:pt x="17" y="38"/>
                  </a:cubicBezTo>
                  <a:cubicBezTo>
                    <a:pt x="1" y="55"/>
                    <a:pt x="1" y="88"/>
                    <a:pt x="1" y="121"/>
                  </a:cubicBezTo>
                  <a:lnTo>
                    <a:pt x="1" y="142"/>
                  </a:lnTo>
                  <a:cubicBezTo>
                    <a:pt x="17" y="158"/>
                    <a:pt x="17" y="175"/>
                    <a:pt x="34" y="191"/>
                  </a:cubicBezTo>
                  <a:cubicBezTo>
                    <a:pt x="67" y="207"/>
                    <a:pt x="88" y="207"/>
                    <a:pt x="121" y="207"/>
                  </a:cubicBezTo>
                  <a:cubicBezTo>
                    <a:pt x="137" y="207"/>
                    <a:pt x="170" y="191"/>
                    <a:pt x="191" y="175"/>
                  </a:cubicBezTo>
                  <a:cubicBezTo>
                    <a:pt x="207" y="158"/>
                    <a:pt x="207" y="121"/>
                    <a:pt x="207" y="88"/>
                  </a:cubicBezTo>
                  <a:cubicBezTo>
                    <a:pt x="207" y="71"/>
                    <a:pt x="191" y="38"/>
                    <a:pt x="170" y="18"/>
                  </a:cubicBezTo>
                  <a:cubicBezTo>
                    <a:pt x="152" y="5"/>
                    <a:pt x="130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5"/>
            <p:cNvSpPr/>
            <p:nvPr/>
          </p:nvSpPr>
          <p:spPr>
            <a:xfrm>
              <a:off x="4085325" y="309432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30" y="1"/>
                  </a:moveTo>
                  <a:cubicBezTo>
                    <a:pt x="115" y="1"/>
                    <a:pt x="101" y="3"/>
                    <a:pt x="87" y="9"/>
                  </a:cubicBezTo>
                  <a:cubicBezTo>
                    <a:pt x="37" y="25"/>
                    <a:pt x="0" y="91"/>
                    <a:pt x="21" y="145"/>
                  </a:cubicBezTo>
                  <a:cubicBezTo>
                    <a:pt x="45" y="182"/>
                    <a:pt x="79" y="202"/>
                    <a:pt x="116" y="202"/>
                  </a:cubicBezTo>
                  <a:cubicBezTo>
                    <a:pt x="129" y="202"/>
                    <a:pt x="143" y="200"/>
                    <a:pt x="157" y="194"/>
                  </a:cubicBezTo>
                  <a:cubicBezTo>
                    <a:pt x="227" y="178"/>
                    <a:pt x="243" y="112"/>
                    <a:pt x="227" y="58"/>
                  </a:cubicBezTo>
                  <a:cubicBezTo>
                    <a:pt x="212" y="22"/>
                    <a:pt x="172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5"/>
            <p:cNvSpPr/>
            <p:nvPr/>
          </p:nvSpPr>
          <p:spPr>
            <a:xfrm>
              <a:off x="4082325" y="31357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71" y="0"/>
                    <a:pt x="38" y="17"/>
                    <a:pt x="17" y="66"/>
                  </a:cubicBezTo>
                  <a:lnTo>
                    <a:pt x="1" y="82"/>
                  </a:lnTo>
                  <a:cubicBezTo>
                    <a:pt x="1" y="103"/>
                    <a:pt x="1" y="136"/>
                    <a:pt x="17" y="136"/>
                  </a:cubicBezTo>
                  <a:cubicBezTo>
                    <a:pt x="17" y="169"/>
                    <a:pt x="38" y="186"/>
                    <a:pt x="71" y="206"/>
                  </a:cubicBezTo>
                  <a:lnTo>
                    <a:pt x="87" y="206"/>
                  </a:lnTo>
                  <a:cubicBezTo>
                    <a:pt x="96" y="208"/>
                    <a:pt x="104" y="209"/>
                    <a:pt x="113" y="209"/>
                  </a:cubicBezTo>
                  <a:cubicBezTo>
                    <a:pt x="169" y="209"/>
                    <a:pt x="207" y="163"/>
                    <a:pt x="207" y="120"/>
                  </a:cubicBezTo>
                  <a:cubicBezTo>
                    <a:pt x="223" y="103"/>
                    <a:pt x="207" y="66"/>
                    <a:pt x="190" y="49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5"/>
            <p:cNvSpPr/>
            <p:nvPr/>
          </p:nvSpPr>
          <p:spPr>
            <a:xfrm>
              <a:off x="4084500" y="31085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4" y="0"/>
                  </a:moveTo>
                  <a:cubicBezTo>
                    <a:pt x="105" y="0"/>
                    <a:pt x="95" y="2"/>
                    <a:pt x="87" y="5"/>
                  </a:cubicBezTo>
                  <a:cubicBezTo>
                    <a:pt x="33" y="21"/>
                    <a:pt x="0" y="91"/>
                    <a:pt x="33" y="141"/>
                  </a:cubicBezTo>
                  <a:cubicBezTo>
                    <a:pt x="48" y="180"/>
                    <a:pt x="78" y="208"/>
                    <a:pt x="120" y="208"/>
                  </a:cubicBezTo>
                  <a:cubicBezTo>
                    <a:pt x="136" y="208"/>
                    <a:pt x="154" y="203"/>
                    <a:pt x="173" y="194"/>
                  </a:cubicBezTo>
                  <a:cubicBezTo>
                    <a:pt x="223" y="178"/>
                    <a:pt x="239" y="124"/>
                    <a:pt x="223" y="75"/>
                  </a:cubicBezTo>
                  <a:cubicBezTo>
                    <a:pt x="209" y="31"/>
                    <a:pt x="159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5"/>
            <p:cNvSpPr/>
            <p:nvPr/>
          </p:nvSpPr>
          <p:spPr>
            <a:xfrm>
              <a:off x="4093550" y="30523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0" y="1"/>
                  </a:moveTo>
                  <a:cubicBezTo>
                    <a:pt x="51" y="1"/>
                    <a:pt x="1" y="47"/>
                    <a:pt x="1" y="90"/>
                  </a:cubicBezTo>
                  <a:lnTo>
                    <a:pt x="1" y="144"/>
                  </a:lnTo>
                  <a:lnTo>
                    <a:pt x="17" y="160"/>
                  </a:lnTo>
                  <a:cubicBezTo>
                    <a:pt x="34" y="193"/>
                    <a:pt x="50" y="210"/>
                    <a:pt x="83" y="210"/>
                  </a:cubicBezTo>
                  <a:cubicBezTo>
                    <a:pt x="137" y="210"/>
                    <a:pt x="186" y="177"/>
                    <a:pt x="207" y="123"/>
                  </a:cubicBezTo>
                  <a:cubicBezTo>
                    <a:pt x="207" y="90"/>
                    <a:pt x="207" y="74"/>
                    <a:pt x="186" y="41"/>
                  </a:cubicBezTo>
                  <a:cubicBezTo>
                    <a:pt x="170" y="20"/>
                    <a:pt x="137" y="4"/>
                    <a:pt x="121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5"/>
            <p:cNvSpPr/>
            <p:nvPr/>
          </p:nvSpPr>
          <p:spPr>
            <a:xfrm>
              <a:off x="4096150" y="31154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8" y="1"/>
                  </a:moveTo>
                  <a:cubicBezTo>
                    <a:pt x="53" y="1"/>
                    <a:pt x="14" y="44"/>
                    <a:pt x="0" y="91"/>
                  </a:cubicBezTo>
                  <a:cubicBezTo>
                    <a:pt x="0" y="107"/>
                    <a:pt x="0" y="123"/>
                    <a:pt x="17" y="140"/>
                  </a:cubicBezTo>
                  <a:lnTo>
                    <a:pt x="17" y="156"/>
                  </a:lnTo>
                  <a:cubicBezTo>
                    <a:pt x="33" y="194"/>
                    <a:pt x="66" y="210"/>
                    <a:pt x="82" y="210"/>
                  </a:cubicBezTo>
                  <a:cubicBezTo>
                    <a:pt x="153" y="210"/>
                    <a:pt x="206" y="173"/>
                    <a:pt x="206" y="123"/>
                  </a:cubicBezTo>
                  <a:cubicBezTo>
                    <a:pt x="223" y="91"/>
                    <a:pt x="206" y="70"/>
                    <a:pt x="186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2" y="2"/>
                    <a:pt x="105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5"/>
            <p:cNvSpPr/>
            <p:nvPr/>
          </p:nvSpPr>
          <p:spPr>
            <a:xfrm>
              <a:off x="4090475" y="306610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12" y="1"/>
                  </a:moveTo>
                  <a:cubicBezTo>
                    <a:pt x="76" y="1"/>
                    <a:pt x="41" y="17"/>
                    <a:pt x="21" y="37"/>
                  </a:cubicBezTo>
                  <a:cubicBezTo>
                    <a:pt x="0" y="54"/>
                    <a:pt x="0" y="87"/>
                    <a:pt x="0" y="124"/>
                  </a:cubicBezTo>
                  <a:lnTo>
                    <a:pt x="0" y="140"/>
                  </a:lnTo>
                  <a:cubicBezTo>
                    <a:pt x="21" y="157"/>
                    <a:pt x="21" y="173"/>
                    <a:pt x="37" y="190"/>
                  </a:cubicBezTo>
                  <a:cubicBezTo>
                    <a:pt x="57" y="204"/>
                    <a:pt x="80" y="211"/>
                    <a:pt x="102" y="211"/>
                  </a:cubicBezTo>
                  <a:cubicBezTo>
                    <a:pt x="136" y="211"/>
                    <a:pt x="170" y="196"/>
                    <a:pt x="190" y="173"/>
                  </a:cubicBezTo>
                  <a:cubicBezTo>
                    <a:pt x="227" y="124"/>
                    <a:pt x="227" y="54"/>
                    <a:pt x="173" y="21"/>
                  </a:cubicBezTo>
                  <a:cubicBezTo>
                    <a:pt x="155" y="7"/>
                    <a:pt x="133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5"/>
            <p:cNvSpPr/>
            <p:nvPr/>
          </p:nvSpPr>
          <p:spPr>
            <a:xfrm>
              <a:off x="4089650" y="3082875"/>
              <a:ext cx="5575" cy="4925"/>
            </a:xfrm>
            <a:custGeom>
              <a:avLst/>
              <a:gdLst/>
              <a:ahLst/>
              <a:cxnLst/>
              <a:rect l="l" t="t" r="r" b="b"/>
              <a:pathLst>
                <a:path w="223" h="197" extrusionOk="0">
                  <a:moveTo>
                    <a:pt x="70" y="1"/>
                  </a:moveTo>
                  <a:cubicBezTo>
                    <a:pt x="54" y="17"/>
                    <a:pt x="33" y="34"/>
                    <a:pt x="17" y="55"/>
                  </a:cubicBezTo>
                  <a:cubicBezTo>
                    <a:pt x="0" y="71"/>
                    <a:pt x="0" y="104"/>
                    <a:pt x="17" y="137"/>
                  </a:cubicBezTo>
                  <a:cubicBezTo>
                    <a:pt x="29" y="177"/>
                    <a:pt x="63" y="197"/>
                    <a:pt x="108" y="197"/>
                  </a:cubicBezTo>
                  <a:cubicBezTo>
                    <a:pt x="123" y="197"/>
                    <a:pt x="140" y="195"/>
                    <a:pt x="157" y="191"/>
                  </a:cubicBezTo>
                  <a:cubicBezTo>
                    <a:pt x="206" y="174"/>
                    <a:pt x="223" y="121"/>
                    <a:pt x="206" y="55"/>
                  </a:cubicBezTo>
                  <a:cubicBezTo>
                    <a:pt x="190" y="34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5"/>
            <p:cNvSpPr/>
            <p:nvPr/>
          </p:nvSpPr>
          <p:spPr>
            <a:xfrm>
              <a:off x="4066450" y="3156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5" y="1"/>
                  </a:moveTo>
                  <a:cubicBezTo>
                    <a:pt x="41" y="1"/>
                    <a:pt x="1" y="44"/>
                    <a:pt x="1" y="91"/>
                  </a:cubicBezTo>
                  <a:lnTo>
                    <a:pt x="1" y="140"/>
                  </a:lnTo>
                  <a:lnTo>
                    <a:pt x="17" y="157"/>
                  </a:lnTo>
                  <a:cubicBezTo>
                    <a:pt x="34" y="194"/>
                    <a:pt x="54" y="194"/>
                    <a:pt x="87" y="210"/>
                  </a:cubicBezTo>
                  <a:cubicBezTo>
                    <a:pt x="120" y="210"/>
                    <a:pt x="137" y="210"/>
                    <a:pt x="157" y="194"/>
                  </a:cubicBezTo>
                  <a:cubicBezTo>
                    <a:pt x="190" y="173"/>
                    <a:pt x="207" y="140"/>
                    <a:pt x="207" y="124"/>
                  </a:cubicBezTo>
                  <a:cubicBezTo>
                    <a:pt x="207" y="91"/>
                    <a:pt x="207" y="70"/>
                    <a:pt x="190" y="37"/>
                  </a:cubicBezTo>
                  <a:cubicBezTo>
                    <a:pt x="174" y="21"/>
                    <a:pt x="137" y="4"/>
                    <a:pt x="120" y="4"/>
                  </a:cubicBezTo>
                  <a:cubicBezTo>
                    <a:pt x="111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5"/>
            <p:cNvSpPr/>
            <p:nvPr/>
          </p:nvSpPr>
          <p:spPr>
            <a:xfrm>
              <a:off x="4077175" y="31626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10" y="0"/>
                  </a:moveTo>
                  <a:cubicBezTo>
                    <a:pt x="96" y="0"/>
                    <a:pt x="83" y="2"/>
                    <a:pt x="70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17" y="163"/>
                    <a:pt x="38" y="163"/>
                    <a:pt x="38" y="179"/>
                  </a:cubicBezTo>
                  <a:cubicBezTo>
                    <a:pt x="57" y="199"/>
                    <a:pt x="76" y="207"/>
                    <a:pt x="100" y="207"/>
                  </a:cubicBezTo>
                  <a:cubicBezTo>
                    <a:pt x="116" y="207"/>
                    <a:pt x="135" y="203"/>
                    <a:pt x="157" y="196"/>
                  </a:cubicBezTo>
                  <a:cubicBezTo>
                    <a:pt x="190" y="179"/>
                    <a:pt x="207" y="142"/>
                    <a:pt x="223" y="109"/>
                  </a:cubicBezTo>
                  <a:cubicBezTo>
                    <a:pt x="223" y="93"/>
                    <a:pt x="223" y="76"/>
                    <a:pt x="207" y="60"/>
                  </a:cubicBezTo>
                  <a:cubicBezTo>
                    <a:pt x="194" y="19"/>
                    <a:pt x="151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5"/>
            <p:cNvSpPr/>
            <p:nvPr/>
          </p:nvSpPr>
          <p:spPr>
            <a:xfrm>
              <a:off x="4062650" y="3181225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3" y="0"/>
                  </a:moveTo>
                  <a:cubicBezTo>
                    <a:pt x="66" y="0"/>
                    <a:pt x="50" y="17"/>
                    <a:pt x="33" y="37"/>
                  </a:cubicBezTo>
                  <a:cubicBezTo>
                    <a:pt x="17" y="54"/>
                    <a:pt x="0" y="87"/>
                    <a:pt x="0" y="103"/>
                  </a:cubicBezTo>
                  <a:cubicBezTo>
                    <a:pt x="0" y="120"/>
                    <a:pt x="17" y="120"/>
                    <a:pt x="17" y="140"/>
                  </a:cubicBezTo>
                  <a:cubicBezTo>
                    <a:pt x="17" y="157"/>
                    <a:pt x="33" y="173"/>
                    <a:pt x="50" y="173"/>
                  </a:cubicBezTo>
                  <a:cubicBezTo>
                    <a:pt x="64" y="196"/>
                    <a:pt x="87" y="205"/>
                    <a:pt x="110" y="205"/>
                  </a:cubicBezTo>
                  <a:cubicBezTo>
                    <a:pt x="138" y="205"/>
                    <a:pt x="168" y="191"/>
                    <a:pt x="186" y="173"/>
                  </a:cubicBezTo>
                  <a:cubicBezTo>
                    <a:pt x="206" y="140"/>
                    <a:pt x="223" y="120"/>
                    <a:pt x="223" y="87"/>
                  </a:cubicBezTo>
                  <a:cubicBezTo>
                    <a:pt x="206" y="70"/>
                    <a:pt x="206" y="3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5"/>
            <p:cNvSpPr/>
            <p:nvPr/>
          </p:nvSpPr>
          <p:spPr>
            <a:xfrm>
              <a:off x="4060475" y="31945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4"/>
                    <a:pt x="17" y="140"/>
                  </a:cubicBezTo>
                  <a:cubicBezTo>
                    <a:pt x="17" y="157"/>
                    <a:pt x="17" y="157"/>
                    <a:pt x="33" y="173"/>
                  </a:cubicBezTo>
                  <a:cubicBezTo>
                    <a:pt x="33" y="190"/>
                    <a:pt x="66" y="206"/>
                    <a:pt x="104" y="206"/>
                  </a:cubicBezTo>
                  <a:cubicBezTo>
                    <a:pt x="120" y="206"/>
                    <a:pt x="153" y="206"/>
                    <a:pt x="170" y="190"/>
                  </a:cubicBezTo>
                  <a:cubicBezTo>
                    <a:pt x="190" y="173"/>
                    <a:pt x="207" y="157"/>
                    <a:pt x="207" y="124"/>
                  </a:cubicBezTo>
                  <a:cubicBezTo>
                    <a:pt x="223" y="70"/>
                    <a:pt x="190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5"/>
            <p:cNvSpPr/>
            <p:nvPr/>
          </p:nvSpPr>
          <p:spPr>
            <a:xfrm>
              <a:off x="4096550" y="3129775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29" y="0"/>
                  </a:moveTo>
                  <a:cubicBezTo>
                    <a:pt x="115" y="0"/>
                    <a:pt x="101" y="4"/>
                    <a:pt x="87" y="13"/>
                  </a:cubicBezTo>
                  <a:cubicBezTo>
                    <a:pt x="17" y="34"/>
                    <a:pt x="1" y="83"/>
                    <a:pt x="17" y="137"/>
                  </a:cubicBezTo>
                  <a:cubicBezTo>
                    <a:pt x="30" y="187"/>
                    <a:pt x="73" y="209"/>
                    <a:pt x="116" y="209"/>
                  </a:cubicBezTo>
                  <a:cubicBezTo>
                    <a:pt x="129" y="209"/>
                    <a:pt x="141" y="207"/>
                    <a:pt x="153" y="203"/>
                  </a:cubicBezTo>
                  <a:cubicBezTo>
                    <a:pt x="207" y="186"/>
                    <a:pt x="240" y="116"/>
                    <a:pt x="223" y="67"/>
                  </a:cubicBezTo>
                  <a:cubicBezTo>
                    <a:pt x="199" y="28"/>
                    <a:pt x="165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5"/>
            <p:cNvSpPr/>
            <p:nvPr/>
          </p:nvSpPr>
          <p:spPr>
            <a:xfrm>
              <a:off x="4063050" y="3167825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02" y="0"/>
                  </a:moveTo>
                  <a:cubicBezTo>
                    <a:pt x="91" y="0"/>
                    <a:pt x="79" y="1"/>
                    <a:pt x="67" y="4"/>
                  </a:cubicBezTo>
                  <a:cubicBezTo>
                    <a:pt x="17" y="37"/>
                    <a:pt x="1" y="91"/>
                    <a:pt x="17" y="140"/>
                  </a:cubicBezTo>
                  <a:cubicBezTo>
                    <a:pt x="17" y="161"/>
                    <a:pt x="34" y="178"/>
                    <a:pt x="50" y="194"/>
                  </a:cubicBezTo>
                  <a:cubicBezTo>
                    <a:pt x="62" y="206"/>
                    <a:pt x="92" y="217"/>
                    <a:pt x="120" y="217"/>
                  </a:cubicBezTo>
                  <a:cubicBezTo>
                    <a:pt x="132" y="217"/>
                    <a:pt x="143" y="215"/>
                    <a:pt x="153" y="211"/>
                  </a:cubicBezTo>
                  <a:cubicBezTo>
                    <a:pt x="190" y="194"/>
                    <a:pt x="207" y="161"/>
                    <a:pt x="223" y="124"/>
                  </a:cubicBezTo>
                  <a:cubicBezTo>
                    <a:pt x="223" y="107"/>
                    <a:pt x="223" y="91"/>
                    <a:pt x="207" y="74"/>
                  </a:cubicBezTo>
                  <a:cubicBezTo>
                    <a:pt x="193" y="30"/>
                    <a:pt x="15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5"/>
            <p:cNvSpPr/>
            <p:nvPr/>
          </p:nvSpPr>
          <p:spPr>
            <a:xfrm>
              <a:off x="4075000" y="31781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0" y="0"/>
                  </a:moveTo>
                  <a:cubicBezTo>
                    <a:pt x="38" y="0"/>
                    <a:pt x="1" y="33"/>
                    <a:pt x="1" y="91"/>
                  </a:cubicBezTo>
                  <a:lnTo>
                    <a:pt x="1" y="141"/>
                  </a:lnTo>
                  <a:cubicBezTo>
                    <a:pt x="21" y="178"/>
                    <a:pt x="54" y="194"/>
                    <a:pt x="87" y="211"/>
                  </a:cubicBezTo>
                  <a:cubicBezTo>
                    <a:pt x="141" y="211"/>
                    <a:pt x="190" y="178"/>
                    <a:pt x="207" y="124"/>
                  </a:cubicBezTo>
                  <a:cubicBezTo>
                    <a:pt x="207" y="91"/>
                    <a:pt x="207" y="58"/>
                    <a:pt x="190" y="38"/>
                  </a:cubicBezTo>
                  <a:cubicBezTo>
                    <a:pt x="174" y="21"/>
                    <a:pt x="141" y="5"/>
                    <a:pt x="125" y="5"/>
                  </a:cubicBezTo>
                  <a:cubicBezTo>
                    <a:pt x="113" y="2"/>
                    <a:pt x="101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5"/>
            <p:cNvSpPr/>
            <p:nvPr/>
          </p:nvSpPr>
          <p:spPr>
            <a:xfrm>
              <a:off x="4068625" y="3140225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5" y="1"/>
                  </a:moveTo>
                  <a:cubicBezTo>
                    <a:pt x="76" y="1"/>
                    <a:pt x="60" y="13"/>
                    <a:pt x="33" y="28"/>
                  </a:cubicBezTo>
                  <a:cubicBezTo>
                    <a:pt x="17" y="45"/>
                    <a:pt x="0" y="61"/>
                    <a:pt x="0" y="94"/>
                  </a:cubicBezTo>
                  <a:lnTo>
                    <a:pt x="0" y="148"/>
                  </a:lnTo>
                  <a:lnTo>
                    <a:pt x="17" y="164"/>
                  </a:lnTo>
                  <a:cubicBezTo>
                    <a:pt x="33" y="181"/>
                    <a:pt x="50" y="197"/>
                    <a:pt x="87" y="197"/>
                  </a:cubicBezTo>
                  <a:cubicBezTo>
                    <a:pt x="95" y="200"/>
                    <a:pt x="104" y="201"/>
                    <a:pt x="112" y="201"/>
                  </a:cubicBezTo>
                  <a:cubicBezTo>
                    <a:pt x="153" y="201"/>
                    <a:pt x="193" y="169"/>
                    <a:pt x="206" y="111"/>
                  </a:cubicBezTo>
                  <a:cubicBezTo>
                    <a:pt x="206" y="94"/>
                    <a:pt x="206" y="61"/>
                    <a:pt x="190" y="45"/>
                  </a:cubicBezTo>
                  <a:cubicBezTo>
                    <a:pt x="173" y="28"/>
                    <a:pt x="136" y="8"/>
                    <a:pt x="120" y="8"/>
                  </a:cubicBezTo>
                  <a:cubicBezTo>
                    <a:pt x="110" y="3"/>
                    <a:pt x="10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5"/>
            <p:cNvSpPr/>
            <p:nvPr/>
          </p:nvSpPr>
          <p:spPr>
            <a:xfrm>
              <a:off x="4072950" y="319320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99" y="0"/>
                  </a:moveTo>
                  <a:cubicBezTo>
                    <a:pt x="54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56"/>
                    <a:pt x="33" y="156"/>
                  </a:cubicBezTo>
                  <a:cubicBezTo>
                    <a:pt x="33" y="193"/>
                    <a:pt x="66" y="193"/>
                    <a:pt x="103" y="210"/>
                  </a:cubicBezTo>
                  <a:cubicBezTo>
                    <a:pt x="120" y="210"/>
                    <a:pt x="153" y="210"/>
                    <a:pt x="169" y="193"/>
                  </a:cubicBezTo>
                  <a:cubicBezTo>
                    <a:pt x="186" y="177"/>
                    <a:pt x="207" y="140"/>
                    <a:pt x="207" y="123"/>
                  </a:cubicBezTo>
                  <a:cubicBezTo>
                    <a:pt x="223" y="90"/>
                    <a:pt x="207" y="74"/>
                    <a:pt x="186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5"/>
            <p:cNvSpPr/>
            <p:nvPr/>
          </p:nvSpPr>
          <p:spPr>
            <a:xfrm>
              <a:off x="4056150" y="3148900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122" y="0"/>
                  </a:moveTo>
                  <a:cubicBezTo>
                    <a:pt x="115" y="0"/>
                    <a:pt x="108" y="2"/>
                    <a:pt x="103" y="7"/>
                  </a:cubicBezTo>
                  <a:cubicBezTo>
                    <a:pt x="70" y="7"/>
                    <a:pt x="54" y="23"/>
                    <a:pt x="33" y="40"/>
                  </a:cubicBezTo>
                  <a:cubicBezTo>
                    <a:pt x="17" y="56"/>
                    <a:pt x="0" y="93"/>
                    <a:pt x="0" y="110"/>
                  </a:cubicBezTo>
                  <a:cubicBezTo>
                    <a:pt x="0" y="126"/>
                    <a:pt x="0" y="126"/>
                    <a:pt x="17" y="143"/>
                  </a:cubicBezTo>
                  <a:cubicBezTo>
                    <a:pt x="17" y="159"/>
                    <a:pt x="33" y="176"/>
                    <a:pt x="54" y="176"/>
                  </a:cubicBezTo>
                  <a:cubicBezTo>
                    <a:pt x="69" y="193"/>
                    <a:pt x="92" y="202"/>
                    <a:pt x="115" y="202"/>
                  </a:cubicBezTo>
                  <a:cubicBezTo>
                    <a:pt x="143" y="202"/>
                    <a:pt x="172" y="189"/>
                    <a:pt x="190" y="159"/>
                  </a:cubicBezTo>
                  <a:cubicBezTo>
                    <a:pt x="223" y="126"/>
                    <a:pt x="223" y="56"/>
                    <a:pt x="173" y="23"/>
                  </a:cubicBezTo>
                  <a:cubicBezTo>
                    <a:pt x="162" y="12"/>
                    <a:pt x="140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5"/>
            <p:cNvSpPr/>
            <p:nvPr/>
          </p:nvSpPr>
          <p:spPr>
            <a:xfrm>
              <a:off x="4128700" y="31579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5" y="1"/>
                  </a:moveTo>
                  <a:cubicBezTo>
                    <a:pt x="58" y="1"/>
                    <a:pt x="17" y="47"/>
                    <a:pt x="17" y="90"/>
                  </a:cubicBezTo>
                  <a:cubicBezTo>
                    <a:pt x="1" y="107"/>
                    <a:pt x="17" y="123"/>
                    <a:pt x="17" y="144"/>
                  </a:cubicBezTo>
                  <a:cubicBezTo>
                    <a:pt x="17" y="144"/>
                    <a:pt x="17" y="160"/>
                    <a:pt x="38" y="160"/>
                  </a:cubicBezTo>
                  <a:cubicBezTo>
                    <a:pt x="54" y="193"/>
                    <a:pt x="71" y="210"/>
                    <a:pt x="104" y="210"/>
                  </a:cubicBezTo>
                  <a:cubicBezTo>
                    <a:pt x="158" y="210"/>
                    <a:pt x="207" y="177"/>
                    <a:pt x="223" y="123"/>
                  </a:cubicBezTo>
                  <a:cubicBezTo>
                    <a:pt x="223" y="90"/>
                    <a:pt x="223" y="74"/>
                    <a:pt x="207" y="41"/>
                  </a:cubicBezTo>
                  <a:cubicBezTo>
                    <a:pt x="191" y="20"/>
                    <a:pt x="158" y="4"/>
                    <a:pt x="141" y="4"/>
                  </a:cubicBezTo>
                  <a:cubicBezTo>
                    <a:pt x="132" y="1"/>
                    <a:pt x="124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5"/>
            <p:cNvSpPr/>
            <p:nvPr/>
          </p:nvSpPr>
          <p:spPr>
            <a:xfrm>
              <a:off x="4131275" y="31301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88" y="0"/>
                    <a:pt x="71" y="0"/>
                    <a:pt x="38" y="21"/>
                  </a:cubicBezTo>
                  <a:cubicBezTo>
                    <a:pt x="17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8" y="190"/>
                    <a:pt x="55" y="206"/>
                    <a:pt x="88" y="206"/>
                  </a:cubicBezTo>
                  <a:cubicBezTo>
                    <a:pt x="141" y="206"/>
                    <a:pt x="191" y="173"/>
                    <a:pt x="207" y="124"/>
                  </a:cubicBezTo>
                  <a:cubicBezTo>
                    <a:pt x="207" y="87"/>
                    <a:pt x="207" y="70"/>
                    <a:pt x="191" y="37"/>
                  </a:cubicBezTo>
                  <a:cubicBezTo>
                    <a:pt x="174" y="21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5"/>
            <p:cNvSpPr/>
            <p:nvPr/>
          </p:nvSpPr>
          <p:spPr>
            <a:xfrm>
              <a:off x="4130050" y="31442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3" y="1"/>
                  </a:moveTo>
                  <a:cubicBezTo>
                    <a:pt x="38" y="1"/>
                    <a:pt x="0" y="44"/>
                    <a:pt x="0" y="91"/>
                  </a:cubicBezTo>
                  <a:lnTo>
                    <a:pt x="0" y="124"/>
                  </a:lnTo>
                  <a:lnTo>
                    <a:pt x="0" y="140"/>
                  </a:lnTo>
                  <a:lnTo>
                    <a:pt x="17" y="157"/>
                  </a:lnTo>
                  <a:cubicBezTo>
                    <a:pt x="33" y="194"/>
                    <a:pt x="50" y="210"/>
                    <a:pt x="87" y="210"/>
                  </a:cubicBezTo>
                  <a:cubicBezTo>
                    <a:pt x="120" y="210"/>
                    <a:pt x="137" y="210"/>
                    <a:pt x="153" y="194"/>
                  </a:cubicBezTo>
                  <a:cubicBezTo>
                    <a:pt x="190" y="177"/>
                    <a:pt x="207" y="140"/>
                    <a:pt x="207" y="124"/>
                  </a:cubicBezTo>
                  <a:cubicBezTo>
                    <a:pt x="207" y="91"/>
                    <a:pt x="207" y="74"/>
                    <a:pt x="190" y="54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5"/>
            <p:cNvSpPr/>
            <p:nvPr/>
          </p:nvSpPr>
          <p:spPr>
            <a:xfrm>
              <a:off x="4124475" y="31699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08" y="1"/>
                  </a:moveTo>
                  <a:cubicBezTo>
                    <a:pt x="94" y="1"/>
                    <a:pt x="80" y="3"/>
                    <a:pt x="67" y="7"/>
                  </a:cubicBezTo>
                  <a:cubicBezTo>
                    <a:pt x="17" y="23"/>
                    <a:pt x="1" y="94"/>
                    <a:pt x="17" y="143"/>
                  </a:cubicBezTo>
                  <a:cubicBezTo>
                    <a:pt x="30" y="183"/>
                    <a:pt x="61" y="203"/>
                    <a:pt x="106" y="203"/>
                  </a:cubicBezTo>
                  <a:cubicBezTo>
                    <a:pt x="120" y="203"/>
                    <a:pt x="136" y="201"/>
                    <a:pt x="153" y="197"/>
                  </a:cubicBezTo>
                  <a:cubicBezTo>
                    <a:pt x="207" y="180"/>
                    <a:pt x="223" y="110"/>
                    <a:pt x="207" y="56"/>
                  </a:cubicBezTo>
                  <a:cubicBezTo>
                    <a:pt x="191" y="19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5"/>
            <p:cNvSpPr/>
            <p:nvPr/>
          </p:nvSpPr>
          <p:spPr>
            <a:xfrm>
              <a:off x="4146325" y="31261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5" y="1"/>
                  </a:moveTo>
                  <a:cubicBezTo>
                    <a:pt x="54" y="1"/>
                    <a:pt x="15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4" y="178"/>
                    <a:pt x="71" y="194"/>
                    <a:pt x="87" y="211"/>
                  </a:cubicBezTo>
                  <a:cubicBezTo>
                    <a:pt x="120" y="211"/>
                    <a:pt x="158" y="194"/>
                    <a:pt x="174" y="194"/>
                  </a:cubicBezTo>
                  <a:cubicBezTo>
                    <a:pt x="191" y="178"/>
                    <a:pt x="207" y="141"/>
                    <a:pt x="207" y="124"/>
                  </a:cubicBezTo>
                  <a:cubicBezTo>
                    <a:pt x="223" y="91"/>
                    <a:pt x="207" y="54"/>
                    <a:pt x="191" y="38"/>
                  </a:cubicBezTo>
                  <a:cubicBezTo>
                    <a:pt x="174" y="21"/>
                    <a:pt x="158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5"/>
            <p:cNvSpPr/>
            <p:nvPr/>
          </p:nvSpPr>
          <p:spPr>
            <a:xfrm>
              <a:off x="4142925" y="31373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42"/>
                    <a:pt x="1" y="92"/>
                    <a:pt x="17" y="145"/>
                  </a:cubicBezTo>
                  <a:cubicBezTo>
                    <a:pt x="34" y="162"/>
                    <a:pt x="34" y="178"/>
                    <a:pt x="50" y="178"/>
                  </a:cubicBezTo>
                  <a:cubicBezTo>
                    <a:pt x="87" y="211"/>
                    <a:pt x="120" y="211"/>
                    <a:pt x="153" y="211"/>
                  </a:cubicBezTo>
                  <a:cubicBezTo>
                    <a:pt x="207" y="195"/>
                    <a:pt x="223" y="162"/>
                    <a:pt x="223" y="125"/>
                  </a:cubicBezTo>
                  <a:lnTo>
                    <a:pt x="223" y="75"/>
                  </a:lnTo>
                  <a:cubicBezTo>
                    <a:pt x="210" y="31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5"/>
            <p:cNvSpPr/>
            <p:nvPr/>
          </p:nvSpPr>
          <p:spPr>
            <a:xfrm>
              <a:off x="4142925" y="31505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15" y="0"/>
                  </a:moveTo>
                  <a:cubicBezTo>
                    <a:pt x="106" y="0"/>
                    <a:pt x="97" y="2"/>
                    <a:pt x="87" y="7"/>
                  </a:cubicBezTo>
                  <a:cubicBezTo>
                    <a:pt x="67" y="7"/>
                    <a:pt x="34" y="27"/>
                    <a:pt x="17" y="44"/>
                  </a:cubicBezTo>
                  <a:cubicBezTo>
                    <a:pt x="1" y="60"/>
                    <a:pt x="1" y="93"/>
                    <a:pt x="1" y="110"/>
                  </a:cubicBezTo>
                  <a:lnTo>
                    <a:pt x="1" y="147"/>
                  </a:lnTo>
                  <a:cubicBezTo>
                    <a:pt x="17" y="164"/>
                    <a:pt x="17" y="180"/>
                    <a:pt x="34" y="180"/>
                  </a:cubicBez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4"/>
                  </a:cubicBezTo>
                  <a:cubicBezTo>
                    <a:pt x="207" y="147"/>
                    <a:pt x="207" y="131"/>
                    <a:pt x="207" y="93"/>
                  </a:cubicBezTo>
                  <a:cubicBezTo>
                    <a:pt x="207" y="60"/>
                    <a:pt x="190" y="44"/>
                    <a:pt x="170" y="27"/>
                  </a:cubicBezTo>
                  <a:cubicBezTo>
                    <a:pt x="158" y="1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5"/>
            <p:cNvSpPr/>
            <p:nvPr/>
          </p:nvSpPr>
          <p:spPr>
            <a:xfrm>
              <a:off x="4136450" y="3118150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87" y="0"/>
                  </a:moveTo>
                  <a:cubicBezTo>
                    <a:pt x="70" y="16"/>
                    <a:pt x="37" y="16"/>
                    <a:pt x="17" y="49"/>
                  </a:cubicBezTo>
                  <a:cubicBezTo>
                    <a:pt x="0" y="66"/>
                    <a:pt x="0" y="87"/>
                    <a:pt x="0" y="120"/>
                  </a:cubicBezTo>
                  <a:lnTo>
                    <a:pt x="0" y="153"/>
                  </a:lnTo>
                  <a:cubicBezTo>
                    <a:pt x="17" y="169"/>
                    <a:pt x="17" y="169"/>
                    <a:pt x="37" y="190"/>
                  </a:cubicBezTo>
                  <a:cubicBezTo>
                    <a:pt x="59" y="204"/>
                    <a:pt x="85" y="212"/>
                    <a:pt x="109" y="212"/>
                  </a:cubicBezTo>
                  <a:cubicBezTo>
                    <a:pt x="141" y="212"/>
                    <a:pt x="171" y="199"/>
                    <a:pt x="190" y="169"/>
                  </a:cubicBezTo>
                  <a:cubicBezTo>
                    <a:pt x="223" y="136"/>
                    <a:pt x="206" y="66"/>
                    <a:pt x="173" y="33"/>
                  </a:cubicBezTo>
                  <a:cubicBezTo>
                    <a:pt x="140" y="16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5"/>
            <p:cNvSpPr/>
            <p:nvPr/>
          </p:nvSpPr>
          <p:spPr>
            <a:xfrm>
              <a:off x="4123150" y="31837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0" y="0"/>
                  </a:moveTo>
                  <a:cubicBezTo>
                    <a:pt x="54" y="0"/>
                    <a:pt x="0" y="47"/>
                    <a:pt x="0" y="90"/>
                  </a:cubicBezTo>
                  <a:lnTo>
                    <a:pt x="0" y="143"/>
                  </a:lnTo>
                  <a:lnTo>
                    <a:pt x="17" y="160"/>
                  </a:lnTo>
                  <a:cubicBezTo>
                    <a:pt x="33" y="193"/>
                    <a:pt x="54" y="193"/>
                    <a:pt x="87" y="209"/>
                  </a:cubicBezTo>
                  <a:cubicBezTo>
                    <a:pt x="136" y="209"/>
                    <a:pt x="190" y="176"/>
                    <a:pt x="206" y="123"/>
                  </a:cubicBezTo>
                  <a:cubicBezTo>
                    <a:pt x="206" y="90"/>
                    <a:pt x="206" y="73"/>
                    <a:pt x="190" y="40"/>
                  </a:cubicBezTo>
                  <a:cubicBezTo>
                    <a:pt x="173" y="20"/>
                    <a:pt x="157" y="3"/>
                    <a:pt x="120" y="3"/>
                  </a:cubicBezTo>
                  <a:cubicBezTo>
                    <a:pt x="114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5"/>
            <p:cNvSpPr/>
            <p:nvPr/>
          </p:nvSpPr>
          <p:spPr>
            <a:xfrm>
              <a:off x="4120150" y="31206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4" y="1"/>
                  </a:moveTo>
                  <a:cubicBezTo>
                    <a:pt x="54" y="1"/>
                    <a:pt x="17" y="34"/>
                    <a:pt x="17" y="92"/>
                  </a:cubicBezTo>
                  <a:cubicBezTo>
                    <a:pt x="1" y="108"/>
                    <a:pt x="17" y="125"/>
                    <a:pt x="17" y="141"/>
                  </a:cubicBezTo>
                  <a:cubicBezTo>
                    <a:pt x="17" y="141"/>
                    <a:pt x="17" y="158"/>
                    <a:pt x="34" y="158"/>
                  </a:cubicBezTo>
                  <a:cubicBezTo>
                    <a:pt x="50" y="195"/>
                    <a:pt x="71" y="195"/>
                    <a:pt x="104" y="211"/>
                  </a:cubicBezTo>
                  <a:cubicBezTo>
                    <a:pt x="153" y="211"/>
                    <a:pt x="207" y="174"/>
                    <a:pt x="223" y="125"/>
                  </a:cubicBezTo>
                  <a:cubicBezTo>
                    <a:pt x="223" y="92"/>
                    <a:pt x="207" y="55"/>
                    <a:pt x="207" y="38"/>
                  </a:cubicBezTo>
                  <a:cubicBezTo>
                    <a:pt x="190" y="22"/>
                    <a:pt x="153" y="5"/>
                    <a:pt x="137" y="5"/>
                  </a:cubicBezTo>
                  <a:cubicBezTo>
                    <a:pt x="125" y="2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5"/>
            <p:cNvSpPr/>
            <p:nvPr/>
          </p:nvSpPr>
          <p:spPr>
            <a:xfrm>
              <a:off x="4109850" y="31086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5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0" y="157"/>
                    <a:pt x="17" y="157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6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5"/>
            <p:cNvSpPr/>
            <p:nvPr/>
          </p:nvSpPr>
          <p:spPr>
            <a:xfrm>
              <a:off x="4106450" y="31409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50" y="0"/>
                    <a:pt x="0" y="33"/>
                    <a:pt x="0" y="83"/>
                  </a:cubicBezTo>
                  <a:lnTo>
                    <a:pt x="0" y="153"/>
                  </a:lnTo>
                  <a:lnTo>
                    <a:pt x="17" y="169"/>
                  </a:lnTo>
                  <a:cubicBezTo>
                    <a:pt x="33" y="186"/>
                    <a:pt x="50" y="206"/>
                    <a:pt x="83" y="206"/>
                  </a:cubicBezTo>
                  <a:cubicBezTo>
                    <a:pt x="91" y="209"/>
                    <a:pt x="100" y="210"/>
                    <a:pt x="108" y="210"/>
                  </a:cubicBezTo>
                  <a:cubicBezTo>
                    <a:pt x="151" y="210"/>
                    <a:pt x="189" y="175"/>
                    <a:pt x="206" y="120"/>
                  </a:cubicBezTo>
                  <a:cubicBezTo>
                    <a:pt x="206" y="103"/>
                    <a:pt x="206" y="66"/>
                    <a:pt x="186" y="50"/>
                  </a:cubicBezTo>
                  <a:cubicBezTo>
                    <a:pt x="169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5"/>
            <p:cNvSpPr/>
            <p:nvPr/>
          </p:nvSpPr>
          <p:spPr>
            <a:xfrm>
              <a:off x="4107275" y="3122200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10" y="1"/>
                  </a:moveTo>
                  <a:cubicBezTo>
                    <a:pt x="96" y="1"/>
                    <a:pt x="83" y="3"/>
                    <a:pt x="70" y="7"/>
                  </a:cubicBezTo>
                  <a:cubicBezTo>
                    <a:pt x="17" y="28"/>
                    <a:pt x="0" y="77"/>
                    <a:pt x="17" y="147"/>
                  </a:cubicBezTo>
                  <a:cubicBezTo>
                    <a:pt x="29" y="184"/>
                    <a:pt x="72" y="203"/>
                    <a:pt x="113" y="203"/>
                  </a:cubicBezTo>
                  <a:cubicBezTo>
                    <a:pt x="127" y="203"/>
                    <a:pt x="140" y="201"/>
                    <a:pt x="153" y="197"/>
                  </a:cubicBezTo>
                  <a:cubicBezTo>
                    <a:pt x="206" y="180"/>
                    <a:pt x="223" y="110"/>
                    <a:pt x="206" y="61"/>
                  </a:cubicBezTo>
                  <a:cubicBezTo>
                    <a:pt x="194" y="20"/>
                    <a:pt x="15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5"/>
            <p:cNvSpPr/>
            <p:nvPr/>
          </p:nvSpPr>
          <p:spPr>
            <a:xfrm>
              <a:off x="4102125" y="31529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1" y="1"/>
                  </a:moveTo>
                  <a:cubicBezTo>
                    <a:pt x="116" y="1"/>
                    <a:pt x="100" y="5"/>
                    <a:pt x="87" y="14"/>
                  </a:cubicBezTo>
                  <a:cubicBezTo>
                    <a:pt x="33" y="35"/>
                    <a:pt x="0" y="84"/>
                    <a:pt x="17" y="138"/>
                  </a:cubicBezTo>
                  <a:cubicBezTo>
                    <a:pt x="33" y="154"/>
                    <a:pt x="33" y="171"/>
                    <a:pt x="50" y="187"/>
                  </a:cubicBezTo>
                  <a:cubicBezTo>
                    <a:pt x="76" y="199"/>
                    <a:pt x="100" y="210"/>
                    <a:pt x="124" y="210"/>
                  </a:cubicBezTo>
                  <a:cubicBezTo>
                    <a:pt x="133" y="210"/>
                    <a:pt x="143" y="208"/>
                    <a:pt x="153" y="204"/>
                  </a:cubicBezTo>
                  <a:cubicBezTo>
                    <a:pt x="206" y="187"/>
                    <a:pt x="223" y="154"/>
                    <a:pt x="223" y="117"/>
                  </a:cubicBezTo>
                  <a:lnTo>
                    <a:pt x="223" y="68"/>
                  </a:lnTo>
                  <a:cubicBezTo>
                    <a:pt x="211" y="29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5"/>
            <p:cNvSpPr/>
            <p:nvPr/>
          </p:nvSpPr>
          <p:spPr>
            <a:xfrm>
              <a:off x="4117175" y="313437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124" y="1"/>
                  </a:moveTo>
                  <a:cubicBezTo>
                    <a:pt x="88" y="1"/>
                    <a:pt x="53" y="15"/>
                    <a:pt x="33" y="35"/>
                  </a:cubicBezTo>
                  <a:cubicBezTo>
                    <a:pt x="17" y="56"/>
                    <a:pt x="0" y="89"/>
                    <a:pt x="17" y="122"/>
                  </a:cubicBezTo>
                  <a:lnTo>
                    <a:pt x="17" y="138"/>
                  </a:lnTo>
                  <a:cubicBezTo>
                    <a:pt x="17" y="159"/>
                    <a:pt x="33" y="176"/>
                    <a:pt x="50" y="192"/>
                  </a:cubicBezTo>
                  <a:cubicBezTo>
                    <a:pt x="70" y="205"/>
                    <a:pt x="90" y="210"/>
                    <a:pt x="109" y="210"/>
                  </a:cubicBezTo>
                  <a:cubicBezTo>
                    <a:pt x="139" y="210"/>
                    <a:pt x="167" y="196"/>
                    <a:pt x="190" y="176"/>
                  </a:cubicBezTo>
                  <a:cubicBezTo>
                    <a:pt x="239" y="122"/>
                    <a:pt x="223" y="56"/>
                    <a:pt x="190" y="19"/>
                  </a:cubicBezTo>
                  <a:cubicBezTo>
                    <a:pt x="169" y="6"/>
                    <a:pt x="146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5"/>
            <p:cNvSpPr/>
            <p:nvPr/>
          </p:nvSpPr>
          <p:spPr>
            <a:xfrm>
              <a:off x="4097375" y="310160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2" y="1"/>
                  </a:moveTo>
                  <a:cubicBezTo>
                    <a:pt x="110" y="1"/>
                    <a:pt x="99" y="3"/>
                    <a:pt x="87" y="6"/>
                  </a:cubicBezTo>
                  <a:cubicBezTo>
                    <a:pt x="17" y="27"/>
                    <a:pt x="0" y="93"/>
                    <a:pt x="17" y="147"/>
                  </a:cubicBezTo>
                  <a:cubicBezTo>
                    <a:pt x="29" y="184"/>
                    <a:pt x="72" y="202"/>
                    <a:pt x="115" y="202"/>
                  </a:cubicBezTo>
                  <a:cubicBezTo>
                    <a:pt x="129" y="202"/>
                    <a:pt x="144" y="200"/>
                    <a:pt x="157" y="196"/>
                  </a:cubicBezTo>
                  <a:cubicBezTo>
                    <a:pt x="207" y="180"/>
                    <a:pt x="240" y="130"/>
                    <a:pt x="207" y="77"/>
                  </a:cubicBezTo>
                  <a:cubicBezTo>
                    <a:pt x="194" y="23"/>
                    <a:pt x="160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5"/>
            <p:cNvSpPr/>
            <p:nvPr/>
          </p:nvSpPr>
          <p:spPr>
            <a:xfrm>
              <a:off x="4116750" y="31508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2" y="1"/>
                  </a:moveTo>
                  <a:cubicBezTo>
                    <a:pt x="88" y="1"/>
                    <a:pt x="75" y="6"/>
                    <a:pt x="67" y="16"/>
                  </a:cubicBezTo>
                  <a:cubicBezTo>
                    <a:pt x="50" y="16"/>
                    <a:pt x="17" y="33"/>
                    <a:pt x="17" y="66"/>
                  </a:cubicBezTo>
                  <a:cubicBezTo>
                    <a:pt x="1" y="82"/>
                    <a:pt x="1" y="120"/>
                    <a:pt x="1" y="153"/>
                  </a:cubicBezTo>
                  <a:cubicBezTo>
                    <a:pt x="25" y="189"/>
                    <a:pt x="58" y="210"/>
                    <a:pt x="96" y="210"/>
                  </a:cubicBezTo>
                  <a:cubicBezTo>
                    <a:pt x="109" y="210"/>
                    <a:pt x="123" y="207"/>
                    <a:pt x="137" y="202"/>
                  </a:cubicBezTo>
                  <a:cubicBezTo>
                    <a:pt x="186" y="185"/>
                    <a:pt x="223" y="120"/>
                    <a:pt x="207" y="66"/>
                  </a:cubicBezTo>
                  <a:cubicBezTo>
                    <a:pt x="186" y="49"/>
                    <a:pt x="170" y="16"/>
                    <a:pt x="137" y="16"/>
                  </a:cubicBezTo>
                  <a:cubicBezTo>
                    <a:pt x="128" y="6"/>
                    <a:pt x="115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5"/>
            <p:cNvSpPr/>
            <p:nvPr/>
          </p:nvSpPr>
          <p:spPr>
            <a:xfrm>
              <a:off x="4112425" y="316262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4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29" y="183"/>
                    <a:pt x="72" y="202"/>
                    <a:pt x="114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79"/>
                    <a:pt x="240" y="109"/>
                    <a:pt x="223" y="60"/>
                  </a:cubicBezTo>
                  <a:cubicBezTo>
                    <a:pt x="198" y="19"/>
                    <a:pt x="162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5"/>
            <p:cNvSpPr/>
            <p:nvPr/>
          </p:nvSpPr>
          <p:spPr>
            <a:xfrm>
              <a:off x="4140775" y="31640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6" y="0"/>
                  </a:moveTo>
                  <a:cubicBezTo>
                    <a:pt x="51" y="0"/>
                    <a:pt x="0" y="45"/>
                    <a:pt x="0" y="87"/>
                  </a:cubicBezTo>
                  <a:lnTo>
                    <a:pt x="0" y="141"/>
                  </a:lnTo>
                  <a:cubicBezTo>
                    <a:pt x="0" y="157"/>
                    <a:pt x="17" y="157"/>
                    <a:pt x="17" y="157"/>
                  </a:cubicBezTo>
                  <a:cubicBezTo>
                    <a:pt x="33" y="190"/>
                    <a:pt x="50" y="211"/>
                    <a:pt x="87" y="211"/>
                  </a:cubicBezTo>
                  <a:cubicBezTo>
                    <a:pt x="120" y="211"/>
                    <a:pt x="136" y="211"/>
                    <a:pt x="173" y="190"/>
                  </a:cubicBezTo>
                  <a:cubicBezTo>
                    <a:pt x="190" y="174"/>
                    <a:pt x="206" y="141"/>
                    <a:pt x="206" y="124"/>
                  </a:cubicBezTo>
                  <a:cubicBezTo>
                    <a:pt x="223" y="71"/>
                    <a:pt x="173" y="5"/>
                    <a:pt x="120" y="5"/>
                  </a:cubicBezTo>
                  <a:cubicBezTo>
                    <a:pt x="112" y="2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5"/>
            <p:cNvSpPr/>
            <p:nvPr/>
          </p:nvSpPr>
          <p:spPr>
            <a:xfrm>
              <a:off x="4002450" y="30125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87" y="0"/>
                  </a:moveTo>
                  <a:cubicBezTo>
                    <a:pt x="70" y="0"/>
                    <a:pt x="37" y="17"/>
                    <a:pt x="17" y="33"/>
                  </a:cubicBezTo>
                  <a:cubicBezTo>
                    <a:pt x="0" y="50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17" y="153"/>
                    <a:pt x="17" y="169"/>
                    <a:pt x="37" y="190"/>
                  </a:cubicBezTo>
                  <a:cubicBezTo>
                    <a:pt x="56" y="202"/>
                    <a:pt x="77" y="207"/>
                    <a:pt x="99" y="207"/>
                  </a:cubicBezTo>
                  <a:cubicBezTo>
                    <a:pt x="134" y="207"/>
                    <a:pt x="169" y="192"/>
                    <a:pt x="190" y="169"/>
                  </a:cubicBezTo>
                  <a:cubicBezTo>
                    <a:pt x="223" y="120"/>
                    <a:pt x="223" y="50"/>
                    <a:pt x="173" y="17"/>
                  </a:cubicBezTo>
                  <a:cubicBezTo>
                    <a:pt x="157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5"/>
            <p:cNvSpPr/>
            <p:nvPr/>
          </p:nvSpPr>
          <p:spPr>
            <a:xfrm>
              <a:off x="4002025" y="299647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1" y="0"/>
                  </a:moveTo>
                  <a:cubicBezTo>
                    <a:pt x="53" y="0"/>
                    <a:pt x="17" y="35"/>
                    <a:pt x="17" y="89"/>
                  </a:cubicBezTo>
                  <a:cubicBezTo>
                    <a:pt x="1" y="109"/>
                    <a:pt x="17" y="126"/>
                    <a:pt x="17" y="142"/>
                  </a:cubicBezTo>
                  <a:cubicBezTo>
                    <a:pt x="17" y="142"/>
                    <a:pt x="17" y="159"/>
                    <a:pt x="34" y="159"/>
                  </a:cubicBezTo>
                  <a:cubicBezTo>
                    <a:pt x="54" y="192"/>
                    <a:pt x="71" y="192"/>
                    <a:pt x="104" y="212"/>
                  </a:cubicBezTo>
                  <a:cubicBezTo>
                    <a:pt x="120" y="212"/>
                    <a:pt x="157" y="192"/>
                    <a:pt x="174" y="192"/>
                  </a:cubicBezTo>
                  <a:cubicBezTo>
                    <a:pt x="207" y="175"/>
                    <a:pt x="207" y="142"/>
                    <a:pt x="223" y="126"/>
                  </a:cubicBezTo>
                  <a:cubicBezTo>
                    <a:pt x="223" y="89"/>
                    <a:pt x="223" y="56"/>
                    <a:pt x="207" y="39"/>
                  </a:cubicBezTo>
                  <a:cubicBezTo>
                    <a:pt x="190" y="23"/>
                    <a:pt x="157" y="6"/>
                    <a:pt x="137" y="6"/>
                  </a:cubicBezTo>
                  <a:cubicBezTo>
                    <a:pt x="124" y="2"/>
                    <a:pt x="113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5"/>
            <p:cNvSpPr/>
            <p:nvPr/>
          </p:nvSpPr>
          <p:spPr>
            <a:xfrm>
              <a:off x="3999050" y="31034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04" y="0"/>
                  </a:moveTo>
                  <a:cubicBezTo>
                    <a:pt x="54" y="0"/>
                    <a:pt x="17" y="33"/>
                    <a:pt x="17" y="91"/>
                  </a:cubicBezTo>
                  <a:cubicBezTo>
                    <a:pt x="0" y="108"/>
                    <a:pt x="0" y="124"/>
                    <a:pt x="17" y="141"/>
                  </a:cubicBezTo>
                  <a:cubicBezTo>
                    <a:pt x="17" y="141"/>
                    <a:pt x="17" y="161"/>
                    <a:pt x="33" y="161"/>
                  </a:cubicBezTo>
                  <a:cubicBezTo>
                    <a:pt x="50" y="194"/>
                    <a:pt x="70" y="194"/>
                    <a:pt x="103" y="211"/>
                  </a:cubicBezTo>
                  <a:cubicBezTo>
                    <a:pt x="153" y="211"/>
                    <a:pt x="206" y="178"/>
                    <a:pt x="223" y="124"/>
                  </a:cubicBezTo>
                  <a:cubicBezTo>
                    <a:pt x="223" y="91"/>
                    <a:pt x="206" y="58"/>
                    <a:pt x="206" y="38"/>
                  </a:cubicBezTo>
                  <a:cubicBezTo>
                    <a:pt x="190" y="21"/>
                    <a:pt x="153" y="5"/>
                    <a:pt x="136" y="5"/>
                  </a:cubicBezTo>
                  <a:cubicBezTo>
                    <a:pt x="125" y="2"/>
                    <a:pt x="11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5"/>
            <p:cNvSpPr/>
            <p:nvPr/>
          </p:nvSpPr>
          <p:spPr>
            <a:xfrm>
              <a:off x="4002450" y="30708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40" y="1"/>
                  </a:moveTo>
                  <a:cubicBezTo>
                    <a:pt x="70" y="1"/>
                    <a:pt x="17" y="38"/>
                    <a:pt x="17" y="87"/>
                  </a:cubicBezTo>
                  <a:cubicBezTo>
                    <a:pt x="0" y="104"/>
                    <a:pt x="17" y="124"/>
                    <a:pt x="17" y="141"/>
                  </a:cubicBezTo>
                  <a:cubicBezTo>
                    <a:pt x="17" y="157"/>
                    <a:pt x="17" y="157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1" y="210"/>
                    <a:pt x="119" y="211"/>
                    <a:pt x="127" y="211"/>
                  </a:cubicBezTo>
                  <a:cubicBezTo>
                    <a:pt x="171" y="211"/>
                    <a:pt x="209" y="166"/>
                    <a:pt x="223" y="124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21"/>
                    <a:pt x="157" y="2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5"/>
            <p:cNvSpPr/>
            <p:nvPr/>
          </p:nvSpPr>
          <p:spPr>
            <a:xfrm>
              <a:off x="3997300" y="3024275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5" y="1"/>
                  </a:moveTo>
                  <a:cubicBezTo>
                    <a:pt x="76" y="1"/>
                    <a:pt x="61" y="13"/>
                    <a:pt x="37" y="28"/>
                  </a:cubicBezTo>
                  <a:cubicBezTo>
                    <a:pt x="17" y="44"/>
                    <a:pt x="0" y="61"/>
                    <a:pt x="0" y="94"/>
                  </a:cubicBezTo>
                  <a:lnTo>
                    <a:pt x="0" y="147"/>
                  </a:lnTo>
                  <a:cubicBezTo>
                    <a:pt x="17" y="147"/>
                    <a:pt x="17" y="164"/>
                    <a:pt x="17" y="164"/>
                  </a:cubicBezTo>
                  <a:cubicBezTo>
                    <a:pt x="37" y="180"/>
                    <a:pt x="70" y="197"/>
                    <a:pt x="87" y="197"/>
                  </a:cubicBezTo>
                  <a:cubicBezTo>
                    <a:pt x="96" y="200"/>
                    <a:pt x="105" y="201"/>
                    <a:pt x="115" y="201"/>
                  </a:cubicBezTo>
                  <a:cubicBezTo>
                    <a:pt x="161" y="201"/>
                    <a:pt x="206" y="169"/>
                    <a:pt x="206" y="110"/>
                  </a:cubicBezTo>
                  <a:cubicBezTo>
                    <a:pt x="206" y="94"/>
                    <a:pt x="206" y="61"/>
                    <a:pt x="190" y="44"/>
                  </a:cubicBezTo>
                  <a:cubicBezTo>
                    <a:pt x="173" y="28"/>
                    <a:pt x="157" y="7"/>
                    <a:pt x="120" y="7"/>
                  </a:cubicBezTo>
                  <a:cubicBezTo>
                    <a:pt x="110" y="3"/>
                    <a:pt x="10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5"/>
            <p:cNvSpPr/>
            <p:nvPr/>
          </p:nvSpPr>
          <p:spPr>
            <a:xfrm>
              <a:off x="3989550" y="3092225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0" y="0"/>
                  </a:moveTo>
                  <a:cubicBezTo>
                    <a:pt x="105" y="0"/>
                    <a:pt x="89" y="2"/>
                    <a:pt x="71" y="6"/>
                  </a:cubicBezTo>
                  <a:cubicBezTo>
                    <a:pt x="17" y="23"/>
                    <a:pt x="1" y="93"/>
                    <a:pt x="17" y="142"/>
                  </a:cubicBezTo>
                  <a:cubicBezTo>
                    <a:pt x="33" y="183"/>
                    <a:pt x="74" y="202"/>
                    <a:pt x="117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75"/>
                    <a:pt x="244" y="109"/>
                    <a:pt x="207" y="56"/>
                  </a:cubicBezTo>
                  <a:cubicBezTo>
                    <a:pt x="195" y="19"/>
                    <a:pt x="16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5"/>
            <p:cNvSpPr/>
            <p:nvPr/>
          </p:nvSpPr>
          <p:spPr>
            <a:xfrm>
              <a:off x="3990500" y="3063925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01" y="0"/>
                  </a:moveTo>
                  <a:cubicBezTo>
                    <a:pt x="90" y="0"/>
                    <a:pt x="78" y="2"/>
                    <a:pt x="66" y="4"/>
                  </a:cubicBezTo>
                  <a:cubicBezTo>
                    <a:pt x="17" y="37"/>
                    <a:pt x="0" y="91"/>
                    <a:pt x="17" y="141"/>
                  </a:cubicBezTo>
                  <a:cubicBezTo>
                    <a:pt x="30" y="185"/>
                    <a:pt x="80" y="215"/>
                    <a:pt x="125" y="215"/>
                  </a:cubicBezTo>
                  <a:cubicBezTo>
                    <a:pt x="135" y="215"/>
                    <a:pt x="144" y="214"/>
                    <a:pt x="153" y="211"/>
                  </a:cubicBezTo>
                  <a:cubicBezTo>
                    <a:pt x="206" y="174"/>
                    <a:pt x="239" y="124"/>
                    <a:pt x="206" y="70"/>
                  </a:cubicBezTo>
                  <a:cubicBezTo>
                    <a:pt x="189" y="30"/>
                    <a:pt x="153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5"/>
            <p:cNvSpPr/>
            <p:nvPr/>
          </p:nvSpPr>
          <p:spPr>
            <a:xfrm>
              <a:off x="3995125" y="30519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54" y="0"/>
                    <a:pt x="1" y="33"/>
                    <a:pt x="1" y="87"/>
                  </a:cubicBezTo>
                  <a:lnTo>
                    <a:pt x="1" y="136"/>
                  </a:lnTo>
                  <a:cubicBezTo>
                    <a:pt x="1" y="157"/>
                    <a:pt x="21" y="157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94" y="208"/>
                    <a:pt x="101" y="209"/>
                    <a:pt x="108" y="209"/>
                  </a:cubicBezTo>
                  <a:cubicBezTo>
                    <a:pt x="153" y="209"/>
                    <a:pt x="192" y="166"/>
                    <a:pt x="207" y="120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17"/>
                    <a:pt x="141" y="17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5"/>
            <p:cNvSpPr/>
            <p:nvPr/>
          </p:nvSpPr>
          <p:spPr>
            <a:xfrm>
              <a:off x="3989150" y="30777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71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3" y="190"/>
                    <a:pt x="71" y="207"/>
                    <a:pt x="87" y="207"/>
                  </a:cubicBezTo>
                  <a:cubicBezTo>
                    <a:pt x="96" y="209"/>
                    <a:pt x="105" y="210"/>
                    <a:pt x="114" y="210"/>
                  </a:cubicBezTo>
                  <a:cubicBezTo>
                    <a:pt x="169" y="210"/>
                    <a:pt x="207" y="167"/>
                    <a:pt x="207" y="120"/>
                  </a:cubicBezTo>
                  <a:cubicBezTo>
                    <a:pt x="207" y="104"/>
                    <a:pt x="207" y="71"/>
                    <a:pt x="190" y="54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5"/>
            <p:cNvSpPr/>
            <p:nvPr/>
          </p:nvSpPr>
          <p:spPr>
            <a:xfrm>
              <a:off x="3996050" y="30382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20"/>
                  </a:lnTo>
                  <a:lnTo>
                    <a:pt x="1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07" y="104"/>
                    <a:pt x="207" y="67"/>
                    <a:pt x="190" y="50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5"/>
            <p:cNvSpPr/>
            <p:nvPr/>
          </p:nvSpPr>
          <p:spPr>
            <a:xfrm>
              <a:off x="4014500" y="3003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71" y="1"/>
                    <a:pt x="50" y="21"/>
                  </a:cubicBezTo>
                  <a:cubicBezTo>
                    <a:pt x="34" y="38"/>
                    <a:pt x="17" y="54"/>
                    <a:pt x="17" y="87"/>
                  </a:cubicBezTo>
                  <a:cubicBezTo>
                    <a:pt x="1" y="104"/>
                    <a:pt x="1" y="124"/>
                    <a:pt x="17" y="141"/>
                  </a:cubicBezTo>
                  <a:cubicBezTo>
                    <a:pt x="17" y="141"/>
                    <a:pt x="17" y="157"/>
                    <a:pt x="34" y="157"/>
                  </a:cubicBezTo>
                  <a:cubicBezTo>
                    <a:pt x="50" y="190"/>
                    <a:pt x="71" y="190"/>
                    <a:pt x="104" y="207"/>
                  </a:cubicBezTo>
                  <a:cubicBezTo>
                    <a:pt x="153" y="207"/>
                    <a:pt x="207" y="174"/>
                    <a:pt x="223" y="124"/>
                  </a:cubicBezTo>
                  <a:cubicBezTo>
                    <a:pt x="223" y="87"/>
                    <a:pt x="207" y="54"/>
                    <a:pt x="207" y="38"/>
                  </a:cubicBezTo>
                  <a:cubicBezTo>
                    <a:pt x="190" y="2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5"/>
            <p:cNvSpPr/>
            <p:nvPr/>
          </p:nvSpPr>
          <p:spPr>
            <a:xfrm>
              <a:off x="4016250" y="2989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4" y="191"/>
                    <a:pt x="67" y="207"/>
                    <a:pt x="83" y="207"/>
                  </a:cubicBezTo>
                  <a:cubicBezTo>
                    <a:pt x="93" y="209"/>
                    <a:pt x="102" y="210"/>
                    <a:pt x="110" y="210"/>
                  </a:cubicBezTo>
                  <a:cubicBezTo>
                    <a:pt x="167" y="210"/>
                    <a:pt x="207" y="167"/>
                    <a:pt x="207" y="120"/>
                  </a:cubicBezTo>
                  <a:cubicBezTo>
                    <a:pt x="207" y="104"/>
                    <a:pt x="207" y="71"/>
                    <a:pt x="186" y="50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5"/>
            <p:cNvSpPr/>
            <p:nvPr/>
          </p:nvSpPr>
          <p:spPr>
            <a:xfrm>
              <a:off x="4017500" y="29738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0" y="1"/>
                  </a:moveTo>
                  <a:cubicBezTo>
                    <a:pt x="87" y="1"/>
                    <a:pt x="70" y="1"/>
                    <a:pt x="33" y="34"/>
                  </a:cubicBezTo>
                  <a:cubicBezTo>
                    <a:pt x="17" y="50"/>
                    <a:pt x="17" y="67"/>
                    <a:pt x="0" y="88"/>
                  </a:cubicBezTo>
                  <a:cubicBezTo>
                    <a:pt x="0" y="104"/>
                    <a:pt x="0" y="121"/>
                    <a:pt x="17" y="137"/>
                  </a:cubicBezTo>
                  <a:cubicBezTo>
                    <a:pt x="33" y="170"/>
                    <a:pt x="54" y="207"/>
                    <a:pt x="103" y="207"/>
                  </a:cubicBezTo>
                  <a:cubicBezTo>
                    <a:pt x="157" y="207"/>
                    <a:pt x="206" y="170"/>
                    <a:pt x="223" y="121"/>
                  </a:cubicBezTo>
                  <a:cubicBezTo>
                    <a:pt x="223" y="88"/>
                    <a:pt x="206" y="67"/>
                    <a:pt x="190" y="34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5"/>
            <p:cNvSpPr/>
            <p:nvPr/>
          </p:nvSpPr>
          <p:spPr>
            <a:xfrm>
              <a:off x="4012350" y="30202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70" y="0"/>
                    <a:pt x="17" y="33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cubicBezTo>
                    <a:pt x="17" y="153"/>
                    <a:pt x="17" y="153"/>
                    <a:pt x="33" y="169"/>
                  </a:cubicBezTo>
                  <a:cubicBezTo>
                    <a:pt x="54" y="190"/>
                    <a:pt x="70" y="206"/>
                    <a:pt x="103" y="206"/>
                  </a:cubicBezTo>
                  <a:cubicBezTo>
                    <a:pt x="120" y="206"/>
                    <a:pt x="157" y="206"/>
                    <a:pt x="173" y="190"/>
                  </a:cubicBezTo>
                  <a:cubicBezTo>
                    <a:pt x="190" y="169"/>
                    <a:pt x="206" y="153"/>
                    <a:pt x="223" y="120"/>
                  </a:cubicBezTo>
                  <a:cubicBezTo>
                    <a:pt x="223" y="87"/>
                    <a:pt x="206" y="66"/>
                    <a:pt x="190" y="50"/>
                  </a:cubicBezTo>
                  <a:cubicBezTo>
                    <a:pt x="173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5"/>
            <p:cNvSpPr/>
            <p:nvPr/>
          </p:nvSpPr>
          <p:spPr>
            <a:xfrm>
              <a:off x="4006775" y="3057950"/>
              <a:ext cx="5600" cy="5400"/>
            </a:xfrm>
            <a:custGeom>
              <a:avLst/>
              <a:gdLst/>
              <a:ahLst/>
              <a:cxnLst/>
              <a:rect l="l" t="t" r="r" b="b"/>
              <a:pathLst>
                <a:path w="224" h="216" extrusionOk="0">
                  <a:moveTo>
                    <a:pt x="120" y="0"/>
                  </a:moveTo>
                  <a:cubicBezTo>
                    <a:pt x="71" y="0"/>
                    <a:pt x="17" y="37"/>
                    <a:pt x="0" y="87"/>
                  </a:cubicBezTo>
                  <a:lnTo>
                    <a:pt x="0" y="157"/>
                  </a:lnTo>
                  <a:cubicBezTo>
                    <a:pt x="17" y="157"/>
                    <a:pt x="17" y="157"/>
                    <a:pt x="17" y="173"/>
                  </a:cubicBezTo>
                  <a:cubicBezTo>
                    <a:pt x="33" y="190"/>
                    <a:pt x="71" y="206"/>
                    <a:pt x="87" y="206"/>
                  </a:cubicBezTo>
                  <a:cubicBezTo>
                    <a:pt x="97" y="213"/>
                    <a:pt x="105" y="215"/>
                    <a:pt x="113" y="215"/>
                  </a:cubicBezTo>
                  <a:cubicBezTo>
                    <a:pt x="132" y="215"/>
                    <a:pt x="148" y="201"/>
                    <a:pt x="174" y="190"/>
                  </a:cubicBezTo>
                  <a:cubicBezTo>
                    <a:pt x="190" y="173"/>
                    <a:pt x="207" y="157"/>
                    <a:pt x="207" y="124"/>
                  </a:cubicBezTo>
                  <a:cubicBezTo>
                    <a:pt x="223" y="70"/>
                    <a:pt x="174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5"/>
            <p:cNvSpPr/>
            <p:nvPr/>
          </p:nvSpPr>
          <p:spPr>
            <a:xfrm>
              <a:off x="4008950" y="30316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6" y="1"/>
                  </a:moveTo>
                  <a:cubicBezTo>
                    <a:pt x="112" y="1"/>
                    <a:pt x="99" y="3"/>
                    <a:pt x="87" y="7"/>
                  </a:cubicBezTo>
                  <a:cubicBezTo>
                    <a:pt x="33" y="24"/>
                    <a:pt x="0" y="77"/>
                    <a:pt x="33" y="147"/>
                  </a:cubicBezTo>
                  <a:cubicBezTo>
                    <a:pt x="33" y="147"/>
                    <a:pt x="50" y="164"/>
                    <a:pt x="50" y="180"/>
                  </a:cubicBezTo>
                  <a:cubicBezTo>
                    <a:pt x="76" y="192"/>
                    <a:pt x="100" y="204"/>
                    <a:pt x="129" y="204"/>
                  </a:cubicBezTo>
                  <a:cubicBezTo>
                    <a:pt x="142" y="204"/>
                    <a:pt x="155" y="202"/>
                    <a:pt x="169" y="197"/>
                  </a:cubicBezTo>
                  <a:cubicBezTo>
                    <a:pt x="206" y="180"/>
                    <a:pt x="223" y="147"/>
                    <a:pt x="223" y="110"/>
                  </a:cubicBezTo>
                  <a:lnTo>
                    <a:pt x="223" y="61"/>
                  </a:lnTo>
                  <a:cubicBezTo>
                    <a:pt x="210" y="20"/>
                    <a:pt x="167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5"/>
            <p:cNvSpPr/>
            <p:nvPr/>
          </p:nvSpPr>
          <p:spPr>
            <a:xfrm>
              <a:off x="3999875" y="30844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4"/>
                    <a:pt x="0" y="94"/>
                    <a:pt x="37" y="143"/>
                  </a:cubicBezTo>
                  <a:cubicBezTo>
                    <a:pt x="50" y="184"/>
                    <a:pt x="81" y="203"/>
                    <a:pt x="126" y="203"/>
                  </a:cubicBezTo>
                  <a:cubicBezTo>
                    <a:pt x="140" y="203"/>
                    <a:pt x="156" y="201"/>
                    <a:pt x="173" y="197"/>
                  </a:cubicBezTo>
                  <a:cubicBezTo>
                    <a:pt x="223" y="176"/>
                    <a:pt x="243" y="127"/>
                    <a:pt x="223" y="57"/>
                  </a:cubicBezTo>
                  <a:cubicBezTo>
                    <a:pt x="210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5"/>
            <p:cNvSpPr/>
            <p:nvPr/>
          </p:nvSpPr>
          <p:spPr>
            <a:xfrm>
              <a:off x="4008950" y="3044650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3" y="0"/>
                  </a:moveTo>
                  <a:cubicBezTo>
                    <a:pt x="66" y="0"/>
                    <a:pt x="33" y="17"/>
                    <a:pt x="17" y="37"/>
                  </a:cubicBezTo>
                  <a:cubicBezTo>
                    <a:pt x="0" y="70"/>
                    <a:pt x="0" y="87"/>
                    <a:pt x="0" y="120"/>
                  </a:cubicBezTo>
                  <a:cubicBezTo>
                    <a:pt x="0" y="120"/>
                    <a:pt x="0" y="141"/>
                    <a:pt x="17" y="141"/>
                  </a:cubicBezTo>
                  <a:cubicBezTo>
                    <a:pt x="17" y="157"/>
                    <a:pt x="33" y="174"/>
                    <a:pt x="33" y="190"/>
                  </a:cubicBezTo>
                  <a:cubicBezTo>
                    <a:pt x="53" y="203"/>
                    <a:pt x="76" y="208"/>
                    <a:pt x="98" y="208"/>
                  </a:cubicBezTo>
                  <a:cubicBezTo>
                    <a:pt x="133" y="208"/>
                    <a:pt x="167" y="194"/>
                    <a:pt x="190" y="174"/>
                  </a:cubicBezTo>
                  <a:cubicBezTo>
                    <a:pt x="206" y="157"/>
                    <a:pt x="206" y="120"/>
                    <a:pt x="206" y="87"/>
                  </a:cubicBezTo>
                  <a:cubicBezTo>
                    <a:pt x="206" y="70"/>
                    <a:pt x="190" y="3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5"/>
            <p:cNvSpPr/>
            <p:nvPr/>
          </p:nvSpPr>
          <p:spPr>
            <a:xfrm>
              <a:off x="4046250" y="31248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6" y="0"/>
                  </a:moveTo>
                  <a:cubicBezTo>
                    <a:pt x="41" y="0"/>
                    <a:pt x="1" y="46"/>
                    <a:pt x="1" y="90"/>
                  </a:cubicBezTo>
                  <a:lnTo>
                    <a:pt x="1" y="143"/>
                  </a:lnTo>
                  <a:cubicBezTo>
                    <a:pt x="1" y="160"/>
                    <a:pt x="17" y="160"/>
                    <a:pt x="17" y="160"/>
                  </a:cubicBezTo>
                  <a:cubicBezTo>
                    <a:pt x="38" y="193"/>
                    <a:pt x="54" y="209"/>
                    <a:pt x="87" y="209"/>
                  </a:cubicBezTo>
                  <a:cubicBezTo>
                    <a:pt x="104" y="209"/>
                    <a:pt x="141" y="209"/>
                    <a:pt x="157" y="193"/>
                  </a:cubicBezTo>
                  <a:cubicBezTo>
                    <a:pt x="190" y="176"/>
                    <a:pt x="207" y="143"/>
                    <a:pt x="207" y="127"/>
                  </a:cubicBezTo>
                  <a:cubicBezTo>
                    <a:pt x="207" y="90"/>
                    <a:pt x="207" y="73"/>
                    <a:pt x="190" y="40"/>
                  </a:cubicBezTo>
                  <a:cubicBezTo>
                    <a:pt x="174" y="24"/>
                    <a:pt x="141" y="3"/>
                    <a:pt x="120" y="3"/>
                  </a:cubicBezTo>
                  <a:cubicBezTo>
                    <a:pt x="112" y="1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5"/>
            <p:cNvSpPr/>
            <p:nvPr/>
          </p:nvSpPr>
          <p:spPr>
            <a:xfrm>
              <a:off x="4040275" y="31511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5" y="1"/>
                    <a:pt x="14" y="46"/>
                    <a:pt x="0" y="88"/>
                  </a:cubicBezTo>
                  <a:lnTo>
                    <a:pt x="0" y="142"/>
                  </a:lnTo>
                  <a:cubicBezTo>
                    <a:pt x="17" y="142"/>
                    <a:pt x="17" y="158"/>
                    <a:pt x="17" y="158"/>
                  </a:cubicBezTo>
                  <a:cubicBezTo>
                    <a:pt x="33" y="191"/>
                    <a:pt x="70" y="212"/>
                    <a:pt x="87" y="212"/>
                  </a:cubicBezTo>
                  <a:cubicBezTo>
                    <a:pt x="136" y="212"/>
                    <a:pt x="207" y="174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53" y="5"/>
                    <a:pt x="120" y="5"/>
                  </a:cubicBezTo>
                  <a:cubicBezTo>
                    <a:pt x="112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5"/>
            <p:cNvSpPr/>
            <p:nvPr/>
          </p:nvSpPr>
          <p:spPr>
            <a:xfrm>
              <a:off x="4037275" y="31649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2" y="0"/>
                  </a:moveTo>
                  <a:cubicBezTo>
                    <a:pt x="80" y="0"/>
                    <a:pt x="48" y="14"/>
                    <a:pt x="17" y="35"/>
                  </a:cubicBezTo>
                  <a:cubicBezTo>
                    <a:pt x="1" y="51"/>
                    <a:pt x="1" y="88"/>
                    <a:pt x="1" y="121"/>
                  </a:cubicBezTo>
                  <a:cubicBezTo>
                    <a:pt x="1" y="121"/>
                    <a:pt x="1" y="138"/>
                    <a:pt x="17" y="138"/>
                  </a:cubicBezTo>
                  <a:cubicBezTo>
                    <a:pt x="17" y="154"/>
                    <a:pt x="34" y="175"/>
                    <a:pt x="34" y="191"/>
                  </a:cubicBezTo>
                  <a:cubicBezTo>
                    <a:pt x="54" y="204"/>
                    <a:pt x="77" y="209"/>
                    <a:pt x="98" y="209"/>
                  </a:cubicBezTo>
                  <a:cubicBezTo>
                    <a:pt x="134" y="209"/>
                    <a:pt x="168" y="195"/>
                    <a:pt x="190" y="175"/>
                  </a:cubicBezTo>
                  <a:cubicBezTo>
                    <a:pt x="223" y="121"/>
                    <a:pt x="223" y="51"/>
                    <a:pt x="170" y="18"/>
                  </a:cubicBezTo>
                  <a:cubicBezTo>
                    <a:pt x="151" y="6"/>
                    <a:pt x="13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5"/>
            <p:cNvSpPr/>
            <p:nvPr/>
          </p:nvSpPr>
          <p:spPr>
            <a:xfrm>
              <a:off x="4033775" y="31262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4" y="1"/>
                  </a:moveTo>
                  <a:cubicBezTo>
                    <a:pt x="54" y="1"/>
                    <a:pt x="1" y="34"/>
                    <a:pt x="1" y="87"/>
                  </a:cubicBezTo>
                  <a:lnTo>
                    <a:pt x="1" y="137"/>
                  </a:lnTo>
                  <a:cubicBezTo>
                    <a:pt x="1" y="153"/>
                    <a:pt x="21" y="153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41" y="207"/>
                    <a:pt x="157" y="190"/>
                  </a:cubicBezTo>
                  <a:cubicBezTo>
                    <a:pt x="190" y="174"/>
                    <a:pt x="207" y="153"/>
                    <a:pt x="207" y="120"/>
                  </a:cubicBezTo>
                  <a:cubicBezTo>
                    <a:pt x="207" y="71"/>
                    <a:pt x="174" y="17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5"/>
            <p:cNvSpPr/>
            <p:nvPr/>
          </p:nvSpPr>
          <p:spPr>
            <a:xfrm>
              <a:off x="4029550" y="31391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lnTo>
                    <a:pt x="17" y="173"/>
                  </a:lnTo>
                  <a:cubicBezTo>
                    <a:pt x="34" y="190"/>
                    <a:pt x="67" y="206"/>
                    <a:pt x="87" y="206"/>
                  </a:cubicBezTo>
                  <a:cubicBezTo>
                    <a:pt x="96" y="208"/>
                    <a:pt x="105" y="209"/>
                    <a:pt x="113" y="209"/>
                  </a:cubicBezTo>
                  <a:cubicBezTo>
                    <a:pt x="167" y="209"/>
                    <a:pt x="207" y="166"/>
                    <a:pt x="207" y="120"/>
                  </a:cubicBezTo>
                  <a:cubicBezTo>
                    <a:pt x="223" y="103"/>
                    <a:pt x="207" y="70"/>
                    <a:pt x="190" y="50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5"/>
            <p:cNvSpPr/>
            <p:nvPr/>
          </p:nvSpPr>
          <p:spPr>
            <a:xfrm>
              <a:off x="3996050" y="3115400"/>
              <a:ext cx="4775" cy="5225"/>
            </a:xfrm>
            <a:custGeom>
              <a:avLst/>
              <a:gdLst/>
              <a:ahLst/>
              <a:cxnLst/>
              <a:rect l="l" t="t" r="r" b="b"/>
              <a:pathLst>
                <a:path w="191" h="209" extrusionOk="0">
                  <a:moveTo>
                    <a:pt x="89" y="1"/>
                  </a:moveTo>
                  <a:cubicBezTo>
                    <a:pt x="77" y="1"/>
                    <a:pt x="64" y="3"/>
                    <a:pt x="50" y="7"/>
                  </a:cubicBezTo>
                  <a:cubicBezTo>
                    <a:pt x="34" y="7"/>
                    <a:pt x="17" y="23"/>
                    <a:pt x="1" y="40"/>
                  </a:cubicBezTo>
                  <a:cubicBezTo>
                    <a:pt x="17" y="94"/>
                    <a:pt x="50" y="143"/>
                    <a:pt x="67" y="197"/>
                  </a:cubicBezTo>
                  <a:cubicBezTo>
                    <a:pt x="77" y="205"/>
                    <a:pt x="86" y="209"/>
                    <a:pt x="95" y="209"/>
                  </a:cubicBezTo>
                  <a:cubicBezTo>
                    <a:pt x="104" y="209"/>
                    <a:pt x="112" y="205"/>
                    <a:pt x="120" y="197"/>
                  </a:cubicBezTo>
                  <a:cubicBezTo>
                    <a:pt x="153" y="176"/>
                    <a:pt x="190" y="143"/>
                    <a:pt x="190" y="110"/>
                  </a:cubicBezTo>
                  <a:lnTo>
                    <a:pt x="190" y="56"/>
                  </a:lnTo>
                  <a:cubicBezTo>
                    <a:pt x="162" y="19"/>
                    <a:pt x="128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5"/>
            <p:cNvSpPr/>
            <p:nvPr/>
          </p:nvSpPr>
          <p:spPr>
            <a:xfrm>
              <a:off x="4042425" y="313900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1"/>
                  </a:moveTo>
                  <a:cubicBezTo>
                    <a:pt x="82" y="1"/>
                    <a:pt x="52" y="13"/>
                    <a:pt x="34" y="40"/>
                  </a:cubicBezTo>
                  <a:cubicBezTo>
                    <a:pt x="17" y="57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4" y="180"/>
                    <a:pt x="50" y="180"/>
                  </a:cubicBezTo>
                  <a:cubicBezTo>
                    <a:pt x="67" y="195"/>
                    <a:pt x="89" y="203"/>
                    <a:pt x="111" y="203"/>
                  </a:cubicBezTo>
                  <a:cubicBezTo>
                    <a:pt x="140" y="203"/>
                    <a:pt x="170" y="190"/>
                    <a:pt x="191" y="160"/>
                  </a:cubicBezTo>
                  <a:cubicBezTo>
                    <a:pt x="207" y="143"/>
                    <a:pt x="224" y="110"/>
                    <a:pt x="224" y="94"/>
                  </a:cubicBezTo>
                  <a:cubicBezTo>
                    <a:pt x="224" y="57"/>
                    <a:pt x="207" y="40"/>
                    <a:pt x="170" y="24"/>
                  </a:cubicBezTo>
                  <a:cubicBezTo>
                    <a:pt x="155" y="9"/>
                    <a:pt x="133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5"/>
            <p:cNvSpPr/>
            <p:nvPr/>
          </p:nvSpPr>
          <p:spPr>
            <a:xfrm>
              <a:off x="4049750" y="3174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20"/>
                  </a:lnTo>
                  <a:cubicBezTo>
                    <a:pt x="1" y="137"/>
                    <a:pt x="1" y="137"/>
                    <a:pt x="17" y="137"/>
                  </a:cubicBezTo>
                  <a:lnTo>
                    <a:pt x="17" y="170"/>
                  </a:lnTo>
                  <a:cubicBezTo>
                    <a:pt x="34" y="190"/>
                    <a:pt x="67" y="207"/>
                    <a:pt x="83" y="207"/>
                  </a:cubicBezTo>
                  <a:cubicBezTo>
                    <a:pt x="120" y="207"/>
                    <a:pt x="153" y="207"/>
                    <a:pt x="170" y="190"/>
                  </a:cubicBezTo>
                  <a:cubicBezTo>
                    <a:pt x="186" y="170"/>
                    <a:pt x="207" y="137"/>
                    <a:pt x="207" y="120"/>
                  </a:cubicBezTo>
                  <a:cubicBezTo>
                    <a:pt x="223" y="87"/>
                    <a:pt x="207" y="67"/>
                    <a:pt x="207" y="50"/>
                  </a:cubicBezTo>
                  <a:cubicBezTo>
                    <a:pt x="186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5"/>
            <p:cNvSpPr/>
            <p:nvPr/>
          </p:nvSpPr>
          <p:spPr>
            <a:xfrm>
              <a:off x="4026975" y="31527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4" y="23"/>
                    <a:pt x="1" y="93"/>
                    <a:pt x="17" y="147"/>
                  </a:cubicBezTo>
                  <a:cubicBezTo>
                    <a:pt x="42" y="184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80"/>
                    <a:pt x="240" y="109"/>
                    <a:pt x="223" y="60"/>
                  </a:cubicBezTo>
                  <a:cubicBezTo>
                    <a:pt x="211" y="20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5"/>
            <p:cNvSpPr/>
            <p:nvPr/>
          </p:nvSpPr>
          <p:spPr>
            <a:xfrm>
              <a:off x="4051000" y="316060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20"/>
                    <a:pt x="17" y="141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6" y="209"/>
                    <a:pt x="105" y="210"/>
                    <a:pt x="114" y="210"/>
                  </a:cubicBezTo>
                  <a:cubicBezTo>
                    <a:pt x="169" y="210"/>
                    <a:pt x="206" y="167"/>
                    <a:pt x="206" y="120"/>
                  </a:cubicBezTo>
                  <a:cubicBezTo>
                    <a:pt x="223" y="104"/>
                    <a:pt x="206" y="71"/>
                    <a:pt x="190" y="54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5"/>
            <p:cNvSpPr/>
            <p:nvPr/>
          </p:nvSpPr>
          <p:spPr>
            <a:xfrm>
              <a:off x="4013175" y="308287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124" y="1"/>
                  </a:moveTo>
                  <a:cubicBezTo>
                    <a:pt x="70" y="1"/>
                    <a:pt x="21" y="34"/>
                    <a:pt x="0" y="88"/>
                  </a:cubicBezTo>
                  <a:cubicBezTo>
                    <a:pt x="0" y="104"/>
                    <a:pt x="0" y="121"/>
                    <a:pt x="21" y="137"/>
                  </a:cubicBezTo>
                  <a:lnTo>
                    <a:pt x="21" y="174"/>
                  </a:lnTo>
                  <a:cubicBezTo>
                    <a:pt x="37" y="191"/>
                    <a:pt x="70" y="207"/>
                    <a:pt x="87" y="207"/>
                  </a:cubicBezTo>
                  <a:cubicBezTo>
                    <a:pt x="157" y="207"/>
                    <a:pt x="206" y="174"/>
                    <a:pt x="206" y="121"/>
                  </a:cubicBezTo>
                  <a:cubicBezTo>
                    <a:pt x="227" y="88"/>
                    <a:pt x="206" y="71"/>
                    <a:pt x="190" y="34"/>
                  </a:cubicBezTo>
                  <a:cubicBezTo>
                    <a:pt x="173" y="17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5"/>
            <p:cNvSpPr/>
            <p:nvPr/>
          </p:nvSpPr>
          <p:spPr>
            <a:xfrm>
              <a:off x="4009775" y="31134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70" y="0"/>
                  </a:moveTo>
                  <a:cubicBezTo>
                    <a:pt x="33" y="17"/>
                    <a:pt x="17" y="33"/>
                    <a:pt x="17" y="50"/>
                  </a:cubicBezTo>
                  <a:cubicBezTo>
                    <a:pt x="0" y="70"/>
                    <a:pt x="0" y="103"/>
                    <a:pt x="0" y="136"/>
                  </a:cubicBezTo>
                  <a:cubicBezTo>
                    <a:pt x="12" y="175"/>
                    <a:pt x="52" y="203"/>
                    <a:pt x="92" y="203"/>
                  </a:cubicBezTo>
                  <a:cubicBezTo>
                    <a:pt x="107" y="203"/>
                    <a:pt x="122" y="199"/>
                    <a:pt x="136" y="190"/>
                  </a:cubicBezTo>
                  <a:cubicBezTo>
                    <a:pt x="190" y="174"/>
                    <a:pt x="223" y="120"/>
                    <a:pt x="206" y="70"/>
                  </a:cubicBezTo>
                  <a:cubicBezTo>
                    <a:pt x="190" y="33"/>
                    <a:pt x="157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5"/>
            <p:cNvSpPr/>
            <p:nvPr/>
          </p:nvSpPr>
          <p:spPr>
            <a:xfrm>
              <a:off x="4010175" y="30966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2" y="0"/>
                  </a:moveTo>
                  <a:cubicBezTo>
                    <a:pt x="91" y="0"/>
                    <a:pt x="58" y="15"/>
                    <a:pt x="38" y="37"/>
                  </a:cubicBezTo>
                  <a:cubicBezTo>
                    <a:pt x="17" y="70"/>
                    <a:pt x="1" y="87"/>
                    <a:pt x="1" y="124"/>
                  </a:cubicBezTo>
                  <a:cubicBezTo>
                    <a:pt x="17" y="124"/>
                    <a:pt x="17" y="140"/>
                    <a:pt x="17" y="140"/>
                  </a:cubicBezTo>
                  <a:cubicBezTo>
                    <a:pt x="17" y="157"/>
                    <a:pt x="38" y="173"/>
                    <a:pt x="54" y="190"/>
                  </a:cubicBezTo>
                  <a:cubicBezTo>
                    <a:pt x="67" y="204"/>
                    <a:pt x="84" y="210"/>
                    <a:pt x="103" y="210"/>
                  </a:cubicBezTo>
                  <a:cubicBezTo>
                    <a:pt x="135" y="210"/>
                    <a:pt x="170" y="194"/>
                    <a:pt x="190" y="173"/>
                  </a:cubicBezTo>
                  <a:cubicBezTo>
                    <a:pt x="223" y="124"/>
                    <a:pt x="223" y="70"/>
                    <a:pt x="174" y="21"/>
                  </a:cubicBezTo>
                  <a:cubicBezTo>
                    <a:pt x="161" y="6"/>
                    <a:pt x="142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5"/>
            <p:cNvSpPr/>
            <p:nvPr/>
          </p:nvSpPr>
          <p:spPr>
            <a:xfrm>
              <a:off x="4023050" y="31065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54" y="0"/>
                    <a:pt x="1" y="37"/>
                    <a:pt x="1" y="87"/>
                  </a:cubicBezTo>
                  <a:lnTo>
                    <a:pt x="1" y="120"/>
                  </a:lnTo>
                  <a:lnTo>
                    <a:pt x="1" y="140"/>
                  </a:lnTo>
                  <a:cubicBezTo>
                    <a:pt x="1" y="157"/>
                    <a:pt x="1" y="157"/>
                    <a:pt x="17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41" y="206"/>
                    <a:pt x="158" y="190"/>
                  </a:cubicBezTo>
                  <a:cubicBezTo>
                    <a:pt x="191" y="173"/>
                    <a:pt x="191" y="157"/>
                    <a:pt x="207" y="120"/>
                  </a:cubicBezTo>
                  <a:cubicBezTo>
                    <a:pt x="207" y="103"/>
                    <a:pt x="207" y="70"/>
                    <a:pt x="191" y="54"/>
                  </a:cubicBezTo>
                  <a:cubicBezTo>
                    <a:pt x="174" y="37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5"/>
            <p:cNvSpPr/>
            <p:nvPr/>
          </p:nvSpPr>
          <p:spPr>
            <a:xfrm>
              <a:off x="4005425" y="3124800"/>
              <a:ext cx="6125" cy="5275"/>
            </a:xfrm>
            <a:custGeom>
              <a:avLst/>
              <a:gdLst/>
              <a:ahLst/>
              <a:cxnLst/>
              <a:rect l="l" t="t" r="r" b="b"/>
              <a:pathLst>
                <a:path w="245" h="211" extrusionOk="0">
                  <a:moveTo>
                    <a:pt x="116" y="0"/>
                  </a:moveTo>
                  <a:cubicBezTo>
                    <a:pt x="102" y="0"/>
                    <a:pt x="87" y="2"/>
                    <a:pt x="71" y="6"/>
                  </a:cubicBezTo>
                  <a:cubicBezTo>
                    <a:pt x="21" y="27"/>
                    <a:pt x="1" y="93"/>
                    <a:pt x="21" y="146"/>
                  </a:cubicBezTo>
                  <a:cubicBezTo>
                    <a:pt x="33" y="182"/>
                    <a:pt x="71" y="211"/>
                    <a:pt x="110" y="211"/>
                  </a:cubicBezTo>
                  <a:cubicBezTo>
                    <a:pt x="126" y="211"/>
                    <a:pt x="142" y="206"/>
                    <a:pt x="158" y="196"/>
                  </a:cubicBezTo>
                  <a:cubicBezTo>
                    <a:pt x="207" y="179"/>
                    <a:pt x="244" y="130"/>
                    <a:pt x="207" y="76"/>
                  </a:cubicBezTo>
                  <a:cubicBezTo>
                    <a:pt x="194" y="22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5"/>
            <p:cNvSpPr/>
            <p:nvPr/>
          </p:nvSpPr>
          <p:spPr>
            <a:xfrm>
              <a:off x="4021825" y="31203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66" y="1"/>
                    <a:pt x="17" y="34"/>
                    <a:pt x="0" y="83"/>
                  </a:cubicBezTo>
                  <a:cubicBezTo>
                    <a:pt x="0" y="104"/>
                    <a:pt x="0" y="120"/>
                    <a:pt x="17" y="137"/>
                  </a:cubicBezTo>
                  <a:cubicBezTo>
                    <a:pt x="17" y="153"/>
                    <a:pt x="17" y="153"/>
                    <a:pt x="33" y="170"/>
                  </a:cubicBezTo>
                  <a:cubicBezTo>
                    <a:pt x="50" y="186"/>
                    <a:pt x="66" y="207"/>
                    <a:pt x="103" y="207"/>
                  </a:cubicBezTo>
                  <a:cubicBezTo>
                    <a:pt x="110" y="209"/>
                    <a:pt x="116" y="210"/>
                    <a:pt x="122" y="210"/>
                  </a:cubicBezTo>
                  <a:cubicBezTo>
                    <a:pt x="166" y="210"/>
                    <a:pt x="209" y="163"/>
                    <a:pt x="223" y="120"/>
                  </a:cubicBezTo>
                  <a:cubicBezTo>
                    <a:pt x="223" y="83"/>
                    <a:pt x="207" y="67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5"/>
            <p:cNvSpPr/>
            <p:nvPr/>
          </p:nvSpPr>
          <p:spPr>
            <a:xfrm>
              <a:off x="4016250" y="3146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0" y="0"/>
                    <a:pt x="1" y="33"/>
                    <a:pt x="1" y="83"/>
                  </a:cubicBezTo>
                  <a:lnTo>
                    <a:pt x="1" y="136"/>
                  </a:lnTo>
                  <a:cubicBezTo>
                    <a:pt x="1" y="153"/>
                    <a:pt x="17" y="153"/>
                    <a:pt x="17" y="169"/>
                  </a:cubicBezTo>
                  <a:cubicBezTo>
                    <a:pt x="34" y="186"/>
                    <a:pt x="50" y="206"/>
                    <a:pt x="83" y="206"/>
                  </a:cubicBezTo>
                  <a:cubicBezTo>
                    <a:pt x="90" y="209"/>
                    <a:pt x="97" y="209"/>
                    <a:pt x="103" y="209"/>
                  </a:cubicBezTo>
                  <a:cubicBezTo>
                    <a:pt x="149" y="209"/>
                    <a:pt x="189" y="163"/>
                    <a:pt x="207" y="120"/>
                  </a:cubicBezTo>
                  <a:cubicBezTo>
                    <a:pt x="207" y="83"/>
                    <a:pt x="207" y="66"/>
                    <a:pt x="186" y="50"/>
                  </a:cubicBezTo>
                  <a:cubicBezTo>
                    <a:pt x="170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5"/>
            <p:cNvSpPr/>
            <p:nvPr/>
          </p:nvSpPr>
          <p:spPr>
            <a:xfrm>
              <a:off x="4017075" y="31321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21"/>
                    <a:pt x="1" y="91"/>
                    <a:pt x="34" y="145"/>
                  </a:cubicBezTo>
                  <a:cubicBezTo>
                    <a:pt x="46" y="181"/>
                    <a:pt x="77" y="208"/>
                    <a:pt x="112" y="208"/>
                  </a:cubicBezTo>
                  <a:cubicBezTo>
                    <a:pt x="125" y="208"/>
                    <a:pt x="139" y="204"/>
                    <a:pt x="153" y="194"/>
                  </a:cubicBezTo>
                  <a:cubicBezTo>
                    <a:pt x="223" y="178"/>
                    <a:pt x="240" y="124"/>
                    <a:pt x="223" y="75"/>
                  </a:cubicBezTo>
                  <a:cubicBezTo>
                    <a:pt x="210" y="31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5"/>
            <p:cNvSpPr/>
            <p:nvPr/>
          </p:nvSpPr>
          <p:spPr>
            <a:xfrm>
              <a:off x="4178600" y="31477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3" y="0"/>
                    <a:pt x="50" y="17"/>
                    <a:pt x="33" y="37"/>
                  </a:cubicBezTo>
                  <a:cubicBezTo>
                    <a:pt x="17" y="54"/>
                    <a:pt x="0" y="70"/>
                    <a:pt x="0" y="87"/>
                  </a:cubicBezTo>
                  <a:lnTo>
                    <a:pt x="0" y="157"/>
                  </a:lnTo>
                  <a:cubicBezTo>
                    <a:pt x="17" y="173"/>
                    <a:pt x="50" y="206"/>
                    <a:pt x="83" y="206"/>
                  </a:cubicBezTo>
                  <a:lnTo>
                    <a:pt x="103" y="206"/>
                  </a:lnTo>
                  <a:cubicBezTo>
                    <a:pt x="110" y="209"/>
                    <a:pt x="117" y="210"/>
                    <a:pt x="123" y="210"/>
                  </a:cubicBezTo>
                  <a:cubicBezTo>
                    <a:pt x="166" y="210"/>
                    <a:pt x="206" y="166"/>
                    <a:pt x="206" y="120"/>
                  </a:cubicBezTo>
                  <a:cubicBezTo>
                    <a:pt x="206" y="103"/>
                    <a:pt x="206" y="70"/>
                    <a:pt x="186" y="54"/>
                  </a:cubicBezTo>
                  <a:cubicBezTo>
                    <a:pt x="169" y="3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5"/>
            <p:cNvSpPr/>
            <p:nvPr/>
          </p:nvSpPr>
          <p:spPr>
            <a:xfrm>
              <a:off x="4275175" y="316667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1"/>
                  </a:moveTo>
                  <a:cubicBezTo>
                    <a:pt x="33" y="34"/>
                    <a:pt x="0" y="83"/>
                    <a:pt x="17" y="137"/>
                  </a:cubicBezTo>
                  <a:cubicBezTo>
                    <a:pt x="48" y="178"/>
                    <a:pt x="88" y="211"/>
                    <a:pt x="131" y="211"/>
                  </a:cubicBezTo>
                  <a:cubicBezTo>
                    <a:pt x="140" y="211"/>
                    <a:pt x="148" y="210"/>
                    <a:pt x="157" y="207"/>
                  </a:cubicBezTo>
                  <a:cubicBezTo>
                    <a:pt x="174" y="186"/>
                    <a:pt x="190" y="186"/>
                    <a:pt x="207" y="170"/>
                  </a:cubicBezTo>
                  <a:cubicBezTo>
                    <a:pt x="223" y="137"/>
                    <a:pt x="240" y="104"/>
                    <a:pt x="223" y="67"/>
                  </a:cubicBezTo>
                  <a:cubicBezTo>
                    <a:pt x="207" y="34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5"/>
            <p:cNvSpPr/>
            <p:nvPr/>
          </p:nvSpPr>
          <p:spPr>
            <a:xfrm>
              <a:off x="4274350" y="318022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107" y="0"/>
                  </a:moveTo>
                  <a:cubicBezTo>
                    <a:pt x="84" y="0"/>
                    <a:pt x="62" y="12"/>
                    <a:pt x="50" y="24"/>
                  </a:cubicBezTo>
                  <a:cubicBezTo>
                    <a:pt x="33" y="40"/>
                    <a:pt x="17" y="57"/>
                    <a:pt x="17" y="94"/>
                  </a:cubicBezTo>
                  <a:cubicBezTo>
                    <a:pt x="1" y="110"/>
                    <a:pt x="17" y="127"/>
                    <a:pt x="17" y="143"/>
                  </a:cubicBezTo>
                  <a:cubicBezTo>
                    <a:pt x="17" y="143"/>
                    <a:pt x="17" y="160"/>
                    <a:pt x="33" y="160"/>
                  </a:cubicBezTo>
                  <a:cubicBezTo>
                    <a:pt x="50" y="180"/>
                    <a:pt x="66" y="197"/>
                    <a:pt x="104" y="197"/>
                  </a:cubicBezTo>
                  <a:cubicBezTo>
                    <a:pt x="112" y="200"/>
                    <a:pt x="121" y="201"/>
                    <a:pt x="129" y="201"/>
                  </a:cubicBezTo>
                  <a:cubicBezTo>
                    <a:pt x="170" y="201"/>
                    <a:pt x="209" y="168"/>
                    <a:pt x="223" y="110"/>
                  </a:cubicBezTo>
                  <a:cubicBezTo>
                    <a:pt x="223" y="94"/>
                    <a:pt x="223" y="57"/>
                    <a:pt x="207" y="40"/>
                  </a:cubicBezTo>
                  <a:cubicBezTo>
                    <a:pt x="190" y="24"/>
                    <a:pt x="153" y="7"/>
                    <a:pt x="137" y="7"/>
                  </a:cubicBez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5"/>
            <p:cNvSpPr/>
            <p:nvPr/>
          </p:nvSpPr>
          <p:spPr>
            <a:xfrm>
              <a:off x="4269600" y="31428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6" y="1"/>
                  </a:moveTo>
                  <a:cubicBezTo>
                    <a:pt x="54" y="1"/>
                    <a:pt x="15" y="33"/>
                    <a:pt x="1" y="75"/>
                  </a:cubicBezTo>
                  <a:lnTo>
                    <a:pt x="1" y="91"/>
                  </a:lnTo>
                  <a:lnTo>
                    <a:pt x="1" y="145"/>
                  </a:lnTo>
                  <a:cubicBezTo>
                    <a:pt x="17" y="161"/>
                    <a:pt x="34" y="194"/>
                    <a:pt x="50" y="194"/>
                  </a:cubicBezTo>
                  <a:cubicBezTo>
                    <a:pt x="71" y="211"/>
                    <a:pt x="87" y="211"/>
                    <a:pt x="87" y="211"/>
                  </a:cubicBezTo>
                  <a:cubicBezTo>
                    <a:pt x="137" y="211"/>
                    <a:pt x="207" y="178"/>
                    <a:pt x="207" y="128"/>
                  </a:cubicBezTo>
                  <a:cubicBezTo>
                    <a:pt x="207" y="91"/>
                    <a:pt x="207" y="75"/>
                    <a:pt x="191" y="42"/>
                  </a:cubicBezTo>
                  <a:cubicBezTo>
                    <a:pt x="174" y="25"/>
                    <a:pt x="153" y="5"/>
                    <a:pt x="120" y="5"/>
                  </a:cubicBezTo>
                  <a:cubicBezTo>
                    <a:pt x="112" y="2"/>
                    <a:pt x="104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5"/>
            <p:cNvSpPr/>
            <p:nvPr/>
          </p:nvSpPr>
          <p:spPr>
            <a:xfrm>
              <a:off x="4270025" y="32082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0"/>
                  </a:moveTo>
                  <a:cubicBezTo>
                    <a:pt x="57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lnTo>
                    <a:pt x="17" y="156"/>
                  </a:lnTo>
                  <a:cubicBezTo>
                    <a:pt x="33" y="193"/>
                    <a:pt x="70" y="210"/>
                    <a:pt x="87" y="210"/>
                  </a:cubicBezTo>
                  <a:cubicBezTo>
                    <a:pt x="120" y="210"/>
                    <a:pt x="157" y="210"/>
                    <a:pt x="174" y="193"/>
                  </a:cubicBezTo>
                  <a:cubicBezTo>
                    <a:pt x="190" y="173"/>
                    <a:pt x="206" y="140"/>
                    <a:pt x="206" y="123"/>
                  </a:cubicBezTo>
                  <a:cubicBezTo>
                    <a:pt x="223" y="90"/>
                    <a:pt x="206" y="70"/>
                    <a:pt x="190" y="37"/>
                  </a:cubicBezTo>
                  <a:cubicBezTo>
                    <a:pt x="174" y="20"/>
                    <a:pt x="157" y="4"/>
                    <a:pt x="120" y="4"/>
                  </a:cubicBezTo>
                  <a:cubicBezTo>
                    <a:pt x="113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5"/>
            <p:cNvSpPr/>
            <p:nvPr/>
          </p:nvSpPr>
          <p:spPr>
            <a:xfrm>
              <a:off x="4287650" y="31737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11" y="0"/>
                  </a:moveTo>
                  <a:cubicBezTo>
                    <a:pt x="82" y="0"/>
                    <a:pt x="54" y="13"/>
                    <a:pt x="33" y="43"/>
                  </a:cubicBezTo>
                  <a:cubicBezTo>
                    <a:pt x="17" y="59"/>
                    <a:pt x="0" y="92"/>
                    <a:pt x="0" y="109"/>
                  </a:cubicBezTo>
                  <a:cubicBezTo>
                    <a:pt x="17" y="129"/>
                    <a:pt x="17" y="129"/>
                    <a:pt x="17" y="146"/>
                  </a:cubicBezTo>
                  <a:cubicBezTo>
                    <a:pt x="17" y="162"/>
                    <a:pt x="33" y="179"/>
                    <a:pt x="50" y="179"/>
                  </a:cubicBezTo>
                  <a:cubicBezTo>
                    <a:pt x="70" y="195"/>
                    <a:pt x="103" y="212"/>
                    <a:pt x="120" y="212"/>
                  </a:cubicBezTo>
                  <a:cubicBezTo>
                    <a:pt x="153" y="212"/>
                    <a:pt x="174" y="195"/>
                    <a:pt x="190" y="179"/>
                  </a:cubicBezTo>
                  <a:cubicBezTo>
                    <a:pt x="207" y="146"/>
                    <a:pt x="223" y="129"/>
                    <a:pt x="223" y="92"/>
                  </a:cubicBezTo>
                  <a:cubicBezTo>
                    <a:pt x="207" y="76"/>
                    <a:pt x="207" y="43"/>
                    <a:pt x="174" y="26"/>
                  </a:cubicBezTo>
                  <a:cubicBezTo>
                    <a:pt x="157" y="9"/>
                    <a:pt x="134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5"/>
            <p:cNvSpPr/>
            <p:nvPr/>
          </p:nvSpPr>
          <p:spPr>
            <a:xfrm>
              <a:off x="4285475" y="31855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7" y="0"/>
                    <a:pt x="54" y="17"/>
                    <a:pt x="34" y="33"/>
                  </a:cubicBezTo>
                  <a:cubicBezTo>
                    <a:pt x="17" y="50"/>
                    <a:pt x="1" y="70"/>
                    <a:pt x="1" y="87"/>
                  </a:cubicBezTo>
                  <a:lnTo>
                    <a:pt x="1" y="136"/>
                  </a:lnTo>
                  <a:cubicBezTo>
                    <a:pt x="17" y="174"/>
                    <a:pt x="54" y="207"/>
                    <a:pt x="87" y="207"/>
                  </a:cubicBezTo>
                  <a:lnTo>
                    <a:pt x="104" y="207"/>
                  </a:lnTo>
                  <a:cubicBezTo>
                    <a:pt x="157" y="207"/>
                    <a:pt x="207" y="174"/>
                    <a:pt x="207" y="120"/>
                  </a:cubicBezTo>
                  <a:cubicBezTo>
                    <a:pt x="207" y="87"/>
                    <a:pt x="207" y="70"/>
                    <a:pt x="190" y="50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5"/>
            <p:cNvSpPr/>
            <p:nvPr/>
          </p:nvSpPr>
          <p:spPr>
            <a:xfrm>
              <a:off x="4265275" y="31574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16" y="1"/>
                  </a:moveTo>
                  <a:cubicBezTo>
                    <a:pt x="85" y="1"/>
                    <a:pt x="56" y="13"/>
                    <a:pt x="38" y="40"/>
                  </a:cubicBezTo>
                  <a:cubicBezTo>
                    <a:pt x="17" y="61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4"/>
                    <a:pt x="38" y="180"/>
                    <a:pt x="54" y="180"/>
                  </a:cubicBezTo>
                  <a:cubicBezTo>
                    <a:pt x="71" y="197"/>
                    <a:pt x="104" y="213"/>
                    <a:pt x="120" y="213"/>
                  </a:cubicBezTo>
                  <a:cubicBezTo>
                    <a:pt x="157" y="197"/>
                    <a:pt x="174" y="197"/>
                    <a:pt x="207" y="164"/>
                  </a:cubicBezTo>
                  <a:cubicBezTo>
                    <a:pt x="223" y="143"/>
                    <a:pt x="223" y="127"/>
                    <a:pt x="223" y="94"/>
                  </a:cubicBezTo>
                  <a:cubicBezTo>
                    <a:pt x="223" y="61"/>
                    <a:pt x="207" y="40"/>
                    <a:pt x="190" y="24"/>
                  </a:cubicBezTo>
                  <a:cubicBezTo>
                    <a:pt x="168" y="9"/>
                    <a:pt x="14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5"/>
            <p:cNvSpPr/>
            <p:nvPr/>
          </p:nvSpPr>
          <p:spPr>
            <a:xfrm>
              <a:off x="4279100" y="315327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20" y="1"/>
                  </a:moveTo>
                  <a:cubicBezTo>
                    <a:pt x="103" y="1"/>
                    <a:pt x="66" y="22"/>
                    <a:pt x="50" y="38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41"/>
                    <a:pt x="17" y="158"/>
                  </a:cubicBezTo>
                  <a:lnTo>
                    <a:pt x="17" y="174"/>
                  </a:lnTo>
                  <a:cubicBezTo>
                    <a:pt x="33" y="191"/>
                    <a:pt x="66" y="207"/>
                    <a:pt x="83" y="207"/>
                  </a:cubicBezTo>
                  <a:cubicBezTo>
                    <a:pt x="96" y="211"/>
                    <a:pt x="108" y="213"/>
                    <a:pt x="120" y="213"/>
                  </a:cubicBezTo>
                  <a:cubicBezTo>
                    <a:pt x="171" y="213"/>
                    <a:pt x="206" y="178"/>
                    <a:pt x="206" y="125"/>
                  </a:cubicBezTo>
                  <a:cubicBezTo>
                    <a:pt x="223" y="104"/>
                    <a:pt x="206" y="71"/>
                    <a:pt x="186" y="55"/>
                  </a:cubicBezTo>
                  <a:cubicBezTo>
                    <a:pt x="169" y="38"/>
                    <a:pt x="153" y="2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5"/>
            <p:cNvSpPr/>
            <p:nvPr/>
          </p:nvSpPr>
          <p:spPr>
            <a:xfrm>
              <a:off x="4283725" y="313690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00" y="0"/>
                  </a:moveTo>
                  <a:cubicBezTo>
                    <a:pt x="90" y="0"/>
                    <a:pt x="80" y="2"/>
                    <a:pt x="71" y="4"/>
                  </a:cubicBezTo>
                  <a:cubicBezTo>
                    <a:pt x="21" y="21"/>
                    <a:pt x="1" y="91"/>
                    <a:pt x="21" y="141"/>
                  </a:cubicBezTo>
                  <a:cubicBezTo>
                    <a:pt x="33" y="179"/>
                    <a:pt x="71" y="207"/>
                    <a:pt x="111" y="207"/>
                  </a:cubicBezTo>
                  <a:cubicBezTo>
                    <a:pt x="127" y="207"/>
                    <a:pt x="143" y="203"/>
                    <a:pt x="157" y="194"/>
                  </a:cubicBezTo>
                  <a:cubicBezTo>
                    <a:pt x="207" y="178"/>
                    <a:pt x="227" y="124"/>
                    <a:pt x="207" y="75"/>
                  </a:cubicBezTo>
                  <a:cubicBezTo>
                    <a:pt x="193" y="30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5"/>
            <p:cNvSpPr/>
            <p:nvPr/>
          </p:nvSpPr>
          <p:spPr>
            <a:xfrm>
              <a:off x="4255375" y="3147300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5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38" y="34"/>
                    <a:pt x="22" y="71"/>
                    <a:pt x="22" y="87"/>
                  </a:cubicBezTo>
                  <a:cubicBezTo>
                    <a:pt x="1" y="104"/>
                    <a:pt x="1" y="120"/>
                    <a:pt x="22" y="137"/>
                  </a:cubicBezTo>
                  <a:cubicBezTo>
                    <a:pt x="22" y="157"/>
                    <a:pt x="22" y="157"/>
                    <a:pt x="38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58" y="207"/>
                    <a:pt x="207" y="174"/>
                    <a:pt x="228" y="120"/>
                  </a:cubicBezTo>
                  <a:cubicBezTo>
                    <a:pt x="228" y="87"/>
                    <a:pt x="207" y="71"/>
                    <a:pt x="191" y="34"/>
                  </a:cubicBezTo>
                  <a:cubicBezTo>
                    <a:pt x="191" y="17"/>
                    <a:pt x="158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5"/>
            <p:cNvSpPr/>
            <p:nvPr/>
          </p:nvSpPr>
          <p:spPr>
            <a:xfrm>
              <a:off x="4249825" y="31750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4"/>
                    <a:pt x="0" y="94"/>
                    <a:pt x="37" y="143"/>
                  </a:cubicBezTo>
                  <a:cubicBezTo>
                    <a:pt x="37" y="160"/>
                    <a:pt x="54" y="160"/>
                    <a:pt x="54" y="180"/>
                  </a:cubicBezTo>
                  <a:cubicBezTo>
                    <a:pt x="73" y="200"/>
                    <a:pt x="92" y="208"/>
                    <a:pt x="113" y="208"/>
                  </a:cubicBezTo>
                  <a:cubicBezTo>
                    <a:pt x="127" y="208"/>
                    <a:pt x="142" y="204"/>
                    <a:pt x="157" y="197"/>
                  </a:cubicBezTo>
                  <a:cubicBezTo>
                    <a:pt x="206" y="180"/>
                    <a:pt x="223" y="143"/>
                    <a:pt x="223" y="110"/>
                  </a:cubicBezTo>
                  <a:lnTo>
                    <a:pt x="223" y="57"/>
                  </a:lnTo>
                  <a:cubicBezTo>
                    <a:pt x="211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5"/>
            <p:cNvSpPr/>
            <p:nvPr/>
          </p:nvSpPr>
          <p:spPr>
            <a:xfrm>
              <a:off x="4249825" y="31881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3" y="0"/>
                  </a:moveTo>
                  <a:cubicBezTo>
                    <a:pt x="70" y="17"/>
                    <a:pt x="37" y="17"/>
                    <a:pt x="17" y="50"/>
                  </a:cubicBezTo>
                  <a:cubicBezTo>
                    <a:pt x="0" y="71"/>
                    <a:pt x="0" y="87"/>
                    <a:pt x="0" y="120"/>
                  </a:cubicBezTo>
                  <a:lnTo>
                    <a:pt x="0" y="153"/>
                  </a:lnTo>
                  <a:cubicBezTo>
                    <a:pt x="17" y="153"/>
                    <a:pt x="17" y="174"/>
                    <a:pt x="37" y="190"/>
                  </a:cubicBezTo>
                  <a:cubicBezTo>
                    <a:pt x="60" y="205"/>
                    <a:pt x="86" y="213"/>
                    <a:pt x="111" y="213"/>
                  </a:cubicBezTo>
                  <a:cubicBezTo>
                    <a:pt x="142" y="213"/>
                    <a:pt x="172" y="201"/>
                    <a:pt x="190" y="174"/>
                  </a:cubicBezTo>
                  <a:cubicBezTo>
                    <a:pt x="206" y="153"/>
                    <a:pt x="206" y="120"/>
                    <a:pt x="206" y="104"/>
                  </a:cubicBezTo>
                  <a:cubicBezTo>
                    <a:pt x="206" y="71"/>
                    <a:pt x="190" y="50"/>
                    <a:pt x="173" y="33"/>
                  </a:cubicBezTo>
                  <a:cubicBezTo>
                    <a:pt x="157" y="17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5"/>
            <p:cNvSpPr/>
            <p:nvPr/>
          </p:nvSpPr>
          <p:spPr>
            <a:xfrm>
              <a:off x="4245600" y="312582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7" y="1"/>
                  </a:moveTo>
                  <a:cubicBezTo>
                    <a:pt x="72" y="1"/>
                    <a:pt x="37" y="15"/>
                    <a:pt x="17" y="35"/>
                  </a:cubicBezTo>
                  <a:cubicBezTo>
                    <a:pt x="0" y="68"/>
                    <a:pt x="0" y="89"/>
                    <a:pt x="0" y="122"/>
                  </a:cubicBezTo>
                  <a:lnTo>
                    <a:pt x="0" y="138"/>
                  </a:lnTo>
                  <a:cubicBezTo>
                    <a:pt x="17" y="155"/>
                    <a:pt x="17" y="171"/>
                    <a:pt x="33" y="192"/>
                  </a:cubicBezTo>
                  <a:cubicBezTo>
                    <a:pt x="50" y="208"/>
                    <a:pt x="83" y="208"/>
                    <a:pt x="120" y="208"/>
                  </a:cubicBezTo>
                  <a:cubicBezTo>
                    <a:pt x="136" y="208"/>
                    <a:pt x="169" y="192"/>
                    <a:pt x="186" y="171"/>
                  </a:cubicBezTo>
                  <a:cubicBezTo>
                    <a:pt x="206" y="155"/>
                    <a:pt x="206" y="122"/>
                    <a:pt x="206" y="89"/>
                  </a:cubicBezTo>
                  <a:cubicBezTo>
                    <a:pt x="206" y="68"/>
                    <a:pt x="186" y="35"/>
                    <a:pt x="169" y="19"/>
                  </a:cubicBezTo>
                  <a:cubicBezTo>
                    <a:pt x="150" y="6"/>
                    <a:pt x="128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5"/>
            <p:cNvSpPr/>
            <p:nvPr/>
          </p:nvSpPr>
          <p:spPr>
            <a:xfrm>
              <a:off x="4253325" y="3163600"/>
              <a:ext cx="5600" cy="5375"/>
            </a:xfrm>
            <a:custGeom>
              <a:avLst/>
              <a:gdLst/>
              <a:ahLst/>
              <a:cxnLst/>
              <a:rect l="l" t="t" r="r" b="b"/>
              <a:pathLst>
                <a:path w="224" h="215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40"/>
                    <a:pt x="17" y="157"/>
                  </a:cubicBezTo>
                  <a:lnTo>
                    <a:pt x="33" y="173"/>
                  </a:lnTo>
                  <a:cubicBezTo>
                    <a:pt x="50" y="190"/>
                    <a:pt x="66" y="206"/>
                    <a:pt x="104" y="206"/>
                  </a:cubicBezTo>
                  <a:cubicBezTo>
                    <a:pt x="108" y="213"/>
                    <a:pt x="115" y="215"/>
                    <a:pt x="122" y="215"/>
                  </a:cubicBezTo>
                  <a:cubicBezTo>
                    <a:pt x="138" y="215"/>
                    <a:pt x="158" y="201"/>
                    <a:pt x="169" y="190"/>
                  </a:cubicBezTo>
                  <a:cubicBezTo>
                    <a:pt x="186" y="173"/>
                    <a:pt x="207" y="157"/>
                    <a:pt x="223" y="124"/>
                  </a:cubicBezTo>
                  <a:cubicBezTo>
                    <a:pt x="223" y="103"/>
                    <a:pt x="207" y="70"/>
                    <a:pt x="186" y="54"/>
                  </a:cubicBezTo>
                  <a:cubicBezTo>
                    <a:pt x="169" y="37"/>
                    <a:pt x="153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5"/>
            <p:cNvSpPr/>
            <p:nvPr/>
          </p:nvSpPr>
          <p:spPr>
            <a:xfrm>
              <a:off x="4264050" y="31697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1" y="1"/>
                  </a:moveTo>
                  <a:cubicBezTo>
                    <a:pt x="116" y="1"/>
                    <a:pt x="101" y="5"/>
                    <a:pt x="87" y="14"/>
                  </a:cubicBezTo>
                  <a:cubicBezTo>
                    <a:pt x="33" y="30"/>
                    <a:pt x="0" y="84"/>
                    <a:pt x="17" y="134"/>
                  </a:cubicBezTo>
                  <a:cubicBezTo>
                    <a:pt x="33" y="150"/>
                    <a:pt x="33" y="166"/>
                    <a:pt x="50" y="187"/>
                  </a:cubicBezTo>
                  <a:cubicBezTo>
                    <a:pt x="76" y="199"/>
                    <a:pt x="100" y="210"/>
                    <a:pt x="124" y="210"/>
                  </a:cubicBezTo>
                  <a:cubicBezTo>
                    <a:pt x="133" y="210"/>
                    <a:pt x="143" y="208"/>
                    <a:pt x="153" y="204"/>
                  </a:cubicBezTo>
                  <a:cubicBezTo>
                    <a:pt x="206" y="187"/>
                    <a:pt x="223" y="150"/>
                    <a:pt x="223" y="117"/>
                  </a:cubicBezTo>
                  <a:lnTo>
                    <a:pt x="223" y="63"/>
                  </a:lnTo>
                  <a:cubicBezTo>
                    <a:pt x="211" y="28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5"/>
            <p:cNvSpPr/>
            <p:nvPr/>
          </p:nvSpPr>
          <p:spPr>
            <a:xfrm>
              <a:off x="4261875" y="31851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34" y="170"/>
                    <a:pt x="50" y="207"/>
                    <a:pt x="104" y="207"/>
                  </a:cubicBezTo>
                  <a:cubicBezTo>
                    <a:pt x="110" y="209"/>
                    <a:pt x="116" y="210"/>
                    <a:pt x="122" y="210"/>
                  </a:cubicBezTo>
                  <a:cubicBezTo>
                    <a:pt x="166" y="210"/>
                    <a:pt x="207" y="164"/>
                    <a:pt x="207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5"/>
            <p:cNvSpPr/>
            <p:nvPr/>
          </p:nvSpPr>
          <p:spPr>
            <a:xfrm>
              <a:off x="4289400" y="31600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8" y="0"/>
                    <a:pt x="95" y="2"/>
                    <a:pt x="83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17" y="163"/>
                    <a:pt x="33" y="179"/>
                    <a:pt x="50" y="179"/>
                  </a:cubicBezTo>
                  <a:cubicBezTo>
                    <a:pt x="60" y="199"/>
                    <a:pt x="82" y="207"/>
                    <a:pt x="106" y="207"/>
                  </a:cubicBezTo>
                  <a:cubicBezTo>
                    <a:pt x="122" y="207"/>
                    <a:pt x="139" y="203"/>
                    <a:pt x="153" y="196"/>
                  </a:cubicBezTo>
                  <a:cubicBezTo>
                    <a:pt x="186" y="196"/>
                    <a:pt x="223" y="163"/>
                    <a:pt x="223" y="109"/>
                  </a:cubicBezTo>
                  <a:lnTo>
                    <a:pt x="223" y="76"/>
                  </a:lnTo>
                  <a:cubicBezTo>
                    <a:pt x="195" y="22"/>
                    <a:pt x="15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5"/>
            <p:cNvSpPr/>
            <p:nvPr/>
          </p:nvSpPr>
          <p:spPr>
            <a:xfrm>
              <a:off x="4257125" y="3133500"/>
              <a:ext cx="5200" cy="4950"/>
            </a:xfrm>
            <a:custGeom>
              <a:avLst/>
              <a:gdLst/>
              <a:ahLst/>
              <a:cxnLst/>
              <a:rect l="l" t="t" r="r" b="b"/>
              <a:pathLst>
                <a:path w="208" h="198" extrusionOk="0">
                  <a:moveTo>
                    <a:pt x="95" y="0"/>
                  </a:moveTo>
                  <a:cubicBezTo>
                    <a:pt x="54" y="0"/>
                    <a:pt x="15" y="33"/>
                    <a:pt x="1" y="91"/>
                  </a:cubicBezTo>
                  <a:lnTo>
                    <a:pt x="1" y="140"/>
                  </a:lnTo>
                  <a:cubicBezTo>
                    <a:pt x="17" y="140"/>
                    <a:pt x="17" y="157"/>
                    <a:pt x="17" y="157"/>
                  </a:cubicBezTo>
                  <a:cubicBezTo>
                    <a:pt x="34" y="173"/>
                    <a:pt x="71" y="194"/>
                    <a:pt x="88" y="194"/>
                  </a:cubicBezTo>
                  <a:cubicBezTo>
                    <a:pt x="95" y="197"/>
                    <a:pt x="104" y="198"/>
                    <a:pt x="112" y="198"/>
                  </a:cubicBezTo>
                  <a:cubicBezTo>
                    <a:pt x="158" y="198"/>
                    <a:pt x="207" y="163"/>
                    <a:pt x="207" y="108"/>
                  </a:cubicBezTo>
                  <a:cubicBezTo>
                    <a:pt x="207" y="91"/>
                    <a:pt x="207" y="54"/>
                    <a:pt x="191" y="37"/>
                  </a:cubicBezTo>
                  <a:cubicBezTo>
                    <a:pt x="174" y="21"/>
                    <a:pt x="158" y="4"/>
                    <a:pt x="121" y="4"/>
                  </a:cubicBezTo>
                  <a:cubicBezTo>
                    <a:pt x="112" y="2"/>
                    <a:pt x="10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5"/>
            <p:cNvSpPr/>
            <p:nvPr/>
          </p:nvSpPr>
          <p:spPr>
            <a:xfrm>
              <a:off x="4243425" y="3155850"/>
              <a:ext cx="5600" cy="5425"/>
            </a:xfrm>
            <a:custGeom>
              <a:avLst/>
              <a:gdLst/>
              <a:ahLst/>
              <a:cxnLst/>
              <a:rect l="l" t="t" r="r" b="b"/>
              <a:pathLst>
                <a:path w="224" h="217" extrusionOk="0">
                  <a:moveTo>
                    <a:pt x="87" y="1"/>
                  </a:moveTo>
                  <a:cubicBezTo>
                    <a:pt x="67" y="1"/>
                    <a:pt x="34" y="22"/>
                    <a:pt x="17" y="38"/>
                  </a:cubicBezTo>
                  <a:cubicBezTo>
                    <a:pt x="1" y="71"/>
                    <a:pt x="1" y="88"/>
                    <a:pt x="1" y="125"/>
                  </a:cubicBezTo>
                  <a:lnTo>
                    <a:pt x="1" y="141"/>
                  </a:lnTo>
                  <a:cubicBezTo>
                    <a:pt x="17" y="158"/>
                    <a:pt x="17" y="174"/>
                    <a:pt x="34" y="191"/>
                  </a:cubicBezTo>
                  <a:cubicBezTo>
                    <a:pt x="58" y="207"/>
                    <a:pt x="85" y="217"/>
                    <a:pt x="110" y="217"/>
                  </a:cubicBezTo>
                  <a:cubicBezTo>
                    <a:pt x="141" y="217"/>
                    <a:pt x="170" y="203"/>
                    <a:pt x="190" y="174"/>
                  </a:cubicBezTo>
                  <a:cubicBezTo>
                    <a:pt x="223" y="125"/>
                    <a:pt x="207" y="71"/>
                    <a:pt x="170" y="22"/>
                  </a:cubicBezTo>
                  <a:cubicBezTo>
                    <a:pt x="153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5"/>
            <p:cNvSpPr/>
            <p:nvPr/>
          </p:nvSpPr>
          <p:spPr>
            <a:xfrm>
              <a:off x="4316000" y="31649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20" y="1"/>
                  </a:moveTo>
                  <a:cubicBezTo>
                    <a:pt x="70" y="1"/>
                    <a:pt x="17" y="34"/>
                    <a:pt x="0" y="87"/>
                  </a:cubicBezTo>
                  <a:cubicBezTo>
                    <a:pt x="0" y="120"/>
                    <a:pt x="0" y="137"/>
                    <a:pt x="17" y="153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8" y="210"/>
                    <a:pt x="109" y="211"/>
                    <a:pt x="119" y="211"/>
                  </a:cubicBezTo>
                  <a:cubicBezTo>
                    <a:pt x="169" y="211"/>
                    <a:pt x="206" y="179"/>
                    <a:pt x="206" y="120"/>
                  </a:cubicBezTo>
                  <a:cubicBezTo>
                    <a:pt x="223" y="104"/>
                    <a:pt x="206" y="71"/>
                    <a:pt x="190" y="50"/>
                  </a:cubicBezTo>
                  <a:cubicBezTo>
                    <a:pt x="173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5"/>
            <p:cNvSpPr/>
            <p:nvPr/>
          </p:nvSpPr>
          <p:spPr>
            <a:xfrm>
              <a:off x="4323725" y="31838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70" y="0"/>
                    <a:pt x="17" y="37"/>
                    <a:pt x="0" y="103"/>
                  </a:cubicBezTo>
                  <a:lnTo>
                    <a:pt x="0" y="157"/>
                  </a:lnTo>
                  <a:cubicBezTo>
                    <a:pt x="17" y="157"/>
                    <a:pt x="17" y="173"/>
                    <a:pt x="17" y="173"/>
                  </a:cubicBezTo>
                  <a:cubicBezTo>
                    <a:pt x="33" y="190"/>
                    <a:pt x="70" y="206"/>
                    <a:pt x="87" y="206"/>
                  </a:cubicBezTo>
                  <a:cubicBezTo>
                    <a:pt x="95" y="209"/>
                    <a:pt x="104" y="211"/>
                    <a:pt x="114" y="211"/>
                  </a:cubicBezTo>
                  <a:cubicBezTo>
                    <a:pt x="158" y="211"/>
                    <a:pt x="207" y="178"/>
                    <a:pt x="207" y="120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3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5"/>
            <p:cNvSpPr/>
            <p:nvPr/>
          </p:nvSpPr>
          <p:spPr>
            <a:xfrm>
              <a:off x="4323300" y="312545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04" y="1"/>
                  </a:moveTo>
                  <a:cubicBezTo>
                    <a:pt x="67" y="1"/>
                    <a:pt x="50" y="17"/>
                    <a:pt x="34" y="34"/>
                  </a:cubicBezTo>
                  <a:cubicBezTo>
                    <a:pt x="17" y="50"/>
                    <a:pt x="1" y="83"/>
                    <a:pt x="1" y="120"/>
                  </a:cubicBezTo>
                  <a:cubicBezTo>
                    <a:pt x="17" y="120"/>
                    <a:pt x="17" y="137"/>
                    <a:pt x="17" y="137"/>
                  </a:cubicBezTo>
                  <a:cubicBezTo>
                    <a:pt x="17" y="153"/>
                    <a:pt x="34" y="170"/>
                    <a:pt x="50" y="186"/>
                  </a:cubicBezTo>
                  <a:cubicBezTo>
                    <a:pt x="65" y="201"/>
                    <a:pt x="84" y="207"/>
                    <a:pt x="104" y="207"/>
                  </a:cubicBezTo>
                  <a:cubicBezTo>
                    <a:pt x="135" y="207"/>
                    <a:pt x="168" y="192"/>
                    <a:pt x="191" y="170"/>
                  </a:cubicBezTo>
                  <a:cubicBezTo>
                    <a:pt x="224" y="120"/>
                    <a:pt x="224" y="50"/>
                    <a:pt x="170" y="17"/>
                  </a:cubicBezTo>
                  <a:cubicBezTo>
                    <a:pt x="153" y="1"/>
                    <a:pt x="137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5"/>
            <p:cNvSpPr/>
            <p:nvPr/>
          </p:nvSpPr>
          <p:spPr>
            <a:xfrm>
              <a:off x="4316825" y="3151225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20" y="0"/>
                  </a:moveTo>
                  <a:cubicBezTo>
                    <a:pt x="70" y="0"/>
                    <a:pt x="17" y="33"/>
                    <a:pt x="0" y="83"/>
                  </a:cubicBezTo>
                  <a:cubicBezTo>
                    <a:pt x="0" y="104"/>
                    <a:pt x="0" y="120"/>
                    <a:pt x="17" y="137"/>
                  </a:cubicBezTo>
                  <a:lnTo>
                    <a:pt x="17" y="153"/>
                  </a:lnTo>
                  <a:cubicBezTo>
                    <a:pt x="17" y="153"/>
                    <a:pt x="17" y="169"/>
                    <a:pt x="37" y="169"/>
                  </a:cubicBezTo>
                  <a:cubicBezTo>
                    <a:pt x="54" y="186"/>
                    <a:pt x="70" y="207"/>
                    <a:pt x="103" y="207"/>
                  </a:cubicBezTo>
                  <a:cubicBezTo>
                    <a:pt x="108" y="211"/>
                    <a:pt x="114" y="213"/>
                    <a:pt x="121" y="213"/>
                  </a:cubicBezTo>
                  <a:cubicBezTo>
                    <a:pt x="139" y="213"/>
                    <a:pt x="162" y="201"/>
                    <a:pt x="173" y="186"/>
                  </a:cubicBezTo>
                  <a:cubicBezTo>
                    <a:pt x="190" y="169"/>
                    <a:pt x="206" y="153"/>
                    <a:pt x="223" y="120"/>
                  </a:cubicBezTo>
                  <a:cubicBezTo>
                    <a:pt x="223" y="104"/>
                    <a:pt x="206" y="83"/>
                    <a:pt x="206" y="50"/>
                  </a:cubicBezTo>
                  <a:cubicBezTo>
                    <a:pt x="190" y="33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5"/>
            <p:cNvSpPr/>
            <p:nvPr/>
          </p:nvSpPr>
          <p:spPr>
            <a:xfrm>
              <a:off x="4318150" y="31372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34" y="44"/>
                    <a:pt x="17" y="61"/>
                    <a:pt x="17" y="94"/>
                  </a:cubicBezTo>
                  <a:cubicBezTo>
                    <a:pt x="1" y="110"/>
                    <a:pt x="1" y="127"/>
                    <a:pt x="17" y="147"/>
                  </a:cubicBezTo>
                  <a:cubicBezTo>
                    <a:pt x="17" y="147"/>
                    <a:pt x="17" y="164"/>
                    <a:pt x="34" y="164"/>
                  </a:cubicBezTo>
                  <a:cubicBezTo>
                    <a:pt x="50" y="180"/>
                    <a:pt x="67" y="197"/>
                    <a:pt x="104" y="213"/>
                  </a:cubicBezTo>
                  <a:cubicBezTo>
                    <a:pt x="153" y="213"/>
                    <a:pt x="207" y="180"/>
                    <a:pt x="223" y="127"/>
                  </a:cubicBezTo>
                  <a:cubicBezTo>
                    <a:pt x="223" y="94"/>
                    <a:pt x="207" y="61"/>
                    <a:pt x="207" y="44"/>
                  </a:cubicBezTo>
                  <a:cubicBezTo>
                    <a:pt x="190" y="23"/>
                    <a:pt x="153" y="7"/>
                    <a:pt x="137" y="7"/>
                  </a:cubicBez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5"/>
            <p:cNvSpPr/>
            <p:nvPr/>
          </p:nvSpPr>
          <p:spPr>
            <a:xfrm>
              <a:off x="4330100" y="3144575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26" y="1"/>
                  </a:moveTo>
                  <a:cubicBezTo>
                    <a:pt x="114" y="1"/>
                    <a:pt x="101" y="3"/>
                    <a:pt x="88" y="7"/>
                  </a:cubicBezTo>
                  <a:cubicBezTo>
                    <a:pt x="22" y="23"/>
                    <a:pt x="1" y="93"/>
                    <a:pt x="22" y="143"/>
                  </a:cubicBezTo>
                  <a:cubicBezTo>
                    <a:pt x="22" y="163"/>
                    <a:pt x="38" y="163"/>
                    <a:pt x="55" y="180"/>
                  </a:cubicBezTo>
                  <a:cubicBezTo>
                    <a:pt x="66" y="192"/>
                    <a:pt x="96" y="203"/>
                    <a:pt x="125" y="203"/>
                  </a:cubicBezTo>
                  <a:cubicBezTo>
                    <a:pt x="137" y="203"/>
                    <a:pt x="148" y="201"/>
                    <a:pt x="158" y="196"/>
                  </a:cubicBezTo>
                  <a:cubicBezTo>
                    <a:pt x="191" y="180"/>
                    <a:pt x="228" y="143"/>
                    <a:pt x="228" y="110"/>
                  </a:cubicBezTo>
                  <a:cubicBezTo>
                    <a:pt x="228" y="93"/>
                    <a:pt x="228" y="77"/>
                    <a:pt x="207" y="60"/>
                  </a:cubicBezTo>
                  <a:cubicBezTo>
                    <a:pt x="195" y="20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5"/>
            <p:cNvSpPr/>
            <p:nvPr/>
          </p:nvSpPr>
          <p:spPr>
            <a:xfrm>
              <a:off x="4329700" y="31576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4" y="0"/>
                  </a:moveTo>
                  <a:cubicBezTo>
                    <a:pt x="71" y="0"/>
                    <a:pt x="54" y="17"/>
                    <a:pt x="38" y="33"/>
                  </a:cubicBezTo>
                  <a:cubicBezTo>
                    <a:pt x="17" y="70"/>
                    <a:pt x="1" y="87"/>
                    <a:pt x="17" y="120"/>
                  </a:cubicBezTo>
                  <a:lnTo>
                    <a:pt x="17" y="136"/>
                  </a:lnTo>
                  <a:cubicBezTo>
                    <a:pt x="17" y="157"/>
                    <a:pt x="38" y="173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3" y="213"/>
                    <a:pt x="172" y="200"/>
                    <a:pt x="190" y="173"/>
                  </a:cubicBezTo>
                  <a:cubicBezTo>
                    <a:pt x="207" y="157"/>
                    <a:pt x="223" y="120"/>
                    <a:pt x="223" y="103"/>
                  </a:cubicBezTo>
                  <a:cubicBezTo>
                    <a:pt x="223" y="70"/>
                    <a:pt x="207" y="54"/>
                    <a:pt x="190" y="33"/>
                  </a:cubicBezTo>
                  <a:cubicBezTo>
                    <a:pt x="157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5"/>
            <p:cNvSpPr/>
            <p:nvPr/>
          </p:nvSpPr>
          <p:spPr>
            <a:xfrm>
              <a:off x="4327525" y="317122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109" y="1"/>
                  </a:moveTo>
                  <a:cubicBezTo>
                    <a:pt x="56" y="1"/>
                    <a:pt x="22" y="36"/>
                    <a:pt x="22" y="91"/>
                  </a:cubicBezTo>
                  <a:cubicBezTo>
                    <a:pt x="1" y="107"/>
                    <a:pt x="22" y="128"/>
                    <a:pt x="22" y="145"/>
                  </a:cubicBezTo>
                  <a:cubicBezTo>
                    <a:pt x="22" y="145"/>
                    <a:pt x="22" y="161"/>
                    <a:pt x="38" y="161"/>
                  </a:cubicBezTo>
                  <a:cubicBezTo>
                    <a:pt x="55" y="178"/>
                    <a:pt x="71" y="194"/>
                    <a:pt x="104" y="194"/>
                  </a:cubicBezTo>
                  <a:cubicBezTo>
                    <a:pt x="110" y="199"/>
                    <a:pt x="117" y="201"/>
                    <a:pt x="125" y="201"/>
                  </a:cubicBezTo>
                  <a:cubicBezTo>
                    <a:pt x="143" y="201"/>
                    <a:pt x="162" y="189"/>
                    <a:pt x="174" y="178"/>
                  </a:cubicBezTo>
                  <a:cubicBezTo>
                    <a:pt x="207" y="161"/>
                    <a:pt x="207" y="145"/>
                    <a:pt x="228" y="107"/>
                  </a:cubicBezTo>
                  <a:cubicBezTo>
                    <a:pt x="228" y="58"/>
                    <a:pt x="191" y="4"/>
                    <a:pt x="141" y="4"/>
                  </a:cubicBezTo>
                  <a:cubicBezTo>
                    <a:pt x="130" y="2"/>
                    <a:pt x="119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5"/>
            <p:cNvSpPr/>
            <p:nvPr/>
          </p:nvSpPr>
          <p:spPr>
            <a:xfrm>
              <a:off x="4296625" y="3196750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112" y="0"/>
                  </a:moveTo>
                  <a:cubicBezTo>
                    <a:pt x="84" y="0"/>
                    <a:pt x="55" y="15"/>
                    <a:pt x="37" y="35"/>
                  </a:cubicBezTo>
                  <a:cubicBezTo>
                    <a:pt x="21" y="68"/>
                    <a:pt x="0" y="84"/>
                    <a:pt x="0" y="117"/>
                  </a:cubicBezTo>
                  <a:cubicBezTo>
                    <a:pt x="0" y="117"/>
                    <a:pt x="0" y="138"/>
                    <a:pt x="21" y="138"/>
                  </a:cubicBezTo>
                  <a:cubicBezTo>
                    <a:pt x="21" y="154"/>
                    <a:pt x="37" y="171"/>
                    <a:pt x="54" y="187"/>
                  </a:cubicBezTo>
                  <a:cubicBezTo>
                    <a:pt x="68" y="202"/>
                    <a:pt x="91" y="210"/>
                    <a:pt x="114" y="210"/>
                  </a:cubicBezTo>
                  <a:cubicBezTo>
                    <a:pt x="142" y="210"/>
                    <a:pt x="172" y="198"/>
                    <a:pt x="190" y="171"/>
                  </a:cubicBezTo>
                  <a:cubicBezTo>
                    <a:pt x="206" y="154"/>
                    <a:pt x="227" y="117"/>
                    <a:pt x="206" y="101"/>
                  </a:cubicBezTo>
                  <a:cubicBezTo>
                    <a:pt x="206" y="68"/>
                    <a:pt x="190" y="51"/>
                    <a:pt x="173" y="35"/>
                  </a:cubicBezTo>
                  <a:cubicBezTo>
                    <a:pt x="158" y="10"/>
                    <a:pt x="13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5"/>
            <p:cNvSpPr/>
            <p:nvPr/>
          </p:nvSpPr>
          <p:spPr>
            <a:xfrm>
              <a:off x="4303525" y="315802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1"/>
                  </a:moveTo>
                  <a:cubicBezTo>
                    <a:pt x="54" y="17"/>
                    <a:pt x="33" y="38"/>
                    <a:pt x="17" y="54"/>
                  </a:cubicBezTo>
                  <a:cubicBezTo>
                    <a:pt x="17" y="87"/>
                    <a:pt x="0" y="104"/>
                    <a:pt x="17" y="141"/>
                  </a:cubicBezTo>
                  <a:cubicBezTo>
                    <a:pt x="30" y="181"/>
                    <a:pt x="80" y="211"/>
                    <a:pt x="127" y="211"/>
                  </a:cubicBezTo>
                  <a:cubicBezTo>
                    <a:pt x="137" y="211"/>
                    <a:pt x="147" y="210"/>
                    <a:pt x="157" y="207"/>
                  </a:cubicBezTo>
                  <a:cubicBezTo>
                    <a:pt x="206" y="174"/>
                    <a:pt x="239" y="120"/>
                    <a:pt x="206" y="71"/>
                  </a:cubicBezTo>
                  <a:cubicBezTo>
                    <a:pt x="206" y="38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5"/>
            <p:cNvSpPr/>
            <p:nvPr/>
          </p:nvSpPr>
          <p:spPr>
            <a:xfrm>
              <a:off x="4298775" y="3183875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24" y="1"/>
                  </a:moveTo>
                  <a:cubicBezTo>
                    <a:pt x="108" y="1"/>
                    <a:pt x="90" y="5"/>
                    <a:pt x="71" y="14"/>
                  </a:cubicBezTo>
                  <a:cubicBezTo>
                    <a:pt x="17" y="34"/>
                    <a:pt x="1" y="84"/>
                    <a:pt x="17" y="137"/>
                  </a:cubicBezTo>
                  <a:cubicBezTo>
                    <a:pt x="34" y="178"/>
                    <a:pt x="82" y="208"/>
                    <a:pt x="128" y="208"/>
                  </a:cubicBezTo>
                  <a:cubicBezTo>
                    <a:pt x="138" y="208"/>
                    <a:pt x="148" y="206"/>
                    <a:pt x="157" y="203"/>
                  </a:cubicBezTo>
                  <a:cubicBezTo>
                    <a:pt x="207" y="187"/>
                    <a:pt x="244" y="117"/>
                    <a:pt x="207" y="67"/>
                  </a:cubicBezTo>
                  <a:cubicBezTo>
                    <a:pt x="195" y="29"/>
                    <a:pt x="166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5"/>
            <p:cNvSpPr/>
            <p:nvPr/>
          </p:nvSpPr>
          <p:spPr>
            <a:xfrm>
              <a:off x="4299700" y="3169575"/>
              <a:ext cx="5600" cy="5375"/>
            </a:xfrm>
            <a:custGeom>
              <a:avLst/>
              <a:gdLst/>
              <a:ahLst/>
              <a:cxnLst/>
              <a:rect l="l" t="t" r="r" b="b"/>
              <a:pathLst>
                <a:path w="224" h="215" extrusionOk="0">
                  <a:moveTo>
                    <a:pt x="96" y="0"/>
                  </a:moveTo>
                  <a:cubicBezTo>
                    <a:pt x="86" y="0"/>
                    <a:pt x="76" y="2"/>
                    <a:pt x="67" y="4"/>
                  </a:cubicBezTo>
                  <a:cubicBezTo>
                    <a:pt x="17" y="37"/>
                    <a:pt x="1" y="91"/>
                    <a:pt x="17" y="141"/>
                  </a:cubicBezTo>
                  <a:cubicBezTo>
                    <a:pt x="31" y="185"/>
                    <a:pt x="81" y="215"/>
                    <a:pt x="126" y="215"/>
                  </a:cubicBezTo>
                  <a:cubicBezTo>
                    <a:pt x="135" y="215"/>
                    <a:pt x="145" y="213"/>
                    <a:pt x="153" y="211"/>
                  </a:cubicBezTo>
                  <a:cubicBezTo>
                    <a:pt x="207" y="173"/>
                    <a:pt x="223" y="124"/>
                    <a:pt x="207" y="70"/>
                  </a:cubicBezTo>
                  <a:cubicBezTo>
                    <a:pt x="190" y="30"/>
                    <a:pt x="14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5"/>
            <p:cNvSpPr/>
            <p:nvPr/>
          </p:nvSpPr>
          <p:spPr>
            <a:xfrm>
              <a:off x="4293200" y="31480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2" y="1"/>
                  </a:moveTo>
                  <a:cubicBezTo>
                    <a:pt x="58" y="1"/>
                    <a:pt x="15" y="47"/>
                    <a:pt x="1" y="90"/>
                  </a:cubicBezTo>
                  <a:cubicBezTo>
                    <a:pt x="1" y="107"/>
                    <a:pt x="1" y="127"/>
                    <a:pt x="17" y="144"/>
                  </a:cubicBezTo>
                  <a:lnTo>
                    <a:pt x="17" y="160"/>
                  </a:lnTo>
                  <a:cubicBezTo>
                    <a:pt x="34" y="193"/>
                    <a:pt x="71" y="210"/>
                    <a:pt x="88" y="210"/>
                  </a:cubicBezTo>
                  <a:cubicBezTo>
                    <a:pt x="158" y="210"/>
                    <a:pt x="207" y="177"/>
                    <a:pt x="207" y="127"/>
                  </a:cubicBezTo>
                  <a:cubicBezTo>
                    <a:pt x="224" y="90"/>
                    <a:pt x="207" y="74"/>
                    <a:pt x="191" y="41"/>
                  </a:cubicBezTo>
                  <a:cubicBezTo>
                    <a:pt x="174" y="24"/>
                    <a:pt x="158" y="4"/>
                    <a:pt x="121" y="4"/>
                  </a:cubicBezTo>
                  <a:cubicBezTo>
                    <a:pt x="114" y="2"/>
                    <a:pt x="10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5"/>
            <p:cNvSpPr/>
            <p:nvPr/>
          </p:nvSpPr>
          <p:spPr>
            <a:xfrm>
              <a:off x="4311250" y="3176850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8" y="0"/>
                  </a:moveTo>
                  <a:cubicBezTo>
                    <a:pt x="107" y="0"/>
                    <a:pt x="97" y="2"/>
                    <a:pt x="87" y="6"/>
                  </a:cubicBezTo>
                  <a:cubicBezTo>
                    <a:pt x="33" y="39"/>
                    <a:pt x="1" y="89"/>
                    <a:pt x="17" y="142"/>
                  </a:cubicBezTo>
                  <a:cubicBezTo>
                    <a:pt x="48" y="184"/>
                    <a:pt x="88" y="216"/>
                    <a:pt x="131" y="216"/>
                  </a:cubicBezTo>
                  <a:cubicBezTo>
                    <a:pt x="140" y="216"/>
                    <a:pt x="148" y="215"/>
                    <a:pt x="157" y="212"/>
                  </a:cubicBezTo>
                  <a:cubicBezTo>
                    <a:pt x="207" y="192"/>
                    <a:pt x="240" y="126"/>
                    <a:pt x="223" y="72"/>
                  </a:cubicBezTo>
                  <a:cubicBezTo>
                    <a:pt x="210" y="32"/>
                    <a:pt x="162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5"/>
            <p:cNvSpPr/>
            <p:nvPr/>
          </p:nvSpPr>
          <p:spPr>
            <a:xfrm>
              <a:off x="4304350" y="3141575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3" y="1"/>
                  </a:moveTo>
                  <a:cubicBezTo>
                    <a:pt x="85" y="1"/>
                    <a:pt x="56" y="13"/>
                    <a:pt x="37" y="40"/>
                  </a:cubicBezTo>
                  <a:cubicBezTo>
                    <a:pt x="21" y="57"/>
                    <a:pt x="0" y="77"/>
                    <a:pt x="0" y="110"/>
                  </a:cubicBezTo>
                  <a:cubicBezTo>
                    <a:pt x="0" y="127"/>
                    <a:pt x="0" y="127"/>
                    <a:pt x="21" y="143"/>
                  </a:cubicBezTo>
                  <a:cubicBezTo>
                    <a:pt x="21" y="160"/>
                    <a:pt x="37" y="160"/>
                    <a:pt x="54" y="180"/>
                  </a:cubicBezTo>
                  <a:cubicBezTo>
                    <a:pt x="68" y="195"/>
                    <a:pt x="90" y="203"/>
                    <a:pt x="113" y="203"/>
                  </a:cubicBezTo>
                  <a:cubicBezTo>
                    <a:pt x="141" y="203"/>
                    <a:pt x="171" y="190"/>
                    <a:pt x="190" y="160"/>
                  </a:cubicBezTo>
                  <a:cubicBezTo>
                    <a:pt x="227" y="127"/>
                    <a:pt x="227" y="57"/>
                    <a:pt x="173" y="24"/>
                  </a:cubicBezTo>
                  <a:cubicBezTo>
                    <a:pt x="159" y="9"/>
                    <a:pt x="13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5"/>
            <p:cNvSpPr/>
            <p:nvPr/>
          </p:nvSpPr>
          <p:spPr>
            <a:xfrm>
              <a:off x="4310025" y="31907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66" y="1"/>
                    <a:pt x="17" y="34"/>
                    <a:pt x="17" y="87"/>
                  </a:cubicBezTo>
                  <a:cubicBezTo>
                    <a:pt x="0" y="104"/>
                    <a:pt x="17" y="137"/>
                    <a:pt x="17" y="153"/>
                  </a:cubicBezTo>
                  <a:lnTo>
                    <a:pt x="33" y="174"/>
                  </a:lnTo>
                  <a:cubicBezTo>
                    <a:pt x="50" y="190"/>
                    <a:pt x="66" y="207"/>
                    <a:pt x="103" y="207"/>
                  </a:cubicBezTo>
                  <a:cubicBezTo>
                    <a:pt x="112" y="209"/>
                    <a:pt x="120" y="211"/>
                    <a:pt x="129" y="211"/>
                  </a:cubicBezTo>
                  <a:cubicBezTo>
                    <a:pt x="170" y="211"/>
                    <a:pt x="209" y="178"/>
                    <a:pt x="223" y="120"/>
                  </a:cubicBezTo>
                  <a:cubicBezTo>
                    <a:pt x="223" y="104"/>
                    <a:pt x="223" y="71"/>
                    <a:pt x="206" y="50"/>
                  </a:cubicBezTo>
                  <a:cubicBezTo>
                    <a:pt x="186" y="34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5"/>
            <p:cNvSpPr/>
            <p:nvPr/>
          </p:nvSpPr>
          <p:spPr>
            <a:xfrm>
              <a:off x="4307425" y="31275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1" y="0"/>
                  </a:moveTo>
                  <a:cubicBezTo>
                    <a:pt x="67" y="0"/>
                    <a:pt x="17" y="37"/>
                    <a:pt x="1" y="87"/>
                  </a:cubicBezTo>
                  <a:cubicBezTo>
                    <a:pt x="1" y="103"/>
                    <a:pt x="1" y="124"/>
                    <a:pt x="17" y="140"/>
                  </a:cubicBezTo>
                  <a:lnTo>
                    <a:pt x="17" y="173"/>
                  </a:lnTo>
                  <a:cubicBezTo>
                    <a:pt x="34" y="190"/>
                    <a:pt x="67" y="206"/>
                    <a:pt x="83" y="206"/>
                  </a:cubicBezTo>
                  <a:cubicBezTo>
                    <a:pt x="94" y="209"/>
                    <a:pt x="104" y="211"/>
                    <a:pt x="114" y="211"/>
                  </a:cubicBezTo>
                  <a:cubicBezTo>
                    <a:pt x="168" y="211"/>
                    <a:pt x="207" y="166"/>
                    <a:pt x="207" y="124"/>
                  </a:cubicBezTo>
                  <a:cubicBezTo>
                    <a:pt x="224" y="103"/>
                    <a:pt x="207" y="70"/>
                    <a:pt x="186" y="54"/>
                  </a:cubicBezTo>
                  <a:cubicBezTo>
                    <a:pt x="170" y="21"/>
                    <a:pt x="154" y="21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5"/>
            <p:cNvSpPr/>
            <p:nvPr/>
          </p:nvSpPr>
          <p:spPr>
            <a:xfrm>
              <a:off x="4163125" y="31705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lnTo>
                    <a:pt x="1" y="136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4" y="190"/>
                    <a:pt x="67" y="207"/>
                    <a:pt x="83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86" y="174"/>
                    <a:pt x="207" y="157"/>
                    <a:pt x="207" y="120"/>
                  </a:cubicBezTo>
                  <a:cubicBezTo>
                    <a:pt x="207" y="87"/>
                    <a:pt x="207" y="71"/>
                    <a:pt x="186" y="54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5"/>
            <p:cNvSpPr/>
            <p:nvPr/>
          </p:nvSpPr>
          <p:spPr>
            <a:xfrm>
              <a:off x="4176850" y="31639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01" y="0"/>
                  </a:moveTo>
                  <a:cubicBezTo>
                    <a:pt x="52" y="0"/>
                    <a:pt x="17" y="35"/>
                    <a:pt x="17" y="88"/>
                  </a:cubicBezTo>
                  <a:cubicBezTo>
                    <a:pt x="0" y="109"/>
                    <a:pt x="0" y="125"/>
                    <a:pt x="17" y="142"/>
                  </a:cubicBezTo>
                  <a:cubicBezTo>
                    <a:pt x="17" y="142"/>
                    <a:pt x="17" y="158"/>
                    <a:pt x="33" y="158"/>
                  </a:cubicBezTo>
                  <a:cubicBezTo>
                    <a:pt x="50" y="175"/>
                    <a:pt x="70" y="191"/>
                    <a:pt x="103" y="212"/>
                  </a:cubicBezTo>
                  <a:cubicBezTo>
                    <a:pt x="153" y="212"/>
                    <a:pt x="206" y="175"/>
                    <a:pt x="223" y="125"/>
                  </a:cubicBezTo>
                  <a:cubicBezTo>
                    <a:pt x="223" y="88"/>
                    <a:pt x="206" y="55"/>
                    <a:pt x="206" y="39"/>
                  </a:cubicBezTo>
                  <a:cubicBezTo>
                    <a:pt x="190" y="22"/>
                    <a:pt x="153" y="6"/>
                    <a:pt x="136" y="6"/>
                  </a:cubicBezTo>
                  <a:cubicBezTo>
                    <a:pt x="124" y="2"/>
                    <a:pt x="112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5"/>
            <p:cNvSpPr/>
            <p:nvPr/>
          </p:nvSpPr>
          <p:spPr>
            <a:xfrm>
              <a:off x="4180650" y="313615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24" y="0"/>
                  </a:moveTo>
                  <a:cubicBezTo>
                    <a:pt x="93" y="0"/>
                    <a:pt x="58" y="14"/>
                    <a:pt x="38" y="34"/>
                  </a:cubicBezTo>
                  <a:cubicBezTo>
                    <a:pt x="21" y="67"/>
                    <a:pt x="1" y="88"/>
                    <a:pt x="1" y="121"/>
                  </a:cubicBezTo>
                  <a:lnTo>
                    <a:pt x="21" y="138"/>
                  </a:lnTo>
                  <a:cubicBezTo>
                    <a:pt x="21" y="154"/>
                    <a:pt x="38" y="171"/>
                    <a:pt x="54" y="191"/>
                  </a:cubicBezTo>
                  <a:cubicBezTo>
                    <a:pt x="71" y="208"/>
                    <a:pt x="87" y="208"/>
                    <a:pt x="124" y="208"/>
                  </a:cubicBezTo>
                  <a:cubicBezTo>
                    <a:pt x="157" y="208"/>
                    <a:pt x="174" y="191"/>
                    <a:pt x="190" y="171"/>
                  </a:cubicBezTo>
                  <a:cubicBezTo>
                    <a:pt x="207" y="154"/>
                    <a:pt x="228" y="121"/>
                    <a:pt x="207" y="88"/>
                  </a:cubicBezTo>
                  <a:cubicBezTo>
                    <a:pt x="207" y="67"/>
                    <a:pt x="207" y="34"/>
                    <a:pt x="174" y="18"/>
                  </a:cubicBezTo>
                  <a:cubicBezTo>
                    <a:pt x="161" y="5"/>
                    <a:pt x="143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5"/>
            <p:cNvSpPr/>
            <p:nvPr/>
          </p:nvSpPr>
          <p:spPr>
            <a:xfrm>
              <a:off x="4333625" y="31331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20" y="1"/>
                  </a:moveTo>
                  <a:cubicBezTo>
                    <a:pt x="66" y="1"/>
                    <a:pt x="0" y="34"/>
                    <a:pt x="0" y="83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0"/>
                  </a:cubicBezTo>
                  <a:cubicBezTo>
                    <a:pt x="33" y="186"/>
                    <a:pt x="50" y="207"/>
                    <a:pt x="87" y="207"/>
                  </a:cubicBezTo>
                  <a:cubicBezTo>
                    <a:pt x="120" y="207"/>
                    <a:pt x="136" y="207"/>
                    <a:pt x="169" y="186"/>
                  </a:cubicBezTo>
                  <a:cubicBezTo>
                    <a:pt x="190" y="170"/>
                    <a:pt x="206" y="153"/>
                    <a:pt x="206" y="121"/>
                  </a:cubicBezTo>
                  <a:cubicBezTo>
                    <a:pt x="206" y="104"/>
                    <a:pt x="206" y="67"/>
                    <a:pt x="190" y="50"/>
                  </a:cubicBezTo>
                  <a:cubicBezTo>
                    <a:pt x="169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5"/>
            <p:cNvSpPr/>
            <p:nvPr/>
          </p:nvSpPr>
          <p:spPr>
            <a:xfrm>
              <a:off x="4175500" y="31778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87" y="0"/>
                    <a:pt x="71" y="0"/>
                    <a:pt x="38" y="17"/>
                  </a:cubicBezTo>
                  <a:cubicBezTo>
                    <a:pt x="21" y="33"/>
                    <a:pt x="1" y="70"/>
                    <a:pt x="1" y="87"/>
                  </a:cubicBezTo>
                  <a:lnTo>
                    <a:pt x="1" y="136"/>
                  </a:lnTo>
                  <a:cubicBezTo>
                    <a:pt x="21" y="153"/>
                    <a:pt x="21" y="153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94" y="209"/>
                    <a:pt x="102" y="210"/>
                    <a:pt x="109" y="210"/>
                  </a:cubicBezTo>
                  <a:cubicBezTo>
                    <a:pt x="157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0" y="50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5"/>
            <p:cNvSpPr/>
            <p:nvPr/>
          </p:nvSpPr>
          <p:spPr>
            <a:xfrm>
              <a:off x="4191900" y="3146325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08" y="1"/>
                  </a:moveTo>
                  <a:cubicBezTo>
                    <a:pt x="94" y="1"/>
                    <a:pt x="80" y="3"/>
                    <a:pt x="66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3"/>
                    <a:pt x="114" y="203"/>
                  </a:cubicBezTo>
                  <a:cubicBezTo>
                    <a:pt x="127" y="203"/>
                    <a:pt x="141" y="201"/>
                    <a:pt x="153" y="196"/>
                  </a:cubicBezTo>
                  <a:cubicBezTo>
                    <a:pt x="206" y="176"/>
                    <a:pt x="223" y="110"/>
                    <a:pt x="206" y="56"/>
                  </a:cubicBezTo>
                  <a:cubicBezTo>
                    <a:pt x="194" y="19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5"/>
            <p:cNvSpPr/>
            <p:nvPr/>
          </p:nvSpPr>
          <p:spPr>
            <a:xfrm>
              <a:off x="4182400" y="3122275"/>
              <a:ext cx="5600" cy="5475"/>
            </a:xfrm>
            <a:custGeom>
              <a:avLst/>
              <a:gdLst/>
              <a:ahLst/>
              <a:cxnLst/>
              <a:rect l="l" t="t" r="r" b="b"/>
              <a:pathLst>
                <a:path w="224" h="219" extrusionOk="0">
                  <a:moveTo>
                    <a:pt x="102" y="0"/>
                  </a:moveTo>
                  <a:cubicBezTo>
                    <a:pt x="92" y="0"/>
                    <a:pt x="82" y="1"/>
                    <a:pt x="71" y="4"/>
                  </a:cubicBezTo>
                  <a:cubicBezTo>
                    <a:pt x="17" y="41"/>
                    <a:pt x="1" y="91"/>
                    <a:pt x="17" y="144"/>
                  </a:cubicBezTo>
                  <a:cubicBezTo>
                    <a:pt x="17" y="161"/>
                    <a:pt x="34" y="177"/>
                    <a:pt x="54" y="177"/>
                  </a:cubicBezTo>
                  <a:cubicBezTo>
                    <a:pt x="66" y="201"/>
                    <a:pt x="96" y="218"/>
                    <a:pt x="125" y="218"/>
                  </a:cubicBezTo>
                  <a:cubicBezTo>
                    <a:pt x="136" y="218"/>
                    <a:pt x="147" y="216"/>
                    <a:pt x="158" y="210"/>
                  </a:cubicBezTo>
                  <a:cubicBezTo>
                    <a:pt x="191" y="194"/>
                    <a:pt x="224" y="161"/>
                    <a:pt x="224" y="128"/>
                  </a:cubicBezTo>
                  <a:cubicBezTo>
                    <a:pt x="224" y="107"/>
                    <a:pt x="224" y="91"/>
                    <a:pt x="207" y="74"/>
                  </a:cubicBezTo>
                  <a:cubicBezTo>
                    <a:pt x="193" y="33"/>
                    <a:pt x="15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5"/>
            <p:cNvSpPr/>
            <p:nvPr/>
          </p:nvSpPr>
          <p:spPr>
            <a:xfrm>
              <a:off x="4189325" y="31734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0" y="1"/>
                  </a:moveTo>
                  <a:cubicBezTo>
                    <a:pt x="87" y="1"/>
                    <a:pt x="33" y="17"/>
                    <a:pt x="17" y="71"/>
                  </a:cubicBezTo>
                  <a:cubicBezTo>
                    <a:pt x="17" y="71"/>
                    <a:pt x="17" y="88"/>
                    <a:pt x="0" y="88"/>
                  </a:cubicBezTo>
                  <a:cubicBezTo>
                    <a:pt x="0" y="104"/>
                    <a:pt x="0" y="121"/>
                    <a:pt x="17" y="141"/>
                  </a:cubicBezTo>
                  <a:cubicBezTo>
                    <a:pt x="17" y="174"/>
                    <a:pt x="33" y="191"/>
                    <a:pt x="66" y="191"/>
                  </a:cubicBezTo>
                  <a:cubicBezTo>
                    <a:pt x="66" y="207"/>
                    <a:pt x="87" y="207"/>
                    <a:pt x="103" y="207"/>
                  </a:cubicBezTo>
                  <a:cubicBezTo>
                    <a:pt x="153" y="207"/>
                    <a:pt x="206" y="174"/>
                    <a:pt x="223" y="121"/>
                  </a:cubicBezTo>
                  <a:cubicBezTo>
                    <a:pt x="223" y="88"/>
                    <a:pt x="206" y="71"/>
                    <a:pt x="190" y="38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5"/>
            <p:cNvSpPr/>
            <p:nvPr/>
          </p:nvSpPr>
          <p:spPr>
            <a:xfrm>
              <a:off x="4189725" y="315920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03" y="1"/>
                  </a:moveTo>
                  <a:cubicBezTo>
                    <a:pt x="75" y="1"/>
                    <a:pt x="47" y="13"/>
                    <a:pt x="17" y="40"/>
                  </a:cubicBezTo>
                  <a:cubicBezTo>
                    <a:pt x="1" y="57"/>
                    <a:pt x="1" y="94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34" y="176"/>
                    <a:pt x="34" y="176"/>
                  </a:cubicBezTo>
                  <a:cubicBezTo>
                    <a:pt x="58" y="193"/>
                    <a:pt x="85" y="202"/>
                    <a:pt x="110" y="202"/>
                  </a:cubicBezTo>
                  <a:cubicBezTo>
                    <a:pt x="141" y="202"/>
                    <a:pt x="170" y="189"/>
                    <a:pt x="190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5"/>
            <p:cNvSpPr/>
            <p:nvPr/>
          </p:nvSpPr>
          <p:spPr>
            <a:xfrm>
              <a:off x="4186325" y="31104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lnTo>
                    <a:pt x="17" y="170"/>
                  </a:lnTo>
                  <a:cubicBezTo>
                    <a:pt x="34" y="190"/>
                    <a:pt x="67" y="207"/>
                    <a:pt x="83" y="207"/>
                  </a:cubicBezTo>
                  <a:cubicBezTo>
                    <a:pt x="92" y="209"/>
                    <a:pt x="100" y="210"/>
                    <a:pt x="109" y="210"/>
                  </a:cubicBezTo>
                  <a:cubicBezTo>
                    <a:pt x="166" y="210"/>
                    <a:pt x="207" y="164"/>
                    <a:pt x="207" y="120"/>
                  </a:cubicBezTo>
                  <a:cubicBezTo>
                    <a:pt x="223" y="104"/>
                    <a:pt x="207" y="67"/>
                    <a:pt x="186" y="50"/>
                  </a:cubicBezTo>
                  <a:cubicBezTo>
                    <a:pt x="170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5"/>
            <p:cNvSpPr/>
            <p:nvPr/>
          </p:nvSpPr>
          <p:spPr>
            <a:xfrm>
              <a:off x="4172100" y="31158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2" y="1"/>
                  </a:moveTo>
                  <a:cubicBezTo>
                    <a:pt x="86" y="1"/>
                    <a:pt x="66" y="12"/>
                    <a:pt x="54" y="24"/>
                  </a:cubicBezTo>
                  <a:cubicBezTo>
                    <a:pt x="17" y="40"/>
                    <a:pt x="1" y="57"/>
                    <a:pt x="1" y="94"/>
                  </a:cubicBezTo>
                  <a:cubicBezTo>
                    <a:pt x="1" y="110"/>
                    <a:pt x="1" y="127"/>
                    <a:pt x="17" y="143"/>
                  </a:cubicBezTo>
                  <a:lnTo>
                    <a:pt x="17" y="160"/>
                  </a:lnTo>
                  <a:cubicBezTo>
                    <a:pt x="34" y="181"/>
                    <a:pt x="71" y="197"/>
                    <a:pt x="87" y="214"/>
                  </a:cubicBezTo>
                  <a:cubicBezTo>
                    <a:pt x="157" y="214"/>
                    <a:pt x="207" y="181"/>
                    <a:pt x="207" y="127"/>
                  </a:cubicBezTo>
                  <a:cubicBezTo>
                    <a:pt x="223" y="94"/>
                    <a:pt x="207" y="57"/>
                    <a:pt x="190" y="40"/>
                  </a:cubicBezTo>
                  <a:cubicBezTo>
                    <a:pt x="174" y="24"/>
                    <a:pt x="157" y="7"/>
                    <a:pt x="120" y="7"/>
                  </a:cubicBezTo>
                  <a:cubicBezTo>
                    <a:pt x="115" y="3"/>
                    <a:pt x="109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5"/>
            <p:cNvSpPr/>
            <p:nvPr/>
          </p:nvSpPr>
          <p:spPr>
            <a:xfrm>
              <a:off x="4154900" y="3147625"/>
              <a:ext cx="5675" cy="4975"/>
            </a:xfrm>
            <a:custGeom>
              <a:avLst/>
              <a:gdLst/>
              <a:ahLst/>
              <a:cxnLst/>
              <a:rect l="l" t="t" r="r" b="b"/>
              <a:pathLst>
                <a:path w="227" h="199" extrusionOk="0">
                  <a:moveTo>
                    <a:pt x="97" y="0"/>
                  </a:moveTo>
                  <a:cubicBezTo>
                    <a:pt x="54" y="0"/>
                    <a:pt x="17" y="33"/>
                    <a:pt x="0" y="91"/>
                  </a:cubicBezTo>
                  <a:cubicBezTo>
                    <a:pt x="0" y="107"/>
                    <a:pt x="0" y="124"/>
                    <a:pt x="21" y="144"/>
                  </a:cubicBezTo>
                  <a:cubicBezTo>
                    <a:pt x="21" y="177"/>
                    <a:pt x="54" y="194"/>
                    <a:pt x="87" y="194"/>
                  </a:cubicBezTo>
                  <a:cubicBezTo>
                    <a:pt x="99" y="197"/>
                    <a:pt x="110" y="198"/>
                    <a:pt x="121" y="198"/>
                  </a:cubicBezTo>
                  <a:cubicBezTo>
                    <a:pt x="172" y="198"/>
                    <a:pt x="206" y="165"/>
                    <a:pt x="206" y="107"/>
                  </a:cubicBezTo>
                  <a:cubicBezTo>
                    <a:pt x="227" y="91"/>
                    <a:pt x="206" y="58"/>
                    <a:pt x="190" y="41"/>
                  </a:cubicBezTo>
                  <a:cubicBezTo>
                    <a:pt x="173" y="21"/>
                    <a:pt x="157" y="4"/>
                    <a:pt x="124" y="4"/>
                  </a:cubicBezTo>
                  <a:cubicBezTo>
                    <a:pt x="115" y="1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5"/>
            <p:cNvSpPr/>
            <p:nvPr/>
          </p:nvSpPr>
          <p:spPr>
            <a:xfrm>
              <a:off x="4157050" y="31321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26" y="1"/>
                  </a:moveTo>
                  <a:cubicBezTo>
                    <a:pt x="113" y="1"/>
                    <a:pt x="100" y="3"/>
                    <a:pt x="87" y="7"/>
                  </a:cubicBezTo>
                  <a:cubicBezTo>
                    <a:pt x="38" y="23"/>
                    <a:pt x="1" y="93"/>
                    <a:pt x="17" y="147"/>
                  </a:cubicBezTo>
                  <a:cubicBezTo>
                    <a:pt x="38" y="164"/>
                    <a:pt x="38" y="164"/>
                    <a:pt x="54" y="180"/>
                  </a:cubicBezTo>
                  <a:cubicBezTo>
                    <a:pt x="66" y="192"/>
                    <a:pt x="94" y="203"/>
                    <a:pt x="123" y="203"/>
                  </a:cubicBezTo>
                  <a:cubicBezTo>
                    <a:pt x="135" y="203"/>
                    <a:pt x="146" y="201"/>
                    <a:pt x="157" y="196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198" y="20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5"/>
            <p:cNvSpPr/>
            <p:nvPr/>
          </p:nvSpPr>
          <p:spPr>
            <a:xfrm>
              <a:off x="4158400" y="31197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8" y="1"/>
                  </a:moveTo>
                  <a:cubicBezTo>
                    <a:pt x="87" y="1"/>
                    <a:pt x="53" y="16"/>
                    <a:pt x="33" y="38"/>
                  </a:cubicBezTo>
                  <a:cubicBezTo>
                    <a:pt x="17" y="55"/>
                    <a:pt x="0" y="88"/>
                    <a:pt x="0" y="125"/>
                  </a:cubicBezTo>
                  <a:cubicBezTo>
                    <a:pt x="17" y="125"/>
                    <a:pt x="17" y="141"/>
                    <a:pt x="17" y="141"/>
                  </a:cubicBezTo>
                  <a:cubicBezTo>
                    <a:pt x="17" y="158"/>
                    <a:pt x="33" y="174"/>
                    <a:pt x="50" y="191"/>
                  </a:cubicBezTo>
                  <a:cubicBezTo>
                    <a:pt x="66" y="207"/>
                    <a:pt x="103" y="207"/>
                    <a:pt x="120" y="207"/>
                  </a:cubicBezTo>
                  <a:cubicBezTo>
                    <a:pt x="153" y="207"/>
                    <a:pt x="169" y="191"/>
                    <a:pt x="190" y="174"/>
                  </a:cubicBezTo>
                  <a:cubicBezTo>
                    <a:pt x="206" y="141"/>
                    <a:pt x="223" y="125"/>
                    <a:pt x="223" y="88"/>
                  </a:cubicBezTo>
                  <a:cubicBezTo>
                    <a:pt x="206" y="71"/>
                    <a:pt x="206" y="38"/>
                    <a:pt x="169" y="22"/>
                  </a:cubicBezTo>
                  <a:cubicBezTo>
                    <a:pt x="156" y="7"/>
                    <a:pt x="138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5"/>
            <p:cNvSpPr/>
            <p:nvPr/>
          </p:nvSpPr>
          <p:spPr>
            <a:xfrm>
              <a:off x="4153250" y="31626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2" y="0"/>
                  </a:moveTo>
                  <a:cubicBezTo>
                    <a:pt x="46" y="0"/>
                    <a:pt x="0" y="33"/>
                    <a:pt x="0" y="91"/>
                  </a:cubicBezTo>
                  <a:lnTo>
                    <a:pt x="0" y="140"/>
                  </a:lnTo>
                  <a:lnTo>
                    <a:pt x="17" y="161"/>
                  </a:lnTo>
                  <a:cubicBezTo>
                    <a:pt x="33" y="177"/>
                    <a:pt x="50" y="194"/>
                    <a:pt x="87" y="210"/>
                  </a:cubicBezTo>
                  <a:cubicBezTo>
                    <a:pt x="120" y="210"/>
                    <a:pt x="136" y="194"/>
                    <a:pt x="169" y="177"/>
                  </a:cubicBezTo>
                  <a:cubicBezTo>
                    <a:pt x="190" y="177"/>
                    <a:pt x="206" y="140"/>
                    <a:pt x="206" y="124"/>
                  </a:cubicBezTo>
                  <a:cubicBezTo>
                    <a:pt x="206" y="91"/>
                    <a:pt x="206" y="58"/>
                    <a:pt x="190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1"/>
                    <a:pt x="101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5"/>
            <p:cNvSpPr/>
            <p:nvPr/>
          </p:nvSpPr>
          <p:spPr>
            <a:xfrm>
              <a:off x="4165200" y="31563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14" y="1"/>
                  </a:moveTo>
                  <a:cubicBezTo>
                    <a:pt x="86" y="1"/>
                    <a:pt x="56" y="15"/>
                    <a:pt x="37" y="34"/>
                  </a:cubicBezTo>
                  <a:cubicBezTo>
                    <a:pt x="21" y="67"/>
                    <a:pt x="0" y="83"/>
                    <a:pt x="0" y="120"/>
                  </a:cubicBezTo>
                  <a:cubicBezTo>
                    <a:pt x="0" y="120"/>
                    <a:pt x="0" y="137"/>
                    <a:pt x="21" y="137"/>
                  </a:cubicBezTo>
                  <a:cubicBezTo>
                    <a:pt x="21" y="153"/>
                    <a:pt x="37" y="170"/>
                    <a:pt x="54" y="186"/>
                  </a:cubicBezTo>
                  <a:cubicBezTo>
                    <a:pt x="70" y="207"/>
                    <a:pt x="87" y="207"/>
                    <a:pt x="124" y="207"/>
                  </a:cubicBezTo>
                  <a:cubicBezTo>
                    <a:pt x="157" y="207"/>
                    <a:pt x="174" y="186"/>
                    <a:pt x="190" y="170"/>
                  </a:cubicBezTo>
                  <a:cubicBezTo>
                    <a:pt x="206" y="153"/>
                    <a:pt x="227" y="120"/>
                    <a:pt x="206" y="104"/>
                  </a:cubicBezTo>
                  <a:cubicBezTo>
                    <a:pt x="206" y="67"/>
                    <a:pt x="190" y="50"/>
                    <a:pt x="174" y="34"/>
                  </a:cubicBezTo>
                  <a:cubicBezTo>
                    <a:pt x="159" y="10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5"/>
            <p:cNvSpPr/>
            <p:nvPr/>
          </p:nvSpPr>
          <p:spPr>
            <a:xfrm>
              <a:off x="4149725" y="3176550"/>
              <a:ext cx="5200" cy="5350"/>
            </a:xfrm>
            <a:custGeom>
              <a:avLst/>
              <a:gdLst/>
              <a:ahLst/>
              <a:cxnLst/>
              <a:rect l="l" t="t" r="r" b="b"/>
              <a:pathLst>
                <a:path w="208" h="214" extrusionOk="0">
                  <a:moveTo>
                    <a:pt x="99" y="0"/>
                  </a:moveTo>
                  <a:cubicBezTo>
                    <a:pt x="68" y="0"/>
                    <a:pt x="39" y="14"/>
                    <a:pt x="22" y="35"/>
                  </a:cubicBezTo>
                  <a:cubicBezTo>
                    <a:pt x="1" y="68"/>
                    <a:pt x="1" y="84"/>
                    <a:pt x="1" y="121"/>
                  </a:cubicBezTo>
                  <a:lnTo>
                    <a:pt x="1" y="138"/>
                  </a:lnTo>
                  <a:cubicBezTo>
                    <a:pt x="1" y="154"/>
                    <a:pt x="22" y="171"/>
                    <a:pt x="38" y="187"/>
                  </a:cubicBezTo>
                  <a:cubicBezTo>
                    <a:pt x="60" y="204"/>
                    <a:pt x="84" y="213"/>
                    <a:pt x="107" y="213"/>
                  </a:cubicBezTo>
                  <a:cubicBezTo>
                    <a:pt x="135" y="213"/>
                    <a:pt x="164" y="200"/>
                    <a:pt x="191" y="171"/>
                  </a:cubicBezTo>
                  <a:cubicBezTo>
                    <a:pt x="207" y="154"/>
                    <a:pt x="207" y="121"/>
                    <a:pt x="207" y="101"/>
                  </a:cubicBezTo>
                  <a:cubicBezTo>
                    <a:pt x="207" y="68"/>
                    <a:pt x="191" y="51"/>
                    <a:pt x="174" y="35"/>
                  </a:cubicBezTo>
                  <a:cubicBezTo>
                    <a:pt x="152" y="10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5"/>
            <p:cNvSpPr/>
            <p:nvPr/>
          </p:nvSpPr>
          <p:spPr>
            <a:xfrm>
              <a:off x="4167350" y="31425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37"/>
                    <a:pt x="17" y="54"/>
                    <a:pt x="1" y="87"/>
                  </a:cubicBezTo>
                  <a:cubicBezTo>
                    <a:pt x="1" y="103"/>
                    <a:pt x="1" y="120"/>
                    <a:pt x="17" y="140"/>
                  </a:cubicBezTo>
                  <a:cubicBezTo>
                    <a:pt x="17" y="140"/>
                    <a:pt x="17" y="157"/>
                    <a:pt x="38" y="157"/>
                  </a:cubicBezTo>
                  <a:cubicBezTo>
                    <a:pt x="38" y="190"/>
                    <a:pt x="71" y="206"/>
                    <a:pt x="104" y="206"/>
                  </a:cubicBezTo>
                  <a:cubicBezTo>
                    <a:pt x="158" y="206"/>
                    <a:pt x="207" y="173"/>
                    <a:pt x="224" y="120"/>
                  </a:cubicBezTo>
                  <a:cubicBezTo>
                    <a:pt x="224" y="87"/>
                    <a:pt x="207" y="70"/>
                    <a:pt x="191" y="37"/>
                  </a:cubicBezTo>
                  <a:cubicBezTo>
                    <a:pt x="174" y="17"/>
                    <a:pt x="15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5"/>
            <p:cNvSpPr/>
            <p:nvPr/>
          </p:nvSpPr>
          <p:spPr>
            <a:xfrm>
              <a:off x="4168300" y="3128850"/>
              <a:ext cx="6000" cy="5350"/>
            </a:xfrm>
            <a:custGeom>
              <a:avLst/>
              <a:gdLst/>
              <a:ahLst/>
              <a:cxnLst/>
              <a:rect l="l" t="t" r="r" b="b"/>
              <a:pathLst>
                <a:path w="240" h="214" extrusionOk="0">
                  <a:moveTo>
                    <a:pt x="136" y="1"/>
                  </a:moveTo>
                  <a:cubicBezTo>
                    <a:pt x="120" y="1"/>
                    <a:pt x="103" y="1"/>
                    <a:pt x="82" y="17"/>
                  </a:cubicBezTo>
                  <a:cubicBezTo>
                    <a:pt x="33" y="34"/>
                    <a:pt x="0" y="87"/>
                    <a:pt x="17" y="153"/>
                  </a:cubicBezTo>
                  <a:cubicBezTo>
                    <a:pt x="29" y="194"/>
                    <a:pt x="72" y="213"/>
                    <a:pt x="113" y="213"/>
                  </a:cubicBezTo>
                  <a:cubicBezTo>
                    <a:pt x="127" y="213"/>
                    <a:pt x="140" y="211"/>
                    <a:pt x="153" y="207"/>
                  </a:cubicBezTo>
                  <a:cubicBezTo>
                    <a:pt x="169" y="207"/>
                    <a:pt x="186" y="190"/>
                    <a:pt x="206" y="174"/>
                  </a:cubicBezTo>
                  <a:cubicBezTo>
                    <a:pt x="223" y="153"/>
                    <a:pt x="239" y="104"/>
                    <a:pt x="223" y="71"/>
                  </a:cubicBezTo>
                  <a:cubicBezTo>
                    <a:pt x="206" y="34"/>
                    <a:pt x="169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5"/>
            <p:cNvSpPr/>
            <p:nvPr/>
          </p:nvSpPr>
          <p:spPr>
            <a:xfrm>
              <a:off x="4196625" y="312040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10" y="1"/>
                  </a:moveTo>
                  <a:cubicBezTo>
                    <a:pt x="99" y="1"/>
                    <a:pt x="85" y="5"/>
                    <a:pt x="67" y="13"/>
                  </a:cubicBezTo>
                  <a:cubicBezTo>
                    <a:pt x="50" y="13"/>
                    <a:pt x="34" y="30"/>
                    <a:pt x="17" y="46"/>
                  </a:cubicBezTo>
                  <a:cubicBezTo>
                    <a:pt x="1" y="79"/>
                    <a:pt x="1" y="116"/>
                    <a:pt x="17" y="149"/>
                  </a:cubicBezTo>
                  <a:cubicBezTo>
                    <a:pt x="30" y="190"/>
                    <a:pt x="73" y="209"/>
                    <a:pt x="114" y="209"/>
                  </a:cubicBezTo>
                  <a:cubicBezTo>
                    <a:pt x="128" y="209"/>
                    <a:pt x="141" y="207"/>
                    <a:pt x="153" y="203"/>
                  </a:cubicBezTo>
                  <a:cubicBezTo>
                    <a:pt x="207" y="182"/>
                    <a:pt x="240" y="116"/>
                    <a:pt x="207" y="63"/>
                  </a:cubicBezTo>
                  <a:cubicBezTo>
                    <a:pt x="207" y="30"/>
                    <a:pt x="170" y="13"/>
                    <a:pt x="137" y="13"/>
                  </a:cubicBezTo>
                  <a:cubicBezTo>
                    <a:pt x="129" y="5"/>
                    <a:pt x="120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5"/>
            <p:cNvSpPr/>
            <p:nvPr/>
          </p:nvSpPr>
          <p:spPr>
            <a:xfrm>
              <a:off x="4220650" y="31335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0" y="0"/>
                  </a:moveTo>
                  <a:cubicBezTo>
                    <a:pt x="57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39"/>
                  </a:cubicBezTo>
                  <a:cubicBezTo>
                    <a:pt x="17" y="139"/>
                    <a:pt x="17" y="156"/>
                    <a:pt x="33" y="156"/>
                  </a:cubicBezTo>
                  <a:cubicBezTo>
                    <a:pt x="50" y="193"/>
                    <a:pt x="71" y="193"/>
                    <a:pt x="104" y="210"/>
                  </a:cubicBezTo>
                  <a:cubicBezTo>
                    <a:pt x="120" y="210"/>
                    <a:pt x="153" y="210"/>
                    <a:pt x="174" y="193"/>
                  </a:cubicBezTo>
                  <a:cubicBezTo>
                    <a:pt x="190" y="172"/>
                    <a:pt x="207" y="139"/>
                    <a:pt x="223" y="123"/>
                  </a:cubicBezTo>
                  <a:cubicBezTo>
                    <a:pt x="223" y="53"/>
                    <a:pt x="190" y="3"/>
                    <a:pt x="120" y="3"/>
                  </a:cubicBezTo>
                  <a:cubicBezTo>
                    <a:pt x="113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5"/>
            <p:cNvSpPr/>
            <p:nvPr/>
          </p:nvSpPr>
          <p:spPr>
            <a:xfrm>
              <a:off x="4229625" y="3146000"/>
              <a:ext cx="5675" cy="5250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17" y="0"/>
                  </a:moveTo>
                  <a:cubicBezTo>
                    <a:pt x="86" y="0"/>
                    <a:pt x="58" y="16"/>
                    <a:pt x="37" y="36"/>
                  </a:cubicBezTo>
                  <a:cubicBezTo>
                    <a:pt x="0" y="69"/>
                    <a:pt x="0" y="86"/>
                    <a:pt x="0" y="123"/>
                  </a:cubicBezTo>
                  <a:cubicBezTo>
                    <a:pt x="0" y="123"/>
                    <a:pt x="0" y="139"/>
                    <a:pt x="21" y="139"/>
                  </a:cubicBezTo>
                  <a:cubicBezTo>
                    <a:pt x="21" y="156"/>
                    <a:pt x="37" y="172"/>
                    <a:pt x="37" y="189"/>
                  </a:cubicBezTo>
                  <a:cubicBezTo>
                    <a:pt x="57" y="203"/>
                    <a:pt x="79" y="210"/>
                    <a:pt x="102" y="210"/>
                  </a:cubicBezTo>
                  <a:cubicBezTo>
                    <a:pt x="136" y="210"/>
                    <a:pt x="170" y="195"/>
                    <a:pt x="190" y="172"/>
                  </a:cubicBezTo>
                  <a:cubicBezTo>
                    <a:pt x="206" y="156"/>
                    <a:pt x="227" y="123"/>
                    <a:pt x="206" y="86"/>
                  </a:cubicBezTo>
                  <a:cubicBezTo>
                    <a:pt x="206" y="69"/>
                    <a:pt x="190" y="36"/>
                    <a:pt x="173" y="20"/>
                  </a:cubicBezTo>
                  <a:cubicBezTo>
                    <a:pt x="155" y="6"/>
                    <a:pt x="135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5"/>
            <p:cNvSpPr/>
            <p:nvPr/>
          </p:nvSpPr>
          <p:spPr>
            <a:xfrm>
              <a:off x="4224475" y="3172100"/>
              <a:ext cx="5675" cy="5050"/>
            </a:xfrm>
            <a:custGeom>
              <a:avLst/>
              <a:gdLst/>
              <a:ahLst/>
              <a:cxnLst/>
              <a:rect l="l" t="t" r="r" b="b"/>
              <a:pathLst>
                <a:path w="227" h="202" extrusionOk="0">
                  <a:moveTo>
                    <a:pt x="99" y="0"/>
                  </a:moveTo>
                  <a:cubicBezTo>
                    <a:pt x="68" y="0"/>
                    <a:pt x="39" y="12"/>
                    <a:pt x="21" y="40"/>
                  </a:cubicBezTo>
                  <a:cubicBezTo>
                    <a:pt x="0" y="56"/>
                    <a:pt x="0" y="93"/>
                    <a:pt x="0" y="110"/>
                  </a:cubicBezTo>
                  <a:lnTo>
                    <a:pt x="0" y="143"/>
                  </a:lnTo>
                  <a:cubicBezTo>
                    <a:pt x="21" y="159"/>
                    <a:pt x="21" y="176"/>
                    <a:pt x="37" y="176"/>
                  </a:cubicBezTo>
                  <a:cubicBezTo>
                    <a:pt x="60" y="192"/>
                    <a:pt x="86" y="202"/>
                    <a:pt x="112" y="202"/>
                  </a:cubicBezTo>
                  <a:cubicBezTo>
                    <a:pt x="143" y="202"/>
                    <a:pt x="172" y="188"/>
                    <a:pt x="190" y="159"/>
                  </a:cubicBezTo>
                  <a:cubicBezTo>
                    <a:pt x="227" y="126"/>
                    <a:pt x="206" y="56"/>
                    <a:pt x="173" y="23"/>
                  </a:cubicBezTo>
                  <a:cubicBezTo>
                    <a:pt x="151" y="8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5"/>
            <p:cNvSpPr/>
            <p:nvPr/>
          </p:nvSpPr>
          <p:spPr>
            <a:xfrm>
              <a:off x="4192300" y="313192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31" y="1"/>
                  </a:moveTo>
                  <a:cubicBezTo>
                    <a:pt x="116" y="1"/>
                    <a:pt x="101" y="5"/>
                    <a:pt x="87" y="14"/>
                  </a:cubicBezTo>
                  <a:cubicBezTo>
                    <a:pt x="34" y="30"/>
                    <a:pt x="1" y="84"/>
                    <a:pt x="34" y="133"/>
                  </a:cubicBezTo>
                  <a:cubicBezTo>
                    <a:pt x="46" y="187"/>
                    <a:pt x="81" y="209"/>
                    <a:pt x="128" y="209"/>
                  </a:cubicBezTo>
                  <a:cubicBezTo>
                    <a:pt x="142" y="209"/>
                    <a:pt x="158" y="207"/>
                    <a:pt x="174" y="203"/>
                  </a:cubicBezTo>
                  <a:cubicBezTo>
                    <a:pt x="223" y="187"/>
                    <a:pt x="240" y="117"/>
                    <a:pt x="223" y="67"/>
                  </a:cubicBezTo>
                  <a:cubicBezTo>
                    <a:pt x="211" y="29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5"/>
            <p:cNvSpPr/>
            <p:nvPr/>
          </p:nvSpPr>
          <p:spPr>
            <a:xfrm>
              <a:off x="4216725" y="31464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2" y="1"/>
                  </a:moveTo>
                  <a:cubicBezTo>
                    <a:pt x="53" y="1"/>
                    <a:pt x="1" y="44"/>
                    <a:pt x="1" y="90"/>
                  </a:cubicBezTo>
                  <a:lnTo>
                    <a:pt x="1" y="140"/>
                  </a:lnTo>
                  <a:lnTo>
                    <a:pt x="21" y="156"/>
                  </a:lnTo>
                  <a:cubicBezTo>
                    <a:pt x="38" y="193"/>
                    <a:pt x="54" y="193"/>
                    <a:pt x="87" y="210"/>
                  </a:cubicBezTo>
                  <a:cubicBezTo>
                    <a:pt x="141" y="210"/>
                    <a:pt x="190" y="173"/>
                    <a:pt x="207" y="123"/>
                  </a:cubicBezTo>
                  <a:cubicBezTo>
                    <a:pt x="207" y="90"/>
                    <a:pt x="207" y="53"/>
                    <a:pt x="190" y="37"/>
                  </a:cubicBezTo>
                  <a:cubicBezTo>
                    <a:pt x="174" y="20"/>
                    <a:pt x="141" y="4"/>
                    <a:pt x="124" y="4"/>
                  </a:cubicBezTo>
                  <a:cubicBezTo>
                    <a:pt x="117" y="2"/>
                    <a:pt x="110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5"/>
            <p:cNvSpPr/>
            <p:nvPr/>
          </p:nvSpPr>
          <p:spPr>
            <a:xfrm>
              <a:off x="4236925" y="3182000"/>
              <a:ext cx="5200" cy="5025"/>
            </a:xfrm>
            <a:custGeom>
              <a:avLst/>
              <a:gdLst/>
              <a:ahLst/>
              <a:cxnLst/>
              <a:rect l="l" t="t" r="r" b="b"/>
              <a:pathLst>
                <a:path w="208" h="201" extrusionOk="0">
                  <a:moveTo>
                    <a:pt x="91" y="1"/>
                  </a:moveTo>
                  <a:cubicBezTo>
                    <a:pt x="47" y="1"/>
                    <a:pt x="1" y="35"/>
                    <a:pt x="1" y="89"/>
                  </a:cubicBezTo>
                  <a:lnTo>
                    <a:pt x="1" y="126"/>
                  </a:lnTo>
                  <a:lnTo>
                    <a:pt x="1" y="142"/>
                  </a:lnTo>
                  <a:lnTo>
                    <a:pt x="17" y="159"/>
                  </a:lnTo>
                  <a:cubicBezTo>
                    <a:pt x="38" y="175"/>
                    <a:pt x="54" y="192"/>
                    <a:pt x="87" y="192"/>
                  </a:cubicBezTo>
                  <a:cubicBezTo>
                    <a:pt x="97" y="198"/>
                    <a:pt x="106" y="200"/>
                    <a:pt x="114" y="200"/>
                  </a:cubicBezTo>
                  <a:cubicBezTo>
                    <a:pt x="134" y="200"/>
                    <a:pt x="151" y="187"/>
                    <a:pt x="174" y="175"/>
                  </a:cubicBezTo>
                  <a:cubicBezTo>
                    <a:pt x="191" y="159"/>
                    <a:pt x="207" y="142"/>
                    <a:pt x="207" y="109"/>
                  </a:cubicBezTo>
                  <a:cubicBezTo>
                    <a:pt x="207" y="89"/>
                    <a:pt x="207" y="72"/>
                    <a:pt x="191" y="39"/>
                  </a:cubicBezTo>
                  <a:cubicBezTo>
                    <a:pt x="174" y="23"/>
                    <a:pt x="158" y="6"/>
                    <a:pt x="120" y="6"/>
                  </a:cubicBezTo>
                  <a:cubicBezTo>
                    <a:pt x="111" y="2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5"/>
            <p:cNvSpPr/>
            <p:nvPr/>
          </p:nvSpPr>
          <p:spPr>
            <a:xfrm>
              <a:off x="4233125" y="3132150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93" y="1"/>
                  </a:moveTo>
                  <a:cubicBezTo>
                    <a:pt x="50" y="1"/>
                    <a:pt x="14" y="33"/>
                    <a:pt x="0" y="91"/>
                  </a:cubicBezTo>
                  <a:cubicBezTo>
                    <a:pt x="0" y="108"/>
                    <a:pt x="0" y="124"/>
                    <a:pt x="17" y="145"/>
                  </a:cubicBezTo>
                  <a:cubicBezTo>
                    <a:pt x="17" y="145"/>
                    <a:pt x="17" y="162"/>
                    <a:pt x="33" y="162"/>
                  </a:cubicBezTo>
                  <a:cubicBezTo>
                    <a:pt x="50" y="178"/>
                    <a:pt x="66" y="194"/>
                    <a:pt x="103" y="194"/>
                  </a:cubicBezTo>
                  <a:cubicBezTo>
                    <a:pt x="108" y="199"/>
                    <a:pt x="114" y="201"/>
                    <a:pt x="121" y="201"/>
                  </a:cubicBezTo>
                  <a:cubicBezTo>
                    <a:pt x="138" y="201"/>
                    <a:pt x="158" y="190"/>
                    <a:pt x="169" y="178"/>
                  </a:cubicBezTo>
                  <a:cubicBezTo>
                    <a:pt x="190" y="162"/>
                    <a:pt x="206" y="145"/>
                    <a:pt x="223" y="108"/>
                  </a:cubicBezTo>
                  <a:cubicBezTo>
                    <a:pt x="223" y="91"/>
                    <a:pt x="206" y="58"/>
                    <a:pt x="190" y="42"/>
                  </a:cubicBezTo>
                  <a:cubicBezTo>
                    <a:pt x="169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5"/>
            <p:cNvSpPr/>
            <p:nvPr/>
          </p:nvSpPr>
          <p:spPr>
            <a:xfrm>
              <a:off x="4236100" y="3195750"/>
              <a:ext cx="5200" cy="4975"/>
            </a:xfrm>
            <a:custGeom>
              <a:avLst/>
              <a:gdLst/>
              <a:ahLst/>
              <a:cxnLst/>
              <a:rect l="l" t="t" r="r" b="b"/>
              <a:pathLst>
                <a:path w="208" h="199" extrusionOk="0">
                  <a:moveTo>
                    <a:pt x="87" y="0"/>
                  </a:moveTo>
                  <a:cubicBezTo>
                    <a:pt x="35" y="0"/>
                    <a:pt x="1" y="33"/>
                    <a:pt x="1" y="91"/>
                  </a:cubicBezTo>
                  <a:lnTo>
                    <a:pt x="1" y="141"/>
                  </a:lnTo>
                  <a:lnTo>
                    <a:pt x="17" y="157"/>
                  </a:lnTo>
                  <a:cubicBezTo>
                    <a:pt x="34" y="178"/>
                    <a:pt x="50" y="194"/>
                    <a:pt x="87" y="194"/>
                  </a:cubicBezTo>
                  <a:cubicBezTo>
                    <a:pt x="96" y="197"/>
                    <a:pt x="104" y="199"/>
                    <a:pt x="113" y="199"/>
                  </a:cubicBezTo>
                  <a:cubicBezTo>
                    <a:pt x="154" y="199"/>
                    <a:pt x="193" y="166"/>
                    <a:pt x="207" y="108"/>
                  </a:cubicBezTo>
                  <a:cubicBezTo>
                    <a:pt x="207" y="91"/>
                    <a:pt x="207" y="54"/>
                    <a:pt x="191" y="38"/>
                  </a:cubicBezTo>
                  <a:cubicBezTo>
                    <a:pt x="174" y="21"/>
                    <a:pt x="137" y="5"/>
                    <a:pt x="120" y="5"/>
                  </a:cubicBezTo>
                  <a:cubicBezTo>
                    <a:pt x="109" y="2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5"/>
            <p:cNvSpPr/>
            <p:nvPr/>
          </p:nvSpPr>
          <p:spPr>
            <a:xfrm>
              <a:off x="4214150" y="315967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5" y="0"/>
                  </a:moveTo>
                  <a:cubicBezTo>
                    <a:pt x="106" y="0"/>
                    <a:pt x="97" y="2"/>
                    <a:pt x="87" y="5"/>
                  </a:cubicBezTo>
                  <a:cubicBezTo>
                    <a:pt x="21" y="38"/>
                    <a:pt x="1" y="91"/>
                    <a:pt x="21" y="141"/>
                  </a:cubicBezTo>
                  <a:cubicBezTo>
                    <a:pt x="35" y="185"/>
                    <a:pt x="82" y="215"/>
                    <a:pt x="128" y="215"/>
                  </a:cubicBezTo>
                  <a:cubicBezTo>
                    <a:pt x="138" y="215"/>
                    <a:pt x="148" y="214"/>
                    <a:pt x="157" y="211"/>
                  </a:cubicBezTo>
                  <a:cubicBezTo>
                    <a:pt x="207" y="178"/>
                    <a:pt x="244" y="124"/>
                    <a:pt x="207" y="75"/>
                  </a:cubicBezTo>
                  <a:cubicBezTo>
                    <a:pt x="193" y="31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5"/>
            <p:cNvSpPr/>
            <p:nvPr/>
          </p:nvSpPr>
          <p:spPr>
            <a:xfrm>
              <a:off x="4203025" y="3153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6" y="0"/>
                  </a:moveTo>
                  <a:cubicBezTo>
                    <a:pt x="54" y="0"/>
                    <a:pt x="14" y="35"/>
                    <a:pt x="0" y="90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17" y="144"/>
                    <a:pt x="17" y="161"/>
                    <a:pt x="33" y="161"/>
                  </a:cubicBezTo>
                  <a:cubicBezTo>
                    <a:pt x="33" y="177"/>
                    <a:pt x="71" y="194"/>
                    <a:pt x="104" y="210"/>
                  </a:cubicBezTo>
                  <a:cubicBezTo>
                    <a:pt x="157" y="210"/>
                    <a:pt x="207" y="177"/>
                    <a:pt x="223" y="128"/>
                  </a:cubicBezTo>
                  <a:cubicBezTo>
                    <a:pt x="223" y="90"/>
                    <a:pt x="207" y="58"/>
                    <a:pt x="190" y="41"/>
                  </a:cubicBezTo>
                  <a:cubicBezTo>
                    <a:pt x="174" y="25"/>
                    <a:pt x="157" y="4"/>
                    <a:pt x="120" y="4"/>
                  </a:cubicBezTo>
                  <a:cubicBezTo>
                    <a:pt x="112" y="1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5"/>
            <p:cNvSpPr/>
            <p:nvPr/>
          </p:nvSpPr>
          <p:spPr>
            <a:xfrm>
              <a:off x="4197450" y="310375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5" y="1"/>
                  </a:moveTo>
                  <a:cubicBezTo>
                    <a:pt x="76" y="1"/>
                    <a:pt x="47" y="14"/>
                    <a:pt x="17" y="44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27"/>
                    <a:pt x="1" y="127"/>
                    <a:pt x="17" y="147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4"/>
                  </a:cubicBezTo>
                  <a:cubicBezTo>
                    <a:pt x="223" y="127"/>
                    <a:pt x="223" y="61"/>
                    <a:pt x="174" y="24"/>
                  </a:cubicBezTo>
                  <a:cubicBezTo>
                    <a:pt x="150" y="9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5"/>
            <p:cNvSpPr/>
            <p:nvPr/>
          </p:nvSpPr>
          <p:spPr>
            <a:xfrm>
              <a:off x="4200450" y="309010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5" y="1"/>
                  </a:moveTo>
                  <a:cubicBezTo>
                    <a:pt x="53" y="1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17" y="141"/>
                    <a:pt x="17" y="157"/>
                    <a:pt x="17" y="157"/>
                  </a:cubicBezTo>
                  <a:cubicBezTo>
                    <a:pt x="33" y="178"/>
                    <a:pt x="70" y="194"/>
                    <a:pt x="87" y="194"/>
                  </a:cubicBezTo>
                  <a:cubicBezTo>
                    <a:pt x="95" y="197"/>
                    <a:pt x="104" y="199"/>
                    <a:pt x="114" y="199"/>
                  </a:cubicBezTo>
                  <a:cubicBezTo>
                    <a:pt x="158" y="199"/>
                    <a:pt x="207" y="166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5"/>
            <p:cNvSpPr/>
            <p:nvPr/>
          </p:nvSpPr>
          <p:spPr>
            <a:xfrm>
              <a:off x="4238275" y="31679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7" y="0"/>
                    <a:pt x="66" y="0"/>
                    <a:pt x="33" y="17"/>
                  </a:cubicBezTo>
                  <a:cubicBezTo>
                    <a:pt x="17" y="33"/>
                    <a:pt x="0" y="54"/>
                    <a:pt x="0" y="87"/>
                  </a:cubicBezTo>
                  <a:lnTo>
                    <a:pt x="0" y="136"/>
                  </a:lnTo>
                  <a:cubicBezTo>
                    <a:pt x="17" y="136"/>
                    <a:pt x="17" y="157"/>
                    <a:pt x="17" y="157"/>
                  </a:cubicBezTo>
                  <a:cubicBezTo>
                    <a:pt x="33" y="190"/>
                    <a:pt x="66" y="190"/>
                    <a:pt x="87" y="207"/>
                  </a:cubicBezTo>
                  <a:cubicBezTo>
                    <a:pt x="137" y="207"/>
                    <a:pt x="207" y="174"/>
                    <a:pt x="207" y="120"/>
                  </a:cubicBezTo>
                  <a:cubicBezTo>
                    <a:pt x="207" y="87"/>
                    <a:pt x="207" y="54"/>
                    <a:pt x="190" y="33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5"/>
            <p:cNvSpPr/>
            <p:nvPr/>
          </p:nvSpPr>
          <p:spPr>
            <a:xfrm>
              <a:off x="4204375" y="31394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1" y="0"/>
                  </a:moveTo>
                  <a:cubicBezTo>
                    <a:pt x="109" y="0"/>
                    <a:pt x="96" y="3"/>
                    <a:pt x="83" y="7"/>
                  </a:cubicBezTo>
                  <a:cubicBezTo>
                    <a:pt x="33" y="23"/>
                    <a:pt x="0" y="77"/>
                    <a:pt x="17" y="143"/>
                  </a:cubicBezTo>
                  <a:cubicBezTo>
                    <a:pt x="29" y="183"/>
                    <a:pt x="72" y="202"/>
                    <a:pt x="113" y="202"/>
                  </a:cubicBezTo>
                  <a:cubicBezTo>
                    <a:pt x="127" y="202"/>
                    <a:pt x="140" y="200"/>
                    <a:pt x="153" y="196"/>
                  </a:cubicBezTo>
                  <a:cubicBezTo>
                    <a:pt x="206" y="180"/>
                    <a:pt x="239" y="110"/>
                    <a:pt x="223" y="60"/>
                  </a:cubicBezTo>
                  <a:cubicBezTo>
                    <a:pt x="195" y="20"/>
                    <a:pt x="160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5"/>
            <p:cNvSpPr/>
            <p:nvPr/>
          </p:nvSpPr>
          <p:spPr>
            <a:xfrm>
              <a:off x="4209000" y="319060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16" y="0"/>
                  </a:moveTo>
                  <a:cubicBezTo>
                    <a:pt x="106" y="0"/>
                    <a:pt x="97" y="2"/>
                    <a:pt x="87" y="5"/>
                  </a:cubicBezTo>
                  <a:cubicBezTo>
                    <a:pt x="38" y="38"/>
                    <a:pt x="1" y="91"/>
                    <a:pt x="38" y="141"/>
                  </a:cubicBezTo>
                  <a:cubicBezTo>
                    <a:pt x="38" y="157"/>
                    <a:pt x="54" y="178"/>
                    <a:pt x="54" y="178"/>
                  </a:cubicBezTo>
                  <a:cubicBezTo>
                    <a:pt x="87" y="211"/>
                    <a:pt x="124" y="211"/>
                    <a:pt x="174" y="211"/>
                  </a:cubicBezTo>
                  <a:cubicBezTo>
                    <a:pt x="207" y="194"/>
                    <a:pt x="227" y="157"/>
                    <a:pt x="227" y="108"/>
                  </a:cubicBezTo>
                  <a:lnTo>
                    <a:pt x="227" y="75"/>
                  </a:lnTo>
                  <a:cubicBezTo>
                    <a:pt x="210" y="30"/>
                    <a:pt x="16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5"/>
            <p:cNvSpPr/>
            <p:nvPr/>
          </p:nvSpPr>
          <p:spPr>
            <a:xfrm>
              <a:off x="4213325" y="31786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1" y="0"/>
                    <a:pt x="1" y="37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4" y="190"/>
                    <a:pt x="54" y="206"/>
                    <a:pt x="87" y="206"/>
                  </a:cubicBezTo>
                  <a:cubicBezTo>
                    <a:pt x="94" y="208"/>
                    <a:pt x="101" y="210"/>
                    <a:pt x="107" y="210"/>
                  </a:cubicBezTo>
                  <a:cubicBezTo>
                    <a:pt x="150" y="210"/>
                    <a:pt x="193" y="166"/>
                    <a:pt x="207" y="120"/>
                  </a:cubicBezTo>
                  <a:cubicBezTo>
                    <a:pt x="207" y="87"/>
                    <a:pt x="207" y="70"/>
                    <a:pt x="190" y="54"/>
                  </a:cubicBezTo>
                  <a:cubicBezTo>
                    <a:pt x="174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5"/>
            <p:cNvSpPr/>
            <p:nvPr/>
          </p:nvSpPr>
          <p:spPr>
            <a:xfrm>
              <a:off x="4203425" y="3167400"/>
              <a:ext cx="6125" cy="5400"/>
            </a:xfrm>
            <a:custGeom>
              <a:avLst/>
              <a:gdLst/>
              <a:ahLst/>
              <a:cxnLst/>
              <a:rect l="l" t="t" r="r" b="b"/>
              <a:pathLst>
                <a:path w="245" h="216" extrusionOk="0">
                  <a:moveTo>
                    <a:pt x="115" y="1"/>
                  </a:moveTo>
                  <a:cubicBezTo>
                    <a:pt x="106" y="1"/>
                    <a:pt x="97" y="2"/>
                    <a:pt x="88" y="5"/>
                  </a:cubicBezTo>
                  <a:cubicBezTo>
                    <a:pt x="38" y="38"/>
                    <a:pt x="1" y="91"/>
                    <a:pt x="17" y="141"/>
                  </a:cubicBezTo>
                  <a:cubicBezTo>
                    <a:pt x="48" y="185"/>
                    <a:pt x="87" y="215"/>
                    <a:pt x="130" y="215"/>
                  </a:cubicBezTo>
                  <a:cubicBezTo>
                    <a:pt x="139" y="215"/>
                    <a:pt x="148" y="214"/>
                    <a:pt x="158" y="211"/>
                  </a:cubicBezTo>
                  <a:cubicBezTo>
                    <a:pt x="207" y="178"/>
                    <a:pt x="244" y="124"/>
                    <a:pt x="224" y="75"/>
                  </a:cubicBezTo>
                  <a:cubicBezTo>
                    <a:pt x="196" y="31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50" name="Google Shape;1650;p5"/>
          <p:cNvSpPr/>
          <p:nvPr/>
        </p:nvSpPr>
        <p:spPr>
          <a:xfrm flipH="1">
            <a:off x="7759546" y="4035825"/>
            <a:ext cx="1739204" cy="1723634"/>
          </a:xfrm>
          <a:custGeom>
            <a:avLst/>
            <a:gdLst/>
            <a:ahLst/>
            <a:cxnLst/>
            <a:rect l="l" t="t" r="r" b="b"/>
            <a:pathLst>
              <a:path w="7586" h="8207" extrusionOk="0">
                <a:moveTo>
                  <a:pt x="2484" y="0"/>
                </a:moveTo>
                <a:cubicBezTo>
                  <a:pt x="1587" y="0"/>
                  <a:pt x="290" y="487"/>
                  <a:pt x="149" y="2303"/>
                </a:cubicBezTo>
                <a:cubicBezTo>
                  <a:pt x="1" y="4587"/>
                  <a:pt x="1730" y="7048"/>
                  <a:pt x="3663" y="7926"/>
                </a:cubicBezTo>
                <a:cubicBezTo>
                  <a:pt x="4118" y="8125"/>
                  <a:pt x="4518" y="8207"/>
                  <a:pt x="4864" y="8207"/>
                </a:cubicBezTo>
                <a:cubicBezTo>
                  <a:pt x="5988" y="8207"/>
                  <a:pt x="6546" y="7340"/>
                  <a:pt x="6595" y="6780"/>
                </a:cubicBezTo>
                <a:cubicBezTo>
                  <a:pt x="6651" y="5930"/>
                  <a:pt x="6067" y="4672"/>
                  <a:pt x="6855" y="3413"/>
                </a:cubicBezTo>
                <a:cubicBezTo>
                  <a:pt x="7178" y="2858"/>
                  <a:pt x="7354" y="2415"/>
                  <a:pt x="7438" y="2064"/>
                </a:cubicBezTo>
                <a:cubicBezTo>
                  <a:pt x="7586" y="1424"/>
                  <a:pt x="7298" y="749"/>
                  <a:pt x="6735" y="454"/>
                </a:cubicBezTo>
                <a:cubicBezTo>
                  <a:pt x="6484" y="328"/>
                  <a:pt x="6223" y="279"/>
                  <a:pt x="5972" y="279"/>
                </a:cubicBezTo>
                <a:cubicBezTo>
                  <a:pt x="5758" y="279"/>
                  <a:pt x="5552" y="315"/>
                  <a:pt x="5364" y="370"/>
                </a:cubicBezTo>
                <a:cubicBezTo>
                  <a:pt x="5235" y="404"/>
                  <a:pt x="5082" y="418"/>
                  <a:pt x="4918" y="418"/>
                </a:cubicBezTo>
                <a:cubicBezTo>
                  <a:pt x="4116" y="418"/>
                  <a:pt x="3045" y="74"/>
                  <a:pt x="3045" y="74"/>
                </a:cubicBezTo>
                <a:cubicBezTo>
                  <a:pt x="2896" y="29"/>
                  <a:pt x="2702" y="0"/>
                  <a:pt x="248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2" name="Google Shape;1652;p6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653" name="Google Shape;1653;p6"/>
          <p:cNvGrpSpPr/>
          <p:nvPr/>
        </p:nvGrpSpPr>
        <p:grpSpPr>
          <a:xfrm rot="-5400000" flipH="1">
            <a:off x="7903210" y="540476"/>
            <a:ext cx="1830221" cy="691747"/>
            <a:chOff x="3838450" y="2686475"/>
            <a:chExt cx="434175" cy="164100"/>
          </a:xfrm>
        </p:grpSpPr>
        <p:sp>
          <p:nvSpPr>
            <p:cNvPr id="1654" name="Google Shape;1654;p6"/>
            <p:cNvSpPr/>
            <p:nvPr/>
          </p:nvSpPr>
          <p:spPr>
            <a:xfrm>
              <a:off x="4133050" y="2834375"/>
              <a:ext cx="6400" cy="6225"/>
            </a:xfrm>
            <a:custGeom>
              <a:avLst/>
              <a:gdLst/>
              <a:ahLst/>
              <a:cxnLst/>
              <a:rect l="l" t="t" r="r" b="b"/>
              <a:pathLst>
                <a:path w="256" h="249" extrusionOk="0">
                  <a:moveTo>
                    <a:pt x="139" y="1"/>
                  </a:moveTo>
                  <a:cubicBezTo>
                    <a:pt x="124" y="1"/>
                    <a:pt x="111" y="5"/>
                    <a:pt x="103" y="13"/>
                  </a:cubicBezTo>
                  <a:cubicBezTo>
                    <a:pt x="33" y="30"/>
                    <a:pt x="0" y="100"/>
                    <a:pt x="17" y="166"/>
                  </a:cubicBezTo>
                  <a:cubicBezTo>
                    <a:pt x="33" y="203"/>
                    <a:pt x="49" y="236"/>
                    <a:pt x="70" y="236"/>
                  </a:cubicBezTo>
                  <a:cubicBezTo>
                    <a:pt x="87" y="244"/>
                    <a:pt x="103" y="248"/>
                    <a:pt x="118" y="248"/>
                  </a:cubicBezTo>
                  <a:cubicBezTo>
                    <a:pt x="132" y="248"/>
                    <a:pt x="144" y="244"/>
                    <a:pt x="153" y="236"/>
                  </a:cubicBezTo>
                  <a:cubicBezTo>
                    <a:pt x="223" y="219"/>
                    <a:pt x="256" y="149"/>
                    <a:pt x="239" y="79"/>
                  </a:cubicBezTo>
                  <a:cubicBezTo>
                    <a:pt x="239" y="63"/>
                    <a:pt x="223" y="30"/>
                    <a:pt x="206" y="30"/>
                  </a:cubicBezTo>
                  <a:cubicBezTo>
                    <a:pt x="206" y="13"/>
                    <a:pt x="190" y="13"/>
                    <a:pt x="190" y="13"/>
                  </a:cubicBezTo>
                  <a:cubicBezTo>
                    <a:pt x="171" y="5"/>
                    <a:pt x="154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6"/>
            <p:cNvSpPr/>
            <p:nvPr/>
          </p:nvSpPr>
          <p:spPr>
            <a:xfrm>
              <a:off x="4017075" y="2766450"/>
              <a:ext cx="6425" cy="6325"/>
            </a:xfrm>
            <a:custGeom>
              <a:avLst/>
              <a:gdLst/>
              <a:ahLst/>
              <a:cxnLst/>
              <a:rect l="l" t="t" r="r" b="b"/>
              <a:pathLst>
                <a:path w="257" h="253" extrusionOk="0">
                  <a:moveTo>
                    <a:pt x="135" y="1"/>
                  </a:moveTo>
                  <a:cubicBezTo>
                    <a:pt x="120" y="1"/>
                    <a:pt x="104" y="5"/>
                    <a:pt x="87" y="13"/>
                  </a:cubicBezTo>
                  <a:cubicBezTo>
                    <a:pt x="34" y="34"/>
                    <a:pt x="1" y="100"/>
                    <a:pt x="17" y="170"/>
                  </a:cubicBezTo>
                  <a:cubicBezTo>
                    <a:pt x="29" y="221"/>
                    <a:pt x="61" y="253"/>
                    <a:pt x="104" y="253"/>
                  </a:cubicBezTo>
                  <a:cubicBezTo>
                    <a:pt x="119" y="253"/>
                    <a:pt x="136" y="249"/>
                    <a:pt x="153" y="240"/>
                  </a:cubicBezTo>
                  <a:cubicBezTo>
                    <a:pt x="207" y="219"/>
                    <a:pt x="256" y="153"/>
                    <a:pt x="240" y="83"/>
                  </a:cubicBezTo>
                  <a:cubicBezTo>
                    <a:pt x="223" y="67"/>
                    <a:pt x="223" y="50"/>
                    <a:pt x="207" y="34"/>
                  </a:cubicBezTo>
                  <a:cubicBezTo>
                    <a:pt x="190" y="13"/>
                    <a:pt x="190" y="13"/>
                    <a:pt x="174" y="13"/>
                  </a:cubicBezTo>
                  <a:cubicBezTo>
                    <a:pt x="164" y="5"/>
                    <a:pt x="150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6"/>
            <p:cNvSpPr/>
            <p:nvPr/>
          </p:nvSpPr>
          <p:spPr>
            <a:xfrm>
              <a:off x="4014500" y="28149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7" y="0"/>
                  </a:moveTo>
                  <a:cubicBezTo>
                    <a:pt x="87" y="0"/>
                    <a:pt x="17" y="54"/>
                    <a:pt x="1" y="120"/>
                  </a:cubicBezTo>
                  <a:cubicBezTo>
                    <a:pt x="1" y="157"/>
                    <a:pt x="1" y="190"/>
                    <a:pt x="17" y="207"/>
                  </a:cubicBezTo>
                  <a:cubicBezTo>
                    <a:pt x="34" y="240"/>
                    <a:pt x="50" y="260"/>
                    <a:pt x="87" y="260"/>
                  </a:cubicBezTo>
                  <a:cubicBezTo>
                    <a:pt x="95" y="262"/>
                    <a:pt x="103" y="263"/>
                    <a:pt x="111" y="263"/>
                  </a:cubicBezTo>
                  <a:cubicBezTo>
                    <a:pt x="166" y="263"/>
                    <a:pt x="209" y="215"/>
                    <a:pt x="223" y="157"/>
                  </a:cubicBezTo>
                  <a:cubicBezTo>
                    <a:pt x="240" y="104"/>
                    <a:pt x="223" y="54"/>
                    <a:pt x="190" y="33"/>
                  </a:cubicBezTo>
                  <a:cubicBezTo>
                    <a:pt x="190" y="17"/>
                    <a:pt x="174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6"/>
            <p:cNvSpPr/>
            <p:nvPr/>
          </p:nvSpPr>
          <p:spPr>
            <a:xfrm>
              <a:off x="4004600" y="2842425"/>
              <a:ext cx="6025" cy="6500"/>
            </a:xfrm>
            <a:custGeom>
              <a:avLst/>
              <a:gdLst/>
              <a:ahLst/>
              <a:cxnLst/>
              <a:rect l="l" t="t" r="r" b="b"/>
              <a:pathLst>
                <a:path w="241" h="260" extrusionOk="0">
                  <a:moveTo>
                    <a:pt x="158" y="0"/>
                  </a:moveTo>
                  <a:cubicBezTo>
                    <a:pt x="137" y="0"/>
                    <a:pt x="104" y="0"/>
                    <a:pt x="87" y="17"/>
                  </a:cubicBezTo>
                  <a:cubicBezTo>
                    <a:pt x="54" y="33"/>
                    <a:pt x="17" y="66"/>
                    <a:pt x="17" y="120"/>
                  </a:cubicBezTo>
                  <a:cubicBezTo>
                    <a:pt x="1" y="153"/>
                    <a:pt x="17" y="190"/>
                    <a:pt x="34" y="206"/>
                  </a:cubicBezTo>
                  <a:cubicBezTo>
                    <a:pt x="34" y="239"/>
                    <a:pt x="71" y="256"/>
                    <a:pt x="104" y="256"/>
                  </a:cubicBezTo>
                  <a:cubicBezTo>
                    <a:pt x="111" y="258"/>
                    <a:pt x="118" y="259"/>
                    <a:pt x="125" y="259"/>
                  </a:cubicBezTo>
                  <a:cubicBezTo>
                    <a:pt x="170" y="259"/>
                    <a:pt x="209" y="214"/>
                    <a:pt x="224" y="153"/>
                  </a:cubicBezTo>
                  <a:lnTo>
                    <a:pt x="240" y="153"/>
                  </a:lnTo>
                  <a:cubicBezTo>
                    <a:pt x="240" y="103"/>
                    <a:pt x="224" y="50"/>
                    <a:pt x="207" y="33"/>
                  </a:cubicBezTo>
                  <a:cubicBezTo>
                    <a:pt x="191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6"/>
            <p:cNvSpPr/>
            <p:nvPr/>
          </p:nvSpPr>
          <p:spPr>
            <a:xfrm>
              <a:off x="4004200" y="2827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36" y="1"/>
                  </a:moveTo>
                  <a:cubicBezTo>
                    <a:pt x="103" y="1"/>
                    <a:pt x="87" y="1"/>
                    <a:pt x="50" y="17"/>
                  </a:cubicBezTo>
                  <a:cubicBezTo>
                    <a:pt x="33" y="54"/>
                    <a:pt x="17" y="71"/>
                    <a:pt x="0" y="104"/>
                  </a:cubicBezTo>
                  <a:cubicBezTo>
                    <a:pt x="0" y="137"/>
                    <a:pt x="0" y="174"/>
                    <a:pt x="17" y="207"/>
                  </a:cubicBezTo>
                  <a:cubicBezTo>
                    <a:pt x="33" y="223"/>
                    <a:pt x="50" y="240"/>
                    <a:pt x="87" y="261"/>
                  </a:cubicBezTo>
                  <a:cubicBezTo>
                    <a:pt x="136" y="261"/>
                    <a:pt x="207" y="223"/>
                    <a:pt x="223" y="137"/>
                  </a:cubicBezTo>
                  <a:cubicBezTo>
                    <a:pt x="223" y="104"/>
                    <a:pt x="223" y="87"/>
                    <a:pt x="207" y="54"/>
                  </a:cubicBezTo>
                  <a:cubicBezTo>
                    <a:pt x="207" y="34"/>
                    <a:pt x="207" y="34"/>
                    <a:pt x="190" y="34"/>
                  </a:cubicBezTo>
                  <a:cubicBezTo>
                    <a:pt x="174" y="17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6"/>
            <p:cNvSpPr/>
            <p:nvPr/>
          </p:nvSpPr>
          <p:spPr>
            <a:xfrm>
              <a:off x="4007175" y="27810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37" y="0"/>
                  </a:moveTo>
                  <a:cubicBezTo>
                    <a:pt x="121" y="0"/>
                    <a:pt x="88" y="0"/>
                    <a:pt x="55" y="17"/>
                  </a:cubicBezTo>
                  <a:cubicBezTo>
                    <a:pt x="34" y="49"/>
                    <a:pt x="17" y="70"/>
                    <a:pt x="1" y="103"/>
                  </a:cubicBezTo>
                  <a:cubicBezTo>
                    <a:pt x="1" y="136"/>
                    <a:pt x="1" y="173"/>
                    <a:pt x="17" y="206"/>
                  </a:cubicBezTo>
                  <a:cubicBezTo>
                    <a:pt x="34" y="223"/>
                    <a:pt x="55" y="239"/>
                    <a:pt x="88" y="256"/>
                  </a:cubicBezTo>
                  <a:cubicBezTo>
                    <a:pt x="137" y="256"/>
                    <a:pt x="207" y="223"/>
                    <a:pt x="224" y="136"/>
                  </a:cubicBezTo>
                  <a:cubicBezTo>
                    <a:pt x="224" y="103"/>
                    <a:pt x="224" y="87"/>
                    <a:pt x="207" y="49"/>
                  </a:cubicBezTo>
                  <a:cubicBezTo>
                    <a:pt x="207" y="33"/>
                    <a:pt x="207" y="33"/>
                    <a:pt x="191" y="33"/>
                  </a:cubicBezTo>
                  <a:cubicBezTo>
                    <a:pt x="174" y="17"/>
                    <a:pt x="15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6"/>
            <p:cNvSpPr/>
            <p:nvPr/>
          </p:nvSpPr>
          <p:spPr>
            <a:xfrm>
              <a:off x="4008950" y="2750325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130" y="0"/>
                  </a:moveTo>
                  <a:cubicBezTo>
                    <a:pt x="99" y="0"/>
                    <a:pt x="70" y="12"/>
                    <a:pt x="50" y="40"/>
                  </a:cubicBezTo>
                  <a:cubicBezTo>
                    <a:pt x="0" y="110"/>
                    <a:pt x="0" y="180"/>
                    <a:pt x="50" y="229"/>
                  </a:cubicBezTo>
                  <a:cubicBezTo>
                    <a:pt x="66" y="246"/>
                    <a:pt x="93" y="255"/>
                    <a:pt x="120" y="255"/>
                  </a:cubicBezTo>
                  <a:cubicBezTo>
                    <a:pt x="152" y="255"/>
                    <a:pt x="186" y="242"/>
                    <a:pt x="206" y="213"/>
                  </a:cubicBezTo>
                  <a:cubicBezTo>
                    <a:pt x="256" y="163"/>
                    <a:pt x="256" y="77"/>
                    <a:pt x="206" y="23"/>
                  </a:cubicBezTo>
                  <a:cubicBezTo>
                    <a:pt x="182" y="8"/>
                    <a:pt x="155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6"/>
            <p:cNvSpPr/>
            <p:nvPr/>
          </p:nvSpPr>
          <p:spPr>
            <a:xfrm>
              <a:off x="4002025" y="27647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57" y="1"/>
                  </a:moveTo>
                  <a:cubicBezTo>
                    <a:pt x="87" y="1"/>
                    <a:pt x="17" y="50"/>
                    <a:pt x="17" y="120"/>
                  </a:cubicBezTo>
                  <a:cubicBezTo>
                    <a:pt x="1" y="153"/>
                    <a:pt x="1" y="186"/>
                    <a:pt x="17" y="207"/>
                  </a:cubicBezTo>
                  <a:cubicBezTo>
                    <a:pt x="34" y="240"/>
                    <a:pt x="71" y="256"/>
                    <a:pt x="87" y="256"/>
                  </a:cubicBezTo>
                  <a:cubicBezTo>
                    <a:pt x="97" y="258"/>
                    <a:pt x="105" y="259"/>
                    <a:pt x="114" y="259"/>
                  </a:cubicBezTo>
                  <a:cubicBezTo>
                    <a:pt x="170" y="259"/>
                    <a:pt x="209" y="214"/>
                    <a:pt x="223" y="153"/>
                  </a:cubicBezTo>
                  <a:cubicBezTo>
                    <a:pt x="240" y="120"/>
                    <a:pt x="240" y="83"/>
                    <a:pt x="223" y="50"/>
                  </a:cubicBezTo>
                  <a:cubicBezTo>
                    <a:pt x="207" y="50"/>
                    <a:pt x="207" y="34"/>
                    <a:pt x="207" y="34"/>
                  </a:cubicBezTo>
                  <a:cubicBezTo>
                    <a:pt x="190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6"/>
            <p:cNvSpPr/>
            <p:nvPr/>
          </p:nvSpPr>
          <p:spPr>
            <a:xfrm>
              <a:off x="4050175" y="283905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34" y="0"/>
                  </a:moveTo>
                  <a:cubicBezTo>
                    <a:pt x="120" y="0"/>
                    <a:pt x="103" y="5"/>
                    <a:pt x="87" y="16"/>
                  </a:cubicBezTo>
                  <a:cubicBezTo>
                    <a:pt x="50" y="16"/>
                    <a:pt x="33" y="49"/>
                    <a:pt x="17" y="82"/>
                  </a:cubicBezTo>
                  <a:cubicBezTo>
                    <a:pt x="0" y="98"/>
                    <a:pt x="0" y="135"/>
                    <a:pt x="0" y="168"/>
                  </a:cubicBezTo>
                  <a:cubicBezTo>
                    <a:pt x="14" y="226"/>
                    <a:pt x="64" y="259"/>
                    <a:pt x="119" y="259"/>
                  </a:cubicBezTo>
                  <a:cubicBezTo>
                    <a:pt x="130" y="259"/>
                    <a:pt x="142" y="258"/>
                    <a:pt x="153" y="255"/>
                  </a:cubicBezTo>
                  <a:cubicBezTo>
                    <a:pt x="206" y="222"/>
                    <a:pt x="239" y="152"/>
                    <a:pt x="223" y="82"/>
                  </a:cubicBezTo>
                  <a:cubicBezTo>
                    <a:pt x="223" y="65"/>
                    <a:pt x="206" y="49"/>
                    <a:pt x="190" y="32"/>
                  </a:cubicBezTo>
                  <a:cubicBezTo>
                    <a:pt x="190" y="16"/>
                    <a:pt x="190" y="16"/>
                    <a:pt x="169" y="16"/>
                  </a:cubicBezTo>
                  <a:cubicBezTo>
                    <a:pt x="161" y="5"/>
                    <a:pt x="149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6"/>
            <p:cNvSpPr/>
            <p:nvPr/>
          </p:nvSpPr>
          <p:spPr>
            <a:xfrm>
              <a:off x="4021825" y="2784725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28" y="1"/>
                  </a:moveTo>
                  <a:cubicBezTo>
                    <a:pt x="71" y="1"/>
                    <a:pt x="17" y="49"/>
                    <a:pt x="17" y="107"/>
                  </a:cubicBezTo>
                  <a:cubicBezTo>
                    <a:pt x="0" y="144"/>
                    <a:pt x="0" y="177"/>
                    <a:pt x="33" y="210"/>
                  </a:cubicBezTo>
                  <a:cubicBezTo>
                    <a:pt x="33" y="230"/>
                    <a:pt x="66" y="247"/>
                    <a:pt x="87" y="247"/>
                  </a:cubicBezTo>
                  <a:cubicBezTo>
                    <a:pt x="97" y="252"/>
                    <a:pt x="106" y="254"/>
                    <a:pt x="116" y="254"/>
                  </a:cubicBezTo>
                  <a:cubicBezTo>
                    <a:pt x="138" y="254"/>
                    <a:pt x="158" y="242"/>
                    <a:pt x="169" y="230"/>
                  </a:cubicBezTo>
                  <a:cubicBezTo>
                    <a:pt x="207" y="210"/>
                    <a:pt x="223" y="177"/>
                    <a:pt x="223" y="144"/>
                  </a:cubicBezTo>
                  <a:cubicBezTo>
                    <a:pt x="240" y="107"/>
                    <a:pt x="223" y="74"/>
                    <a:pt x="223" y="41"/>
                  </a:cubicBezTo>
                  <a:cubicBezTo>
                    <a:pt x="207" y="41"/>
                    <a:pt x="207" y="24"/>
                    <a:pt x="207" y="24"/>
                  </a:cubicBezTo>
                  <a:cubicBezTo>
                    <a:pt x="190" y="24"/>
                    <a:pt x="190" y="24"/>
                    <a:pt x="190" y="4"/>
                  </a:cubicBezTo>
                  <a:lnTo>
                    <a:pt x="153" y="4"/>
                  </a:lnTo>
                  <a:cubicBezTo>
                    <a:pt x="145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6"/>
            <p:cNvSpPr/>
            <p:nvPr/>
          </p:nvSpPr>
          <p:spPr>
            <a:xfrm>
              <a:off x="4049750" y="2787925"/>
              <a:ext cx="6425" cy="6300"/>
            </a:xfrm>
            <a:custGeom>
              <a:avLst/>
              <a:gdLst/>
              <a:ahLst/>
              <a:cxnLst/>
              <a:rect l="l" t="t" r="r" b="b"/>
              <a:pathLst>
                <a:path w="257" h="252" extrusionOk="0">
                  <a:moveTo>
                    <a:pt x="136" y="1"/>
                  </a:moveTo>
                  <a:cubicBezTo>
                    <a:pt x="102" y="1"/>
                    <a:pt x="70" y="20"/>
                    <a:pt x="50" y="49"/>
                  </a:cubicBezTo>
                  <a:cubicBezTo>
                    <a:pt x="1" y="102"/>
                    <a:pt x="1" y="185"/>
                    <a:pt x="50" y="222"/>
                  </a:cubicBezTo>
                  <a:cubicBezTo>
                    <a:pt x="64" y="243"/>
                    <a:pt x="84" y="252"/>
                    <a:pt x="107" y="252"/>
                  </a:cubicBezTo>
                  <a:cubicBezTo>
                    <a:pt x="139" y="252"/>
                    <a:pt x="176" y="234"/>
                    <a:pt x="207" y="205"/>
                  </a:cubicBezTo>
                  <a:cubicBezTo>
                    <a:pt x="256" y="152"/>
                    <a:pt x="240" y="65"/>
                    <a:pt x="207" y="32"/>
                  </a:cubicBezTo>
                  <a:cubicBezTo>
                    <a:pt x="185" y="10"/>
                    <a:pt x="160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6"/>
            <p:cNvSpPr/>
            <p:nvPr/>
          </p:nvSpPr>
          <p:spPr>
            <a:xfrm>
              <a:off x="4047600" y="2771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8" y="1"/>
                  </a:moveTo>
                  <a:cubicBezTo>
                    <a:pt x="97" y="1"/>
                    <a:pt x="63" y="14"/>
                    <a:pt x="33" y="44"/>
                  </a:cubicBezTo>
                  <a:cubicBezTo>
                    <a:pt x="0" y="110"/>
                    <a:pt x="0" y="180"/>
                    <a:pt x="33" y="229"/>
                  </a:cubicBezTo>
                  <a:cubicBezTo>
                    <a:pt x="57" y="246"/>
                    <a:pt x="84" y="255"/>
                    <a:pt x="111" y="255"/>
                  </a:cubicBezTo>
                  <a:cubicBezTo>
                    <a:pt x="144" y="255"/>
                    <a:pt x="177" y="242"/>
                    <a:pt x="206" y="213"/>
                  </a:cubicBezTo>
                  <a:cubicBezTo>
                    <a:pt x="239" y="147"/>
                    <a:pt x="239" y="77"/>
                    <a:pt x="190" y="23"/>
                  </a:cubicBezTo>
                  <a:cubicBezTo>
                    <a:pt x="173" y="9"/>
                    <a:pt x="152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6"/>
            <p:cNvSpPr/>
            <p:nvPr/>
          </p:nvSpPr>
          <p:spPr>
            <a:xfrm>
              <a:off x="4018825" y="2830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1"/>
                  </a:moveTo>
                  <a:cubicBezTo>
                    <a:pt x="34" y="34"/>
                    <a:pt x="1" y="104"/>
                    <a:pt x="17" y="174"/>
                  </a:cubicBezTo>
                  <a:cubicBezTo>
                    <a:pt x="17" y="207"/>
                    <a:pt x="34" y="224"/>
                    <a:pt x="67" y="240"/>
                  </a:cubicBezTo>
                  <a:cubicBezTo>
                    <a:pt x="85" y="250"/>
                    <a:pt x="99" y="255"/>
                    <a:pt x="112" y="255"/>
                  </a:cubicBezTo>
                  <a:cubicBezTo>
                    <a:pt x="125" y="255"/>
                    <a:pt x="137" y="250"/>
                    <a:pt x="153" y="240"/>
                  </a:cubicBezTo>
                  <a:cubicBezTo>
                    <a:pt x="186" y="240"/>
                    <a:pt x="207" y="207"/>
                    <a:pt x="223" y="174"/>
                  </a:cubicBezTo>
                  <a:cubicBezTo>
                    <a:pt x="240" y="158"/>
                    <a:pt x="240" y="104"/>
                    <a:pt x="240" y="87"/>
                  </a:cubicBezTo>
                  <a:cubicBezTo>
                    <a:pt x="223" y="54"/>
                    <a:pt x="223" y="34"/>
                    <a:pt x="207" y="34"/>
                  </a:cubicBezTo>
                  <a:lnTo>
                    <a:pt x="186" y="17"/>
                  </a:ln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6"/>
            <p:cNvSpPr/>
            <p:nvPr/>
          </p:nvSpPr>
          <p:spPr>
            <a:xfrm>
              <a:off x="4022650" y="2802125"/>
              <a:ext cx="6000" cy="6275"/>
            </a:xfrm>
            <a:custGeom>
              <a:avLst/>
              <a:gdLst/>
              <a:ahLst/>
              <a:cxnLst/>
              <a:rect l="l" t="t" r="r" b="b"/>
              <a:pathLst>
                <a:path w="240" h="251" extrusionOk="0">
                  <a:moveTo>
                    <a:pt x="136" y="0"/>
                  </a:moveTo>
                  <a:cubicBezTo>
                    <a:pt x="121" y="0"/>
                    <a:pt x="103" y="4"/>
                    <a:pt x="87" y="13"/>
                  </a:cubicBezTo>
                  <a:cubicBezTo>
                    <a:pt x="54" y="13"/>
                    <a:pt x="33" y="50"/>
                    <a:pt x="17" y="66"/>
                  </a:cubicBezTo>
                  <a:cubicBezTo>
                    <a:pt x="0" y="99"/>
                    <a:pt x="0" y="132"/>
                    <a:pt x="17" y="169"/>
                  </a:cubicBezTo>
                  <a:cubicBezTo>
                    <a:pt x="17" y="202"/>
                    <a:pt x="33" y="219"/>
                    <a:pt x="70" y="235"/>
                  </a:cubicBezTo>
                  <a:cubicBezTo>
                    <a:pt x="79" y="246"/>
                    <a:pt x="91" y="251"/>
                    <a:pt x="106" y="251"/>
                  </a:cubicBezTo>
                  <a:cubicBezTo>
                    <a:pt x="121" y="251"/>
                    <a:pt x="138" y="246"/>
                    <a:pt x="157" y="235"/>
                  </a:cubicBezTo>
                  <a:cubicBezTo>
                    <a:pt x="207" y="219"/>
                    <a:pt x="240" y="153"/>
                    <a:pt x="223" y="83"/>
                  </a:cubicBezTo>
                  <a:cubicBezTo>
                    <a:pt x="223" y="50"/>
                    <a:pt x="207" y="29"/>
                    <a:pt x="207" y="29"/>
                  </a:cubicBezTo>
                  <a:cubicBezTo>
                    <a:pt x="190" y="13"/>
                    <a:pt x="190" y="13"/>
                    <a:pt x="174" y="13"/>
                  </a:cubicBezTo>
                  <a:cubicBezTo>
                    <a:pt x="165" y="4"/>
                    <a:pt x="152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6"/>
            <p:cNvSpPr/>
            <p:nvPr/>
          </p:nvSpPr>
          <p:spPr>
            <a:xfrm>
              <a:off x="4045850" y="28193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6" y="1"/>
                  </a:moveTo>
                  <a:cubicBezTo>
                    <a:pt x="121" y="1"/>
                    <a:pt x="103" y="5"/>
                    <a:pt x="87" y="13"/>
                  </a:cubicBezTo>
                  <a:cubicBezTo>
                    <a:pt x="33" y="46"/>
                    <a:pt x="0" y="116"/>
                    <a:pt x="17" y="186"/>
                  </a:cubicBezTo>
                  <a:cubicBezTo>
                    <a:pt x="17" y="219"/>
                    <a:pt x="33" y="236"/>
                    <a:pt x="70" y="252"/>
                  </a:cubicBezTo>
                  <a:cubicBezTo>
                    <a:pt x="78" y="260"/>
                    <a:pt x="91" y="265"/>
                    <a:pt x="106" y="265"/>
                  </a:cubicBezTo>
                  <a:cubicBezTo>
                    <a:pt x="121" y="265"/>
                    <a:pt x="138" y="260"/>
                    <a:pt x="157" y="252"/>
                  </a:cubicBezTo>
                  <a:cubicBezTo>
                    <a:pt x="206" y="236"/>
                    <a:pt x="239" y="149"/>
                    <a:pt x="239" y="83"/>
                  </a:cubicBezTo>
                  <a:cubicBezTo>
                    <a:pt x="223" y="63"/>
                    <a:pt x="223" y="46"/>
                    <a:pt x="206" y="30"/>
                  </a:cubicBezTo>
                  <a:cubicBezTo>
                    <a:pt x="190" y="30"/>
                    <a:pt x="190" y="30"/>
                    <a:pt x="173" y="13"/>
                  </a:cubicBezTo>
                  <a:cubicBezTo>
                    <a:pt x="165" y="5"/>
                    <a:pt x="152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6"/>
            <p:cNvSpPr/>
            <p:nvPr/>
          </p:nvSpPr>
          <p:spPr>
            <a:xfrm>
              <a:off x="4054900" y="27421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8" y="0"/>
                  </a:moveTo>
                  <a:cubicBezTo>
                    <a:pt x="95" y="0"/>
                    <a:pt x="61" y="13"/>
                    <a:pt x="34" y="40"/>
                  </a:cubicBezTo>
                  <a:cubicBezTo>
                    <a:pt x="17" y="56"/>
                    <a:pt x="17" y="77"/>
                    <a:pt x="17" y="94"/>
                  </a:cubicBezTo>
                  <a:cubicBezTo>
                    <a:pt x="1" y="143"/>
                    <a:pt x="17" y="197"/>
                    <a:pt x="34" y="230"/>
                  </a:cubicBezTo>
                  <a:cubicBezTo>
                    <a:pt x="53" y="249"/>
                    <a:pt x="80" y="257"/>
                    <a:pt x="105" y="257"/>
                  </a:cubicBezTo>
                  <a:cubicBezTo>
                    <a:pt x="123" y="257"/>
                    <a:pt x="140" y="253"/>
                    <a:pt x="153" y="246"/>
                  </a:cubicBezTo>
                  <a:cubicBezTo>
                    <a:pt x="170" y="230"/>
                    <a:pt x="186" y="230"/>
                    <a:pt x="207" y="213"/>
                  </a:cubicBezTo>
                  <a:cubicBezTo>
                    <a:pt x="240" y="143"/>
                    <a:pt x="240" y="77"/>
                    <a:pt x="207" y="23"/>
                  </a:cubicBezTo>
                  <a:cubicBezTo>
                    <a:pt x="183" y="9"/>
                    <a:pt x="15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6"/>
            <p:cNvSpPr/>
            <p:nvPr/>
          </p:nvSpPr>
          <p:spPr>
            <a:xfrm>
              <a:off x="4118400" y="2771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57" y="1"/>
                  </a:moveTo>
                  <a:cubicBezTo>
                    <a:pt x="87" y="1"/>
                    <a:pt x="38" y="54"/>
                    <a:pt x="17" y="120"/>
                  </a:cubicBezTo>
                  <a:cubicBezTo>
                    <a:pt x="1" y="157"/>
                    <a:pt x="17" y="190"/>
                    <a:pt x="38" y="207"/>
                  </a:cubicBezTo>
                  <a:cubicBezTo>
                    <a:pt x="38" y="244"/>
                    <a:pt x="71" y="260"/>
                    <a:pt x="104" y="260"/>
                  </a:cubicBezTo>
                  <a:cubicBezTo>
                    <a:pt x="120" y="260"/>
                    <a:pt x="157" y="260"/>
                    <a:pt x="190" y="244"/>
                  </a:cubicBezTo>
                  <a:cubicBezTo>
                    <a:pt x="207" y="223"/>
                    <a:pt x="223" y="190"/>
                    <a:pt x="244" y="157"/>
                  </a:cubicBezTo>
                  <a:cubicBezTo>
                    <a:pt x="244" y="120"/>
                    <a:pt x="244" y="87"/>
                    <a:pt x="223" y="54"/>
                  </a:cubicBezTo>
                  <a:lnTo>
                    <a:pt x="207" y="38"/>
                  </a:lnTo>
                  <a:cubicBezTo>
                    <a:pt x="190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6"/>
            <p:cNvSpPr/>
            <p:nvPr/>
          </p:nvSpPr>
          <p:spPr>
            <a:xfrm>
              <a:off x="4127050" y="28170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37" y="0"/>
                  </a:moveTo>
                  <a:cubicBezTo>
                    <a:pt x="120" y="0"/>
                    <a:pt x="83" y="0"/>
                    <a:pt x="67" y="17"/>
                  </a:cubicBezTo>
                  <a:cubicBezTo>
                    <a:pt x="34" y="33"/>
                    <a:pt x="17" y="70"/>
                    <a:pt x="1" y="103"/>
                  </a:cubicBezTo>
                  <a:cubicBezTo>
                    <a:pt x="1" y="136"/>
                    <a:pt x="1" y="173"/>
                    <a:pt x="17" y="206"/>
                  </a:cubicBezTo>
                  <a:cubicBezTo>
                    <a:pt x="34" y="223"/>
                    <a:pt x="50" y="239"/>
                    <a:pt x="83" y="256"/>
                  </a:cubicBezTo>
                  <a:cubicBezTo>
                    <a:pt x="137" y="256"/>
                    <a:pt x="186" y="223"/>
                    <a:pt x="224" y="153"/>
                  </a:cubicBezTo>
                  <a:lnTo>
                    <a:pt x="224" y="136"/>
                  </a:lnTo>
                  <a:cubicBezTo>
                    <a:pt x="224" y="103"/>
                    <a:pt x="224" y="50"/>
                    <a:pt x="186" y="33"/>
                  </a:cubicBezTo>
                  <a:cubicBezTo>
                    <a:pt x="170" y="17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6"/>
            <p:cNvSpPr/>
            <p:nvPr/>
          </p:nvSpPr>
          <p:spPr>
            <a:xfrm>
              <a:off x="4129125" y="2709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57" y="0"/>
                  </a:moveTo>
                  <a:cubicBezTo>
                    <a:pt x="87" y="0"/>
                    <a:pt x="37" y="33"/>
                    <a:pt x="21" y="104"/>
                  </a:cubicBezTo>
                  <a:cubicBezTo>
                    <a:pt x="0" y="137"/>
                    <a:pt x="21" y="174"/>
                    <a:pt x="37" y="207"/>
                  </a:cubicBezTo>
                  <a:cubicBezTo>
                    <a:pt x="37" y="240"/>
                    <a:pt x="70" y="260"/>
                    <a:pt x="103" y="260"/>
                  </a:cubicBezTo>
                  <a:cubicBezTo>
                    <a:pt x="157" y="260"/>
                    <a:pt x="227" y="223"/>
                    <a:pt x="244" y="157"/>
                  </a:cubicBezTo>
                  <a:cubicBezTo>
                    <a:pt x="244" y="120"/>
                    <a:pt x="244" y="87"/>
                    <a:pt x="227" y="54"/>
                  </a:cubicBezTo>
                  <a:lnTo>
                    <a:pt x="206" y="33"/>
                  </a:lnTo>
                  <a:cubicBezTo>
                    <a:pt x="190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6"/>
            <p:cNvSpPr/>
            <p:nvPr/>
          </p:nvSpPr>
          <p:spPr>
            <a:xfrm>
              <a:off x="4130875" y="272480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46" y="0"/>
                  </a:moveTo>
                  <a:cubicBezTo>
                    <a:pt x="111" y="0"/>
                    <a:pt x="73" y="19"/>
                    <a:pt x="54" y="51"/>
                  </a:cubicBezTo>
                  <a:cubicBezTo>
                    <a:pt x="0" y="100"/>
                    <a:pt x="0" y="187"/>
                    <a:pt x="54" y="236"/>
                  </a:cubicBezTo>
                  <a:cubicBezTo>
                    <a:pt x="75" y="252"/>
                    <a:pt x="99" y="261"/>
                    <a:pt x="123" y="261"/>
                  </a:cubicBezTo>
                  <a:cubicBezTo>
                    <a:pt x="156" y="261"/>
                    <a:pt x="187" y="244"/>
                    <a:pt x="207" y="203"/>
                  </a:cubicBezTo>
                  <a:cubicBezTo>
                    <a:pt x="260" y="154"/>
                    <a:pt x="260" y="67"/>
                    <a:pt x="207" y="30"/>
                  </a:cubicBezTo>
                  <a:cubicBezTo>
                    <a:pt x="193" y="10"/>
                    <a:pt x="170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6"/>
            <p:cNvSpPr/>
            <p:nvPr/>
          </p:nvSpPr>
          <p:spPr>
            <a:xfrm>
              <a:off x="4130875" y="2772200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44" y="0"/>
                  </a:moveTo>
                  <a:cubicBezTo>
                    <a:pt x="114" y="0"/>
                    <a:pt x="81" y="14"/>
                    <a:pt x="54" y="43"/>
                  </a:cubicBezTo>
                  <a:cubicBezTo>
                    <a:pt x="0" y="113"/>
                    <a:pt x="17" y="179"/>
                    <a:pt x="54" y="232"/>
                  </a:cubicBezTo>
                  <a:cubicBezTo>
                    <a:pt x="71" y="249"/>
                    <a:pt x="87" y="249"/>
                    <a:pt x="104" y="249"/>
                  </a:cubicBezTo>
                  <a:cubicBezTo>
                    <a:pt x="112" y="253"/>
                    <a:pt x="123" y="255"/>
                    <a:pt x="133" y="255"/>
                  </a:cubicBezTo>
                  <a:cubicBezTo>
                    <a:pt x="163" y="255"/>
                    <a:pt x="195" y="240"/>
                    <a:pt x="207" y="216"/>
                  </a:cubicBezTo>
                  <a:cubicBezTo>
                    <a:pt x="240" y="162"/>
                    <a:pt x="260" y="113"/>
                    <a:pt x="240" y="76"/>
                  </a:cubicBezTo>
                  <a:cubicBezTo>
                    <a:pt x="240" y="59"/>
                    <a:pt x="223" y="43"/>
                    <a:pt x="207" y="26"/>
                  </a:cubicBezTo>
                  <a:cubicBezTo>
                    <a:pt x="192" y="9"/>
                    <a:pt x="169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6"/>
            <p:cNvSpPr/>
            <p:nvPr/>
          </p:nvSpPr>
          <p:spPr>
            <a:xfrm>
              <a:off x="4126125" y="2802250"/>
              <a:ext cx="5600" cy="6350"/>
            </a:xfrm>
            <a:custGeom>
              <a:avLst/>
              <a:gdLst/>
              <a:ahLst/>
              <a:cxnLst/>
              <a:rect l="l" t="t" r="r" b="b"/>
              <a:pathLst>
                <a:path w="224" h="254" extrusionOk="0">
                  <a:moveTo>
                    <a:pt x="120" y="1"/>
                  </a:moveTo>
                  <a:cubicBezTo>
                    <a:pt x="101" y="1"/>
                    <a:pt x="78" y="12"/>
                    <a:pt x="54" y="24"/>
                  </a:cubicBezTo>
                  <a:cubicBezTo>
                    <a:pt x="38" y="45"/>
                    <a:pt x="17" y="78"/>
                    <a:pt x="1" y="111"/>
                  </a:cubicBezTo>
                  <a:cubicBezTo>
                    <a:pt x="1" y="148"/>
                    <a:pt x="1" y="181"/>
                    <a:pt x="17" y="197"/>
                  </a:cubicBezTo>
                  <a:cubicBezTo>
                    <a:pt x="38" y="230"/>
                    <a:pt x="54" y="251"/>
                    <a:pt x="87" y="251"/>
                  </a:cubicBezTo>
                  <a:cubicBezTo>
                    <a:pt x="96" y="253"/>
                    <a:pt x="104" y="254"/>
                    <a:pt x="112" y="254"/>
                  </a:cubicBezTo>
                  <a:cubicBezTo>
                    <a:pt x="169" y="254"/>
                    <a:pt x="209" y="206"/>
                    <a:pt x="223" y="148"/>
                  </a:cubicBezTo>
                  <a:cubicBezTo>
                    <a:pt x="223" y="111"/>
                    <a:pt x="223" y="78"/>
                    <a:pt x="207" y="61"/>
                  </a:cubicBezTo>
                  <a:cubicBezTo>
                    <a:pt x="207" y="45"/>
                    <a:pt x="207" y="45"/>
                    <a:pt x="190" y="24"/>
                  </a:cubicBezTo>
                  <a:cubicBezTo>
                    <a:pt x="174" y="8"/>
                    <a:pt x="157" y="8"/>
                    <a:pt x="141" y="8"/>
                  </a:cubicBezTo>
                  <a:cubicBezTo>
                    <a:pt x="135" y="3"/>
                    <a:pt x="128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6"/>
            <p:cNvSpPr/>
            <p:nvPr/>
          </p:nvSpPr>
          <p:spPr>
            <a:xfrm>
              <a:off x="4129125" y="2755450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21" y="1"/>
                  </a:moveTo>
                  <a:cubicBezTo>
                    <a:pt x="103" y="1"/>
                    <a:pt x="77" y="13"/>
                    <a:pt x="54" y="24"/>
                  </a:cubicBezTo>
                  <a:cubicBezTo>
                    <a:pt x="37" y="41"/>
                    <a:pt x="21" y="78"/>
                    <a:pt x="0" y="111"/>
                  </a:cubicBezTo>
                  <a:cubicBezTo>
                    <a:pt x="0" y="144"/>
                    <a:pt x="0" y="181"/>
                    <a:pt x="21" y="197"/>
                  </a:cubicBezTo>
                  <a:cubicBezTo>
                    <a:pt x="37" y="230"/>
                    <a:pt x="54" y="247"/>
                    <a:pt x="87" y="247"/>
                  </a:cubicBezTo>
                  <a:cubicBezTo>
                    <a:pt x="97" y="250"/>
                    <a:pt x="107" y="251"/>
                    <a:pt x="117" y="251"/>
                  </a:cubicBezTo>
                  <a:cubicBezTo>
                    <a:pt x="171" y="251"/>
                    <a:pt x="210" y="204"/>
                    <a:pt x="227" y="144"/>
                  </a:cubicBezTo>
                  <a:cubicBezTo>
                    <a:pt x="244" y="111"/>
                    <a:pt x="227" y="78"/>
                    <a:pt x="206" y="61"/>
                  </a:cubicBezTo>
                  <a:cubicBezTo>
                    <a:pt x="206" y="41"/>
                    <a:pt x="206" y="41"/>
                    <a:pt x="190" y="24"/>
                  </a:cubicBezTo>
                  <a:cubicBezTo>
                    <a:pt x="190" y="8"/>
                    <a:pt x="174" y="8"/>
                    <a:pt x="141" y="8"/>
                  </a:cubicBezTo>
                  <a:cubicBezTo>
                    <a:pt x="136" y="3"/>
                    <a:pt x="129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6"/>
            <p:cNvSpPr/>
            <p:nvPr/>
          </p:nvSpPr>
          <p:spPr>
            <a:xfrm>
              <a:off x="3997700" y="2812150"/>
              <a:ext cx="6100" cy="6375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31" y="1"/>
                  </a:moveTo>
                  <a:cubicBezTo>
                    <a:pt x="98" y="1"/>
                    <a:pt x="65" y="13"/>
                    <a:pt x="38" y="40"/>
                  </a:cubicBezTo>
                  <a:cubicBezTo>
                    <a:pt x="1" y="110"/>
                    <a:pt x="1" y="181"/>
                    <a:pt x="38" y="230"/>
                  </a:cubicBezTo>
                  <a:cubicBezTo>
                    <a:pt x="54" y="247"/>
                    <a:pt x="71" y="247"/>
                    <a:pt x="87" y="247"/>
                  </a:cubicBezTo>
                  <a:cubicBezTo>
                    <a:pt x="97" y="252"/>
                    <a:pt x="109" y="255"/>
                    <a:pt x="120" y="255"/>
                  </a:cubicBezTo>
                  <a:cubicBezTo>
                    <a:pt x="150" y="255"/>
                    <a:pt x="183" y="237"/>
                    <a:pt x="207" y="214"/>
                  </a:cubicBezTo>
                  <a:cubicBezTo>
                    <a:pt x="244" y="164"/>
                    <a:pt x="244" y="110"/>
                    <a:pt x="227" y="77"/>
                  </a:cubicBezTo>
                  <a:cubicBezTo>
                    <a:pt x="227" y="61"/>
                    <a:pt x="207" y="40"/>
                    <a:pt x="207" y="24"/>
                  </a:cubicBezTo>
                  <a:cubicBezTo>
                    <a:pt x="185" y="9"/>
                    <a:pt x="158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6"/>
            <p:cNvSpPr/>
            <p:nvPr/>
          </p:nvSpPr>
          <p:spPr>
            <a:xfrm>
              <a:off x="3991725" y="28407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41" y="0"/>
                  </a:moveTo>
                  <a:cubicBezTo>
                    <a:pt x="125" y="0"/>
                    <a:pt x="112" y="4"/>
                    <a:pt x="104" y="13"/>
                  </a:cubicBezTo>
                  <a:cubicBezTo>
                    <a:pt x="33" y="50"/>
                    <a:pt x="1" y="116"/>
                    <a:pt x="17" y="186"/>
                  </a:cubicBezTo>
                  <a:cubicBezTo>
                    <a:pt x="33" y="219"/>
                    <a:pt x="54" y="235"/>
                    <a:pt x="71" y="256"/>
                  </a:cubicBezTo>
                  <a:cubicBezTo>
                    <a:pt x="87" y="264"/>
                    <a:pt x="104" y="268"/>
                    <a:pt x="119" y="268"/>
                  </a:cubicBezTo>
                  <a:cubicBezTo>
                    <a:pt x="133" y="268"/>
                    <a:pt x="147" y="264"/>
                    <a:pt x="157" y="256"/>
                  </a:cubicBezTo>
                  <a:cubicBezTo>
                    <a:pt x="190" y="235"/>
                    <a:pt x="207" y="219"/>
                    <a:pt x="223" y="186"/>
                  </a:cubicBezTo>
                  <a:cubicBezTo>
                    <a:pt x="240" y="153"/>
                    <a:pt x="240" y="116"/>
                    <a:pt x="240" y="83"/>
                  </a:cubicBezTo>
                  <a:cubicBezTo>
                    <a:pt x="240" y="66"/>
                    <a:pt x="223" y="50"/>
                    <a:pt x="207" y="29"/>
                  </a:cubicBezTo>
                  <a:lnTo>
                    <a:pt x="190" y="13"/>
                  </a:lnTo>
                  <a:cubicBezTo>
                    <a:pt x="174" y="4"/>
                    <a:pt x="156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6"/>
            <p:cNvSpPr/>
            <p:nvPr/>
          </p:nvSpPr>
          <p:spPr>
            <a:xfrm>
              <a:off x="3996475" y="2797200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29" y="0"/>
                  </a:moveTo>
                  <a:cubicBezTo>
                    <a:pt x="74" y="0"/>
                    <a:pt x="31" y="49"/>
                    <a:pt x="17" y="107"/>
                  </a:cubicBezTo>
                  <a:cubicBezTo>
                    <a:pt x="0" y="144"/>
                    <a:pt x="17" y="177"/>
                    <a:pt x="17" y="210"/>
                  </a:cubicBezTo>
                  <a:cubicBezTo>
                    <a:pt x="33" y="226"/>
                    <a:pt x="70" y="247"/>
                    <a:pt x="87" y="247"/>
                  </a:cubicBezTo>
                  <a:cubicBezTo>
                    <a:pt x="96" y="251"/>
                    <a:pt x="106" y="253"/>
                    <a:pt x="115" y="253"/>
                  </a:cubicBezTo>
                  <a:cubicBezTo>
                    <a:pt x="138" y="253"/>
                    <a:pt x="159" y="241"/>
                    <a:pt x="173" y="226"/>
                  </a:cubicBezTo>
                  <a:cubicBezTo>
                    <a:pt x="206" y="210"/>
                    <a:pt x="223" y="177"/>
                    <a:pt x="223" y="144"/>
                  </a:cubicBezTo>
                  <a:cubicBezTo>
                    <a:pt x="239" y="107"/>
                    <a:pt x="239" y="74"/>
                    <a:pt x="223" y="57"/>
                  </a:cubicBezTo>
                  <a:cubicBezTo>
                    <a:pt x="206" y="41"/>
                    <a:pt x="206" y="41"/>
                    <a:pt x="206" y="20"/>
                  </a:cubicBezTo>
                  <a:cubicBezTo>
                    <a:pt x="190" y="3"/>
                    <a:pt x="173" y="3"/>
                    <a:pt x="153" y="3"/>
                  </a:cubicBezTo>
                  <a:cubicBezTo>
                    <a:pt x="145" y="1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6"/>
            <p:cNvSpPr/>
            <p:nvPr/>
          </p:nvSpPr>
          <p:spPr>
            <a:xfrm>
              <a:off x="3989975" y="2824000"/>
              <a:ext cx="6100" cy="6450"/>
            </a:xfrm>
            <a:custGeom>
              <a:avLst/>
              <a:gdLst/>
              <a:ahLst/>
              <a:cxnLst/>
              <a:rect l="l" t="t" r="r" b="b"/>
              <a:pathLst>
                <a:path w="244" h="258" extrusionOk="0">
                  <a:moveTo>
                    <a:pt x="134" y="1"/>
                  </a:moveTo>
                  <a:cubicBezTo>
                    <a:pt x="103" y="1"/>
                    <a:pt x="67" y="20"/>
                    <a:pt x="38" y="49"/>
                  </a:cubicBezTo>
                  <a:cubicBezTo>
                    <a:pt x="21" y="65"/>
                    <a:pt x="21" y="82"/>
                    <a:pt x="21" y="102"/>
                  </a:cubicBezTo>
                  <a:cubicBezTo>
                    <a:pt x="0" y="152"/>
                    <a:pt x="0" y="205"/>
                    <a:pt x="38" y="238"/>
                  </a:cubicBezTo>
                  <a:cubicBezTo>
                    <a:pt x="57" y="248"/>
                    <a:pt x="82" y="257"/>
                    <a:pt x="107" y="257"/>
                  </a:cubicBezTo>
                  <a:cubicBezTo>
                    <a:pt x="126" y="257"/>
                    <a:pt x="143" y="252"/>
                    <a:pt x="157" y="238"/>
                  </a:cubicBezTo>
                  <a:cubicBezTo>
                    <a:pt x="174" y="238"/>
                    <a:pt x="190" y="222"/>
                    <a:pt x="207" y="205"/>
                  </a:cubicBezTo>
                  <a:cubicBezTo>
                    <a:pt x="244" y="152"/>
                    <a:pt x="244" y="65"/>
                    <a:pt x="190" y="32"/>
                  </a:cubicBezTo>
                  <a:cubicBezTo>
                    <a:pt x="176" y="10"/>
                    <a:pt x="156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6"/>
            <p:cNvSpPr/>
            <p:nvPr/>
          </p:nvSpPr>
          <p:spPr>
            <a:xfrm>
              <a:off x="3994725" y="2749650"/>
              <a:ext cx="5575" cy="4850"/>
            </a:xfrm>
            <a:custGeom>
              <a:avLst/>
              <a:gdLst/>
              <a:ahLst/>
              <a:cxnLst/>
              <a:rect l="l" t="t" r="r" b="b"/>
              <a:pathLst>
                <a:path w="223" h="194" extrusionOk="0">
                  <a:moveTo>
                    <a:pt x="17" y="1"/>
                  </a:moveTo>
                  <a:cubicBezTo>
                    <a:pt x="17" y="17"/>
                    <a:pt x="17" y="34"/>
                    <a:pt x="0" y="34"/>
                  </a:cubicBezTo>
                  <a:cubicBezTo>
                    <a:pt x="0" y="67"/>
                    <a:pt x="0" y="104"/>
                    <a:pt x="17" y="137"/>
                  </a:cubicBezTo>
                  <a:cubicBezTo>
                    <a:pt x="37" y="170"/>
                    <a:pt x="54" y="190"/>
                    <a:pt x="87" y="190"/>
                  </a:cubicBezTo>
                  <a:cubicBezTo>
                    <a:pt x="95" y="192"/>
                    <a:pt x="104" y="193"/>
                    <a:pt x="112" y="193"/>
                  </a:cubicBezTo>
                  <a:cubicBezTo>
                    <a:pt x="169" y="193"/>
                    <a:pt x="208" y="145"/>
                    <a:pt x="223" y="87"/>
                  </a:cubicBezTo>
                  <a:lnTo>
                    <a:pt x="2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6"/>
            <p:cNvSpPr/>
            <p:nvPr/>
          </p:nvSpPr>
          <p:spPr>
            <a:xfrm>
              <a:off x="3993075" y="278235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7" y="1"/>
                  </a:moveTo>
                  <a:cubicBezTo>
                    <a:pt x="115" y="1"/>
                    <a:pt x="101" y="6"/>
                    <a:pt x="83" y="16"/>
                  </a:cubicBezTo>
                  <a:cubicBezTo>
                    <a:pt x="50" y="33"/>
                    <a:pt x="33" y="49"/>
                    <a:pt x="17" y="82"/>
                  </a:cubicBezTo>
                  <a:cubicBezTo>
                    <a:pt x="0" y="119"/>
                    <a:pt x="0" y="152"/>
                    <a:pt x="0" y="185"/>
                  </a:cubicBezTo>
                  <a:cubicBezTo>
                    <a:pt x="12" y="237"/>
                    <a:pt x="51" y="268"/>
                    <a:pt x="99" y="268"/>
                  </a:cubicBezTo>
                  <a:cubicBezTo>
                    <a:pt x="116" y="268"/>
                    <a:pt x="134" y="264"/>
                    <a:pt x="153" y="255"/>
                  </a:cubicBezTo>
                  <a:cubicBezTo>
                    <a:pt x="206" y="239"/>
                    <a:pt x="239" y="152"/>
                    <a:pt x="223" y="82"/>
                  </a:cubicBezTo>
                  <a:cubicBezTo>
                    <a:pt x="223" y="66"/>
                    <a:pt x="206" y="49"/>
                    <a:pt x="186" y="33"/>
                  </a:cubicBezTo>
                  <a:lnTo>
                    <a:pt x="169" y="16"/>
                  </a:lnTo>
                  <a:cubicBezTo>
                    <a:pt x="153" y="6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6"/>
            <p:cNvSpPr/>
            <p:nvPr/>
          </p:nvSpPr>
          <p:spPr>
            <a:xfrm>
              <a:off x="3988725" y="2763050"/>
              <a:ext cx="6025" cy="6325"/>
            </a:xfrm>
            <a:custGeom>
              <a:avLst/>
              <a:gdLst/>
              <a:ahLst/>
              <a:cxnLst/>
              <a:rect l="l" t="t" r="r" b="b"/>
              <a:pathLst>
                <a:path w="241" h="253" extrusionOk="0">
                  <a:moveTo>
                    <a:pt x="135" y="1"/>
                  </a:moveTo>
                  <a:cubicBezTo>
                    <a:pt x="121" y="1"/>
                    <a:pt x="104" y="5"/>
                    <a:pt x="88" y="13"/>
                  </a:cubicBezTo>
                  <a:cubicBezTo>
                    <a:pt x="34" y="29"/>
                    <a:pt x="1" y="116"/>
                    <a:pt x="17" y="170"/>
                  </a:cubicBezTo>
                  <a:cubicBezTo>
                    <a:pt x="17" y="203"/>
                    <a:pt x="34" y="236"/>
                    <a:pt x="71" y="252"/>
                  </a:cubicBezTo>
                  <a:lnTo>
                    <a:pt x="153" y="252"/>
                  </a:lnTo>
                  <a:cubicBezTo>
                    <a:pt x="207" y="219"/>
                    <a:pt x="240" y="149"/>
                    <a:pt x="224" y="83"/>
                  </a:cubicBezTo>
                  <a:cubicBezTo>
                    <a:pt x="224" y="67"/>
                    <a:pt x="224" y="46"/>
                    <a:pt x="207" y="29"/>
                  </a:cubicBezTo>
                  <a:cubicBezTo>
                    <a:pt x="191" y="13"/>
                    <a:pt x="191" y="13"/>
                    <a:pt x="174" y="13"/>
                  </a:cubicBezTo>
                  <a:cubicBezTo>
                    <a:pt x="164" y="5"/>
                    <a:pt x="150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6"/>
            <p:cNvSpPr/>
            <p:nvPr/>
          </p:nvSpPr>
          <p:spPr>
            <a:xfrm>
              <a:off x="3984825" y="2809025"/>
              <a:ext cx="6100" cy="6200"/>
            </a:xfrm>
            <a:custGeom>
              <a:avLst/>
              <a:gdLst/>
              <a:ahLst/>
              <a:cxnLst/>
              <a:rect l="l" t="t" r="r" b="b"/>
              <a:pathLst>
                <a:path w="244" h="248" extrusionOk="0">
                  <a:moveTo>
                    <a:pt x="138" y="0"/>
                  </a:moveTo>
                  <a:cubicBezTo>
                    <a:pt x="123" y="0"/>
                    <a:pt x="105" y="5"/>
                    <a:pt x="87" y="13"/>
                  </a:cubicBezTo>
                  <a:cubicBezTo>
                    <a:pt x="37" y="29"/>
                    <a:pt x="0" y="99"/>
                    <a:pt x="21" y="165"/>
                  </a:cubicBezTo>
                  <a:cubicBezTo>
                    <a:pt x="21" y="202"/>
                    <a:pt x="37" y="235"/>
                    <a:pt x="70" y="235"/>
                  </a:cubicBezTo>
                  <a:cubicBezTo>
                    <a:pt x="79" y="244"/>
                    <a:pt x="92" y="248"/>
                    <a:pt x="107" y="248"/>
                  </a:cubicBezTo>
                  <a:cubicBezTo>
                    <a:pt x="123" y="248"/>
                    <a:pt x="140" y="244"/>
                    <a:pt x="157" y="235"/>
                  </a:cubicBezTo>
                  <a:cubicBezTo>
                    <a:pt x="190" y="235"/>
                    <a:pt x="206" y="202"/>
                    <a:pt x="227" y="186"/>
                  </a:cubicBezTo>
                  <a:cubicBezTo>
                    <a:pt x="244" y="149"/>
                    <a:pt x="244" y="116"/>
                    <a:pt x="227" y="83"/>
                  </a:cubicBezTo>
                  <a:cubicBezTo>
                    <a:pt x="227" y="62"/>
                    <a:pt x="227" y="46"/>
                    <a:pt x="206" y="29"/>
                  </a:cubicBezTo>
                  <a:cubicBezTo>
                    <a:pt x="190" y="13"/>
                    <a:pt x="190" y="13"/>
                    <a:pt x="173" y="13"/>
                  </a:cubicBezTo>
                  <a:cubicBezTo>
                    <a:pt x="165" y="5"/>
                    <a:pt x="153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6"/>
            <p:cNvSpPr/>
            <p:nvPr/>
          </p:nvSpPr>
          <p:spPr>
            <a:xfrm>
              <a:off x="4008950" y="2797800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141" y="0"/>
                  </a:moveTo>
                  <a:cubicBezTo>
                    <a:pt x="107" y="0"/>
                    <a:pt x="71" y="19"/>
                    <a:pt x="50" y="50"/>
                  </a:cubicBezTo>
                  <a:cubicBezTo>
                    <a:pt x="0" y="99"/>
                    <a:pt x="0" y="186"/>
                    <a:pt x="50" y="223"/>
                  </a:cubicBezTo>
                  <a:cubicBezTo>
                    <a:pt x="66" y="239"/>
                    <a:pt x="87" y="239"/>
                    <a:pt x="103" y="256"/>
                  </a:cubicBezTo>
                  <a:cubicBezTo>
                    <a:pt x="136" y="256"/>
                    <a:pt x="169" y="239"/>
                    <a:pt x="206" y="202"/>
                  </a:cubicBezTo>
                  <a:cubicBezTo>
                    <a:pt x="239" y="169"/>
                    <a:pt x="256" y="120"/>
                    <a:pt x="239" y="66"/>
                  </a:cubicBezTo>
                  <a:cubicBezTo>
                    <a:pt x="223" y="50"/>
                    <a:pt x="223" y="33"/>
                    <a:pt x="206" y="33"/>
                  </a:cubicBezTo>
                  <a:cubicBezTo>
                    <a:pt x="190" y="10"/>
                    <a:pt x="166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6"/>
            <p:cNvSpPr/>
            <p:nvPr/>
          </p:nvSpPr>
          <p:spPr>
            <a:xfrm>
              <a:off x="4078925" y="28410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8" y="1"/>
                  </a:moveTo>
                  <a:cubicBezTo>
                    <a:pt x="71" y="1"/>
                    <a:pt x="17" y="49"/>
                    <a:pt x="17" y="107"/>
                  </a:cubicBezTo>
                  <a:cubicBezTo>
                    <a:pt x="0" y="160"/>
                    <a:pt x="17" y="193"/>
                    <a:pt x="33" y="210"/>
                  </a:cubicBezTo>
                  <a:cubicBezTo>
                    <a:pt x="50" y="247"/>
                    <a:pt x="71" y="247"/>
                    <a:pt x="87" y="263"/>
                  </a:cubicBezTo>
                  <a:cubicBezTo>
                    <a:pt x="120" y="263"/>
                    <a:pt x="153" y="263"/>
                    <a:pt x="174" y="226"/>
                  </a:cubicBezTo>
                  <a:cubicBezTo>
                    <a:pt x="207" y="210"/>
                    <a:pt x="223" y="177"/>
                    <a:pt x="223" y="144"/>
                  </a:cubicBezTo>
                  <a:cubicBezTo>
                    <a:pt x="240" y="107"/>
                    <a:pt x="240" y="90"/>
                    <a:pt x="223" y="57"/>
                  </a:cubicBezTo>
                  <a:cubicBezTo>
                    <a:pt x="207" y="41"/>
                    <a:pt x="207" y="41"/>
                    <a:pt x="207" y="20"/>
                  </a:cubicBezTo>
                  <a:lnTo>
                    <a:pt x="190" y="20"/>
                  </a:lnTo>
                  <a:cubicBezTo>
                    <a:pt x="174" y="4"/>
                    <a:pt x="153" y="4"/>
                    <a:pt x="153" y="4"/>
                  </a:cubicBezTo>
                  <a:cubicBezTo>
                    <a:pt x="145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6"/>
            <p:cNvSpPr/>
            <p:nvPr/>
          </p:nvSpPr>
          <p:spPr>
            <a:xfrm>
              <a:off x="4083675" y="27484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9" y="0"/>
                  </a:moveTo>
                  <a:cubicBezTo>
                    <a:pt x="124" y="0"/>
                    <a:pt x="111" y="4"/>
                    <a:pt x="103" y="13"/>
                  </a:cubicBezTo>
                  <a:cubicBezTo>
                    <a:pt x="33" y="33"/>
                    <a:pt x="0" y="99"/>
                    <a:pt x="17" y="169"/>
                  </a:cubicBezTo>
                  <a:cubicBezTo>
                    <a:pt x="17" y="202"/>
                    <a:pt x="50" y="239"/>
                    <a:pt x="66" y="239"/>
                  </a:cubicBezTo>
                  <a:cubicBezTo>
                    <a:pt x="103" y="256"/>
                    <a:pt x="120" y="256"/>
                    <a:pt x="153" y="256"/>
                  </a:cubicBezTo>
                  <a:cubicBezTo>
                    <a:pt x="190" y="239"/>
                    <a:pt x="206" y="202"/>
                    <a:pt x="223" y="186"/>
                  </a:cubicBezTo>
                  <a:cubicBezTo>
                    <a:pt x="239" y="153"/>
                    <a:pt x="239" y="116"/>
                    <a:pt x="239" y="83"/>
                  </a:cubicBezTo>
                  <a:cubicBezTo>
                    <a:pt x="223" y="66"/>
                    <a:pt x="223" y="50"/>
                    <a:pt x="206" y="33"/>
                  </a:cubicBezTo>
                  <a:cubicBezTo>
                    <a:pt x="206" y="13"/>
                    <a:pt x="190" y="13"/>
                    <a:pt x="190" y="13"/>
                  </a:cubicBezTo>
                  <a:cubicBezTo>
                    <a:pt x="171" y="4"/>
                    <a:pt x="154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6"/>
            <p:cNvSpPr/>
            <p:nvPr/>
          </p:nvSpPr>
          <p:spPr>
            <a:xfrm>
              <a:off x="4090975" y="2782750"/>
              <a:ext cx="5600" cy="6475"/>
            </a:xfrm>
            <a:custGeom>
              <a:avLst/>
              <a:gdLst/>
              <a:ahLst/>
              <a:cxnLst/>
              <a:rect l="l" t="t" r="r" b="b"/>
              <a:pathLst>
                <a:path w="224" h="259" extrusionOk="0">
                  <a:moveTo>
                    <a:pt x="104" y="0"/>
                  </a:moveTo>
                  <a:cubicBezTo>
                    <a:pt x="67" y="17"/>
                    <a:pt x="17" y="50"/>
                    <a:pt x="1" y="103"/>
                  </a:cubicBezTo>
                  <a:cubicBezTo>
                    <a:pt x="1" y="136"/>
                    <a:pt x="1" y="169"/>
                    <a:pt x="17" y="206"/>
                  </a:cubicBezTo>
                  <a:cubicBezTo>
                    <a:pt x="34" y="239"/>
                    <a:pt x="50" y="256"/>
                    <a:pt x="83" y="256"/>
                  </a:cubicBezTo>
                  <a:cubicBezTo>
                    <a:pt x="90" y="258"/>
                    <a:pt x="98" y="259"/>
                    <a:pt x="105" y="259"/>
                  </a:cubicBezTo>
                  <a:cubicBezTo>
                    <a:pt x="154" y="259"/>
                    <a:pt x="209" y="214"/>
                    <a:pt x="224" y="153"/>
                  </a:cubicBezTo>
                  <a:lnTo>
                    <a:pt x="224" y="120"/>
                  </a:lnTo>
                  <a:cubicBezTo>
                    <a:pt x="224" y="83"/>
                    <a:pt x="207" y="50"/>
                    <a:pt x="186" y="33"/>
                  </a:cubicBezTo>
                  <a:cubicBezTo>
                    <a:pt x="170" y="17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6"/>
            <p:cNvSpPr/>
            <p:nvPr/>
          </p:nvSpPr>
          <p:spPr>
            <a:xfrm>
              <a:off x="4075925" y="2777700"/>
              <a:ext cx="6425" cy="6600"/>
            </a:xfrm>
            <a:custGeom>
              <a:avLst/>
              <a:gdLst/>
              <a:ahLst/>
              <a:cxnLst/>
              <a:rect l="l" t="t" r="r" b="b"/>
              <a:pathLst>
                <a:path w="257" h="264" extrusionOk="0">
                  <a:moveTo>
                    <a:pt x="140" y="0"/>
                  </a:moveTo>
                  <a:cubicBezTo>
                    <a:pt x="125" y="0"/>
                    <a:pt x="112" y="4"/>
                    <a:pt x="104" y="12"/>
                  </a:cubicBezTo>
                  <a:cubicBezTo>
                    <a:pt x="34" y="45"/>
                    <a:pt x="1" y="116"/>
                    <a:pt x="17" y="181"/>
                  </a:cubicBezTo>
                  <a:cubicBezTo>
                    <a:pt x="34" y="219"/>
                    <a:pt x="50" y="235"/>
                    <a:pt x="67" y="252"/>
                  </a:cubicBezTo>
                  <a:cubicBezTo>
                    <a:pt x="85" y="260"/>
                    <a:pt x="103" y="264"/>
                    <a:pt x="118" y="264"/>
                  </a:cubicBezTo>
                  <a:cubicBezTo>
                    <a:pt x="133" y="264"/>
                    <a:pt x="145" y="260"/>
                    <a:pt x="153" y="252"/>
                  </a:cubicBezTo>
                  <a:cubicBezTo>
                    <a:pt x="224" y="219"/>
                    <a:pt x="257" y="149"/>
                    <a:pt x="240" y="78"/>
                  </a:cubicBezTo>
                  <a:cubicBezTo>
                    <a:pt x="240" y="62"/>
                    <a:pt x="224" y="45"/>
                    <a:pt x="207" y="29"/>
                  </a:cubicBezTo>
                  <a:lnTo>
                    <a:pt x="191" y="12"/>
                  </a:lnTo>
                  <a:cubicBezTo>
                    <a:pt x="172" y="4"/>
                    <a:pt x="155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6"/>
            <p:cNvSpPr/>
            <p:nvPr/>
          </p:nvSpPr>
          <p:spPr>
            <a:xfrm>
              <a:off x="4042025" y="2755925"/>
              <a:ext cx="6425" cy="6650"/>
            </a:xfrm>
            <a:custGeom>
              <a:avLst/>
              <a:gdLst/>
              <a:ahLst/>
              <a:cxnLst/>
              <a:rect l="l" t="t" r="r" b="b"/>
              <a:pathLst>
                <a:path w="257" h="266" extrusionOk="0">
                  <a:moveTo>
                    <a:pt x="144" y="0"/>
                  </a:moveTo>
                  <a:cubicBezTo>
                    <a:pt x="108" y="0"/>
                    <a:pt x="70" y="17"/>
                    <a:pt x="50" y="59"/>
                  </a:cubicBezTo>
                  <a:cubicBezTo>
                    <a:pt x="0" y="108"/>
                    <a:pt x="0" y="195"/>
                    <a:pt x="50" y="228"/>
                  </a:cubicBezTo>
                  <a:cubicBezTo>
                    <a:pt x="66" y="249"/>
                    <a:pt x="83" y="249"/>
                    <a:pt x="104" y="265"/>
                  </a:cubicBezTo>
                  <a:cubicBezTo>
                    <a:pt x="137" y="265"/>
                    <a:pt x="170" y="249"/>
                    <a:pt x="207" y="211"/>
                  </a:cubicBezTo>
                  <a:cubicBezTo>
                    <a:pt x="240" y="178"/>
                    <a:pt x="256" y="125"/>
                    <a:pt x="240" y="75"/>
                  </a:cubicBezTo>
                  <a:cubicBezTo>
                    <a:pt x="223" y="59"/>
                    <a:pt x="223" y="42"/>
                    <a:pt x="207" y="22"/>
                  </a:cubicBezTo>
                  <a:cubicBezTo>
                    <a:pt x="192" y="8"/>
                    <a:pt x="168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6"/>
            <p:cNvSpPr/>
            <p:nvPr/>
          </p:nvSpPr>
          <p:spPr>
            <a:xfrm>
              <a:off x="4078500" y="2797375"/>
              <a:ext cx="6025" cy="6300"/>
            </a:xfrm>
            <a:custGeom>
              <a:avLst/>
              <a:gdLst/>
              <a:ahLst/>
              <a:cxnLst/>
              <a:rect l="l" t="t" r="r" b="b"/>
              <a:pathLst>
                <a:path w="241" h="252" extrusionOk="0">
                  <a:moveTo>
                    <a:pt x="134" y="1"/>
                  </a:moveTo>
                  <a:cubicBezTo>
                    <a:pt x="100" y="1"/>
                    <a:pt x="65" y="19"/>
                    <a:pt x="34" y="50"/>
                  </a:cubicBezTo>
                  <a:cubicBezTo>
                    <a:pt x="1" y="100"/>
                    <a:pt x="1" y="186"/>
                    <a:pt x="34" y="219"/>
                  </a:cubicBezTo>
                  <a:cubicBezTo>
                    <a:pt x="57" y="242"/>
                    <a:pt x="82" y="252"/>
                    <a:pt x="107" y="252"/>
                  </a:cubicBezTo>
                  <a:cubicBezTo>
                    <a:pt x="141" y="252"/>
                    <a:pt x="176" y="233"/>
                    <a:pt x="207" y="203"/>
                  </a:cubicBezTo>
                  <a:cubicBezTo>
                    <a:pt x="240" y="153"/>
                    <a:pt x="240" y="67"/>
                    <a:pt x="207" y="34"/>
                  </a:cubicBezTo>
                  <a:cubicBezTo>
                    <a:pt x="184" y="11"/>
                    <a:pt x="159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6"/>
            <p:cNvSpPr/>
            <p:nvPr/>
          </p:nvSpPr>
          <p:spPr>
            <a:xfrm>
              <a:off x="4079325" y="2733200"/>
              <a:ext cx="6025" cy="6250"/>
            </a:xfrm>
            <a:custGeom>
              <a:avLst/>
              <a:gdLst/>
              <a:ahLst/>
              <a:cxnLst/>
              <a:rect l="l" t="t" r="r" b="b"/>
              <a:pathLst>
                <a:path w="241" h="250" extrusionOk="0">
                  <a:moveTo>
                    <a:pt x="118" y="0"/>
                  </a:moveTo>
                  <a:cubicBezTo>
                    <a:pt x="71" y="0"/>
                    <a:pt x="15" y="48"/>
                    <a:pt x="1" y="106"/>
                  </a:cubicBezTo>
                  <a:cubicBezTo>
                    <a:pt x="1" y="143"/>
                    <a:pt x="1" y="176"/>
                    <a:pt x="17" y="193"/>
                  </a:cubicBezTo>
                  <a:cubicBezTo>
                    <a:pt x="34" y="230"/>
                    <a:pt x="55" y="246"/>
                    <a:pt x="88" y="246"/>
                  </a:cubicBezTo>
                  <a:cubicBezTo>
                    <a:pt x="96" y="248"/>
                    <a:pt x="105" y="249"/>
                    <a:pt x="113" y="249"/>
                  </a:cubicBezTo>
                  <a:cubicBezTo>
                    <a:pt x="169" y="249"/>
                    <a:pt x="209" y="201"/>
                    <a:pt x="224" y="143"/>
                  </a:cubicBezTo>
                  <a:cubicBezTo>
                    <a:pt x="240" y="90"/>
                    <a:pt x="224" y="57"/>
                    <a:pt x="191" y="24"/>
                  </a:cubicBezTo>
                  <a:cubicBezTo>
                    <a:pt x="191" y="3"/>
                    <a:pt x="174" y="3"/>
                    <a:pt x="137" y="3"/>
                  </a:cubicBezTo>
                  <a:cubicBezTo>
                    <a:pt x="131" y="1"/>
                    <a:pt x="124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6"/>
            <p:cNvSpPr/>
            <p:nvPr/>
          </p:nvSpPr>
          <p:spPr>
            <a:xfrm>
              <a:off x="4115000" y="27570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5" y="1"/>
                  </a:moveTo>
                  <a:cubicBezTo>
                    <a:pt x="120" y="1"/>
                    <a:pt x="104" y="5"/>
                    <a:pt x="87" y="13"/>
                  </a:cubicBezTo>
                  <a:cubicBezTo>
                    <a:pt x="50" y="29"/>
                    <a:pt x="33" y="46"/>
                    <a:pt x="17" y="79"/>
                  </a:cubicBezTo>
                  <a:cubicBezTo>
                    <a:pt x="1" y="116"/>
                    <a:pt x="1" y="149"/>
                    <a:pt x="17" y="182"/>
                  </a:cubicBezTo>
                  <a:cubicBezTo>
                    <a:pt x="31" y="226"/>
                    <a:pt x="69" y="256"/>
                    <a:pt x="120" y="256"/>
                  </a:cubicBezTo>
                  <a:cubicBezTo>
                    <a:pt x="130" y="256"/>
                    <a:pt x="141" y="255"/>
                    <a:pt x="153" y="252"/>
                  </a:cubicBezTo>
                  <a:cubicBezTo>
                    <a:pt x="207" y="219"/>
                    <a:pt x="240" y="149"/>
                    <a:pt x="223" y="79"/>
                  </a:cubicBezTo>
                  <a:cubicBezTo>
                    <a:pt x="223" y="62"/>
                    <a:pt x="207" y="46"/>
                    <a:pt x="207" y="29"/>
                  </a:cubicBezTo>
                  <a:cubicBezTo>
                    <a:pt x="190" y="29"/>
                    <a:pt x="190" y="13"/>
                    <a:pt x="174" y="13"/>
                  </a:cubicBezTo>
                  <a:cubicBezTo>
                    <a:pt x="163" y="5"/>
                    <a:pt x="150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6"/>
            <p:cNvSpPr/>
            <p:nvPr/>
          </p:nvSpPr>
          <p:spPr>
            <a:xfrm>
              <a:off x="4112000" y="2798700"/>
              <a:ext cx="6025" cy="6175"/>
            </a:xfrm>
            <a:custGeom>
              <a:avLst/>
              <a:gdLst/>
              <a:ahLst/>
              <a:cxnLst/>
              <a:rect l="l" t="t" r="r" b="b"/>
              <a:pathLst>
                <a:path w="241" h="247" extrusionOk="0">
                  <a:moveTo>
                    <a:pt x="135" y="0"/>
                  </a:moveTo>
                  <a:cubicBezTo>
                    <a:pt x="100" y="0"/>
                    <a:pt x="65" y="18"/>
                    <a:pt x="34" y="47"/>
                  </a:cubicBezTo>
                  <a:cubicBezTo>
                    <a:pt x="34" y="63"/>
                    <a:pt x="17" y="84"/>
                    <a:pt x="17" y="100"/>
                  </a:cubicBezTo>
                  <a:cubicBezTo>
                    <a:pt x="1" y="150"/>
                    <a:pt x="17" y="187"/>
                    <a:pt x="34" y="220"/>
                  </a:cubicBezTo>
                  <a:cubicBezTo>
                    <a:pt x="53" y="239"/>
                    <a:pt x="80" y="247"/>
                    <a:pt x="105" y="247"/>
                  </a:cubicBezTo>
                  <a:cubicBezTo>
                    <a:pt x="123" y="247"/>
                    <a:pt x="140" y="243"/>
                    <a:pt x="153" y="236"/>
                  </a:cubicBezTo>
                  <a:cubicBezTo>
                    <a:pt x="170" y="236"/>
                    <a:pt x="191" y="220"/>
                    <a:pt x="207" y="203"/>
                  </a:cubicBezTo>
                  <a:cubicBezTo>
                    <a:pt x="240" y="150"/>
                    <a:pt x="240" y="63"/>
                    <a:pt x="207" y="30"/>
                  </a:cubicBezTo>
                  <a:cubicBezTo>
                    <a:pt x="185" y="9"/>
                    <a:pt x="160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6"/>
            <p:cNvSpPr/>
            <p:nvPr/>
          </p:nvSpPr>
          <p:spPr>
            <a:xfrm>
              <a:off x="4069850" y="2760600"/>
              <a:ext cx="5700" cy="6300"/>
            </a:xfrm>
            <a:custGeom>
              <a:avLst/>
              <a:gdLst/>
              <a:ahLst/>
              <a:cxnLst/>
              <a:rect l="l" t="t" r="r" b="b"/>
              <a:pathLst>
                <a:path w="228" h="252" extrusionOk="0">
                  <a:moveTo>
                    <a:pt x="119" y="1"/>
                  </a:moveTo>
                  <a:cubicBezTo>
                    <a:pt x="102" y="1"/>
                    <a:pt x="82" y="8"/>
                    <a:pt x="71" y="8"/>
                  </a:cubicBezTo>
                  <a:cubicBezTo>
                    <a:pt x="38" y="24"/>
                    <a:pt x="21" y="62"/>
                    <a:pt x="1" y="111"/>
                  </a:cubicBezTo>
                  <a:cubicBezTo>
                    <a:pt x="1" y="144"/>
                    <a:pt x="1" y="181"/>
                    <a:pt x="21" y="198"/>
                  </a:cubicBezTo>
                  <a:cubicBezTo>
                    <a:pt x="38" y="231"/>
                    <a:pt x="54" y="247"/>
                    <a:pt x="87" y="247"/>
                  </a:cubicBezTo>
                  <a:cubicBezTo>
                    <a:pt x="95" y="250"/>
                    <a:pt x="103" y="252"/>
                    <a:pt x="111" y="252"/>
                  </a:cubicBezTo>
                  <a:cubicBezTo>
                    <a:pt x="156" y="252"/>
                    <a:pt x="196" y="207"/>
                    <a:pt x="227" y="165"/>
                  </a:cubicBezTo>
                  <a:lnTo>
                    <a:pt x="227" y="144"/>
                  </a:lnTo>
                  <a:cubicBezTo>
                    <a:pt x="227" y="95"/>
                    <a:pt x="227" y="62"/>
                    <a:pt x="190" y="24"/>
                  </a:cubicBezTo>
                  <a:cubicBezTo>
                    <a:pt x="174" y="8"/>
                    <a:pt x="157" y="8"/>
                    <a:pt x="141" y="8"/>
                  </a:cubicBezTo>
                  <a:cubicBezTo>
                    <a:pt x="135" y="2"/>
                    <a:pt x="128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6"/>
            <p:cNvSpPr/>
            <p:nvPr/>
          </p:nvSpPr>
          <p:spPr>
            <a:xfrm>
              <a:off x="4113650" y="2815425"/>
              <a:ext cx="6125" cy="6400"/>
            </a:xfrm>
            <a:custGeom>
              <a:avLst/>
              <a:gdLst/>
              <a:ahLst/>
              <a:cxnLst/>
              <a:rect l="l" t="t" r="r" b="b"/>
              <a:pathLst>
                <a:path w="245" h="256" extrusionOk="0">
                  <a:moveTo>
                    <a:pt x="149" y="0"/>
                  </a:moveTo>
                  <a:cubicBezTo>
                    <a:pt x="136" y="0"/>
                    <a:pt x="123" y="4"/>
                    <a:pt x="104" y="12"/>
                  </a:cubicBezTo>
                  <a:cubicBezTo>
                    <a:pt x="38" y="33"/>
                    <a:pt x="1" y="116"/>
                    <a:pt x="22" y="169"/>
                  </a:cubicBezTo>
                  <a:cubicBezTo>
                    <a:pt x="38" y="202"/>
                    <a:pt x="55" y="239"/>
                    <a:pt x="71" y="239"/>
                  </a:cubicBezTo>
                  <a:cubicBezTo>
                    <a:pt x="104" y="256"/>
                    <a:pt x="141" y="256"/>
                    <a:pt x="158" y="256"/>
                  </a:cubicBezTo>
                  <a:cubicBezTo>
                    <a:pt x="191" y="239"/>
                    <a:pt x="207" y="202"/>
                    <a:pt x="228" y="186"/>
                  </a:cubicBezTo>
                  <a:cubicBezTo>
                    <a:pt x="244" y="153"/>
                    <a:pt x="244" y="116"/>
                    <a:pt x="244" y="83"/>
                  </a:cubicBezTo>
                  <a:cubicBezTo>
                    <a:pt x="244" y="66"/>
                    <a:pt x="228" y="50"/>
                    <a:pt x="207" y="33"/>
                  </a:cubicBezTo>
                  <a:cubicBezTo>
                    <a:pt x="207" y="12"/>
                    <a:pt x="191" y="12"/>
                    <a:pt x="191" y="12"/>
                  </a:cubicBezTo>
                  <a:cubicBezTo>
                    <a:pt x="174" y="4"/>
                    <a:pt x="162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6"/>
            <p:cNvSpPr/>
            <p:nvPr/>
          </p:nvSpPr>
          <p:spPr>
            <a:xfrm>
              <a:off x="4091400" y="28282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87" y="0"/>
                    <a:pt x="50" y="17"/>
                    <a:pt x="33" y="54"/>
                  </a:cubicBezTo>
                  <a:cubicBezTo>
                    <a:pt x="17" y="70"/>
                    <a:pt x="0" y="103"/>
                    <a:pt x="0" y="120"/>
                  </a:cubicBezTo>
                  <a:cubicBezTo>
                    <a:pt x="0" y="173"/>
                    <a:pt x="17" y="206"/>
                    <a:pt x="33" y="223"/>
                  </a:cubicBezTo>
                  <a:cubicBezTo>
                    <a:pt x="56" y="246"/>
                    <a:pt x="81" y="256"/>
                    <a:pt x="106" y="256"/>
                  </a:cubicBezTo>
                  <a:cubicBezTo>
                    <a:pt x="141" y="256"/>
                    <a:pt x="176" y="237"/>
                    <a:pt x="207" y="206"/>
                  </a:cubicBezTo>
                  <a:cubicBezTo>
                    <a:pt x="239" y="157"/>
                    <a:pt x="239" y="70"/>
                    <a:pt x="190" y="17"/>
                  </a:cubicBezTo>
                  <a:cubicBezTo>
                    <a:pt x="169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6"/>
            <p:cNvSpPr/>
            <p:nvPr/>
          </p:nvSpPr>
          <p:spPr>
            <a:xfrm>
              <a:off x="4087475" y="272007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37" y="0"/>
                  </a:moveTo>
                  <a:cubicBezTo>
                    <a:pt x="121" y="0"/>
                    <a:pt x="104" y="5"/>
                    <a:pt x="87" y="13"/>
                  </a:cubicBezTo>
                  <a:cubicBezTo>
                    <a:pt x="71" y="13"/>
                    <a:pt x="38" y="50"/>
                    <a:pt x="17" y="83"/>
                  </a:cubicBezTo>
                  <a:cubicBezTo>
                    <a:pt x="1" y="116"/>
                    <a:pt x="1" y="153"/>
                    <a:pt x="17" y="169"/>
                  </a:cubicBezTo>
                  <a:cubicBezTo>
                    <a:pt x="17" y="202"/>
                    <a:pt x="38" y="240"/>
                    <a:pt x="71" y="240"/>
                  </a:cubicBezTo>
                  <a:cubicBezTo>
                    <a:pt x="87" y="256"/>
                    <a:pt x="120" y="256"/>
                    <a:pt x="157" y="256"/>
                  </a:cubicBezTo>
                  <a:cubicBezTo>
                    <a:pt x="207" y="219"/>
                    <a:pt x="244" y="153"/>
                    <a:pt x="223" y="83"/>
                  </a:cubicBezTo>
                  <a:cubicBezTo>
                    <a:pt x="223" y="66"/>
                    <a:pt x="207" y="50"/>
                    <a:pt x="207" y="33"/>
                  </a:cubicBezTo>
                  <a:cubicBezTo>
                    <a:pt x="190" y="13"/>
                    <a:pt x="190" y="13"/>
                    <a:pt x="174" y="13"/>
                  </a:cubicBezTo>
                  <a:cubicBezTo>
                    <a:pt x="166" y="5"/>
                    <a:pt x="152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6"/>
            <p:cNvSpPr/>
            <p:nvPr/>
          </p:nvSpPr>
          <p:spPr>
            <a:xfrm>
              <a:off x="4086250" y="27647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53" y="1"/>
                  </a:moveTo>
                  <a:cubicBezTo>
                    <a:pt x="87" y="1"/>
                    <a:pt x="33" y="50"/>
                    <a:pt x="17" y="120"/>
                  </a:cubicBezTo>
                  <a:cubicBezTo>
                    <a:pt x="0" y="153"/>
                    <a:pt x="17" y="186"/>
                    <a:pt x="33" y="207"/>
                  </a:cubicBezTo>
                  <a:cubicBezTo>
                    <a:pt x="33" y="240"/>
                    <a:pt x="66" y="256"/>
                    <a:pt x="103" y="256"/>
                  </a:cubicBezTo>
                  <a:cubicBezTo>
                    <a:pt x="110" y="258"/>
                    <a:pt x="117" y="259"/>
                    <a:pt x="124" y="259"/>
                  </a:cubicBezTo>
                  <a:cubicBezTo>
                    <a:pt x="170" y="259"/>
                    <a:pt x="225" y="214"/>
                    <a:pt x="239" y="153"/>
                  </a:cubicBezTo>
                  <a:cubicBezTo>
                    <a:pt x="239" y="120"/>
                    <a:pt x="239" y="83"/>
                    <a:pt x="223" y="50"/>
                  </a:cubicBezTo>
                  <a:lnTo>
                    <a:pt x="206" y="34"/>
                  </a:lnTo>
                  <a:cubicBezTo>
                    <a:pt x="190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6"/>
            <p:cNvSpPr/>
            <p:nvPr/>
          </p:nvSpPr>
          <p:spPr>
            <a:xfrm>
              <a:off x="4095200" y="27363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58" y="1"/>
                  </a:moveTo>
                  <a:cubicBezTo>
                    <a:pt x="87" y="1"/>
                    <a:pt x="17" y="50"/>
                    <a:pt x="17" y="120"/>
                  </a:cubicBezTo>
                  <a:cubicBezTo>
                    <a:pt x="1" y="153"/>
                    <a:pt x="1" y="186"/>
                    <a:pt x="17" y="207"/>
                  </a:cubicBezTo>
                  <a:cubicBezTo>
                    <a:pt x="38" y="240"/>
                    <a:pt x="71" y="256"/>
                    <a:pt x="87" y="256"/>
                  </a:cubicBezTo>
                  <a:cubicBezTo>
                    <a:pt x="97" y="261"/>
                    <a:pt x="107" y="263"/>
                    <a:pt x="117" y="263"/>
                  </a:cubicBezTo>
                  <a:cubicBezTo>
                    <a:pt x="140" y="263"/>
                    <a:pt x="162" y="252"/>
                    <a:pt x="174" y="240"/>
                  </a:cubicBezTo>
                  <a:cubicBezTo>
                    <a:pt x="207" y="223"/>
                    <a:pt x="224" y="186"/>
                    <a:pt x="224" y="153"/>
                  </a:cubicBezTo>
                  <a:cubicBezTo>
                    <a:pt x="244" y="120"/>
                    <a:pt x="244" y="83"/>
                    <a:pt x="224" y="50"/>
                  </a:cubicBezTo>
                  <a:cubicBezTo>
                    <a:pt x="207" y="50"/>
                    <a:pt x="207" y="34"/>
                    <a:pt x="207" y="34"/>
                  </a:cubicBezTo>
                  <a:cubicBezTo>
                    <a:pt x="191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6"/>
            <p:cNvSpPr/>
            <p:nvPr/>
          </p:nvSpPr>
          <p:spPr>
            <a:xfrm>
              <a:off x="4074175" y="282272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1" y="1"/>
                  </a:moveTo>
                  <a:cubicBezTo>
                    <a:pt x="126" y="1"/>
                    <a:pt x="112" y="5"/>
                    <a:pt x="104" y="13"/>
                  </a:cubicBezTo>
                  <a:cubicBezTo>
                    <a:pt x="34" y="50"/>
                    <a:pt x="1" y="116"/>
                    <a:pt x="17" y="186"/>
                  </a:cubicBezTo>
                  <a:cubicBezTo>
                    <a:pt x="30" y="240"/>
                    <a:pt x="74" y="262"/>
                    <a:pt x="118" y="262"/>
                  </a:cubicBezTo>
                  <a:cubicBezTo>
                    <a:pt x="132" y="262"/>
                    <a:pt x="145" y="260"/>
                    <a:pt x="158" y="256"/>
                  </a:cubicBezTo>
                  <a:cubicBezTo>
                    <a:pt x="223" y="219"/>
                    <a:pt x="261" y="153"/>
                    <a:pt x="240" y="83"/>
                  </a:cubicBezTo>
                  <a:cubicBezTo>
                    <a:pt x="223" y="67"/>
                    <a:pt x="223" y="50"/>
                    <a:pt x="207" y="30"/>
                  </a:cubicBezTo>
                  <a:cubicBezTo>
                    <a:pt x="190" y="30"/>
                    <a:pt x="190" y="13"/>
                    <a:pt x="190" y="13"/>
                  </a:cubicBezTo>
                  <a:cubicBezTo>
                    <a:pt x="174" y="5"/>
                    <a:pt x="156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6"/>
            <p:cNvSpPr/>
            <p:nvPr/>
          </p:nvSpPr>
          <p:spPr>
            <a:xfrm>
              <a:off x="4034300" y="2771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1" y="0"/>
                  </a:moveTo>
                  <a:cubicBezTo>
                    <a:pt x="122" y="0"/>
                    <a:pt x="113" y="2"/>
                    <a:pt x="103" y="7"/>
                  </a:cubicBezTo>
                  <a:cubicBezTo>
                    <a:pt x="83" y="7"/>
                    <a:pt x="50" y="28"/>
                    <a:pt x="33" y="44"/>
                  </a:cubicBezTo>
                  <a:cubicBezTo>
                    <a:pt x="17" y="77"/>
                    <a:pt x="0" y="94"/>
                    <a:pt x="0" y="131"/>
                  </a:cubicBezTo>
                  <a:cubicBezTo>
                    <a:pt x="0" y="164"/>
                    <a:pt x="17" y="197"/>
                    <a:pt x="33" y="234"/>
                  </a:cubicBezTo>
                  <a:cubicBezTo>
                    <a:pt x="55" y="248"/>
                    <a:pt x="81" y="257"/>
                    <a:pt x="107" y="257"/>
                  </a:cubicBezTo>
                  <a:cubicBezTo>
                    <a:pt x="141" y="257"/>
                    <a:pt x="176" y="243"/>
                    <a:pt x="206" y="213"/>
                  </a:cubicBezTo>
                  <a:cubicBezTo>
                    <a:pt x="239" y="147"/>
                    <a:pt x="239" y="77"/>
                    <a:pt x="186" y="28"/>
                  </a:cubicBezTo>
                  <a:cubicBezTo>
                    <a:pt x="174" y="13"/>
                    <a:pt x="154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6"/>
            <p:cNvSpPr/>
            <p:nvPr/>
          </p:nvSpPr>
          <p:spPr>
            <a:xfrm>
              <a:off x="4028625" y="2755975"/>
              <a:ext cx="6100" cy="6250"/>
            </a:xfrm>
            <a:custGeom>
              <a:avLst/>
              <a:gdLst/>
              <a:ahLst/>
              <a:cxnLst/>
              <a:rect l="l" t="t" r="r" b="b"/>
              <a:pathLst>
                <a:path w="244" h="250" extrusionOk="0">
                  <a:moveTo>
                    <a:pt x="131" y="0"/>
                  </a:moveTo>
                  <a:cubicBezTo>
                    <a:pt x="72" y="0"/>
                    <a:pt x="21" y="49"/>
                    <a:pt x="21" y="106"/>
                  </a:cubicBezTo>
                  <a:cubicBezTo>
                    <a:pt x="1" y="143"/>
                    <a:pt x="1" y="176"/>
                    <a:pt x="21" y="193"/>
                  </a:cubicBezTo>
                  <a:cubicBezTo>
                    <a:pt x="38" y="226"/>
                    <a:pt x="71" y="247"/>
                    <a:pt x="87" y="247"/>
                  </a:cubicBezTo>
                  <a:cubicBezTo>
                    <a:pt x="96" y="249"/>
                    <a:pt x="104" y="250"/>
                    <a:pt x="112" y="250"/>
                  </a:cubicBezTo>
                  <a:cubicBezTo>
                    <a:pt x="169" y="250"/>
                    <a:pt x="209" y="201"/>
                    <a:pt x="227" y="143"/>
                  </a:cubicBezTo>
                  <a:cubicBezTo>
                    <a:pt x="244" y="106"/>
                    <a:pt x="227" y="73"/>
                    <a:pt x="227" y="57"/>
                  </a:cubicBezTo>
                  <a:cubicBezTo>
                    <a:pt x="207" y="40"/>
                    <a:pt x="207" y="40"/>
                    <a:pt x="207" y="20"/>
                  </a:cubicBezTo>
                  <a:cubicBezTo>
                    <a:pt x="190" y="3"/>
                    <a:pt x="174" y="3"/>
                    <a:pt x="157" y="3"/>
                  </a:cubicBezTo>
                  <a:cubicBezTo>
                    <a:pt x="148" y="1"/>
                    <a:pt x="140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6"/>
            <p:cNvSpPr/>
            <p:nvPr/>
          </p:nvSpPr>
          <p:spPr>
            <a:xfrm>
              <a:off x="4037700" y="2850150"/>
              <a:ext cx="3425" cy="425"/>
            </a:xfrm>
            <a:custGeom>
              <a:avLst/>
              <a:gdLst/>
              <a:ahLst/>
              <a:cxnLst/>
              <a:rect l="l" t="t" r="r" b="b"/>
              <a:pathLst>
                <a:path w="137" h="17" extrusionOk="0">
                  <a:moveTo>
                    <a:pt x="87" y="0"/>
                  </a:moveTo>
                  <a:cubicBezTo>
                    <a:pt x="50" y="0"/>
                    <a:pt x="33" y="0"/>
                    <a:pt x="0" y="17"/>
                  </a:cubicBezTo>
                  <a:lnTo>
                    <a:pt x="136" y="17"/>
                  </a:lnTo>
                  <a:cubicBezTo>
                    <a:pt x="120" y="17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6"/>
            <p:cNvSpPr/>
            <p:nvPr/>
          </p:nvSpPr>
          <p:spPr>
            <a:xfrm>
              <a:off x="4035950" y="27886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74" y="0"/>
                    <a:pt x="35" y="45"/>
                    <a:pt x="17" y="106"/>
                  </a:cubicBezTo>
                  <a:cubicBezTo>
                    <a:pt x="0" y="139"/>
                    <a:pt x="0" y="176"/>
                    <a:pt x="17" y="209"/>
                  </a:cubicBezTo>
                  <a:cubicBezTo>
                    <a:pt x="37" y="226"/>
                    <a:pt x="70" y="242"/>
                    <a:pt x="87" y="259"/>
                  </a:cubicBezTo>
                  <a:cubicBezTo>
                    <a:pt x="157" y="259"/>
                    <a:pt x="206" y="209"/>
                    <a:pt x="223" y="139"/>
                  </a:cubicBezTo>
                  <a:cubicBezTo>
                    <a:pt x="243" y="106"/>
                    <a:pt x="243" y="73"/>
                    <a:pt x="223" y="53"/>
                  </a:cubicBezTo>
                  <a:cubicBezTo>
                    <a:pt x="206" y="36"/>
                    <a:pt x="206" y="36"/>
                    <a:pt x="206" y="20"/>
                  </a:cubicBezTo>
                  <a:cubicBezTo>
                    <a:pt x="190" y="20"/>
                    <a:pt x="173" y="3"/>
                    <a:pt x="157" y="3"/>
                  </a:cubicBezTo>
                  <a:cubicBezTo>
                    <a:pt x="148" y="1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6"/>
            <p:cNvSpPr/>
            <p:nvPr/>
          </p:nvSpPr>
          <p:spPr>
            <a:xfrm>
              <a:off x="4036875" y="2804500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33" y="1"/>
                  </a:moveTo>
                  <a:cubicBezTo>
                    <a:pt x="86" y="1"/>
                    <a:pt x="31" y="46"/>
                    <a:pt x="17" y="107"/>
                  </a:cubicBezTo>
                  <a:cubicBezTo>
                    <a:pt x="0" y="177"/>
                    <a:pt x="33" y="243"/>
                    <a:pt x="103" y="243"/>
                  </a:cubicBezTo>
                  <a:cubicBezTo>
                    <a:pt x="113" y="249"/>
                    <a:pt x="122" y="252"/>
                    <a:pt x="129" y="252"/>
                  </a:cubicBezTo>
                  <a:cubicBezTo>
                    <a:pt x="148" y="252"/>
                    <a:pt x="163" y="238"/>
                    <a:pt x="186" y="227"/>
                  </a:cubicBezTo>
                  <a:cubicBezTo>
                    <a:pt x="206" y="210"/>
                    <a:pt x="223" y="177"/>
                    <a:pt x="239" y="140"/>
                  </a:cubicBezTo>
                  <a:cubicBezTo>
                    <a:pt x="239" y="107"/>
                    <a:pt x="239" y="74"/>
                    <a:pt x="223" y="58"/>
                  </a:cubicBezTo>
                  <a:cubicBezTo>
                    <a:pt x="223" y="37"/>
                    <a:pt x="223" y="37"/>
                    <a:pt x="206" y="21"/>
                  </a:cubicBezTo>
                  <a:cubicBezTo>
                    <a:pt x="186" y="4"/>
                    <a:pt x="169" y="4"/>
                    <a:pt x="153" y="4"/>
                  </a:cubicBezTo>
                  <a:cubicBezTo>
                    <a:pt x="146" y="2"/>
                    <a:pt x="140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6"/>
            <p:cNvSpPr/>
            <p:nvPr/>
          </p:nvSpPr>
          <p:spPr>
            <a:xfrm>
              <a:off x="4030375" y="2818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7" y="1"/>
                  </a:moveTo>
                  <a:cubicBezTo>
                    <a:pt x="87" y="1"/>
                    <a:pt x="17" y="38"/>
                    <a:pt x="1" y="124"/>
                  </a:cubicBezTo>
                  <a:cubicBezTo>
                    <a:pt x="1" y="141"/>
                    <a:pt x="1" y="174"/>
                    <a:pt x="17" y="207"/>
                  </a:cubicBezTo>
                  <a:cubicBezTo>
                    <a:pt x="34" y="244"/>
                    <a:pt x="71" y="260"/>
                    <a:pt x="87" y="260"/>
                  </a:cubicBezTo>
                  <a:cubicBezTo>
                    <a:pt x="120" y="260"/>
                    <a:pt x="157" y="260"/>
                    <a:pt x="174" y="244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40" y="124"/>
                    <a:pt x="223" y="87"/>
                    <a:pt x="223" y="54"/>
                  </a:cubicBezTo>
                  <a:cubicBezTo>
                    <a:pt x="207" y="54"/>
                    <a:pt x="207" y="38"/>
                    <a:pt x="190" y="38"/>
                  </a:cubicBezTo>
                  <a:cubicBezTo>
                    <a:pt x="190" y="21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6"/>
            <p:cNvSpPr/>
            <p:nvPr/>
          </p:nvSpPr>
          <p:spPr>
            <a:xfrm>
              <a:off x="4034300" y="28328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15" y="1"/>
                  </a:moveTo>
                  <a:cubicBezTo>
                    <a:pt x="66" y="1"/>
                    <a:pt x="15" y="46"/>
                    <a:pt x="0" y="107"/>
                  </a:cubicBezTo>
                  <a:cubicBezTo>
                    <a:pt x="0" y="140"/>
                    <a:pt x="0" y="177"/>
                    <a:pt x="17" y="210"/>
                  </a:cubicBezTo>
                  <a:cubicBezTo>
                    <a:pt x="33" y="227"/>
                    <a:pt x="50" y="264"/>
                    <a:pt x="83" y="264"/>
                  </a:cubicBezTo>
                  <a:cubicBezTo>
                    <a:pt x="120" y="264"/>
                    <a:pt x="136" y="264"/>
                    <a:pt x="169" y="227"/>
                  </a:cubicBezTo>
                  <a:cubicBezTo>
                    <a:pt x="186" y="210"/>
                    <a:pt x="223" y="194"/>
                    <a:pt x="223" y="161"/>
                  </a:cubicBezTo>
                  <a:cubicBezTo>
                    <a:pt x="223" y="124"/>
                    <a:pt x="223" y="91"/>
                    <a:pt x="206" y="58"/>
                  </a:cubicBezTo>
                  <a:cubicBezTo>
                    <a:pt x="206" y="37"/>
                    <a:pt x="206" y="37"/>
                    <a:pt x="186" y="37"/>
                  </a:cubicBezTo>
                  <a:cubicBezTo>
                    <a:pt x="169" y="20"/>
                    <a:pt x="153" y="4"/>
                    <a:pt x="136" y="4"/>
                  </a:cubicBezTo>
                  <a:cubicBezTo>
                    <a:pt x="129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6"/>
            <p:cNvSpPr/>
            <p:nvPr/>
          </p:nvSpPr>
          <p:spPr>
            <a:xfrm>
              <a:off x="4064300" y="27912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74" y="0"/>
                    <a:pt x="34" y="45"/>
                    <a:pt x="17" y="106"/>
                  </a:cubicBezTo>
                  <a:cubicBezTo>
                    <a:pt x="0" y="139"/>
                    <a:pt x="17" y="176"/>
                    <a:pt x="37" y="209"/>
                  </a:cubicBezTo>
                  <a:cubicBezTo>
                    <a:pt x="37" y="226"/>
                    <a:pt x="70" y="242"/>
                    <a:pt x="103" y="259"/>
                  </a:cubicBezTo>
                  <a:cubicBezTo>
                    <a:pt x="157" y="259"/>
                    <a:pt x="223" y="209"/>
                    <a:pt x="243" y="139"/>
                  </a:cubicBezTo>
                  <a:cubicBezTo>
                    <a:pt x="243" y="106"/>
                    <a:pt x="243" y="73"/>
                    <a:pt x="223" y="53"/>
                  </a:cubicBezTo>
                  <a:cubicBezTo>
                    <a:pt x="223" y="36"/>
                    <a:pt x="206" y="36"/>
                    <a:pt x="206" y="20"/>
                  </a:cubicBezTo>
                  <a:cubicBezTo>
                    <a:pt x="190" y="20"/>
                    <a:pt x="173" y="3"/>
                    <a:pt x="157" y="3"/>
                  </a:cubicBezTo>
                  <a:cubicBezTo>
                    <a:pt x="148" y="1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6"/>
            <p:cNvSpPr/>
            <p:nvPr/>
          </p:nvSpPr>
          <p:spPr>
            <a:xfrm>
              <a:off x="4059125" y="2821275"/>
              <a:ext cx="6125" cy="6200"/>
            </a:xfrm>
            <a:custGeom>
              <a:avLst/>
              <a:gdLst/>
              <a:ahLst/>
              <a:cxnLst/>
              <a:rect l="l" t="t" r="r" b="b"/>
              <a:pathLst>
                <a:path w="245" h="248" extrusionOk="0">
                  <a:moveTo>
                    <a:pt x="128" y="1"/>
                  </a:moveTo>
                  <a:cubicBezTo>
                    <a:pt x="74" y="1"/>
                    <a:pt x="35" y="48"/>
                    <a:pt x="17" y="108"/>
                  </a:cubicBezTo>
                  <a:cubicBezTo>
                    <a:pt x="1" y="141"/>
                    <a:pt x="1" y="174"/>
                    <a:pt x="17" y="211"/>
                  </a:cubicBezTo>
                  <a:cubicBezTo>
                    <a:pt x="38" y="228"/>
                    <a:pt x="71" y="244"/>
                    <a:pt x="87" y="244"/>
                  </a:cubicBezTo>
                  <a:cubicBezTo>
                    <a:pt x="97" y="246"/>
                    <a:pt x="105" y="248"/>
                    <a:pt x="114" y="248"/>
                  </a:cubicBezTo>
                  <a:cubicBezTo>
                    <a:pt x="170" y="248"/>
                    <a:pt x="209" y="202"/>
                    <a:pt x="224" y="141"/>
                  </a:cubicBezTo>
                  <a:cubicBezTo>
                    <a:pt x="244" y="108"/>
                    <a:pt x="244" y="71"/>
                    <a:pt x="224" y="55"/>
                  </a:cubicBezTo>
                  <a:cubicBezTo>
                    <a:pt x="207" y="38"/>
                    <a:pt x="207" y="38"/>
                    <a:pt x="207" y="22"/>
                  </a:cubicBezTo>
                  <a:cubicBezTo>
                    <a:pt x="191" y="5"/>
                    <a:pt x="174" y="5"/>
                    <a:pt x="158" y="5"/>
                  </a:cubicBezTo>
                  <a:cubicBezTo>
                    <a:pt x="147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6"/>
            <p:cNvSpPr/>
            <p:nvPr/>
          </p:nvSpPr>
          <p:spPr>
            <a:xfrm>
              <a:off x="4064300" y="2837275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40" y="0"/>
                  </a:moveTo>
                  <a:cubicBezTo>
                    <a:pt x="120" y="0"/>
                    <a:pt x="87" y="17"/>
                    <a:pt x="54" y="33"/>
                  </a:cubicBezTo>
                  <a:cubicBezTo>
                    <a:pt x="37" y="50"/>
                    <a:pt x="17" y="87"/>
                    <a:pt x="0" y="120"/>
                  </a:cubicBezTo>
                  <a:cubicBezTo>
                    <a:pt x="0" y="153"/>
                    <a:pt x="0" y="190"/>
                    <a:pt x="17" y="206"/>
                  </a:cubicBezTo>
                  <a:cubicBezTo>
                    <a:pt x="37" y="239"/>
                    <a:pt x="54" y="256"/>
                    <a:pt x="87" y="256"/>
                  </a:cubicBezTo>
                  <a:cubicBezTo>
                    <a:pt x="96" y="258"/>
                    <a:pt x="105" y="259"/>
                    <a:pt x="113" y="259"/>
                  </a:cubicBezTo>
                  <a:cubicBezTo>
                    <a:pt x="169" y="259"/>
                    <a:pt x="208" y="214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206" y="50"/>
                    <a:pt x="206" y="33"/>
                    <a:pt x="190" y="33"/>
                  </a:cubicBezTo>
                  <a:cubicBezTo>
                    <a:pt x="173" y="17"/>
                    <a:pt x="157" y="17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6"/>
            <p:cNvSpPr/>
            <p:nvPr/>
          </p:nvSpPr>
          <p:spPr>
            <a:xfrm>
              <a:off x="4051825" y="2804500"/>
              <a:ext cx="6100" cy="6200"/>
            </a:xfrm>
            <a:custGeom>
              <a:avLst/>
              <a:gdLst/>
              <a:ahLst/>
              <a:cxnLst/>
              <a:rect l="l" t="t" r="r" b="b"/>
              <a:pathLst>
                <a:path w="244" h="248" extrusionOk="0">
                  <a:moveTo>
                    <a:pt x="119" y="1"/>
                  </a:moveTo>
                  <a:cubicBezTo>
                    <a:pt x="70" y="1"/>
                    <a:pt x="18" y="46"/>
                    <a:pt x="0" y="107"/>
                  </a:cubicBezTo>
                  <a:cubicBezTo>
                    <a:pt x="0" y="140"/>
                    <a:pt x="0" y="177"/>
                    <a:pt x="21" y="194"/>
                  </a:cubicBezTo>
                  <a:cubicBezTo>
                    <a:pt x="37" y="227"/>
                    <a:pt x="54" y="243"/>
                    <a:pt x="87" y="243"/>
                  </a:cubicBezTo>
                  <a:cubicBezTo>
                    <a:pt x="97" y="246"/>
                    <a:pt x="107" y="248"/>
                    <a:pt x="116" y="248"/>
                  </a:cubicBezTo>
                  <a:cubicBezTo>
                    <a:pt x="171" y="248"/>
                    <a:pt x="209" y="200"/>
                    <a:pt x="227" y="140"/>
                  </a:cubicBezTo>
                  <a:cubicBezTo>
                    <a:pt x="243" y="107"/>
                    <a:pt x="227" y="74"/>
                    <a:pt x="206" y="58"/>
                  </a:cubicBezTo>
                  <a:cubicBezTo>
                    <a:pt x="206" y="37"/>
                    <a:pt x="206" y="37"/>
                    <a:pt x="190" y="21"/>
                  </a:cubicBezTo>
                  <a:cubicBezTo>
                    <a:pt x="190" y="4"/>
                    <a:pt x="173" y="4"/>
                    <a:pt x="140" y="4"/>
                  </a:cubicBezTo>
                  <a:cubicBezTo>
                    <a:pt x="133" y="2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6"/>
            <p:cNvSpPr/>
            <p:nvPr/>
          </p:nvSpPr>
          <p:spPr>
            <a:xfrm>
              <a:off x="4062125" y="27757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7" y="1"/>
                  </a:moveTo>
                  <a:cubicBezTo>
                    <a:pt x="103" y="1"/>
                    <a:pt x="67" y="17"/>
                    <a:pt x="38" y="55"/>
                  </a:cubicBezTo>
                  <a:cubicBezTo>
                    <a:pt x="0" y="109"/>
                    <a:pt x="0" y="179"/>
                    <a:pt x="38" y="229"/>
                  </a:cubicBezTo>
                  <a:cubicBezTo>
                    <a:pt x="58" y="251"/>
                    <a:pt x="82" y="260"/>
                    <a:pt x="107" y="260"/>
                  </a:cubicBezTo>
                  <a:cubicBezTo>
                    <a:pt x="141" y="260"/>
                    <a:pt x="178" y="241"/>
                    <a:pt x="207" y="212"/>
                  </a:cubicBezTo>
                  <a:cubicBezTo>
                    <a:pt x="244" y="158"/>
                    <a:pt x="244" y="76"/>
                    <a:pt x="207" y="22"/>
                  </a:cubicBezTo>
                  <a:cubicBezTo>
                    <a:pt x="186" y="9"/>
                    <a:pt x="162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6"/>
            <p:cNvSpPr/>
            <p:nvPr/>
          </p:nvSpPr>
          <p:spPr>
            <a:xfrm>
              <a:off x="4056550" y="27588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35" y="1"/>
                  </a:moveTo>
                  <a:cubicBezTo>
                    <a:pt x="126" y="1"/>
                    <a:pt x="116" y="2"/>
                    <a:pt x="104" y="8"/>
                  </a:cubicBezTo>
                  <a:cubicBezTo>
                    <a:pt x="38" y="45"/>
                    <a:pt x="1" y="111"/>
                    <a:pt x="17" y="181"/>
                  </a:cubicBezTo>
                  <a:cubicBezTo>
                    <a:pt x="38" y="214"/>
                    <a:pt x="54" y="235"/>
                    <a:pt x="71" y="251"/>
                  </a:cubicBezTo>
                  <a:cubicBezTo>
                    <a:pt x="87" y="259"/>
                    <a:pt x="105" y="263"/>
                    <a:pt x="120" y="263"/>
                  </a:cubicBezTo>
                  <a:cubicBezTo>
                    <a:pt x="136" y="263"/>
                    <a:pt x="149" y="259"/>
                    <a:pt x="157" y="251"/>
                  </a:cubicBezTo>
                  <a:cubicBezTo>
                    <a:pt x="190" y="235"/>
                    <a:pt x="207" y="214"/>
                    <a:pt x="223" y="181"/>
                  </a:cubicBezTo>
                  <a:cubicBezTo>
                    <a:pt x="244" y="148"/>
                    <a:pt x="244" y="111"/>
                    <a:pt x="244" y="78"/>
                  </a:cubicBezTo>
                  <a:cubicBezTo>
                    <a:pt x="244" y="61"/>
                    <a:pt x="223" y="45"/>
                    <a:pt x="207" y="28"/>
                  </a:cubicBezTo>
                  <a:cubicBezTo>
                    <a:pt x="207" y="28"/>
                    <a:pt x="190" y="28"/>
                    <a:pt x="190" y="8"/>
                  </a:cubicBezTo>
                  <a:cubicBezTo>
                    <a:pt x="168" y="8"/>
                    <a:pt x="154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6"/>
            <p:cNvSpPr/>
            <p:nvPr/>
          </p:nvSpPr>
          <p:spPr>
            <a:xfrm>
              <a:off x="4069025" y="27457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37" y="1"/>
                  </a:moveTo>
                  <a:cubicBezTo>
                    <a:pt x="120" y="1"/>
                    <a:pt x="87" y="1"/>
                    <a:pt x="54" y="38"/>
                  </a:cubicBezTo>
                  <a:cubicBezTo>
                    <a:pt x="34" y="55"/>
                    <a:pt x="17" y="71"/>
                    <a:pt x="1" y="104"/>
                  </a:cubicBezTo>
                  <a:cubicBezTo>
                    <a:pt x="1" y="141"/>
                    <a:pt x="1" y="174"/>
                    <a:pt x="17" y="207"/>
                  </a:cubicBezTo>
                  <a:cubicBezTo>
                    <a:pt x="34" y="244"/>
                    <a:pt x="54" y="261"/>
                    <a:pt x="87" y="261"/>
                  </a:cubicBezTo>
                  <a:cubicBezTo>
                    <a:pt x="93" y="263"/>
                    <a:pt x="100" y="264"/>
                    <a:pt x="106" y="264"/>
                  </a:cubicBezTo>
                  <a:cubicBezTo>
                    <a:pt x="153" y="264"/>
                    <a:pt x="209" y="215"/>
                    <a:pt x="223" y="158"/>
                  </a:cubicBezTo>
                  <a:cubicBezTo>
                    <a:pt x="223" y="121"/>
                    <a:pt x="223" y="88"/>
                    <a:pt x="207" y="55"/>
                  </a:cubicBezTo>
                  <a:cubicBezTo>
                    <a:pt x="207" y="55"/>
                    <a:pt x="207" y="38"/>
                    <a:pt x="190" y="38"/>
                  </a:cubicBezTo>
                  <a:cubicBezTo>
                    <a:pt x="174" y="17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6"/>
            <p:cNvSpPr/>
            <p:nvPr/>
          </p:nvSpPr>
          <p:spPr>
            <a:xfrm>
              <a:off x="4066050" y="2806825"/>
              <a:ext cx="6400" cy="6300"/>
            </a:xfrm>
            <a:custGeom>
              <a:avLst/>
              <a:gdLst/>
              <a:ahLst/>
              <a:cxnLst/>
              <a:rect l="l" t="t" r="r" b="b"/>
              <a:pathLst>
                <a:path w="256" h="252" extrusionOk="0">
                  <a:moveTo>
                    <a:pt x="144" y="1"/>
                  </a:moveTo>
                  <a:cubicBezTo>
                    <a:pt x="109" y="1"/>
                    <a:pt x="71" y="18"/>
                    <a:pt x="50" y="47"/>
                  </a:cubicBezTo>
                  <a:cubicBezTo>
                    <a:pt x="0" y="101"/>
                    <a:pt x="0" y="187"/>
                    <a:pt x="50" y="220"/>
                  </a:cubicBezTo>
                  <a:cubicBezTo>
                    <a:pt x="65" y="243"/>
                    <a:pt x="89" y="252"/>
                    <a:pt x="114" y="252"/>
                  </a:cubicBezTo>
                  <a:cubicBezTo>
                    <a:pt x="149" y="252"/>
                    <a:pt x="187" y="233"/>
                    <a:pt x="206" y="204"/>
                  </a:cubicBezTo>
                  <a:cubicBezTo>
                    <a:pt x="256" y="150"/>
                    <a:pt x="256" y="68"/>
                    <a:pt x="206" y="31"/>
                  </a:cubicBezTo>
                  <a:cubicBezTo>
                    <a:pt x="192" y="10"/>
                    <a:pt x="169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6"/>
            <p:cNvSpPr/>
            <p:nvPr/>
          </p:nvSpPr>
          <p:spPr>
            <a:xfrm>
              <a:off x="4123975" y="27392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74" y="0"/>
                    <a:pt x="35" y="46"/>
                    <a:pt x="21" y="106"/>
                  </a:cubicBezTo>
                  <a:cubicBezTo>
                    <a:pt x="0" y="139"/>
                    <a:pt x="21" y="172"/>
                    <a:pt x="21" y="210"/>
                  </a:cubicBezTo>
                  <a:cubicBezTo>
                    <a:pt x="37" y="226"/>
                    <a:pt x="70" y="242"/>
                    <a:pt x="87" y="259"/>
                  </a:cubicBezTo>
                  <a:cubicBezTo>
                    <a:pt x="157" y="259"/>
                    <a:pt x="227" y="210"/>
                    <a:pt x="227" y="139"/>
                  </a:cubicBezTo>
                  <a:cubicBezTo>
                    <a:pt x="243" y="106"/>
                    <a:pt x="243" y="90"/>
                    <a:pt x="227" y="53"/>
                  </a:cubicBezTo>
                  <a:cubicBezTo>
                    <a:pt x="206" y="36"/>
                    <a:pt x="206" y="36"/>
                    <a:pt x="206" y="20"/>
                  </a:cubicBezTo>
                  <a:cubicBezTo>
                    <a:pt x="190" y="20"/>
                    <a:pt x="173" y="3"/>
                    <a:pt x="157" y="3"/>
                  </a:cubicBezTo>
                  <a:cubicBezTo>
                    <a:pt x="148" y="1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6"/>
            <p:cNvSpPr/>
            <p:nvPr/>
          </p:nvSpPr>
          <p:spPr>
            <a:xfrm>
              <a:off x="3885250" y="27603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8" y="0"/>
                  </a:moveTo>
                  <a:cubicBezTo>
                    <a:pt x="74" y="0"/>
                    <a:pt x="31" y="46"/>
                    <a:pt x="17" y="107"/>
                  </a:cubicBezTo>
                  <a:cubicBezTo>
                    <a:pt x="1" y="139"/>
                    <a:pt x="1" y="177"/>
                    <a:pt x="17" y="210"/>
                  </a:cubicBezTo>
                  <a:cubicBezTo>
                    <a:pt x="34" y="226"/>
                    <a:pt x="67" y="243"/>
                    <a:pt x="87" y="259"/>
                  </a:cubicBezTo>
                  <a:cubicBezTo>
                    <a:pt x="153" y="259"/>
                    <a:pt x="207" y="210"/>
                    <a:pt x="223" y="139"/>
                  </a:cubicBezTo>
                  <a:cubicBezTo>
                    <a:pt x="240" y="107"/>
                    <a:pt x="240" y="74"/>
                    <a:pt x="223" y="53"/>
                  </a:cubicBezTo>
                  <a:cubicBezTo>
                    <a:pt x="207" y="36"/>
                    <a:pt x="207" y="36"/>
                    <a:pt x="207" y="20"/>
                  </a:cubicBezTo>
                  <a:cubicBezTo>
                    <a:pt x="190" y="20"/>
                    <a:pt x="170" y="3"/>
                    <a:pt x="153" y="3"/>
                  </a:cubicBezTo>
                  <a:cubicBezTo>
                    <a:pt x="144" y="1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6"/>
            <p:cNvSpPr/>
            <p:nvPr/>
          </p:nvSpPr>
          <p:spPr>
            <a:xfrm>
              <a:off x="3880100" y="2790350"/>
              <a:ext cx="6000" cy="6200"/>
            </a:xfrm>
            <a:custGeom>
              <a:avLst/>
              <a:gdLst/>
              <a:ahLst/>
              <a:cxnLst/>
              <a:rect l="l" t="t" r="r" b="b"/>
              <a:pathLst>
                <a:path w="240" h="248" extrusionOk="0">
                  <a:moveTo>
                    <a:pt x="113" y="1"/>
                  </a:moveTo>
                  <a:cubicBezTo>
                    <a:pt x="68" y="1"/>
                    <a:pt x="14" y="49"/>
                    <a:pt x="0" y="108"/>
                  </a:cubicBezTo>
                  <a:cubicBezTo>
                    <a:pt x="0" y="141"/>
                    <a:pt x="0" y="174"/>
                    <a:pt x="17" y="191"/>
                  </a:cubicBezTo>
                  <a:cubicBezTo>
                    <a:pt x="33" y="228"/>
                    <a:pt x="50" y="244"/>
                    <a:pt x="87" y="244"/>
                  </a:cubicBezTo>
                  <a:cubicBezTo>
                    <a:pt x="96" y="247"/>
                    <a:pt x="104" y="248"/>
                    <a:pt x="112" y="248"/>
                  </a:cubicBezTo>
                  <a:cubicBezTo>
                    <a:pt x="166" y="248"/>
                    <a:pt x="209" y="202"/>
                    <a:pt x="223" y="141"/>
                  </a:cubicBezTo>
                  <a:cubicBezTo>
                    <a:pt x="240" y="108"/>
                    <a:pt x="223" y="71"/>
                    <a:pt x="207" y="55"/>
                  </a:cubicBezTo>
                  <a:cubicBezTo>
                    <a:pt x="207" y="38"/>
                    <a:pt x="207" y="38"/>
                    <a:pt x="190" y="22"/>
                  </a:cubicBezTo>
                  <a:cubicBezTo>
                    <a:pt x="190" y="5"/>
                    <a:pt x="169" y="5"/>
                    <a:pt x="136" y="5"/>
                  </a:cubicBezTo>
                  <a:cubicBezTo>
                    <a:pt x="129" y="2"/>
                    <a:pt x="121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6"/>
            <p:cNvSpPr/>
            <p:nvPr/>
          </p:nvSpPr>
          <p:spPr>
            <a:xfrm>
              <a:off x="3875775" y="2837750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36" y="1"/>
                  </a:moveTo>
                  <a:cubicBezTo>
                    <a:pt x="101" y="1"/>
                    <a:pt x="64" y="18"/>
                    <a:pt x="33" y="47"/>
                  </a:cubicBezTo>
                  <a:cubicBezTo>
                    <a:pt x="0" y="101"/>
                    <a:pt x="0" y="187"/>
                    <a:pt x="33" y="220"/>
                  </a:cubicBezTo>
                  <a:cubicBezTo>
                    <a:pt x="54" y="237"/>
                    <a:pt x="70" y="237"/>
                    <a:pt x="87" y="253"/>
                  </a:cubicBezTo>
                  <a:cubicBezTo>
                    <a:pt x="120" y="253"/>
                    <a:pt x="173" y="237"/>
                    <a:pt x="206" y="204"/>
                  </a:cubicBezTo>
                  <a:cubicBezTo>
                    <a:pt x="223" y="171"/>
                    <a:pt x="239" y="117"/>
                    <a:pt x="223" y="68"/>
                  </a:cubicBezTo>
                  <a:cubicBezTo>
                    <a:pt x="223" y="47"/>
                    <a:pt x="206" y="31"/>
                    <a:pt x="206" y="31"/>
                  </a:cubicBezTo>
                  <a:cubicBezTo>
                    <a:pt x="186" y="10"/>
                    <a:pt x="161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6"/>
            <p:cNvSpPr/>
            <p:nvPr/>
          </p:nvSpPr>
          <p:spPr>
            <a:xfrm>
              <a:off x="3890000" y="2714825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17"/>
                  </a:cubicBezTo>
                  <a:cubicBezTo>
                    <a:pt x="33" y="54"/>
                    <a:pt x="0" y="70"/>
                    <a:pt x="0" y="103"/>
                  </a:cubicBezTo>
                  <a:cubicBezTo>
                    <a:pt x="0" y="140"/>
                    <a:pt x="0" y="173"/>
                    <a:pt x="17" y="206"/>
                  </a:cubicBezTo>
                  <a:cubicBezTo>
                    <a:pt x="33" y="223"/>
                    <a:pt x="50" y="260"/>
                    <a:pt x="83" y="260"/>
                  </a:cubicBezTo>
                  <a:cubicBezTo>
                    <a:pt x="136" y="260"/>
                    <a:pt x="206" y="223"/>
                    <a:pt x="223" y="157"/>
                  </a:cubicBezTo>
                  <a:cubicBezTo>
                    <a:pt x="223" y="120"/>
                    <a:pt x="223" y="87"/>
                    <a:pt x="206" y="54"/>
                  </a:cubicBezTo>
                  <a:cubicBezTo>
                    <a:pt x="206" y="37"/>
                    <a:pt x="186" y="37"/>
                    <a:pt x="186" y="37"/>
                  </a:cubicBezTo>
                  <a:cubicBezTo>
                    <a:pt x="169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6"/>
            <p:cNvSpPr/>
            <p:nvPr/>
          </p:nvSpPr>
          <p:spPr>
            <a:xfrm>
              <a:off x="3890400" y="27294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120" y="1"/>
                    <a:pt x="104" y="1"/>
                    <a:pt x="87" y="17"/>
                  </a:cubicBezTo>
                  <a:cubicBezTo>
                    <a:pt x="50" y="34"/>
                    <a:pt x="17" y="71"/>
                    <a:pt x="17" y="120"/>
                  </a:cubicBezTo>
                  <a:cubicBezTo>
                    <a:pt x="1" y="153"/>
                    <a:pt x="17" y="190"/>
                    <a:pt x="17" y="207"/>
                  </a:cubicBezTo>
                  <a:cubicBezTo>
                    <a:pt x="34" y="240"/>
                    <a:pt x="67" y="256"/>
                    <a:pt x="104" y="256"/>
                  </a:cubicBezTo>
                  <a:cubicBezTo>
                    <a:pt x="111" y="259"/>
                    <a:pt x="119" y="261"/>
                    <a:pt x="126" y="261"/>
                  </a:cubicBezTo>
                  <a:cubicBezTo>
                    <a:pt x="169" y="261"/>
                    <a:pt x="209" y="216"/>
                    <a:pt x="223" y="174"/>
                  </a:cubicBezTo>
                  <a:cubicBezTo>
                    <a:pt x="223" y="153"/>
                    <a:pt x="223" y="153"/>
                    <a:pt x="240" y="153"/>
                  </a:cubicBezTo>
                  <a:cubicBezTo>
                    <a:pt x="240" y="104"/>
                    <a:pt x="223" y="71"/>
                    <a:pt x="207" y="34"/>
                  </a:cubicBezTo>
                  <a:cubicBezTo>
                    <a:pt x="19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6"/>
            <p:cNvSpPr/>
            <p:nvPr/>
          </p:nvSpPr>
          <p:spPr>
            <a:xfrm>
              <a:off x="3874525" y="28225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6" y="0"/>
                  </a:moveTo>
                  <a:cubicBezTo>
                    <a:pt x="67" y="0"/>
                    <a:pt x="17" y="46"/>
                    <a:pt x="17" y="107"/>
                  </a:cubicBezTo>
                  <a:cubicBezTo>
                    <a:pt x="1" y="140"/>
                    <a:pt x="1" y="177"/>
                    <a:pt x="17" y="210"/>
                  </a:cubicBezTo>
                  <a:cubicBezTo>
                    <a:pt x="34" y="226"/>
                    <a:pt x="67" y="263"/>
                    <a:pt x="83" y="263"/>
                  </a:cubicBezTo>
                  <a:cubicBezTo>
                    <a:pt x="120" y="263"/>
                    <a:pt x="153" y="263"/>
                    <a:pt x="170" y="226"/>
                  </a:cubicBezTo>
                  <a:cubicBezTo>
                    <a:pt x="207" y="210"/>
                    <a:pt x="223" y="193"/>
                    <a:pt x="223" y="160"/>
                  </a:cubicBezTo>
                  <a:cubicBezTo>
                    <a:pt x="240" y="123"/>
                    <a:pt x="223" y="90"/>
                    <a:pt x="223" y="57"/>
                  </a:cubicBezTo>
                  <a:lnTo>
                    <a:pt x="207" y="37"/>
                  </a:lnTo>
                  <a:cubicBezTo>
                    <a:pt x="186" y="20"/>
                    <a:pt x="170" y="4"/>
                    <a:pt x="153" y="4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6"/>
            <p:cNvSpPr/>
            <p:nvPr/>
          </p:nvSpPr>
          <p:spPr>
            <a:xfrm>
              <a:off x="3886900" y="28231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37" y="0"/>
                  </a:moveTo>
                  <a:cubicBezTo>
                    <a:pt x="104" y="0"/>
                    <a:pt x="73" y="19"/>
                    <a:pt x="54" y="50"/>
                  </a:cubicBezTo>
                  <a:cubicBezTo>
                    <a:pt x="1" y="99"/>
                    <a:pt x="1" y="186"/>
                    <a:pt x="54" y="239"/>
                  </a:cubicBezTo>
                  <a:cubicBezTo>
                    <a:pt x="71" y="239"/>
                    <a:pt x="71" y="256"/>
                    <a:pt x="87" y="256"/>
                  </a:cubicBezTo>
                  <a:cubicBezTo>
                    <a:pt x="100" y="260"/>
                    <a:pt x="112" y="262"/>
                    <a:pt x="123" y="262"/>
                  </a:cubicBezTo>
                  <a:cubicBezTo>
                    <a:pt x="157" y="262"/>
                    <a:pt x="182" y="243"/>
                    <a:pt x="207" y="202"/>
                  </a:cubicBezTo>
                  <a:cubicBezTo>
                    <a:pt x="244" y="169"/>
                    <a:pt x="244" y="116"/>
                    <a:pt x="244" y="83"/>
                  </a:cubicBezTo>
                  <a:cubicBezTo>
                    <a:pt x="227" y="66"/>
                    <a:pt x="227" y="50"/>
                    <a:pt x="207" y="33"/>
                  </a:cubicBezTo>
                  <a:cubicBezTo>
                    <a:pt x="186" y="10"/>
                    <a:pt x="161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6"/>
            <p:cNvSpPr/>
            <p:nvPr/>
          </p:nvSpPr>
          <p:spPr>
            <a:xfrm>
              <a:off x="3892575" y="2840575"/>
              <a:ext cx="6000" cy="6200"/>
            </a:xfrm>
            <a:custGeom>
              <a:avLst/>
              <a:gdLst/>
              <a:ahLst/>
              <a:cxnLst/>
              <a:rect l="l" t="t" r="r" b="b"/>
              <a:pathLst>
                <a:path w="240" h="248" extrusionOk="0">
                  <a:moveTo>
                    <a:pt x="115" y="1"/>
                  </a:moveTo>
                  <a:cubicBezTo>
                    <a:pt x="66" y="1"/>
                    <a:pt x="15" y="46"/>
                    <a:pt x="0" y="107"/>
                  </a:cubicBezTo>
                  <a:cubicBezTo>
                    <a:pt x="0" y="140"/>
                    <a:pt x="0" y="177"/>
                    <a:pt x="17" y="194"/>
                  </a:cubicBezTo>
                  <a:cubicBezTo>
                    <a:pt x="33" y="227"/>
                    <a:pt x="50" y="243"/>
                    <a:pt x="83" y="243"/>
                  </a:cubicBezTo>
                  <a:cubicBezTo>
                    <a:pt x="91" y="246"/>
                    <a:pt x="99" y="248"/>
                    <a:pt x="107" y="248"/>
                  </a:cubicBezTo>
                  <a:cubicBezTo>
                    <a:pt x="156" y="248"/>
                    <a:pt x="209" y="200"/>
                    <a:pt x="223" y="140"/>
                  </a:cubicBezTo>
                  <a:cubicBezTo>
                    <a:pt x="239" y="91"/>
                    <a:pt x="223" y="58"/>
                    <a:pt x="186" y="21"/>
                  </a:cubicBezTo>
                  <a:cubicBezTo>
                    <a:pt x="169" y="4"/>
                    <a:pt x="153" y="4"/>
                    <a:pt x="136" y="4"/>
                  </a:cubicBezTo>
                  <a:cubicBezTo>
                    <a:pt x="129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6"/>
            <p:cNvSpPr/>
            <p:nvPr/>
          </p:nvSpPr>
          <p:spPr>
            <a:xfrm>
              <a:off x="3871025" y="2808125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30" y="0"/>
                  </a:moveTo>
                  <a:cubicBezTo>
                    <a:pt x="117" y="0"/>
                    <a:pt x="104" y="6"/>
                    <a:pt x="87" y="16"/>
                  </a:cubicBezTo>
                  <a:cubicBezTo>
                    <a:pt x="54" y="16"/>
                    <a:pt x="38" y="49"/>
                    <a:pt x="17" y="65"/>
                  </a:cubicBezTo>
                  <a:cubicBezTo>
                    <a:pt x="1" y="98"/>
                    <a:pt x="1" y="135"/>
                    <a:pt x="1" y="168"/>
                  </a:cubicBezTo>
                  <a:cubicBezTo>
                    <a:pt x="13" y="220"/>
                    <a:pt x="54" y="251"/>
                    <a:pt x="96" y="251"/>
                  </a:cubicBezTo>
                  <a:cubicBezTo>
                    <a:pt x="111" y="251"/>
                    <a:pt x="127" y="247"/>
                    <a:pt x="141" y="238"/>
                  </a:cubicBezTo>
                  <a:cubicBezTo>
                    <a:pt x="207" y="222"/>
                    <a:pt x="244" y="152"/>
                    <a:pt x="223" y="82"/>
                  </a:cubicBezTo>
                  <a:cubicBezTo>
                    <a:pt x="223" y="49"/>
                    <a:pt x="207" y="32"/>
                    <a:pt x="190" y="32"/>
                  </a:cubicBezTo>
                  <a:cubicBezTo>
                    <a:pt x="190" y="16"/>
                    <a:pt x="174" y="16"/>
                    <a:pt x="174" y="16"/>
                  </a:cubicBezTo>
                  <a:cubicBezTo>
                    <a:pt x="157" y="6"/>
                    <a:pt x="144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6"/>
            <p:cNvSpPr/>
            <p:nvPr/>
          </p:nvSpPr>
          <p:spPr>
            <a:xfrm>
              <a:off x="4152300" y="279292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28" y="1"/>
                  </a:moveTo>
                  <a:cubicBezTo>
                    <a:pt x="74" y="1"/>
                    <a:pt x="36" y="49"/>
                    <a:pt x="22" y="108"/>
                  </a:cubicBezTo>
                  <a:cubicBezTo>
                    <a:pt x="1" y="141"/>
                    <a:pt x="1" y="174"/>
                    <a:pt x="22" y="212"/>
                  </a:cubicBezTo>
                  <a:cubicBezTo>
                    <a:pt x="38" y="228"/>
                    <a:pt x="71" y="245"/>
                    <a:pt x="88" y="261"/>
                  </a:cubicBezTo>
                  <a:cubicBezTo>
                    <a:pt x="125" y="261"/>
                    <a:pt x="158" y="245"/>
                    <a:pt x="174" y="228"/>
                  </a:cubicBezTo>
                  <a:cubicBezTo>
                    <a:pt x="207" y="212"/>
                    <a:pt x="228" y="174"/>
                    <a:pt x="228" y="141"/>
                  </a:cubicBezTo>
                  <a:cubicBezTo>
                    <a:pt x="244" y="108"/>
                    <a:pt x="244" y="71"/>
                    <a:pt x="228" y="55"/>
                  </a:cubicBezTo>
                  <a:cubicBezTo>
                    <a:pt x="207" y="38"/>
                    <a:pt x="207" y="38"/>
                    <a:pt x="207" y="22"/>
                  </a:cubicBezTo>
                  <a:cubicBezTo>
                    <a:pt x="191" y="22"/>
                    <a:pt x="174" y="5"/>
                    <a:pt x="158" y="5"/>
                  </a:cubicBezTo>
                  <a:cubicBezTo>
                    <a:pt x="147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6"/>
            <p:cNvSpPr/>
            <p:nvPr/>
          </p:nvSpPr>
          <p:spPr>
            <a:xfrm>
              <a:off x="4136450" y="278947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31" y="0"/>
                  </a:moveTo>
                  <a:cubicBezTo>
                    <a:pt x="70" y="0"/>
                    <a:pt x="15" y="48"/>
                    <a:pt x="0" y="106"/>
                  </a:cubicBezTo>
                  <a:cubicBezTo>
                    <a:pt x="0" y="143"/>
                    <a:pt x="0" y="176"/>
                    <a:pt x="17" y="209"/>
                  </a:cubicBezTo>
                  <a:cubicBezTo>
                    <a:pt x="37" y="226"/>
                    <a:pt x="54" y="246"/>
                    <a:pt x="87" y="263"/>
                  </a:cubicBezTo>
                  <a:cubicBezTo>
                    <a:pt x="157" y="263"/>
                    <a:pt x="206" y="226"/>
                    <a:pt x="223" y="160"/>
                  </a:cubicBezTo>
                  <a:cubicBezTo>
                    <a:pt x="243" y="106"/>
                    <a:pt x="223" y="57"/>
                    <a:pt x="190" y="40"/>
                  </a:cubicBezTo>
                  <a:cubicBezTo>
                    <a:pt x="190" y="20"/>
                    <a:pt x="173" y="3"/>
                    <a:pt x="157" y="3"/>
                  </a:cubicBezTo>
                  <a:cubicBezTo>
                    <a:pt x="148" y="1"/>
                    <a:pt x="139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6"/>
            <p:cNvSpPr/>
            <p:nvPr/>
          </p:nvSpPr>
          <p:spPr>
            <a:xfrm>
              <a:off x="4156225" y="2807500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18" y="1"/>
                  </a:moveTo>
                  <a:cubicBezTo>
                    <a:pt x="71" y="1"/>
                    <a:pt x="15" y="49"/>
                    <a:pt x="1" y="107"/>
                  </a:cubicBezTo>
                  <a:cubicBezTo>
                    <a:pt x="1" y="144"/>
                    <a:pt x="1" y="177"/>
                    <a:pt x="17" y="210"/>
                  </a:cubicBezTo>
                  <a:cubicBezTo>
                    <a:pt x="34" y="226"/>
                    <a:pt x="50" y="247"/>
                    <a:pt x="87" y="247"/>
                  </a:cubicBezTo>
                  <a:cubicBezTo>
                    <a:pt x="97" y="252"/>
                    <a:pt x="106" y="254"/>
                    <a:pt x="115" y="254"/>
                  </a:cubicBezTo>
                  <a:cubicBezTo>
                    <a:pt x="138" y="254"/>
                    <a:pt x="159" y="241"/>
                    <a:pt x="174" y="226"/>
                  </a:cubicBezTo>
                  <a:cubicBezTo>
                    <a:pt x="207" y="210"/>
                    <a:pt x="223" y="177"/>
                    <a:pt x="223" y="144"/>
                  </a:cubicBezTo>
                  <a:cubicBezTo>
                    <a:pt x="240" y="107"/>
                    <a:pt x="223" y="74"/>
                    <a:pt x="207" y="57"/>
                  </a:cubicBezTo>
                  <a:cubicBezTo>
                    <a:pt x="207" y="41"/>
                    <a:pt x="207" y="41"/>
                    <a:pt x="190" y="20"/>
                  </a:cubicBezTo>
                  <a:cubicBezTo>
                    <a:pt x="190" y="4"/>
                    <a:pt x="174" y="4"/>
                    <a:pt x="137" y="4"/>
                  </a:cubicBezTo>
                  <a:cubicBezTo>
                    <a:pt x="131" y="2"/>
                    <a:pt x="124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6"/>
            <p:cNvSpPr/>
            <p:nvPr/>
          </p:nvSpPr>
          <p:spPr>
            <a:xfrm>
              <a:off x="4197875" y="2752325"/>
              <a:ext cx="6525" cy="6325"/>
            </a:xfrm>
            <a:custGeom>
              <a:avLst/>
              <a:gdLst/>
              <a:ahLst/>
              <a:cxnLst/>
              <a:rect l="l" t="t" r="r" b="b"/>
              <a:pathLst>
                <a:path w="261" h="253" extrusionOk="0">
                  <a:moveTo>
                    <a:pt x="147" y="1"/>
                  </a:moveTo>
                  <a:cubicBezTo>
                    <a:pt x="133" y="1"/>
                    <a:pt x="120" y="5"/>
                    <a:pt x="103" y="13"/>
                  </a:cubicBezTo>
                  <a:cubicBezTo>
                    <a:pt x="33" y="30"/>
                    <a:pt x="0" y="116"/>
                    <a:pt x="17" y="166"/>
                  </a:cubicBezTo>
                  <a:cubicBezTo>
                    <a:pt x="33" y="203"/>
                    <a:pt x="54" y="236"/>
                    <a:pt x="70" y="252"/>
                  </a:cubicBezTo>
                  <a:lnTo>
                    <a:pt x="157" y="252"/>
                  </a:lnTo>
                  <a:cubicBezTo>
                    <a:pt x="223" y="219"/>
                    <a:pt x="260" y="149"/>
                    <a:pt x="239" y="83"/>
                  </a:cubicBezTo>
                  <a:cubicBezTo>
                    <a:pt x="239" y="63"/>
                    <a:pt x="223" y="46"/>
                    <a:pt x="206" y="30"/>
                  </a:cubicBezTo>
                  <a:cubicBezTo>
                    <a:pt x="206" y="13"/>
                    <a:pt x="190" y="13"/>
                    <a:pt x="190" y="13"/>
                  </a:cubicBezTo>
                  <a:cubicBezTo>
                    <a:pt x="173" y="5"/>
                    <a:pt x="160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6"/>
            <p:cNvSpPr/>
            <p:nvPr/>
          </p:nvSpPr>
          <p:spPr>
            <a:xfrm>
              <a:off x="3886900" y="2775900"/>
              <a:ext cx="6525" cy="6325"/>
            </a:xfrm>
            <a:custGeom>
              <a:avLst/>
              <a:gdLst/>
              <a:ahLst/>
              <a:cxnLst/>
              <a:rect l="l" t="t" r="r" b="b"/>
              <a:pathLst>
                <a:path w="261" h="253" extrusionOk="0">
                  <a:moveTo>
                    <a:pt x="138" y="1"/>
                  </a:moveTo>
                  <a:cubicBezTo>
                    <a:pt x="105" y="1"/>
                    <a:pt x="73" y="19"/>
                    <a:pt x="54" y="47"/>
                  </a:cubicBezTo>
                  <a:cubicBezTo>
                    <a:pt x="1" y="101"/>
                    <a:pt x="1" y="188"/>
                    <a:pt x="54" y="221"/>
                  </a:cubicBezTo>
                  <a:cubicBezTo>
                    <a:pt x="68" y="243"/>
                    <a:pt x="88" y="252"/>
                    <a:pt x="110" y="252"/>
                  </a:cubicBezTo>
                  <a:cubicBezTo>
                    <a:pt x="142" y="252"/>
                    <a:pt x="178" y="233"/>
                    <a:pt x="207" y="204"/>
                  </a:cubicBezTo>
                  <a:cubicBezTo>
                    <a:pt x="260" y="150"/>
                    <a:pt x="260" y="68"/>
                    <a:pt x="207" y="31"/>
                  </a:cubicBezTo>
                  <a:cubicBezTo>
                    <a:pt x="186" y="10"/>
                    <a:pt x="162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6"/>
            <p:cNvSpPr/>
            <p:nvPr/>
          </p:nvSpPr>
          <p:spPr>
            <a:xfrm>
              <a:off x="4200450" y="27717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2" y="1"/>
                  </a:moveTo>
                  <a:cubicBezTo>
                    <a:pt x="101" y="1"/>
                    <a:pt x="72" y="14"/>
                    <a:pt x="54" y="43"/>
                  </a:cubicBezTo>
                  <a:cubicBezTo>
                    <a:pt x="0" y="109"/>
                    <a:pt x="0" y="179"/>
                    <a:pt x="54" y="233"/>
                  </a:cubicBezTo>
                  <a:cubicBezTo>
                    <a:pt x="68" y="247"/>
                    <a:pt x="90" y="256"/>
                    <a:pt x="114" y="256"/>
                  </a:cubicBezTo>
                  <a:cubicBezTo>
                    <a:pt x="145" y="256"/>
                    <a:pt x="179" y="242"/>
                    <a:pt x="207" y="212"/>
                  </a:cubicBezTo>
                  <a:cubicBezTo>
                    <a:pt x="240" y="146"/>
                    <a:pt x="240" y="76"/>
                    <a:pt x="207" y="27"/>
                  </a:cubicBezTo>
                  <a:cubicBezTo>
                    <a:pt x="184" y="10"/>
                    <a:pt x="157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6"/>
            <p:cNvSpPr/>
            <p:nvPr/>
          </p:nvSpPr>
          <p:spPr>
            <a:xfrm>
              <a:off x="3872775" y="2773600"/>
              <a:ext cx="5600" cy="6175"/>
            </a:xfrm>
            <a:custGeom>
              <a:avLst/>
              <a:gdLst/>
              <a:ahLst/>
              <a:cxnLst/>
              <a:rect l="l" t="t" r="r" b="b"/>
              <a:pathLst>
                <a:path w="224" h="247" extrusionOk="0">
                  <a:moveTo>
                    <a:pt x="116" y="0"/>
                  </a:moveTo>
                  <a:cubicBezTo>
                    <a:pt x="70" y="0"/>
                    <a:pt x="15" y="45"/>
                    <a:pt x="1" y="106"/>
                  </a:cubicBezTo>
                  <a:cubicBezTo>
                    <a:pt x="1" y="139"/>
                    <a:pt x="1" y="176"/>
                    <a:pt x="17" y="193"/>
                  </a:cubicBezTo>
                  <a:cubicBezTo>
                    <a:pt x="34" y="226"/>
                    <a:pt x="50" y="242"/>
                    <a:pt x="87" y="242"/>
                  </a:cubicBezTo>
                  <a:cubicBezTo>
                    <a:pt x="95" y="245"/>
                    <a:pt x="102" y="247"/>
                    <a:pt x="110" y="247"/>
                  </a:cubicBezTo>
                  <a:cubicBezTo>
                    <a:pt x="156" y="247"/>
                    <a:pt x="209" y="199"/>
                    <a:pt x="223" y="139"/>
                  </a:cubicBezTo>
                  <a:cubicBezTo>
                    <a:pt x="223" y="106"/>
                    <a:pt x="223" y="73"/>
                    <a:pt x="207" y="36"/>
                  </a:cubicBezTo>
                  <a:cubicBezTo>
                    <a:pt x="207" y="36"/>
                    <a:pt x="207" y="20"/>
                    <a:pt x="190" y="20"/>
                  </a:cubicBezTo>
                  <a:cubicBezTo>
                    <a:pt x="174" y="3"/>
                    <a:pt x="153" y="3"/>
                    <a:pt x="137" y="3"/>
                  </a:cubicBezTo>
                  <a:cubicBezTo>
                    <a:pt x="130" y="1"/>
                    <a:pt x="12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6"/>
            <p:cNvSpPr/>
            <p:nvPr/>
          </p:nvSpPr>
          <p:spPr>
            <a:xfrm>
              <a:off x="4158800" y="27788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53" y="0"/>
                  </a:moveTo>
                  <a:cubicBezTo>
                    <a:pt x="104" y="0"/>
                    <a:pt x="34" y="54"/>
                    <a:pt x="17" y="120"/>
                  </a:cubicBezTo>
                  <a:cubicBezTo>
                    <a:pt x="1" y="190"/>
                    <a:pt x="50" y="260"/>
                    <a:pt x="104" y="260"/>
                  </a:cubicBezTo>
                  <a:cubicBezTo>
                    <a:pt x="137" y="260"/>
                    <a:pt x="174" y="260"/>
                    <a:pt x="190" y="240"/>
                  </a:cubicBezTo>
                  <a:cubicBezTo>
                    <a:pt x="223" y="223"/>
                    <a:pt x="240" y="190"/>
                    <a:pt x="240" y="157"/>
                  </a:cubicBezTo>
                  <a:cubicBezTo>
                    <a:pt x="256" y="120"/>
                    <a:pt x="240" y="87"/>
                    <a:pt x="223" y="54"/>
                  </a:cubicBezTo>
                  <a:cubicBezTo>
                    <a:pt x="223" y="54"/>
                    <a:pt x="223" y="33"/>
                    <a:pt x="207" y="33"/>
                  </a:cubicBezTo>
                  <a:cubicBezTo>
                    <a:pt x="190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6"/>
            <p:cNvSpPr/>
            <p:nvPr/>
          </p:nvSpPr>
          <p:spPr>
            <a:xfrm>
              <a:off x="4228800" y="27579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40" y="0"/>
                  </a:moveTo>
                  <a:cubicBezTo>
                    <a:pt x="125" y="0"/>
                    <a:pt x="112" y="5"/>
                    <a:pt x="103" y="13"/>
                  </a:cubicBezTo>
                  <a:cubicBezTo>
                    <a:pt x="33" y="29"/>
                    <a:pt x="0" y="116"/>
                    <a:pt x="17" y="186"/>
                  </a:cubicBezTo>
                  <a:cubicBezTo>
                    <a:pt x="33" y="203"/>
                    <a:pt x="54" y="235"/>
                    <a:pt x="70" y="252"/>
                  </a:cubicBezTo>
                  <a:cubicBezTo>
                    <a:pt x="87" y="262"/>
                    <a:pt x="103" y="267"/>
                    <a:pt x="118" y="267"/>
                  </a:cubicBezTo>
                  <a:cubicBezTo>
                    <a:pt x="133" y="267"/>
                    <a:pt x="147" y="262"/>
                    <a:pt x="157" y="252"/>
                  </a:cubicBezTo>
                  <a:cubicBezTo>
                    <a:pt x="190" y="235"/>
                    <a:pt x="206" y="219"/>
                    <a:pt x="223" y="186"/>
                  </a:cubicBezTo>
                  <a:cubicBezTo>
                    <a:pt x="239" y="149"/>
                    <a:pt x="239" y="116"/>
                    <a:pt x="239" y="83"/>
                  </a:cubicBezTo>
                  <a:cubicBezTo>
                    <a:pt x="223" y="66"/>
                    <a:pt x="223" y="46"/>
                    <a:pt x="206" y="29"/>
                  </a:cubicBezTo>
                  <a:lnTo>
                    <a:pt x="190" y="13"/>
                  </a:lnTo>
                  <a:cubicBezTo>
                    <a:pt x="173" y="5"/>
                    <a:pt x="156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6"/>
            <p:cNvSpPr/>
            <p:nvPr/>
          </p:nvSpPr>
          <p:spPr>
            <a:xfrm>
              <a:off x="3855150" y="28019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16" y="1"/>
                  </a:moveTo>
                  <a:cubicBezTo>
                    <a:pt x="70" y="1"/>
                    <a:pt x="15" y="46"/>
                    <a:pt x="1" y="107"/>
                  </a:cubicBezTo>
                  <a:cubicBezTo>
                    <a:pt x="1" y="140"/>
                    <a:pt x="1" y="177"/>
                    <a:pt x="17" y="210"/>
                  </a:cubicBezTo>
                  <a:cubicBezTo>
                    <a:pt x="34" y="227"/>
                    <a:pt x="54" y="243"/>
                    <a:pt x="87" y="264"/>
                  </a:cubicBezTo>
                  <a:cubicBezTo>
                    <a:pt x="104" y="264"/>
                    <a:pt x="137" y="243"/>
                    <a:pt x="174" y="227"/>
                  </a:cubicBezTo>
                  <a:cubicBezTo>
                    <a:pt x="190" y="210"/>
                    <a:pt x="207" y="177"/>
                    <a:pt x="223" y="140"/>
                  </a:cubicBezTo>
                  <a:cubicBezTo>
                    <a:pt x="223" y="107"/>
                    <a:pt x="223" y="74"/>
                    <a:pt x="207" y="58"/>
                  </a:cubicBezTo>
                  <a:cubicBezTo>
                    <a:pt x="207" y="37"/>
                    <a:pt x="190" y="37"/>
                    <a:pt x="190" y="21"/>
                  </a:cubicBezTo>
                  <a:cubicBezTo>
                    <a:pt x="174" y="21"/>
                    <a:pt x="157" y="4"/>
                    <a:pt x="137" y="4"/>
                  </a:cubicBezTo>
                  <a:cubicBezTo>
                    <a:pt x="130" y="2"/>
                    <a:pt x="123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6"/>
            <p:cNvSpPr/>
            <p:nvPr/>
          </p:nvSpPr>
          <p:spPr>
            <a:xfrm>
              <a:off x="3851350" y="27873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36" y="1"/>
                  </a:moveTo>
                  <a:cubicBezTo>
                    <a:pt x="83" y="1"/>
                    <a:pt x="17" y="38"/>
                    <a:pt x="0" y="104"/>
                  </a:cubicBezTo>
                  <a:cubicBezTo>
                    <a:pt x="0" y="141"/>
                    <a:pt x="0" y="174"/>
                    <a:pt x="17" y="207"/>
                  </a:cubicBezTo>
                  <a:cubicBezTo>
                    <a:pt x="33" y="244"/>
                    <a:pt x="50" y="260"/>
                    <a:pt x="83" y="260"/>
                  </a:cubicBezTo>
                  <a:cubicBezTo>
                    <a:pt x="120" y="260"/>
                    <a:pt x="136" y="260"/>
                    <a:pt x="169" y="227"/>
                  </a:cubicBezTo>
                  <a:cubicBezTo>
                    <a:pt x="206" y="207"/>
                    <a:pt x="223" y="190"/>
                    <a:pt x="223" y="157"/>
                  </a:cubicBezTo>
                  <a:cubicBezTo>
                    <a:pt x="223" y="124"/>
                    <a:pt x="223" y="87"/>
                    <a:pt x="206" y="54"/>
                  </a:cubicBezTo>
                  <a:cubicBezTo>
                    <a:pt x="206" y="54"/>
                    <a:pt x="206" y="38"/>
                    <a:pt x="186" y="38"/>
                  </a:cubicBezTo>
                  <a:cubicBezTo>
                    <a:pt x="169" y="2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6"/>
            <p:cNvSpPr/>
            <p:nvPr/>
          </p:nvSpPr>
          <p:spPr>
            <a:xfrm>
              <a:off x="3860725" y="2710375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25" y="0"/>
                  </a:moveTo>
                  <a:cubicBezTo>
                    <a:pt x="102" y="0"/>
                    <a:pt x="82" y="14"/>
                    <a:pt x="70" y="26"/>
                  </a:cubicBezTo>
                  <a:cubicBezTo>
                    <a:pt x="37" y="42"/>
                    <a:pt x="17" y="75"/>
                    <a:pt x="17" y="112"/>
                  </a:cubicBezTo>
                  <a:cubicBezTo>
                    <a:pt x="0" y="145"/>
                    <a:pt x="17" y="178"/>
                    <a:pt x="37" y="195"/>
                  </a:cubicBezTo>
                  <a:cubicBezTo>
                    <a:pt x="54" y="232"/>
                    <a:pt x="70" y="248"/>
                    <a:pt x="103" y="248"/>
                  </a:cubicBezTo>
                  <a:cubicBezTo>
                    <a:pt x="110" y="250"/>
                    <a:pt x="118" y="251"/>
                    <a:pt x="125" y="251"/>
                  </a:cubicBezTo>
                  <a:cubicBezTo>
                    <a:pt x="173" y="251"/>
                    <a:pt x="226" y="206"/>
                    <a:pt x="244" y="145"/>
                  </a:cubicBezTo>
                  <a:cubicBezTo>
                    <a:pt x="244" y="112"/>
                    <a:pt x="244" y="75"/>
                    <a:pt x="223" y="59"/>
                  </a:cubicBezTo>
                  <a:cubicBezTo>
                    <a:pt x="223" y="42"/>
                    <a:pt x="206" y="42"/>
                    <a:pt x="206" y="26"/>
                  </a:cubicBezTo>
                  <a:cubicBezTo>
                    <a:pt x="190" y="9"/>
                    <a:pt x="173" y="9"/>
                    <a:pt x="157" y="9"/>
                  </a:cubicBezTo>
                  <a:cubicBezTo>
                    <a:pt x="146" y="3"/>
                    <a:pt x="135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6"/>
            <p:cNvSpPr/>
            <p:nvPr/>
          </p:nvSpPr>
          <p:spPr>
            <a:xfrm>
              <a:off x="3838450" y="2735425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67" y="1"/>
                  </a:moveTo>
                  <a:cubicBezTo>
                    <a:pt x="34" y="17"/>
                    <a:pt x="17" y="54"/>
                    <a:pt x="1" y="87"/>
                  </a:cubicBezTo>
                  <a:lnTo>
                    <a:pt x="1" y="190"/>
                  </a:lnTo>
                  <a:cubicBezTo>
                    <a:pt x="13" y="229"/>
                    <a:pt x="51" y="257"/>
                    <a:pt x="91" y="257"/>
                  </a:cubicBezTo>
                  <a:cubicBezTo>
                    <a:pt x="106" y="257"/>
                    <a:pt x="122" y="253"/>
                    <a:pt x="137" y="244"/>
                  </a:cubicBezTo>
                  <a:cubicBezTo>
                    <a:pt x="186" y="223"/>
                    <a:pt x="223" y="141"/>
                    <a:pt x="207" y="87"/>
                  </a:cubicBezTo>
                  <a:cubicBezTo>
                    <a:pt x="207" y="54"/>
                    <a:pt x="186" y="38"/>
                    <a:pt x="186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04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6"/>
            <p:cNvSpPr/>
            <p:nvPr/>
          </p:nvSpPr>
          <p:spPr>
            <a:xfrm>
              <a:off x="4233950" y="2773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1" y="0"/>
                  </a:moveTo>
                  <a:cubicBezTo>
                    <a:pt x="97" y="0"/>
                    <a:pt x="63" y="13"/>
                    <a:pt x="33" y="40"/>
                  </a:cubicBezTo>
                  <a:cubicBezTo>
                    <a:pt x="33" y="56"/>
                    <a:pt x="17" y="77"/>
                    <a:pt x="17" y="110"/>
                  </a:cubicBezTo>
                  <a:cubicBezTo>
                    <a:pt x="0" y="143"/>
                    <a:pt x="17" y="196"/>
                    <a:pt x="54" y="229"/>
                  </a:cubicBezTo>
                  <a:cubicBezTo>
                    <a:pt x="64" y="249"/>
                    <a:pt x="85" y="257"/>
                    <a:pt x="108" y="257"/>
                  </a:cubicBezTo>
                  <a:cubicBezTo>
                    <a:pt x="124" y="257"/>
                    <a:pt x="142" y="253"/>
                    <a:pt x="157" y="246"/>
                  </a:cubicBezTo>
                  <a:cubicBezTo>
                    <a:pt x="173" y="229"/>
                    <a:pt x="190" y="229"/>
                    <a:pt x="206" y="213"/>
                  </a:cubicBezTo>
                  <a:cubicBezTo>
                    <a:pt x="239" y="143"/>
                    <a:pt x="239" y="77"/>
                    <a:pt x="206" y="23"/>
                  </a:cubicBezTo>
                  <a:cubicBezTo>
                    <a:pt x="184" y="8"/>
                    <a:pt x="158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6"/>
            <p:cNvSpPr/>
            <p:nvPr/>
          </p:nvSpPr>
          <p:spPr>
            <a:xfrm>
              <a:off x="3895550" y="2689975"/>
              <a:ext cx="2600" cy="1250"/>
            </a:xfrm>
            <a:custGeom>
              <a:avLst/>
              <a:gdLst/>
              <a:ahLst/>
              <a:cxnLst/>
              <a:rect l="l" t="t" r="r" b="b"/>
              <a:pathLst>
                <a:path w="104" h="50" extrusionOk="0">
                  <a:moveTo>
                    <a:pt x="1" y="0"/>
                  </a:moveTo>
                  <a:cubicBezTo>
                    <a:pt x="1" y="1"/>
                    <a:pt x="1" y="17"/>
                    <a:pt x="17" y="17"/>
                  </a:cubicBezTo>
                  <a:cubicBezTo>
                    <a:pt x="34" y="33"/>
                    <a:pt x="50" y="50"/>
                    <a:pt x="67" y="50"/>
                  </a:cubicBezTo>
                  <a:lnTo>
                    <a:pt x="104" y="50"/>
                  </a:lnTo>
                  <a:cubicBezTo>
                    <a:pt x="67" y="33"/>
                    <a:pt x="34" y="1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6"/>
            <p:cNvSpPr/>
            <p:nvPr/>
          </p:nvSpPr>
          <p:spPr>
            <a:xfrm>
              <a:off x="4205600" y="27229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38"/>
                    <a:pt x="1" y="104"/>
                    <a:pt x="17" y="174"/>
                  </a:cubicBezTo>
                  <a:cubicBezTo>
                    <a:pt x="34" y="207"/>
                    <a:pt x="54" y="228"/>
                    <a:pt x="71" y="244"/>
                  </a:cubicBezTo>
                  <a:cubicBezTo>
                    <a:pt x="87" y="252"/>
                    <a:pt x="104" y="256"/>
                    <a:pt x="119" y="256"/>
                  </a:cubicBezTo>
                  <a:cubicBezTo>
                    <a:pt x="133" y="256"/>
                    <a:pt x="147" y="252"/>
                    <a:pt x="157" y="244"/>
                  </a:cubicBezTo>
                  <a:cubicBezTo>
                    <a:pt x="190" y="228"/>
                    <a:pt x="207" y="207"/>
                    <a:pt x="223" y="174"/>
                  </a:cubicBezTo>
                  <a:cubicBezTo>
                    <a:pt x="240" y="141"/>
                    <a:pt x="240" y="104"/>
                    <a:pt x="240" y="87"/>
                  </a:cubicBezTo>
                  <a:cubicBezTo>
                    <a:pt x="240" y="54"/>
                    <a:pt x="223" y="38"/>
                    <a:pt x="207" y="21"/>
                  </a:cubicBezTo>
                  <a:cubicBezTo>
                    <a:pt x="207" y="21"/>
                    <a:pt x="190" y="21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6"/>
            <p:cNvSpPr/>
            <p:nvPr/>
          </p:nvSpPr>
          <p:spPr>
            <a:xfrm>
              <a:off x="4208600" y="2739275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19" y="0"/>
                  </a:moveTo>
                  <a:cubicBezTo>
                    <a:pt x="69" y="0"/>
                    <a:pt x="14" y="46"/>
                    <a:pt x="0" y="106"/>
                  </a:cubicBezTo>
                  <a:cubicBezTo>
                    <a:pt x="0" y="139"/>
                    <a:pt x="0" y="172"/>
                    <a:pt x="17" y="210"/>
                  </a:cubicBezTo>
                  <a:cubicBezTo>
                    <a:pt x="37" y="226"/>
                    <a:pt x="54" y="242"/>
                    <a:pt x="87" y="259"/>
                  </a:cubicBezTo>
                  <a:cubicBezTo>
                    <a:pt x="140" y="259"/>
                    <a:pt x="206" y="226"/>
                    <a:pt x="223" y="139"/>
                  </a:cubicBezTo>
                  <a:cubicBezTo>
                    <a:pt x="223" y="106"/>
                    <a:pt x="223" y="90"/>
                    <a:pt x="206" y="53"/>
                  </a:cubicBezTo>
                  <a:cubicBezTo>
                    <a:pt x="206" y="36"/>
                    <a:pt x="190" y="36"/>
                    <a:pt x="190" y="36"/>
                  </a:cubicBezTo>
                  <a:cubicBezTo>
                    <a:pt x="173" y="20"/>
                    <a:pt x="157" y="3"/>
                    <a:pt x="140" y="3"/>
                  </a:cubicBezTo>
                  <a:cubicBezTo>
                    <a:pt x="133" y="1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6"/>
            <p:cNvSpPr/>
            <p:nvPr/>
          </p:nvSpPr>
          <p:spPr>
            <a:xfrm>
              <a:off x="3899375" y="27662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35" y="1"/>
                  </a:moveTo>
                  <a:cubicBezTo>
                    <a:pt x="103" y="1"/>
                    <a:pt x="67" y="18"/>
                    <a:pt x="37" y="59"/>
                  </a:cubicBezTo>
                  <a:cubicBezTo>
                    <a:pt x="0" y="109"/>
                    <a:pt x="0" y="179"/>
                    <a:pt x="37" y="228"/>
                  </a:cubicBezTo>
                  <a:cubicBezTo>
                    <a:pt x="59" y="251"/>
                    <a:pt x="83" y="261"/>
                    <a:pt x="109" y="261"/>
                  </a:cubicBezTo>
                  <a:cubicBezTo>
                    <a:pt x="143" y="261"/>
                    <a:pt x="178" y="243"/>
                    <a:pt x="207" y="212"/>
                  </a:cubicBezTo>
                  <a:cubicBezTo>
                    <a:pt x="244" y="162"/>
                    <a:pt x="244" y="76"/>
                    <a:pt x="190" y="22"/>
                  </a:cubicBezTo>
                  <a:cubicBezTo>
                    <a:pt x="177" y="9"/>
                    <a:pt x="157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6"/>
            <p:cNvSpPr/>
            <p:nvPr/>
          </p:nvSpPr>
          <p:spPr>
            <a:xfrm>
              <a:off x="3895150" y="27918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4" y="1"/>
                  </a:moveTo>
                  <a:cubicBezTo>
                    <a:pt x="119" y="1"/>
                    <a:pt x="101" y="5"/>
                    <a:pt x="83" y="13"/>
                  </a:cubicBezTo>
                  <a:cubicBezTo>
                    <a:pt x="33" y="30"/>
                    <a:pt x="0" y="116"/>
                    <a:pt x="17" y="186"/>
                  </a:cubicBezTo>
                  <a:cubicBezTo>
                    <a:pt x="31" y="228"/>
                    <a:pt x="67" y="261"/>
                    <a:pt x="120" y="261"/>
                  </a:cubicBezTo>
                  <a:cubicBezTo>
                    <a:pt x="130" y="261"/>
                    <a:pt x="141" y="259"/>
                    <a:pt x="153" y="257"/>
                  </a:cubicBezTo>
                  <a:cubicBezTo>
                    <a:pt x="206" y="219"/>
                    <a:pt x="239" y="153"/>
                    <a:pt x="223" y="83"/>
                  </a:cubicBezTo>
                  <a:cubicBezTo>
                    <a:pt x="223" y="67"/>
                    <a:pt x="223" y="50"/>
                    <a:pt x="206" y="30"/>
                  </a:cubicBezTo>
                  <a:cubicBezTo>
                    <a:pt x="186" y="30"/>
                    <a:pt x="186" y="13"/>
                    <a:pt x="169" y="13"/>
                  </a:cubicBezTo>
                  <a:cubicBezTo>
                    <a:pt x="161" y="5"/>
                    <a:pt x="149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6"/>
            <p:cNvSpPr/>
            <p:nvPr/>
          </p:nvSpPr>
          <p:spPr>
            <a:xfrm>
              <a:off x="3900700" y="2827475"/>
              <a:ext cx="6025" cy="6300"/>
            </a:xfrm>
            <a:custGeom>
              <a:avLst/>
              <a:gdLst/>
              <a:ahLst/>
              <a:cxnLst/>
              <a:rect l="l" t="t" r="r" b="b"/>
              <a:pathLst>
                <a:path w="241" h="252" extrusionOk="0">
                  <a:moveTo>
                    <a:pt x="129" y="0"/>
                  </a:moveTo>
                  <a:cubicBezTo>
                    <a:pt x="116" y="0"/>
                    <a:pt x="104" y="5"/>
                    <a:pt x="88" y="13"/>
                  </a:cubicBezTo>
                  <a:cubicBezTo>
                    <a:pt x="50" y="29"/>
                    <a:pt x="34" y="46"/>
                    <a:pt x="17" y="83"/>
                  </a:cubicBezTo>
                  <a:cubicBezTo>
                    <a:pt x="1" y="116"/>
                    <a:pt x="1" y="149"/>
                    <a:pt x="1" y="169"/>
                  </a:cubicBezTo>
                  <a:cubicBezTo>
                    <a:pt x="17" y="202"/>
                    <a:pt x="34" y="235"/>
                    <a:pt x="67" y="252"/>
                  </a:cubicBezTo>
                  <a:lnTo>
                    <a:pt x="154" y="252"/>
                  </a:lnTo>
                  <a:cubicBezTo>
                    <a:pt x="207" y="219"/>
                    <a:pt x="240" y="149"/>
                    <a:pt x="224" y="83"/>
                  </a:cubicBezTo>
                  <a:cubicBezTo>
                    <a:pt x="224" y="66"/>
                    <a:pt x="207" y="46"/>
                    <a:pt x="191" y="29"/>
                  </a:cubicBezTo>
                  <a:cubicBezTo>
                    <a:pt x="191" y="29"/>
                    <a:pt x="191" y="13"/>
                    <a:pt x="170" y="13"/>
                  </a:cubicBezTo>
                  <a:cubicBezTo>
                    <a:pt x="154" y="5"/>
                    <a:pt x="141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6"/>
            <p:cNvSpPr/>
            <p:nvPr/>
          </p:nvSpPr>
          <p:spPr>
            <a:xfrm>
              <a:off x="4212925" y="27573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20" y="1"/>
                  </a:moveTo>
                  <a:cubicBezTo>
                    <a:pt x="70" y="1"/>
                    <a:pt x="17" y="50"/>
                    <a:pt x="0" y="104"/>
                  </a:cubicBezTo>
                  <a:cubicBezTo>
                    <a:pt x="0" y="137"/>
                    <a:pt x="0" y="170"/>
                    <a:pt x="17" y="207"/>
                  </a:cubicBezTo>
                  <a:cubicBezTo>
                    <a:pt x="33" y="224"/>
                    <a:pt x="50" y="240"/>
                    <a:pt x="87" y="256"/>
                  </a:cubicBezTo>
                  <a:cubicBezTo>
                    <a:pt x="136" y="256"/>
                    <a:pt x="206" y="207"/>
                    <a:pt x="223" y="137"/>
                  </a:cubicBezTo>
                  <a:lnTo>
                    <a:pt x="223" y="104"/>
                  </a:lnTo>
                  <a:cubicBezTo>
                    <a:pt x="223" y="67"/>
                    <a:pt x="206" y="50"/>
                    <a:pt x="190" y="17"/>
                  </a:cubicBezTo>
                  <a:cubicBezTo>
                    <a:pt x="173" y="17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6"/>
            <p:cNvSpPr/>
            <p:nvPr/>
          </p:nvSpPr>
          <p:spPr>
            <a:xfrm>
              <a:off x="3885250" y="28063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37" y="0"/>
                  </a:moveTo>
                  <a:cubicBezTo>
                    <a:pt x="104" y="0"/>
                    <a:pt x="87" y="17"/>
                    <a:pt x="50" y="33"/>
                  </a:cubicBezTo>
                  <a:cubicBezTo>
                    <a:pt x="34" y="50"/>
                    <a:pt x="17" y="87"/>
                    <a:pt x="1" y="120"/>
                  </a:cubicBezTo>
                  <a:cubicBezTo>
                    <a:pt x="1" y="153"/>
                    <a:pt x="1" y="190"/>
                    <a:pt x="17" y="206"/>
                  </a:cubicBezTo>
                  <a:cubicBezTo>
                    <a:pt x="34" y="239"/>
                    <a:pt x="50" y="256"/>
                    <a:pt x="87" y="256"/>
                  </a:cubicBezTo>
                  <a:cubicBezTo>
                    <a:pt x="94" y="258"/>
                    <a:pt x="100" y="259"/>
                    <a:pt x="107" y="259"/>
                  </a:cubicBezTo>
                  <a:cubicBezTo>
                    <a:pt x="154" y="259"/>
                    <a:pt x="209" y="214"/>
                    <a:pt x="223" y="153"/>
                  </a:cubicBezTo>
                  <a:cubicBezTo>
                    <a:pt x="223" y="120"/>
                    <a:pt x="223" y="87"/>
                    <a:pt x="207" y="50"/>
                  </a:cubicBezTo>
                  <a:lnTo>
                    <a:pt x="190" y="33"/>
                  </a:lnTo>
                  <a:cubicBezTo>
                    <a:pt x="170" y="17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6"/>
            <p:cNvSpPr/>
            <p:nvPr/>
          </p:nvSpPr>
          <p:spPr>
            <a:xfrm>
              <a:off x="3899775" y="281007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1" y="1"/>
                  </a:moveTo>
                  <a:cubicBezTo>
                    <a:pt x="72" y="1"/>
                    <a:pt x="19" y="49"/>
                    <a:pt x="1" y="107"/>
                  </a:cubicBezTo>
                  <a:cubicBezTo>
                    <a:pt x="1" y="144"/>
                    <a:pt x="1" y="193"/>
                    <a:pt x="21" y="210"/>
                  </a:cubicBezTo>
                  <a:cubicBezTo>
                    <a:pt x="38" y="226"/>
                    <a:pt x="71" y="247"/>
                    <a:pt x="87" y="264"/>
                  </a:cubicBezTo>
                  <a:cubicBezTo>
                    <a:pt x="125" y="264"/>
                    <a:pt x="158" y="247"/>
                    <a:pt x="174" y="226"/>
                  </a:cubicBezTo>
                  <a:cubicBezTo>
                    <a:pt x="207" y="210"/>
                    <a:pt x="228" y="177"/>
                    <a:pt x="228" y="144"/>
                  </a:cubicBezTo>
                  <a:cubicBezTo>
                    <a:pt x="244" y="107"/>
                    <a:pt x="228" y="74"/>
                    <a:pt x="207" y="57"/>
                  </a:cubicBezTo>
                  <a:cubicBezTo>
                    <a:pt x="207" y="41"/>
                    <a:pt x="207" y="41"/>
                    <a:pt x="191" y="20"/>
                  </a:cubicBezTo>
                  <a:cubicBezTo>
                    <a:pt x="174" y="4"/>
                    <a:pt x="158" y="4"/>
                    <a:pt x="141" y="4"/>
                  </a:cubicBezTo>
                  <a:cubicBezTo>
                    <a:pt x="134" y="2"/>
                    <a:pt x="128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6"/>
            <p:cNvSpPr/>
            <p:nvPr/>
          </p:nvSpPr>
          <p:spPr>
            <a:xfrm>
              <a:off x="4158400" y="2824625"/>
              <a:ext cx="5575" cy="6250"/>
            </a:xfrm>
            <a:custGeom>
              <a:avLst/>
              <a:gdLst/>
              <a:ahLst/>
              <a:cxnLst/>
              <a:rect l="l" t="t" r="r" b="b"/>
              <a:pathLst>
                <a:path w="223" h="250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33" y="40"/>
                    <a:pt x="17" y="77"/>
                    <a:pt x="0" y="110"/>
                  </a:cubicBezTo>
                  <a:cubicBezTo>
                    <a:pt x="0" y="143"/>
                    <a:pt x="0" y="180"/>
                    <a:pt x="17" y="197"/>
                  </a:cubicBezTo>
                  <a:cubicBezTo>
                    <a:pt x="33" y="230"/>
                    <a:pt x="50" y="246"/>
                    <a:pt x="87" y="246"/>
                  </a:cubicBezTo>
                  <a:cubicBezTo>
                    <a:pt x="93" y="249"/>
                    <a:pt x="100" y="250"/>
                    <a:pt x="107" y="250"/>
                  </a:cubicBezTo>
                  <a:cubicBezTo>
                    <a:pt x="154" y="250"/>
                    <a:pt x="209" y="204"/>
                    <a:pt x="223" y="143"/>
                  </a:cubicBezTo>
                  <a:cubicBezTo>
                    <a:pt x="223" y="110"/>
                    <a:pt x="223" y="77"/>
                    <a:pt x="206" y="57"/>
                  </a:cubicBezTo>
                  <a:cubicBezTo>
                    <a:pt x="206" y="40"/>
                    <a:pt x="206" y="40"/>
                    <a:pt x="190" y="24"/>
                  </a:cubicBezTo>
                  <a:cubicBezTo>
                    <a:pt x="169" y="7"/>
                    <a:pt x="153" y="7"/>
                    <a:pt x="136" y="7"/>
                  </a:cubicBez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6"/>
            <p:cNvSpPr/>
            <p:nvPr/>
          </p:nvSpPr>
          <p:spPr>
            <a:xfrm>
              <a:off x="4156225" y="27461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0"/>
                  </a:moveTo>
                  <a:cubicBezTo>
                    <a:pt x="87" y="21"/>
                    <a:pt x="50" y="38"/>
                    <a:pt x="34" y="54"/>
                  </a:cubicBezTo>
                  <a:cubicBezTo>
                    <a:pt x="17" y="71"/>
                    <a:pt x="17" y="104"/>
                    <a:pt x="1" y="141"/>
                  </a:cubicBezTo>
                  <a:cubicBezTo>
                    <a:pt x="1" y="174"/>
                    <a:pt x="17" y="207"/>
                    <a:pt x="34" y="227"/>
                  </a:cubicBezTo>
                  <a:cubicBezTo>
                    <a:pt x="56" y="248"/>
                    <a:pt x="80" y="257"/>
                    <a:pt x="104" y="257"/>
                  </a:cubicBezTo>
                  <a:cubicBezTo>
                    <a:pt x="140" y="257"/>
                    <a:pt x="175" y="238"/>
                    <a:pt x="207" y="207"/>
                  </a:cubicBezTo>
                  <a:cubicBezTo>
                    <a:pt x="240" y="157"/>
                    <a:pt x="240" y="71"/>
                    <a:pt x="207" y="38"/>
                  </a:cubicBezTo>
                  <a:cubicBezTo>
                    <a:pt x="174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6"/>
            <p:cNvSpPr/>
            <p:nvPr/>
          </p:nvSpPr>
          <p:spPr>
            <a:xfrm>
              <a:off x="4150675" y="27302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53" y="1"/>
                  </a:moveTo>
                  <a:cubicBezTo>
                    <a:pt x="87" y="1"/>
                    <a:pt x="33" y="54"/>
                    <a:pt x="17" y="120"/>
                  </a:cubicBezTo>
                  <a:cubicBezTo>
                    <a:pt x="0" y="157"/>
                    <a:pt x="0" y="190"/>
                    <a:pt x="17" y="207"/>
                  </a:cubicBezTo>
                  <a:cubicBezTo>
                    <a:pt x="33" y="244"/>
                    <a:pt x="66" y="260"/>
                    <a:pt x="87" y="260"/>
                  </a:cubicBezTo>
                  <a:cubicBezTo>
                    <a:pt x="95" y="262"/>
                    <a:pt x="103" y="263"/>
                    <a:pt x="111" y="263"/>
                  </a:cubicBezTo>
                  <a:cubicBezTo>
                    <a:pt x="169" y="263"/>
                    <a:pt x="223" y="215"/>
                    <a:pt x="223" y="157"/>
                  </a:cubicBezTo>
                  <a:cubicBezTo>
                    <a:pt x="239" y="120"/>
                    <a:pt x="239" y="87"/>
                    <a:pt x="223" y="54"/>
                  </a:cubicBezTo>
                  <a:cubicBezTo>
                    <a:pt x="206" y="54"/>
                    <a:pt x="206" y="38"/>
                    <a:pt x="206" y="38"/>
                  </a:cubicBezTo>
                  <a:cubicBezTo>
                    <a:pt x="190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6"/>
            <p:cNvSpPr/>
            <p:nvPr/>
          </p:nvSpPr>
          <p:spPr>
            <a:xfrm>
              <a:off x="4157975" y="27629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83" y="1"/>
                    <a:pt x="34" y="50"/>
                    <a:pt x="17" y="120"/>
                  </a:cubicBezTo>
                  <a:cubicBezTo>
                    <a:pt x="1" y="153"/>
                    <a:pt x="17" y="190"/>
                    <a:pt x="34" y="207"/>
                  </a:cubicBezTo>
                  <a:cubicBezTo>
                    <a:pt x="34" y="240"/>
                    <a:pt x="67" y="256"/>
                    <a:pt x="104" y="256"/>
                  </a:cubicBezTo>
                  <a:cubicBezTo>
                    <a:pt x="111" y="259"/>
                    <a:pt x="119" y="261"/>
                    <a:pt x="127" y="261"/>
                  </a:cubicBezTo>
                  <a:cubicBezTo>
                    <a:pt x="173" y="261"/>
                    <a:pt x="226" y="213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lnTo>
                    <a:pt x="207" y="33"/>
                  </a:lnTo>
                  <a:cubicBezTo>
                    <a:pt x="186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6"/>
            <p:cNvSpPr/>
            <p:nvPr/>
          </p:nvSpPr>
          <p:spPr>
            <a:xfrm>
              <a:off x="4163950" y="2730550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44" y="1"/>
                  </a:moveTo>
                  <a:cubicBezTo>
                    <a:pt x="114" y="1"/>
                    <a:pt x="80" y="14"/>
                    <a:pt x="50" y="43"/>
                  </a:cubicBezTo>
                  <a:cubicBezTo>
                    <a:pt x="1" y="109"/>
                    <a:pt x="17" y="179"/>
                    <a:pt x="50" y="233"/>
                  </a:cubicBezTo>
                  <a:cubicBezTo>
                    <a:pt x="71" y="249"/>
                    <a:pt x="87" y="249"/>
                    <a:pt x="104" y="249"/>
                  </a:cubicBezTo>
                  <a:cubicBezTo>
                    <a:pt x="113" y="254"/>
                    <a:pt x="123" y="256"/>
                    <a:pt x="133" y="256"/>
                  </a:cubicBezTo>
                  <a:cubicBezTo>
                    <a:pt x="163" y="256"/>
                    <a:pt x="195" y="240"/>
                    <a:pt x="207" y="212"/>
                  </a:cubicBezTo>
                  <a:cubicBezTo>
                    <a:pt x="240" y="163"/>
                    <a:pt x="256" y="109"/>
                    <a:pt x="240" y="76"/>
                  </a:cubicBezTo>
                  <a:cubicBezTo>
                    <a:pt x="240" y="60"/>
                    <a:pt x="224" y="43"/>
                    <a:pt x="207" y="27"/>
                  </a:cubicBezTo>
                  <a:cubicBezTo>
                    <a:pt x="192" y="10"/>
                    <a:pt x="169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6"/>
            <p:cNvSpPr/>
            <p:nvPr/>
          </p:nvSpPr>
          <p:spPr>
            <a:xfrm>
              <a:off x="4190975" y="27203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24" y="1"/>
                    <a:pt x="87" y="1"/>
                    <a:pt x="54" y="21"/>
                  </a:cubicBezTo>
                  <a:cubicBezTo>
                    <a:pt x="37" y="38"/>
                    <a:pt x="21" y="71"/>
                    <a:pt x="0" y="104"/>
                  </a:cubicBezTo>
                  <a:cubicBezTo>
                    <a:pt x="0" y="141"/>
                    <a:pt x="0" y="174"/>
                    <a:pt x="21" y="207"/>
                  </a:cubicBezTo>
                  <a:cubicBezTo>
                    <a:pt x="37" y="228"/>
                    <a:pt x="54" y="244"/>
                    <a:pt x="87" y="260"/>
                  </a:cubicBezTo>
                  <a:cubicBezTo>
                    <a:pt x="157" y="260"/>
                    <a:pt x="206" y="207"/>
                    <a:pt x="227" y="141"/>
                  </a:cubicBezTo>
                  <a:cubicBezTo>
                    <a:pt x="243" y="104"/>
                    <a:pt x="227" y="71"/>
                    <a:pt x="206" y="54"/>
                  </a:cubicBezTo>
                  <a:cubicBezTo>
                    <a:pt x="206" y="38"/>
                    <a:pt x="206" y="38"/>
                    <a:pt x="190" y="21"/>
                  </a:cubicBezTo>
                  <a:cubicBezTo>
                    <a:pt x="190" y="21"/>
                    <a:pt x="17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6"/>
            <p:cNvSpPr/>
            <p:nvPr/>
          </p:nvSpPr>
          <p:spPr>
            <a:xfrm>
              <a:off x="4162200" y="27157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41" y="0"/>
                  </a:moveTo>
                  <a:cubicBezTo>
                    <a:pt x="120" y="0"/>
                    <a:pt x="87" y="17"/>
                    <a:pt x="54" y="33"/>
                  </a:cubicBezTo>
                  <a:cubicBezTo>
                    <a:pt x="38" y="50"/>
                    <a:pt x="17" y="83"/>
                    <a:pt x="1" y="120"/>
                  </a:cubicBezTo>
                  <a:cubicBezTo>
                    <a:pt x="1" y="153"/>
                    <a:pt x="1" y="186"/>
                    <a:pt x="17" y="206"/>
                  </a:cubicBezTo>
                  <a:cubicBezTo>
                    <a:pt x="38" y="239"/>
                    <a:pt x="54" y="256"/>
                    <a:pt x="87" y="256"/>
                  </a:cubicBezTo>
                  <a:cubicBezTo>
                    <a:pt x="97" y="258"/>
                    <a:pt x="105" y="259"/>
                    <a:pt x="114" y="259"/>
                  </a:cubicBezTo>
                  <a:cubicBezTo>
                    <a:pt x="170" y="259"/>
                    <a:pt x="209" y="214"/>
                    <a:pt x="223" y="153"/>
                  </a:cubicBezTo>
                  <a:cubicBezTo>
                    <a:pt x="223" y="120"/>
                    <a:pt x="223" y="83"/>
                    <a:pt x="207" y="50"/>
                  </a:cubicBezTo>
                  <a:cubicBezTo>
                    <a:pt x="207" y="50"/>
                    <a:pt x="207" y="33"/>
                    <a:pt x="190" y="33"/>
                  </a:cubicBezTo>
                  <a:cubicBezTo>
                    <a:pt x="174" y="17"/>
                    <a:pt x="157" y="17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6"/>
            <p:cNvSpPr/>
            <p:nvPr/>
          </p:nvSpPr>
          <p:spPr>
            <a:xfrm>
              <a:off x="4148075" y="2839425"/>
              <a:ext cx="5600" cy="6075"/>
            </a:xfrm>
            <a:custGeom>
              <a:avLst/>
              <a:gdLst/>
              <a:ahLst/>
              <a:cxnLst/>
              <a:rect l="l" t="t" r="r" b="b"/>
              <a:pathLst>
                <a:path w="224" h="243" extrusionOk="0">
                  <a:moveTo>
                    <a:pt x="121" y="1"/>
                  </a:moveTo>
                  <a:cubicBezTo>
                    <a:pt x="67" y="1"/>
                    <a:pt x="17" y="34"/>
                    <a:pt x="1" y="104"/>
                  </a:cubicBezTo>
                  <a:cubicBezTo>
                    <a:pt x="1" y="137"/>
                    <a:pt x="1" y="170"/>
                    <a:pt x="17" y="186"/>
                  </a:cubicBezTo>
                  <a:cubicBezTo>
                    <a:pt x="34" y="223"/>
                    <a:pt x="50" y="240"/>
                    <a:pt x="88" y="240"/>
                  </a:cubicBezTo>
                  <a:cubicBezTo>
                    <a:pt x="94" y="242"/>
                    <a:pt x="101" y="243"/>
                    <a:pt x="108" y="243"/>
                  </a:cubicBezTo>
                  <a:cubicBezTo>
                    <a:pt x="154" y="243"/>
                    <a:pt x="209" y="198"/>
                    <a:pt x="224" y="137"/>
                  </a:cubicBezTo>
                  <a:lnTo>
                    <a:pt x="224" y="104"/>
                  </a:lnTo>
                  <a:cubicBezTo>
                    <a:pt x="224" y="67"/>
                    <a:pt x="207" y="34"/>
                    <a:pt x="191" y="17"/>
                  </a:cubicBezTo>
                  <a:cubicBezTo>
                    <a:pt x="170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6"/>
            <p:cNvSpPr/>
            <p:nvPr/>
          </p:nvSpPr>
          <p:spPr>
            <a:xfrm>
              <a:off x="4140775" y="28047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9" y="0"/>
                  </a:moveTo>
                  <a:cubicBezTo>
                    <a:pt x="124" y="0"/>
                    <a:pt x="112" y="4"/>
                    <a:pt x="103" y="13"/>
                  </a:cubicBezTo>
                  <a:cubicBezTo>
                    <a:pt x="33" y="50"/>
                    <a:pt x="0" y="116"/>
                    <a:pt x="17" y="186"/>
                  </a:cubicBezTo>
                  <a:cubicBezTo>
                    <a:pt x="33" y="219"/>
                    <a:pt x="50" y="235"/>
                    <a:pt x="70" y="256"/>
                  </a:cubicBezTo>
                  <a:cubicBezTo>
                    <a:pt x="87" y="264"/>
                    <a:pt x="99" y="268"/>
                    <a:pt x="112" y="268"/>
                  </a:cubicBezTo>
                  <a:cubicBezTo>
                    <a:pt x="124" y="268"/>
                    <a:pt x="136" y="264"/>
                    <a:pt x="153" y="256"/>
                  </a:cubicBezTo>
                  <a:cubicBezTo>
                    <a:pt x="190" y="235"/>
                    <a:pt x="206" y="219"/>
                    <a:pt x="223" y="186"/>
                  </a:cubicBezTo>
                  <a:cubicBezTo>
                    <a:pt x="239" y="153"/>
                    <a:pt x="239" y="116"/>
                    <a:pt x="239" y="83"/>
                  </a:cubicBezTo>
                  <a:cubicBezTo>
                    <a:pt x="223" y="66"/>
                    <a:pt x="223" y="50"/>
                    <a:pt x="206" y="29"/>
                  </a:cubicBezTo>
                  <a:lnTo>
                    <a:pt x="190" y="13"/>
                  </a:lnTo>
                  <a:cubicBezTo>
                    <a:pt x="171" y="4"/>
                    <a:pt x="154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6"/>
            <p:cNvSpPr/>
            <p:nvPr/>
          </p:nvSpPr>
          <p:spPr>
            <a:xfrm>
              <a:off x="4143350" y="27153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33" y="1"/>
                  </a:moveTo>
                  <a:cubicBezTo>
                    <a:pt x="99" y="1"/>
                    <a:pt x="64" y="19"/>
                    <a:pt x="33" y="50"/>
                  </a:cubicBezTo>
                  <a:cubicBezTo>
                    <a:pt x="0" y="100"/>
                    <a:pt x="0" y="186"/>
                    <a:pt x="50" y="223"/>
                  </a:cubicBezTo>
                  <a:cubicBezTo>
                    <a:pt x="65" y="244"/>
                    <a:pt x="85" y="253"/>
                    <a:pt x="107" y="253"/>
                  </a:cubicBezTo>
                  <a:cubicBezTo>
                    <a:pt x="139" y="253"/>
                    <a:pt x="175" y="234"/>
                    <a:pt x="206" y="203"/>
                  </a:cubicBezTo>
                  <a:cubicBezTo>
                    <a:pt x="239" y="153"/>
                    <a:pt x="239" y="67"/>
                    <a:pt x="206" y="34"/>
                  </a:cubicBezTo>
                  <a:cubicBezTo>
                    <a:pt x="184" y="11"/>
                    <a:pt x="159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6"/>
            <p:cNvSpPr/>
            <p:nvPr/>
          </p:nvSpPr>
          <p:spPr>
            <a:xfrm>
              <a:off x="4140775" y="2695950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03" y="1"/>
                  </a:moveTo>
                  <a:cubicBezTo>
                    <a:pt x="33" y="34"/>
                    <a:pt x="0" y="104"/>
                    <a:pt x="17" y="174"/>
                  </a:cubicBezTo>
                  <a:cubicBezTo>
                    <a:pt x="33" y="207"/>
                    <a:pt x="50" y="223"/>
                    <a:pt x="70" y="240"/>
                  </a:cubicBezTo>
                  <a:cubicBezTo>
                    <a:pt x="87" y="248"/>
                    <a:pt x="103" y="252"/>
                    <a:pt x="118" y="252"/>
                  </a:cubicBezTo>
                  <a:cubicBezTo>
                    <a:pt x="132" y="252"/>
                    <a:pt x="145" y="248"/>
                    <a:pt x="153" y="240"/>
                  </a:cubicBezTo>
                  <a:cubicBezTo>
                    <a:pt x="223" y="223"/>
                    <a:pt x="256" y="137"/>
                    <a:pt x="239" y="87"/>
                  </a:cubicBezTo>
                  <a:cubicBezTo>
                    <a:pt x="239" y="50"/>
                    <a:pt x="223" y="34"/>
                    <a:pt x="206" y="17"/>
                  </a:cubicBezTo>
                  <a:cubicBezTo>
                    <a:pt x="206" y="17"/>
                    <a:pt x="190" y="17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6"/>
            <p:cNvSpPr/>
            <p:nvPr/>
          </p:nvSpPr>
          <p:spPr>
            <a:xfrm>
              <a:off x="4139025" y="2741000"/>
              <a:ext cx="6500" cy="6425"/>
            </a:xfrm>
            <a:custGeom>
              <a:avLst/>
              <a:gdLst/>
              <a:ahLst/>
              <a:cxnLst/>
              <a:rect l="l" t="t" r="r" b="b"/>
              <a:pathLst>
                <a:path w="260" h="257" extrusionOk="0">
                  <a:moveTo>
                    <a:pt x="103" y="0"/>
                  </a:moveTo>
                  <a:cubicBezTo>
                    <a:pt x="37" y="37"/>
                    <a:pt x="0" y="103"/>
                    <a:pt x="17" y="173"/>
                  </a:cubicBezTo>
                  <a:cubicBezTo>
                    <a:pt x="32" y="225"/>
                    <a:pt x="71" y="256"/>
                    <a:pt x="113" y="256"/>
                  </a:cubicBezTo>
                  <a:cubicBezTo>
                    <a:pt x="127" y="256"/>
                    <a:pt x="143" y="252"/>
                    <a:pt x="157" y="244"/>
                  </a:cubicBezTo>
                  <a:cubicBezTo>
                    <a:pt x="223" y="227"/>
                    <a:pt x="260" y="141"/>
                    <a:pt x="243" y="70"/>
                  </a:cubicBezTo>
                  <a:cubicBezTo>
                    <a:pt x="223" y="54"/>
                    <a:pt x="223" y="37"/>
                    <a:pt x="206" y="21"/>
                  </a:cubicBezTo>
                  <a:cubicBezTo>
                    <a:pt x="206" y="21"/>
                    <a:pt x="190" y="21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6"/>
            <p:cNvSpPr/>
            <p:nvPr/>
          </p:nvSpPr>
          <p:spPr>
            <a:xfrm>
              <a:off x="4144575" y="2776350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38" y="0"/>
                  </a:moveTo>
                  <a:cubicBezTo>
                    <a:pt x="123" y="0"/>
                    <a:pt x="106" y="5"/>
                    <a:pt x="87" y="13"/>
                  </a:cubicBezTo>
                  <a:cubicBezTo>
                    <a:pt x="71" y="29"/>
                    <a:pt x="38" y="50"/>
                    <a:pt x="21" y="83"/>
                  </a:cubicBezTo>
                  <a:cubicBezTo>
                    <a:pt x="1" y="116"/>
                    <a:pt x="1" y="153"/>
                    <a:pt x="21" y="186"/>
                  </a:cubicBezTo>
                  <a:cubicBezTo>
                    <a:pt x="21" y="219"/>
                    <a:pt x="38" y="235"/>
                    <a:pt x="71" y="256"/>
                  </a:cubicBezTo>
                  <a:cubicBezTo>
                    <a:pt x="79" y="264"/>
                    <a:pt x="93" y="268"/>
                    <a:pt x="108" y="268"/>
                  </a:cubicBezTo>
                  <a:cubicBezTo>
                    <a:pt x="123" y="268"/>
                    <a:pt x="141" y="264"/>
                    <a:pt x="157" y="256"/>
                  </a:cubicBezTo>
                  <a:cubicBezTo>
                    <a:pt x="207" y="235"/>
                    <a:pt x="244" y="153"/>
                    <a:pt x="228" y="83"/>
                  </a:cubicBezTo>
                  <a:cubicBezTo>
                    <a:pt x="228" y="66"/>
                    <a:pt x="228" y="50"/>
                    <a:pt x="207" y="29"/>
                  </a:cubicBezTo>
                  <a:cubicBezTo>
                    <a:pt x="190" y="29"/>
                    <a:pt x="190" y="29"/>
                    <a:pt x="174" y="13"/>
                  </a:cubicBezTo>
                  <a:cubicBezTo>
                    <a:pt x="166" y="5"/>
                    <a:pt x="153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6"/>
            <p:cNvSpPr/>
            <p:nvPr/>
          </p:nvSpPr>
          <p:spPr>
            <a:xfrm>
              <a:off x="4143750" y="2759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7" y="1"/>
                  </a:moveTo>
                  <a:cubicBezTo>
                    <a:pt x="87" y="1"/>
                    <a:pt x="34" y="38"/>
                    <a:pt x="17" y="104"/>
                  </a:cubicBezTo>
                  <a:cubicBezTo>
                    <a:pt x="1" y="158"/>
                    <a:pt x="17" y="190"/>
                    <a:pt x="34" y="228"/>
                  </a:cubicBezTo>
                  <a:cubicBezTo>
                    <a:pt x="54" y="244"/>
                    <a:pt x="71" y="261"/>
                    <a:pt x="87" y="261"/>
                  </a:cubicBezTo>
                  <a:cubicBezTo>
                    <a:pt x="120" y="261"/>
                    <a:pt x="157" y="261"/>
                    <a:pt x="174" y="244"/>
                  </a:cubicBezTo>
                  <a:cubicBezTo>
                    <a:pt x="207" y="207"/>
                    <a:pt x="223" y="190"/>
                    <a:pt x="223" y="158"/>
                  </a:cubicBezTo>
                  <a:cubicBezTo>
                    <a:pt x="240" y="125"/>
                    <a:pt x="240" y="87"/>
                    <a:pt x="223" y="54"/>
                  </a:cubicBezTo>
                  <a:cubicBezTo>
                    <a:pt x="207" y="54"/>
                    <a:pt x="207" y="38"/>
                    <a:pt x="207" y="38"/>
                  </a:cubicBezTo>
                  <a:lnTo>
                    <a:pt x="190" y="21"/>
                  </a:lnTo>
                  <a:cubicBezTo>
                    <a:pt x="174" y="21"/>
                    <a:pt x="15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6"/>
            <p:cNvSpPr/>
            <p:nvPr/>
          </p:nvSpPr>
          <p:spPr>
            <a:xfrm>
              <a:off x="4163950" y="2839950"/>
              <a:ext cx="6025" cy="6300"/>
            </a:xfrm>
            <a:custGeom>
              <a:avLst/>
              <a:gdLst/>
              <a:ahLst/>
              <a:cxnLst/>
              <a:rect l="l" t="t" r="r" b="b"/>
              <a:pathLst>
                <a:path w="241" h="252" extrusionOk="0">
                  <a:moveTo>
                    <a:pt x="140" y="0"/>
                  </a:moveTo>
                  <a:cubicBezTo>
                    <a:pt x="125" y="0"/>
                    <a:pt x="112" y="4"/>
                    <a:pt x="104" y="13"/>
                  </a:cubicBezTo>
                  <a:cubicBezTo>
                    <a:pt x="34" y="29"/>
                    <a:pt x="1" y="116"/>
                    <a:pt x="17" y="165"/>
                  </a:cubicBezTo>
                  <a:cubicBezTo>
                    <a:pt x="17" y="202"/>
                    <a:pt x="50" y="235"/>
                    <a:pt x="71" y="235"/>
                  </a:cubicBezTo>
                  <a:cubicBezTo>
                    <a:pt x="104" y="252"/>
                    <a:pt x="120" y="252"/>
                    <a:pt x="153" y="252"/>
                  </a:cubicBezTo>
                  <a:cubicBezTo>
                    <a:pt x="191" y="235"/>
                    <a:pt x="207" y="202"/>
                    <a:pt x="224" y="186"/>
                  </a:cubicBezTo>
                  <a:cubicBezTo>
                    <a:pt x="240" y="149"/>
                    <a:pt x="240" y="116"/>
                    <a:pt x="240" y="83"/>
                  </a:cubicBezTo>
                  <a:cubicBezTo>
                    <a:pt x="224" y="62"/>
                    <a:pt x="224" y="46"/>
                    <a:pt x="207" y="29"/>
                  </a:cubicBezTo>
                  <a:cubicBezTo>
                    <a:pt x="207" y="13"/>
                    <a:pt x="191" y="13"/>
                    <a:pt x="191" y="13"/>
                  </a:cubicBezTo>
                  <a:cubicBezTo>
                    <a:pt x="172" y="4"/>
                    <a:pt x="154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6"/>
            <p:cNvSpPr/>
            <p:nvPr/>
          </p:nvSpPr>
          <p:spPr>
            <a:xfrm>
              <a:off x="4143350" y="2821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72" y="1"/>
                    <a:pt x="31" y="48"/>
                    <a:pt x="17" y="108"/>
                  </a:cubicBezTo>
                  <a:cubicBezTo>
                    <a:pt x="0" y="141"/>
                    <a:pt x="17" y="174"/>
                    <a:pt x="33" y="211"/>
                  </a:cubicBezTo>
                  <a:cubicBezTo>
                    <a:pt x="50" y="228"/>
                    <a:pt x="70" y="244"/>
                    <a:pt x="103" y="261"/>
                  </a:cubicBezTo>
                  <a:cubicBezTo>
                    <a:pt x="153" y="261"/>
                    <a:pt x="223" y="211"/>
                    <a:pt x="239" y="141"/>
                  </a:cubicBezTo>
                  <a:cubicBezTo>
                    <a:pt x="239" y="108"/>
                    <a:pt x="239" y="71"/>
                    <a:pt x="223" y="55"/>
                  </a:cubicBezTo>
                  <a:cubicBezTo>
                    <a:pt x="223" y="38"/>
                    <a:pt x="206" y="38"/>
                    <a:pt x="206" y="22"/>
                  </a:cubicBezTo>
                  <a:cubicBezTo>
                    <a:pt x="190" y="5"/>
                    <a:pt x="173" y="5"/>
                    <a:pt x="153" y="5"/>
                  </a:cubicBezTo>
                  <a:cubicBezTo>
                    <a:pt x="143" y="2"/>
                    <a:pt x="134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6"/>
            <p:cNvSpPr/>
            <p:nvPr/>
          </p:nvSpPr>
          <p:spPr>
            <a:xfrm>
              <a:off x="4186750" y="2765850"/>
              <a:ext cx="5575" cy="6200"/>
            </a:xfrm>
            <a:custGeom>
              <a:avLst/>
              <a:gdLst/>
              <a:ahLst/>
              <a:cxnLst/>
              <a:rect l="l" t="t" r="r" b="b"/>
              <a:pathLst>
                <a:path w="223" h="248" extrusionOk="0">
                  <a:moveTo>
                    <a:pt x="110" y="1"/>
                  </a:moveTo>
                  <a:cubicBezTo>
                    <a:pt x="54" y="1"/>
                    <a:pt x="14" y="46"/>
                    <a:pt x="0" y="107"/>
                  </a:cubicBezTo>
                  <a:cubicBezTo>
                    <a:pt x="0" y="140"/>
                    <a:pt x="0" y="177"/>
                    <a:pt x="17" y="194"/>
                  </a:cubicBezTo>
                  <a:cubicBezTo>
                    <a:pt x="33" y="227"/>
                    <a:pt x="50" y="243"/>
                    <a:pt x="87" y="243"/>
                  </a:cubicBezTo>
                  <a:cubicBezTo>
                    <a:pt x="94" y="246"/>
                    <a:pt x="102" y="248"/>
                    <a:pt x="110" y="248"/>
                  </a:cubicBezTo>
                  <a:cubicBezTo>
                    <a:pt x="156" y="248"/>
                    <a:pt x="209" y="200"/>
                    <a:pt x="223" y="140"/>
                  </a:cubicBezTo>
                  <a:cubicBezTo>
                    <a:pt x="223" y="107"/>
                    <a:pt x="223" y="74"/>
                    <a:pt x="206" y="58"/>
                  </a:cubicBezTo>
                  <a:cubicBezTo>
                    <a:pt x="206" y="37"/>
                    <a:pt x="190" y="37"/>
                    <a:pt x="190" y="21"/>
                  </a:cubicBezTo>
                  <a:cubicBezTo>
                    <a:pt x="169" y="4"/>
                    <a:pt x="153" y="4"/>
                    <a:pt x="136" y="4"/>
                  </a:cubicBezTo>
                  <a:cubicBezTo>
                    <a:pt x="127" y="2"/>
                    <a:pt x="118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6"/>
            <p:cNvSpPr/>
            <p:nvPr/>
          </p:nvSpPr>
          <p:spPr>
            <a:xfrm>
              <a:off x="4178600" y="2733400"/>
              <a:ext cx="6400" cy="6375"/>
            </a:xfrm>
            <a:custGeom>
              <a:avLst/>
              <a:gdLst/>
              <a:ahLst/>
              <a:cxnLst/>
              <a:rect l="l" t="t" r="r" b="b"/>
              <a:pathLst>
                <a:path w="256" h="255" extrusionOk="0">
                  <a:moveTo>
                    <a:pt x="145" y="0"/>
                  </a:moveTo>
                  <a:cubicBezTo>
                    <a:pt x="132" y="0"/>
                    <a:pt x="120" y="5"/>
                    <a:pt x="103" y="16"/>
                  </a:cubicBezTo>
                  <a:cubicBezTo>
                    <a:pt x="33" y="32"/>
                    <a:pt x="0" y="119"/>
                    <a:pt x="17" y="185"/>
                  </a:cubicBezTo>
                  <a:cubicBezTo>
                    <a:pt x="33" y="201"/>
                    <a:pt x="50" y="238"/>
                    <a:pt x="66" y="255"/>
                  </a:cubicBezTo>
                  <a:lnTo>
                    <a:pt x="153" y="255"/>
                  </a:lnTo>
                  <a:cubicBezTo>
                    <a:pt x="186" y="238"/>
                    <a:pt x="223" y="222"/>
                    <a:pt x="223" y="185"/>
                  </a:cubicBezTo>
                  <a:cubicBezTo>
                    <a:pt x="239" y="152"/>
                    <a:pt x="256" y="119"/>
                    <a:pt x="239" y="82"/>
                  </a:cubicBezTo>
                  <a:cubicBezTo>
                    <a:pt x="239" y="65"/>
                    <a:pt x="223" y="49"/>
                    <a:pt x="206" y="32"/>
                  </a:cubicBezTo>
                  <a:lnTo>
                    <a:pt x="186" y="16"/>
                  </a:lnTo>
                  <a:cubicBezTo>
                    <a:pt x="169" y="5"/>
                    <a:pt x="157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6"/>
            <p:cNvSpPr/>
            <p:nvPr/>
          </p:nvSpPr>
          <p:spPr>
            <a:xfrm>
              <a:off x="4184575" y="27047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0" y="1"/>
                  </a:moveTo>
                  <a:cubicBezTo>
                    <a:pt x="99" y="1"/>
                    <a:pt x="70" y="14"/>
                    <a:pt x="50" y="43"/>
                  </a:cubicBezTo>
                  <a:cubicBezTo>
                    <a:pt x="0" y="109"/>
                    <a:pt x="0" y="179"/>
                    <a:pt x="50" y="233"/>
                  </a:cubicBezTo>
                  <a:cubicBezTo>
                    <a:pt x="50" y="233"/>
                    <a:pt x="71" y="250"/>
                    <a:pt x="87" y="250"/>
                  </a:cubicBezTo>
                  <a:cubicBezTo>
                    <a:pt x="100" y="254"/>
                    <a:pt x="112" y="256"/>
                    <a:pt x="124" y="256"/>
                  </a:cubicBezTo>
                  <a:cubicBezTo>
                    <a:pt x="156" y="256"/>
                    <a:pt x="182" y="240"/>
                    <a:pt x="207" y="212"/>
                  </a:cubicBezTo>
                  <a:cubicBezTo>
                    <a:pt x="240" y="163"/>
                    <a:pt x="240" y="109"/>
                    <a:pt x="240" y="76"/>
                  </a:cubicBezTo>
                  <a:cubicBezTo>
                    <a:pt x="223" y="60"/>
                    <a:pt x="223" y="43"/>
                    <a:pt x="207" y="27"/>
                  </a:cubicBezTo>
                  <a:cubicBezTo>
                    <a:pt x="182" y="10"/>
                    <a:pt x="155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6"/>
            <p:cNvSpPr/>
            <p:nvPr/>
          </p:nvSpPr>
          <p:spPr>
            <a:xfrm>
              <a:off x="4173850" y="27788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53" y="0"/>
                  </a:moveTo>
                  <a:cubicBezTo>
                    <a:pt x="87" y="0"/>
                    <a:pt x="17" y="54"/>
                    <a:pt x="17" y="120"/>
                  </a:cubicBezTo>
                  <a:cubicBezTo>
                    <a:pt x="1" y="157"/>
                    <a:pt x="1" y="190"/>
                    <a:pt x="17" y="207"/>
                  </a:cubicBezTo>
                  <a:cubicBezTo>
                    <a:pt x="34" y="240"/>
                    <a:pt x="67" y="260"/>
                    <a:pt x="87" y="260"/>
                  </a:cubicBezTo>
                  <a:cubicBezTo>
                    <a:pt x="95" y="262"/>
                    <a:pt x="103" y="263"/>
                    <a:pt x="111" y="263"/>
                  </a:cubicBezTo>
                  <a:cubicBezTo>
                    <a:pt x="166" y="263"/>
                    <a:pt x="209" y="215"/>
                    <a:pt x="223" y="157"/>
                  </a:cubicBezTo>
                  <a:cubicBezTo>
                    <a:pt x="240" y="120"/>
                    <a:pt x="223" y="87"/>
                    <a:pt x="223" y="54"/>
                  </a:cubicBezTo>
                  <a:cubicBezTo>
                    <a:pt x="207" y="54"/>
                    <a:pt x="207" y="33"/>
                    <a:pt x="207" y="33"/>
                  </a:cubicBezTo>
                  <a:cubicBezTo>
                    <a:pt x="19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6"/>
            <p:cNvSpPr/>
            <p:nvPr/>
          </p:nvSpPr>
          <p:spPr>
            <a:xfrm>
              <a:off x="4171700" y="2762375"/>
              <a:ext cx="6400" cy="6500"/>
            </a:xfrm>
            <a:custGeom>
              <a:avLst/>
              <a:gdLst/>
              <a:ahLst/>
              <a:cxnLst/>
              <a:rect l="l" t="t" r="r" b="b"/>
              <a:pathLst>
                <a:path w="256" h="260" extrusionOk="0">
                  <a:moveTo>
                    <a:pt x="130" y="1"/>
                  </a:moveTo>
                  <a:cubicBezTo>
                    <a:pt x="99" y="1"/>
                    <a:pt x="70" y="13"/>
                    <a:pt x="50" y="40"/>
                  </a:cubicBezTo>
                  <a:cubicBezTo>
                    <a:pt x="0" y="110"/>
                    <a:pt x="0" y="176"/>
                    <a:pt x="50" y="230"/>
                  </a:cubicBezTo>
                  <a:cubicBezTo>
                    <a:pt x="65" y="250"/>
                    <a:pt x="89" y="260"/>
                    <a:pt x="115" y="260"/>
                  </a:cubicBezTo>
                  <a:cubicBezTo>
                    <a:pt x="150" y="260"/>
                    <a:pt x="187" y="242"/>
                    <a:pt x="206" y="213"/>
                  </a:cubicBezTo>
                  <a:cubicBezTo>
                    <a:pt x="256" y="160"/>
                    <a:pt x="256" y="73"/>
                    <a:pt x="206" y="24"/>
                  </a:cubicBezTo>
                  <a:cubicBezTo>
                    <a:pt x="182" y="9"/>
                    <a:pt x="156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6"/>
            <p:cNvSpPr/>
            <p:nvPr/>
          </p:nvSpPr>
          <p:spPr>
            <a:xfrm>
              <a:off x="4167775" y="2793975"/>
              <a:ext cx="6525" cy="6300"/>
            </a:xfrm>
            <a:custGeom>
              <a:avLst/>
              <a:gdLst/>
              <a:ahLst/>
              <a:cxnLst/>
              <a:rect l="l" t="t" r="r" b="b"/>
              <a:pathLst>
                <a:path w="261" h="252" extrusionOk="0">
                  <a:moveTo>
                    <a:pt x="142" y="0"/>
                  </a:moveTo>
                  <a:cubicBezTo>
                    <a:pt x="127" y="0"/>
                    <a:pt x="114" y="5"/>
                    <a:pt x="103" y="13"/>
                  </a:cubicBezTo>
                  <a:cubicBezTo>
                    <a:pt x="38" y="29"/>
                    <a:pt x="0" y="116"/>
                    <a:pt x="21" y="186"/>
                  </a:cubicBezTo>
                  <a:cubicBezTo>
                    <a:pt x="21" y="203"/>
                    <a:pt x="54" y="236"/>
                    <a:pt x="71" y="252"/>
                  </a:cubicBezTo>
                  <a:lnTo>
                    <a:pt x="157" y="252"/>
                  </a:lnTo>
                  <a:cubicBezTo>
                    <a:pt x="227" y="219"/>
                    <a:pt x="260" y="149"/>
                    <a:pt x="244" y="83"/>
                  </a:cubicBezTo>
                  <a:cubicBezTo>
                    <a:pt x="227" y="66"/>
                    <a:pt x="227" y="46"/>
                    <a:pt x="207" y="29"/>
                  </a:cubicBezTo>
                  <a:lnTo>
                    <a:pt x="190" y="13"/>
                  </a:lnTo>
                  <a:cubicBezTo>
                    <a:pt x="174" y="5"/>
                    <a:pt x="157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6"/>
            <p:cNvSpPr/>
            <p:nvPr/>
          </p:nvSpPr>
          <p:spPr>
            <a:xfrm>
              <a:off x="4184150" y="2750150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5" y="0"/>
                  </a:moveTo>
                  <a:cubicBezTo>
                    <a:pt x="100" y="0"/>
                    <a:pt x="65" y="18"/>
                    <a:pt x="34" y="47"/>
                  </a:cubicBezTo>
                  <a:cubicBezTo>
                    <a:pt x="1" y="100"/>
                    <a:pt x="1" y="187"/>
                    <a:pt x="50" y="236"/>
                  </a:cubicBezTo>
                  <a:cubicBezTo>
                    <a:pt x="66" y="252"/>
                    <a:pt x="87" y="261"/>
                    <a:pt x="110" y="261"/>
                  </a:cubicBezTo>
                  <a:cubicBezTo>
                    <a:pt x="141" y="261"/>
                    <a:pt x="176" y="244"/>
                    <a:pt x="207" y="203"/>
                  </a:cubicBezTo>
                  <a:cubicBezTo>
                    <a:pt x="240" y="150"/>
                    <a:pt x="240" y="84"/>
                    <a:pt x="207" y="30"/>
                  </a:cubicBezTo>
                  <a:cubicBezTo>
                    <a:pt x="185" y="9"/>
                    <a:pt x="160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6"/>
            <p:cNvSpPr/>
            <p:nvPr/>
          </p:nvSpPr>
          <p:spPr>
            <a:xfrm>
              <a:off x="4176850" y="2716650"/>
              <a:ext cx="6000" cy="6200"/>
            </a:xfrm>
            <a:custGeom>
              <a:avLst/>
              <a:gdLst/>
              <a:ahLst/>
              <a:cxnLst/>
              <a:rect l="l" t="t" r="r" b="b"/>
              <a:pathLst>
                <a:path w="240" h="248" extrusionOk="0">
                  <a:moveTo>
                    <a:pt x="134" y="0"/>
                  </a:moveTo>
                  <a:cubicBezTo>
                    <a:pt x="100" y="0"/>
                    <a:pt x="64" y="18"/>
                    <a:pt x="33" y="47"/>
                  </a:cubicBezTo>
                  <a:cubicBezTo>
                    <a:pt x="33" y="67"/>
                    <a:pt x="17" y="84"/>
                    <a:pt x="17" y="100"/>
                  </a:cubicBezTo>
                  <a:cubicBezTo>
                    <a:pt x="0" y="150"/>
                    <a:pt x="17" y="203"/>
                    <a:pt x="33" y="220"/>
                  </a:cubicBezTo>
                  <a:cubicBezTo>
                    <a:pt x="55" y="239"/>
                    <a:pt x="81" y="247"/>
                    <a:pt x="105" y="247"/>
                  </a:cubicBezTo>
                  <a:cubicBezTo>
                    <a:pt x="123" y="247"/>
                    <a:pt x="139" y="243"/>
                    <a:pt x="153" y="236"/>
                  </a:cubicBezTo>
                  <a:cubicBezTo>
                    <a:pt x="173" y="236"/>
                    <a:pt x="190" y="220"/>
                    <a:pt x="206" y="203"/>
                  </a:cubicBezTo>
                  <a:cubicBezTo>
                    <a:pt x="239" y="150"/>
                    <a:pt x="239" y="67"/>
                    <a:pt x="206" y="30"/>
                  </a:cubicBezTo>
                  <a:cubicBezTo>
                    <a:pt x="184" y="9"/>
                    <a:pt x="159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6"/>
            <p:cNvSpPr/>
            <p:nvPr/>
          </p:nvSpPr>
          <p:spPr>
            <a:xfrm>
              <a:off x="4187975" y="2781275"/>
              <a:ext cx="6525" cy="6550"/>
            </a:xfrm>
            <a:custGeom>
              <a:avLst/>
              <a:gdLst/>
              <a:ahLst/>
              <a:cxnLst/>
              <a:rect l="l" t="t" r="r" b="b"/>
              <a:pathLst>
                <a:path w="261" h="262" extrusionOk="0">
                  <a:moveTo>
                    <a:pt x="152" y="1"/>
                  </a:moveTo>
                  <a:cubicBezTo>
                    <a:pt x="120" y="1"/>
                    <a:pt x="83" y="18"/>
                    <a:pt x="54" y="59"/>
                  </a:cubicBezTo>
                  <a:cubicBezTo>
                    <a:pt x="1" y="109"/>
                    <a:pt x="1" y="179"/>
                    <a:pt x="54" y="228"/>
                  </a:cubicBezTo>
                  <a:cubicBezTo>
                    <a:pt x="75" y="251"/>
                    <a:pt x="100" y="261"/>
                    <a:pt x="124" y="261"/>
                  </a:cubicBezTo>
                  <a:cubicBezTo>
                    <a:pt x="156" y="261"/>
                    <a:pt x="188" y="242"/>
                    <a:pt x="207" y="212"/>
                  </a:cubicBezTo>
                  <a:cubicBezTo>
                    <a:pt x="260" y="162"/>
                    <a:pt x="260" y="76"/>
                    <a:pt x="207" y="22"/>
                  </a:cubicBezTo>
                  <a:cubicBezTo>
                    <a:pt x="193" y="9"/>
                    <a:pt x="174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6"/>
            <p:cNvSpPr/>
            <p:nvPr/>
          </p:nvSpPr>
          <p:spPr>
            <a:xfrm>
              <a:off x="4181175" y="27956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53" y="0"/>
                  </a:moveTo>
                  <a:cubicBezTo>
                    <a:pt x="83" y="0"/>
                    <a:pt x="33" y="50"/>
                    <a:pt x="17" y="120"/>
                  </a:cubicBezTo>
                  <a:cubicBezTo>
                    <a:pt x="0" y="153"/>
                    <a:pt x="17" y="186"/>
                    <a:pt x="17" y="207"/>
                  </a:cubicBezTo>
                  <a:cubicBezTo>
                    <a:pt x="33" y="240"/>
                    <a:pt x="66" y="256"/>
                    <a:pt x="83" y="256"/>
                  </a:cubicBezTo>
                  <a:cubicBezTo>
                    <a:pt x="92" y="258"/>
                    <a:pt x="101" y="259"/>
                    <a:pt x="110" y="259"/>
                  </a:cubicBezTo>
                  <a:cubicBezTo>
                    <a:pt x="170" y="259"/>
                    <a:pt x="225" y="214"/>
                    <a:pt x="240" y="153"/>
                  </a:cubicBezTo>
                  <a:cubicBezTo>
                    <a:pt x="240" y="120"/>
                    <a:pt x="240" y="83"/>
                    <a:pt x="223" y="50"/>
                  </a:cubicBezTo>
                  <a:lnTo>
                    <a:pt x="207" y="33"/>
                  </a:lnTo>
                  <a:cubicBezTo>
                    <a:pt x="186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6"/>
            <p:cNvSpPr/>
            <p:nvPr/>
          </p:nvSpPr>
          <p:spPr>
            <a:xfrm>
              <a:off x="4186325" y="2811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20" y="1"/>
                    <a:pt x="83" y="1"/>
                    <a:pt x="50" y="34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37"/>
                    <a:pt x="1" y="174"/>
                    <a:pt x="17" y="207"/>
                  </a:cubicBezTo>
                  <a:cubicBezTo>
                    <a:pt x="34" y="240"/>
                    <a:pt x="50" y="257"/>
                    <a:pt x="83" y="257"/>
                  </a:cubicBezTo>
                  <a:cubicBezTo>
                    <a:pt x="153" y="257"/>
                    <a:pt x="207" y="224"/>
                    <a:pt x="223" y="153"/>
                  </a:cubicBezTo>
                  <a:cubicBezTo>
                    <a:pt x="240" y="120"/>
                    <a:pt x="223" y="87"/>
                    <a:pt x="207" y="50"/>
                  </a:cubicBezTo>
                  <a:cubicBezTo>
                    <a:pt x="207" y="50"/>
                    <a:pt x="207" y="34"/>
                    <a:pt x="186" y="34"/>
                  </a:cubicBezTo>
                  <a:cubicBezTo>
                    <a:pt x="186" y="17"/>
                    <a:pt x="170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6"/>
            <p:cNvSpPr/>
            <p:nvPr/>
          </p:nvSpPr>
          <p:spPr>
            <a:xfrm>
              <a:off x="4176850" y="28431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38" y="0"/>
                  </a:moveTo>
                  <a:cubicBezTo>
                    <a:pt x="104" y="0"/>
                    <a:pt x="72" y="17"/>
                    <a:pt x="50" y="59"/>
                  </a:cubicBezTo>
                  <a:cubicBezTo>
                    <a:pt x="0" y="108"/>
                    <a:pt x="0" y="178"/>
                    <a:pt x="50" y="228"/>
                  </a:cubicBezTo>
                  <a:cubicBezTo>
                    <a:pt x="50" y="244"/>
                    <a:pt x="70" y="244"/>
                    <a:pt x="87" y="244"/>
                  </a:cubicBezTo>
                  <a:cubicBezTo>
                    <a:pt x="96" y="250"/>
                    <a:pt x="107" y="253"/>
                    <a:pt x="118" y="253"/>
                  </a:cubicBezTo>
                  <a:cubicBezTo>
                    <a:pt x="148" y="253"/>
                    <a:pt x="183" y="235"/>
                    <a:pt x="206" y="211"/>
                  </a:cubicBezTo>
                  <a:cubicBezTo>
                    <a:pt x="239" y="178"/>
                    <a:pt x="239" y="108"/>
                    <a:pt x="223" y="75"/>
                  </a:cubicBezTo>
                  <a:cubicBezTo>
                    <a:pt x="223" y="59"/>
                    <a:pt x="223" y="38"/>
                    <a:pt x="206" y="22"/>
                  </a:cubicBezTo>
                  <a:cubicBezTo>
                    <a:pt x="185" y="8"/>
                    <a:pt x="161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6"/>
            <p:cNvSpPr/>
            <p:nvPr/>
          </p:nvSpPr>
          <p:spPr>
            <a:xfrm>
              <a:off x="4169525" y="27458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5" y="0"/>
                  </a:moveTo>
                  <a:cubicBezTo>
                    <a:pt x="101" y="0"/>
                    <a:pt x="64" y="19"/>
                    <a:pt x="33" y="50"/>
                  </a:cubicBezTo>
                  <a:cubicBezTo>
                    <a:pt x="1" y="99"/>
                    <a:pt x="1" y="186"/>
                    <a:pt x="33" y="239"/>
                  </a:cubicBezTo>
                  <a:cubicBezTo>
                    <a:pt x="55" y="253"/>
                    <a:pt x="80" y="261"/>
                    <a:pt x="105" y="261"/>
                  </a:cubicBezTo>
                  <a:cubicBezTo>
                    <a:pt x="141" y="261"/>
                    <a:pt x="177" y="244"/>
                    <a:pt x="207" y="202"/>
                  </a:cubicBezTo>
                  <a:cubicBezTo>
                    <a:pt x="240" y="153"/>
                    <a:pt x="240" y="66"/>
                    <a:pt x="207" y="33"/>
                  </a:cubicBezTo>
                  <a:cubicBezTo>
                    <a:pt x="186" y="10"/>
                    <a:pt x="161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6"/>
            <p:cNvSpPr/>
            <p:nvPr/>
          </p:nvSpPr>
          <p:spPr>
            <a:xfrm>
              <a:off x="4175500" y="28281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32" y="0"/>
                  </a:moveTo>
                  <a:cubicBezTo>
                    <a:pt x="75" y="0"/>
                    <a:pt x="36" y="49"/>
                    <a:pt x="21" y="106"/>
                  </a:cubicBezTo>
                  <a:cubicBezTo>
                    <a:pt x="1" y="143"/>
                    <a:pt x="21" y="176"/>
                    <a:pt x="38" y="209"/>
                  </a:cubicBezTo>
                  <a:cubicBezTo>
                    <a:pt x="38" y="226"/>
                    <a:pt x="71" y="247"/>
                    <a:pt x="104" y="263"/>
                  </a:cubicBezTo>
                  <a:cubicBezTo>
                    <a:pt x="124" y="263"/>
                    <a:pt x="157" y="247"/>
                    <a:pt x="190" y="226"/>
                  </a:cubicBezTo>
                  <a:cubicBezTo>
                    <a:pt x="207" y="209"/>
                    <a:pt x="227" y="176"/>
                    <a:pt x="244" y="143"/>
                  </a:cubicBezTo>
                  <a:cubicBezTo>
                    <a:pt x="244" y="106"/>
                    <a:pt x="244" y="73"/>
                    <a:pt x="227" y="57"/>
                  </a:cubicBezTo>
                  <a:cubicBezTo>
                    <a:pt x="227" y="40"/>
                    <a:pt x="207" y="40"/>
                    <a:pt x="207" y="20"/>
                  </a:cubicBezTo>
                  <a:cubicBezTo>
                    <a:pt x="190" y="20"/>
                    <a:pt x="174" y="3"/>
                    <a:pt x="157" y="3"/>
                  </a:cubicBezTo>
                  <a:cubicBezTo>
                    <a:pt x="149" y="1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6"/>
            <p:cNvSpPr/>
            <p:nvPr/>
          </p:nvSpPr>
          <p:spPr>
            <a:xfrm>
              <a:off x="4171700" y="27015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03" y="0"/>
                  </a:moveTo>
                  <a:cubicBezTo>
                    <a:pt x="33" y="33"/>
                    <a:pt x="0" y="103"/>
                    <a:pt x="17" y="173"/>
                  </a:cubicBezTo>
                  <a:cubicBezTo>
                    <a:pt x="33" y="206"/>
                    <a:pt x="50" y="223"/>
                    <a:pt x="70" y="239"/>
                  </a:cubicBezTo>
                  <a:cubicBezTo>
                    <a:pt x="87" y="250"/>
                    <a:pt x="99" y="255"/>
                    <a:pt x="111" y="255"/>
                  </a:cubicBezTo>
                  <a:cubicBezTo>
                    <a:pt x="124" y="255"/>
                    <a:pt x="136" y="250"/>
                    <a:pt x="153" y="239"/>
                  </a:cubicBezTo>
                  <a:cubicBezTo>
                    <a:pt x="190" y="239"/>
                    <a:pt x="206" y="206"/>
                    <a:pt x="223" y="173"/>
                  </a:cubicBezTo>
                  <a:cubicBezTo>
                    <a:pt x="239" y="157"/>
                    <a:pt x="239" y="120"/>
                    <a:pt x="239" y="87"/>
                  </a:cubicBezTo>
                  <a:cubicBezTo>
                    <a:pt x="223" y="54"/>
                    <a:pt x="223" y="33"/>
                    <a:pt x="206" y="33"/>
                  </a:cubicBezTo>
                  <a:cubicBezTo>
                    <a:pt x="206" y="17"/>
                    <a:pt x="190" y="17"/>
                    <a:pt x="190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6"/>
            <p:cNvSpPr/>
            <p:nvPr/>
          </p:nvSpPr>
          <p:spPr>
            <a:xfrm>
              <a:off x="4172100" y="28136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87" y="1"/>
                  </a:moveTo>
                  <a:cubicBezTo>
                    <a:pt x="71" y="17"/>
                    <a:pt x="34" y="34"/>
                    <a:pt x="17" y="67"/>
                  </a:cubicBezTo>
                  <a:cubicBezTo>
                    <a:pt x="1" y="104"/>
                    <a:pt x="1" y="137"/>
                    <a:pt x="17" y="170"/>
                  </a:cubicBezTo>
                  <a:cubicBezTo>
                    <a:pt x="29" y="221"/>
                    <a:pt x="61" y="253"/>
                    <a:pt x="105" y="253"/>
                  </a:cubicBezTo>
                  <a:cubicBezTo>
                    <a:pt x="121" y="253"/>
                    <a:pt x="139" y="249"/>
                    <a:pt x="157" y="240"/>
                  </a:cubicBezTo>
                  <a:cubicBezTo>
                    <a:pt x="207" y="224"/>
                    <a:pt x="240" y="137"/>
                    <a:pt x="223" y="83"/>
                  </a:cubicBezTo>
                  <a:cubicBezTo>
                    <a:pt x="223" y="50"/>
                    <a:pt x="207" y="34"/>
                    <a:pt x="207" y="17"/>
                  </a:cubicBezTo>
                  <a:cubicBezTo>
                    <a:pt x="190" y="17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6"/>
            <p:cNvSpPr/>
            <p:nvPr/>
          </p:nvSpPr>
          <p:spPr>
            <a:xfrm>
              <a:off x="4085825" y="2812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0"/>
                  </a:moveTo>
                  <a:cubicBezTo>
                    <a:pt x="83" y="0"/>
                    <a:pt x="17" y="33"/>
                    <a:pt x="17" y="103"/>
                  </a:cubicBezTo>
                  <a:cubicBezTo>
                    <a:pt x="1" y="136"/>
                    <a:pt x="1" y="174"/>
                    <a:pt x="17" y="207"/>
                  </a:cubicBezTo>
                  <a:cubicBezTo>
                    <a:pt x="34" y="240"/>
                    <a:pt x="67" y="260"/>
                    <a:pt x="83" y="260"/>
                  </a:cubicBezTo>
                  <a:cubicBezTo>
                    <a:pt x="153" y="260"/>
                    <a:pt x="207" y="223"/>
                    <a:pt x="223" y="157"/>
                  </a:cubicBezTo>
                  <a:cubicBezTo>
                    <a:pt x="240" y="120"/>
                    <a:pt x="240" y="87"/>
                    <a:pt x="223" y="54"/>
                  </a:cubicBezTo>
                  <a:cubicBezTo>
                    <a:pt x="207" y="54"/>
                    <a:pt x="207" y="33"/>
                    <a:pt x="207" y="33"/>
                  </a:cubicBezTo>
                  <a:cubicBezTo>
                    <a:pt x="186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6"/>
            <p:cNvSpPr/>
            <p:nvPr/>
          </p:nvSpPr>
          <p:spPr>
            <a:xfrm>
              <a:off x="4193550" y="2845825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57" y="0"/>
                  </a:moveTo>
                  <a:cubicBezTo>
                    <a:pt x="87" y="0"/>
                    <a:pt x="21" y="54"/>
                    <a:pt x="21" y="120"/>
                  </a:cubicBezTo>
                  <a:cubicBezTo>
                    <a:pt x="0" y="136"/>
                    <a:pt x="0" y="173"/>
                    <a:pt x="21" y="190"/>
                  </a:cubicBezTo>
                  <a:lnTo>
                    <a:pt x="206" y="190"/>
                  </a:lnTo>
                  <a:cubicBezTo>
                    <a:pt x="227" y="190"/>
                    <a:pt x="227" y="173"/>
                    <a:pt x="227" y="157"/>
                  </a:cubicBezTo>
                  <a:cubicBezTo>
                    <a:pt x="243" y="103"/>
                    <a:pt x="227" y="70"/>
                    <a:pt x="190" y="33"/>
                  </a:cubicBezTo>
                  <a:cubicBezTo>
                    <a:pt x="190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6"/>
            <p:cNvSpPr/>
            <p:nvPr/>
          </p:nvSpPr>
          <p:spPr>
            <a:xfrm>
              <a:off x="4219300" y="27724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41" y="1"/>
                  </a:moveTo>
                  <a:cubicBezTo>
                    <a:pt x="125" y="1"/>
                    <a:pt x="87" y="1"/>
                    <a:pt x="54" y="17"/>
                  </a:cubicBezTo>
                  <a:cubicBezTo>
                    <a:pt x="38" y="34"/>
                    <a:pt x="21" y="67"/>
                    <a:pt x="1" y="104"/>
                  </a:cubicBezTo>
                  <a:cubicBezTo>
                    <a:pt x="1" y="137"/>
                    <a:pt x="1" y="170"/>
                    <a:pt x="21" y="207"/>
                  </a:cubicBezTo>
                  <a:cubicBezTo>
                    <a:pt x="38" y="223"/>
                    <a:pt x="54" y="240"/>
                    <a:pt x="87" y="256"/>
                  </a:cubicBezTo>
                  <a:cubicBezTo>
                    <a:pt x="158" y="256"/>
                    <a:pt x="207" y="207"/>
                    <a:pt x="228" y="137"/>
                  </a:cubicBezTo>
                  <a:cubicBezTo>
                    <a:pt x="244" y="104"/>
                    <a:pt x="228" y="67"/>
                    <a:pt x="207" y="50"/>
                  </a:cubicBezTo>
                  <a:cubicBezTo>
                    <a:pt x="207" y="34"/>
                    <a:pt x="207" y="34"/>
                    <a:pt x="191" y="17"/>
                  </a:cubicBezTo>
                  <a:cubicBezTo>
                    <a:pt x="174" y="17"/>
                    <a:pt x="158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6"/>
            <p:cNvSpPr/>
            <p:nvPr/>
          </p:nvSpPr>
          <p:spPr>
            <a:xfrm>
              <a:off x="4213325" y="28026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3" y="0"/>
                  </a:moveTo>
                  <a:cubicBezTo>
                    <a:pt x="123" y="0"/>
                    <a:pt x="113" y="2"/>
                    <a:pt x="104" y="7"/>
                  </a:cubicBezTo>
                  <a:cubicBezTo>
                    <a:pt x="87" y="7"/>
                    <a:pt x="54" y="28"/>
                    <a:pt x="34" y="44"/>
                  </a:cubicBezTo>
                  <a:cubicBezTo>
                    <a:pt x="17" y="77"/>
                    <a:pt x="17" y="94"/>
                    <a:pt x="1" y="131"/>
                  </a:cubicBezTo>
                  <a:cubicBezTo>
                    <a:pt x="1" y="164"/>
                    <a:pt x="17" y="197"/>
                    <a:pt x="34" y="234"/>
                  </a:cubicBezTo>
                  <a:cubicBezTo>
                    <a:pt x="57" y="248"/>
                    <a:pt x="84" y="256"/>
                    <a:pt x="111" y="256"/>
                  </a:cubicBezTo>
                  <a:cubicBezTo>
                    <a:pt x="145" y="256"/>
                    <a:pt x="179" y="243"/>
                    <a:pt x="207" y="213"/>
                  </a:cubicBezTo>
                  <a:cubicBezTo>
                    <a:pt x="240" y="147"/>
                    <a:pt x="240" y="77"/>
                    <a:pt x="207" y="28"/>
                  </a:cubicBezTo>
                  <a:cubicBezTo>
                    <a:pt x="183" y="13"/>
                    <a:pt x="158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6"/>
            <p:cNvSpPr/>
            <p:nvPr/>
          </p:nvSpPr>
          <p:spPr>
            <a:xfrm>
              <a:off x="4215075" y="28195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8" y="1"/>
                  </a:moveTo>
                  <a:cubicBezTo>
                    <a:pt x="74" y="1"/>
                    <a:pt x="32" y="46"/>
                    <a:pt x="17" y="107"/>
                  </a:cubicBezTo>
                  <a:cubicBezTo>
                    <a:pt x="1" y="140"/>
                    <a:pt x="17" y="177"/>
                    <a:pt x="34" y="210"/>
                  </a:cubicBezTo>
                  <a:cubicBezTo>
                    <a:pt x="34" y="227"/>
                    <a:pt x="67" y="243"/>
                    <a:pt x="104" y="260"/>
                  </a:cubicBezTo>
                  <a:cubicBezTo>
                    <a:pt x="153" y="260"/>
                    <a:pt x="223" y="210"/>
                    <a:pt x="240" y="140"/>
                  </a:cubicBezTo>
                  <a:cubicBezTo>
                    <a:pt x="240" y="107"/>
                    <a:pt x="240" y="74"/>
                    <a:pt x="223" y="54"/>
                  </a:cubicBezTo>
                  <a:cubicBezTo>
                    <a:pt x="223" y="37"/>
                    <a:pt x="207" y="37"/>
                    <a:pt x="207" y="21"/>
                  </a:cubicBezTo>
                  <a:cubicBezTo>
                    <a:pt x="190" y="21"/>
                    <a:pt x="170" y="4"/>
                    <a:pt x="153" y="4"/>
                  </a:cubicBezTo>
                  <a:cubicBezTo>
                    <a:pt x="145" y="2"/>
                    <a:pt x="136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6"/>
            <p:cNvSpPr/>
            <p:nvPr/>
          </p:nvSpPr>
          <p:spPr>
            <a:xfrm>
              <a:off x="4207775" y="27869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9" y="0"/>
                  </a:moveTo>
                  <a:cubicBezTo>
                    <a:pt x="74" y="0"/>
                    <a:pt x="31" y="48"/>
                    <a:pt x="17" y="106"/>
                  </a:cubicBezTo>
                  <a:cubicBezTo>
                    <a:pt x="0" y="143"/>
                    <a:pt x="17" y="176"/>
                    <a:pt x="17" y="209"/>
                  </a:cubicBezTo>
                  <a:cubicBezTo>
                    <a:pt x="33" y="226"/>
                    <a:pt x="70" y="246"/>
                    <a:pt x="87" y="263"/>
                  </a:cubicBezTo>
                  <a:cubicBezTo>
                    <a:pt x="153" y="263"/>
                    <a:pt x="223" y="209"/>
                    <a:pt x="223" y="143"/>
                  </a:cubicBezTo>
                  <a:cubicBezTo>
                    <a:pt x="239" y="106"/>
                    <a:pt x="239" y="73"/>
                    <a:pt x="223" y="57"/>
                  </a:cubicBezTo>
                  <a:cubicBezTo>
                    <a:pt x="206" y="40"/>
                    <a:pt x="206" y="40"/>
                    <a:pt x="206" y="20"/>
                  </a:cubicBezTo>
                  <a:cubicBezTo>
                    <a:pt x="190" y="20"/>
                    <a:pt x="173" y="3"/>
                    <a:pt x="153" y="3"/>
                  </a:cubicBezTo>
                  <a:cubicBezTo>
                    <a:pt x="144" y="1"/>
                    <a:pt x="136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6"/>
            <p:cNvSpPr/>
            <p:nvPr/>
          </p:nvSpPr>
          <p:spPr>
            <a:xfrm>
              <a:off x="3857725" y="2773600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31" y="0"/>
                  </a:moveTo>
                  <a:cubicBezTo>
                    <a:pt x="74" y="0"/>
                    <a:pt x="32" y="45"/>
                    <a:pt x="17" y="106"/>
                  </a:cubicBezTo>
                  <a:cubicBezTo>
                    <a:pt x="1" y="176"/>
                    <a:pt x="34" y="242"/>
                    <a:pt x="104" y="242"/>
                  </a:cubicBezTo>
                  <a:cubicBezTo>
                    <a:pt x="109" y="249"/>
                    <a:pt x="116" y="251"/>
                    <a:pt x="123" y="251"/>
                  </a:cubicBezTo>
                  <a:cubicBezTo>
                    <a:pt x="142" y="251"/>
                    <a:pt x="167" y="237"/>
                    <a:pt x="190" y="226"/>
                  </a:cubicBezTo>
                  <a:cubicBezTo>
                    <a:pt x="207" y="209"/>
                    <a:pt x="223" y="176"/>
                    <a:pt x="240" y="139"/>
                  </a:cubicBezTo>
                  <a:cubicBezTo>
                    <a:pt x="240" y="106"/>
                    <a:pt x="240" y="73"/>
                    <a:pt x="223" y="57"/>
                  </a:cubicBezTo>
                  <a:cubicBezTo>
                    <a:pt x="223" y="36"/>
                    <a:pt x="207" y="36"/>
                    <a:pt x="207" y="20"/>
                  </a:cubicBezTo>
                  <a:cubicBezTo>
                    <a:pt x="190" y="3"/>
                    <a:pt x="174" y="3"/>
                    <a:pt x="157" y="3"/>
                  </a:cubicBezTo>
                  <a:cubicBezTo>
                    <a:pt x="148" y="1"/>
                    <a:pt x="139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6"/>
            <p:cNvSpPr/>
            <p:nvPr/>
          </p:nvSpPr>
          <p:spPr>
            <a:xfrm>
              <a:off x="3868875" y="2849500"/>
              <a:ext cx="4350" cy="1075"/>
            </a:xfrm>
            <a:custGeom>
              <a:avLst/>
              <a:gdLst/>
              <a:ahLst/>
              <a:cxnLst/>
              <a:rect l="l" t="t" r="r" b="b"/>
              <a:pathLst>
                <a:path w="174" h="43" extrusionOk="0">
                  <a:moveTo>
                    <a:pt x="94" y="0"/>
                  </a:moveTo>
                  <a:cubicBezTo>
                    <a:pt x="63" y="0"/>
                    <a:pt x="29" y="14"/>
                    <a:pt x="0" y="43"/>
                  </a:cubicBezTo>
                  <a:lnTo>
                    <a:pt x="173" y="43"/>
                  </a:lnTo>
                  <a:cubicBezTo>
                    <a:pt x="173" y="43"/>
                    <a:pt x="173" y="26"/>
                    <a:pt x="157" y="26"/>
                  </a:cubicBezTo>
                  <a:cubicBezTo>
                    <a:pt x="142" y="10"/>
                    <a:pt x="119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6"/>
            <p:cNvSpPr/>
            <p:nvPr/>
          </p:nvSpPr>
          <p:spPr>
            <a:xfrm>
              <a:off x="3856900" y="28192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53" y="1"/>
                  </a:moveTo>
                  <a:cubicBezTo>
                    <a:pt x="120" y="1"/>
                    <a:pt x="87" y="1"/>
                    <a:pt x="67" y="17"/>
                  </a:cubicBezTo>
                  <a:cubicBezTo>
                    <a:pt x="34" y="34"/>
                    <a:pt x="17" y="67"/>
                    <a:pt x="17" y="104"/>
                  </a:cubicBezTo>
                  <a:cubicBezTo>
                    <a:pt x="1" y="137"/>
                    <a:pt x="17" y="170"/>
                    <a:pt x="34" y="207"/>
                  </a:cubicBezTo>
                  <a:cubicBezTo>
                    <a:pt x="34" y="223"/>
                    <a:pt x="67" y="240"/>
                    <a:pt x="104" y="256"/>
                  </a:cubicBezTo>
                  <a:cubicBezTo>
                    <a:pt x="153" y="256"/>
                    <a:pt x="223" y="207"/>
                    <a:pt x="240" y="137"/>
                  </a:cubicBezTo>
                  <a:cubicBezTo>
                    <a:pt x="240" y="104"/>
                    <a:pt x="240" y="67"/>
                    <a:pt x="223" y="50"/>
                  </a:cubicBezTo>
                  <a:cubicBezTo>
                    <a:pt x="223" y="34"/>
                    <a:pt x="207" y="34"/>
                    <a:pt x="207" y="17"/>
                  </a:cubicBezTo>
                  <a:cubicBezTo>
                    <a:pt x="190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6"/>
            <p:cNvSpPr/>
            <p:nvPr/>
          </p:nvSpPr>
          <p:spPr>
            <a:xfrm>
              <a:off x="3868050" y="2740425"/>
              <a:ext cx="6500" cy="6400"/>
            </a:xfrm>
            <a:custGeom>
              <a:avLst/>
              <a:gdLst/>
              <a:ahLst/>
              <a:cxnLst/>
              <a:rect l="l" t="t" r="r" b="b"/>
              <a:pathLst>
                <a:path w="260" h="256" extrusionOk="0">
                  <a:moveTo>
                    <a:pt x="141" y="1"/>
                  </a:moveTo>
                  <a:cubicBezTo>
                    <a:pt x="107" y="1"/>
                    <a:pt x="72" y="14"/>
                    <a:pt x="54" y="44"/>
                  </a:cubicBezTo>
                  <a:cubicBezTo>
                    <a:pt x="0" y="93"/>
                    <a:pt x="0" y="180"/>
                    <a:pt x="54" y="229"/>
                  </a:cubicBezTo>
                  <a:cubicBezTo>
                    <a:pt x="76" y="246"/>
                    <a:pt x="103" y="256"/>
                    <a:pt x="128" y="256"/>
                  </a:cubicBezTo>
                  <a:cubicBezTo>
                    <a:pt x="159" y="256"/>
                    <a:pt x="188" y="242"/>
                    <a:pt x="206" y="213"/>
                  </a:cubicBezTo>
                  <a:cubicBezTo>
                    <a:pt x="260" y="147"/>
                    <a:pt x="260" y="77"/>
                    <a:pt x="206" y="23"/>
                  </a:cubicBezTo>
                  <a:cubicBezTo>
                    <a:pt x="192" y="9"/>
                    <a:pt x="16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6"/>
            <p:cNvSpPr/>
            <p:nvPr/>
          </p:nvSpPr>
          <p:spPr>
            <a:xfrm>
              <a:off x="3870625" y="26960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36" y="1"/>
                  </a:moveTo>
                  <a:cubicBezTo>
                    <a:pt x="121" y="1"/>
                    <a:pt x="103" y="5"/>
                    <a:pt x="87" y="13"/>
                  </a:cubicBezTo>
                  <a:cubicBezTo>
                    <a:pt x="33" y="30"/>
                    <a:pt x="0" y="116"/>
                    <a:pt x="17" y="170"/>
                  </a:cubicBezTo>
                  <a:cubicBezTo>
                    <a:pt x="17" y="203"/>
                    <a:pt x="33" y="236"/>
                    <a:pt x="70" y="236"/>
                  </a:cubicBezTo>
                  <a:cubicBezTo>
                    <a:pt x="87" y="252"/>
                    <a:pt x="120" y="252"/>
                    <a:pt x="157" y="252"/>
                  </a:cubicBezTo>
                  <a:cubicBezTo>
                    <a:pt x="190" y="236"/>
                    <a:pt x="206" y="203"/>
                    <a:pt x="223" y="186"/>
                  </a:cubicBezTo>
                  <a:cubicBezTo>
                    <a:pt x="239" y="149"/>
                    <a:pt x="239" y="116"/>
                    <a:pt x="223" y="83"/>
                  </a:cubicBezTo>
                  <a:cubicBezTo>
                    <a:pt x="223" y="67"/>
                    <a:pt x="206" y="46"/>
                    <a:pt x="206" y="30"/>
                  </a:cubicBezTo>
                  <a:cubicBezTo>
                    <a:pt x="190" y="13"/>
                    <a:pt x="190" y="13"/>
                    <a:pt x="173" y="13"/>
                  </a:cubicBezTo>
                  <a:cubicBezTo>
                    <a:pt x="165" y="5"/>
                    <a:pt x="152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6"/>
            <p:cNvSpPr/>
            <p:nvPr/>
          </p:nvSpPr>
          <p:spPr>
            <a:xfrm>
              <a:off x="3862875" y="2834375"/>
              <a:ext cx="6025" cy="6500"/>
            </a:xfrm>
            <a:custGeom>
              <a:avLst/>
              <a:gdLst/>
              <a:ahLst/>
              <a:cxnLst/>
              <a:rect l="l" t="t" r="r" b="b"/>
              <a:pathLst>
                <a:path w="241" h="260" extrusionOk="0">
                  <a:moveTo>
                    <a:pt x="137" y="1"/>
                  </a:moveTo>
                  <a:cubicBezTo>
                    <a:pt x="121" y="1"/>
                    <a:pt x="104" y="5"/>
                    <a:pt x="87" y="13"/>
                  </a:cubicBezTo>
                  <a:cubicBezTo>
                    <a:pt x="34" y="30"/>
                    <a:pt x="1" y="116"/>
                    <a:pt x="17" y="182"/>
                  </a:cubicBezTo>
                  <a:cubicBezTo>
                    <a:pt x="17" y="203"/>
                    <a:pt x="34" y="236"/>
                    <a:pt x="71" y="252"/>
                  </a:cubicBezTo>
                  <a:cubicBezTo>
                    <a:pt x="82" y="252"/>
                    <a:pt x="100" y="260"/>
                    <a:pt x="122" y="260"/>
                  </a:cubicBezTo>
                  <a:cubicBezTo>
                    <a:pt x="133" y="260"/>
                    <a:pt x="145" y="258"/>
                    <a:pt x="158" y="252"/>
                  </a:cubicBezTo>
                  <a:cubicBezTo>
                    <a:pt x="174" y="236"/>
                    <a:pt x="207" y="219"/>
                    <a:pt x="224" y="182"/>
                  </a:cubicBezTo>
                  <a:cubicBezTo>
                    <a:pt x="240" y="149"/>
                    <a:pt x="240" y="116"/>
                    <a:pt x="224" y="79"/>
                  </a:cubicBezTo>
                  <a:cubicBezTo>
                    <a:pt x="224" y="63"/>
                    <a:pt x="207" y="46"/>
                    <a:pt x="207" y="30"/>
                  </a:cubicBezTo>
                  <a:cubicBezTo>
                    <a:pt x="191" y="30"/>
                    <a:pt x="191" y="13"/>
                    <a:pt x="174" y="13"/>
                  </a:cubicBezTo>
                  <a:cubicBezTo>
                    <a:pt x="166" y="5"/>
                    <a:pt x="152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6"/>
            <p:cNvSpPr/>
            <p:nvPr/>
          </p:nvSpPr>
          <p:spPr>
            <a:xfrm>
              <a:off x="3882250" y="2686475"/>
              <a:ext cx="6025" cy="4350"/>
            </a:xfrm>
            <a:custGeom>
              <a:avLst/>
              <a:gdLst/>
              <a:ahLst/>
              <a:cxnLst/>
              <a:rect l="l" t="t" r="r" b="b"/>
              <a:pathLst>
                <a:path w="241" h="174" extrusionOk="0">
                  <a:moveTo>
                    <a:pt x="17" y="0"/>
                  </a:moveTo>
                  <a:lnTo>
                    <a:pt x="17" y="17"/>
                  </a:lnTo>
                  <a:cubicBezTo>
                    <a:pt x="1" y="54"/>
                    <a:pt x="1" y="87"/>
                    <a:pt x="17" y="120"/>
                  </a:cubicBezTo>
                  <a:cubicBezTo>
                    <a:pt x="34" y="140"/>
                    <a:pt x="67" y="157"/>
                    <a:pt x="83" y="173"/>
                  </a:cubicBezTo>
                  <a:cubicBezTo>
                    <a:pt x="121" y="173"/>
                    <a:pt x="154" y="157"/>
                    <a:pt x="170" y="140"/>
                  </a:cubicBezTo>
                  <a:cubicBezTo>
                    <a:pt x="207" y="120"/>
                    <a:pt x="224" y="87"/>
                    <a:pt x="224" y="54"/>
                  </a:cubicBezTo>
                  <a:lnTo>
                    <a:pt x="240" y="37"/>
                  </a:lnTo>
                  <a:cubicBezTo>
                    <a:pt x="154" y="17"/>
                    <a:pt x="83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6"/>
            <p:cNvSpPr/>
            <p:nvPr/>
          </p:nvSpPr>
          <p:spPr>
            <a:xfrm>
              <a:off x="4223225" y="27427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37" y="0"/>
                  </a:moveTo>
                  <a:cubicBezTo>
                    <a:pt x="120" y="0"/>
                    <a:pt x="87" y="0"/>
                    <a:pt x="50" y="17"/>
                  </a:cubicBezTo>
                  <a:cubicBezTo>
                    <a:pt x="34" y="33"/>
                    <a:pt x="17" y="71"/>
                    <a:pt x="1" y="103"/>
                  </a:cubicBezTo>
                  <a:cubicBezTo>
                    <a:pt x="1" y="136"/>
                    <a:pt x="1" y="174"/>
                    <a:pt x="17" y="207"/>
                  </a:cubicBezTo>
                  <a:cubicBezTo>
                    <a:pt x="34" y="223"/>
                    <a:pt x="50" y="240"/>
                    <a:pt x="87" y="260"/>
                  </a:cubicBezTo>
                  <a:cubicBezTo>
                    <a:pt x="153" y="260"/>
                    <a:pt x="207" y="207"/>
                    <a:pt x="223" y="136"/>
                  </a:cubicBezTo>
                  <a:cubicBezTo>
                    <a:pt x="223" y="103"/>
                    <a:pt x="223" y="71"/>
                    <a:pt x="207" y="54"/>
                  </a:cubicBezTo>
                  <a:cubicBezTo>
                    <a:pt x="207" y="33"/>
                    <a:pt x="207" y="33"/>
                    <a:pt x="190" y="17"/>
                  </a:cubicBezTo>
                  <a:cubicBezTo>
                    <a:pt x="174" y="17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6"/>
            <p:cNvSpPr/>
            <p:nvPr/>
          </p:nvSpPr>
          <p:spPr>
            <a:xfrm>
              <a:off x="4221475" y="278707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32" y="0"/>
                  </a:moveTo>
                  <a:cubicBezTo>
                    <a:pt x="101" y="0"/>
                    <a:pt x="66" y="19"/>
                    <a:pt x="38" y="50"/>
                  </a:cubicBezTo>
                  <a:cubicBezTo>
                    <a:pt x="0" y="99"/>
                    <a:pt x="0" y="186"/>
                    <a:pt x="38" y="219"/>
                  </a:cubicBezTo>
                  <a:cubicBezTo>
                    <a:pt x="54" y="239"/>
                    <a:pt x="71" y="239"/>
                    <a:pt x="87" y="256"/>
                  </a:cubicBezTo>
                  <a:cubicBezTo>
                    <a:pt x="120" y="256"/>
                    <a:pt x="174" y="239"/>
                    <a:pt x="190" y="202"/>
                  </a:cubicBezTo>
                  <a:cubicBezTo>
                    <a:pt x="223" y="169"/>
                    <a:pt x="244" y="116"/>
                    <a:pt x="223" y="66"/>
                  </a:cubicBezTo>
                  <a:cubicBezTo>
                    <a:pt x="223" y="50"/>
                    <a:pt x="207" y="33"/>
                    <a:pt x="190" y="33"/>
                  </a:cubicBezTo>
                  <a:cubicBezTo>
                    <a:pt x="176" y="10"/>
                    <a:pt x="15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6"/>
            <p:cNvSpPr/>
            <p:nvPr/>
          </p:nvSpPr>
          <p:spPr>
            <a:xfrm>
              <a:off x="4215900" y="2835425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36" y="1"/>
                  </a:moveTo>
                  <a:cubicBezTo>
                    <a:pt x="86" y="1"/>
                    <a:pt x="32" y="46"/>
                    <a:pt x="17" y="107"/>
                  </a:cubicBezTo>
                  <a:cubicBezTo>
                    <a:pt x="1" y="177"/>
                    <a:pt x="54" y="243"/>
                    <a:pt x="104" y="264"/>
                  </a:cubicBezTo>
                  <a:cubicBezTo>
                    <a:pt x="137" y="264"/>
                    <a:pt x="174" y="243"/>
                    <a:pt x="190" y="227"/>
                  </a:cubicBezTo>
                  <a:cubicBezTo>
                    <a:pt x="223" y="210"/>
                    <a:pt x="240" y="177"/>
                    <a:pt x="240" y="140"/>
                  </a:cubicBezTo>
                  <a:cubicBezTo>
                    <a:pt x="261" y="107"/>
                    <a:pt x="240" y="74"/>
                    <a:pt x="223" y="58"/>
                  </a:cubicBezTo>
                  <a:cubicBezTo>
                    <a:pt x="223" y="37"/>
                    <a:pt x="223" y="37"/>
                    <a:pt x="207" y="21"/>
                  </a:cubicBezTo>
                  <a:cubicBezTo>
                    <a:pt x="207" y="21"/>
                    <a:pt x="190" y="4"/>
                    <a:pt x="157" y="4"/>
                  </a:cubicBezTo>
                  <a:cubicBezTo>
                    <a:pt x="150" y="2"/>
                    <a:pt x="14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6"/>
            <p:cNvSpPr/>
            <p:nvPr/>
          </p:nvSpPr>
          <p:spPr>
            <a:xfrm>
              <a:off x="4221050" y="2729050"/>
              <a:ext cx="2200" cy="3000"/>
            </a:xfrm>
            <a:custGeom>
              <a:avLst/>
              <a:gdLst/>
              <a:ahLst/>
              <a:cxnLst/>
              <a:rect l="l" t="t" r="r" b="b"/>
              <a:pathLst>
                <a:path w="88" h="120" extrusionOk="0">
                  <a:moveTo>
                    <a:pt x="1" y="0"/>
                  </a:moveTo>
                  <a:cubicBezTo>
                    <a:pt x="1" y="17"/>
                    <a:pt x="17" y="50"/>
                    <a:pt x="17" y="66"/>
                  </a:cubicBezTo>
                  <a:cubicBezTo>
                    <a:pt x="34" y="87"/>
                    <a:pt x="55" y="103"/>
                    <a:pt x="88" y="120"/>
                  </a:cubicBezTo>
                  <a:cubicBezTo>
                    <a:pt x="88" y="103"/>
                    <a:pt x="88" y="103"/>
                    <a:pt x="71" y="87"/>
                  </a:cubicBezTo>
                  <a:cubicBezTo>
                    <a:pt x="55" y="66"/>
                    <a:pt x="34" y="33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6"/>
            <p:cNvSpPr/>
            <p:nvPr/>
          </p:nvSpPr>
          <p:spPr>
            <a:xfrm>
              <a:off x="4166525" y="2691625"/>
              <a:ext cx="3450" cy="950"/>
            </a:xfrm>
            <a:custGeom>
              <a:avLst/>
              <a:gdLst/>
              <a:ahLst/>
              <a:cxnLst/>
              <a:rect l="l" t="t" r="r" b="b"/>
              <a:pathLst>
                <a:path w="138" h="38" extrusionOk="0">
                  <a:moveTo>
                    <a:pt x="1" y="0"/>
                  </a:moveTo>
                  <a:cubicBezTo>
                    <a:pt x="17" y="17"/>
                    <a:pt x="50" y="38"/>
                    <a:pt x="71" y="38"/>
                  </a:cubicBezTo>
                  <a:cubicBezTo>
                    <a:pt x="88" y="38"/>
                    <a:pt x="121" y="38"/>
                    <a:pt x="137" y="17"/>
                  </a:cubicBezTo>
                  <a:cubicBezTo>
                    <a:pt x="104" y="17"/>
                    <a:pt x="5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6"/>
            <p:cNvSpPr/>
            <p:nvPr/>
          </p:nvSpPr>
          <p:spPr>
            <a:xfrm>
              <a:off x="3916175" y="2706250"/>
              <a:ext cx="5175" cy="5600"/>
            </a:xfrm>
            <a:custGeom>
              <a:avLst/>
              <a:gdLst/>
              <a:ahLst/>
              <a:cxnLst/>
              <a:rect l="l" t="t" r="r" b="b"/>
              <a:pathLst>
                <a:path w="207" h="224" extrusionOk="0">
                  <a:moveTo>
                    <a:pt x="50" y="1"/>
                  </a:moveTo>
                  <a:cubicBezTo>
                    <a:pt x="33" y="34"/>
                    <a:pt x="17" y="50"/>
                    <a:pt x="0" y="87"/>
                  </a:cubicBezTo>
                  <a:cubicBezTo>
                    <a:pt x="0" y="120"/>
                    <a:pt x="0" y="153"/>
                    <a:pt x="17" y="174"/>
                  </a:cubicBezTo>
                  <a:cubicBezTo>
                    <a:pt x="33" y="207"/>
                    <a:pt x="50" y="224"/>
                    <a:pt x="87" y="224"/>
                  </a:cubicBezTo>
                  <a:cubicBezTo>
                    <a:pt x="120" y="224"/>
                    <a:pt x="153" y="224"/>
                    <a:pt x="169" y="207"/>
                  </a:cubicBezTo>
                  <a:cubicBezTo>
                    <a:pt x="190" y="191"/>
                    <a:pt x="190" y="191"/>
                    <a:pt x="207" y="174"/>
                  </a:cubicBezTo>
                  <a:cubicBezTo>
                    <a:pt x="153" y="120"/>
                    <a:pt x="103" y="7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6"/>
            <p:cNvSpPr/>
            <p:nvPr/>
          </p:nvSpPr>
          <p:spPr>
            <a:xfrm>
              <a:off x="3904525" y="2717500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37" y="0"/>
                  </a:moveTo>
                  <a:cubicBezTo>
                    <a:pt x="121" y="0"/>
                    <a:pt x="104" y="4"/>
                    <a:pt x="87" y="13"/>
                  </a:cubicBezTo>
                  <a:cubicBezTo>
                    <a:pt x="38" y="33"/>
                    <a:pt x="1" y="99"/>
                    <a:pt x="17" y="169"/>
                  </a:cubicBezTo>
                  <a:cubicBezTo>
                    <a:pt x="17" y="202"/>
                    <a:pt x="38" y="239"/>
                    <a:pt x="71" y="239"/>
                  </a:cubicBezTo>
                  <a:cubicBezTo>
                    <a:pt x="79" y="248"/>
                    <a:pt x="91" y="252"/>
                    <a:pt x="106" y="252"/>
                  </a:cubicBezTo>
                  <a:cubicBezTo>
                    <a:pt x="121" y="252"/>
                    <a:pt x="139" y="248"/>
                    <a:pt x="157" y="239"/>
                  </a:cubicBezTo>
                  <a:cubicBezTo>
                    <a:pt x="190" y="239"/>
                    <a:pt x="207" y="202"/>
                    <a:pt x="223" y="169"/>
                  </a:cubicBezTo>
                  <a:cubicBezTo>
                    <a:pt x="244" y="153"/>
                    <a:pt x="244" y="116"/>
                    <a:pt x="244" y="83"/>
                  </a:cubicBezTo>
                  <a:cubicBezTo>
                    <a:pt x="223" y="50"/>
                    <a:pt x="223" y="33"/>
                    <a:pt x="207" y="33"/>
                  </a:cubicBezTo>
                  <a:cubicBezTo>
                    <a:pt x="190" y="13"/>
                    <a:pt x="190" y="13"/>
                    <a:pt x="174" y="13"/>
                  </a:cubicBezTo>
                  <a:cubicBezTo>
                    <a:pt x="165" y="4"/>
                    <a:pt x="152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6"/>
            <p:cNvSpPr/>
            <p:nvPr/>
          </p:nvSpPr>
          <p:spPr>
            <a:xfrm>
              <a:off x="3866800" y="27884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4" y="1"/>
                  </a:moveTo>
                  <a:cubicBezTo>
                    <a:pt x="119" y="1"/>
                    <a:pt x="102" y="5"/>
                    <a:pt x="83" y="13"/>
                  </a:cubicBezTo>
                  <a:cubicBezTo>
                    <a:pt x="34" y="46"/>
                    <a:pt x="1" y="116"/>
                    <a:pt x="17" y="186"/>
                  </a:cubicBezTo>
                  <a:cubicBezTo>
                    <a:pt x="17" y="219"/>
                    <a:pt x="34" y="236"/>
                    <a:pt x="67" y="252"/>
                  </a:cubicBezTo>
                  <a:cubicBezTo>
                    <a:pt x="75" y="261"/>
                    <a:pt x="88" y="265"/>
                    <a:pt x="104" y="265"/>
                  </a:cubicBezTo>
                  <a:cubicBezTo>
                    <a:pt x="119" y="265"/>
                    <a:pt x="137" y="261"/>
                    <a:pt x="153" y="252"/>
                  </a:cubicBezTo>
                  <a:cubicBezTo>
                    <a:pt x="207" y="219"/>
                    <a:pt x="240" y="149"/>
                    <a:pt x="223" y="83"/>
                  </a:cubicBezTo>
                  <a:cubicBezTo>
                    <a:pt x="223" y="63"/>
                    <a:pt x="207" y="46"/>
                    <a:pt x="207" y="30"/>
                  </a:cubicBezTo>
                  <a:cubicBezTo>
                    <a:pt x="186" y="30"/>
                    <a:pt x="186" y="13"/>
                    <a:pt x="170" y="13"/>
                  </a:cubicBezTo>
                  <a:cubicBezTo>
                    <a:pt x="161" y="5"/>
                    <a:pt x="149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6"/>
            <p:cNvSpPr/>
            <p:nvPr/>
          </p:nvSpPr>
          <p:spPr>
            <a:xfrm>
              <a:off x="3911425" y="27518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71" y="0"/>
                    <a:pt x="34" y="50"/>
                    <a:pt x="17" y="103"/>
                  </a:cubicBezTo>
                  <a:cubicBezTo>
                    <a:pt x="1" y="136"/>
                    <a:pt x="17" y="169"/>
                    <a:pt x="34" y="206"/>
                  </a:cubicBezTo>
                  <a:cubicBezTo>
                    <a:pt x="34" y="223"/>
                    <a:pt x="71" y="256"/>
                    <a:pt x="104" y="256"/>
                  </a:cubicBezTo>
                  <a:cubicBezTo>
                    <a:pt x="153" y="256"/>
                    <a:pt x="223" y="223"/>
                    <a:pt x="240" y="153"/>
                  </a:cubicBezTo>
                  <a:lnTo>
                    <a:pt x="240" y="120"/>
                  </a:lnTo>
                  <a:cubicBezTo>
                    <a:pt x="240" y="83"/>
                    <a:pt x="223" y="50"/>
                    <a:pt x="207" y="33"/>
                  </a:cubicBezTo>
                  <a:cubicBezTo>
                    <a:pt x="190" y="17"/>
                    <a:pt x="174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6"/>
            <p:cNvSpPr/>
            <p:nvPr/>
          </p:nvSpPr>
          <p:spPr>
            <a:xfrm>
              <a:off x="4201275" y="27088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37" y="1"/>
                  </a:moveTo>
                  <a:cubicBezTo>
                    <a:pt x="37" y="17"/>
                    <a:pt x="21" y="34"/>
                    <a:pt x="21" y="71"/>
                  </a:cubicBezTo>
                  <a:cubicBezTo>
                    <a:pt x="0" y="88"/>
                    <a:pt x="0" y="121"/>
                    <a:pt x="21" y="154"/>
                  </a:cubicBezTo>
                  <a:cubicBezTo>
                    <a:pt x="37" y="191"/>
                    <a:pt x="70" y="207"/>
                    <a:pt x="87" y="207"/>
                  </a:cubicBezTo>
                  <a:cubicBezTo>
                    <a:pt x="141" y="207"/>
                    <a:pt x="174" y="191"/>
                    <a:pt x="207" y="154"/>
                  </a:cubicBezTo>
                  <a:cubicBezTo>
                    <a:pt x="157" y="104"/>
                    <a:pt x="103" y="50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6"/>
            <p:cNvSpPr/>
            <p:nvPr/>
          </p:nvSpPr>
          <p:spPr>
            <a:xfrm>
              <a:off x="4155825" y="27007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20" y="0"/>
                  </a:moveTo>
                  <a:cubicBezTo>
                    <a:pt x="66" y="17"/>
                    <a:pt x="17" y="50"/>
                    <a:pt x="0" y="120"/>
                  </a:cubicBezTo>
                  <a:cubicBezTo>
                    <a:pt x="0" y="153"/>
                    <a:pt x="0" y="190"/>
                    <a:pt x="17" y="206"/>
                  </a:cubicBezTo>
                  <a:cubicBezTo>
                    <a:pt x="33" y="239"/>
                    <a:pt x="50" y="256"/>
                    <a:pt x="87" y="256"/>
                  </a:cubicBezTo>
                  <a:cubicBezTo>
                    <a:pt x="93" y="258"/>
                    <a:pt x="100" y="259"/>
                    <a:pt x="107" y="259"/>
                  </a:cubicBezTo>
                  <a:cubicBezTo>
                    <a:pt x="154" y="259"/>
                    <a:pt x="208" y="214"/>
                    <a:pt x="223" y="153"/>
                  </a:cubicBezTo>
                  <a:lnTo>
                    <a:pt x="223" y="120"/>
                  </a:lnTo>
                  <a:cubicBezTo>
                    <a:pt x="223" y="87"/>
                    <a:pt x="206" y="50"/>
                    <a:pt x="190" y="33"/>
                  </a:cubicBezTo>
                  <a:cubicBezTo>
                    <a:pt x="169" y="17"/>
                    <a:pt x="153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6"/>
            <p:cNvSpPr/>
            <p:nvPr/>
          </p:nvSpPr>
          <p:spPr>
            <a:xfrm>
              <a:off x="4127475" y="2695550"/>
              <a:ext cx="5600" cy="4650"/>
            </a:xfrm>
            <a:custGeom>
              <a:avLst/>
              <a:gdLst/>
              <a:ahLst/>
              <a:cxnLst/>
              <a:rect l="l" t="t" r="r" b="b"/>
              <a:pathLst>
                <a:path w="224" h="186" extrusionOk="0">
                  <a:moveTo>
                    <a:pt x="207" y="0"/>
                  </a:moveTo>
                  <a:lnTo>
                    <a:pt x="207" y="0"/>
                  </a:lnTo>
                  <a:cubicBezTo>
                    <a:pt x="136" y="33"/>
                    <a:pt x="66" y="50"/>
                    <a:pt x="0" y="87"/>
                  </a:cubicBezTo>
                  <a:cubicBezTo>
                    <a:pt x="0" y="103"/>
                    <a:pt x="0" y="136"/>
                    <a:pt x="17" y="153"/>
                  </a:cubicBezTo>
                  <a:cubicBezTo>
                    <a:pt x="38" y="175"/>
                    <a:pt x="63" y="186"/>
                    <a:pt x="88" y="186"/>
                  </a:cubicBezTo>
                  <a:cubicBezTo>
                    <a:pt x="123" y="186"/>
                    <a:pt x="159" y="167"/>
                    <a:pt x="190" y="136"/>
                  </a:cubicBezTo>
                  <a:cubicBezTo>
                    <a:pt x="223" y="103"/>
                    <a:pt x="223" y="5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6"/>
            <p:cNvSpPr/>
            <p:nvPr/>
          </p:nvSpPr>
          <p:spPr>
            <a:xfrm>
              <a:off x="3907100" y="27337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57" y="1"/>
                  </a:moveTo>
                  <a:cubicBezTo>
                    <a:pt x="87" y="1"/>
                    <a:pt x="38" y="34"/>
                    <a:pt x="17" y="104"/>
                  </a:cubicBezTo>
                  <a:cubicBezTo>
                    <a:pt x="1" y="137"/>
                    <a:pt x="17" y="170"/>
                    <a:pt x="17" y="207"/>
                  </a:cubicBezTo>
                  <a:cubicBezTo>
                    <a:pt x="38" y="240"/>
                    <a:pt x="71" y="256"/>
                    <a:pt x="87" y="256"/>
                  </a:cubicBezTo>
                  <a:cubicBezTo>
                    <a:pt x="96" y="259"/>
                    <a:pt x="105" y="260"/>
                    <a:pt x="114" y="260"/>
                  </a:cubicBezTo>
                  <a:cubicBezTo>
                    <a:pt x="173" y="260"/>
                    <a:pt x="223" y="214"/>
                    <a:pt x="223" y="153"/>
                  </a:cubicBezTo>
                  <a:cubicBezTo>
                    <a:pt x="244" y="120"/>
                    <a:pt x="244" y="83"/>
                    <a:pt x="223" y="50"/>
                  </a:cubicBezTo>
                  <a:cubicBezTo>
                    <a:pt x="207" y="50"/>
                    <a:pt x="207" y="34"/>
                    <a:pt x="207" y="34"/>
                  </a:cubicBezTo>
                  <a:cubicBezTo>
                    <a:pt x="190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6"/>
            <p:cNvSpPr/>
            <p:nvPr/>
          </p:nvSpPr>
          <p:spPr>
            <a:xfrm>
              <a:off x="3877525" y="27278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9" y="1"/>
                  </a:moveTo>
                  <a:cubicBezTo>
                    <a:pt x="124" y="1"/>
                    <a:pt x="112" y="5"/>
                    <a:pt x="103" y="13"/>
                  </a:cubicBezTo>
                  <a:cubicBezTo>
                    <a:pt x="33" y="50"/>
                    <a:pt x="0" y="116"/>
                    <a:pt x="17" y="186"/>
                  </a:cubicBezTo>
                  <a:cubicBezTo>
                    <a:pt x="33" y="219"/>
                    <a:pt x="50" y="240"/>
                    <a:pt x="66" y="256"/>
                  </a:cubicBezTo>
                  <a:cubicBezTo>
                    <a:pt x="85" y="264"/>
                    <a:pt x="98" y="269"/>
                    <a:pt x="111" y="269"/>
                  </a:cubicBezTo>
                  <a:cubicBezTo>
                    <a:pt x="124" y="269"/>
                    <a:pt x="136" y="264"/>
                    <a:pt x="153" y="256"/>
                  </a:cubicBezTo>
                  <a:cubicBezTo>
                    <a:pt x="190" y="240"/>
                    <a:pt x="206" y="219"/>
                    <a:pt x="223" y="186"/>
                  </a:cubicBezTo>
                  <a:cubicBezTo>
                    <a:pt x="239" y="153"/>
                    <a:pt x="239" y="116"/>
                    <a:pt x="239" y="83"/>
                  </a:cubicBezTo>
                  <a:cubicBezTo>
                    <a:pt x="223" y="67"/>
                    <a:pt x="223" y="50"/>
                    <a:pt x="206" y="34"/>
                  </a:cubicBezTo>
                  <a:lnTo>
                    <a:pt x="190" y="13"/>
                  </a:lnTo>
                  <a:cubicBezTo>
                    <a:pt x="171" y="5"/>
                    <a:pt x="154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6"/>
            <p:cNvSpPr/>
            <p:nvPr/>
          </p:nvSpPr>
          <p:spPr>
            <a:xfrm>
              <a:off x="3900300" y="27019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7" y="1"/>
                  </a:moveTo>
                  <a:cubicBezTo>
                    <a:pt x="83" y="1"/>
                    <a:pt x="17" y="54"/>
                    <a:pt x="0" y="120"/>
                  </a:cubicBezTo>
                  <a:cubicBezTo>
                    <a:pt x="0" y="157"/>
                    <a:pt x="0" y="190"/>
                    <a:pt x="17" y="207"/>
                  </a:cubicBezTo>
                  <a:cubicBezTo>
                    <a:pt x="33" y="244"/>
                    <a:pt x="50" y="260"/>
                    <a:pt x="83" y="260"/>
                  </a:cubicBezTo>
                  <a:cubicBezTo>
                    <a:pt x="90" y="263"/>
                    <a:pt x="97" y="264"/>
                    <a:pt x="104" y="264"/>
                  </a:cubicBezTo>
                  <a:cubicBezTo>
                    <a:pt x="153" y="264"/>
                    <a:pt x="209" y="215"/>
                    <a:pt x="223" y="157"/>
                  </a:cubicBezTo>
                  <a:cubicBezTo>
                    <a:pt x="240" y="104"/>
                    <a:pt x="223" y="71"/>
                    <a:pt x="186" y="38"/>
                  </a:cubicBezTo>
                  <a:cubicBezTo>
                    <a:pt x="170" y="17"/>
                    <a:pt x="153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6"/>
            <p:cNvSpPr/>
            <p:nvPr/>
          </p:nvSpPr>
          <p:spPr>
            <a:xfrm>
              <a:off x="3870625" y="27567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1" y="0"/>
                    <a:pt x="64" y="17"/>
                    <a:pt x="33" y="58"/>
                  </a:cubicBezTo>
                  <a:cubicBezTo>
                    <a:pt x="0" y="111"/>
                    <a:pt x="0" y="194"/>
                    <a:pt x="33" y="231"/>
                  </a:cubicBezTo>
                  <a:cubicBezTo>
                    <a:pt x="56" y="252"/>
                    <a:pt x="81" y="261"/>
                    <a:pt x="106" y="261"/>
                  </a:cubicBezTo>
                  <a:cubicBezTo>
                    <a:pt x="142" y="261"/>
                    <a:pt x="177" y="243"/>
                    <a:pt x="206" y="215"/>
                  </a:cubicBezTo>
                  <a:cubicBezTo>
                    <a:pt x="239" y="161"/>
                    <a:pt x="239" y="74"/>
                    <a:pt x="206" y="25"/>
                  </a:cubicBezTo>
                  <a:cubicBezTo>
                    <a:pt x="185" y="9"/>
                    <a:pt x="161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6"/>
            <p:cNvSpPr/>
            <p:nvPr/>
          </p:nvSpPr>
          <p:spPr>
            <a:xfrm>
              <a:off x="3875775" y="2711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3" y="1"/>
                  </a:moveTo>
                  <a:cubicBezTo>
                    <a:pt x="101" y="1"/>
                    <a:pt x="64" y="18"/>
                    <a:pt x="33" y="47"/>
                  </a:cubicBezTo>
                  <a:cubicBezTo>
                    <a:pt x="17" y="64"/>
                    <a:pt x="17" y="84"/>
                    <a:pt x="0" y="101"/>
                  </a:cubicBezTo>
                  <a:cubicBezTo>
                    <a:pt x="0" y="150"/>
                    <a:pt x="0" y="204"/>
                    <a:pt x="33" y="237"/>
                  </a:cubicBezTo>
                  <a:cubicBezTo>
                    <a:pt x="59" y="248"/>
                    <a:pt x="92" y="260"/>
                    <a:pt x="122" y="260"/>
                  </a:cubicBezTo>
                  <a:cubicBezTo>
                    <a:pt x="134" y="260"/>
                    <a:pt x="146" y="258"/>
                    <a:pt x="157" y="253"/>
                  </a:cubicBezTo>
                  <a:cubicBezTo>
                    <a:pt x="173" y="237"/>
                    <a:pt x="190" y="220"/>
                    <a:pt x="190" y="204"/>
                  </a:cubicBezTo>
                  <a:cubicBezTo>
                    <a:pt x="239" y="150"/>
                    <a:pt x="239" y="84"/>
                    <a:pt x="190" y="31"/>
                  </a:cubicBezTo>
                  <a:cubicBezTo>
                    <a:pt x="176" y="10"/>
                    <a:pt x="156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6"/>
            <p:cNvSpPr/>
            <p:nvPr/>
          </p:nvSpPr>
          <p:spPr>
            <a:xfrm>
              <a:off x="3896800" y="2746775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40" y="0"/>
                  </a:moveTo>
                  <a:cubicBezTo>
                    <a:pt x="125" y="0"/>
                    <a:pt x="112" y="4"/>
                    <a:pt x="103" y="13"/>
                  </a:cubicBezTo>
                  <a:cubicBezTo>
                    <a:pt x="37" y="29"/>
                    <a:pt x="0" y="116"/>
                    <a:pt x="17" y="182"/>
                  </a:cubicBezTo>
                  <a:cubicBezTo>
                    <a:pt x="17" y="202"/>
                    <a:pt x="54" y="235"/>
                    <a:pt x="70" y="252"/>
                  </a:cubicBezTo>
                  <a:cubicBezTo>
                    <a:pt x="87" y="260"/>
                    <a:pt x="99" y="264"/>
                    <a:pt x="112" y="264"/>
                  </a:cubicBezTo>
                  <a:cubicBezTo>
                    <a:pt x="125" y="264"/>
                    <a:pt x="138" y="260"/>
                    <a:pt x="157" y="252"/>
                  </a:cubicBezTo>
                  <a:cubicBezTo>
                    <a:pt x="223" y="219"/>
                    <a:pt x="260" y="149"/>
                    <a:pt x="244" y="79"/>
                  </a:cubicBezTo>
                  <a:cubicBezTo>
                    <a:pt x="223" y="62"/>
                    <a:pt x="223" y="46"/>
                    <a:pt x="206" y="29"/>
                  </a:cubicBezTo>
                  <a:lnTo>
                    <a:pt x="190" y="13"/>
                  </a:lnTo>
                  <a:cubicBezTo>
                    <a:pt x="173" y="4"/>
                    <a:pt x="156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6"/>
            <p:cNvSpPr/>
            <p:nvPr/>
          </p:nvSpPr>
          <p:spPr>
            <a:xfrm>
              <a:off x="3883075" y="2744750"/>
              <a:ext cx="6025" cy="6325"/>
            </a:xfrm>
            <a:custGeom>
              <a:avLst/>
              <a:gdLst/>
              <a:ahLst/>
              <a:cxnLst/>
              <a:rect l="l" t="t" r="r" b="b"/>
              <a:pathLst>
                <a:path w="241" h="253" extrusionOk="0">
                  <a:moveTo>
                    <a:pt x="127" y="1"/>
                  </a:moveTo>
                  <a:cubicBezTo>
                    <a:pt x="97" y="1"/>
                    <a:pt x="63" y="13"/>
                    <a:pt x="34" y="40"/>
                  </a:cubicBezTo>
                  <a:cubicBezTo>
                    <a:pt x="1" y="110"/>
                    <a:pt x="1" y="180"/>
                    <a:pt x="34" y="230"/>
                  </a:cubicBezTo>
                  <a:cubicBezTo>
                    <a:pt x="58" y="244"/>
                    <a:pt x="85" y="253"/>
                    <a:pt x="111" y="253"/>
                  </a:cubicBezTo>
                  <a:cubicBezTo>
                    <a:pt x="144" y="253"/>
                    <a:pt x="178" y="240"/>
                    <a:pt x="207" y="213"/>
                  </a:cubicBezTo>
                  <a:cubicBezTo>
                    <a:pt x="240" y="143"/>
                    <a:pt x="240" y="77"/>
                    <a:pt x="191" y="23"/>
                  </a:cubicBezTo>
                  <a:cubicBezTo>
                    <a:pt x="174" y="9"/>
                    <a:pt x="151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6"/>
            <p:cNvSpPr/>
            <p:nvPr/>
          </p:nvSpPr>
          <p:spPr>
            <a:xfrm>
              <a:off x="3883500" y="26992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8" y="1"/>
                  </a:moveTo>
                  <a:cubicBezTo>
                    <a:pt x="103" y="1"/>
                    <a:pt x="65" y="18"/>
                    <a:pt x="33" y="59"/>
                  </a:cubicBezTo>
                  <a:cubicBezTo>
                    <a:pt x="0" y="109"/>
                    <a:pt x="0" y="179"/>
                    <a:pt x="33" y="228"/>
                  </a:cubicBezTo>
                  <a:cubicBezTo>
                    <a:pt x="54" y="249"/>
                    <a:pt x="71" y="249"/>
                    <a:pt x="87" y="249"/>
                  </a:cubicBezTo>
                  <a:cubicBezTo>
                    <a:pt x="96" y="253"/>
                    <a:pt x="106" y="255"/>
                    <a:pt x="117" y="255"/>
                  </a:cubicBezTo>
                  <a:cubicBezTo>
                    <a:pt x="147" y="255"/>
                    <a:pt x="182" y="239"/>
                    <a:pt x="207" y="212"/>
                  </a:cubicBezTo>
                  <a:cubicBezTo>
                    <a:pt x="240" y="162"/>
                    <a:pt x="240" y="109"/>
                    <a:pt x="223" y="76"/>
                  </a:cubicBezTo>
                  <a:cubicBezTo>
                    <a:pt x="223" y="59"/>
                    <a:pt x="207" y="43"/>
                    <a:pt x="207" y="22"/>
                  </a:cubicBezTo>
                  <a:cubicBezTo>
                    <a:pt x="186" y="9"/>
                    <a:pt x="163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6"/>
            <p:cNvSpPr/>
            <p:nvPr/>
          </p:nvSpPr>
          <p:spPr>
            <a:xfrm>
              <a:off x="3862875" y="2725000"/>
              <a:ext cx="6025" cy="6400"/>
            </a:xfrm>
            <a:custGeom>
              <a:avLst/>
              <a:gdLst/>
              <a:ahLst/>
              <a:cxnLst/>
              <a:rect l="l" t="t" r="r" b="b"/>
              <a:pathLst>
                <a:path w="241" h="256" extrusionOk="0">
                  <a:moveTo>
                    <a:pt x="140" y="1"/>
                  </a:moveTo>
                  <a:cubicBezTo>
                    <a:pt x="107" y="1"/>
                    <a:pt x="74" y="17"/>
                    <a:pt x="54" y="59"/>
                  </a:cubicBezTo>
                  <a:cubicBezTo>
                    <a:pt x="1" y="108"/>
                    <a:pt x="1" y="179"/>
                    <a:pt x="54" y="228"/>
                  </a:cubicBezTo>
                  <a:cubicBezTo>
                    <a:pt x="71" y="249"/>
                    <a:pt x="71" y="249"/>
                    <a:pt x="87" y="249"/>
                  </a:cubicBezTo>
                  <a:cubicBezTo>
                    <a:pt x="100" y="253"/>
                    <a:pt x="113" y="255"/>
                    <a:pt x="124" y="255"/>
                  </a:cubicBezTo>
                  <a:cubicBezTo>
                    <a:pt x="156" y="255"/>
                    <a:pt x="183" y="239"/>
                    <a:pt x="207" y="212"/>
                  </a:cubicBezTo>
                  <a:cubicBezTo>
                    <a:pt x="240" y="179"/>
                    <a:pt x="240" y="125"/>
                    <a:pt x="240" y="75"/>
                  </a:cubicBezTo>
                  <a:cubicBezTo>
                    <a:pt x="224" y="59"/>
                    <a:pt x="224" y="43"/>
                    <a:pt x="207" y="22"/>
                  </a:cubicBezTo>
                  <a:cubicBezTo>
                    <a:pt x="187" y="8"/>
                    <a:pt x="16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6"/>
            <p:cNvSpPr/>
            <p:nvPr/>
          </p:nvSpPr>
          <p:spPr>
            <a:xfrm>
              <a:off x="4245075" y="2837750"/>
              <a:ext cx="6525" cy="6550"/>
            </a:xfrm>
            <a:custGeom>
              <a:avLst/>
              <a:gdLst/>
              <a:ahLst/>
              <a:cxnLst/>
              <a:rect l="l" t="t" r="r" b="b"/>
              <a:pathLst>
                <a:path w="261" h="262" extrusionOk="0">
                  <a:moveTo>
                    <a:pt x="150" y="1"/>
                  </a:moveTo>
                  <a:cubicBezTo>
                    <a:pt x="119" y="1"/>
                    <a:pt x="83" y="18"/>
                    <a:pt x="54" y="47"/>
                  </a:cubicBezTo>
                  <a:cubicBezTo>
                    <a:pt x="1" y="101"/>
                    <a:pt x="1" y="187"/>
                    <a:pt x="54" y="237"/>
                  </a:cubicBezTo>
                  <a:cubicBezTo>
                    <a:pt x="75" y="252"/>
                    <a:pt x="100" y="261"/>
                    <a:pt x="123" y="261"/>
                  </a:cubicBezTo>
                  <a:cubicBezTo>
                    <a:pt x="156" y="261"/>
                    <a:pt x="188" y="244"/>
                    <a:pt x="207" y="204"/>
                  </a:cubicBezTo>
                  <a:cubicBezTo>
                    <a:pt x="260" y="150"/>
                    <a:pt x="260" y="68"/>
                    <a:pt x="207" y="31"/>
                  </a:cubicBezTo>
                  <a:cubicBezTo>
                    <a:pt x="193" y="10"/>
                    <a:pt x="173" y="1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6"/>
            <p:cNvSpPr/>
            <p:nvPr/>
          </p:nvSpPr>
          <p:spPr>
            <a:xfrm>
              <a:off x="4249000" y="2791525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16" y="0"/>
                  </a:moveTo>
                  <a:cubicBezTo>
                    <a:pt x="100" y="0"/>
                    <a:pt x="81" y="8"/>
                    <a:pt x="70" y="8"/>
                  </a:cubicBezTo>
                  <a:cubicBezTo>
                    <a:pt x="33" y="24"/>
                    <a:pt x="17" y="61"/>
                    <a:pt x="0" y="111"/>
                  </a:cubicBezTo>
                  <a:cubicBezTo>
                    <a:pt x="0" y="144"/>
                    <a:pt x="0" y="181"/>
                    <a:pt x="17" y="197"/>
                  </a:cubicBezTo>
                  <a:cubicBezTo>
                    <a:pt x="33" y="230"/>
                    <a:pt x="50" y="247"/>
                    <a:pt x="87" y="247"/>
                  </a:cubicBezTo>
                  <a:cubicBezTo>
                    <a:pt x="94" y="250"/>
                    <a:pt x="102" y="251"/>
                    <a:pt x="110" y="251"/>
                  </a:cubicBezTo>
                  <a:cubicBezTo>
                    <a:pt x="156" y="251"/>
                    <a:pt x="209" y="206"/>
                    <a:pt x="223" y="164"/>
                  </a:cubicBezTo>
                  <a:lnTo>
                    <a:pt x="223" y="144"/>
                  </a:lnTo>
                  <a:cubicBezTo>
                    <a:pt x="239" y="94"/>
                    <a:pt x="223" y="61"/>
                    <a:pt x="190" y="24"/>
                  </a:cubicBezTo>
                  <a:cubicBezTo>
                    <a:pt x="173" y="8"/>
                    <a:pt x="153" y="8"/>
                    <a:pt x="136" y="8"/>
                  </a:cubicBezTo>
                  <a:cubicBezTo>
                    <a:pt x="131" y="2"/>
                    <a:pt x="124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6"/>
            <p:cNvSpPr/>
            <p:nvPr/>
          </p:nvSpPr>
          <p:spPr>
            <a:xfrm>
              <a:off x="4248175" y="27766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6" y="1"/>
                  </a:moveTo>
                  <a:cubicBezTo>
                    <a:pt x="120" y="1"/>
                    <a:pt x="83" y="17"/>
                    <a:pt x="50" y="38"/>
                  </a:cubicBezTo>
                  <a:cubicBezTo>
                    <a:pt x="33" y="54"/>
                    <a:pt x="17" y="87"/>
                    <a:pt x="0" y="120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33" y="244"/>
                    <a:pt x="50" y="261"/>
                    <a:pt x="83" y="261"/>
                  </a:cubicBezTo>
                  <a:cubicBezTo>
                    <a:pt x="91" y="263"/>
                    <a:pt x="100" y="264"/>
                    <a:pt x="108" y="264"/>
                  </a:cubicBezTo>
                  <a:cubicBezTo>
                    <a:pt x="166" y="264"/>
                    <a:pt x="208" y="215"/>
                    <a:pt x="223" y="158"/>
                  </a:cubicBezTo>
                  <a:cubicBezTo>
                    <a:pt x="239" y="120"/>
                    <a:pt x="223" y="87"/>
                    <a:pt x="206" y="54"/>
                  </a:cubicBezTo>
                  <a:cubicBezTo>
                    <a:pt x="206" y="54"/>
                    <a:pt x="206" y="38"/>
                    <a:pt x="186" y="38"/>
                  </a:cubicBezTo>
                  <a:cubicBezTo>
                    <a:pt x="186" y="17"/>
                    <a:pt x="169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6"/>
            <p:cNvSpPr/>
            <p:nvPr/>
          </p:nvSpPr>
          <p:spPr>
            <a:xfrm>
              <a:off x="4241675" y="27612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0"/>
                  </a:moveTo>
                  <a:cubicBezTo>
                    <a:pt x="87" y="17"/>
                    <a:pt x="71" y="38"/>
                    <a:pt x="54" y="54"/>
                  </a:cubicBezTo>
                  <a:cubicBezTo>
                    <a:pt x="1" y="103"/>
                    <a:pt x="1" y="190"/>
                    <a:pt x="54" y="223"/>
                  </a:cubicBezTo>
                  <a:cubicBezTo>
                    <a:pt x="54" y="244"/>
                    <a:pt x="71" y="244"/>
                    <a:pt x="87" y="260"/>
                  </a:cubicBezTo>
                  <a:cubicBezTo>
                    <a:pt x="137" y="260"/>
                    <a:pt x="174" y="244"/>
                    <a:pt x="207" y="207"/>
                  </a:cubicBezTo>
                  <a:cubicBezTo>
                    <a:pt x="207" y="207"/>
                    <a:pt x="207" y="190"/>
                    <a:pt x="223" y="190"/>
                  </a:cubicBezTo>
                  <a:cubicBezTo>
                    <a:pt x="174" y="141"/>
                    <a:pt x="137" y="71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6"/>
            <p:cNvSpPr/>
            <p:nvPr/>
          </p:nvSpPr>
          <p:spPr>
            <a:xfrm>
              <a:off x="4235700" y="278995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03" y="1"/>
                  </a:moveTo>
                  <a:cubicBezTo>
                    <a:pt x="50" y="38"/>
                    <a:pt x="0" y="104"/>
                    <a:pt x="17" y="174"/>
                  </a:cubicBezTo>
                  <a:cubicBezTo>
                    <a:pt x="33" y="207"/>
                    <a:pt x="50" y="227"/>
                    <a:pt x="87" y="244"/>
                  </a:cubicBezTo>
                  <a:cubicBezTo>
                    <a:pt x="95" y="252"/>
                    <a:pt x="108" y="256"/>
                    <a:pt x="122" y="256"/>
                  </a:cubicBezTo>
                  <a:cubicBezTo>
                    <a:pt x="136" y="256"/>
                    <a:pt x="153" y="252"/>
                    <a:pt x="169" y="244"/>
                  </a:cubicBezTo>
                  <a:cubicBezTo>
                    <a:pt x="190" y="227"/>
                    <a:pt x="223" y="207"/>
                    <a:pt x="240" y="174"/>
                  </a:cubicBezTo>
                  <a:cubicBezTo>
                    <a:pt x="240" y="141"/>
                    <a:pt x="256" y="104"/>
                    <a:pt x="240" y="87"/>
                  </a:cubicBezTo>
                  <a:cubicBezTo>
                    <a:pt x="240" y="54"/>
                    <a:pt x="223" y="38"/>
                    <a:pt x="207" y="21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6"/>
            <p:cNvSpPr/>
            <p:nvPr/>
          </p:nvSpPr>
          <p:spPr>
            <a:xfrm>
              <a:off x="4243850" y="2822125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16" y="1"/>
                  </a:moveTo>
                  <a:cubicBezTo>
                    <a:pt x="69" y="1"/>
                    <a:pt x="14" y="46"/>
                    <a:pt x="0" y="107"/>
                  </a:cubicBezTo>
                  <a:cubicBezTo>
                    <a:pt x="0" y="140"/>
                    <a:pt x="0" y="177"/>
                    <a:pt x="17" y="210"/>
                  </a:cubicBezTo>
                  <a:cubicBezTo>
                    <a:pt x="33" y="227"/>
                    <a:pt x="50" y="260"/>
                    <a:pt x="87" y="260"/>
                  </a:cubicBezTo>
                  <a:cubicBezTo>
                    <a:pt x="136" y="260"/>
                    <a:pt x="206" y="227"/>
                    <a:pt x="223" y="157"/>
                  </a:cubicBezTo>
                  <a:cubicBezTo>
                    <a:pt x="223" y="124"/>
                    <a:pt x="223" y="91"/>
                    <a:pt x="206" y="54"/>
                  </a:cubicBezTo>
                  <a:cubicBezTo>
                    <a:pt x="206" y="37"/>
                    <a:pt x="190" y="37"/>
                    <a:pt x="190" y="37"/>
                  </a:cubicBezTo>
                  <a:cubicBezTo>
                    <a:pt x="173" y="21"/>
                    <a:pt x="153" y="4"/>
                    <a:pt x="136" y="4"/>
                  </a:cubicBezTo>
                  <a:cubicBezTo>
                    <a:pt x="130" y="2"/>
                    <a:pt x="123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6"/>
            <p:cNvSpPr/>
            <p:nvPr/>
          </p:nvSpPr>
          <p:spPr>
            <a:xfrm>
              <a:off x="4241275" y="28066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1"/>
                  </a:moveTo>
                  <a:cubicBezTo>
                    <a:pt x="103" y="1"/>
                    <a:pt x="71" y="17"/>
                    <a:pt x="50" y="55"/>
                  </a:cubicBezTo>
                  <a:cubicBezTo>
                    <a:pt x="0" y="109"/>
                    <a:pt x="0" y="195"/>
                    <a:pt x="50" y="228"/>
                  </a:cubicBezTo>
                  <a:cubicBezTo>
                    <a:pt x="65" y="251"/>
                    <a:pt x="85" y="260"/>
                    <a:pt x="107" y="260"/>
                  </a:cubicBezTo>
                  <a:cubicBezTo>
                    <a:pt x="139" y="260"/>
                    <a:pt x="175" y="241"/>
                    <a:pt x="206" y="212"/>
                  </a:cubicBezTo>
                  <a:cubicBezTo>
                    <a:pt x="239" y="158"/>
                    <a:pt x="239" y="76"/>
                    <a:pt x="206" y="22"/>
                  </a:cubicBezTo>
                  <a:cubicBezTo>
                    <a:pt x="184" y="9"/>
                    <a:pt x="160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6"/>
            <p:cNvSpPr/>
            <p:nvPr/>
          </p:nvSpPr>
          <p:spPr>
            <a:xfrm>
              <a:off x="4227550" y="2850550"/>
              <a:ext cx="1675" cy="25"/>
            </a:xfrm>
            <a:custGeom>
              <a:avLst/>
              <a:gdLst/>
              <a:ahLst/>
              <a:cxnLst/>
              <a:rect l="l" t="t" r="r" b="b"/>
              <a:pathLst>
                <a:path w="67" h="1" extrusionOk="0">
                  <a:moveTo>
                    <a:pt x="1" y="1"/>
                  </a:moveTo>
                  <a:lnTo>
                    <a:pt x="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6"/>
            <p:cNvSpPr/>
            <p:nvPr/>
          </p:nvSpPr>
          <p:spPr>
            <a:xfrm>
              <a:off x="3866800" y="2686475"/>
              <a:ext cx="2100" cy="650"/>
            </a:xfrm>
            <a:custGeom>
              <a:avLst/>
              <a:gdLst/>
              <a:ahLst/>
              <a:cxnLst/>
              <a:rect l="l" t="t" r="r" b="b"/>
              <a:pathLst>
                <a:path w="84" h="26" extrusionOk="0">
                  <a:moveTo>
                    <a:pt x="83" y="0"/>
                  </a:moveTo>
                  <a:cubicBezTo>
                    <a:pt x="50" y="0"/>
                    <a:pt x="34" y="17"/>
                    <a:pt x="1" y="17"/>
                  </a:cubicBezTo>
                  <a:lnTo>
                    <a:pt x="17" y="17"/>
                  </a:lnTo>
                  <a:cubicBezTo>
                    <a:pt x="22" y="23"/>
                    <a:pt x="28" y="25"/>
                    <a:pt x="35" y="25"/>
                  </a:cubicBezTo>
                  <a:cubicBezTo>
                    <a:pt x="52" y="25"/>
                    <a:pt x="71" y="12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6"/>
            <p:cNvSpPr/>
            <p:nvPr/>
          </p:nvSpPr>
          <p:spPr>
            <a:xfrm>
              <a:off x="3840100" y="2692025"/>
              <a:ext cx="6100" cy="4675"/>
            </a:xfrm>
            <a:custGeom>
              <a:avLst/>
              <a:gdLst/>
              <a:ahLst/>
              <a:cxnLst/>
              <a:rect l="l" t="t" r="r" b="b"/>
              <a:pathLst>
                <a:path w="244" h="187" extrusionOk="0">
                  <a:moveTo>
                    <a:pt x="207" y="1"/>
                  </a:moveTo>
                  <a:cubicBezTo>
                    <a:pt x="120" y="38"/>
                    <a:pt x="54" y="71"/>
                    <a:pt x="1" y="88"/>
                  </a:cubicBezTo>
                  <a:lnTo>
                    <a:pt x="1" y="104"/>
                  </a:lnTo>
                  <a:cubicBezTo>
                    <a:pt x="1" y="141"/>
                    <a:pt x="17" y="158"/>
                    <a:pt x="54" y="174"/>
                  </a:cubicBezTo>
                  <a:cubicBezTo>
                    <a:pt x="71" y="182"/>
                    <a:pt x="83" y="186"/>
                    <a:pt x="96" y="186"/>
                  </a:cubicBezTo>
                  <a:cubicBezTo>
                    <a:pt x="109" y="186"/>
                    <a:pt x="122" y="182"/>
                    <a:pt x="141" y="174"/>
                  </a:cubicBezTo>
                  <a:cubicBezTo>
                    <a:pt x="190" y="158"/>
                    <a:pt x="244" y="88"/>
                    <a:pt x="223" y="22"/>
                  </a:cubicBezTo>
                  <a:lnTo>
                    <a:pt x="2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6"/>
            <p:cNvSpPr/>
            <p:nvPr/>
          </p:nvSpPr>
          <p:spPr>
            <a:xfrm>
              <a:off x="4230950" y="28354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7" y="1"/>
                  </a:moveTo>
                  <a:cubicBezTo>
                    <a:pt x="70" y="1"/>
                    <a:pt x="17" y="46"/>
                    <a:pt x="17" y="107"/>
                  </a:cubicBezTo>
                  <a:cubicBezTo>
                    <a:pt x="1" y="140"/>
                    <a:pt x="1" y="177"/>
                    <a:pt x="17" y="210"/>
                  </a:cubicBezTo>
                  <a:cubicBezTo>
                    <a:pt x="34" y="227"/>
                    <a:pt x="71" y="243"/>
                    <a:pt x="87" y="264"/>
                  </a:cubicBezTo>
                  <a:cubicBezTo>
                    <a:pt x="153" y="264"/>
                    <a:pt x="207" y="210"/>
                    <a:pt x="223" y="140"/>
                  </a:cubicBezTo>
                  <a:cubicBezTo>
                    <a:pt x="240" y="107"/>
                    <a:pt x="240" y="74"/>
                    <a:pt x="223" y="58"/>
                  </a:cubicBezTo>
                  <a:cubicBezTo>
                    <a:pt x="207" y="37"/>
                    <a:pt x="207" y="37"/>
                    <a:pt x="207" y="21"/>
                  </a:cubicBezTo>
                  <a:cubicBezTo>
                    <a:pt x="190" y="21"/>
                    <a:pt x="174" y="4"/>
                    <a:pt x="153" y="4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6"/>
            <p:cNvSpPr/>
            <p:nvPr/>
          </p:nvSpPr>
          <p:spPr>
            <a:xfrm>
              <a:off x="4270025" y="2814900"/>
              <a:ext cx="2600" cy="5175"/>
            </a:xfrm>
            <a:custGeom>
              <a:avLst/>
              <a:gdLst/>
              <a:ahLst/>
              <a:cxnLst/>
              <a:rect l="l" t="t" r="r" b="b"/>
              <a:pathLst>
                <a:path w="104" h="207" extrusionOk="0">
                  <a:moveTo>
                    <a:pt x="33" y="0"/>
                  </a:moveTo>
                  <a:cubicBezTo>
                    <a:pt x="17" y="17"/>
                    <a:pt x="17" y="33"/>
                    <a:pt x="0" y="71"/>
                  </a:cubicBezTo>
                  <a:cubicBezTo>
                    <a:pt x="0" y="104"/>
                    <a:pt x="0" y="137"/>
                    <a:pt x="17" y="157"/>
                  </a:cubicBezTo>
                  <a:cubicBezTo>
                    <a:pt x="33" y="190"/>
                    <a:pt x="54" y="207"/>
                    <a:pt x="87" y="207"/>
                  </a:cubicBezTo>
                  <a:lnTo>
                    <a:pt x="103" y="207"/>
                  </a:lnTo>
                  <a:cubicBezTo>
                    <a:pt x="70" y="137"/>
                    <a:pt x="54" y="71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6"/>
            <p:cNvSpPr/>
            <p:nvPr/>
          </p:nvSpPr>
          <p:spPr>
            <a:xfrm>
              <a:off x="4116750" y="27224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7" y="0"/>
                  </a:moveTo>
                  <a:cubicBezTo>
                    <a:pt x="67" y="0"/>
                    <a:pt x="15" y="49"/>
                    <a:pt x="1" y="106"/>
                  </a:cubicBezTo>
                  <a:cubicBezTo>
                    <a:pt x="1" y="144"/>
                    <a:pt x="1" y="176"/>
                    <a:pt x="17" y="209"/>
                  </a:cubicBezTo>
                  <a:cubicBezTo>
                    <a:pt x="34" y="226"/>
                    <a:pt x="67" y="247"/>
                    <a:pt x="83" y="263"/>
                  </a:cubicBezTo>
                  <a:cubicBezTo>
                    <a:pt x="153" y="263"/>
                    <a:pt x="207" y="209"/>
                    <a:pt x="223" y="144"/>
                  </a:cubicBezTo>
                  <a:cubicBezTo>
                    <a:pt x="240" y="106"/>
                    <a:pt x="223" y="73"/>
                    <a:pt x="223" y="57"/>
                  </a:cubicBezTo>
                  <a:lnTo>
                    <a:pt x="186" y="20"/>
                  </a:lnTo>
                  <a:cubicBezTo>
                    <a:pt x="186" y="20"/>
                    <a:pt x="170" y="3"/>
                    <a:pt x="153" y="3"/>
                  </a:cubicBezTo>
                  <a:cubicBezTo>
                    <a:pt x="144" y="1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6"/>
            <p:cNvSpPr/>
            <p:nvPr/>
          </p:nvSpPr>
          <p:spPr>
            <a:xfrm>
              <a:off x="4254975" y="2808725"/>
              <a:ext cx="6525" cy="6500"/>
            </a:xfrm>
            <a:custGeom>
              <a:avLst/>
              <a:gdLst/>
              <a:ahLst/>
              <a:cxnLst/>
              <a:rect l="l" t="t" r="r" b="b"/>
              <a:pathLst>
                <a:path w="261" h="260" extrusionOk="0">
                  <a:moveTo>
                    <a:pt x="135" y="1"/>
                  </a:moveTo>
                  <a:cubicBezTo>
                    <a:pt x="126" y="1"/>
                    <a:pt x="116" y="3"/>
                    <a:pt x="103" y="8"/>
                  </a:cubicBezTo>
                  <a:cubicBezTo>
                    <a:pt x="38" y="41"/>
                    <a:pt x="0" y="111"/>
                    <a:pt x="17" y="177"/>
                  </a:cubicBezTo>
                  <a:cubicBezTo>
                    <a:pt x="38" y="214"/>
                    <a:pt x="54" y="231"/>
                    <a:pt x="70" y="247"/>
                  </a:cubicBezTo>
                  <a:cubicBezTo>
                    <a:pt x="87" y="256"/>
                    <a:pt x="105" y="260"/>
                    <a:pt x="120" y="260"/>
                  </a:cubicBezTo>
                  <a:cubicBezTo>
                    <a:pt x="135" y="260"/>
                    <a:pt x="149" y="256"/>
                    <a:pt x="157" y="247"/>
                  </a:cubicBezTo>
                  <a:cubicBezTo>
                    <a:pt x="223" y="231"/>
                    <a:pt x="260" y="144"/>
                    <a:pt x="244" y="74"/>
                  </a:cubicBezTo>
                  <a:cubicBezTo>
                    <a:pt x="244" y="58"/>
                    <a:pt x="223" y="41"/>
                    <a:pt x="207" y="25"/>
                  </a:cubicBezTo>
                  <a:cubicBezTo>
                    <a:pt x="207" y="25"/>
                    <a:pt x="190" y="25"/>
                    <a:pt x="190" y="8"/>
                  </a:cubicBezTo>
                  <a:cubicBezTo>
                    <a:pt x="168" y="8"/>
                    <a:pt x="153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6"/>
            <p:cNvSpPr/>
            <p:nvPr/>
          </p:nvSpPr>
          <p:spPr>
            <a:xfrm>
              <a:off x="4264875" y="28432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57" y="0"/>
                  </a:moveTo>
                  <a:cubicBezTo>
                    <a:pt x="87" y="0"/>
                    <a:pt x="33" y="33"/>
                    <a:pt x="17" y="120"/>
                  </a:cubicBezTo>
                  <a:cubicBezTo>
                    <a:pt x="0" y="136"/>
                    <a:pt x="17" y="173"/>
                    <a:pt x="17" y="206"/>
                  </a:cubicBezTo>
                  <a:cubicBezTo>
                    <a:pt x="33" y="239"/>
                    <a:pt x="70" y="260"/>
                    <a:pt x="103" y="260"/>
                  </a:cubicBezTo>
                  <a:cubicBezTo>
                    <a:pt x="110" y="262"/>
                    <a:pt x="117" y="263"/>
                    <a:pt x="124" y="263"/>
                  </a:cubicBezTo>
                  <a:cubicBezTo>
                    <a:pt x="172" y="263"/>
                    <a:pt x="225" y="215"/>
                    <a:pt x="239" y="157"/>
                  </a:cubicBezTo>
                  <a:cubicBezTo>
                    <a:pt x="239" y="120"/>
                    <a:pt x="239" y="87"/>
                    <a:pt x="223" y="54"/>
                  </a:cubicBezTo>
                  <a:lnTo>
                    <a:pt x="206" y="33"/>
                  </a:lnTo>
                  <a:cubicBezTo>
                    <a:pt x="190" y="17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6"/>
            <p:cNvSpPr/>
            <p:nvPr/>
          </p:nvSpPr>
          <p:spPr>
            <a:xfrm>
              <a:off x="3842275" y="28156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2" y="0"/>
                  </a:moveTo>
                  <a:cubicBezTo>
                    <a:pt x="74" y="0"/>
                    <a:pt x="31" y="49"/>
                    <a:pt x="17" y="107"/>
                  </a:cubicBezTo>
                  <a:cubicBezTo>
                    <a:pt x="0" y="144"/>
                    <a:pt x="0" y="177"/>
                    <a:pt x="17" y="210"/>
                  </a:cubicBezTo>
                  <a:cubicBezTo>
                    <a:pt x="33" y="230"/>
                    <a:pt x="70" y="247"/>
                    <a:pt x="87" y="263"/>
                  </a:cubicBezTo>
                  <a:cubicBezTo>
                    <a:pt x="157" y="263"/>
                    <a:pt x="206" y="210"/>
                    <a:pt x="223" y="144"/>
                  </a:cubicBezTo>
                  <a:cubicBezTo>
                    <a:pt x="239" y="107"/>
                    <a:pt x="239" y="90"/>
                    <a:pt x="223" y="57"/>
                  </a:cubicBezTo>
                  <a:cubicBezTo>
                    <a:pt x="206" y="41"/>
                    <a:pt x="206" y="41"/>
                    <a:pt x="206" y="24"/>
                  </a:cubicBezTo>
                  <a:cubicBezTo>
                    <a:pt x="190" y="24"/>
                    <a:pt x="173" y="3"/>
                    <a:pt x="157" y="3"/>
                  </a:cubicBezTo>
                  <a:cubicBezTo>
                    <a:pt x="148" y="1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6"/>
            <p:cNvSpPr/>
            <p:nvPr/>
          </p:nvSpPr>
          <p:spPr>
            <a:xfrm>
              <a:off x="3856900" y="2757725"/>
              <a:ext cx="6000" cy="6150"/>
            </a:xfrm>
            <a:custGeom>
              <a:avLst/>
              <a:gdLst/>
              <a:ahLst/>
              <a:cxnLst/>
              <a:rect l="l" t="t" r="r" b="b"/>
              <a:pathLst>
                <a:path w="240" h="246" extrusionOk="0">
                  <a:moveTo>
                    <a:pt x="116" y="0"/>
                  </a:moveTo>
                  <a:cubicBezTo>
                    <a:pt x="70" y="0"/>
                    <a:pt x="15" y="46"/>
                    <a:pt x="1" y="106"/>
                  </a:cubicBezTo>
                  <a:cubicBezTo>
                    <a:pt x="1" y="139"/>
                    <a:pt x="1" y="177"/>
                    <a:pt x="17" y="193"/>
                  </a:cubicBezTo>
                  <a:cubicBezTo>
                    <a:pt x="34" y="226"/>
                    <a:pt x="50" y="242"/>
                    <a:pt x="87" y="242"/>
                  </a:cubicBezTo>
                  <a:cubicBezTo>
                    <a:pt x="96" y="245"/>
                    <a:pt x="104" y="246"/>
                    <a:pt x="113" y="246"/>
                  </a:cubicBezTo>
                  <a:cubicBezTo>
                    <a:pt x="167" y="246"/>
                    <a:pt x="209" y="200"/>
                    <a:pt x="223" y="139"/>
                  </a:cubicBezTo>
                  <a:cubicBezTo>
                    <a:pt x="240" y="106"/>
                    <a:pt x="223" y="73"/>
                    <a:pt x="223" y="53"/>
                  </a:cubicBezTo>
                  <a:cubicBezTo>
                    <a:pt x="207" y="36"/>
                    <a:pt x="207" y="36"/>
                    <a:pt x="190" y="20"/>
                  </a:cubicBezTo>
                  <a:cubicBezTo>
                    <a:pt x="190" y="3"/>
                    <a:pt x="170" y="3"/>
                    <a:pt x="137" y="3"/>
                  </a:cubicBezTo>
                  <a:cubicBezTo>
                    <a:pt x="130" y="1"/>
                    <a:pt x="124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6"/>
            <p:cNvSpPr/>
            <p:nvPr/>
          </p:nvSpPr>
          <p:spPr>
            <a:xfrm>
              <a:off x="3846600" y="28337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0" y="1"/>
                  </a:moveTo>
                  <a:cubicBezTo>
                    <a:pt x="66" y="1"/>
                    <a:pt x="33" y="55"/>
                    <a:pt x="17" y="104"/>
                  </a:cubicBezTo>
                  <a:cubicBezTo>
                    <a:pt x="0" y="141"/>
                    <a:pt x="17" y="174"/>
                    <a:pt x="17" y="207"/>
                  </a:cubicBezTo>
                  <a:cubicBezTo>
                    <a:pt x="33" y="228"/>
                    <a:pt x="66" y="244"/>
                    <a:pt x="104" y="261"/>
                  </a:cubicBezTo>
                  <a:cubicBezTo>
                    <a:pt x="153" y="261"/>
                    <a:pt x="223" y="207"/>
                    <a:pt x="240" y="141"/>
                  </a:cubicBezTo>
                  <a:lnTo>
                    <a:pt x="240" y="104"/>
                  </a:lnTo>
                  <a:cubicBezTo>
                    <a:pt x="240" y="71"/>
                    <a:pt x="223" y="55"/>
                    <a:pt x="207" y="22"/>
                  </a:cubicBezTo>
                  <a:cubicBezTo>
                    <a:pt x="190" y="22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6"/>
            <p:cNvSpPr/>
            <p:nvPr/>
          </p:nvSpPr>
          <p:spPr>
            <a:xfrm>
              <a:off x="3838450" y="2783975"/>
              <a:ext cx="2600" cy="6525"/>
            </a:xfrm>
            <a:custGeom>
              <a:avLst/>
              <a:gdLst/>
              <a:ahLst/>
              <a:cxnLst/>
              <a:rect l="l" t="t" r="r" b="b"/>
              <a:pathLst>
                <a:path w="104" h="261" extrusionOk="0">
                  <a:moveTo>
                    <a:pt x="1" y="1"/>
                  </a:moveTo>
                  <a:lnTo>
                    <a:pt x="1" y="260"/>
                  </a:lnTo>
                  <a:cubicBezTo>
                    <a:pt x="50" y="240"/>
                    <a:pt x="83" y="207"/>
                    <a:pt x="104" y="157"/>
                  </a:cubicBezTo>
                  <a:cubicBezTo>
                    <a:pt x="104" y="104"/>
                    <a:pt x="104" y="54"/>
                    <a:pt x="67" y="34"/>
                  </a:cubicBezTo>
                  <a:cubicBezTo>
                    <a:pt x="50" y="17"/>
                    <a:pt x="34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6"/>
            <p:cNvSpPr/>
            <p:nvPr/>
          </p:nvSpPr>
          <p:spPr>
            <a:xfrm>
              <a:off x="3839700" y="27994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87" y="0"/>
                  </a:moveTo>
                  <a:cubicBezTo>
                    <a:pt x="33" y="33"/>
                    <a:pt x="0" y="103"/>
                    <a:pt x="17" y="173"/>
                  </a:cubicBezTo>
                  <a:cubicBezTo>
                    <a:pt x="17" y="206"/>
                    <a:pt x="33" y="223"/>
                    <a:pt x="70" y="239"/>
                  </a:cubicBezTo>
                  <a:cubicBezTo>
                    <a:pt x="79" y="249"/>
                    <a:pt x="91" y="255"/>
                    <a:pt x="106" y="255"/>
                  </a:cubicBezTo>
                  <a:cubicBezTo>
                    <a:pt x="121" y="255"/>
                    <a:pt x="138" y="249"/>
                    <a:pt x="157" y="239"/>
                  </a:cubicBezTo>
                  <a:cubicBezTo>
                    <a:pt x="190" y="223"/>
                    <a:pt x="206" y="206"/>
                    <a:pt x="223" y="173"/>
                  </a:cubicBezTo>
                  <a:cubicBezTo>
                    <a:pt x="239" y="136"/>
                    <a:pt x="239" y="103"/>
                    <a:pt x="223" y="87"/>
                  </a:cubicBezTo>
                  <a:cubicBezTo>
                    <a:pt x="223" y="54"/>
                    <a:pt x="223" y="33"/>
                    <a:pt x="206" y="17"/>
                  </a:cubicBezTo>
                  <a:cubicBezTo>
                    <a:pt x="190" y="17"/>
                    <a:pt x="190" y="17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6"/>
            <p:cNvSpPr/>
            <p:nvPr/>
          </p:nvSpPr>
          <p:spPr>
            <a:xfrm>
              <a:off x="3849600" y="2725050"/>
              <a:ext cx="6000" cy="6250"/>
            </a:xfrm>
            <a:custGeom>
              <a:avLst/>
              <a:gdLst/>
              <a:ahLst/>
              <a:cxnLst/>
              <a:rect l="l" t="t" r="r" b="b"/>
              <a:pathLst>
                <a:path w="240" h="250" extrusionOk="0">
                  <a:moveTo>
                    <a:pt x="117" y="0"/>
                  </a:moveTo>
                  <a:cubicBezTo>
                    <a:pt x="70" y="0"/>
                    <a:pt x="14" y="49"/>
                    <a:pt x="0" y="106"/>
                  </a:cubicBezTo>
                  <a:cubicBezTo>
                    <a:pt x="0" y="144"/>
                    <a:pt x="0" y="177"/>
                    <a:pt x="17" y="193"/>
                  </a:cubicBezTo>
                  <a:cubicBezTo>
                    <a:pt x="33" y="226"/>
                    <a:pt x="50" y="247"/>
                    <a:pt x="87" y="247"/>
                  </a:cubicBezTo>
                  <a:cubicBezTo>
                    <a:pt x="95" y="249"/>
                    <a:pt x="103" y="250"/>
                    <a:pt x="111" y="250"/>
                  </a:cubicBezTo>
                  <a:cubicBezTo>
                    <a:pt x="165" y="250"/>
                    <a:pt x="208" y="201"/>
                    <a:pt x="223" y="144"/>
                  </a:cubicBezTo>
                  <a:cubicBezTo>
                    <a:pt x="239" y="106"/>
                    <a:pt x="223" y="73"/>
                    <a:pt x="206" y="41"/>
                  </a:cubicBezTo>
                  <a:cubicBezTo>
                    <a:pt x="206" y="41"/>
                    <a:pt x="206" y="20"/>
                    <a:pt x="190" y="20"/>
                  </a:cubicBezTo>
                  <a:cubicBezTo>
                    <a:pt x="190" y="3"/>
                    <a:pt x="173" y="3"/>
                    <a:pt x="136" y="3"/>
                  </a:cubicBezTo>
                  <a:cubicBezTo>
                    <a:pt x="130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6"/>
            <p:cNvSpPr/>
            <p:nvPr/>
          </p:nvSpPr>
          <p:spPr>
            <a:xfrm>
              <a:off x="3855150" y="27407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44" y="1"/>
                  </a:moveTo>
                  <a:cubicBezTo>
                    <a:pt x="131" y="1"/>
                    <a:pt x="117" y="5"/>
                    <a:pt x="104" y="11"/>
                  </a:cubicBezTo>
                  <a:cubicBezTo>
                    <a:pt x="71" y="11"/>
                    <a:pt x="54" y="32"/>
                    <a:pt x="34" y="48"/>
                  </a:cubicBezTo>
                  <a:cubicBezTo>
                    <a:pt x="17" y="65"/>
                    <a:pt x="1" y="98"/>
                    <a:pt x="1" y="135"/>
                  </a:cubicBezTo>
                  <a:cubicBezTo>
                    <a:pt x="1" y="168"/>
                    <a:pt x="17" y="201"/>
                    <a:pt x="34" y="238"/>
                  </a:cubicBezTo>
                  <a:cubicBezTo>
                    <a:pt x="55" y="252"/>
                    <a:pt x="80" y="259"/>
                    <a:pt x="104" y="259"/>
                  </a:cubicBezTo>
                  <a:cubicBezTo>
                    <a:pt x="138" y="259"/>
                    <a:pt x="171" y="243"/>
                    <a:pt x="190" y="201"/>
                  </a:cubicBezTo>
                  <a:cubicBezTo>
                    <a:pt x="240" y="152"/>
                    <a:pt x="240" y="65"/>
                    <a:pt x="190" y="32"/>
                  </a:cubicBezTo>
                  <a:cubicBezTo>
                    <a:pt x="180" y="10"/>
                    <a:pt x="16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6"/>
            <p:cNvSpPr/>
            <p:nvPr/>
          </p:nvSpPr>
          <p:spPr>
            <a:xfrm>
              <a:off x="3854325" y="2695550"/>
              <a:ext cx="6000" cy="6075"/>
            </a:xfrm>
            <a:custGeom>
              <a:avLst/>
              <a:gdLst/>
              <a:ahLst/>
              <a:cxnLst/>
              <a:rect l="l" t="t" r="r" b="b"/>
              <a:pathLst>
                <a:path w="240" h="243" extrusionOk="0">
                  <a:moveTo>
                    <a:pt x="120" y="0"/>
                  </a:moveTo>
                  <a:cubicBezTo>
                    <a:pt x="67" y="0"/>
                    <a:pt x="34" y="33"/>
                    <a:pt x="17" y="103"/>
                  </a:cubicBezTo>
                  <a:cubicBezTo>
                    <a:pt x="1" y="136"/>
                    <a:pt x="17" y="169"/>
                    <a:pt x="34" y="190"/>
                  </a:cubicBezTo>
                  <a:cubicBezTo>
                    <a:pt x="34" y="223"/>
                    <a:pt x="67" y="239"/>
                    <a:pt x="104" y="239"/>
                  </a:cubicBezTo>
                  <a:cubicBezTo>
                    <a:pt x="110" y="241"/>
                    <a:pt x="117" y="242"/>
                    <a:pt x="124" y="242"/>
                  </a:cubicBezTo>
                  <a:cubicBezTo>
                    <a:pt x="171" y="242"/>
                    <a:pt x="225" y="197"/>
                    <a:pt x="240" y="136"/>
                  </a:cubicBezTo>
                  <a:lnTo>
                    <a:pt x="240" y="103"/>
                  </a:lnTo>
                  <a:cubicBezTo>
                    <a:pt x="240" y="66"/>
                    <a:pt x="223" y="33"/>
                    <a:pt x="207" y="17"/>
                  </a:cubicBezTo>
                  <a:cubicBezTo>
                    <a:pt x="190" y="0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6"/>
            <p:cNvSpPr/>
            <p:nvPr/>
          </p:nvSpPr>
          <p:spPr>
            <a:xfrm>
              <a:off x="3853925" y="2848800"/>
              <a:ext cx="4650" cy="1775"/>
            </a:xfrm>
            <a:custGeom>
              <a:avLst/>
              <a:gdLst/>
              <a:ahLst/>
              <a:cxnLst/>
              <a:rect l="l" t="t" r="r" b="b"/>
              <a:pathLst>
                <a:path w="186" h="71" extrusionOk="0">
                  <a:moveTo>
                    <a:pt x="120" y="1"/>
                  </a:moveTo>
                  <a:cubicBezTo>
                    <a:pt x="83" y="1"/>
                    <a:pt x="50" y="1"/>
                    <a:pt x="33" y="17"/>
                  </a:cubicBezTo>
                  <a:cubicBezTo>
                    <a:pt x="17" y="38"/>
                    <a:pt x="0" y="54"/>
                    <a:pt x="0" y="71"/>
                  </a:cubicBezTo>
                  <a:lnTo>
                    <a:pt x="186" y="71"/>
                  </a:lnTo>
                  <a:lnTo>
                    <a:pt x="186" y="54"/>
                  </a:lnTo>
                  <a:cubicBezTo>
                    <a:pt x="186" y="38"/>
                    <a:pt x="169" y="38"/>
                    <a:pt x="169" y="17"/>
                  </a:cubicBezTo>
                  <a:cubicBezTo>
                    <a:pt x="15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6"/>
            <p:cNvSpPr/>
            <p:nvPr/>
          </p:nvSpPr>
          <p:spPr>
            <a:xfrm>
              <a:off x="4210350" y="2849225"/>
              <a:ext cx="4750" cy="1350"/>
            </a:xfrm>
            <a:custGeom>
              <a:avLst/>
              <a:gdLst/>
              <a:ahLst/>
              <a:cxnLst/>
              <a:rect l="l" t="t" r="r" b="b"/>
              <a:pathLst>
                <a:path w="190" h="54" extrusionOk="0">
                  <a:moveTo>
                    <a:pt x="120" y="0"/>
                  </a:moveTo>
                  <a:cubicBezTo>
                    <a:pt x="70" y="0"/>
                    <a:pt x="33" y="21"/>
                    <a:pt x="0" y="54"/>
                  </a:cubicBezTo>
                  <a:lnTo>
                    <a:pt x="190" y="54"/>
                  </a:lnTo>
                  <a:cubicBezTo>
                    <a:pt x="173" y="54"/>
                    <a:pt x="173" y="37"/>
                    <a:pt x="173" y="37"/>
                  </a:cubicBezTo>
                  <a:cubicBezTo>
                    <a:pt x="153" y="21"/>
                    <a:pt x="136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6"/>
            <p:cNvSpPr/>
            <p:nvPr/>
          </p:nvSpPr>
          <p:spPr>
            <a:xfrm>
              <a:off x="4226625" y="280230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39" y="1"/>
                  </a:moveTo>
                  <a:cubicBezTo>
                    <a:pt x="104" y="1"/>
                    <a:pt x="67" y="18"/>
                    <a:pt x="38" y="59"/>
                  </a:cubicBezTo>
                  <a:cubicBezTo>
                    <a:pt x="1" y="109"/>
                    <a:pt x="1" y="179"/>
                    <a:pt x="38" y="228"/>
                  </a:cubicBezTo>
                  <a:cubicBezTo>
                    <a:pt x="59" y="251"/>
                    <a:pt x="83" y="261"/>
                    <a:pt x="109" y="261"/>
                  </a:cubicBezTo>
                  <a:cubicBezTo>
                    <a:pt x="143" y="261"/>
                    <a:pt x="178" y="243"/>
                    <a:pt x="207" y="212"/>
                  </a:cubicBezTo>
                  <a:cubicBezTo>
                    <a:pt x="244" y="162"/>
                    <a:pt x="244" y="76"/>
                    <a:pt x="207" y="22"/>
                  </a:cubicBezTo>
                  <a:cubicBezTo>
                    <a:pt x="187" y="9"/>
                    <a:pt x="163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6"/>
            <p:cNvSpPr/>
            <p:nvPr/>
          </p:nvSpPr>
          <p:spPr>
            <a:xfrm>
              <a:off x="4228800" y="2818850"/>
              <a:ext cx="6500" cy="6300"/>
            </a:xfrm>
            <a:custGeom>
              <a:avLst/>
              <a:gdLst/>
              <a:ahLst/>
              <a:cxnLst/>
              <a:rect l="l" t="t" r="r" b="b"/>
              <a:pathLst>
                <a:path w="260" h="252" extrusionOk="0">
                  <a:moveTo>
                    <a:pt x="138" y="0"/>
                  </a:moveTo>
                  <a:cubicBezTo>
                    <a:pt x="105" y="0"/>
                    <a:pt x="73" y="20"/>
                    <a:pt x="54" y="49"/>
                  </a:cubicBezTo>
                  <a:cubicBezTo>
                    <a:pt x="0" y="102"/>
                    <a:pt x="0" y="185"/>
                    <a:pt x="54" y="222"/>
                  </a:cubicBezTo>
                  <a:cubicBezTo>
                    <a:pt x="68" y="242"/>
                    <a:pt x="91" y="252"/>
                    <a:pt x="116" y="252"/>
                  </a:cubicBezTo>
                  <a:cubicBezTo>
                    <a:pt x="150" y="252"/>
                    <a:pt x="187" y="234"/>
                    <a:pt x="206" y="205"/>
                  </a:cubicBezTo>
                  <a:cubicBezTo>
                    <a:pt x="260" y="152"/>
                    <a:pt x="260" y="65"/>
                    <a:pt x="206" y="32"/>
                  </a:cubicBezTo>
                  <a:cubicBezTo>
                    <a:pt x="186" y="10"/>
                    <a:pt x="162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6"/>
            <p:cNvSpPr/>
            <p:nvPr/>
          </p:nvSpPr>
          <p:spPr>
            <a:xfrm>
              <a:off x="3838450" y="2848400"/>
              <a:ext cx="1675" cy="2175"/>
            </a:xfrm>
            <a:custGeom>
              <a:avLst/>
              <a:gdLst/>
              <a:ahLst/>
              <a:cxnLst/>
              <a:rect l="l" t="t" r="r" b="b"/>
              <a:pathLst>
                <a:path w="67" h="87" extrusionOk="0">
                  <a:moveTo>
                    <a:pt x="1" y="0"/>
                  </a:moveTo>
                  <a:lnTo>
                    <a:pt x="1" y="87"/>
                  </a:lnTo>
                  <a:lnTo>
                    <a:pt x="67" y="87"/>
                  </a:lnTo>
                  <a:cubicBezTo>
                    <a:pt x="67" y="70"/>
                    <a:pt x="50" y="33"/>
                    <a:pt x="34" y="17"/>
                  </a:cubicBezTo>
                  <a:cubicBezTo>
                    <a:pt x="34" y="17"/>
                    <a:pt x="17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6"/>
            <p:cNvSpPr/>
            <p:nvPr/>
          </p:nvSpPr>
          <p:spPr>
            <a:xfrm>
              <a:off x="3842675" y="275347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41" y="0"/>
                  </a:moveTo>
                  <a:cubicBezTo>
                    <a:pt x="87" y="0"/>
                    <a:pt x="17" y="54"/>
                    <a:pt x="1" y="120"/>
                  </a:cubicBezTo>
                  <a:cubicBezTo>
                    <a:pt x="1" y="157"/>
                    <a:pt x="1" y="190"/>
                    <a:pt x="17" y="223"/>
                  </a:cubicBezTo>
                  <a:cubicBezTo>
                    <a:pt x="38" y="243"/>
                    <a:pt x="71" y="260"/>
                    <a:pt x="87" y="260"/>
                  </a:cubicBezTo>
                  <a:cubicBezTo>
                    <a:pt x="120" y="260"/>
                    <a:pt x="157" y="260"/>
                    <a:pt x="174" y="243"/>
                  </a:cubicBezTo>
                  <a:cubicBezTo>
                    <a:pt x="207" y="223"/>
                    <a:pt x="223" y="190"/>
                    <a:pt x="223" y="157"/>
                  </a:cubicBezTo>
                  <a:cubicBezTo>
                    <a:pt x="244" y="120"/>
                    <a:pt x="223" y="87"/>
                    <a:pt x="207" y="54"/>
                  </a:cubicBezTo>
                  <a:cubicBezTo>
                    <a:pt x="207" y="54"/>
                    <a:pt x="207" y="37"/>
                    <a:pt x="190" y="37"/>
                  </a:cubicBezTo>
                  <a:cubicBezTo>
                    <a:pt x="190" y="37"/>
                    <a:pt x="190" y="17"/>
                    <a:pt x="174" y="17"/>
                  </a:cubicBezTo>
                  <a:cubicBezTo>
                    <a:pt x="174" y="17"/>
                    <a:pt x="157" y="17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6"/>
            <p:cNvSpPr/>
            <p:nvPr/>
          </p:nvSpPr>
          <p:spPr>
            <a:xfrm>
              <a:off x="3843600" y="2771100"/>
              <a:ext cx="6025" cy="6375"/>
            </a:xfrm>
            <a:custGeom>
              <a:avLst/>
              <a:gdLst/>
              <a:ahLst/>
              <a:cxnLst/>
              <a:rect l="l" t="t" r="r" b="b"/>
              <a:pathLst>
                <a:path w="241" h="255" extrusionOk="0">
                  <a:moveTo>
                    <a:pt x="83" y="0"/>
                  </a:moveTo>
                  <a:cubicBezTo>
                    <a:pt x="50" y="17"/>
                    <a:pt x="34" y="54"/>
                    <a:pt x="17" y="70"/>
                  </a:cubicBezTo>
                  <a:cubicBezTo>
                    <a:pt x="1" y="103"/>
                    <a:pt x="1" y="136"/>
                    <a:pt x="1" y="173"/>
                  </a:cubicBezTo>
                  <a:cubicBezTo>
                    <a:pt x="17" y="206"/>
                    <a:pt x="34" y="223"/>
                    <a:pt x="50" y="239"/>
                  </a:cubicBezTo>
                  <a:cubicBezTo>
                    <a:pt x="67" y="250"/>
                    <a:pt x="84" y="255"/>
                    <a:pt x="100" y="255"/>
                  </a:cubicBezTo>
                  <a:cubicBezTo>
                    <a:pt x="115" y="255"/>
                    <a:pt x="129" y="250"/>
                    <a:pt x="137" y="239"/>
                  </a:cubicBezTo>
                  <a:cubicBezTo>
                    <a:pt x="207" y="223"/>
                    <a:pt x="240" y="136"/>
                    <a:pt x="224" y="87"/>
                  </a:cubicBezTo>
                  <a:cubicBezTo>
                    <a:pt x="224" y="54"/>
                    <a:pt x="207" y="33"/>
                    <a:pt x="186" y="17"/>
                  </a:cubicBezTo>
                  <a:cubicBezTo>
                    <a:pt x="186" y="17"/>
                    <a:pt x="17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6"/>
            <p:cNvSpPr/>
            <p:nvPr/>
          </p:nvSpPr>
          <p:spPr>
            <a:xfrm>
              <a:off x="3842275" y="27097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2" y="0"/>
                  </a:moveTo>
                  <a:cubicBezTo>
                    <a:pt x="100" y="0"/>
                    <a:pt x="64" y="19"/>
                    <a:pt x="33" y="50"/>
                  </a:cubicBezTo>
                  <a:cubicBezTo>
                    <a:pt x="0" y="99"/>
                    <a:pt x="0" y="186"/>
                    <a:pt x="33" y="239"/>
                  </a:cubicBezTo>
                  <a:cubicBezTo>
                    <a:pt x="55" y="253"/>
                    <a:pt x="80" y="261"/>
                    <a:pt x="104" y="261"/>
                  </a:cubicBezTo>
                  <a:cubicBezTo>
                    <a:pt x="141" y="261"/>
                    <a:pt x="177" y="244"/>
                    <a:pt x="206" y="202"/>
                  </a:cubicBezTo>
                  <a:cubicBezTo>
                    <a:pt x="239" y="153"/>
                    <a:pt x="239" y="83"/>
                    <a:pt x="190" y="33"/>
                  </a:cubicBezTo>
                  <a:cubicBezTo>
                    <a:pt x="176" y="10"/>
                    <a:pt x="15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6"/>
            <p:cNvSpPr/>
            <p:nvPr/>
          </p:nvSpPr>
          <p:spPr>
            <a:xfrm>
              <a:off x="4257550" y="2828300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37" y="1"/>
                  </a:moveTo>
                  <a:cubicBezTo>
                    <a:pt x="104" y="1"/>
                    <a:pt x="73" y="19"/>
                    <a:pt x="54" y="50"/>
                  </a:cubicBezTo>
                  <a:cubicBezTo>
                    <a:pt x="0" y="99"/>
                    <a:pt x="0" y="186"/>
                    <a:pt x="54" y="219"/>
                  </a:cubicBezTo>
                  <a:cubicBezTo>
                    <a:pt x="68" y="242"/>
                    <a:pt x="89" y="252"/>
                    <a:pt x="112" y="252"/>
                  </a:cubicBezTo>
                  <a:cubicBezTo>
                    <a:pt x="143" y="252"/>
                    <a:pt x="178" y="233"/>
                    <a:pt x="207" y="202"/>
                  </a:cubicBezTo>
                  <a:cubicBezTo>
                    <a:pt x="244" y="153"/>
                    <a:pt x="244" y="66"/>
                    <a:pt x="207" y="33"/>
                  </a:cubicBezTo>
                  <a:cubicBezTo>
                    <a:pt x="186" y="11"/>
                    <a:pt x="161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6"/>
            <p:cNvSpPr/>
            <p:nvPr/>
          </p:nvSpPr>
          <p:spPr>
            <a:xfrm>
              <a:off x="3979675" y="27479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70" y="17"/>
                    <a:pt x="37" y="71"/>
                    <a:pt x="21" y="120"/>
                  </a:cubicBezTo>
                  <a:cubicBezTo>
                    <a:pt x="0" y="190"/>
                    <a:pt x="37" y="240"/>
                    <a:pt x="103" y="260"/>
                  </a:cubicBezTo>
                  <a:cubicBezTo>
                    <a:pt x="140" y="260"/>
                    <a:pt x="157" y="260"/>
                    <a:pt x="190" y="240"/>
                  </a:cubicBezTo>
                  <a:cubicBezTo>
                    <a:pt x="206" y="207"/>
                    <a:pt x="227" y="190"/>
                    <a:pt x="243" y="157"/>
                  </a:cubicBezTo>
                  <a:cubicBezTo>
                    <a:pt x="243" y="120"/>
                    <a:pt x="243" y="87"/>
                    <a:pt x="227" y="54"/>
                  </a:cubicBezTo>
                  <a:cubicBezTo>
                    <a:pt x="227" y="54"/>
                    <a:pt x="227" y="34"/>
                    <a:pt x="206" y="34"/>
                  </a:cubicBezTo>
                  <a:cubicBezTo>
                    <a:pt x="206" y="34"/>
                    <a:pt x="206" y="17"/>
                    <a:pt x="190" y="17"/>
                  </a:cubicBezTo>
                  <a:cubicBezTo>
                    <a:pt x="173" y="17"/>
                    <a:pt x="140" y="17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6"/>
            <p:cNvSpPr/>
            <p:nvPr/>
          </p:nvSpPr>
          <p:spPr>
            <a:xfrm>
              <a:off x="3944100" y="2832200"/>
              <a:ext cx="6425" cy="6500"/>
            </a:xfrm>
            <a:custGeom>
              <a:avLst/>
              <a:gdLst/>
              <a:ahLst/>
              <a:cxnLst/>
              <a:rect l="l" t="t" r="r" b="b"/>
              <a:pathLst>
                <a:path w="257" h="260" extrusionOk="0">
                  <a:moveTo>
                    <a:pt x="135" y="0"/>
                  </a:moveTo>
                  <a:cubicBezTo>
                    <a:pt x="101" y="0"/>
                    <a:pt x="69" y="18"/>
                    <a:pt x="50" y="46"/>
                  </a:cubicBezTo>
                  <a:cubicBezTo>
                    <a:pt x="1" y="100"/>
                    <a:pt x="1" y="187"/>
                    <a:pt x="50" y="236"/>
                  </a:cubicBezTo>
                  <a:cubicBezTo>
                    <a:pt x="65" y="251"/>
                    <a:pt x="91" y="259"/>
                    <a:pt x="118" y="259"/>
                  </a:cubicBezTo>
                  <a:cubicBezTo>
                    <a:pt x="151" y="259"/>
                    <a:pt x="186" y="247"/>
                    <a:pt x="207" y="220"/>
                  </a:cubicBezTo>
                  <a:cubicBezTo>
                    <a:pt x="256" y="150"/>
                    <a:pt x="256" y="84"/>
                    <a:pt x="207" y="30"/>
                  </a:cubicBezTo>
                  <a:cubicBezTo>
                    <a:pt x="184" y="9"/>
                    <a:pt x="159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6"/>
            <p:cNvSpPr/>
            <p:nvPr/>
          </p:nvSpPr>
          <p:spPr>
            <a:xfrm>
              <a:off x="3940200" y="2801275"/>
              <a:ext cx="6000" cy="6250"/>
            </a:xfrm>
            <a:custGeom>
              <a:avLst/>
              <a:gdLst/>
              <a:ahLst/>
              <a:cxnLst/>
              <a:rect l="l" t="t" r="r" b="b"/>
              <a:pathLst>
                <a:path w="240" h="250" extrusionOk="0">
                  <a:moveTo>
                    <a:pt x="133" y="0"/>
                  </a:moveTo>
                  <a:cubicBezTo>
                    <a:pt x="101" y="0"/>
                    <a:pt x="64" y="18"/>
                    <a:pt x="33" y="47"/>
                  </a:cubicBezTo>
                  <a:cubicBezTo>
                    <a:pt x="0" y="100"/>
                    <a:pt x="0" y="187"/>
                    <a:pt x="33" y="220"/>
                  </a:cubicBezTo>
                  <a:cubicBezTo>
                    <a:pt x="55" y="240"/>
                    <a:pt x="81" y="250"/>
                    <a:pt x="106" y="250"/>
                  </a:cubicBezTo>
                  <a:cubicBezTo>
                    <a:pt x="142" y="250"/>
                    <a:pt x="177" y="232"/>
                    <a:pt x="206" y="203"/>
                  </a:cubicBezTo>
                  <a:cubicBezTo>
                    <a:pt x="239" y="150"/>
                    <a:pt x="239" y="63"/>
                    <a:pt x="190" y="30"/>
                  </a:cubicBezTo>
                  <a:cubicBezTo>
                    <a:pt x="176" y="9"/>
                    <a:pt x="156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6"/>
            <p:cNvSpPr/>
            <p:nvPr/>
          </p:nvSpPr>
          <p:spPr>
            <a:xfrm>
              <a:off x="3940600" y="27557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38" y="0"/>
                  </a:moveTo>
                  <a:cubicBezTo>
                    <a:pt x="103" y="0"/>
                    <a:pt x="67" y="19"/>
                    <a:pt x="38" y="50"/>
                  </a:cubicBezTo>
                  <a:cubicBezTo>
                    <a:pt x="1" y="100"/>
                    <a:pt x="1" y="186"/>
                    <a:pt x="38" y="219"/>
                  </a:cubicBezTo>
                  <a:cubicBezTo>
                    <a:pt x="54" y="236"/>
                    <a:pt x="71" y="257"/>
                    <a:pt x="87" y="257"/>
                  </a:cubicBezTo>
                  <a:cubicBezTo>
                    <a:pt x="120" y="257"/>
                    <a:pt x="174" y="257"/>
                    <a:pt x="207" y="203"/>
                  </a:cubicBezTo>
                  <a:cubicBezTo>
                    <a:pt x="244" y="170"/>
                    <a:pt x="244" y="116"/>
                    <a:pt x="223" y="67"/>
                  </a:cubicBezTo>
                  <a:cubicBezTo>
                    <a:pt x="223" y="50"/>
                    <a:pt x="207" y="30"/>
                    <a:pt x="207" y="30"/>
                  </a:cubicBezTo>
                  <a:cubicBezTo>
                    <a:pt x="186" y="9"/>
                    <a:pt x="162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6"/>
            <p:cNvSpPr/>
            <p:nvPr/>
          </p:nvSpPr>
          <p:spPr>
            <a:xfrm>
              <a:off x="3925150" y="2796950"/>
              <a:ext cx="6500" cy="6325"/>
            </a:xfrm>
            <a:custGeom>
              <a:avLst/>
              <a:gdLst/>
              <a:ahLst/>
              <a:cxnLst/>
              <a:rect l="l" t="t" r="r" b="b"/>
              <a:pathLst>
                <a:path w="260" h="253" extrusionOk="0">
                  <a:moveTo>
                    <a:pt x="151" y="0"/>
                  </a:moveTo>
                  <a:cubicBezTo>
                    <a:pt x="119" y="0"/>
                    <a:pt x="83" y="19"/>
                    <a:pt x="54" y="51"/>
                  </a:cubicBezTo>
                  <a:cubicBezTo>
                    <a:pt x="0" y="100"/>
                    <a:pt x="0" y="187"/>
                    <a:pt x="54" y="220"/>
                  </a:cubicBezTo>
                  <a:cubicBezTo>
                    <a:pt x="75" y="242"/>
                    <a:pt x="99" y="252"/>
                    <a:pt x="124" y="252"/>
                  </a:cubicBezTo>
                  <a:cubicBezTo>
                    <a:pt x="156" y="252"/>
                    <a:pt x="187" y="234"/>
                    <a:pt x="206" y="203"/>
                  </a:cubicBezTo>
                  <a:cubicBezTo>
                    <a:pt x="260" y="154"/>
                    <a:pt x="260" y="67"/>
                    <a:pt x="206" y="30"/>
                  </a:cubicBezTo>
                  <a:cubicBezTo>
                    <a:pt x="193" y="10"/>
                    <a:pt x="173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6"/>
            <p:cNvSpPr/>
            <p:nvPr/>
          </p:nvSpPr>
          <p:spPr>
            <a:xfrm>
              <a:off x="3921750" y="27371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53" y="1"/>
                  </a:moveTo>
                  <a:cubicBezTo>
                    <a:pt x="120" y="1"/>
                    <a:pt x="87" y="1"/>
                    <a:pt x="70" y="17"/>
                  </a:cubicBezTo>
                  <a:cubicBezTo>
                    <a:pt x="33" y="50"/>
                    <a:pt x="17" y="71"/>
                    <a:pt x="17" y="104"/>
                  </a:cubicBezTo>
                  <a:cubicBezTo>
                    <a:pt x="0" y="137"/>
                    <a:pt x="17" y="174"/>
                    <a:pt x="33" y="207"/>
                  </a:cubicBezTo>
                  <a:cubicBezTo>
                    <a:pt x="50" y="223"/>
                    <a:pt x="70" y="240"/>
                    <a:pt x="103" y="256"/>
                  </a:cubicBezTo>
                  <a:cubicBezTo>
                    <a:pt x="153" y="256"/>
                    <a:pt x="223" y="223"/>
                    <a:pt x="239" y="137"/>
                  </a:cubicBezTo>
                  <a:cubicBezTo>
                    <a:pt x="239" y="120"/>
                    <a:pt x="239" y="87"/>
                    <a:pt x="223" y="50"/>
                  </a:cubicBezTo>
                  <a:cubicBezTo>
                    <a:pt x="223" y="34"/>
                    <a:pt x="206" y="34"/>
                    <a:pt x="206" y="34"/>
                  </a:cubicBezTo>
                  <a:cubicBezTo>
                    <a:pt x="190" y="17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6"/>
            <p:cNvSpPr/>
            <p:nvPr/>
          </p:nvSpPr>
          <p:spPr>
            <a:xfrm>
              <a:off x="3919975" y="2781475"/>
              <a:ext cx="6125" cy="6450"/>
            </a:xfrm>
            <a:custGeom>
              <a:avLst/>
              <a:gdLst/>
              <a:ahLst/>
              <a:cxnLst/>
              <a:rect l="l" t="t" r="r" b="b"/>
              <a:pathLst>
                <a:path w="245" h="258" extrusionOk="0">
                  <a:moveTo>
                    <a:pt x="139" y="1"/>
                  </a:moveTo>
                  <a:cubicBezTo>
                    <a:pt x="106" y="1"/>
                    <a:pt x="74" y="20"/>
                    <a:pt x="55" y="51"/>
                  </a:cubicBezTo>
                  <a:cubicBezTo>
                    <a:pt x="1" y="101"/>
                    <a:pt x="1" y="187"/>
                    <a:pt x="55" y="220"/>
                  </a:cubicBezTo>
                  <a:cubicBezTo>
                    <a:pt x="71" y="237"/>
                    <a:pt x="71" y="257"/>
                    <a:pt x="88" y="257"/>
                  </a:cubicBezTo>
                  <a:cubicBezTo>
                    <a:pt x="141" y="257"/>
                    <a:pt x="174" y="257"/>
                    <a:pt x="207" y="204"/>
                  </a:cubicBezTo>
                  <a:cubicBezTo>
                    <a:pt x="244" y="171"/>
                    <a:pt x="244" y="117"/>
                    <a:pt x="244" y="68"/>
                  </a:cubicBezTo>
                  <a:cubicBezTo>
                    <a:pt x="224" y="51"/>
                    <a:pt x="224" y="51"/>
                    <a:pt x="207" y="30"/>
                  </a:cubicBezTo>
                  <a:cubicBezTo>
                    <a:pt x="187" y="10"/>
                    <a:pt x="163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6"/>
            <p:cNvSpPr/>
            <p:nvPr/>
          </p:nvSpPr>
          <p:spPr>
            <a:xfrm>
              <a:off x="3914825" y="282987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36" y="0"/>
                  </a:moveTo>
                  <a:cubicBezTo>
                    <a:pt x="87" y="0"/>
                    <a:pt x="35" y="46"/>
                    <a:pt x="17" y="106"/>
                  </a:cubicBezTo>
                  <a:cubicBezTo>
                    <a:pt x="1" y="177"/>
                    <a:pt x="38" y="243"/>
                    <a:pt x="104" y="259"/>
                  </a:cubicBezTo>
                  <a:cubicBezTo>
                    <a:pt x="120" y="259"/>
                    <a:pt x="157" y="259"/>
                    <a:pt x="190" y="226"/>
                  </a:cubicBezTo>
                  <a:cubicBezTo>
                    <a:pt x="207" y="210"/>
                    <a:pt x="223" y="193"/>
                    <a:pt x="244" y="156"/>
                  </a:cubicBezTo>
                  <a:cubicBezTo>
                    <a:pt x="244" y="123"/>
                    <a:pt x="244" y="90"/>
                    <a:pt x="223" y="53"/>
                  </a:cubicBezTo>
                  <a:cubicBezTo>
                    <a:pt x="223" y="36"/>
                    <a:pt x="207" y="36"/>
                    <a:pt x="207" y="36"/>
                  </a:cubicBezTo>
                  <a:cubicBezTo>
                    <a:pt x="190" y="20"/>
                    <a:pt x="174" y="3"/>
                    <a:pt x="157" y="3"/>
                  </a:cubicBezTo>
                  <a:cubicBezTo>
                    <a:pt x="150" y="1"/>
                    <a:pt x="14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6"/>
            <p:cNvSpPr/>
            <p:nvPr/>
          </p:nvSpPr>
          <p:spPr>
            <a:xfrm>
              <a:off x="3942350" y="28166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53" y="1"/>
                  </a:moveTo>
                  <a:cubicBezTo>
                    <a:pt x="87" y="1"/>
                    <a:pt x="34" y="34"/>
                    <a:pt x="17" y="120"/>
                  </a:cubicBezTo>
                  <a:cubicBezTo>
                    <a:pt x="1" y="137"/>
                    <a:pt x="1" y="170"/>
                    <a:pt x="17" y="207"/>
                  </a:cubicBezTo>
                  <a:cubicBezTo>
                    <a:pt x="34" y="240"/>
                    <a:pt x="71" y="256"/>
                    <a:pt x="87" y="256"/>
                  </a:cubicBezTo>
                  <a:cubicBezTo>
                    <a:pt x="96" y="258"/>
                    <a:pt x="104" y="259"/>
                    <a:pt x="112" y="259"/>
                  </a:cubicBezTo>
                  <a:cubicBezTo>
                    <a:pt x="167" y="259"/>
                    <a:pt x="209" y="214"/>
                    <a:pt x="223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50"/>
                    <a:pt x="207" y="34"/>
                    <a:pt x="207" y="34"/>
                  </a:cubicBezTo>
                  <a:cubicBezTo>
                    <a:pt x="190" y="17"/>
                    <a:pt x="17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6"/>
            <p:cNvSpPr/>
            <p:nvPr/>
          </p:nvSpPr>
          <p:spPr>
            <a:xfrm>
              <a:off x="3927725" y="2813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5" y="1"/>
                  </a:moveTo>
                  <a:cubicBezTo>
                    <a:pt x="101" y="1"/>
                    <a:pt x="66" y="19"/>
                    <a:pt x="37" y="50"/>
                  </a:cubicBezTo>
                  <a:cubicBezTo>
                    <a:pt x="0" y="99"/>
                    <a:pt x="0" y="186"/>
                    <a:pt x="37" y="240"/>
                  </a:cubicBezTo>
                  <a:cubicBezTo>
                    <a:pt x="57" y="253"/>
                    <a:pt x="81" y="261"/>
                    <a:pt x="105" y="261"/>
                  </a:cubicBezTo>
                  <a:cubicBezTo>
                    <a:pt x="140" y="261"/>
                    <a:pt x="177" y="244"/>
                    <a:pt x="206" y="203"/>
                  </a:cubicBezTo>
                  <a:cubicBezTo>
                    <a:pt x="243" y="153"/>
                    <a:pt x="243" y="83"/>
                    <a:pt x="206" y="33"/>
                  </a:cubicBezTo>
                  <a:cubicBezTo>
                    <a:pt x="185" y="11"/>
                    <a:pt x="161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6"/>
            <p:cNvSpPr/>
            <p:nvPr/>
          </p:nvSpPr>
          <p:spPr>
            <a:xfrm>
              <a:off x="3927725" y="27523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36" y="1"/>
                  </a:moveTo>
                  <a:cubicBezTo>
                    <a:pt x="121" y="1"/>
                    <a:pt x="103" y="5"/>
                    <a:pt x="87" y="13"/>
                  </a:cubicBezTo>
                  <a:cubicBezTo>
                    <a:pt x="37" y="46"/>
                    <a:pt x="0" y="116"/>
                    <a:pt x="17" y="186"/>
                  </a:cubicBezTo>
                  <a:cubicBezTo>
                    <a:pt x="17" y="219"/>
                    <a:pt x="37" y="236"/>
                    <a:pt x="70" y="252"/>
                  </a:cubicBezTo>
                  <a:cubicBezTo>
                    <a:pt x="79" y="261"/>
                    <a:pt x="91" y="265"/>
                    <a:pt x="106" y="265"/>
                  </a:cubicBezTo>
                  <a:cubicBezTo>
                    <a:pt x="121" y="265"/>
                    <a:pt x="138" y="261"/>
                    <a:pt x="157" y="252"/>
                  </a:cubicBezTo>
                  <a:cubicBezTo>
                    <a:pt x="190" y="236"/>
                    <a:pt x="206" y="219"/>
                    <a:pt x="223" y="186"/>
                  </a:cubicBezTo>
                  <a:cubicBezTo>
                    <a:pt x="243" y="149"/>
                    <a:pt x="243" y="116"/>
                    <a:pt x="223" y="83"/>
                  </a:cubicBezTo>
                  <a:cubicBezTo>
                    <a:pt x="223" y="63"/>
                    <a:pt x="223" y="46"/>
                    <a:pt x="206" y="30"/>
                  </a:cubicBezTo>
                  <a:cubicBezTo>
                    <a:pt x="190" y="30"/>
                    <a:pt x="190" y="30"/>
                    <a:pt x="173" y="13"/>
                  </a:cubicBezTo>
                  <a:cubicBezTo>
                    <a:pt x="165" y="5"/>
                    <a:pt x="152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6"/>
            <p:cNvSpPr/>
            <p:nvPr/>
          </p:nvSpPr>
          <p:spPr>
            <a:xfrm>
              <a:off x="3929875" y="2829875"/>
              <a:ext cx="5600" cy="6475"/>
            </a:xfrm>
            <a:custGeom>
              <a:avLst/>
              <a:gdLst/>
              <a:ahLst/>
              <a:cxnLst/>
              <a:rect l="l" t="t" r="r" b="b"/>
              <a:pathLst>
                <a:path w="224" h="259" extrusionOk="0">
                  <a:moveTo>
                    <a:pt x="117" y="0"/>
                  </a:moveTo>
                  <a:cubicBezTo>
                    <a:pt x="70" y="0"/>
                    <a:pt x="15" y="46"/>
                    <a:pt x="1" y="106"/>
                  </a:cubicBezTo>
                  <a:cubicBezTo>
                    <a:pt x="1" y="139"/>
                    <a:pt x="1" y="177"/>
                    <a:pt x="17" y="210"/>
                  </a:cubicBezTo>
                  <a:cubicBezTo>
                    <a:pt x="34" y="226"/>
                    <a:pt x="54" y="243"/>
                    <a:pt x="87" y="259"/>
                  </a:cubicBezTo>
                  <a:cubicBezTo>
                    <a:pt x="137" y="259"/>
                    <a:pt x="207" y="226"/>
                    <a:pt x="223" y="139"/>
                  </a:cubicBezTo>
                  <a:cubicBezTo>
                    <a:pt x="223" y="123"/>
                    <a:pt x="223" y="90"/>
                    <a:pt x="207" y="53"/>
                  </a:cubicBezTo>
                  <a:cubicBezTo>
                    <a:pt x="207" y="36"/>
                    <a:pt x="207" y="36"/>
                    <a:pt x="190" y="36"/>
                  </a:cubicBezTo>
                  <a:cubicBezTo>
                    <a:pt x="174" y="20"/>
                    <a:pt x="157" y="3"/>
                    <a:pt x="137" y="3"/>
                  </a:cubicBezTo>
                  <a:cubicBezTo>
                    <a:pt x="130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6"/>
            <p:cNvSpPr/>
            <p:nvPr/>
          </p:nvSpPr>
          <p:spPr>
            <a:xfrm>
              <a:off x="3932875" y="27675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34" y="1"/>
                  </a:moveTo>
                  <a:cubicBezTo>
                    <a:pt x="102" y="1"/>
                    <a:pt x="66" y="17"/>
                    <a:pt x="37" y="56"/>
                  </a:cubicBezTo>
                  <a:cubicBezTo>
                    <a:pt x="17" y="72"/>
                    <a:pt x="17" y="93"/>
                    <a:pt x="17" y="109"/>
                  </a:cubicBezTo>
                  <a:cubicBezTo>
                    <a:pt x="0" y="142"/>
                    <a:pt x="0" y="196"/>
                    <a:pt x="37" y="229"/>
                  </a:cubicBezTo>
                  <a:cubicBezTo>
                    <a:pt x="57" y="248"/>
                    <a:pt x="82" y="256"/>
                    <a:pt x="107" y="256"/>
                  </a:cubicBezTo>
                  <a:cubicBezTo>
                    <a:pt x="124" y="256"/>
                    <a:pt x="142" y="252"/>
                    <a:pt x="157" y="245"/>
                  </a:cubicBezTo>
                  <a:cubicBezTo>
                    <a:pt x="173" y="245"/>
                    <a:pt x="190" y="229"/>
                    <a:pt x="190" y="212"/>
                  </a:cubicBezTo>
                  <a:cubicBezTo>
                    <a:pt x="244" y="159"/>
                    <a:pt x="244" y="72"/>
                    <a:pt x="190" y="23"/>
                  </a:cubicBezTo>
                  <a:cubicBezTo>
                    <a:pt x="176" y="9"/>
                    <a:pt x="156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6"/>
            <p:cNvSpPr/>
            <p:nvPr/>
          </p:nvSpPr>
          <p:spPr>
            <a:xfrm>
              <a:off x="3947100" y="2771325"/>
              <a:ext cx="5575" cy="6350"/>
            </a:xfrm>
            <a:custGeom>
              <a:avLst/>
              <a:gdLst/>
              <a:ahLst/>
              <a:cxnLst/>
              <a:rect l="l" t="t" r="r" b="b"/>
              <a:pathLst>
                <a:path w="223" h="254" extrusionOk="0">
                  <a:moveTo>
                    <a:pt x="111" y="1"/>
                  </a:moveTo>
                  <a:cubicBezTo>
                    <a:pt x="92" y="1"/>
                    <a:pt x="76" y="13"/>
                    <a:pt x="50" y="24"/>
                  </a:cubicBezTo>
                  <a:cubicBezTo>
                    <a:pt x="33" y="45"/>
                    <a:pt x="17" y="78"/>
                    <a:pt x="0" y="111"/>
                  </a:cubicBezTo>
                  <a:cubicBezTo>
                    <a:pt x="0" y="148"/>
                    <a:pt x="0" y="181"/>
                    <a:pt x="17" y="197"/>
                  </a:cubicBezTo>
                  <a:cubicBezTo>
                    <a:pt x="33" y="230"/>
                    <a:pt x="50" y="251"/>
                    <a:pt x="87" y="251"/>
                  </a:cubicBezTo>
                  <a:cubicBezTo>
                    <a:pt x="93" y="253"/>
                    <a:pt x="99" y="254"/>
                    <a:pt x="106" y="254"/>
                  </a:cubicBezTo>
                  <a:cubicBezTo>
                    <a:pt x="153" y="254"/>
                    <a:pt x="208" y="206"/>
                    <a:pt x="223" y="148"/>
                  </a:cubicBezTo>
                  <a:cubicBezTo>
                    <a:pt x="223" y="111"/>
                    <a:pt x="223" y="78"/>
                    <a:pt x="206" y="45"/>
                  </a:cubicBezTo>
                  <a:lnTo>
                    <a:pt x="190" y="24"/>
                  </a:lnTo>
                  <a:cubicBezTo>
                    <a:pt x="169" y="8"/>
                    <a:pt x="153" y="8"/>
                    <a:pt x="136" y="8"/>
                  </a:cubicBez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6"/>
            <p:cNvSpPr/>
            <p:nvPr/>
          </p:nvSpPr>
          <p:spPr>
            <a:xfrm>
              <a:off x="3939375" y="2740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87" y="1"/>
                    <a:pt x="33" y="54"/>
                    <a:pt x="17" y="120"/>
                  </a:cubicBezTo>
                  <a:cubicBezTo>
                    <a:pt x="0" y="158"/>
                    <a:pt x="0" y="190"/>
                    <a:pt x="17" y="207"/>
                  </a:cubicBezTo>
                  <a:cubicBezTo>
                    <a:pt x="33" y="244"/>
                    <a:pt x="66" y="261"/>
                    <a:pt x="87" y="261"/>
                  </a:cubicBezTo>
                  <a:cubicBezTo>
                    <a:pt x="120" y="261"/>
                    <a:pt x="153" y="261"/>
                    <a:pt x="169" y="244"/>
                  </a:cubicBezTo>
                  <a:cubicBezTo>
                    <a:pt x="206" y="207"/>
                    <a:pt x="223" y="190"/>
                    <a:pt x="223" y="158"/>
                  </a:cubicBezTo>
                  <a:cubicBezTo>
                    <a:pt x="239" y="120"/>
                    <a:pt x="239" y="87"/>
                    <a:pt x="223" y="54"/>
                  </a:cubicBezTo>
                  <a:cubicBezTo>
                    <a:pt x="206" y="54"/>
                    <a:pt x="206" y="38"/>
                    <a:pt x="206" y="38"/>
                  </a:cubicBezTo>
                  <a:cubicBezTo>
                    <a:pt x="190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6"/>
            <p:cNvSpPr/>
            <p:nvPr/>
          </p:nvSpPr>
          <p:spPr>
            <a:xfrm>
              <a:off x="3934625" y="2784500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39" y="0"/>
                  </a:moveTo>
                  <a:cubicBezTo>
                    <a:pt x="124" y="0"/>
                    <a:pt x="112" y="4"/>
                    <a:pt x="103" y="13"/>
                  </a:cubicBezTo>
                  <a:cubicBezTo>
                    <a:pt x="33" y="33"/>
                    <a:pt x="0" y="99"/>
                    <a:pt x="17" y="169"/>
                  </a:cubicBezTo>
                  <a:cubicBezTo>
                    <a:pt x="33" y="202"/>
                    <a:pt x="50" y="239"/>
                    <a:pt x="71" y="239"/>
                  </a:cubicBezTo>
                  <a:cubicBezTo>
                    <a:pt x="87" y="248"/>
                    <a:pt x="103" y="252"/>
                    <a:pt x="118" y="252"/>
                  </a:cubicBezTo>
                  <a:cubicBezTo>
                    <a:pt x="132" y="252"/>
                    <a:pt x="145" y="248"/>
                    <a:pt x="153" y="239"/>
                  </a:cubicBezTo>
                  <a:cubicBezTo>
                    <a:pt x="190" y="239"/>
                    <a:pt x="207" y="202"/>
                    <a:pt x="223" y="169"/>
                  </a:cubicBezTo>
                  <a:cubicBezTo>
                    <a:pt x="240" y="153"/>
                    <a:pt x="240" y="116"/>
                    <a:pt x="240" y="83"/>
                  </a:cubicBezTo>
                  <a:cubicBezTo>
                    <a:pt x="223" y="66"/>
                    <a:pt x="223" y="33"/>
                    <a:pt x="207" y="33"/>
                  </a:cubicBezTo>
                  <a:cubicBezTo>
                    <a:pt x="207" y="13"/>
                    <a:pt x="190" y="13"/>
                    <a:pt x="190" y="13"/>
                  </a:cubicBezTo>
                  <a:cubicBezTo>
                    <a:pt x="172" y="4"/>
                    <a:pt x="154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6"/>
            <p:cNvSpPr/>
            <p:nvPr/>
          </p:nvSpPr>
          <p:spPr>
            <a:xfrm>
              <a:off x="4040275" y="2741925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190" y="0"/>
                  </a:moveTo>
                  <a:cubicBezTo>
                    <a:pt x="174" y="0"/>
                    <a:pt x="153" y="17"/>
                    <a:pt x="136" y="17"/>
                  </a:cubicBezTo>
                  <a:cubicBezTo>
                    <a:pt x="87" y="33"/>
                    <a:pt x="50" y="50"/>
                    <a:pt x="17" y="50"/>
                  </a:cubicBezTo>
                  <a:cubicBezTo>
                    <a:pt x="0" y="66"/>
                    <a:pt x="0" y="66"/>
                    <a:pt x="0" y="87"/>
                  </a:cubicBezTo>
                  <a:cubicBezTo>
                    <a:pt x="0" y="120"/>
                    <a:pt x="0" y="153"/>
                    <a:pt x="17" y="190"/>
                  </a:cubicBezTo>
                  <a:cubicBezTo>
                    <a:pt x="33" y="207"/>
                    <a:pt x="50" y="223"/>
                    <a:pt x="87" y="240"/>
                  </a:cubicBezTo>
                  <a:cubicBezTo>
                    <a:pt x="136" y="240"/>
                    <a:pt x="207" y="190"/>
                    <a:pt x="223" y="120"/>
                  </a:cubicBezTo>
                  <a:cubicBezTo>
                    <a:pt x="223" y="87"/>
                    <a:pt x="223" y="50"/>
                    <a:pt x="207" y="33"/>
                  </a:cubicBezTo>
                  <a:cubicBezTo>
                    <a:pt x="207" y="17"/>
                    <a:pt x="207" y="17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6"/>
            <p:cNvSpPr/>
            <p:nvPr/>
          </p:nvSpPr>
          <p:spPr>
            <a:xfrm>
              <a:off x="4201775" y="2833050"/>
              <a:ext cx="6025" cy="6400"/>
            </a:xfrm>
            <a:custGeom>
              <a:avLst/>
              <a:gdLst/>
              <a:ahLst/>
              <a:cxnLst/>
              <a:rect l="l" t="t" r="r" b="b"/>
              <a:pathLst>
                <a:path w="241" h="256" extrusionOk="0">
                  <a:moveTo>
                    <a:pt x="134" y="0"/>
                  </a:moveTo>
                  <a:cubicBezTo>
                    <a:pt x="120" y="0"/>
                    <a:pt x="102" y="4"/>
                    <a:pt x="83" y="12"/>
                  </a:cubicBezTo>
                  <a:cubicBezTo>
                    <a:pt x="67" y="12"/>
                    <a:pt x="34" y="50"/>
                    <a:pt x="17" y="83"/>
                  </a:cubicBezTo>
                  <a:cubicBezTo>
                    <a:pt x="17" y="99"/>
                    <a:pt x="1" y="132"/>
                    <a:pt x="17" y="169"/>
                  </a:cubicBezTo>
                  <a:cubicBezTo>
                    <a:pt x="17" y="202"/>
                    <a:pt x="34" y="235"/>
                    <a:pt x="67" y="235"/>
                  </a:cubicBezTo>
                  <a:cubicBezTo>
                    <a:pt x="83" y="256"/>
                    <a:pt x="121" y="256"/>
                    <a:pt x="154" y="256"/>
                  </a:cubicBezTo>
                  <a:cubicBezTo>
                    <a:pt x="207" y="219"/>
                    <a:pt x="240" y="153"/>
                    <a:pt x="224" y="83"/>
                  </a:cubicBezTo>
                  <a:cubicBezTo>
                    <a:pt x="224" y="66"/>
                    <a:pt x="224" y="50"/>
                    <a:pt x="207" y="29"/>
                  </a:cubicBezTo>
                  <a:cubicBezTo>
                    <a:pt x="187" y="12"/>
                    <a:pt x="187" y="12"/>
                    <a:pt x="170" y="12"/>
                  </a:cubicBezTo>
                  <a:cubicBezTo>
                    <a:pt x="162" y="4"/>
                    <a:pt x="149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6"/>
            <p:cNvSpPr/>
            <p:nvPr/>
          </p:nvSpPr>
          <p:spPr>
            <a:xfrm>
              <a:off x="4104700" y="282787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32" y="0"/>
                  </a:moveTo>
                  <a:cubicBezTo>
                    <a:pt x="100" y="0"/>
                    <a:pt x="65" y="19"/>
                    <a:pt x="33" y="50"/>
                  </a:cubicBezTo>
                  <a:cubicBezTo>
                    <a:pt x="0" y="100"/>
                    <a:pt x="0" y="186"/>
                    <a:pt x="33" y="219"/>
                  </a:cubicBezTo>
                  <a:cubicBezTo>
                    <a:pt x="56" y="242"/>
                    <a:pt x="81" y="252"/>
                    <a:pt x="106" y="252"/>
                  </a:cubicBezTo>
                  <a:cubicBezTo>
                    <a:pt x="141" y="252"/>
                    <a:pt x="176" y="234"/>
                    <a:pt x="206" y="203"/>
                  </a:cubicBezTo>
                  <a:cubicBezTo>
                    <a:pt x="239" y="153"/>
                    <a:pt x="239" y="67"/>
                    <a:pt x="190" y="30"/>
                  </a:cubicBezTo>
                  <a:cubicBezTo>
                    <a:pt x="175" y="9"/>
                    <a:pt x="154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6"/>
            <p:cNvSpPr/>
            <p:nvPr/>
          </p:nvSpPr>
          <p:spPr>
            <a:xfrm>
              <a:off x="4099125" y="2812400"/>
              <a:ext cx="6425" cy="6600"/>
            </a:xfrm>
            <a:custGeom>
              <a:avLst/>
              <a:gdLst/>
              <a:ahLst/>
              <a:cxnLst/>
              <a:rect l="l" t="t" r="r" b="b"/>
              <a:pathLst>
                <a:path w="257" h="264" extrusionOk="0">
                  <a:moveTo>
                    <a:pt x="144" y="1"/>
                  </a:moveTo>
                  <a:cubicBezTo>
                    <a:pt x="109" y="1"/>
                    <a:pt x="72" y="19"/>
                    <a:pt x="50" y="51"/>
                  </a:cubicBezTo>
                  <a:cubicBezTo>
                    <a:pt x="1" y="100"/>
                    <a:pt x="1" y="187"/>
                    <a:pt x="50" y="237"/>
                  </a:cubicBezTo>
                  <a:cubicBezTo>
                    <a:pt x="67" y="237"/>
                    <a:pt x="87" y="257"/>
                    <a:pt x="104" y="257"/>
                  </a:cubicBezTo>
                  <a:cubicBezTo>
                    <a:pt x="112" y="261"/>
                    <a:pt x="121" y="263"/>
                    <a:pt x="131" y="263"/>
                  </a:cubicBezTo>
                  <a:cubicBezTo>
                    <a:pt x="161" y="263"/>
                    <a:pt x="194" y="244"/>
                    <a:pt x="207" y="204"/>
                  </a:cubicBezTo>
                  <a:cubicBezTo>
                    <a:pt x="240" y="171"/>
                    <a:pt x="256" y="117"/>
                    <a:pt x="240" y="84"/>
                  </a:cubicBezTo>
                  <a:cubicBezTo>
                    <a:pt x="223" y="67"/>
                    <a:pt x="223" y="51"/>
                    <a:pt x="207" y="30"/>
                  </a:cubicBezTo>
                  <a:cubicBezTo>
                    <a:pt x="191" y="10"/>
                    <a:pt x="168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6"/>
            <p:cNvSpPr/>
            <p:nvPr/>
          </p:nvSpPr>
          <p:spPr>
            <a:xfrm>
              <a:off x="4114600" y="2705925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135" y="1"/>
                  </a:moveTo>
                  <a:cubicBezTo>
                    <a:pt x="102" y="1"/>
                    <a:pt x="71" y="18"/>
                    <a:pt x="49" y="47"/>
                  </a:cubicBezTo>
                  <a:cubicBezTo>
                    <a:pt x="0" y="100"/>
                    <a:pt x="0" y="187"/>
                    <a:pt x="49" y="220"/>
                  </a:cubicBezTo>
                  <a:cubicBezTo>
                    <a:pt x="67" y="243"/>
                    <a:pt x="94" y="255"/>
                    <a:pt x="121" y="255"/>
                  </a:cubicBezTo>
                  <a:cubicBezTo>
                    <a:pt x="153" y="255"/>
                    <a:pt x="186" y="239"/>
                    <a:pt x="206" y="204"/>
                  </a:cubicBezTo>
                  <a:cubicBezTo>
                    <a:pt x="256" y="150"/>
                    <a:pt x="256" y="63"/>
                    <a:pt x="206" y="30"/>
                  </a:cubicBezTo>
                  <a:cubicBezTo>
                    <a:pt x="184" y="10"/>
                    <a:pt x="159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6"/>
            <p:cNvSpPr/>
            <p:nvPr/>
          </p:nvSpPr>
          <p:spPr>
            <a:xfrm>
              <a:off x="4101700" y="27224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4" y="0"/>
                  </a:moveTo>
                  <a:cubicBezTo>
                    <a:pt x="87" y="0"/>
                    <a:pt x="32" y="49"/>
                    <a:pt x="17" y="106"/>
                  </a:cubicBezTo>
                  <a:cubicBezTo>
                    <a:pt x="1" y="176"/>
                    <a:pt x="34" y="247"/>
                    <a:pt x="104" y="263"/>
                  </a:cubicBezTo>
                  <a:cubicBezTo>
                    <a:pt x="137" y="263"/>
                    <a:pt x="153" y="247"/>
                    <a:pt x="190" y="226"/>
                  </a:cubicBezTo>
                  <a:cubicBezTo>
                    <a:pt x="223" y="209"/>
                    <a:pt x="240" y="176"/>
                    <a:pt x="240" y="144"/>
                  </a:cubicBezTo>
                  <a:cubicBezTo>
                    <a:pt x="240" y="106"/>
                    <a:pt x="240" y="73"/>
                    <a:pt x="223" y="57"/>
                  </a:cubicBezTo>
                  <a:cubicBezTo>
                    <a:pt x="223" y="40"/>
                    <a:pt x="223" y="40"/>
                    <a:pt x="207" y="20"/>
                  </a:cubicBezTo>
                  <a:cubicBezTo>
                    <a:pt x="190" y="20"/>
                    <a:pt x="170" y="3"/>
                    <a:pt x="153" y="3"/>
                  </a:cubicBezTo>
                  <a:cubicBezTo>
                    <a:pt x="147" y="1"/>
                    <a:pt x="141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6"/>
            <p:cNvSpPr/>
            <p:nvPr/>
          </p:nvSpPr>
          <p:spPr>
            <a:xfrm>
              <a:off x="4110675" y="2737600"/>
              <a:ext cx="6525" cy="6375"/>
            </a:xfrm>
            <a:custGeom>
              <a:avLst/>
              <a:gdLst/>
              <a:ahLst/>
              <a:cxnLst/>
              <a:rect l="l" t="t" r="r" b="b"/>
              <a:pathLst>
                <a:path w="261" h="255" extrusionOk="0">
                  <a:moveTo>
                    <a:pt x="103" y="0"/>
                  </a:moveTo>
                  <a:cubicBezTo>
                    <a:pt x="37" y="33"/>
                    <a:pt x="0" y="103"/>
                    <a:pt x="17" y="173"/>
                  </a:cubicBezTo>
                  <a:cubicBezTo>
                    <a:pt x="17" y="206"/>
                    <a:pt x="37" y="223"/>
                    <a:pt x="70" y="239"/>
                  </a:cubicBezTo>
                  <a:cubicBezTo>
                    <a:pt x="87" y="250"/>
                    <a:pt x="99" y="255"/>
                    <a:pt x="112" y="255"/>
                  </a:cubicBezTo>
                  <a:cubicBezTo>
                    <a:pt x="125" y="255"/>
                    <a:pt x="138" y="250"/>
                    <a:pt x="157" y="239"/>
                  </a:cubicBezTo>
                  <a:cubicBezTo>
                    <a:pt x="223" y="223"/>
                    <a:pt x="260" y="136"/>
                    <a:pt x="244" y="87"/>
                  </a:cubicBezTo>
                  <a:cubicBezTo>
                    <a:pt x="223" y="54"/>
                    <a:pt x="223" y="33"/>
                    <a:pt x="206" y="33"/>
                  </a:cubicBezTo>
                  <a:lnTo>
                    <a:pt x="190" y="17"/>
                  </a:lnTo>
                  <a:cubicBezTo>
                    <a:pt x="157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6"/>
            <p:cNvSpPr/>
            <p:nvPr/>
          </p:nvSpPr>
          <p:spPr>
            <a:xfrm>
              <a:off x="4106850" y="2783575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04" y="0"/>
                  </a:moveTo>
                  <a:cubicBezTo>
                    <a:pt x="34" y="33"/>
                    <a:pt x="1" y="103"/>
                    <a:pt x="17" y="173"/>
                  </a:cubicBezTo>
                  <a:cubicBezTo>
                    <a:pt x="17" y="206"/>
                    <a:pt x="50" y="223"/>
                    <a:pt x="67" y="239"/>
                  </a:cubicBezTo>
                  <a:cubicBezTo>
                    <a:pt x="85" y="247"/>
                    <a:pt x="99" y="252"/>
                    <a:pt x="112" y="252"/>
                  </a:cubicBezTo>
                  <a:cubicBezTo>
                    <a:pt x="124" y="252"/>
                    <a:pt x="137" y="247"/>
                    <a:pt x="153" y="239"/>
                  </a:cubicBezTo>
                  <a:cubicBezTo>
                    <a:pt x="190" y="223"/>
                    <a:pt x="207" y="206"/>
                    <a:pt x="223" y="173"/>
                  </a:cubicBezTo>
                  <a:cubicBezTo>
                    <a:pt x="240" y="136"/>
                    <a:pt x="240" y="103"/>
                    <a:pt x="240" y="70"/>
                  </a:cubicBezTo>
                  <a:cubicBezTo>
                    <a:pt x="223" y="50"/>
                    <a:pt x="223" y="33"/>
                    <a:pt x="207" y="17"/>
                  </a:cubicBezTo>
                  <a:cubicBezTo>
                    <a:pt x="207" y="17"/>
                    <a:pt x="190" y="17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6"/>
            <p:cNvSpPr/>
            <p:nvPr/>
          </p:nvSpPr>
          <p:spPr>
            <a:xfrm>
              <a:off x="4063050" y="2730700"/>
              <a:ext cx="5600" cy="6100"/>
            </a:xfrm>
            <a:custGeom>
              <a:avLst/>
              <a:gdLst/>
              <a:ahLst/>
              <a:cxnLst/>
              <a:rect l="l" t="t" r="r" b="b"/>
              <a:pathLst>
                <a:path w="224" h="244" extrusionOk="0">
                  <a:moveTo>
                    <a:pt x="190" y="0"/>
                  </a:moveTo>
                  <a:cubicBezTo>
                    <a:pt x="120" y="54"/>
                    <a:pt x="50" y="87"/>
                    <a:pt x="1" y="124"/>
                  </a:cubicBezTo>
                  <a:cubicBezTo>
                    <a:pt x="1" y="157"/>
                    <a:pt x="1" y="190"/>
                    <a:pt x="34" y="206"/>
                  </a:cubicBezTo>
                  <a:cubicBezTo>
                    <a:pt x="34" y="227"/>
                    <a:pt x="50" y="227"/>
                    <a:pt x="67" y="243"/>
                  </a:cubicBezTo>
                  <a:cubicBezTo>
                    <a:pt x="104" y="243"/>
                    <a:pt x="153" y="227"/>
                    <a:pt x="190" y="190"/>
                  </a:cubicBezTo>
                  <a:cubicBezTo>
                    <a:pt x="223" y="157"/>
                    <a:pt x="223" y="103"/>
                    <a:pt x="207" y="54"/>
                  </a:cubicBezTo>
                  <a:cubicBezTo>
                    <a:pt x="207" y="37"/>
                    <a:pt x="207" y="21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6"/>
            <p:cNvSpPr/>
            <p:nvPr/>
          </p:nvSpPr>
          <p:spPr>
            <a:xfrm>
              <a:off x="4119750" y="27866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03" y="0"/>
                    <a:pt x="71" y="19"/>
                    <a:pt x="50" y="50"/>
                  </a:cubicBezTo>
                  <a:cubicBezTo>
                    <a:pt x="0" y="100"/>
                    <a:pt x="0" y="186"/>
                    <a:pt x="50" y="236"/>
                  </a:cubicBezTo>
                  <a:cubicBezTo>
                    <a:pt x="50" y="236"/>
                    <a:pt x="66" y="256"/>
                    <a:pt x="87" y="256"/>
                  </a:cubicBezTo>
                  <a:cubicBezTo>
                    <a:pt x="95" y="260"/>
                    <a:pt x="104" y="263"/>
                    <a:pt x="114" y="263"/>
                  </a:cubicBezTo>
                  <a:cubicBezTo>
                    <a:pt x="143" y="263"/>
                    <a:pt x="178" y="243"/>
                    <a:pt x="206" y="203"/>
                  </a:cubicBezTo>
                  <a:cubicBezTo>
                    <a:pt x="239" y="170"/>
                    <a:pt x="239" y="116"/>
                    <a:pt x="223" y="83"/>
                  </a:cubicBezTo>
                  <a:cubicBezTo>
                    <a:pt x="223" y="67"/>
                    <a:pt x="223" y="50"/>
                    <a:pt x="206" y="30"/>
                  </a:cubicBezTo>
                  <a:cubicBezTo>
                    <a:pt x="184" y="9"/>
                    <a:pt x="160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6"/>
            <p:cNvSpPr/>
            <p:nvPr/>
          </p:nvSpPr>
          <p:spPr>
            <a:xfrm>
              <a:off x="4101300" y="2707500"/>
              <a:ext cx="5575" cy="5700"/>
            </a:xfrm>
            <a:custGeom>
              <a:avLst/>
              <a:gdLst/>
              <a:ahLst/>
              <a:cxnLst/>
              <a:rect l="l" t="t" r="r" b="b"/>
              <a:pathLst>
                <a:path w="223" h="228" extrusionOk="0">
                  <a:moveTo>
                    <a:pt x="186" y="0"/>
                  </a:moveTo>
                  <a:cubicBezTo>
                    <a:pt x="120" y="37"/>
                    <a:pt x="50" y="70"/>
                    <a:pt x="0" y="103"/>
                  </a:cubicBezTo>
                  <a:lnTo>
                    <a:pt x="0" y="174"/>
                  </a:lnTo>
                  <a:cubicBezTo>
                    <a:pt x="17" y="190"/>
                    <a:pt x="50" y="207"/>
                    <a:pt x="66" y="227"/>
                  </a:cubicBezTo>
                  <a:cubicBezTo>
                    <a:pt x="136" y="227"/>
                    <a:pt x="206" y="190"/>
                    <a:pt x="223" y="103"/>
                  </a:cubicBezTo>
                  <a:cubicBezTo>
                    <a:pt x="223" y="87"/>
                    <a:pt x="223" y="54"/>
                    <a:pt x="206" y="21"/>
                  </a:cubicBezTo>
                  <a:lnTo>
                    <a:pt x="1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6"/>
            <p:cNvSpPr/>
            <p:nvPr/>
          </p:nvSpPr>
          <p:spPr>
            <a:xfrm>
              <a:off x="4099125" y="27509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37" y="0"/>
                  </a:moveTo>
                  <a:cubicBezTo>
                    <a:pt x="87" y="0"/>
                    <a:pt x="17" y="37"/>
                    <a:pt x="1" y="120"/>
                  </a:cubicBezTo>
                  <a:cubicBezTo>
                    <a:pt x="1" y="157"/>
                    <a:pt x="1" y="173"/>
                    <a:pt x="17" y="206"/>
                  </a:cubicBezTo>
                  <a:cubicBezTo>
                    <a:pt x="34" y="243"/>
                    <a:pt x="50" y="260"/>
                    <a:pt x="87" y="260"/>
                  </a:cubicBezTo>
                  <a:cubicBezTo>
                    <a:pt x="120" y="260"/>
                    <a:pt x="153" y="260"/>
                    <a:pt x="170" y="243"/>
                  </a:cubicBezTo>
                  <a:cubicBezTo>
                    <a:pt x="207" y="206"/>
                    <a:pt x="223" y="190"/>
                    <a:pt x="223" y="157"/>
                  </a:cubicBezTo>
                  <a:cubicBezTo>
                    <a:pt x="223" y="120"/>
                    <a:pt x="223" y="87"/>
                    <a:pt x="207" y="54"/>
                  </a:cubicBezTo>
                  <a:cubicBezTo>
                    <a:pt x="207" y="54"/>
                    <a:pt x="207" y="37"/>
                    <a:pt x="190" y="37"/>
                  </a:cubicBezTo>
                  <a:cubicBezTo>
                    <a:pt x="170" y="17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6"/>
            <p:cNvSpPr/>
            <p:nvPr/>
          </p:nvSpPr>
          <p:spPr>
            <a:xfrm>
              <a:off x="3937200" y="2846575"/>
              <a:ext cx="6000" cy="4000"/>
            </a:xfrm>
            <a:custGeom>
              <a:avLst/>
              <a:gdLst/>
              <a:ahLst/>
              <a:cxnLst/>
              <a:rect l="l" t="t" r="r" b="b"/>
              <a:pathLst>
                <a:path w="240" h="160" extrusionOk="0">
                  <a:moveTo>
                    <a:pt x="117" y="0"/>
                  </a:moveTo>
                  <a:cubicBezTo>
                    <a:pt x="71" y="0"/>
                    <a:pt x="15" y="49"/>
                    <a:pt x="0" y="106"/>
                  </a:cubicBezTo>
                  <a:lnTo>
                    <a:pt x="0" y="160"/>
                  </a:lnTo>
                  <a:lnTo>
                    <a:pt x="223" y="160"/>
                  </a:lnTo>
                  <a:cubicBezTo>
                    <a:pt x="240" y="127"/>
                    <a:pt x="223" y="90"/>
                    <a:pt x="223" y="57"/>
                  </a:cubicBezTo>
                  <a:cubicBezTo>
                    <a:pt x="207" y="40"/>
                    <a:pt x="207" y="40"/>
                    <a:pt x="190" y="40"/>
                  </a:cubicBezTo>
                  <a:cubicBezTo>
                    <a:pt x="190" y="24"/>
                    <a:pt x="174" y="3"/>
                    <a:pt x="137" y="3"/>
                  </a:cubicBezTo>
                  <a:cubicBezTo>
                    <a:pt x="130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6"/>
            <p:cNvSpPr/>
            <p:nvPr/>
          </p:nvSpPr>
          <p:spPr>
            <a:xfrm>
              <a:off x="4097375" y="27976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37" y="1"/>
                  </a:moveTo>
                  <a:cubicBezTo>
                    <a:pt x="104" y="1"/>
                    <a:pt x="87" y="1"/>
                    <a:pt x="54" y="38"/>
                  </a:cubicBezTo>
                  <a:cubicBezTo>
                    <a:pt x="33" y="55"/>
                    <a:pt x="17" y="88"/>
                    <a:pt x="0" y="125"/>
                  </a:cubicBezTo>
                  <a:cubicBezTo>
                    <a:pt x="0" y="141"/>
                    <a:pt x="0" y="174"/>
                    <a:pt x="17" y="207"/>
                  </a:cubicBezTo>
                  <a:cubicBezTo>
                    <a:pt x="33" y="244"/>
                    <a:pt x="54" y="261"/>
                    <a:pt x="87" y="261"/>
                  </a:cubicBezTo>
                  <a:cubicBezTo>
                    <a:pt x="94" y="263"/>
                    <a:pt x="100" y="264"/>
                    <a:pt x="107" y="264"/>
                  </a:cubicBezTo>
                  <a:cubicBezTo>
                    <a:pt x="154" y="264"/>
                    <a:pt x="209" y="219"/>
                    <a:pt x="223" y="158"/>
                  </a:cubicBezTo>
                  <a:cubicBezTo>
                    <a:pt x="223" y="125"/>
                    <a:pt x="223" y="88"/>
                    <a:pt x="207" y="55"/>
                  </a:cubicBezTo>
                  <a:cubicBezTo>
                    <a:pt x="207" y="55"/>
                    <a:pt x="207" y="38"/>
                    <a:pt x="190" y="38"/>
                  </a:cubicBezTo>
                  <a:cubicBezTo>
                    <a:pt x="174" y="22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6"/>
            <p:cNvSpPr/>
            <p:nvPr/>
          </p:nvSpPr>
          <p:spPr>
            <a:xfrm>
              <a:off x="4106850" y="2844350"/>
              <a:ext cx="6425" cy="6225"/>
            </a:xfrm>
            <a:custGeom>
              <a:avLst/>
              <a:gdLst/>
              <a:ahLst/>
              <a:cxnLst/>
              <a:rect l="l" t="t" r="r" b="b"/>
              <a:pathLst>
                <a:path w="257" h="249" extrusionOk="0">
                  <a:moveTo>
                    <a:pt x="130" y="0"/>
                  </a:moveTo>
                  <a:cubicBezTo>
                    <a:pt x="99" y="0"/>
                    <a:pt x="71" y="14"/>
                    <a:pt x="50" y="43"/>
                  </a:cubicBezTo>
                  <a:cubicBezTo>
                    <a:pt x="1" y="92"/>
                    <a:pt x="1" y="179"/>
                    <a:pt x="50" y="232"/>
                  </a:cubicBezTo>
                  <a:cubicBezTo>
                    <a:pt x="50" y="249"/>
                    <a:pt x="67" y="249"/>
                    <a:pt x="87" y="249"/>
                  </a:cubicBezTo>
                  <a:lnTo>
                    <a:pt x="137" y="249"/>
                  </a:lnTo>
                  <a:cubicBezTo>
                    <a:pt x="153" y="249"/>
                    <a:pt x="190" y="232"/>
                    <a:pt x="207" y="216"/>
                  </a:cubicBezTo>
                  <a:cubicBezTo>
                    <a:pt x="256" y="146"/>
                    <a:pt x="256" y="76"/>
                    <a:pt x="207" y="26"/>
                  </a:cubicBezTo>
                  <a:cubicBezTo>
                    <a:pt x="183" y="9"/>
                    <a:pt x="156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6"/>
            <p:cNvSpPr/>
            <p:nvPr/>
          </p:nvSpPr>
          <p:spPr>
            <a:xfrm>
              <a:off x="4119325" y="2832200"/>
              <a:ext cx="6000" cy="6250"/>
            </a:xfrm>
            <a:custGeom>
              <a:avLst/>
              <a:gdLst/>
              <a:ahLst/>
              <a:cxnLst/>
              <a:rect l="l" t="t" r="r" b="b"/>
              <a:pathLst>
                <a:path w="240" h="250" extrusionOk="0">
                  <a:moveTo>
                    <a:pt x="134" y="0"/>
                  </a:moveTo>
                  <a:cubicBezTo>
                    <a:pt x="98" y="0"/>
                    <a:pt x="62" y="18"/>
                    <a:pt x="34" y="46"/>
                  </a:cubicBezTo>
                  <a:cubicBezTo>
                    <a:pt x="1" y="100"/>
                    <a:pt x="1" y="187"/>
                    <a:pt x="34" y="220"/>
                  </a:cubicBezTo>
                  <a:cubicBezTo>
                    <a:pt x="54" y="240"/>
                    <a:pt x="79" y="249"/>
                    <a:pt x="104" y="249"/>
                  </a:cubicBezTo>
                  <a:cubicBezTo>
                    <a:pt x="139" y="249"/>
                    <a:pt x="176" y="232"/>
                    <a:pt x="207" y="203"/>
                  </a:cubicBezTo>
                  <a:cubicBezTo>
                    <a:pt x="240" y="150"/>
                    <a:pt x="240" y="63"/>
                    <a:pt x="207" y="30"/>
                  </a:cubicBezTo>
                  <a:cubicBezTo>
                    <a:pt x="184" y="9"/>
                    <a:pt x="159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6"/>
            <p:cNvSpPr/>
            <p:nvPr/>
          </p:nvSpPr>
          <p:spPr>
            <a:xfrm>
              <a:off x="4101300" y="27681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36" y="1"/>
                  </a:moveTo>
                  <a:cubicBezTo>
                    <a:pt x="103" y="1"/>
                    <a:pt x="83" y="1"/>
                    <a:pt x="50" y="34"/>
                  </a:cubicBezTo>
                  <a:cubicBezTo>
                    <a:pt x="33" y="50"/>
                    <a:pt x="17" y="71"/>
                    <a:pt x="0" y="104"/>
                  </a:cubicBezTo>
                  <a:cubicBezTo>
                    <a:pt x="0" y="137"/>
                    <a:pt x="0" y="174"/>
                    <a:pt x="17" y="207"/>
                  </a:cubicBezTo>
                  <a:cubicBezTo>
                    <a:pt x="33" y="240"/>
                    <a:pt x="50" y="256"/>
                    <a:pt x="83" y="256"/>
                  </a:cubicBezTo>
                  <a:cubicBezTo>
                    <a:pt x="91" y="259"/>
                    <a:pt x="99" y="261"/>
                    <a:pt x="107" y="261"/>
                  </a:cubicBezTo>
                  <a:cubicBezTo>
                    <a:pt x="156" y="261"/>
                    <a:pt x="209" y="213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206" y="50"/>
                    <a:pt x="206" y="34"/>
                    <a:pt x="186" y="34"/>
                  </a:cubicBezTo>
                  <a:cubicBezTo>
                    <a:pt x="169" y="17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6"/>
            <p:cNvSpPr/>
            <p:nvPr/>
          </p:nvSpPr>
          <p:spPr>
            <a:xfrm>
              <a:off x="3906700" y="2781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6" y="0"/>
                  </a:moveTo>
                  <a:cubicBezTo>
                    <a:pt x="69" y="0"/>
                    <a:pt x="14" y="46"/>
                    <a:pt x="0" y="107"/>
                  </a:cubicBezTo>
                  <a:cubicBezTo>
                    <a:pt x="0" y="140"/>
                    <a:pt x="0" y="177"/>
                    <a:pt x="17" y="210"/>
                  </a:cubicBezTo>
                  <a:cubicBezTo>
                    <a:pt x="33" y="226"/>
                    <a:pt x="54" y="243"/>
                    <a:pt x="87" y="263"/>
                  </a:cubicBezTo>
                  <a:cubicBezTo>
                    <a:pt x="157" y="263"/>
                    <a:pt x="206" y="226"/>
                    <a:pt x="223" y="140"/>
                  </a:cubicBezTo>
                  <a:cubicBezTo>
                    <a:pt x="239" y="107"/>
                    <a:pt x="223" y="90"/>
                    <a:pt x="206" y="57"/>
                  </a:cubicBezTo>
                  <a:cubicBezTo>
                    <a:pt x="206" y="36"/>
                    <a:pt x="206" y="36"/>
                    <a:pt x="190" y="36"/>
                  </a:cubicBezTo>
                  <a:cubicBezTo>
                    <a:pt x="190" y="20"/>
                    <a:pt x="173" y="4"/>
                    <a:pt x="136" y="4"/>
                  </a:cubicBezTo>
                  <a:cubicBezTo>
                    <a:pt x="130" y="1"/>
                    <a:pt x="12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6"/>
            <p:cNvSpPr/>
            <p:nvPr/>
          </p:nvSpPr>
          <p:spPr>
            <a:xfrm>
              <a:off x="3908450" y="2844000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17" y="0"/>
                  </a:moveTo>
                  <a:cubicBezTo>
                    <a:pt x="70" y="0"/>
                    <a:pt x="15" y="49"/>
                    <a:pt x="0" y="106"/>
                  </a:cubicBezTo>
                  <a:cubicBezTo>
                    <a:pt x="0" y="143"/>
                    <a:pt x="0" y="176"/>
                    <a:pt x="17" y="193"/>
                  </a:cubicBezTo>
                  <a:cubicBezTo>
                    <a:pt x="33" y="230"/>
                    <a:pt x="50" y="246"/>
                    <a:pt x="87" y="246"/>
                  </a:cubicBezTo>
                  <a:cubicBezTo>
                    <a:pt x="96" y="251"/>
                    <a:pt x="106" y="253"/>
                    <a:pt x="115" y="253"/>
                  </a:cubicBezTo>
                  <a:cubicBezTo>
                    <a:pt x="138" y="253"/>
                    <a:pt x="158" y="242"/>
                    <a:pt x="169" y="230"/>
                  </a:cubicBezTo>
                  <a:cubicBezTo>
                    <a:pt x="206" y="209"/>
                    <a:pt x="223" y="176"/>
                    <a:pt x="223" y="143"/>
                  </a:cubicBezTo>
                  <a:cubicBezTo>
                    <a:pt x="239" y="106"/>
                    <a:pt x="223" y="73"/>
                    <a:pt x="206" y="57"/>
                  </a:cubicBezTo>
                  <a:cubicBezTo>
                    <a:pt x="206" y="40"/>
                    <a:pt x="206" y="40"/>
                    <a:pt x="190" y="24"/>
                  </a:cubicBezTo>
                  <a:cubicBezTo>
                    <a:pt x="190" y="3"/>
                    <a:pt x="153" y="3"/>
                    <a:pt x="136" y="3"/>
                  </a:cubicBezTo>
                  <a:cubicBezTo>
                    <a:pt x="130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6"/>
            <p:cNvSpPr/>
            <p:nvPr/>
          </p:nvSpPr>
          <p:spPr>
            <a:xfrm>
              <a:off x="3923900" y="2845100"/>
              <a:ext cx="6000" cy="5475"/>
            </a:xfrm>
            <a:custGeom>
              <a:avLst/>
              <a:gdLst/>
              <a:ahLst/>
              <a:cxnLst/>
              <a:rect l="l" t="t" r="r" b="b"/>
              <a:pathLst>
                <a:path w="240" h="219" extrusionOk="0">
                  <a:moveTo>
                    <a:pt x="135" y="0"/>
                  </a:moveTo>
                  <a:cubicBezTo>
                    <a:pt x="120" y="0"/>
                    <a:pt x="104" y="5"/>
                    <a:pt x="87" y="13"/>
                  </a:cubicBezTo>
                  <a:cubicBezTo>
                    <a:pt x="34" y="29"/>
                    <a:pt x="1" y="99"/>
                    <a:pt x="17" y="165"/>
                  </a:cubicBezTo>
                  <a:cubicBezTo>
                    <a:pt x="17" y="186"/>
                    <a:pt x="34" y="202"/>
                    <a:pt x="34" y="219"/>
                  </a:cubicBezTo>
                  <a:lnTo>
                    <a:pt x="190" y="219"/>
                  </a:lnTo>
                  <a:cubicBezTo>
                    <a:pt x="223" y="186"/>
                    <a:pt x="240" y="132"/>
                    <a:pt x="223" y="83"/>
                  </a:cubicBezTo>
                  <a:cubicBezTo>
                    <a:pt x="223" y="46"/>
                    <a:pt x="207" y="29"/>
                    <a:pt x="207" y="29"/>
                  </a:cubicBezTo>
                  <a:cubicBezTo>
                    <a:pt x="190" y="13"/>
                    <a:pt x="190" y="13"/>
                    <a:pt x="170" y="13"/>
                  </a:cubicBezTo>
                  <a:cubicBezTo>
                    <a:pt x="161" y="5"/>
                    <a:pt x="149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6"/>
            <p:cNvSpPr/>
            <p:nvPr/>
          </p:nvSpPr>
          <p:spPr>
            <a:xfrm>
              <a:off x="3947500" y="27861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53" y="0"/>
                  </a:moveTo>
                  <a:cubicBezTo>
                    <a:pt x="120" y="0"/>
                    <a:pt x="104" y="0"/>
                    <a:pt x="87" y="17"/>
                  </a:cubicBezTo>
                  <a:cubicBezTo>
                    <a:pt x="50" y="33"/>
                    <a:pt x="17" y="70"/>
                    <a:pt x="17" y="103"/>
                  </a:cubicBezTo>
                  <a:cubicBezTo>
                    <a:pt x="1" y="136"/>
                    <a:pt x="17" y="173"/>
                    <a:pt x="34" y="206"/>
                  </a:cubicBezTo>
                  <a:cubicBezTo>
                    <a:pt x="34" y="223"/>
                    <a:pt x="71" y="239"/>
                    <a:pt x="104" y="256"/>
                  </a:cubicBezTo>
                  <a:cubicBezTo>
                    <a:pt x="153" y="256"/>
                    <a:pt x="207" y="223"/>
                    <a:pt x="223" y="153"/>
                  </a:cubicBezTo>
                  <a:cubicBezTo>
                    <a:pt x="223" y="153"/>
                    <a:pt x="240" y="153"/>
                    <a:pt x="240" y="136"/>
                  </a:cubicBezTo>
                  <a:cubicBezTo>
                    <a:pt x="240" y="103"/>
                    <a:pt x="223" y="50"/>
                    <a:pt x="207" y="17"/>
                  </a:cubicBezTo>
                  <a:cubicBezTo>
                    <a:pt x="190" y="17"/>
                    <a:pt x="174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6"/>
            <p:cNvSpPr/>
            <p:nvPr/>
          </p:nvSpPr>
          <p:spPr>
            <a:xfrm>
              <a:off x="3952650" y="2848400"/>
              <a:ext cx="5200" cy="2175"/>
            </a:xfrm>
            <a:custGeom>
              <a:avLst/>
              <a:gdLst/>
              <a:ahLst/>
              <a:cxnLst/>
              <a:rect l="l" t="t" r="r" b="b"/>
              <a:pathLst>
                <a:path w="208" h="87" extrusionOk="0">
                  <a:moveTo>
                    <a:pt x="71" y="0"/>
                  </a:moveTo>
                  <a:cubicBezTo>
                    <a:pt x="34" y="17"/>
                    <a:pt x="17" y="54"/>
                    <a:pt x="1" y="87"/>
                  </a:cubicBezTo>
                  <a:lnTo>
                    <a:pt x="207" y="87"/>
                  </a:lnTo>
                  <a:cubicBezTo>
                    <a:pt x="207" y="54"/>
                    <a:pt x="207" y="33"/>
                    <a:pt x="191" y="17"/>
                  </a:cubicBezTo>
                  <a:cubicBezTo>
                    <a:pt x="174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6"/>
            <p:cNvSpPr/>
            <p:nvPr/>
          </p:nvSpPr>
          <p:spPr>
            <a:xfrm>
              <a:off x="3912250" y="2797100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35" y="1"/>
                  </a:moveTo>
                  <a:cubicBezTo>
                    <a:pt x="125" y="1"/>
                    <a:pt x="115" y="3"/>
                    <a:pt x="104" y="7"/>
                  </a:cubicBezTo>
                  <a:cubicBezTo>
                    <a:pt x="71" y="7"/>
                    <a:pt x="54" y="24"/>
                    <a:pt x="38" y="61"/>
                  </a:cubicBezTo>
                  <a:cubicBezTo>
                    <a:pt x="17" y="78"/>
                    <a:pt x="1" y="111"/>
                    <a:pt x="1" y="127"/>
                  </a:cubicBezTo>
                  <a:cubicBezTo>
                    <a:pt x="1" y="164"/>
                    <a:pt x="17" y="214"/>
                    <a:pt x="38" y="230"/>
                  </a:cubicBezTo>
                  <a:cubicBezTo>
                    <a:pt x="59" y="253"/>
                    <a:pt x="84" y="263"/>
                    <a:pt x="108" y="263"/>
                  </a:cubicBezTo>
                  <a:cubicBezTo>
                    <a:pt x="140" y="263"/>
                    <a:pt x="171" y="244"/>
                    <a:pt x="190" y="214"/>
                  </a:cubicBezTo>
                  <a:cubicBezTo>
                    <a:pt x="244" y="164"/>
                    <a:pt x="244" y="78"/>
                    <a:pt x="190" y="24"/>
                  </a:cubicBezTo>
                  <a:cubicBezTo>
                    <a:pt x="179" y="12"/>
                    <a:pt x="159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6"/>
            <p:cNvSpPr/>
            <p:nvPr/>
          </p:nvSpPr>
          <p:spPr>
            <a:xfrm>
              <a:off x="3914000" y="28140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53" y="0"/>
                  </a:moveTo>
                  <a:cubicBezTo>
                    <a:pt x="87" y="0"/>
                    <a:pt x="17" y="33"/>
                    <a:pt x="17" y="104"/>
                  </a:cubicBezTo>
                  <a:cubicBezTo>
                    <a:pt x="1" y="137"/>
                    <a:pt x="1" y="170"/>
                    <a:pt x="17" y="207"/>
                  </a:cubicBezTo>
                  <a:cubicBezTo>
                    <a:pt x="34" y="240"/>
                    <a:pt x="71" y="256"/>
                    <a:pt x="87" y="256"/>
                  </a:cubicBezTo>
                  <a:cubicBezTo>
                    <a:pt x="153" y="256"/>
                    <a:pt x="207" y="223"/>
                    <a:pt x="223" y="153"/>
                  </a:cubicBezTo>
                  <a:cubicBezTo>
                    <a:pt x="240" y="120"/>
                    <a:pt x="223" y="87"/>
                    <a:pt x="223" y="50"/>
                  </a:cubicBezTo>
                  <a:cubicBezTo>
                    <a:pt x="207" y="50"/>
                    <a:pt x="207" y="33"/>
                    <a:pt x="207" y="33"/>
                  </a:cubicBezTo>
                  <a:cubicBezTo>
                    <a:pt x="190" y="17"/>
                    <a:pt x="174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6"/>
            <p:cNvSpPr/>
            <p:nvPr/>
          </p:nvSpPr>
          <p:spPr>
            <a:xfrm>
              <a:off x="3919975" y="27199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41" y="0"/>
                  </a:moveTo>
                  <a:cubicBezTo>
                    <a:pt x="88" y="0"/>
                    <a:pt x="17" y="37"/>
                    <a:pt x="1" y="103"/>
                  </a:cubicBezTo>
                  <a:cubicBezTo>
                    <a:pt x="1" y="140"/>
                    <a:pt x="1" y="173"/>
                    <a:pt x="17" y="206"/>
                  </a:cubicBezTo>
                  <a:cubicBezTo>
                    <a:pt x="38" y="244"/>
                    <a:pt x="55" y="260"/>
                    <a:pt x="88" y="260"/>
                  </a:cubicBezTo>
                  <a:cubicBezTo>
                    <a:pt x="121" y="260"/>
                    <a:pt x="141" y="260"/>
                    <a:pt x="174" y="244"/>
                  </a:cubicBezTo>
                  <a:cubicBezTo>
                    <a:pt x="191" y="206"/>
                    <a:pt x="207" y="190"/>
                    <a:pt x="224" y="157"/>
                  </a:cubicBezTo>
                  <a:cubicBezTo>
                    <a:pt x="224" y="120"/>
                    <a:pt x="224" y="87"/>
                    <a:pt x="207" y="54"/>
                  </a:cubicBezTo>
                  <a:cubicBezTo>
                    <a:pt x="207" y="54"/>
                    <a:pt x="207" y="37"/>
                    <a:pt x="191" y="37"/>
                  </a:cubicBezTo>
                  <a:cubicBezTo>
                    <a:pt x="174" y="17"/>
                    <a:pt x="158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6"/>
            <p:cNvSpPr/>
            <p:nvPr/>
          </p:nvSpPr>
          <p:spPr>
            <a:xfrm>
              <a:off x="4021825" y="2846575"/>
              <a:ext cx="5600" cy="4000"/>
            </a:xfrm>
            <a:custGeom>
              <a:avLst/>
              <a:gdLst/>
              <a:ahLst/>
              <a:cxnLst/>
              <a:rect l="l" t="t" r="r" b="b"/>
              <a:pathLst>
                <a:path w="224" h="160" extrusionOk="0">
                  <a:moveTo>
                    <a:pt x="111" y="0"/>
                  </a:moveTo>
                  <a:cubicBezTo>
                    <a:pt x="55" y="0"/>
                    <a:pt x="15" y="49"/>
                    <a:pt x="0" y="106"/>
                  </a:cubicBezTo>
                  <a:lnTo>
                    <a:pt x="0" y="160"/>
                  </a:lnTo>
                  <a:lnTo>
                    <a:pt x="223" y="160"/>
                  </a:lnTo>
                  <a:cubicBezTo>
                    <a:pt x="223" y="127"/>
                    <a:pt x="223" y="90"/>
                    <a:pt x="207" y="57"/>
                  </a:cubicBezTo>
                  <a:cubicBezTo>
                    <a:pt x="207" y="40"/>
                    <a:pt x="190" y="40"/>
                    <a:pt x="190" y="40"/>
                  </a:cubicBezTo>
                  <a:cubicBezTo>
                    <a:pt x="169" y="24"/>
                    <a:pt x="153" y="3"/>
                    <a:pt x="136" y="3"/>
                  </a:cubicBezTo>
                  <a:cubicBezTo>
                    <a:pt x="128" y="1"/>
                    <a:pt x="119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6"/>
            <p:cNvSpPr/>
            <p:nvPr/>
          </p:nvSpPr>
          <p:spPr>
            <a:xfrm>
              <a:off x="4200850" y="2815650"/>
              <a:ext cx="6125" cy="6350"/>
            </a:xfrm>
            <a:custGeom>
              <a:avLst/>
              <a:gdLst/>
              <a:ahLst/>
              <a:cxnLst/>
              <a:rect l="l" t="t" r="r" b="b"/>
              <a:pathLst>
                <a:path w="245" h="254" extrusionOk="0">
                  <a:moveTo>
                    <a:pt x="132" y="0"/>
                  </a:moveTo>
                  <a:cubicBezTo>
                    <a:pt x="76" y="0"/>
                    <a:pt x="35" y="49"/>
                    <a:pt x="17" y="107"/>
                  </a:cubicBezTo>
                  <a:cubicBezTo>
                    <a:pt x="1" y="144"/>
                    <a:pt x="17" y="177"/>
                    <a:pt x="38" y="210"/>
                  </a:cubicBezTo>
                  <a:cubicBezTo>
                    <a:pt x="54" y="230"/>
                    <a:pt x="71" y="247"/>
                    <a:pt x="87" y="247"/>
                  </a:cubicBezTo>
                  <a:cubicBezTo>
                    <a:pt x="97" y="252"/>
                    <a:pt x="107" y="254"/>
                    <a:pt x="117" y="254"/>
                  </a:cubicBezTo>
                  <a:cubicBezTo>
                    <a:pt x="140" y="254"/>
                    <a:pt x="162" y="242"/>
                    <a:pt x="174" y="230"/>
                  </a:cubicBezTo>
                  <a:cubicBezTo>
                    <a:pt x="207" y="210"/>
                    <a:pt x="224" y="177"/>
                    <a:pt x="224" y="144"/>
                  </a:cubicBezTo>
                  <a:cubicBezTo>
                    <a:pt x="244" y="107"/>
                    <a:pt x="244" y="74"/>
                    <a:pt x="224" y="57"/>
                  </a:cubicBezTo>
                  <a:cubicBezTo>
                    <a:pt x="207" y="41"/>
                    <a:pt x="207" y="41"/>
                    <a:pt x="207" y="24"/>
                  </a:cubicBezTo>
                  <a:lnTo>
                    <a:pt x="191" y="24"/>
                  </a:lnTo>
                  <a:cubicBezTo>
                    <a:pt x="174" y="3"/>
                    <a:pt x="174" y="3"/>
                    <a:pt x="158" y="3"/>
                  </a:cubicBezTo>
                  <a:cubicBezTo>
                    <a:pt x="149" y="1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6"/>
            <p:cNvSpPr/>
            <p:nvPr/>
          </p:nvSpPr>
          <p:spPr>
            <a:xfrm>
              <a:off x="4191900" y="2735025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36" y="0"/>
                  </a:moveTo>
                  <a:cubicBezTo>
                    <a:pt x="120" y="0"/>
                    <a:pt x="87" y="0"/>
                    <a:pt x="66" y="17"/>
                  </a:cubicBezTo>
                  <a:cubicBezTo>
                    <a:pt x="33" y="33"/>
                    <a:pt x="17" y="70"/>
                    <a:pt x="0" y="103"/>
                  </a:cubicBezTo>
                  <a:cubicBezTo>
                    <a:pt x="0" y="136"/>
                    <a:pt x="0" y="173"/>
                    <a:pt x="17" y="206"/>
                  </a:cubicBezTo>
                  <a:cubicBezTo>
                    <a:pt x="33" y="239"/>
                    <a:pt x="50" y="260"/>
                    <a:pt x="87" y="260"/>
                  </a:cubicBezTo>
                  <a:cubicBezTo>
                    <a:pt x="136" y="260"/>
                    <a:pt x="190" y="223"/>
                    <a:pt x="223" y="157"/>
                  </a:cubicBezTo>
                  <a:cubicBezTo>
                    <a:pt x="223" y="103"/>
                    <a:pt x="223" y="54"/>
                    <a:pt x="190" y="33"/>
                  </a:cubicBezTo>
                  <a:cubicBezTo>
                    <a:pt x="169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6"/>
            <p:cNvSpPr/>
            <p:nvPr/>
          </p:nvSpPr>
          <p:spPr>
            <a:xfrm>
              <a:off x="4196125" y="2797375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2" y="1"/>
                  </a:moveTo>
                  <a:cubicBezTo>
                    <a:pt x="127" y="1"/>
                    <a:pt x="114" y="5"/>
                    <a:pt x="103" y="13"/>
                  </a:cubicBezTo>
                  <a:cubicBezTo>
                    <a:pt x="37" y="34"/>
                    <a:pt x="0" y="116"/>
                    <a:pt x="21" y="170"/>
                  </a:cubicBezTo>
                  <a:cubicBezTo>
                    <a:pt x="35" y="228"/>
                    <a:pt x="82" y="260"/>
                    <a:pt x="129" y="260"/>
                  </a:cubicBezTo>
                  <a:cubicBezTo>
                    <a:pt x="138" y="260"/>
                    <a:pt x="148" y="259"/>
                    <a:pt x="157" y="256"/>
                  </a:cubicBezTo>
                  <a:cubicBezTo>
                    <a:pt x="227" y="219"/>
                    <a:pt x="260" y="153"/>
                    <a:pt x="243" y="83"/>
                  </a:cubicBezTo>
                  <a:cubicBezTo>
                    <a:pt x="227" y="67"/>
                    <a:pt x="227" y="50"/>
                    <a:pt x="206" y="34"/>
                  </a:cubicBezTo>
                  <a:cubicBezTo>
                    <a:pt x="206" y="13"/>
                    <a:pt x="190" y="13"/>
                    <a:pt x="190" y="13"/>
                  </a:cubicBezTo>
                  <a:cubicBezTo>
                    <a:pt x="173" y="5"/>
                    <a:pt x="157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6"/>
            <p:cNvSpPr/>
            <p:nvPr/>
          </p:nvSpPr>
          <p:spPr>
            <a:xfrm>
              <a:off x="4188400" y="282872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32" y="0"/>
                  </a:moveTo>
                  <a:cubicBezTo>
                    <a:pt x="101" y="0"/>
                    <a:pt x="66" y="19"/>
                    <a:pt x="37" y="49"/>
                  </a:cubicBezTo>
                  <a:cubicBezTo>
                    <a:pt x="0" y="99"/>
                    <a:pt x="0" y="185"/>
                    <a:pt x="37" y="223"/>
                  </a:cubicBezTo>
                  <a:cubicBezTo>
                    <a:pt x="54" y="239"/>
                    <a:pt x="70" y="256"/>
                    <a:pt x="87" y="256"/>
                  </a:cubicBezTo>
                  <a:cubicBezTo>
                    <a:pt x="124" y="256"/>
                    <a:pt x="173" y="239"/>
                    <a:pt x="190" y="202"/>
                  </a:cubicBezTo>
                  <a:cubicBezTo>
                    <a:pt x="227" y="169"/>
                    <a:pt x="243" y="119"/>
                    <a:pt x="227" y="66"/>
                  </a:cubicBezTo>
                  <a:cubicBezTo>
                    <a:pt x="227" y="49"/>
                    <a:pt x="206" y="33"/>
                    <a:pt x="190" y="33"/>
                  </a:cubicBezTo>
                  <a:cubicBezTo>
                    <a:pt x="176" y="10"/>
                    <a:pt x="15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6"/>
            <p:cNvSpPr/>
            <p:nvPr/>
          </p:nvSpPr>
          <p:spPr>
            <a:xfrm>
              <a:off x="4093050" y="2845000"/>
              <a:ext cx="6100" cy="5575"/>
            </a:xfrm>
            <a:custGeom>
              <a:avLst/>
              <a:gdLst/>
              <a:ahLst/>
              <a:cxnLst/>
              <a:rect l="l" t="t" r="r" b="b"/>
              <a:pathLst>
                <a:path w="244" h="223" extrusionOk="0">
                  <a:moveTo>
                    <a:pt x="157" y="0"/>
                  </a:moveTo>
                  <a:cubicBezTo>
                    <a:pt x="87" y="0"/>
                    <a:pt x="37" y="33"/>
                    <a:pt x="21" y="120"/>
                  </a:cubicBezTo>
                  <a:cubicBezTo>
                    <a:pt x="0" y="136"/>
                    <a:pt x="21" y="169"/>
                    <a:pt x="21" y="206"/>
                  </a:cubicBezTo>
                  <a:cubicBezTo>
                    <a:pt x="37" y="206"/>
                    <a:pt x="37" y="223"/>
                    <a:pt x="37" y="223"/>
                  </a:cubicBezTo>
                  <a:lnTo>
                    <a:pt x="190" y="223"/>
                  </a:lnTo>
                  <a:cubicBezTo>
                    <a:pt x="206" y="206"/>
                    <a:pt x="227" y="190"/>
                    <a:pt x="227" y="153"/>
                  </a:cubicBezTo>
                  <a:cubicBezTo>
                    <a:pt x="244" y="120"/>
                    <a:pt x="244" y="87"/>
                    <a:pt x="227" y="50"/>
                  </a:cubicBezTo>
                  <a:cubicBezTo>
                    <a:pt x="206" y="50"/>
                    <a:pt x="206" y="33"/>
                    <a:pt x="206" y="33"/>
                  </a:cubicBezTo>
                  <a:cubicBezTo>
                    <a:pt x="190" y="17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6"/>
            <p:cNvSpPr/>
            <p:nvPr/>
          </p:nvSpPr>
          <p:spPr>
            <a:xfrm>
              <a:off x="4121900" y="2847575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137" y="0"/>
                  </a:moveTo>
                  <a:cubicBezTo>
                    <a:pt x="67" y="0"/>
                    <a:pt x="17" y="50"/>
                    <a:pt x="1" y="120"/>
                  </a:cubicBezTo>
                  <a:lnTo>
                    <a:pt x="223" y="120"/>
                  </a:lnTo>
                  <a:cubicBezTo>
                    <a:pt x="223" y="103"/>
                    <a:pt x="223" y="66"/>
                    <a:pt x="207" y="50"/>
                  </a:cubicBezTo>
                  <a:lnTo>
                    <a:pt x="186" y="33"/>
                  </a:lnTo>
                  <a:cubicBezTo>
                    <a:pt x="170" y="17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6"/>
            <p:cNvSpPr/>
            <p:nvPr/>
          </p:nvSpPr>
          <p:spPr>
            <a:xfrm>
              <a:off x="3918350" y="2766775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36" y="0"/>
                  </a:moveTo>
                  <a:cubicBezTo>
                    <a:pt x="103" y="0"/>
                    <a:pt x="82" y="0"/>
                    <a:pt x="49" y="21"/>
                  </a:cubicBezTo>
                  <a:cubicBezTo>
                    <a:pt x="16" y="54"/>
                    <a:pt x="0" y="70"/>
                    <a:pt x="0" y="103"/>
                  </a:cubicBezTo>
                  <a:cubicBezTo>
                    <a:pt x="0" y="140"/>
                    <a:pt x="0" y="173"/>
                    <a:pt x="16" y="206"/>
                  </a:cubicBezTo>
                  <a:cubicBezTo>
                    <a:pt x="33" y="243"/>
                    <a:pt x="49" y="260"/>
                    <a:pt x="82" y="260"/>
                  </a:cubicBezTo>
                  <a:cubicBezTo>
                    <a:pt x="136" y="260"/>
                    <a:pt x="206" y="227"/>
                    <a:pt x="223" y="157"/>
                  </a:cubicBezTo>
                  <a:cubicBezTo>
                    <a:pt x="223" y="124"/>
                    <a:pt x="223" y="87"/>
                    <a:pt x="206" y="54"/>
                  </a:cubicBezTo>
                  <a:lnTo>
                    <a:pt x="186" y="37"/>
                  </a:lnTo>
                  <a:cubicBezTo>
                    <a:pt x="169" y="21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6"/>
            <p:cNvSpPr/>
            <p:nvPr/>
          </p:nvSpPr>
          <p:spPr>
            <a:xfrm>
              <a:off x="3961625" y="2773775"/>
              <a:ext cx="6100" cy="6725"/>
            </a:xfrm>
            <a:custGeom>
              <a:avLst/>
              <a:gdLst/>
              <a:ahLst/>
              <a:cxnLst/>
              <a:rect l="l" t="t" r="r" b="b"/>
              <a:pathLst>
                <a:path w="244" h="269" extrusionOk="0">
                  <a:moveTo>
                    <a:pt x="138" y="0"/>
                  </a:moveTo>
                  <a:cubicBezTo>
                    <a:pt x="123" y="0"/>
                    <a:pt x="106" y="5"/>
                    <a:pt x="87" y="13"/>
                  </a:cubicBezTo>
                  <a:cubicBezTo>
                    <a:pt x="38" y="29"/>
                    <a:pt x="1" y="116"/>
                    <a:pt x="21" y="186"/>
                  </a:cubicBezTo>
                  <a:cubicBezTo>
                    <a:pt x="21" y="202"/>
                    <a:pt x="38" y="235"/>
                    <a:pt x="71" y="256"/>
                  </a:cubicBezTo>
                  <a:cubicBezTo>
                    <a:pt x="87" y="264"/>
                    <a:pt x="101" y="268"/>
                    <a:pt x="114" y="268"/>
                  </a:cubicBezTo>
                  <a:cubicBezTo>
                    <a:pt x="127" y="268"/>
                    <a:pt x="141" y="264"/>
                    <a:pt x="157" y="256"/>
                  </a:cubicBezTo>
                  <a:cubicBezTo>
                    <a:pt x="190" y="235"/>
                    <a:pt x="207" y="219"/>
                    <a:pt x="227" y="186"/>
                  </a:cubicBezTo>
                  <a:cubicBezTo>
                    <a:pt x="244" y="153"/>
                    <a:pt x="244" y="116"/>
                    <a:pt x="244" y="83"/>
                  </a:cubicBezTo>
                  <a:cubicBezTo>
                    <a:pt x="227" y="66"/>
                    <a:pt x="227" y="50"/>
                    <a:pt x="207" y="29"/>
                  </a:cubicBezTo>
                  <a:cubicBezTo>
                    <a:pt x="190" y="29"/>
                    <a:pt x="190" y="13"/>
                    <a:pt x="174" y="13"/>
                  </a:cubicBezTo>
                  <a:cubicBezTo>
                    <a:pt x="166" y="5"/>
                    <a:pt x="153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6"/>
            <p:cNvSpPr/>
            <p:nvPr/>
          </p:nvSpPr>
          <p:spPr>
            <a:xfrm>
              <a:off x="3964200" y="2790350"/>
              <a:ext cx="6100" cy="6200"/>
            </a:xfrm>
            <a:custGeom>
              <a:avLst/>
              <a:gdLst/>
              <a:ahLst/>
              <a:cxnLst/>
              <a:rect l="l" t="t" r="r" b="b"/>
              <a:pathLst>
                <a:path w="244" h="248" extrusionOk="0">
                  <a:moveTo>
                    <a:pt x="128" y="1"/>
                  </a:moveTo>
                  <a:cubicBezTo>
                    <a:pt x="73" y="1"/>
                    <a:pt x="35" y="49"/>
                    <a:pt x="21" y="108"/>
                  </a:cubicBezTo>
                  <a:cubicBezTo>
                    <a:pt x="1" y="141"/>
                    <a:pt x="21" y="174"/>
                    <a:pt x="21" y="191"/>
                  </a:cubicBezTo>
                  <a:cubicBezTo>
                    <a:pt x="38" y="228"/>
                    <a:pt x="71" y="244"/>
                    <a:pt x="87" y="244"/>
                  </a:cubicBezTo>
                  <a:cubicBezTo>
                    <a:pt x="96" y="247"/>
                    <a:pt x="106" y="248"/>
                    <a:pt x="115" y="248"/>
                  </a:cubicBezTo>
                  <a:cubicBezTo>
                    <a:pt x="175" y="248"/>
                    <a:pt x="227" y="202"/>
                    <a:pt x="227" y="141"/>
                  </a:cubicBezTo>
                  <a:cubicBezTo>
                    <a:pt x="244" y="108"/>
                    <a:pt x="244" y="71"/>
                    <a:pt x="227" y="55"/>
                  </a:cubicBezTo>
                  <a:cubicBezTo>
                    <a:pt x="207" y="38"/>
                    <a:pt x="207" y="38"/>
                    <a:pt x="207" y="22"/>
                  </a:cubicBezTo>
                  <a:cubicBezTo>
                    <a:pt x="190" y="5"/>
                    <a:pt x="174" y="5"/>
                    <a:pt x="157" y="5"/>
                  </a:cubicBezTo>
                  <a:cubicBezTo>
                    <a:pt x="147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6"/>
            <p:cNvSpPr/>
            <p:nvPr/>
          </p:nvSpPr>
          <p:spPr>
            <a:xfrm>
              <a:off x="3965550" y="274542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5" y="1"/>
                  </a:moveTo>
                  <a:cubicBezTo>
                    <a:pt x="120" y="1"/>
                    <a:pt x="103" y="5"/>
                    <a:pt x="87" y="13"/>
                  </a:cubicBezTo>
                  <a:cubicBezTo>
                    <a:pt x="50" y="29"/>
                    <a:pt x="33" y="50"/>
                    <a:pt x="17" y="83"/>
                  </a:cubicBezTo>
                  <a:cubicBezTo>
                    <a:pt x="0" y="116"/>
                    <a:pt x="0" y="153"/>
                    <a:pt x="17" y="186"/>
                  </a:cubicBezTo>
                  <a:cubicBezTo>
                    <a:pt x="17" y="219"/>
                    <a:pt x="33" y="236"/>
                    <a:pt x="70" y="256"/>
                  </a:cubicBezTo>
                  <a:cubicBezTo>
                    <a:pt x="79" y="264"/>
                    <a:pt x="91" y="269"/>
                    <a:pt x="105" y="269"/>
                  </a:cubicBezTo>
                  <a:cubicBezTo>
                    <a:pt x="120" y="269"/>
                    <a:pt x="136" y="264"/>
                    <a:pt x="153" y="256"/>
                  </a:cubicBezTo>
                  <a:cubicBezTo>
                    <a:pt x="206" y="219"/>
                    <a:pt x="239" y="153"/>
                    <a:pt x="223" y="83"/>
                  </a:cubicBezTo>
                  <a:cubicBezTo>
                    <a:pt x="223" y="67"/>
                    <a:pt x="206" y="50"/>
                    <a:pt x="206" y="29"/>
                  </a:cubicBezTo>
                  <a:cubicBezTo>
                    <a:pt x="190" y="29"/>
                    <a:pt x="190" y="13"/>
                    <a:pt x="173" y="13"/>
                  </a:cubicBezTo>
                  <a:cubicBezTo>
                    <a:pt x="163" y="5"/>
                    <a:pt x="150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6"/>
            <p:cNvSpPr/>
            <p:nvPr/>
          </p:nvSpPr>
          <p:spPr>
            <a:xfrm>
              <a:off x="3956475" y="28227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8" y="0"/>
                  </a:moveTo>
                  <a:cubicBezTo>
                    <a:pt x="103" y="0"/>
                    <a:pt x="67" y="19"/>
                    <a:pt x="38" y="50"/>
                  </a:cubicBezTo>
                  <a:cubicBezTo>
                    <a:pt x="0" y="100"/>
                    <a:pt x="0" y="186"/>
                    <a:pt x="38" y="236"/>
                  </a:cubicBezTo>
                  <a:cubicBezTo>
                    <a:pt x="58" y="251"/>
                    <a:pt x="83" y="260"/>
                    <a:pt x="108" y="260"/>
                  </a:cubicBezTo>
                  <a:cubicBezTo>
                    <a:pt x="142" y="260"/>
                    <a:pt x="178" y="243"/>
                    <a:pt x="207" y="203"/>
                  </a:cubicBezTo>
                  <a:cubicBezTo>
                    <a:pt x="244" y="153"/>
                    <a:pt x="244" y="67"/>
                    <a:pt x="207" y="30"/>
                  </a:cubicBezTo>
                  <a:cubicBezTo>
                    <a:pt x="186" y="9"/>
                    <a:pt x="162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6"/>
            <p:cNvSpPr/>
            <p:nvPr/>
          </p:nvSpPr>
          <p:spPr>
            <a:xfrm>
              <a:off x="3953900" y="2803350"/>
              <a:ext cx="6525" cy="6325"/>
            </a:xfrm>
            <a:custGeom>
              <a:avLst/>
              <a:gdLst/>
              <a:ahLst/>
              <a:cxnLst/>
              <a:rect l="l" t="t" r="r" b="b"/>
              <a:pathLst>
                <a:path w="261" h="253" extrusionOk="0">
                  <a:moveTo>
                    <a:pt x="103" y="1"/>
                  </a:moveTo>
                  <a:cubicBezTo>
                    <a:pt x="38" y="34"/>
                    <a:pt x="0" y="104"/>
                    <a:pt x="21" y="170"/>
                  </a:cubicBezTo>
                  <a:cubicBezTo>
                    <a:pt x="21" y="207"/>
                    <a:pt x="54" y="223"/>
                    <a:pt x="70" y="240"/>
                  </a:cubicBezTo>
                  <a:cubicBezTo>
                    <a:pt x="87" y="248"/>
                    <a:pt x="100" y="252"/>
                    <a:pt x="114" y="252"/>
                  </a:cubicBezTo>
                  <a:cubicBezTo>
                    <a:pt x="127" y="252"/>
                    <a:pt x="141" y="248"/>
                    <a:pt x="157" y="240"/>
                  </a:cubicBezTo>
                  <a:cubicBezTo>
                    <a:pt x="227" y="223"/>
                    <a:pt x="260" y="137"/>
                    <a:pt x="244" y="83"/>
                  </a:cubicBezTo>
                  <a:cubicBezTo>
                    <a:pt x="227" y="50"/>
                    <a:pt x="227" y="34"/>
                    <a:pt x="207" y="34"/>
                  </a:cubicBezTo>
                  <a:cubicBezTo>
                    <a:pt x="207" y="17"/>
                    <a:pt x="190" y="17"/>
                    <a:pt x="190" y="17"/>
                  </a:cubicBez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6"/>
            <p:cNvSpPr/>
            <p:nvPr/>
          </p:nvSpPr>
          <p:spPr>
            <a:xfrm>
              <a:off x="3951825" y="2741275"/>
              <a:ext cx="6025" cy="6400"/>
            </a:xfrm>
            <a:custGeom>
              <a:avLst/>
              <a:gdLst/>
              <a:ahLst/>
              <a:cxnLst/>
              <a:rect l="l" t="t" r="r" b="b"/>
              <a:pathLst>
                <a:path w="241" h="256" extrusionOk="0">
                  <a:moveTo>
                    <a:pt x="136" y="0"/>
                  </a:moveTo>
                  <a:cubicBezTo>
                    <a:pt x="102" y="0"/>
                    <a:pt x="68" y="14"/>
                    <a:pt x="50" y="43"/>
                  </a:cubicBezTo>
                  <a:cubicBezTo>
                    <a:pt x="1" y="113"/>
                    <a:pt x="1" y="179"/>
                    <a:pt x="50" y="233"/>
                  </a:cubicBezTo>
                  <a:cubicBezTo>
                    <a:pt x="67" y="249"/>
                    <a:pt x="83" y="249"/>
                    <a:pt x="104" y="249"/>
                  </a:cubicBezTo>
                  <a:cubicBezTo>
                    <a:pt x="113" y="253"/>
                    <a:pt x="122" y="256"/>
                    <a:pt x="131" y="256"/>
                  </a:cubicBezTo>
                  <a:cubicBezTo>
                    <a:pt x="155" y="256"/>
                    <a:pt x="180" y="240"/>
                    <a:pt x="207" y="216"/>
                  </a:cubicBezTo>
                  <a:cubicBezTo>
                    <a:pt x="240" y="162"/>
                    <a:pt x="240" y="113"/>
                    <a:pt x="240" y="76"/>
                  </a:cubicBezTo>
                  <a:cubicBezTo>
                    <a:pt x="224" y="59"/>
                    <a:pt x="224" y="43"/>
                    <a:pt x="207" y="26"/>
                  </a:cubicBezTo>
                  <a:cubicBezTo>
                    <a:pt x="190" y="10"/>
                    <a:pt x="16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6"/>
            <p:cNvSpPr/>
            <p:nvPr/>
          </p:nvSpPr>
          <p:spPr>
            <a:xfrm>
              <a:off x="3957400" y="27585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7" y="0"/>
                  </a:moveTo>
                  <a:cubicBezTo>
                    <a:pt x="71" y="0"/>
                    <a:pt x="15" y="49"/>
                    <a:pt x="1" y="106"/>
                  </a:cubicBezTo>
                  <a:cubicBezTo>
                    <a:pt x="1" y="144"/>
                    <a:pt x="1" y="177"/>
                    <a:pt x="17" y="209"/>
                  </a:cubicBezTo>
                  <a:cubicBezTo>
                    <a:pt x="34" y="226"/>
                    <a:pt x="50" y="247"/>
                    <a:pt x="87" y="263"/>
                  </a:cubicBezTo>
                  <a:cubicBezTo>
                    <a:pt x="153" y="263"/>
                    <a:pt x="207" y="209"/>
                    <a:pt x="223" y="144"/>
                  </a:cubicBezTo>
                  <a:cubicBezTo>
                    <a:pt x="240" y="106"/>
                    <a:pt x="223" y="57"/>
                    <a:pt x="190" y="20"/>
                  </a:cubicBezTo>
                  <a:cubicBezTo>
                    <a:pt x="170" y="20"/>
                    <a:pt x="153" y="3"/>
                    <a:pt x="137" y="3"/>
                  </a:cubicBezTo>
                  <a:cubicBezTo>
                    <a:pt x="131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6"/>
            <p:cNvSpPr/>
            <p:nvPr/>
          </p:nvSpPr>
          <p:spPr>
            <a:xfrm>
              <a:off x="3973275" y="2762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14" y="0"/>
                  </a:moveTo>
                  <a:cubicBezTo>
                    <a:pt x="68" y="0"/>
                    <a:pt x="15" y="48"/>
                    <a:pt x="1" y="108"/>
                  </a:cubicBezTo>
                  <a:cubicBezTo>
                    <a:pt x="1" y="141"/>
                    <a:pt x="1" y="174"/>
                    <a:pt x="17" y="211"/>
                  </a:cubicBezTo>
                  <a:cubicBezTo>
                    <a:pt x="33" y="227"/>
                    <a:pt x="50" y="244"/>
                    <a:pt x="87" y="260"/>
                  </a:cubicBezTo>
                  <a:cubicBezTo>
                    <a:pt x="120" y="260"/>
                    <a:pt x="153" y="244"/>
                    <a:pt x="174" y="227"/>
                  </a:cubicBezTo>
                  <a:cubicBezTo>
                    <a:pt x="207" y="211"/>
                    <a:pt x="223" y="174"/>
                    <a:pt x="223" y="141"/>
                  </a:cubicBezTo>
                  <a:cubicBezTo>
                    <a:pt x="240" y="108"/>
                    <a:pt x="223" y="70"/>
                    <a:pt x="207" y="54"/>
                  </a:cubicBezTo>
                  <a:cubicBezTo>
                    <a:pt x="207" y="38"/>
                    <a:pt x="207" y="38"/>
                    <a:pt x="190" y="21"/>
                  </a:cubicBezTo>
                  <a:cubicBezTo>
                    <a:pt x="190" y="21"/>
                    <a:pt x="174" y="5"/>
                    <a:pt x="137" y="5"/>
                  </a:cubicBezTo>
                  <a:cubicBezTo>
                    <a:pt x="129" y="1"/>
                    <a:pt x="122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6"/>
            <p:cNvSpPr/>
            <p:nvPr/>
          </p:nvSpPr>
          <p:spPr>
            <a:xfrm>
              <a:off x="3977100" y="2837925"/>
              <a:ext cx="6100" cy="6375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32" y="1"/>
                  </a:moveTo>
                  <a:cubicBezTo>
                    <a:pt x="101" y="1"/>
                    <a:pt x="72" y="13"/>
                    <a:pt x="54" y="40"/>
                  </a:cubicBezTo>
                  <a:cubicBezTo>
                    <a:pt x="0" y="110"/>
                    <a:pt x="0" y="180"/>
                    <a:pt x="54" y="230"/>
                  </a:cubicBezTo>
                  <a:cubicBezTo>
                    <a:pt x="70" y="246"/>
                    <a:pt x="70" y="246"/>
                    <a:pt x="87" y="246"/>
                  </a:cubicBezTo>
                  <a:cubicBezTo>
                    <a:pt x="101" y="252"/>
                    <a:pt x="115" y="254"/>
                    <a:pt x="127" y="254"/>
                  </a:cubicBezTo>
                  <a:cubicBezTo>
                    <a:pt x="158" y="254"/>
                    <a:pt x="182" y="237"/>
                    <a:pt x="206" y="213"/>
                  </a:cubicBezTo>
                  <a:cubicBezTo>
                    <a:pt x="243" y="164"/>
                    <a:pt x="243" y="110"/>
                    <a:pt x="243" y="77"/>
                  </a:cubicBezTo>
                  <a:cubicBezTo>
                    <a:pt x="227" y="61"/>
                    <a:pt x="227" y="40"/>
                    <a:pt x="206" y="24"/>
                  </a:cubicBezTo>
                  <a:cubicBezTo>
                    <a:pt x="184" y="9"/>
                    <a:pt x="158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6"/>
            <p:cNvSpPr/>
            <p:nvPr/>
          </p:nvSpPr>
          <p:spPr>
            <a:xfrm>
              <a:off x="3979250" y="27934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38" y="50"/>
                    <a:pt x="1" y="87"/>
                    <a:pt x="1" y="120"/>
                  </a:cubicBezTo>
                  <a:cubicBezTo>
                    <a:pt x="1" y="153"/>
                    <a:pt x="1" y="191"/>
                    <a:pt x="17" y="207"/>
                  </a:cubicBezTo>
                  <a:cubicBezTo>
                    <a:pt x="38" y="240"/>
                    <a:pt x="54" y="257"/>
                    <a:pt x="87" y="257"/>
                  </a:cubicBezTo>
                  <a:cubicBezTo>
                    <a:pt x="94" y="259"/>
                    <a:pt x="101" y="260"/>
                    <a:pt x="109" y="260"/>
                  </a:cubicBezTo>
                  <a:cubicBezTo>
                    <a:pt x="157" y="260"/>
                    <a:pt x="209" y="214"/>
                    <a:pt x="223" y="153"/>
                  </a:cubicBezTo>
                  <a:cubicBezTo>
                    <a:pt x="223" y="120"/>
                    <a:pt x="223" y="87"/>
                    <a:pt x="207" y="50"/>
                  </a:cubicBezTo>
                  <a:lnTo>
                    <a:pt x="190" y="34"/>
                  </a:lnTo>
                  <a:cubicBezTo>
                    <a:pt x="174" y="17"/>
                    <a:pt x="157" y="17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6"/>
            <p:cNvSpPr/>
            <p:nvPr/>
          </p:nvSpPr>
          <p:spPr>
            <a:xfrm>
              <a:off x="3975450" y="2823275"/>
              <a:ext cx="5575" cy="6350"/>
            </a:xfrm>
            <a:custGeom>
              <a:avLst/>
              <a:gdLst/>
              <a:ahLst/>
              <a:cxnLst/>
              <a:rect l="l" t="t" r="r" b="b"/>
              <a:pathLst>
                <a:path w="223" h="254" extrusionOk="0">
                  <a:moveTo>
                    <a:pt x="111" y="1"/>
                  </a:moveTo>
                  <a:cubicBezTo>
                    <a:pt x="92" y="1"/>
                    <a:pt x="76" y="14"/>
                    <a:pt x="50" y="28"/>
                  </a:cubicBezTo>
                  <a:cubicBezTo>
                    <a:pt x="33" y="45"/>
                    <a:pt x="0" y="78"/>
                    <a:pt x="0" y="111"/>
                  </a:cubicBezTo>
                  <a:cubicBezTo>
                    <a:pt x="0" y="148"/>
                    <a:pt x="0" y="181"/>
                    <a:pt x="17" y="197"/>
                  </a:cubicBezTo>
                  <a:cubicBezTo>
                    <a:pt x="33" y="234"/>
                    <a:pt x="50" y="251"/>
                    <a:pt x="87" y="251"/>
                  </a:cubicBezTo>
                  <a:cubicBezTo>
                    <a:pt x="93" y="253"/>
                    <a:pt x="99" y="254"/>
                    <a:pt x="106" y="254"/>
                  </a:cubicBezTo>
                  <a:cubicBezTo>
                    <a:pt x="153" y="254"/>
                    <a:pt x="208" y="206"/>
                    <a:pt x="223" y="148"/>
                  </a:cubicBezTo>
                  <a:cubicBezTo>
                    <a:pt x="223" y="111"/>
                    <a:pt x="223" y="78"/>
                    <a:pt x="206" y="61"/>
                  </a:cubicBezTo>
                  <a:cubicBezTo>
                    <a:pt x="206" y="45"/>
                    <a:pt x="190" y="45"/>
                    <a:pt x="190" y="28"/>
                  </a:cubicBezTo>
                  <a:cubicBezTo>
                    <a:pt x="169" y="8"/>
                    <a:pt x="153" y="8"/>
                    <a:pt x="136" y="8"/>
                  </a:cubicBez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6"/>
            <p:cNvSpPr/>
            <p:nvPr/>
          </p:nvSpPr>
          <p:spPr>
            <a:xfrm>
              <a:off x="3935850" y="2726875"/>
              <a:ext cx="5700" cy="5700"/>
            </a:xfrm>
            <a:custGeom>
              <a:avLst/>
              <a:gdLst/>
              <a:ahLst/>
              <a:cxnLst/>
              <a:rect l="l" t="t" r="r" b="b"/>
              <a:pathLst>
                <a:path w="228" h="228" extrusionOk="0">
                  <a:moveTo>
                    <a:pt x="54" y="0"/>
                  </a:moveTo>
                  <a:cubicBezTo>
                    <a:pt x="38" y="17"/>
                    <a:pt x="38" y="33"/>
                    <a:pt x="22" y="50"/>
                  </a:cubicBezTo>
                  <a:cubicBezTo>
                    <a:pt x="1" y="87"/>
                    <a:pt x="1" y="120"/>
                    <a:pt x="1" y="137"/>
                  </a:cubicBezTo>
                  <a:cubicBezTo>
                    <a:pt x="18" y="195"/>
                    <a:pt x="66" y="227"/>
                    <a:pt x="113" y="227"/>
                  </a:cubicBezTo>
                  <a:cubicBezTo>
                    <a:pt x="122" y="227"/>
                    <a:pt x="132" y="226"/>
                    <a:pt x="141" y="223"/>
                  </a:cubicBezTo>
                  <a:cubicBezTo>
                    <a:pt x="174" y="207"/>
                    <a:pt x="207" y="174"/>
                    <a:pt x="228" y="137"/>
                  </a:cubicBezTo>
                  <a:cubicBezTo>
                    <a:pt x="158" y="87"/>
                    <a:pt x="104" y="5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6"/>
            <p:cNvSpPr/>
            <p:nvPr/>
          </p:nvSpPr>
          <p:spPr>
            <a:xfrm>
              <a:off x="3968525" y="28080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0"/>
                  </a:moveTo>
                  <a:cubicBezTo>
                    <a:pt x="71" y="21"/>
                    <a:pt x="34" y="54"/>
                    <a:pt x="17" y="124"/>
                  </a:cubicBezTo>
                  <a:cubicBezTo>
                    <a:pt x="1" y="157"/>
                    <a:pt x="17" y="190"/>
                    <a:pt x="34" y="206"/>
                  </a:cubicBezTo>
                  <a:cubicBezTo>
                    <a:pt x="54" y="243"/>
                    <a:pt x="71" y="260"/>
                    <a:pt x="104" y="260"/>
                  </a:cubicBezTo>
                  <a:cubicBezTo>
                    <a:pt x="111" y="262"/>
                    <a:pt x="118" y="263"/>
                    <a:pt x="125" y="263"/>
                  </a:cubicBezTo>
                  <a:cubicBezTo>
                    <a:pt x="174" y="263"/>
                    <a:pt x="226" y="218"/>
                    <a:pt x="240" y="157"/>
                  </a:cubicBezTo>
                  <a:lnTo>
                    <a:pt x="240" y="124"/>
                  </a:lnTo>
                  <a:cubicBezTo>
                    <a:pt x="240" y="87"/>
                    <a:pt x="223" y="54"/>
                    <a:pt x="207" y="37"/>
                  </a:cubicBezTo>
                  <a:cubicBezTo>
                    <a:pt x="191" y="21"/>
                    <a:pt x="174" y="21"/>
                    <a:pt x="158" y="21"/>
                  </a:cubicBezTo>
                  <a:cubicBezTo>
                    <a:pt x="137" y="0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6"/>
            <p:cNvSpPr/>
            <p:nvPr/>
          </p:nvSpPr>
          <p:spPr>
            <a:xfrm>
              <a:off x="3963800" y="28376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87" y="1"/>
                    <a:pt x="17" y="50"/>
                    <a:pt x="0" y="120"/>
                  </a:cubicBezTo>
                  <a:cubicBezTo>
                    <a:pt x="0" y="153"/>
                    <a:pt x="0" y="190"/>
                    <a:pt x="17" y="207"/>
                  </a:cubicBezTo>
                  <a:cubicBezTo>
                    <a:pt x="37" y="240"/>
                    <a:pt x="54" y="256"/>
                    <a:pt x="87" y="256"/>
                  </a:cubicBezTo>
                  <a:cubicBezTo>
                    <a:pt x="97" y="259"/>
                    <a:pt x="107" y="261"/>
                    <a:pt x="116" y="261"/>
                  </a:cubicBezTo>
                  <a:cubicBezTo>
                    <a:pt x="171" y="261"/>
                    <a:pt x="209" y="213"/>
                    <a:pt x="223" y="153"/>
                  </a:cubicBezTo>
                  <a:cubicBezTo>
                    <a:pt x="243" y="120"/>
                    <a:pt x="223" y="87"/>
                    <a:pt x="206" y="50"/>
                  </a:cubicBezTo>
                  <a:cubicBezTo>
                    <a:pt x="206" y="50"/>
                    <a:pt x="206" y="34"/>
                    <a:pt x="190" y="34"/>
                  </a:cubicBezTo>
                  <a:cubicBezTo>
                    <a:pt x="190" y="17"/>
                    <a:pt x="173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6"/>
            <p:cNvSpPr/>
            <p:nvPr/>
          </p:nvSpPr>
          <p:spPr>
            <a:xfrm>
              <a:off x="3977100" y="2776575"/>
              <a:ext cx="5675" cy="6350"/>
            </a:xfrm>
            <a:custGeom>
              <a:avLst/>
              <a:gdLst/>
              <a:ahLst/>
              <a:cxnLst/>
              <a:rect l="l" t="t" r="r" b="b"/>
              <a:pathLst>
                <a:path w="227" h="254" extrusionOk="0">
                  <a:moveTo>
                    <a:pt x="120" y="1"/>
                  </a:moveTo>
                  <a:cubicBezTo>
                    <a:pt x="71" y="1"/>
                    <a:pt x="18" y="49"/>
                    <a:pt x="0" y="107"/>
                  </a:cubicBezTo>
                  <a:cubicBezTo>
                    <a:pt x="0" y="144"/>
                    <a:pt x="0" y="177"/>
                    <a:pt x="21" y="194"/>
                  </a:cubicBezTo>
                  <a:cubicBezTo>
                    <a:pt x="37" y="226"/>
                    <a:pt x="54" y="247"/>
                    <a:pt x="87" y="247"/>
                  </a:cubicBezTo>
                  <a:cubicBezTo>
                    <a:pt x="97" y="252"/>
                    <a:pt x="106" y="254"/>
                    <a:pt x="114" y="254"/>
                  </a:cubicBezTo>
                  <a:cubicBezTo>
                    <a:pt x="135" y="254"/>
                    <a:pt x="150" y="241"/>
                    <a:pt x="173" y="226"/>
                  </a:cubicBezTo>
                  <a:cubicBezTo>
                    <a:pt x="190" y="210"/>
                    <a:pt x="206" y="177"/>
                    <a:pt x="227" y="144"/>
                  </a:cubicBezTo>
                  <a:cubicBezTo>
                    <a:pt x="227" y="107"/>
                    <a:pt x="227" y="74"/>
                    <a:pt x="206" y="57"/>
                  </a:cubicBezTo>
                  <a:cubicBezTo>
                    <a:pt x="206" y="41"/>
                    <a:pt x="206" y="41"/>
                    <a:pt x="190" y="20"/>
                  </a:cubicBezTo>
                  <a:cubicBezTo>
                    <a:pt x="173" y="4"/>
                    <a:pt x="157" y="4"/>
                    <a:pt x="140" y="4"/>
                  </a:cubicBezTo>
                  <a:cubicBezTo>
                    <a:pt x="134" y="2"/>
                    <a:pt x="12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12" name="Google Shape;1912;p6"/>
          <p:cNvSpPr/>
          <p:nvPr/>
        </p:nvSpPr>
        <p:spPr>
          <a:xfrm>
            <a:off x="-162112" y="2976300"/>
            <a:ext cx="9468233" cy="3428995"/>
          </a:xfrm>
          <a:custGeom>
            <a:avLst/>
            <a:gdLst/>
            <a:ahLst/>
            <a:cxnLst/>
            <a:rect l="l" t="t" r="r" b="b"/>
            <a:pathLst>
              <a:path w="17647" h="6391" extrusionOk="0">
                <a:moveTo>
                  <a:pt x="1" y="0"/>
                </a:moveTo>
                <a:lnTo>
                  <a:pt x="1" y="6391"/>
                </a:lnTo>
                <a:lnTo>
                  <a:pt x="17647" y="6391"/>
                </a:lnTo>
                <a:lnTo>
                  <a:pt x="17647" y="1736"/>
                </a:lnTo>
                <a:cubicBezTo>
                  <a:pt x="17647" y="1630"/>
                  <a:pt x="17502" y="1590"/>
                  <a:pt x="17283" y="1590"/>
                </a:cubicBezTo>
                <a:cubicBezTo>
                  <a:pt x="16649" y="1590"/>
                  <a:pt x="15392" y="1927"/>
                  <a:pt x="15239" y="1979"/>
                </a:cubicBezTo>
                <a:cubicBezTo>
                  <a:pt x="14192" y="2408"/>
                  <a:pt x="13367" y="3093"/>
                  <a:pt x="12473" y="3678"/>
                </a:cubicBezTo>
                <a:cubicBezTo>
                  <a:pt x="11402" y="4369"/>
                  <a:pt x="10189" y="4829"/>
                  <a:pt x="8848" y="4829"/>
                </a:cubicBezTo>
                <a:cubicBezTo>
                  <a:pt x="8557" y="4829"/>
                  <a:pt x="8261" y="4808"/>
                  <a:pt x="7958" y="4762"/>
                </a:cubicBezTo>
                <a:cubicBezTo>
                  <a:pt x="6515" y="4556"/>
                  <a:pt x="5414" y="3798"/>
                  <a:pt x="4433" y="2973"/>
                </a:cubicBezTo>
                <a:cubicBezTo>
                  <a:pt x="3266" y="2012"/>
                  <a:pt x="2203" y="965"/>
                  <a:pt x="743" y="277"/>
                </a:cubicBezTo>
                <a:cubicBezTo>
                  <a:pt x="673" y="244"/>
                  <a:pt x="22" y="54"/>
                  <a:pt x="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9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" name="Google Shape;1914;p7"/>
          <p:cNvSpPr txBox="1">
            <a:spLocks noGrp="1"/>
          </p:cNvSpPr>
          <p:nvPr>
            <p:ph type="body" idx="1"/>
          </p:nvPr>
        </p:nvSpPr>
        <p:spPr>
          <a:xfrm>
            <a:off x="720000" y="1712850"/>
            <a:ext cx="3599100" cy="289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>
              <a:spcBef>
                <a:spcPts val="10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915" name="Google Shape;1915;p7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3852000" cy="9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16" name="Google Shape;1916;p7"/>
          <p:cNvSpPr/>
          <p:nvPr/>
        </p:nvSpPr>
        <p:spPr>
          <a:xfrm>
            <a:off x="7323808" y="-46525"/>
            <a:ext cx="1896382" cy="1759366"/>
          </a:xfrm>
          <a:custGeom>
            <a:avLst/>
            <a:gdLst/>
            <a:ahLst/>
            <a:cxnLst/>
            <a:rect l="l" t="t" r="r" b="b"/>
            <a:pathLst>
              <a:path w="16844" h="15627" extrusionOk="0">
                <a:moveTo>
                  <a:pt x="148" y="0"/>
                </a:moveTo>
                <a:cubicBezTo>
                  <a:pt x="57" y="1027"/>
                  <a:pt x="1" y="2081"/>
                  <a:pt x="1" y="3136"/>
                </a:cubicBezTo>
                <a:cubicBezTo>
                  <a:pt x="57" y="6587"/>
                  <a:pt x="204" y="10749"/>
                  <a:pt x="3101" y="13118"/>
                </a:cubicBezTo>
                <a:cubicBezTo>
                  <a:pt x="5450" y="15041"/>
                  <a:pt x="8775" y="15626"/>
                  <a:pt x="11831" y="15626"/>
                </a:cubicBezTo>
                <a:cubicBezTo>
                  <a:pt x="12359" y="15626"/>
                  <a:pt x="12879" y="15609"/>
                  <a:pt x="13385" y="15578"/>
                </a:cubicBezTo>
                <a:cubicBezTo>
                  <a:pt x="14495" y="15494"/>
                  <a:pt x="15669" y="15346"/>
                  <a:pt x="16843" y="15142"/>
                </a:cubicBezTo>
                <a:lnTo>
                  <a:pt x="16843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17" name="Google Shape;1917;p7"/>
          <p:cNvGrpSpPr/>
          <p:nvPr/>
        </p:nvGrpSpPr>
        <p:grpSpPr>
          <a:xfrm rot="10800000" flipH="1">
            <a:off x="7001923" y="4155624"/>
            <a:ext cx="2192535" cy="1200546"/>
            <a:chOff x="4465450" y="2268625"/>
            <a:chExt cx="520125" cy="284800"/>
          </a:xfrm>
        </p:grpSpPr>
        <p:sp>
          <p:nvSpPr>
            <p:cNvPr id="1918" name="Google Shape;1918;p7"/>
            <p:cNvSpPr/>
            <p:nvPr/>
          </p:nvSpPr>
          <p:spPr>
            <a:xfrm>
              <a:off x="4729100" y="2352425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49"/>
                    <a:pt x="38" y="66"/>
                    <a:pt x="17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23" y="153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7"/>
            <p:cNvSpPr/>
            <p:nvPr/>
          </p:nvSpPr>
          <p:spPr>
            <a:xfrm>
              <a:off x="4715800" y="235190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21"/>
                    <a:pt x="71" y="38"/>
                    <a:pt x="54" y="54"/>
                  </a:cubicBezTo>
                  <a:cubicBezTo>
                    <a:pt x="1" y="103"/>
                    <a:pt x="1" y="157"/>
                    <a:pt x="34" y="190"/>
                  </a:cubicBezTo>
                  <a:cubicBezTo>
                    <a:pt x="52" y="198"/>
                    <a:pt x="66" y="202"/>
                    <a:pt x="79" y="202"/>
                  </a:cubicBezTo>
                  <a:cubicBezTo>
                    <a:pt x="92" y="202"/>
                    <a:pt x="104" y="198"/>
                    <a:pt x="120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207" y="157"/>
                  </a:cubicBezTo>
                  <a:cubicBezTo>
                    <a:pt x="261" y="103"/>
                    <a:pt x="261" y="38"/>
                    <a:pt x="224" y="21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7"/>
            <p:cNvSpPr/>
            <p:nvPr/>
          </p:nvSpPr>
          <p:spPr>
            <a:xfrm>
              <a:off x="4711075" y="23403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20" y="17"/>
                    <a:pt x="87" y="34"/>
                  </a:cubicBezTo>
                  <a:cubicBezTo>
                    <a:pt x="54" y="50"/>
                    <a:pt x="37" y="8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4"/>
                    <a:pt x="190" y="174"/>
                  </a:cubicBezTo>
                  <a:cubicBezTo>
                    <a:pt x="223" y="153"/>
                    <a:pt x="243" y="137"/>
                    <a:pt x="260" y="104"/>
                  </a:cubicBezTo>
                  <a:cubicBezTo>
                    <a:pt x="260" y="71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7"/>
            <p:cNvSpPr/>
            <p:nvPr/>
          </p:nvSpPr>
          <p:spPr>
            <a:xfrm>
              <a:off x="4728700" y="236395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2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3" y="54"/>
                    <a:pt x="0" y="104"/>
                    <a:pt x="17" y="157"/>
                  </a:cubicBezTo>
                  <a:cubicBezTo>
                    <a:pt x="29" y="182"/>
                    <a:pt x="61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223" y="157"/>
                    <a:pt x="260" y="104"/>
                    <a:pt x="239" y="54"/>
                  </a:cubicBezTo>
                  <a:cubicBezTo>
                    <a:pt x="23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7"/>
            <p:cNvSpPr/>
            <p:nvPr/>
          </p:nvSpPr>
          <p:spPr>
            <a:xfrm>
              <a:off x="4723550" y="238697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0"/>
                  </a:moveTo>
                  <a:cubicBezTo>
                    <a:pt x="159" y="0"/>
                    <a:pt x="149" y="2"/>
                    <a:pt x="136" y="7"/>
                  </a:cubicBezTo>
                  <a:cubicBezTo>
                    <a:pt x="103" y="7"/>
                    <a:pt x="70" y="24"/>
                    <a:pt x="54" y="40"/>
                  </a:cubicBezTo>
                  <a:cubicBezTo>
                    <a:pt x="0" y="94"/>
                    <a:pt x="0" y="164"/>
                    <a:pt x="33" y="181"/>
                  </a:cubicBezTo>
                  <a:cubicBezTo>
                    <a:pt x="70" y="197"/>
                    <a:pt x="87" y="197"/>
                    <a:pt x="120" y="197"/>
                  </a:cubicBezTo>
                  <a:cubicBezTo>
                    <a:pt x="136" y="197"/>
                    <a:pt x="136" y="197"/>
                    <a:pt x="157" y="181"/>
                  </a:cubicBezTo>
                  <a:cubicBezTo>
                    <a:pt x="173" y="181"/>
                    <a:pt x="190" y="164"/>
                    <a:pt x="206" y="143"/>
                  </a:cubicBezTo>
                  <a:cubicBezTo>
                    <a:pt x="260" y="94"/>
                    <a:pt x="260" y="40"/>
                    <a:pt x="223" y="7"/>
                  </a:cubicBezTo>
                  <a:cubicBezTo>
                    <a:pt x="201" y="7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7"/>
            <p:cNvSpPr/>
            <p:nvPr/>
          </p:nvSpPr>
          <p:spPr>
            <a:xfrm>
              <a:off x="4733425" y="23051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20"/>
                    <a:pt x="1" y="157"/>
                    <a:pt x="17" y="174"/>
                  </a:cubicBezTo>
                  <a:cubicBezTo>
                    <a:pt x="34" y="190"/>
                    <a:pt x="50" y="190"/>
                    <a:pt x="87" y="190"/>
                  </a:cubicBezTo>
                  <a:lnTo>
                    <a:pt x="137" y="190"/>
                  </a:lnTo>
                  <a:cubicBezTo>
                    <a:pt x="153" y="174"/>
                    <a:pt x="153" y="174"/>
                    <a:pt x="174" y="174"/>
                  </a:cubicBezTo>
                  <a:cubicBezTo>
                    <a:pt x="207" y="157"/>
                    <a:pt x="224" y="120"/>
                    <a:pt x="224" y="104"/>
                  </a:cubicBezTo>
                  <a:cubicBezTo>
                    <a:pt x="257" y="38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7"/>
            <p:cNvSpPr/>
            <p:nvPr/>
          </p:nvSpPr>
          <p:spPr>
            <a:xfrm>
              <a:off x="4718800" y="237560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174" y="1"/>
                  </a:moveTo>
                  <a:cubicBezTo>
                    <a:pt x="157" y="1"/>
                    <a:pt x="120" y="1"/>
                    <a:pt x="87" y="34"/>
                  </a:cubicBezTo>
                  <a:cubicBezTo>
                    <a:pt x="54" y="50"/>
                    <a:pt x="38" y="67"/>
                    <a:pt x="38" y="104"/>
                  </a:cubicBezTo>
                  <a:cubicBezTo>
                    <a:pt x="0" y="153"/>
                    <a:pt x="38" y="186"/>
                    <a:pt x="104" y="186"/>
                  </a:cubicBezTo>
                  <a:cubicBezTo>
                    <a:pt x="120" y="186"/>
                    <a:pt x="141" y="186"/>
                    <a:pt x="174" y="170"/>
                  </a:cubicBezTo>
                  <a:lnTo>
                    <a:pt x="190" y="170"/>
                  </a:lnTo>
                  <a:cubicBezTo>
                    <a:pt x="223" y="137"/>
                    <a:pt x="244" y="120"/>
                    <a:pt x="260" y="83"/>
                  </a:cubicBezTo>
                  <a:cubicBezTo>
                    <a:pt x="277" y="3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7"/>
            <p:cNvSpPr/>
            <p:nvPr/>
          </p:nvSpPr>
          <p:spPr>
            <a:xfrm>
              <a:off x="4708500" y="22828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40" y="206"/>
                    <a:pt x="173" y="186"/>
                  </a:cubicBezTo>
                  <a:lnTo>
                    <a:pt x="190" y="169"/>
                  </a:lnTo>
                  <a:cubicBezTo>
                    <a:pt x="223" y="153"/>
                    <a:pt x="243" y="136"/>
                    <a:pt x="260" y="103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7"/>
            <p:cNvSpPr/>
            <p:nvPr/>
          </p:nvSpPr>
          <p:spPr>
            <a:xfrm>
              <a:off x="4702925" y="231757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2" y="198"/>
                    <a:pt x="75" y="203"/>
                    <a:pt x="89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7" y="190"/>
                  </a:lnTo>
                  <a:cubicBezTo>
                    <a:pt x="190" y="174"/>
                    <a:pt x="207" y="157"/>
                    <a:pt x="223" y="157"/>
                  </a:cubicBezTo>
                  <a:cubicBezTo>
                    <a:pt x="260" y="104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7"/>
            <p:cNvSpPr/>
            <p:nvPr/>
          </p:nvSpPr>
          <p:spPr>
            <a:xfrm>
              <a:off x="4708075" y="2294625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4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54" y="44"/>
                    <a:pt x="1" y="94"/>
                    <a:pt x="17" y="147"/>
                  </a:cubicBezTo>
                  <a:cubicBezTo>
                    <a:pt x="28" y="179"/>
                    <a:pt x="61" y="198"/>
                    <a:pt x="97" y="198"/>
                  </a:cubicBezTo>
                  <a:cubicBezTo>
                    <a:pt x="117" y="198"/>
                    <a:pt x="138" y="192"/>
                    <a:pt x="157" y="180"/>
                  </a:cubicBezTo>
                  <a:cubicBezTo>
                    <a:pt x="223" y="164"/>
                    <a:pt x="277" y="94"/>
                    <a:pt x="260" y="44"/>
                  </a:cubicBezTo>
                  <a:cubicBezTo>
                    <a:pt x="245" y="17"/>
                    <a:pt x="20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7"/>
            <p:cNvSpPr/>
            <p:nvPr/>
          </p:nvSpPr>
          <p:spPr>
            <a:xfrm>
              <a:off x="4703750" y="237627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3" y="0"/>
                    <a:pt x="118" y="2"/>
                    <a:pt x="104" y="7"/>
                  </a:cubicBezTo>
                  <a:cubicBezTo>
                    <a:pt x="38" y="40"/>
                    <a:pt x="1" y="110"/>
                    <a:pt x="1" y="143"/>
                  </a:cubicBezTo>
                  <a:cubicBezTo>
                    <a:pt x="14" y="178"/>
                    <a:pt x="47" y="197"/>
                    <a:pt x="87" y="197"/>
                  </a:cubicBezTo>
                  <a:cubicBezTo>
                    <a:pt x="109" y="197"/>
                    <a:pt x="133" y="191"/>
                    <a:pt x="157" y="180"/>
                  </a:cubicBezTo>
                  <a:cubicBezTo>
                    <a:pt x="207" y="159"/>
                    <a:pt x="260" y="93"/>
                    <a:pt x="244" y="40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7"/>
            <p:cNvSpPr/>
            <p:nvPr/>
          </p:nvSpPr>
          <p:spPr>
            <a:xfrm>
              <a:off x="4705925" y="232870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21"/>
                  </a:cubicBezTo>
                  <a:cubicBezTo>
                    <a:pt x="54" y="54"/>
                    <a:pt x="37" y="71"/>
                    <a:pt x="3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41"/>
                    <a:pt x="243" y="124"/>
                    <a:pt x="260" y="87"/>
                  </a:cubicBezTo>
                  <a:cubicBezTo>
                    <a:pt x="276" y="38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7"/>
            <p:cNvSpPr/>
            <p:nvPr/>
          </p:nvSpPr>
          <p:spPr>
            <a:xfrm>
              <a:off x="4700350" y="23510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37" y="0"/>
                    <a:pt x="104" y="0"/>
                    <a:pt x="87" y="17"/>
                  </a:cubicBezTo>
                  <a:cubicBezTo>
                    <a:pt x="54" y="33"/>
                    <a:pt x="33" y="71"/>
                    <a:pt x="17" y="87"/>
                  </a:cubicBezTo>
                  <a:cubicBezTo>
                    <a:pt x="0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60" y="71"/>
                    <a:pt x="260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7"/>
            <p:cNvSpPr/>
            <p:nvPr/>
          </p:nvSpPr>
          <p:spPr>
            <a:xfrm>
              <a:off x="4699925" y="23622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4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190"/>
                    <a:pt x="88" y="190"/>
                  </a:cubicBezTo>
                  <a:lnTo>
                    <a:pt x="154" y="190"/>
                  </a:lnTo>
                  <a:cubicBezTo>
                    <a:pt x="154" y="174"/>
                    <a:pt x="174" y="174"/>
                    <a:pt x="174" y="174"/>
                  </a:cubicBezTo>
                  <a:cubicBezTo>
                    <a:pt x="207" y="157"/>
                    <a:pt x="224" y="124"/>
                    <a:pt x="240" y="104"/>
                  </a:cubicBezTo>
                  <a:cubicBezTo>
                    <a:pt x="257" y="71"/>
                    <a:pt x="240" y="54"/>
                    <a:pt x="240" y="38"/>
                  </a:cubicBezTo>
                  <a:cubicBezTo>
                    <a:pt x="224" y="21"/>
                    <a:pt x="191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7"/>
            <p:cNvSpPr/>
            <p:nvPr/>
          </p:nvSpPr>
          <p:spPr>
            <a:xfrm>
              <a:off x="4720975" y="242022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57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33" y="50"/>
                    <a:pt x="17" y="71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1"/>
                    <a:pt x="157" y="191"/>
                  </a:cubicBezTo>
                  <a:lnTo>
                    <a:pt x="173" y="174"/>
                  </a:lnTo>
                  <a:cubicBezTo>
                    <a:pt x="206" y="153"/>
                    <a:pt x="223" y="120"/>
                    <a:pt x="239" y="104"/>
                  </a:cubicBezTo>
                  <a:cubicBezTo>
                    <a:pt x="239" y="71"/>
                    <a:pt x="239" y="50"/>
                    <a:pt x="223" y="3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7"/>
            <p:cNvSpPr/>
            <p:nvPr/>
          </p:nvSpPr>
          <p:spPr>
            <a:xfrm>
              <a:off x="4709425" y="2271600"/>
              <a:ext cx="5575" cy="1775"/>
            </a:xfrm>
            <a:custGeom>
              <a:avLst/>
              <a:gdLst/>
              <a:ahLst/>
              <a:cxnLst/>
              <a:rect l="l" t="t" r="r" b="b"/>
              <a:pathLst>
                <a:path w="223" h="71" extrusionOk="0">
                  <a:moveTo>
                    <a:pt x="0" y="1"/>
                  </a:moveTo>
                  <a:cubicBezTo>
                    <a:pt x="0" y="17"/>
                    <a:pt x="17" y="54"/>
                    <a:pt x="33" y="54"/>
                  </a:cubicBezTo>
                  <a:cubicBezTo>
                    <a:pt x="50" y="71"/>
                    <a:pt x="83" y="71"/>
                    <a:pt x="120" y="71"/>
                  </a:cubicBezTo>
                  <a:cubicBezTo>
                    <a:pt x="120" y="71"/>
                    <a:pt x="136" y="71"/>
                    <a:pt x="136" y="54"/>
                  </a:cubicBezTo>
                  <a:cubicBezTo>
                    <a:pt x="169" y="54"/>
                    <a:pt x="186" y="38"/>
                    <a:pt x="206" y="17"/>
                  </a:cubicBezTo>
                  <a:cubicBezTo>
                    <a:pt x="206" y="17"/>
                    <a:pt x="206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7"/>
            <p:cNvSpPr/>
            <p:nvPr/>
          </p:nvSpPr>
          <p:spPr>
            <a:xfrm>
              <a:off x="4742400" y="23407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24" y="0"/>
                    <a:pt x="87" y="17"/>
                    <a:pt x="71" y="33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20"/>
                    <a:pt x="1" y="157"/>
                    <a:pt x="21" y="173"/>
                  </a:cubicBezTo>
                  <a:cubicBezTo>
                    <a:pt x="21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57" y="173"/>
                    <a:pt x="157" y="173"/>
                    <a:pt x="174" y="173"/>
                  </a:cubicBezTo>
                  <a:cubicBezTo>
                    <a:pt x="207" y="157"/>
                    <a:pt x="227" y="120"/>
                    <a:pt x="227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7"/>
            <p:cNvSpPr/>
            <p:nvPr/>
          </p:nvSpPr>
          <p:spPr>
            <a:xfrm>
              <a:off x="4737250" y="2271200"/>
              <a:ext cx="6525" cy="4350"/>
            </a:xfrm>
            <a:custGeom>
              <a:avLst/>
              <a:gdLst/>
              <a:ahLst/>
              <a:cxnLst/>
              <a:rect l="l" t="t" r="r" b="b"/>
              <a:pathLst>
                <a:path w="261" h="174" extrusionOk="0">
                  <a:moveTo>
                    <a:pt x="87" y="0"/>
                  </a:moveTo>
                  <a:cubicBezTo>
                    <a:pt x="54" y="17"/>
                    <a:pt x="38" y="33"/>
                    <a:pt x="21" y="70"/>
                  </a:cubicBezTo>
                  <a:cubicBezTo>
                    <a:pt x="0" y="120"/>
                    <a:pt x="38" y="173"/>
                    <a:pt x="104" y="173"/>
                  </a:cubicBezTo>
                  <a:cubicBezTo>
                    <a:pt x="124" y="173"/>
                    <a:pt x="141" y="157"/>
                    <a:pt x="141" y="157"/>
                  </a:cubicBezTo>
                  <a:lnTo>
                    <a:pt x="157" y="157"/>
                  </a:lnTo>
                  <a:cubicBezTo>
                    <a:pt x="174" y="157"/>
                    <a:pt x="190" y="136"/>
                    <a:pt x="190" y="136"/>
                  </a:cubicBezTo>
                  <a:cubicBezTo>
                    <a:pt x="227" y="120"/>
                    <a:pt x="244" y="87"/>
                    <a:pt x="260" y="70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7"/>
            <p:cNvSpPr/>
            <p:nvPr/>
          </p:nvSpPr>
          <p:spPr>
            <a:xfrm>
              <a:off x="4695200" y="2282600"/>
              <a:ext cx="6925" cy="4900"/>
            </a:xfrm>
            <a:custGeom>
              <a:avLst/>
              <a:gdLst/>
              <a:ahLst/>
              <a:cxnLst/>
              <a:rect l="l" t="t" r="r" b="b"/>
              <a:pathLst>
                <a:path w="277" h="196" extrusionOk="0">
                  <a:moveTo>
                    <a:pt x="172" y="1"/>
                  </a:moveTo>
                  <a:cubicBezTo>
                    <a:pt x="161" y="1"/>
                    <a:pt x="149" y="3"/>
                    <a:pt x="136" y="10"/>
                  </a:cubicBezTo>
                  <a:cubicBezTo>
                    <a:pt x="103" y="10"/>
                    <a:pt x="87" y="27"/>
                    <a:pt x="54" y="60"/>
                  </a:cubicBezTo>
                  <a:cubicBezTo>
                    <a:pt x="0" y="93"/>
                    <a:pt x="0" y="163"/>
                    <a:pt x="54" y="179"/>
                  </a:cubicBezTo>
                  <a:cubicBezTo>
                    <a:pt x="70" y="196"/>
                    <a:pt x="103" y="196"/>
                    <a:pt x="136" y="196"/>
                  </a:cubicBezTo>
                  <a:cubicBezTo>
                    <a:pt x="136" y="196"/>
                    <a:pt x="157" y="196"/>
                    <a:pt x="157" y="179"/>
                  </a:cubicBezTo>
                  <a:cubicBezTo>
                    <a:pt x="190" y="179"/>
                    <a:pt x="206" y="163"/>
                    <a:pt x="223" y="146"/>
                  </a:cubicBezTo>
                  <a:cubicBezTo>
                    <a:pt x="260" y="93"/>
                    <a:pt x="277" y="43"/>
                    <a:pt x="223" y="10"/>
                  </a:cubicBezTo>
                  <a:cubicBezTo>
                    <a:pt x="212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7"/>
            <p:cNvSpPr/>
            <p:nvPr/>
          </p:nvSpPr>
          <p:spPr>
            <a:xfrm>
              <a:off x="4663025" y="2282325"/>
              <a:ext cx="6850" cy="4775"/>
            </a:xfrm>
            <a:custGeom>
              <a:avLst/>
              <a:gdLst/>
              <a:ahLst/>
              <a:cxnLst/>
              <a:rect l="l" t="t" r="r" b="b"/>
              <a:pathLst>
                <a:path w="274" h="191" extrusionOk="0">
                  <a:moveTo>
                    <a:pt x="170" y="0"/>
                  </a:moveTo>
                  <a:cubicBezTo>
                    <a:pt x="137" y="0"/>
                    <a:pt x="121" y="0"/>
                    <a:pt x="83" y="21"/>
                  </a:cubicBezTo>
                  <a:cubicBezTo>
                    <a:pt x="50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1" y="190"/>
                    <a:pt x="137" y="190"/>
                    <a:pt x="154" y="174"/>
                  </a:cubicBezTo>
                  <a:cubicBezTo>
                    <a:pt x="207" y="157"/>
                    <a:pt x="240" y="124"/>
                    <a:pt x="257" y="87"/>
                  </a:cubicBezTo>
                  <a:cubicBezTo>
                    <a:pt x="273" y="38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7"/>
            <p:cNvSpPr/>
            <p:nvPr/>
          </p:nvSpPr>
          <p:spPr>
            <a:xfrm>
              <a:off x="4675000" y="2272025"/>
              <a:ext cx="6500" cy="4250"/>
            </a:xfrm>
            <a:custGeom>
              <a:avLst/>
              <a:gdLst/>
              <a:ahLst/>
              <a:cxnLst/>
              <a:rect l="l" t="t" r="r" b="b"/>
              <a:pathLst>
                <a:path w="260" h="170" extrusionOk="0">
                  <a:moveTo>
                    <a:pt x="87" y="0"/>
                  </a:moveTo>
                  <a:cubicBezTo>
                    <a:pt x="70" y="0"/>
                    <a:pt x="70" y="21"/>
                    <a:pt x="54" y="21"/>
                  </a:cubicBezTo>
                  <a:cubicBezTo>
                    <a:pt x="0" y="70"/>
                    <a:pt x="0" y="124"/>
                    <a:pt x="54" y="157"/>
                  </a:cubicBezTo>
                  <a:cubicBezTo>
                    <a:pt x="62" y="165"/>
                    <a:pt x="74" y="169"/>
                    <a:pt x="89" y="169"/>
                  </a:cubicBezTo>
                  <a:cubicBezTo>
                    <a:pt x="104" y="169"/>
                    <a:pt x="122" y="165"/>
                    <a:pt x="140" y="157"/>
                  </a:cubicBezTo>
                  <a:lnTo>
                    <a:pt x="157" y="157"/>
                  </a:lnTo>
                  <a:cubicBezTo>
                    <a:pt x="190" y="140"/>
                    <a:pt x="206" y="140"/>
                    <a:pt x="223" y="124"/>
                  </a:cubicBezTo>
                  <a:cubicBezTo>
                    <a:pt x="243" y="87"/>
                    <a:pt x="260" y="70"/>
                    <a:pt x="260" y="37"/>
                  </a:cubicBezTo>
                  <a:cubicBezTo>
                    <a:pt x="260" y="21"/>
                    <a:pt x="260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7"/>
            <p:cNvSpPr/>
            <p:nvPr/>
          </p:nvSpPr>
          <p:spPr>
            <a:xfrm>
              <a:off x="4688800" y="2317550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71" y="1"/>
                  </a:moveTo>
                  <a:cubicBezTo>
                    <a:pt x="150" y="1"/>
                    <a:pt x="127" y="6"/>
                    <a:pt x="104" y="18"/>
                  </a:cubicBezTo>
                  <a:cubicBezTo>
                    <a:pt x="34" y="34"/>
                    <a:pt x="1" y="105"/>
                    <a:pt x="17" y="138"/>
                  </a:cubicBezTo>
                  <a:cubicBezTo>
                    <a:pt x="28" y="172"/>
                    <a:pt x="53" y="192"/>
                    <a:pt x="88" y="192"/>
                  </a:cubicBezTo>
                  <a:cubicBezTo>
                    <a:pt x="107" y="192"/>
                    <a:pt x="129" y="186"/>
                    <a:pt x="153" y="175"/>
                  </a:cubicBezTo>
                  <a:cubicBezTo>
                    <a:pt x="223" y="158"/>
                    <a:pt x="256" y="88"/>
                    <a:pt x="240" y="55"/>
                  </a:cubicBezTo>
                  <a:cubicBezTo>
                    <a:pt x="240" y="20"/>
                    <a:pt x="21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7"/>
            <p:cNvSpPr/>
            <p:nvPr/>
          </p:nvSpPr>
          <p:spPr>
            <a:xfrm>
              <a:off x="4739825" y="23849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21" y="191"/>
                    <a:pt x="71" y="191"/>
                  </a:cubicBezTo>
                  <a:cubicBezTo>
                    <a:pt x="71" y="191"/>
                    <a:pt x="78" y="198"/>
                    <a:pt x="83" y="198"/>
                  </a:cubicBezTo>
                  <a:cubicBezTo>
                    <a:pt x="85" y="198"/>
                    <a:pt x="87" y="196"/>
                    <a:pt x="87" y="191"/>
                  </a:cubicBezTo>
                  <a:lnTo>
                    <a:pt x="157" y="191"/>
                  </a:lnTo>
                  <a:cubicBezTo>
                    <a:pt x="190" y="174"/>
                    <a:pt x="207" y="158"/>
                    <a:pt x="227" y="120"/>
                  </a:cubicBezTo>
                  <a:cubicBezTo>
                    <a:pt x="244" y="120"/>
                    <a:pt x="244" y="104"/>
                    <a:pt x="244" y="104"/>
                  </a:cubicBezTo>
                  <a:cubicBezTo>
                    <a:pt x="260" y="5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7"/>
            <p:cNvSpPr/>
            <p:nvPr/>
          </p:nvSpPr>
          <p:spPr>
            <a:xfrm>
              <a:off x="4742925" y="2281475"/>
              <a:ext cx="6400" cy="510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66" y="34"/>
                    <a:pt x="33" y="55"/>
                    <a:pt x="17" y="88"/>
                  </a:cubicBezTo>
                  <a:cubicBezTo>
                    <a:pt x="17" y="105"/>
                    <a:pt x="0" y="138"/>
                    <a:pt x="17" y="158"/>
                  </a:cubicBezTo>
                  <a:cubicBezTo>
                    <a:pt x="17" y="175"/>
                    <a:pt x="33" y="191"/>
                    <a:pt x="50" y="191"/>
                  </a:cubicBezTo>
                  <a:cubicBezTo>
                    <a:pt x="66" y="199"/>
                    <a:pt x="84" y="203"/>
                    <a:pt x="101" y="203"/>
                  </a:cubicBezTo>
                  <a:cubicBezTo>
                    <a:pt x="119" y="203"/>
                    <a:pt x="136" y="199"/>
                    <a:pt x="153" y="191"/>
                  </a:cubicBezTo>
                  <a:cubicBezTo>
                    <a:pt x="223" y="158"/>
                    <a:pt x="256" y="105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7"/>
            <p:cNvSpPr/>
            <p:nvPr/>
          </p:nvSpPr>
          <p:spPr>
            <a:xfrm>
              <a:off x="4729525" y="2337750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5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21" y="72"/>
                    <a:pt x="21" y="105"/>
                    <a:pt x="21" y="121"/>
                  </a:cubicBezTo>
                  <a:cubicBezTo>
                    <a:pt x="0" y="154"/>
                    <a:pt x="21" y="175"/>
                    <a:pt x="37" y="191"/>
                  </a:cubicBezTo>
                  <a:cubicBezTo>
                    <a:pt x="54" y="199"/>
                    <a:pt x="66" y="204"/>
                    <a:pt x="79" y="204"/>
                  </a:cubicBezTo>
                  <a:cubicBezTo>
                    <a:pt x="92" y="204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5"/>
                    <a:pt x="190" y="175"/>
                    <a:pt x="206" y="154"/>
                  </a:cubicBezTo>
                  <a:cubicBezTo>
                    <a:pt x="260" y="105"/>
                    <a:pt x="260" y="51"/>
                    <a:pt x="227" y="18"/>
                  </a:cubicBezTo>
                  <a:cubicBezTo>
                    <a:pt x="208" y="6"/>
                    <a:pt x="187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7"/>
            <p:cNvSpPr/>
            <p:nvPr/>
          </p:nvSpPr>
          <p:spPr>
            <a:xfrm>
              <a:off x="4735175" y="231715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37" y="1"/>
                  </a:moveTo>
                  <a:cubicBezTo>
                    <a:pt x="104" y="1"/>
                    <a:pt x="67" y="17"/>
                    <a:pt x="50" y="50"/>
                  </a:cubicBezTo>
                  <a:cubicBezTo>
                    <a:pt x="1" y="88"/>
                    <a:pt x="1" y="154"/>
                    <a:pt x="50" y="191"/>
                  </a:cubicBezTo>
                  <a:lnTo>
                    <a:pt x="121" y="191"/>
                  </a:lnTo>
                  <a:cubicBezTo>
                    <a:pt x="137" y="191"/>
                    <a:pt x="154" y="191"/>
                    <a:pt x="154" y="174"/>
                  </a:cubicBezTo>
                  <a:cubicBezTo>
                    <a:pt x="170" y="174"/>
                    <a:pt x="187" y="154"/>
                    <a:pt x="207" y="137"/>
                  </a:cubicBezTo>
                  <a:cubicBezTo>
                    <a:pt x="240" y="121"/>
                    <a:pt x="240" y="88"/>
                    <a:pt x="257" y="71"/>
                  </a:cubicBezTo>
                  <a:cubicBezTo>
                    <a:pt x="257" y="50"/>
                    <a:pt x="240" y="17"/>
                    <a:pt x="224" y="17"/>
                  </a:cubicBezTo>
                  <a:cubicBezTo>
                    <a:pt x="207" y="1"/>
                    <a:pt x="170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7"/>
            <p:cNvSpPr/>
            <p:nvPr/>
          </p:nvSpPr>
          <p:spPr>
            <a:xfrm>
              <a:off x="4742400" y="229437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1"/>
                  </a:moveTo>
                  <a:cubicBezTo>
                    <a:pt x="157" y="1"/>
                    <a:pt x="124" y="1"/>
                    <a:pt x="104" y="17"/>
                  </a:cubicBezTo>
                  <a:cubicBezTo>
                    <a:pt x="54" y="34"/>
                    <a:pt x="1" y="104"/>
                    <a:pt x="21" y="157"/>
                  </a:cubicBezTo>
                  <a:cubicBezTo>
                    <a:pt x="33" y="182"/>
                    <a:pt x="72" y="197"/>
                    <a:pt x="113" y="197"/>
                  </a:cubicBezTo>
                  <a:cubicBezTo>
                    <a:pt x="128" y="197"/>
                    <a:pt x="143" y="195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7"/>
            <p:cNvSpPr/>
            <p:nvPr/>
          </p:nvSpPr>
          <p:spPr>
            <a:xfrm>
              <a:off x="4735600" y="2372525"/>
              <a:ext cx="6425" cy="5000"/>
            </a:xfrm>
            <a:custGeom>
              <a:avLst/>
              <a:gdLst/>
              <a:ahLst/>
              <a:cxnLst/>
              <a:rect l="l" t="t" r="r" b="b"/>
              <a:pathLst>
                <a:path w="257" h="200" extrusionOk="0">
                  <a:moveTo>
                    <a:pt x="170" y="1"/>
                  </a:moveTo>
                  <a:cubicBezTo>
                    <a:pt x="150" y="1"/>
                    <a:pt x="128" y="7"/>
                    <a:pt x="104" y="21"/>
                  </a:cubicBezTo>
                  <a:cubicBezTo>
                    <a:pt x="33" y="54"/>
                    <a:pt x="0" y="103"/>
                    <a:pt x="17" y="157"/>
                  </a:cubicBezTo>
                  <a:cubicBezTo>
                    <a:pt x="17" y="188"/>
                    <a:pt x="45" y="199"/>
                    <a:pt x="83" y="199"/>
                  </a:cubicBezTo>
                  <a:cubicBezTo>
                    <a:pt x="104" y="199"/>
                    <a:pt x="129" y="196"/>
                    <a:pt x="153" y="190"/>
                  </a:cubicBezTo>
                  <a:cubicBezTo>
                    <a:pt x="223" y="157"/>
                    <a:pt x="256" y="103"/>
                    <a:pt x="240" y="54"/>
                  </a:cubicBezTo>
                  <a:cubicBezTo>
                    <a:pt x="229" y="20"/>
                    <a:pt x="204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7"/>
            <p:cNvSpPr/>
            <p:nvPr/>
          </p:nvSpPr>
          <p:spPr>
            <a:xfrm>
              <a:off x="4740350" y="232747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17" y="70"/>
                    <a:pt x="17" y="87"/>
                  </a:cubicBezTo>
                  <a:cubicBezTo>
                    <a:pt x="0" y="153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3"/>
                  </a:cubicBezTo>
                  <a:cubicBezTo>
                    <a:pt x="153" y="173"/>
                    <a:pt x="169" y="173"/>
                    <a:pt x="186" y="153"/>
                  </a:cubicBezTo>
                  <a:cubicBezTo>
                    <a:pt x="206" y="136"/>
                    <a:pt x="223" y="120"/>
                    <a:pt x="239" y="87"/>
                  </a:cubicBezTo>
                  <a:cubicBezTo>
                    <a:pt x="256" y="70"/>
                    <a:pt x="239" y="33"/>
                    <a:pt x="239" y="1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7"/>
            <p:cNvSpPr/>
            <p:nvPr/>
          </p:nvSpPr>
          <p:spPr>
            <a:xfrm>
              <a:off x="4671175" y="240992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20" y="1"/>
                    <a:pt x="104" y="17"/>
                    <a:pt x="67" y="34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53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190"/>
                    <a:pt x="153" y="190"/>
                  </a:cubicBezTo>
                  <a:lnTo>
                    <a:pt x="170" y="174"/>
                  </a:lnTo>
                  <a:cubicBezTo>
                    <a:pt x="207" y="153"/>
                    <a:pt x="223" y="120"/>
                    <a:pt x="240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7"/>
            <p:cNvSpPr/>
            <p:nvPr/>
          </p:nvSpPr>
          <p:spPr>
            <a:xfrm>
              <a:off x="4652725" y="23525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78" y="0"/>
                  </a:moveTo>
                  <a:cubicBezTo>
                    <a:pt x="166" y="0"/>
                    <a:pt x="153" y="4"/>
                    <a:pt x="137" y="13"/>
                  </a:cubicBezTo>
                  <a:cubicBezTo>
                    <a:pt x="104" y="13"/>
                    <a:pt x="67" y="29"/>
                    <a:pt x="50" y="45"/>
                  </a:cubicBezTo>
                  <a:cubicBezTo>
                    <a:pt x="1" y="99"/>
                    <a:pt x="1" y="165"/>
                    <a:pt x="34" y="182"/>
                  </a:cubicBezTo>
                  <a:cubicBezTo>
                    <a:pt x="50" y="202"/>
                    <a:pt x="83" y="202"/>
                    <a:pt x="120" y="202"/>
                  </a:cubicBezTo>
                  <a:cubicBezTo>
                    <a:pt x="137" y="202"/>
                    <a:pt x="137" y="182"/>
                    <a:pt x="153" y="182"/>
                  </a:cubicBezTo>
                  <a:cubicBezTo>
                    <a:pt x="170" y="182"/>
                    <a:pt x="186" y="165"/>
                    <a:pt x="207" y="149"/>
                  </a:cubicBezTo>
                  <a:cubicBezTo>
                    <a:pt x="223" y="132"/>
                    <a:pt x="240" y="99"/>
                    <a:pt x="240" y="78"/>
                  </a:cubicBezTo>
                  <a:cubicBezTo>
                    <a:pt x="240" y="45"/>
                    <a:pt x="240" y="29"/>
                    <a:pt x="223" y="13"/>
                  </a:cubicBezTo>
                  <a:cubicBezTo>
                    <a:pt x="205" y="4"/>
                    <a:pt x="191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7"/>
            <p:cNvSpPr/>
            <p:nvPr/>
          </p:nvSpPr>
          <p:spPr>
            <a:xfrm>
              <a:off x="4665100" y="234172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2" y="5"/>
                    <a:pt x="103" y="16"/>
                  </a:cubicBezTo>
                  <a:cubicBezTo>
                    <a:pt x="54" y="32"/>
                    <a:pt x="21" y="65"/>
                    <a:pt x="0" y="119"/>
                  </a:cubicBezTo>
                  <a:lnTo>
                    <a:pt x="0" y="152"/>
                  </a:lnTo>
                  <a:cubicBezTo>
                    <a:pt x="14" y="184"/>
                    <a:pt x="46" y="204"/>
                    <a:pt x="86" y="204"/>
                  </a:cubicBezTo>
                  <a:cubicBezTo>
                    <a:pt x="108" y="204"/>
                    <a:pt x="132" y="198"/>
                    <a:pt x="157" y="185"/>
                  </a:cubicBezTo>
                  <a:cubicBezTo>
                    <a:pt x="207" y="168"/>
                    <a:pt x="260" y="98"/>
                    <a:pt x="244" y="49"/>
                  </a:cubicBezTo>
                  <a:cubicBezTo>
                    <a:pt x="244" y="32"/>
                    <a:pt x="227" y="32"/>
                    <a:pt x="207" y="16"/>
                  </a:cubicBezTo>
                  <a:cubicBezTo>
                    <a:pt x="198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7"/>
            <p:cNvSpPr/>
            <p:nvPr/>
          </p:nvSpPr>
          <p:spPr>
            <a:xfrm>
              <a:off x="4659950" y="23300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32" y="171"/>
                    <a:pt x="56" y="190"/>
                    <a:pt x="92" y="190"/>
                  </a:cubicBezTo>
                  <a:cubicBezTo>
                    <a:pt x="111" y="190"/>
                    <a:pt x="133" y="185"/>
                    <a:pt x="157" y="174"/>
                  </a:cubicBezTo>
                  <a:cubicBezTo>
                    <a:pt x="173" y="174"/>
                    <a:pt x="190" y="153"/>
                    <a:pt x="206" y="136"/>
                  </a:cubicBezTo>
                  <a:cubicBezTo>
                    <a:pt x="244" y="120"/>
                    <a:pt x="260" y="70"/>
                    <a:pt x="244" y="33"/>
                  </a:cubicBezTo>
                  <a:cubicBezTo>
                    <a:pt x="244" y="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7"/>
            <p:cNvSpPr/>
            <p:nvPr/>
          </p:nvSpPr>
          <p:spPr>
            <a:xfrm>
              <a:off x="4657375" y="23627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57" y="0"/>
                    <a:pt x="124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4" y="206"/>
                    <a:pt x="140" y="186"/>
                    <a:pt x="173" y="186"/>
                  </a:cubicBezTo>
                  <a:lnTo>
                    <a:pt x="190" y="169"/>
                  </a:lnTo>
                  <a:cubicBezTo>
                    <a:pt x="227" y="153"/>
                    <a:pt x="243" y="136"/>
                    <a:pt x="260" y="103"/>
                  </a:cubicBezTo>
                  <a:cubicBezTo>
                    <a:pt x="260" y="66"/>
                    <a:pt x="260" y="50"/>
                    <a:pt x="243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7"/>
            <p:cNvSpPr/>
            <p:nvPr/>
          </p:nvSpPr>
          <p:spPr>
            <a:xfrm>
              <a:off x="4650575" y="234077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33" y="70"/>
                    <a:pt x="17" y="87"/>
                  </a:cubicBezTo>
                  <a:cubicBezTo>
                    <a:pt x="0" y="120"/>
                    <a:pt x="17" y="136"/>
                    <a:pt x="17" y="157"/>
                  </a:cubicBezTo>
                  <a:cubicBezTo>
                    <a:pt x="33" y="190"/>
                    <a:pt x="66" y="190"/>
                    <a:pt x="87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69" y="173"/>
                    <a:pt x="190" y="157"/>
                  </a:cubicBezTo>
                  <a:cubicBezTo>
                    <a:pt x="206" y="136"/>
                    <a:pt x="239" y="120"/>
                    <a:pt x="239" y="87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7"/>
            <p:cNvSpPr/>
            <p:nvPr/>
          </p:nvSpPr>
          <p:spPr>
            <a:xfrm>
              <a:off x="4641500" y="231917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9" y="0"/>
                  </a:moveTo>
                  <a:cubicBezTo>
                    <a:pt x="137" y="0"/>
                    <a:pt x="90" y="15"/>
                    <a:pt x="54" y="40"/>
                  </a:cubicBezTo>
                  <a:cubicBezTo>
                    <a:pt x="0" y="93"/>
                    <a:pt x="0" y="159"/>
                    <a:pt x="37" y="176"/>
                  </a:cubicBezTo>
                  <a:cubicBezTo>
                    <a:pt x="54" y="196"/>
                    <a:pt x="87" y="196"/>
                    <a:pt x="120" y="196"/>
                  </a:cubicBezTo>
                  <a:cubicBezTo>
                    <a:pt x="140" y="176"/>
                    <a:pt x="140" y="176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60" y="93"/>
                    <a:pt x="260" y="40"/>
                    <a:pt x="223" y="7"/>
                  </a:cubicBezTo>
                  <a:cubicBezTo>
                    <a:pt x="210" y="2"/>
                    <a:pt x="19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7"/>
            <p:cNvSpPr/>
            <p:nvPr/>
          </p:nvSpPr>
          <p:spPr>
            <a:xfrm>
              <a:off x="4647050" y="23283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57"/>
                    <a:pt x="38" y="190"/>
                    <a:pt x="87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57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7"/>
            <p:cNvSpPr/>
            <p:nvPr/>
          </p:nvSpPr>
          <p:spPr>
            <a:xfrm>
              <a:off x="4639325" y="236355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33"/>
                    <a:pt x="21" y="70"/>
                    <a:pt x="21" y="87"/>
                  </a:cubicBezTo>
                  <a:cubicBezTo>
                    <a:pt x="1" y="120"/>
                    <a:pt x="1" y="136"/>
                    <a:pt x="21" y="153"/>
                  </a:cubicBezTo>
                  <a:cubicBezTo>
                    <a:pt x="38" y="173"/>
                    <a:pt x="54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3"/>
                  </a:cubicBezTo>
                  <a:cubicBezTo>
                    <a:pt x="207" y="136"/>
                    <a:pt x="227" y="120"/>
                    <a:pt x="244" y="87"/>
                  </a:cubicBezTo>
                  <a:cubicBezTo>
                    <a:pt x="260" y="33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7"/>
            <p:cNvSpPr/>
            <p:nvPr/>
          </p:nvSpPr>
          <p:spPr>
            <a:xfrm>
              <a:off x="4666450" y="2351475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53" y="1"/>
                  </a:moveTo>
                  <a:cubicBezTo>
                    <a:pt x="136" y="17"/>
                    <a:pt x="120" y="17"/>
                    <a:pt x="103" y="17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3" y="208"/>
                    <a:pt x="88" y="208"/>
                  </a:cubicBezTo>
                  <a:cubicBezTo>
                    <a:pt x="107" y="208"/>
                    <a:pt x="129" y="202"/>
                    <a:pt x="153" y="191"/>
                  </a:cubicBezTo>
                  <a:cubicBezTo>
                    <a:pt x="173" y="191"/>
                    <a:pt x="190" y="174"/>
                    <a:pt x="206" y="158"/>
                  </a:cubicBezTo>
                  <a:cubicBezTo>
                    <a:pt x="239" y="141"/>
                    <a:pt x="256" y="87"/>
                    <a:pt x="239" y="55"/>
                  </a:cubicBezTo>
                  <a:cubicBezTo>
                    <a:pt x="239" y="17"/>
                    <a:pt x="206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7"/>
            <p:cNvSpPr/>
            <p:nvPr/>
          </p:nvSpPr>
          <p:spPr>
            <a:xfrm>
              <a:off x="4667275" y="2397800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0" y="0"/>
                    <a:pt x="182" y="1"/>
                    <a:pt x="173" y="3"/>
                  </a:cubicBezTo>
                  <a:cubicBezTo>
                    <a:pt x="140" y="3"/>
                    <a:pt x="103" y="3"/>
                    <a:pt x="87" y="20"/>
                  </a:cubicBezTo>
                  <a:cubicBezTo>
                    <a:pt x="54" y="40"/>
                    <a:pt x="37" y="73"/>
                    <a:pt x="16" y="90"/>
                  </a:cubicBezTo>
                  <a:cubicBezTo>
                    <a:pt x="0" y="143"/>
                    <a:pt x="37" y="193"/>
                    <a:pt x="103" y="193"/>
                  </a:cubicBezTo>
                  <a:cubicBezTo>
                    <a:pt x="120" y="193"/>
                    <a:pt x="140" y="193"/>
                    <a:pt x="157" y="176"/>
                  </a:cubicBezTo>
                  <a:cubicBezTo>
                    <a:pt x="173" y="176"/>
                    <a:pt x="173" y="176"/>
                    <a:pt x="190" y="160"/>
                  </a:cubicBezTo>
                  <a:cubicBezTo>
                    <a:pt x="223" y="143"/>
                    <a:pt x="243" y="123"/>
                    <a:pt x="243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7"/>
            <p:cNvSpPr/>
            <p:nvPr/>
          </p:nvSpPr>
          <p:spPr>
            <a:xfrm>
              <a:off x="4661700" y="2388425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5" y="1"/>
                  </a:moveTo>
                  <a:cubicBezTo>
                    <a:pt x="127" y="1"/>
                    <a:pt x="86" y="20"/>
                    <a:pt x="54" y="53"/>
                  </a:cubicBezTo>
                  <a:cubicBezTo>
                    <a:pt x="0" y="106"/>
                    <a:pt x="0" y="156"/>
                    <a:pt x="54" y="189"/>
                  </a:cubicBezTo>
                  <a:cubicBezTo>
                    <a:pt x="65" y="189"/>
                    <a:pt x="83" y="198"/>
                    <a:pt x="104" y="198"/>
                  </a:cubicBezTo>
                  <a:cubicBezTo>
                    <a:pt x="114" y="198"/>
                    <a:pt x="125" y="195"/>
                    <a:pt x="136" y="189"/>
                  </a:cubicBezTo>
                  <a:lnTo>
                    <a:pt x="157" y="189"/>
                  </a:lnTo>
                  <a:cubicBezTo>
                    <a:pt x="190" y="172"/>
                    <a:pt x="207" y="156"/>
                    <a:pt x="223" y="139"/>
                  </a:cubicBezTo>
                  <a:cubicBezTo>
                    <a:pt x="260" y="106"/>
                    <a:pt x="277" y="36"/>
                    <a:pt x="223" y="20"/>
                  </a:cubicBezTo>
                  <a:cubicBezTo>
                    <a:pt x="206" y="6"/>
                    <a:pt x="186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7"/>
            <p:cNvSpPr/>
            <p:nvPr/>
          </p:nvSpPr>
          <p:spPr>
            <a:xfrm>
              <a:off x="4669850" y="236395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1"/>
                  </a:moveTo>
                  <a:cubicBezTo>
                    <a:pt x="157" y="1"/>
                    <a:pt x="120" y="1"/>
                    <a:pt x="103" y="17"/>
                  </a:cubicBezTo>
                  <a:cubicBezTo>
                    <a:pt x="54" y="34"/>
                    <a:pt x="0" y="104"/>
                    <a:pt x="17" y="157"/>
                  </a:cubicBezTo>
                  <a:cubicBezTo>
                    <a:pt x="32" y="182"/>
                    <a:pt x="62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87"/>
                    <a:pt x="260" y="54"/>
                  </a:cubicBezTo>
                  <a:cubicBezTo>
                    <a:pt x="24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7"/>
            <p:cNvSpPr/>
            <p:nvPr/>
          </p:nvSpPr>
          <p:spPr>
            <a:xfrm>
              <a:off x="4670250" y="230470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7" y="157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7"/>
            <p:cNvSpPr/>
            <p:nvPr/>
          </p:nvSpPr>
          <p:spPr>
            <a:xfrm>
              <a:off x="4672825" y="2318850"/>
              <a:ext cx="6525" cy="5225"/>
            </a:xfrm>
            <a:custGeom>
              <a:avLst/>
              <a:gdLst/>
              <a:ahLst/>
              <a:cxnLst/>
              <a:rect l="l" t="t" r="r" b="b"/>
              <a:pathLst>
                <a:path w="261" h="209" extrusionOk="0">
                  <a:moveTo>
                    <a:pt x="163" y="1"/>
                  </a:moveTo>
                  <a:cubicBezTo>
                    <a:pt x="144" y="1"/>
                    <a:pt x="123" y="6"/>
                    <a:pt x="104" y="20"/>
                  </a:cubicBezTo>
                  <a:cubicBezTo>
                    <a:pt x="38" y="53"/>
                    <a:pt x="1" y="106"/>
                    <a:pt x="1" y="156"/>
                  </a:cubicBezTo>
                  <a:cubicBezTo>
                    <a:pt x="14" y="190"/>
                    <a:pt x="45" y="209"/>
                    <a:pt x="84" y="209"/>
                  </a:cubicBezTo>
                  <a:cubicBezTo>
                    <a:pt x="106" y="209"/>
                    <a:pt x="132" y="202"/>
                    <a:pt x="157" y="189"/>
                  </a:cubicBezTo>
                  <a:cubicBezTo>
                    <a:pt x="207" y="156"/>
                    <a:pt x="260" y="106"/>
                    <a:pt x="244" y="53"/>
                  </a:cubicBezTo>
                  <a:cubicBezTo>
                    <a:pt x="233" y="21"/>
                    <a:pt x="200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7"/>
            <p:cNvSpPr/>
            <p:nvPr/>
          </p:nvSpPr>
          <p:spPr>
            <a:xfrm>
              <a:off x="4664675" y="2292925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6" y="0"/>
                  </a:moveTo>
                  <a:cubicBezTo>
                    <a:pt x="145" y="0"/>
                    <a:pt x="133" y="2"/>
                    <a:pt x="120" y="9"/>
                  </a:cubicBezTo>
                  <a:cubicBezTo>
                    <a:pt x="104" y="9"/>
                    <a:pt x="71" y="26"/>
                    <a:pt x="38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8" y="178"/>
                  </a:cubicBezTo>
                  <a:cubicBezTo>
                    <a:pt x="55" y="195"/>
                    <a:pt x="88" y="195"/>
                    <a:pt x="120" y="195"/>
                  </a:cubicBezTo>
                  <a:cubicBezTo>
                    <a:pt x="120" y="195"/>
                    <a:pt x="141" y="195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2"/>
                    <a:pt x="261" y="42"/>
                    <a:pt x="207" y="9"/>
                  </a:cubicBezTo>
                  <a:cubicBezTo>
                    <a:pt x="196" y="9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7"/>
            <p:cNvSpPr/>
            <p:nvPr/>
          </p:nvSpPr>
          <p:spPr>
            <a:xfrm>
              <a:off x="4660450" y="231715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1" y="0"/>
                  </a:moveTo>
                  <a:cubicBezTo>
                    <a:pt x="142" y="0"/>
                    <a:pt x="121" y="6"/>
                    <a:pt x="104" y="17"/>
                  </a:cubicBezTo>
                  <a:cubicBezTo>
                    <a:pt x="67" y="34"/>
                    <a:pt x="34" y="50"/>
                    <a:pt x="17" y="88"/>
                  </a:cubicBezTo>
                  <a:cubicBezTo>
                    <a:pt x="1" y="104"/>
                    <a:pt x="1" y="121"/>
                    <a:pt x="1" y="154"/>
                  </a:cubicBezTo>
                  <a:cubicBezTo>
                    <a:pt x="17" y="174"/>
                    <a:pt x="34" y="174"/>
                    <a:pt x="50" y="191"/>
                  </a:cubicBezTo>
                  <a:cubicBezTo>
                    <a:pt x="56" y="196"/>
                    <a:pt x="64" y="198"/>
                    <a:pt x="73" y="198"/>
                  </a:cubicBezTo>
                  <a:cubicBezTo>
                    <a:pt x="93" y="198"/>
                    <a:pt x="120" y="191"/>
                    <a:pt x="153" y="191"/>
                  </a:cubicBezTo>
                  <a:cubicBezTo>
                    <a:pt x="207" y="154"/>
                    <a:pt x="257" y="88"/>
                    <a:pt x="240" y="50"/>
                  </a:cubicBezTo>
                  <a:cubicBezTo>
                    <a:pt x="229" y="19"/>
                    <a:pt x="196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7"/>
            <p:cNvSpPr/>
            <p:nvPr/>
          </p:nvSpPr>
          <p:spPr>
            <a:xfrm>
              <a:off x="4719200" y="2315400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7"/>
                    <a:pt x="104" y="17"/>
                    <a:pt x="88" y="38"/>
                  </a:cubicBezTo>
                  <a:cubicBezTo>
                    <a:pt x="55" y="54"/>
                    <a:pt x="38" y="87"/>
                    <a:pt x="22" y="104"/>
                  </a:cubicBezTo>
                  <a:cubicBezTo>
                    <a:pt x="1" y="158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5" y="207"/>
                    <a:pt x="141" y="207"/>
                    <a:pt x="158" y="191"/>
                  </a:cubicBezTo>
                  <a:cubicBezTo>
                    <a:pt x="191" y="174"/>
                    <a:pt x="228" y="158"/>
                    <a:pt x="244" y="141"/>
                  </a:cubicBezTo>
                  <a:cubicBezTo>
                    <a:pt x="244" y="120"/>
                    <a:pt x="244" y="120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7"/>
            <p:cNvSpPr/>
            <p:nvPr/>
          </p:nvSpPr>
          <p:spPr>
            <a:xfrm>
              <a:off x="4714975" y="2303250"/>
              <a:ext cx="6850" cy="4925"/>
            </a:xfrm>
            <a:custGeom>
              <a:avLst/>
              <a:gdLst/>
              <a:ahLst/>
              <a:cxnLst/>
              <a:rect l="l" t="t" r="r" b="b"/>
              <a:pathLst>
                <a:path w="274" h="197" extrusionOk="0">
                  <a:moveTo>
                    <a:pt x="165" y="0"/>
                  </a:moveTo>
                  <a:cubicBezTo>
                    <a:pt x="149" y="0"/>
                    <a:pt x="134" y="3"/>
                    <a:pt x="120" y="9"/>
                  </a:cubicBezTo>
                  <a:cubicBezTo>
                    <a:pt x="50" y="42"/>
                    <a:pt x="1" y="112"/>
                    <a:pt x="17" y="145"/>
                  </a:cubicBezTo>
                  <a:cubicBezTo>
                    <a:pt x="28" y="177"/>
                    <a:pt x="61" y="197"/>
                    <a:pt x="97" y="197"/>
                  </a:cubicBezTo>
                  <a:cubicBezTo>
                    <a:pt x="116" y="197"/>
                    <a:pt x="136" y="191"/>
                    <a:pt x="153" y="178"/>
                  </a:cubicBezTo>
                  <a:cubicBezTo>
                    <a:pt x="224" y="161"/>
                    <a:pt x="273" y="91"/>
                    <a:pt x="257" y="42"/>
                  </a:cubicBezTo>
                  <a:cubicBezTo>
                    <a:pt x="245" y="18"/>
                    <a:pt x="205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7"/>
            <p:cNvSpPr/>
            <p:nvPr/>
          </p:nvSpPr>
          <p:spPr>
            <a:xfrm>
              <a:off x="4698600" y="2306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3" y="17"/>
                    <a:pt x="87" y="34"/>
                  </a:cubicBezTo>
                  <a:cubicBezTo>
                    <a:pt x="54" y="50"/>
                    <a:pt x="37" y="83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1" y="186"/>
                    <a:pt x="157" y="186"/>
                  </a:cubicBezTo>
                  <a:cubicBezTo>
                    <a:pt x="174" y="186"/>
                    <a:pt x="174" y="170"/>
                    <a:pt x="190" y="170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50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7"/>
            <p:cNvSpPr/>
            <p:nvPr/>
          </p:nvSpPr>
          <p:spPr>
            <a:xfrm>
              <a:off x="4695600" y="23405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61" y="1"/>
                    <a:pt x="152" y="3"/>
                    <a:pt x="141" y="8"/>
                  </a:cubicBezTo>
                  <a:cubicBezTo>
                    <a:pt x="104" y="8"/>
                    <a:pt x="71" y="25"/>
                    <a:pt x="54" y="62"/>
                  </a:cubicBezTo>
                  <a:cubicBezTo>
                    <a:pt x="1" y="95"/>
                    <a:pt x="1" y="165"/>
                    <a:pt x="38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41" y="198"/>
                    <a:pt x="141" y="198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44" y="128"/>
                    <a:pt x="244" y="95"/>
                    <a:pt x="244" y="78"/>
                  </a:cubicBezTo>
                  <a:cubicBezTo>
                    <a:pt x="261" y="41"/>
                    <a:pt x="244" y="25"/>
                    <a:pt x="223" y="8"/>
                  </a:cubicBezTo>
                  <a:cubicBezTo>
                    <a:pt x="201" y="8"/>
                    <a:pt x="18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7"/>
            <p:cNvSpPr/>
            <p:nvPr/>
          </p:nvSpPr>
          <p:spPr>
            <a:xfrm>
              <a:off x="4721800" y="22712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37" y="54"/>
                    <a:pt x="21" y="87"/>
                    <a:pt x="21" y="103"/>
                  </a:cubicBezTo>
                  <a:cubicBezTo>
                    <a:pt x="0" y="136"/>
                    <a:pt x="0" y="157"/>
                    <a:pt x="21" y="173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40" y="206"/>
                    <a:pt x="157" y="190"/>
                  </a:cubicBezTo>
                  <a:cubicBezTo>
                    <a:pt x="157" y="190"/>
                    <a:pt x="173" y="190"/>
                    <a:pt x="173" y="173"/>
                  </a:cubicBezTo>
                  <a:cubicBezTo>
                    <a:pt x="206" y="157"/>
                    <a:pt x="227" y="136"/>
                    <a:pt x="243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7"/>
            <p:cNvSpPr/>
            <p:nvPr/>
          </p:nvSpPr>
          <p:spPr>
            <a:xfrm>
              <a:off x="4723950" y="22835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1"/>
                  </a:moveTo>
                  <a:cubicBezTo>
                    <a:pt x="140" y="1"/>
                    <a:pt x="91" y="19"/>
                    <a:pt x="54" y="57"/>
                  </a:cubicBezTo>
                  <a:cubicBezTo>
                    <a:pt x="1" y="94"/>
                    <a:pt x="1" y="160"/>
                    <a:pt x="38" y="180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41" y="197"/>
                    <a:pt x="157" y="197"/>
                    <a:pt x="157" y="180"/>
                  </a:cubicBezTo>
                  <a:cubicBezTo>
                    <a:pt x="174" y="180"/>
                    <a:pt x="190" y="160"/>
                    <a:pt x="207" y="143"/>
                  </a:cubicBezTo>
                  <a:cubicBezTo>
                    <a:pt x="260" y="110"/>
                    <a:pt x="260" y="40"/>
                    <a:pt x="223" y="7"/>
                  </a:cubicBezTo>
                  <a:cubicBezTo>
                    <a:pt x="211" y="3"/>
                    <a:pt x="197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7"/>
            <p:cNvSpPr/>
            <p:nvPr/>
          </p:nvSpPr>
          <p:spPr>
            <a:xfrm>
              <a:off x="4721800" y="232787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20"/>
                    <a:pt x="21" y="157"/>
                    <a:pt x="21" y="174"/>
                  </a:cubicBezTo>
                  <a:cubicBezTo>
                    <a:pt x="37" y="190"/>
                    <a:pt x="70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7"/>
            <p:cNvSpPr/>
            <p:nvPr/>
          </p:nvSpPr>
          <p:spPr>
            <a:xfrm>
              <a:off x="4685300" y="23622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0" y="1"/>
                  </a:moveTo>
                  <a:cubicBezTo>
                    <a:pt x="87" y="21"/>
                    <a:pt x="54" y="38"/>
                    <a:pt x="38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57"/>
                    <a:pt x="1" y="174"/>
                    <a:pt x="17" y="190"/>
                  </a:cubicBezTo>
                  <a:cubicBezTo>
                    <a:pt x="36" y="199"/>
                    <a:pt x="49" y="203"/>
                    <a:pt x="62" y="203"/>
                  </a:cubicBezTo>
                  <a:cubicBezTo>
                    <a:pt x="75" y="203"/>
                    <a:pt x="87" y="199"/>
                    <a:pt x="104" y="190"/>
                  </a:cubicBezTo>
                  <a:lnTo>
                    <a:pt x="141" y="190"/>
                  </a:lnTo>
                  <a:cubicBezTo>
                    <a:pt x="157" y="174"/>
                    <a:pt x="174" y="174"/>
                    <a:pt x="190" y="157"/>
                  </a:cubicBezTo>
                  <a:cubicBezTo>
                    <a:pt x="244" y="104"/>
                    <a:pt x="244" y="38"/>
                    <a:pt x="207" y="21"/>
                  </a:cubicBezTo>
                  <a:cubicBezTo>
                    <a:pt x="174" y="1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7"/>
            <p:cNvSpPr/>
            <p:nvPr/>
          </p:nvSpPr>
          <p:spPr>
            <a:xfrm>
              <a:off x="4681075" y="2386575"/>
              <a:ext cx="6000" cy="4825"/>
            </a:xfrm>
            <a:custGeom>
              <a:avLst/>
              <a:gdLst/>
              <a:ahLst/>
              <a:cxnLst/>
              <a:rect l="l" t="t" r="r" b="b"/>
              <a:pathLst>
                <a:path w="240" h="193" extrusionOk="0">
                  <a:moveTo>
                    <a:pt x="138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56"/>
                    <a:pt x="0" y="77"/>
                  </a:cubicBezTo>
                  <a:lnTo>
                    <a:pt x="0" y="143"/>
                  </a:lnTo>
                  <a:cubicBezTo>
                    <a:pt x="0" y="159"/>
                    <a:pt x="17" y="180"/>
                    <a:pt x="33" y="180"/>
                  </a:cubicBezTo>
                  <a:cubicBezTo>
                    <a:pt x="50" y="188"/>
                    <a:pt x="67" y="192"/>
                    <a:pt x="85" y="192"/>
                  </a:cubicBezTo>
                  <a:cubicBezTo>
                    <a:pt x="103" y="192"/>
                    <a:pt x="120" y="188"/>
                    <a:pt x="137" y="180"/>
                  </a:cubicBezTo>
                  <a:cubicBezTo>
                    <a:pt x="207" y="143"/>
                    <a:pt x="240" y="94"/>
                    <a:pt x="223" y="40"/>
                  </a:cubicBezTo>
                  <a:cubicBezTo>
                    <a:pt x="223" y="16"/>
                    <a:pt x="186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7"/>
            <p:cNvSpPr/>
            <p:nvPr/>
          </p:nvSpPr>
          <p:spPr>
            <a:xfrm>
              <a:off x="4693025" y="238842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5" y="1"/>
                  </a:moveTo>
                  <a:cubicBezTo>
                    <a:pt x="153" y="1"/>
                    <a:pt x="129" y="6"/>
                    <a:pt x="104" y="20"/>
                  </a:cubicBezTo>
                  <a:cubicBezTo>
                    <a:pt x="38" y="36"/>
                    <a:pt x="1" y="106"/>
                    <a:pt x="17" y="139"/>
                  </a:cubicBezTo>
                  <a:cubicBezTo>
                    <a:pt x="31" y="171"/>
                    <a:pt x="56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3" y="156"/>
                    <a:pt x="260" y="85"/>
                    <a:pt x="244" y="53"/>
                  </a:cubicBezTo>
                  <a:cubicBezTo>
                    <a:pt x="244" y="20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7"/>
            <p:cNvSpPr/>
            <p:nvPr/>
          </p:nvSpPr>
          <p:spPr>
            <a:xfrm>
              <a:off x="4729525" y="22926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21"/>
                    <a:pt x="87" y="38"/>
                  </a:cubicBezTo>
                  <a:cubicBezTo>
                    <a:pt x="54" y="54"/>
                    <a:pt x="37" y="87"/>
                    <a:pt x="21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4" y="207"/>
                    <a:pt x="140" y="207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41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7"/>
            <p:cNvSpPr/>
            <p:nvPr/>
          </p:nvSpPr>
          <p:spPr>
            <a:xfrm>
              <a:off x="4675400" y="2375100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206"/>
                    <a:pt x="87" y="206"/>
                  </a:cubicBezTo>
                  <a:cubicBezTo>
                    <a:pt x="104" y="206"/>
                    <a:pt x="124" y="206"/>
                    <a:pt x="141" y="190"/>
                  </a:cubicBezTo>
                  <a:lnTo>
                    <a:pt x="157" y="190"/>
                  </a:lnTo>
                  <a:lnTo>
                    <a:pt x="174" y="173"/>
                  </a:lnTo>
                  <a:cubicBezTo>
                    <a:pt x="207" y="157"/>
                    <a:pt x="227" y="140"/>
                    <a:pt x="244" y="103"/>
                  </a:cubicBezTo>
                  <a:cubicBezTo>
                    <a:pt x="244" y="87"/>
                    <a:pt x="244" y="54"/>
                    <a:pt x="227" y="37"/>
                  </a:cubicBezTo>
                  <a:cubicBezTo>
                    <a:pt x="227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7"/>
            <p:cNvSpPr/>
            <p:nvPr/>
          </p:nvSpPr>
          <p:spPr>
            <a:xfrm>
              <a:off x="4667675" y="244285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3" y="1"/>
                  </a:moveTo>
                  <a:cubicBezTo>
                    <a:pt x="121" y="1"/>
                    <a:pt x="74" y="16"/>
                    <a:pt x="38" y="40"/>
                  </a:cubicBezTo>
                  <a:cubicBezTo>
                    <a:pt x="21" y="73"/>
                    <a:pt x="0" y="94"/>
                    <a:pt x="0" y="127"/>
                  </a:cubicBezTo>
                  <a:cubicBezTo>
                    <a:pt x="0" y="143"/>
                    <a:pt x="0" y="160"/>
                    <a:pt x="38" y="176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76"/>
                    <a:pt x="141" y="176"/>
                  </a:cubicBezTo>
                  <a:cubicBezTo>
                    <a:pt x="157" y="176"/>
                    <a:pt x="174" y="160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3" y="3"/>
                    <a:pt x="179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7"/>
            <p:cNvSpPr/>
            <p:nvPr/>
          </p:nvSpPr>
          <p:spPr>
            <a:xfrm>
              <a:off x="4690875" y="23738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53"/>
                    <a:pt x="37" y="207"/>
                    <a:pt x="87" y="207"/>
                  </a:cubicBezTo>
                  <a:cubicBezTo>
                    <a:pt x="103" y="207"/>
                    <a:pt x="140" y="207"/>
                    <a:pt x="157" y="190"/>
                  </a:cubicBezTo>
                  <a:cubicBezTo>
                    <a:pt x="157" y="190"/>
                    <a:pt x="173" y="190"/>
                    <a:pt x="190" y="174"/>
                  </a:cubicBezTo>
                  <a:cubicBezTo>
                    <a:pt x="206" y="153"/>
                    <a:pt x="227" y="137"/>
                    <a:pt x="243" y="104"/>
                  </a:cubicBez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7"/>
            <p:cNvSpPr/>
            <p:nvPr/>
          </p:nvSpPr>
          <p:spPr>
            <a:xfrm>
              <a:off x="4715800" y="24099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20" y="17"/>
                    <a:pt x="87" y="34"/>
                    <a:pt x="54" y="50"/>
                  </a:cubicBezTo>
                  <a:cubicBezTo>
                    <a:pt x="17" y="104"/>
                    <a:pt x="1" y="153"/>
                    <a:pt x="54" y="190"/>
                  </a:cubicBezTo>
                  <a:cubicBezTo>
                    <a:pt x="63" y="198"/>
                    <a:pt x="75" y="203"/>
                    <a:pt x="90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3"/>
                  </a:cubicBezTo>
                  <a:cubicBezTo>
                    <a:pt x="240" y="120"/>
                    <a:pt x="261" y="104"/>
                    <a:pt x="261" y="71"/>
                  </a:cubicBezTo>
                  <a:cubicBezTo>
                    <a:pt x="261" y="50"/>
                    <a:pt x="240" y="34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7"/>
            <p:cNvSpPr/>
            <p:nvPr/>
          </p:nvSpPr>
          <p:spPr>
            <a:xfrm>
              <a:off x="4720150" y="243160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6" y="1"/>
                  </a:moveTo>
                  <a:cubicBezTo>
                    <a:pt x="189" y="1"/>
                    <a:pt x="180" y="3"/>
                    <a:pt x="169" y="8"/>
                  </a:cubicBezTo>
                  <a:cubicBezTo>
                    <a:pt x="103" y="8"/>
                    <a:pt x="33" y="45"/>
                    <a:pt x="17" y="94"/>
                  </a:cubicBezTo>
                  <a:cubicBezTo>
                    <a:pt x="0" y="148"/>
                    <a:pt x="33" y="197"/>
                    <a:pt x="103" y="197"/>
                  </a:cubicBezTo>
                  <a:cubicBezTo>
                    <a:pt x="120" y="197"/>
                    <a:pt x="136" y="197"/>
                    <a:pt x="153" y="181"/>
                  </a:cubicBezTo>
                  <a:cubicBezTo>
                    <a:pt x="169" y="181"/>
                    <a:pt x="169" y="181"/>
                    <a:pt x="190" y="164"/>
                  </a:cubicBezTo>
                  <a:cubicBezTo>
                    <a:pt x="223" y="148"/>
                    <a:pt x="239" y="131"/>
                    <a:pt x="239" y="94"/>
                  </a:cubicBezTo>
                  <a:cubicBezTo>
                    <a:pt x="256" y="78"/>
                    <a:pt x="256" y="45"/>
                    <a:pt x="239" y="28"/>
                  </a:cubicBezTo>
                  <a:cubicBezTo>
                    <a:pt x="227" y="14"/>
                    <a:pt x="216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7"/>
            <p:cNvSpPr/>
            <p:nvPr/>
          </p:nvSpPr>
          <p:spPr>
            <a:xfrm>
              <a:off x="4768175" y="237570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61" y="1"/>
                  </a:moveTo>
                  <a:cubicBezTo>
                    <a:pt x="139" y="1"/>
                    <a:pt x="114" y="5"/>
                    <a:pt x="87" y="13"/>
                  </a:cubicBezTo>
                  <a:cubicBezTo>
                    <a:pt x="54" y="30"/>
                    <a:pt x="21" y="63"/>
                    <a:pt x="0" y="100"/>
                  </a:cubicBezTo>
                  <a:lnTo>
                    <a:pt x="0" y="149"/>
                  </a:lnTo>
                  <a:cubicBezTo>
                    <a:pt x="13" y="183"/>
                    <a:pt x="45" y="202"/>
                    <a:pt x="79" y="202"/>
                  </a:cubicBezTo>
                  <a:cubicBezTo>
                    <a:pt x="100" y="202"/>
                    <a:pt x="121" y="196"/>
                    <a:pt x="141" y="182"/>
                  </a:cubicBezTo>
                  <a:cubicBezTo>
                    <a:pt x="206" y="149"/>
                    <a:pt x="260" y="100"/>
                    <a:pt x="244" y="46"/>
                  </a:cubicBezTo>
                  <a:cubicBezTo>
                    <a:pt x="227" y="30"/>
                    <a:pt x="227" y="30"/>
                    <a:pt x="206" y="13"/>
                  </a:cubicBezTo>
                  <a:cubicBezTo>
                    <a:pt x="198" y="5"/>
                    <a:pt x="18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7"/>
            <p:cNvSpPr/>
            <p:nvPr/>
          </p:nvSpPr>
          <p:spPr>
            <a:xfrm>
              <a:off x="4769500" y="2385400"/>
              <a:ext cx="6425" cy="5225"/>
            </a:xfrm>
            <a:custGeom>
              <a:avLst/>
              <a:gdLst/>
              <a:ahLst/>
              <a:cxnLst/>
              <a:rect l="l" t="t" r="r" b="b"/>
              <a:pathLst>
                <a:path w="257" h="209" extrusionOk="0">
                  <a:moveTo>
                    <a:pt x="153" y="0"/>
                  </a:moveTo>
                  <a:cubicBezTo>
                    <a:pt x="137" y="0"/>
                    <a:pt x="120" y="21"/>
                    <a:pt x="104" y="21"/>
                  </a:cubicBezTo>
                  <a:cubicBezTo>
                    <a:pt x="34" y="54"/>
                    <a:pt x="1" y="103"/>
                    <a:pt x="17" y="157"/>
                  </a:cubicBezTo>
                  <a:cubicBezTo>
                    <a:pt x="17" y="189"/>
                    <a:pt x="47" y="209"/>
                    <a:pt x="85" y="209"/>
                  </a:cubicBezTo>
                  <a:cubicBezTo>
                    <a:pt x="106" y="209"/>
                    <a:pt x="130" y="203"/>
                    <a:pt x="153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0" y="124"/>
                    <a:pt x="257" y="87"/>
                    <a:pt x="240" y="54"/>
                  </a:cubicBezTo>
                  <a:cubicBezTo>
                    <a:pt x="240" y="21"/>
                    <a:pt x="207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7"/>
            <p:cNvSpPr/>
            <p:nvPr/>
          </p:nvSpPr>
          <p:spPr>
            <a:xfrm>
              <a:off x="4774250" y="244385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34" y="54"/>
                    <a:pt x="17" y="70"/>
                    <a:pt x="1" y="103"/>
                  </a:cubicBezTo>
                  <a:cubicBezTo>
                    <a:pt x="1" y="120"/>
                    <a:pt x="1" y="157"/>
                    <a:pt x="17" y="173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7"/>
                    <a:pt x="223" y="120"/>
                    <a:pt x="223" y="103"/>
                  </a:cubicBezTo>
                  <a:cubicBezTo>
                    <a:pt x="256" y="54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7"/>
            <p:cNvSpPr/>
            <p:nvPr/>
          </p:nvSpPr>
          <p:spPr>
            <a:xfrm>
              <a:off x="4778075" y="24091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57" y="1"/>
                    <a:pt x="120" y="17"/>
                    <a:pt x="103" y="34"/>
                  </a:cubicBezTo>
                  <a:cubicBezTo>
                    <a:pt x="70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207"/>
                    <a:pt x="140" y="186"/>
                  </a:cubicBezTo>
                  <a:lnTo>
                    <a:pt x="173" y="186"/>
                  </a:lnTo>
                  <a:lnTo>
                    <a:pt x="190" y="170"/>
                  </a:ln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7"/>
            <p:cNvSpPr/>
            <p:nvPr/>
          </p:nvSpPr>
          <p:spPr>
            <a:xfrm>
              <a:off x="4783225" y="24331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3" y="0"/>
                  </a:moveTo>
                  <a:cubicBezTo>
                    <a:pt x="157" y="0"/>
                    <a:pt x="120" y="0"/>
                    <a:pt x="103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3" y="173"/>
                    <a:pt x="190" y="173"/>
                    <a:pt x="206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7"/>
            <p:cNvSpPr/>
            <p:nvPr/>
          </p:nvSpPr>
          <p:spPr>
            <a:xfrm>
              <a:off x="4787950" y="2396225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0"/>
                  </a:moveTo>
                  <a:cubicBezTo>
                    <a:pt x="104" y="17"/>
                    <a:pt x="71" y="33"/>
                    <a:pt x="55" y="50"/>
                  </a:cubicBezTo>
                  <a:cubicBezTo>
                    <a:pt x="17" y="66"/>
                    <a:pt x="17" y="103"/>
                    <a:pt x="1" y="120"/>
                  </a:cubicBezTo>
                  <a:cubicBezTo>
                    <a:pt x="1" y="153"/>
                    <a:pt x="17" y="169"/>
                    <a:pt x="34" y="186"/>
                  </a:cubicBezTo>
                  <a:cubicBezTo>
                    <a:pt x="44" y="196"/>
                    <a:pt x="58" y="201"/>
                    <a:pt x="73" y="201"/>
                  </a:cubicBezTo>
                  <a:cubicBezTo>
                    <a:pt x="88" y="201"/>
                    <a:pt x="104" y="196"/>
                    <a:pt x="120" y="186"/>
                  </a:cubicBezTo>
                  <a:lnTo>
                    <a:pt x="158" y="186"/>
                  </a:lnTo>
                  <a:cubicBezTo>
                    <a:pt x="174" y="169"/>
                    <a:pt x="191" y="153"/>
                    <a:pt x="207" y="153"/>
                  </a:cubicBezTo>
                  <a:cubicBezTo>
                    <a:pt x="261" y="103"/>
                    <a:pt x="261" y="33"/>
                    <a:pt x="224" y="17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7"/>
            <p:cNvSpPr/>
            <p:nvPr/>
          </p:nvSpPr>
          <p:spPr>
            <a:xfrm>
              <a:off x="4783625" y="24202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71" y="0"/>
                  </a:moveTo>
                  <a:cubicBezTo>
                    <a:pt x="151" y="0"/>
                    <a:pt x="129" y="6"/>
                    <a:pt x="104" y="17"/>
                  </a:cubicBezTo>
                  <a:cubicBezTo>
                    <a:pt x="71" y="34"/>
                    <a:pt x="38" y="71"/>
                    <a:pt x="21" y="87"/>
                  </a:cubicBezTo>
                  <a:cubicBezTo>
                    <a:pt x="21" y="104"/>
                    <a:pt x="1" y="137"/>
                    <a:pt x="21" y="153"/>
                  </a:cubicBezTo>
                  <a:cubicBezTo>
                    <a:pt x="21" y="174"/>
                    <a:pt x="38" y="191"/>
                    <a:pt x="54" y="191"/>
                  </a:cubicBezTo>
                  <a:cubicBezTo>
                    <a:pt x="71" y="199"/>
                    <a:pt x="88" y="203"/>
                    <a:pt x="106" y="203"/>
                  </a:cubicBezTo>
                  <a:cubicBezTo>
                    <a:pt x="123" y="203"/>
                    <a:pt x="141" y="199"/>
                    <a:pt x="157" y="191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33" y="18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7"/>
            <p:cNvSpPr/>
            <p:nvPr/>
          </p:nvSpPr>
          <p:spPr>
            <a:xfrm>
              <a:off x="4726525" y="23978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23" y="157"/>
                    <a:pt x="244" y="120"/>
                    <a:pt x="244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7"/>
            <p:cNvSpPr/>
            <p:nvPr/>
          </p:nvSpPr>
          <p:spPr>
            <a:xfrm>
              <a:off x="4723950" y="244557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0"/>
                  </a:moveTo>
                  <a:cubicBezTo>
                    <a:pt x="153" y="0"/>
                    <a:pt x="129" y="6"/>
                    <a:pt x="104" y="18"/>
                  </a:cubicBezTo>
                  <a:cubicBezTo>
                    <a:pt x="38" y="51"/>
                    <a:pt x="1" y="104"/>
                    <a:pt x="17" y="154"/>
                  </a:cubicBezTo>
                  <a:cubicBezTo>
                    <a:pt x="30" y="188"/>
                    <a:pt x="56" y="200"/>
                    <a:pt x="90" y="200"/>
                  </a:cubicBezTo>
                  <a:cubicBezTo>
                    <a:pt x="110" y="200"/>
                    <a:pt x="132" y="197"/>
                    <a:pt x="157" y="191"/>
                  </a:cubicBezTo>
                  <a:cubicBezTo>
                    <a:pt x="223" y="154"/>
                    <a:pt x="260" y="104"/>
                    <a:pt x="244" y="51"/>
                  </a:cubicBezTo>
                  <a:cubicBezTo>
                    <a:pt x="244" y="19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7"/>
            <p:cNvSpPr/>
            <p:nvPr/>
          </p:nvSpPr>
          <p:spPr>
            <a:xfrm>
              <a:off x="4760450" y="23966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7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7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7"/>
            <p:cNvSpPr/>
            <p:nvPr/>
          </p:nvSpPr>
          <p:spPr>
            <a:xfrm>
              <a:off x="4731675" y="24099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34"/>
                  </a:cubicBezTo>
                  <a:cubicBezTo>
                    <a:pt x="54" y="50"/>
                    <a:pt x="38" y="71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74" y="174"/>
                    <a:pt x="174" y="174"/>
                    <a:pt x="190" y="174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71"/>
                    <a:pt x="261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7"/>
            <p:cNvSpPr/>
            <p:nvPr/>
          </p:nvSpPr>
          <p:spPr>
            <a:xfrm>
              <a:off x="4757875" y="233995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103"/>
                  </a:cubicBezTo>
                  <a:cubicBezTo>
                    <a:pt x="0" y="153"/>
                    <a:pt x="37" y="190"/>
                    <a:pt x="87" y="190"/>
                  </a:cubicBezTo>
                  <a:lnTo>
                    <a:pt x="140" y="190"/>
                  </a:lnTo>
                  <a:cubicBezTo>
                    <a:pt x="140" y="190"/>
                    <a:pt x="157" y="190"/>
                    <a:pt x="157" y="169"/>
                  </a:cubicBezTo>
                  <a:cubicBezTo>
                    <a:pt x="173" y="169"/>
                    <a:pt x="173" y="169"/>
                    <a:pt x="190" y="153"/>
                  </a:cubicBezTo>
                  <a:cubicBezTo>
                    <a:pt x="206" y="136"/>
                    <a:pt x="243" y="120"/>
                    <a:pt x="243" y="87"/>
                  </a:cubicBezTo>
                  <a:cubicBezTo>
                    <a:pt x="260" y="66"/>
                    <a:pt x="260" y="33"/>
                    <a:pt x="243" y="17"/>
                  </a:cubicBezTo>
                  <a:cubicBezTo>
                    <a:pt x="227" y="0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7"/>
            <p:cNvSpPr/>
            <p:nvPr/>
          </p:nvSpPr>
          <p:spPr>
            <a:xfrm>
              <a:off x="4749725" y="236220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4"/>
                    <a:pt x="37" y="71"/>
                    <a:pt x="37" y="104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73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0" y="104"/>
                  </a:cubicBezTo>
                  <a:cubicBezTo>
                    <a:pt x="277" y="38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7"/>
            <p:cNvSpPr/>
            <p:nvPr/>
          </p:nvSpPr>
          <p:spPr>
            <a:xfrm>
              <a:off x="4744150" y="2352800"/>
              <a:ext cx="6925" cy="5100"/>
            </a:xfrm>
            <a:custGeom>
              <a:avLst/>
              <a:gdLst/>
              <a:ahLst/>
              <a:cxnLst/>
              <a:rect l="l" t="t" r="r" b="b"/>
              <a:pathLst>
                <a:path w="277" h="204" extrusionOk="0">
                  <a:moveTo>
                    <a:pt x="173" y="1"/>
                  </a:moveTo>
                  <a:cubicBezTo>
                    <a:pt x="136" y="1"/>
                    <a:pt x="92" y="19"/>
                    <a:pt x="71" y="51"/>
                  </a:cubicBezTo>
                  <a:cubicBezTo>
                    <a:pt x="17" y="105"/>
                    <a:pt x="1" y="154"/>
                    <a:pt x="54" y="191"/>
                  </a:cubicBezTo>
                  <a:cubicBezTo>
                    <a:pt x="63" y="199"/>
                    <a:pt x="75" y="204"/>
                    <a:pt x="89" y="204"/>
                  </a:cubicBezTo>
                  <a:cubicBezTo>
                    <a:pt x="104" y="204"/>
                    <a:pt x="120" y="199"/>
                    <a:pt x="137" y="191"/>
                  </a:cubicBezTo>
                  <a:lnTo>
                    <a:pt x="174" y="191"/>
                  </a:lnTo>
                  <a:cubicBezTo>
                    <a:pt x="190" y="171"/>
                    <a:pt x="207" y="171"/>
                    <a:pt x="223" y="154"/>
                  </a:cubicBezTo>
                  <a:cubicBezTo>
                    <a:pt x="277" y="105"/>
                    <a:pt x="277" y="51"/>
                    <a:pt x="223" y="18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7"/>
            <p:cNvSpPr/>
            <p:nvPr/>
          </p:nvSpPr>
          <p:spPr>
            <a:xfrm>
              <a:off x="4770325" y="24313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5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8" y="190"/>
                  </a:cubicBezTo>
                  <a:cubicBezTo>
                    <a:pt x="174" y="190"/>
                    <a:pt x="174" y="190"/>
                    <a:pt x="191" y="173"/>
                  </a:cubicBezTo>
                  <a:cubicBezTo>
                    <a:pt x="207" y="157"/>
                    <a:pt x="244" y="140"/>
                    <a:pt x="244" y="103"/>
                  </a:cubicBezTo>
                  <a:cubicBezTo>
                    <a:pt x="261" y="54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7"/>
            <p:cNvSpPr/>
            <p:nvPr/>
          </p:nvSpPr>
          <p:spPr>
            <a:xfrm>
              <a:off x="4831775" y="239785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3" y="38"/>
                    <a:pt x="0" y="104"/>
                    <a:pt x="17" y="158"/>
                  </a:cubicBezTo>
                  <a:cubicBezTo>
                    <a:pt x="17" y="182"/>
                    <a:pt x="54" y="197"/>
                    <a:pt x="102" y="197"/>
                  </a:cubicBezTo>
                  <a:cubicBezTo>
                    <a:pt x="119" y="197"/>
                    <a:pt x="138" y="195"/>
                    <a:pt x="157" y="191"/>
                  </a:cubicBezTo>
                  <a:cubicBezTo>
                    <a:pt x="223" y="158"/>
                    <a:pt x="260" y="104"/>
                    <a:pt x="239" y="55"/>
                  </a:cubicBezTo>
                  <a:cubicBezTo>
                    <a:pt x="229" y="20"/>
                    <a:pt x="204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7"/>
            <p:cNvSpPr/>
            <p:nvPr/>
          </p:nvSpPr>
          <p:spPr>
            <a:xfrm>
              <a:off x="4826200" y="2420750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90" y="0"/>
                  </a:moveTo>
                  <a:cubicBezTo>
                    <a:pt x="177" y="0"/>
                    <a:pt x="163" y="5"/>
                    <a:pt x="153" y="13"/>
                  </a:cubicBezTo>
                  <a:cubicBezTo>
                    <a:pt x="120" y="13"/>
                    <a:pt x="87" y="29"/>
                    <a:pt x="71" y="50"/>
                  </a:cubicBezTo>
                  <a:cubicBezTo>
                    <a:pt x="17" y="99"/>
                    <a:pt x="1" y="170"/>
                    <a:pt x="50" y="186"/>
                  </a:cubicBezTo>
                  <a:cubicBezTo>
                    <a:pt x="71" y="203"/>
                    <a:pt x="104" y="203"/>
                    <a:pt x="137" y="203"/>
                  </a:cubicBezTo>
                  <a:cubicBezTo>
                    <a:pt x="137" y="203"/>
                    <a:pt x="153" y="186"/>
                    <a:pt x="174" y="186"/>
                  </a:cubicBezTo>
                  <a:cubicBezTo>
                    <a:pt x="190" y="186"/>
                    <a:pt x="207" y="170"/>
                    <a:pt x="223" y="153"/>
                  </a:cubicBezTo>
                  <a:cubicBezTo>
                    <a:pt x="277" y="99"/>
                    <a:pt x="277" y="50"/>
                    <a:pt x="223" y="13"/>
                  </a:cubicBezTo>
                  <a:cubicBezTo>
                    <a:pt x="215" y="5"/>
                    <a:pt x="203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7"/>
            <p:cNvSpPr/>
            <p:nvPr/>
          </p:nvSpPr>
          <p:spPr>
            <a:xfrm>
              <a:off x="4816725" y="239787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7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0" y="190"/>
                    <a:pt x="140" y="190"/>
                    <a:pt x="157" y="190"/>
                  </a:cubicBez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3" y="120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7"/>
            <p:cNvSpPr/>
            <p:nvPr/>
          </p:nvSpPr>
          <p:spPr>
            <a:xfrm>
              <a:off x="4821875" y="240952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17"/>
                  </a:cubicBezTo>
                  <a:cubicBezTo>
                    <a:pt x="54" y="33"/>
                    <a:pt x="37" y="66"/>
                    <a:pt x="17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0" y="190"/>
                    <a:pt x="141" y="190"/>
                    <a:pt x="157" y="169"/>
                  </a:cubicBezTo>
                  <a:cubicBezTo>
                    <a:pt x="174" y="169"/>
                    <a:pt x="190" y="169"/>
                    <a:pt x="190" y="153"/>
                  </a:cubicBezTo>
                  <a:cubicBezTo>
                    <a:pt x="223" y="136"/>
                    <a:pt x="244" y="120"/>
                    <a:pt x="260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7"/>
            <p:cNvSpPr/>
            <p:nvPr/>
          </p:nvSpPr>
          <p:spPr>
            <a:xfrm>
              <a:off x="4838250" y="2351075"/>
              <a:ext cx="6025" cy="4775"/>
            </a:xfrm>
            <a:custGeom>
              <a:avLst/>
              <a:gdLst/>
              <a:ahLst/>
              <a:cxnLst/>
              <a:rect l="l" t="t" r="r" b="b"/>
              <a:pathLst>
                <a:path w="241" h="191" extrusionOk="0">
                  <a:moveTo>
                    <a:pt x="137" y="0"/>
                  </a:moveTo>
                  <a:cubicBezTo>
                    <a:pt x="104" y="0"/>
                    <a:pt x="67" y="17"/>
                    <a:pt x="50" y="54"/>
                  </a:cubicBezTo>
                  <a:cubicBezTo>
                    <a:pt x="1" y="87"/>
                    <a:pt x="1" y="157"/>
                    <a:pt x="34" y="174"/>
                  </a:cubicBezTo>
                  <a:cubicBezTo>
                    <a:pt x="67" y="190"/>
                    <a:pt x="83" y="190"/>
                    <a:pt x="120" y="190"/>
                  </a:cubicBezTo>
                  <a:cubicBezTo>
                    <a:pt x="137" y="190"/>
                    <a:pt x="137" y="190"/>
                    <a:pt x="153" y="174"/>
                  </a:cubicBezTo>
                  <a:cubicBezTo>
                    <a:pt x="170" y="174"/>
                    <a:pt x="186" y="157"/>
                    <a:pt x="207" y="136"/>
                  </a:cubicBezTo>
                  <a:cubicBezTo>
                    <a:pt x="224" y="120"/>
                    <a:pt x="240" y="87"/>
                    <a:pt x="240" y="71"/>
                  </a:cubicBezTo>
                  <a:cubicBezTo>
                    <a:pt x="240" y="33"/>
                    <a:pt x="240" y="17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7"/>
            <p:cNvSpPr/>
            <p:nvPr/>
          </p:nvSpPr>
          <p:spPr>
            <a:xfrm>
              <a:off x="4832175" y="23863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0"/>
                    <a:pt x="17" y="66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0" y="190"/>
                    <a:pt x="141" y="190"/>
                    <a:pt x="157" y="169"/>
                  </a:cubicBezTo>
                  <a:lnTo>
                    <a:pt x="190" y="169"/>
                  </a:lnTo>
                  <a:cubicBezTo>
                    <a:pt x="207" y="137"/>
                    <a:pt x="244" y="120"/>
                    <a:pt x="244" y="87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7"/>
            <p:cNvSpPr/>
            <p:nvPr/>
          </p:nvSpPr>
          <p:spPr>
            <a:xfrm>
              <a:off x="4832600" y="237167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57" y="1"/>
                  </a:moveTo>
                  <a:cubicBezTo>
                    <a:pt x="119" y="1"/>
                    <a:pt x="75" y="20"/>
                    <a:pt x="54" y="55"/>
                  </a:cubicBezTo>
                  <a:cubicBezTo>
                    <a:pt x="21" y="71"/>
                    <a:pt x="0" y="104"/>
                    <a:pt x="0" y="121"/>
                  </a:cubicBezTo>
                  <a:cubicBezTo>
                    <a:pt x="0" y="158"/>
                    <a:pt x="21" y="174"/>
                    <a:pt x="37" y="191"/>
                  </a:cubicBezTo>
                  <a:cubicBezTo>
                    <a:pt x="45" y="199"/>
                    <a:pt x="58" y="203"/>
                    <a:pt x="73" y="203"/>
                  </a:cubicBezTo>
                  <a:cubicBezTo>
                    <a:pt x="88" y="203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4"/>
                    <a:pt x="190" y="174"/>
                    <a:pt x="206" y="158"/>
                  </a:cubicBezTo>
                  <a:cubicBezTo>
                    <a:pt x="260" y="104"/>
                    <a:pt x="260" y="34"/>
                    <a:pt x="206" y="17"/>
                  </a:cubicBezTo>
                  <a:cubicBezTo>
                    <a:pt x="195" y="6"/>
                    <a:pt x="17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7"/>
            <p:cNvSpPr/>
            <p:nvPr/>
          </p:nvSpPr>
          <p:spPr>
            <a:xfrm>
              <a:off x="4798675" y="24327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3"/>
                    <a:pt x="38" y="190"/>
                  </a:cubicBezTo>
                  <a:cubicBezTo>
                    <a:pt x="60" y="190"/>
                    <a:pt x="74" y="198"/>
                    <a:pt x="92" y="198"/>
                  </a:cubicBezTo>
                  <a:cubicBezTo>
                    <a:pt x="100" y="198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44" y="104"/>
                    <a:pt x="260" y="67"/>
                  </a:cubicBezTo>
                  <a:cubicBezTo>
                    <a:pt x="260" y="50"/>
                    <a:pt x="244" y="17"/>
                    <a:pt x="223" y="17"/>
                  </a:cubicBezTo>
                  <a:cubicBezTo>
                    <a:pt x="190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7"/>
            <p:cNvSpPr/>
            <p:nvPr/>
          </p:nvSpPr>
          <p:spPr>
            <a:xfrm>
              <a:off x="4793525" y="24077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4"/>
                    <a:pt x="38" y="87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4" y="136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7"/>
            <p:cNvSpPr/>
            <p:nvPr/>
          </p:nvSpPr>
          <p:spPr>
            <a:xfrm>
              <a:off x="4793525" y="2467025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1" y="1"/>
                    <a:pt x="120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1" y="189"/>
                    <a:pt x="44" y="207"/>
                    <a:pt x="85" y="207"/>
                  </a:cubicBezTo>
                  <a:cubicBezTo>
                    <a:pt x="108" y="207"/>
                    <a:pt x="132" y="202"/>
                    <a:pt x="157" y="190"/>
                  </a:cubicBezTo>
                  <a:cubicBezTo>
                    <a:pt x="174" y="190"/>
                    <a:pt x="190" y="174"/>
                    <a:pt x="190" y="157"/>
                  </a:cubicBezTo>
                  <a:cubicBezTo>
                    <a:pt x="223" y="120"/>
                    <a:pt x="244" y="87"/>
                    <a:pt x="244" y="5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7"/>
            <p:cNvSpPr/>
            <p:nvPr/>
          </p:nvSpPr>
          <p:spPr>
            <a:xfrm>
              <a:off x="4803825" y="24438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38" y="54"/>
                    <a:pt x="17" y="87"/>
                    <a:pt x="1" y="103"/>
                  </a:cubicBezTo>
                  <a:cubicBezTo>
                    <a:pt x="1" y="136"/>
                    <a:pt x="1" y="157"/>
                    <a:pt x="17" y="173"/>
                  </a:cubicBezTo>
                  <a:cubicBezTo>
                    <a:pt x="17" y="190"/>
                    <a:pt x="54" y="206"/>
                    <a:pt x="87" y="206"/>
                  </a:cubicBezTo>
                  <a:cubicBezTo>
                    <a:pt x="104" y="206"/>
                    <a:pt x="120" y="206"/>
                    <a:pt x="141" y="190"/>
                  </a:cubicBezTo>
                  <a:cubicBezTo>
                    <a:pt x="158" y="190"/>
                    <a:pt x="158" y="173"/>
                    <a:pt x="174" y="173"/>
                  </a:cubicBezTo>
                  <a:cubicBezTo>
                    <a:pt x="207" y="157"/>
                    <a:pt x="223" y="136"/>
                    <a:pt x="223" y="103"/>
                  </a:cubicBezTo>
                  <a:cubicBezTo>
                    <a:pt x="261" y="54"/>
                    <a:pt x="223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7"/>
            <p:cNvSpPr/>
            <p:nvPr/>
          </p:nvSpPr>
          <p:spPr>
            <a:xfrm>
              <a:off x="4811975" y="2420625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80" y="1"/>
                  </a:moveTo>
                  <a:cubicBezTo>
                    <a:pt x="161" y="1"/>
                    <a:pt x="141" y="6"/>
                    <a:pt x="124" y="18"/>
                  </a:cubicBezTo>
                  <a:cubicBezTo>
                    <a:pt x="54" y="55"/>
                    <a:pt x="1" y="104"/>
                    <a:pt x="21" y="158"/>
                  </a:cubicBezTo>
                  <a:cubicBezTo>
                    <a:pt x="32" y="189"/>
                    <a:pt x="62" y="201"/>
                    <a:pt x="96" y="201"/>
                  </a:cubicBezTo>
                  <a:cubicBezTo>
                    <a:pt x="116" y="201"/>
                    <a:pt x="138" y="197"/>
                    <a:pt x="157" y="191"/>
                  </a:cubicBezTo>
                  <a:cubicBezTo>
                    <a:pt x="227" y="158"/>
                    <a:pt x="277" y="104"/>
                    <a:pt x="260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7"/>
            <p:cNvSpPr/>
            <p:nvPr/>
          </p:nvSpPr>
          <p:spPr>
            <a:xfrm>
              <a:off x="4811575" y="2433125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33"/>
                  </a:cubicBezTo>
                  <a:cubicBezTo>
                    <a:pt x="54" y="50"/>
                    <a:pt x="37" y="70"/>
                    <a:pt x="17" y="103"/>
                  </a:cubicBezTo>
                  <a:cubicBezTo>
                    <a:pt x="0" y="120"/>
                    <a:pt x="17" y="153"/>
                    <a:pt x="37" y="173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0" y="190"/>
                    <a:pt x="140" y="190"/>
                    <a:pt x="157" y="173"/>
                  </a:cubicBezTo>
                  <a:cubicBezTo>
                    <a:pt x="190" y="153"/>
                    <a:pt x="243" y="136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7"/>
            <p:cNvSpPr/>
            <p:nvPr/>
          </p:nvSpPr>
          <p:spPr>
            <a:xfrm>
              <a:off x="4806825" y="2454900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1" y="0"/>
                    <a:pt x="182" y="1"/>
                    <a:pt x="174" y="3"/>
                  </a:cubicBezTo>
                  <a:cubicBezTo>
                    <a:pt x="141" y="3"/>
                    <a:pt x="103" y="3"/>
                    <a:pt x="87" y="24"/>
                  </a:cubicBezTo>
                  <a:cubicBezTo>
                    <a:pt x="54" y="40"/>
                    <a:pt x="38" y="73"/>
                    <a:pt x="21" y="90"/>
                  </a:cubicBezTo>
                  <a:cubicBezTo>
                    <a:pt x="0" y="143"/>
                    <a:pt x="38" y="193"/>
                    <a:pt x="103" y="193"/>
                  </a:cubicBezTo>
                  <a:cubicBezTo>
                    <a:pt x="124" y="193"/>
                    <a:pt x="141" y="193"/>
                    <a:pt x="157" y="176"/>
                  </a:cubicBezTo>
                  <a:cubicBezTo>
                    <a:pt x="207" y="160"/>
                    <a:pt x="244" y="127"/>
                    <a:pt x="244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7"/>
            <p:cNvSpPr/>
            <p:nvPr/>
          </p:nvSpPr>
          <p:spPr>
            <a:xfrm>
              <a:off x="4713650" y="23639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4"/>
                    <a:pt x="37" y="71"/>
                    <a:pt x="17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44" y="120"/>
                    <a:pt x="244" y="104"/>
                  </a:cubicBezTo>
                  <a:cubicBezTo>
                    <a:pt x="277" y="54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7"/>
            <p:cNvSpPr/>
            <p:nvPr/>
          </p:nvSpPr>
          <p:spPr>
            <a:xfrm>
              <a:off x="4597700" y="237642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37" y="34"/>
                    <a:pt x="17" y="71"/>
                    <a:pt x="17" y="87"/>
                  </a:cubicBezTo>
                  <a:cubicBezTo>
                    <a:pt x="0" y="120"/>
                    <a:pt x="0" y="137"/>
                    <a:pt x="17" y="153"/>
                  </a:cubicBezTo>
                  <a:cubicBezTo>
                    <a:pt x="37" y="174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4"/>
                  </a:cubicBezTo>
                  <a:cubicBezTo>
                    <a:pt x="157" y="174"/>
                    <a:pt x="173" y="174"/>
                    <a:pt x="173" y="153"/>
                  </a:cubicBezTo>
                  <a:cubicBezTo>
                    <a:pt x="206" y="137"/>
                    <a:pt x="223" y="120"/>
                    <a:pt x="243" y="87"/>
                  </a:cubicBezTo>
                  <a:cubicBezTo>
                    <a:pt x="260" y="34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7"/>
            <p:cNvSpPr/>
            <p:nvPr/>
          </p:nvSpPr>
          <p:spPr>
            <a:xfrm>
              <a:off x="4623450" y="236395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7"/>
                    <a:pt x="244" y="137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7"/>
            <p:cNvSpPr/>
            <p:nvPr/>
          </p:nvSpPr>
          <p:spPr>
            <a:xfrm>
              <a:off x="4617075" y="239787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20" y="0"/>
                    <a:pt x="50" y="37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56" y="87"/>
                  </a:cubicBezTo>
                  <a:cubicBezTo>
                    <a:pt x="256" y="70"/>
                    <a:pt x="256" y="37"/>
                    <a:pt x="239" y="17"/>
                  </a:cubicBezTo>
                  <a:cubicBezTo>
                    <a:pt x="223" y="0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7"/>
            <p:cNvSpPr/>
            <p:nvPr/>
          </p:nvSpPr>
          <p:spPr>
            <a:xfrm>
              <a:off x="4840325" y="23042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24" y="17"/>
                    <a:pt x="87" y="17"/>
                  </a:cubicBezTo>
                  <a:cubicBezTo>
                    <a:pt x="54" y="50"/>
                    <a:pt x="37" y="71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24" y="190"/>
                    <a:pt x="141" y="190"/>
                  </a:cubicBezTo>
                  <a:lnTo>
                    <a:pt x="157" y="190"/>
                  </a:lnTo>
                  <a:cubicBezTo>
                    <a:pt x="174" y="190"/>
                    <a:pt x="174" y="174"/>
                    <a:pt x="190" y="174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71"/>
                    <a:pt x="260" y="50"/>
                    <a:pt x="244" y="34"/>
                  </a:cubicBezTo>
                  <a:cubicBezTo>
                    <a:pt x="227" y="17"/>
                    <a:pt x="206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7"/>
            <p:cNvSpPr/>
            <p:nvPr/>
          </p:nvSpPr>
          <p:spPr>
            <a:xfrm>
              <a:off x="4612725" y="2376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1" y="17"/>
                    <a:pt x="88" y="33"/>
                    <a:pt x="71" y="50"/>
                  </a:cubicBezTo>
                  <a:cubicBezTo>
                    <a:pt x="17" y="103"/>
                    <a:pt x="1" y="153"/>
                    <a:pt x="55" y="190"/>
                  </a:cubicBezTo>
                  <a:cubicBezTo>
                    <a:pt x="71" y="206"/>
                    <a:pt x="104" y="206"/>
                    <a:pt x="137" y="206"/>
                  </a:cubicBezTo>
                  <a:cubicBezTo>
                    <a:pt x="137" y="190"/>
                    <a:pt x="158" y="190"/>
                    <a:pt x="174" y="190"/>
                  </a:cubicBezTo>
                  <a:cubicBezTo>
                    <a:pt x="191" y="169"/>
                    <a:pt x="207" y="169"/>
                    <a:pt x="224" y="153"/>
                  </a:cubicBezTo>
                  <a:cubicBezTo>
                    <a:pt x="240" y="120"/>
                    <a:pt x="261" y="103"/>
                    <a:pt x="261" y="66"/>
                  </a:cubicBezTo>
                  <a:cubicBezTo>
                    <a:pt x="261" y="50"/>
                    <a:pt x="261" y="33"/>
                    <a:pt x="224" y="17"/>
                  </a:cubicBezTo>
                  <a:cubicBezTo>
                    <a:pt x="207" y="0"/>
                    <a:pt x="174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7"/>
            <p:cNvSpPr/>
            <p:nvPr/>
          </p:nvSpPr>
          <p:spPr>
            <a:xfrm>
              <a:off x="4601200" y="238715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53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33" y="54"/>
                    <a:pt x="17" y="71"/>
                    <a:pt x="17" y="104"/>
                  </a:cubicBezTo>
                  <a:cubicBezTo>
                    <a:pt x="0" y="157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4"/>
                  </a:cubicBezTo>
                  <a:cubicBezTo>
                    <a:pt x="186" y="157"/>
                    <a:pt x="223" y="136"/>
                    <a:pt x="239" y="87"/>
                  </a:cubicBezTo>
                  <a:cubicBezTo>
                    <a:pt x="256" y="33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7"/>
            <p:cNvSpPr/>
            <p:nvPr/>
          </p:nvSpPr>
          <p:spPr>
            <a:xfrm>
              <a:off x="4636750" y="24107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8"/>
                  </a:cubicBezTo>
                  <a:cubicBezTo>
                    <a:pt x="38" y="54"/>
                    <a:pt x="21" y="87"/>
                    <a:pt x="1" y="104"/>
                  </a:cubicBezTo>
                  <a:lnTo>
                    <a:pt x="1" y="157"/>
                  </a:lnTo>
                  <a:cubicBezTo>
                    <a:pt x="38" y="174"/>
                    <a:pt x="54" y="190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7" y="141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7"/>
            <p:cNvSpPr/>
            <p:nvPr/>
          </p:nvSpPr>
          <p:spPr>
            <a:xfrm>
              <a:off x="4628600" y="23760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5" y="50"/>
                    <a:pt x="38" y="66"/>
                    <a:pt x="17" y="103"/>
                  </a:cubicBezTo>
                  <a:cubicBezTo>
                    <a:pt x="1" y="153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69"/>
                    <a:pt x="174" y="169"/>
                    <a:pt x="191" y="169"/>
                  </a:cubicBezTo>
                  <a:cubicBezTo>
                    <a:pt x="224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7"/>
            <p:cNvSpPr/>
            <p:nvPr/>
          </p:nvSpPr>
          <p:spPr>
            <a:xfrm>
              <a:off x="4659950" y="24327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4"/>
                  </a:cubicBezTo>
                  <a:cubicBezTo>
                    <a:pt x="37" y="50"/>
                    <a:pt x="21" y="67"/>
                    <a:pt x="0" y="104"/>
                  </a:cubicBezTo>
                  <a:cubicBezTo>
                    <a:pt x="0" y="120"/>
                    <a:pt x="0" y="153"/>
                    <a:pt x="21" y="170"/>
                  </a:cubicBezTo>
                  <a:cubicBezTo>
                    <a:pt x="37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0"/>
                    <a:pt x="173" y="170"/>
                  </a:cubicBezTo>
                  <a:cubicBezTo>
                    <a:pt x="206" y="153"/>
                    <a:pt x="227" y="120"/>
                    <a:pt x="227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7"/>
            <p:cNvSpPr/>
            <p:nvPr/>
          </p:nvSpPr>
          <p:spPr>
            <a:xfrm>
              <a:off x="4649625" y="229437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58" y="1"/>
                  </a:moveTo>
                  <a:cubicBezTo>
                    <a:pt x="141" y="1"/>
                    <a:pt x="125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4" y="189"/>
                    <a:pt x="47" y="208"/>
                    <a:pt x="87" y="208"/>
                  </a:cubicBezTo>
                  <a:cubicBezTo>
                    <a:pt x="109" y="208"/>
                    <a:pt x="133" y="202"/>
                    <a:pt x="158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28" y="17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7"/>
            <p:cNvSpPr/>
            <p:nvPr/>
          </p:nvSpPr>
          <p:spPr>
            <a:xfrm>
              <a:off x="4645000" y="2272625"/>
              <a:ext cx="6000" cy="4775"/>
            </a:xfrm>
            <a:custGeom>
              <a:avLst/>
              <a:gdLst/>
              <a:ahLst/>
              <a:cxnLst/>
              <a:rect l="l" t="t" r="r" b="b"/>
              <a:pathLst>
                <a:path w="240" h="191" extrusionOk="0">
                  <a:moveTo>
                    <a:pt x="151" y="1"/>
                  </a:moveTo>
                  <a:cubicBezTo>
                    <a:pt x="131" y="1"/>
                    <a:pt x="110" y="5"/>
                    <a:pt x="83" y="13"/>
                  </a:cubicBezTo>
                  <a:cubicBezTo>
                    <a:pt x="50" y="30"/>
                    <a:pt x="17" y="63"/>
                    <a:pt x="0" y="100"/>
                  </a:cubicBezTo>
                  <a:lnTo>
                    <a:pt x="0" y="149"/>
                  </a:lnTo>
                  <a:cubicBezTo>
                    <a:pt x="12" y="173"/>
                    <a:pt x="42" y="191"/>
                    <a:pt x="83" y="191"/>
                  </a:cubicBezTo>
                  <a:cubicBezTo>
                    <a:pt x="99" y="191"/>
                    <a:pt x="117" y="188"/>
                    <a:pt x="137" y="182"/>
                  </a:cubicBezTo>
                  <a:cubicBezTo>
                    <a:pt x="207" y="149"/>
                    <a:pt x="240" y="79"/>
                    <a:pt x="223" y="46"/>
                  </a:cubicBezTo>
                  <a:cubicBezTo>
                    <a:pt x="223" y="30"/>
                    <a:pt x="223" y="13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7"/>
            <p:cNvSpPr/>
            <p:nvPr/>
          </p:nvSpPr>
          <p:spPr>
            <a:xfrm>
              <a:off x="4645825" y="228232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0"/>
                  </a:moveTo>
                  <a:cubicBezTo>
                    <a:pt x="153" y="0"/>
                    <a:pt x="136" y="0"/>
                    <a:pt x="120" y="21"/>
                  </a:cubicBezTo>
                  <a:cubicBezTo>
                    <a:pt x="50" y="38"/>
                    <a:pt x="0" y="104"/>
                    <a:pt x="17" y="157"/>
                  </a:cubicBezTo>
                  <a:cubicBezTo>
                    <a:pt x="29" y="181"/>
                    <a:pt x="70" y="197"/>
                    <a:pt x="110" y="197"/>
                  </a:cubicBezTo>
                  <a:cubicBezTo>
                    <a:pt x="125" y="197"/>
                    <a:pt x="140" y="195"/>
                    <a:pt x="153" y="190"/>
                  </a:cubicBezTo>
                  <a:cubicBezTo>
                    <a:pt x="190" y="174"/>
                    <a:pt x="190" y="157"/>
                    <a:pt x="207" y="157"/>
                  </a:cubicBezTo>
                  <a:cubicBezTo>
                    <a:pt x="240" y="124"/>
                    <a:pt x="256" y="87"/>
                    <a:pt x="256" y="54"/>
                  </a:cubicBezTo>
                  <a:cubicBezTo>
                    <a:pt x="240" y="21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7"/>
            <p:cNvSpPr/>
            <p:nvPr/>
          </p:nvSpPr>
          <p:spPr>
            <a:xfrm>
              <a:off x="4637275" y="229355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36" y="1"/>
                    <a:pt x="103" y="1"/>
                    <a:pt x="66" y="17"/>
                  </a:cubicBezTo>
                  <a:cubicBezTo>
                    <a:pt x="50" y="50"/>
                    <a:pt x="33" y="67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0"/>
                  </a:cubicBezTo>
                  <a:lnTo>
                    <a:pt x="186" y="170"/>
                  </a:lnTo>
                  <a:cubicBezTo>
                    <a:pt x="206" y="137"/>
                    <a:pt x="239" y="120"/>
                    <a:pt x="239" y="87"/>
                  </a:cubicBezTo>
                  <a:cubicBezTo>
                    <a:pt x="256" y="67"/>
                    <a:pt x="256" y="34"/>
                    <a:pt x="239" y="17"/>
                  </a:cubicBezTo>
                  <a:cubicBezTo>
                    <a:pt x="223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7"/>
            <p:cNvSpPr/>
            <p:nvPr/>
          </p:nvSpPr>
          <p:spPr>
            <a:xfrm>
              <a:off x="4639325" y="23068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71"/>
                    <a:pt x="1" y="104"/>
                  </a:cubicBezTo>
                  <a:cubicBezTo>
                    <a:pt x="1" y="120"/>
                    <a:pt x="1" y="153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190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3"/>
                    <a:pt x="227" y="120"/>
                    <a:pt x="244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7"/>
            <p:cNvSpPr/>
            <p:nvPr/>
          </p:nvSpPr>
          <p:spPr>
            <a:xfrm>
              <a:off x="4632525" y="2338775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2" y="0"/>
                  </a:moveTo>
                  <a:cubicBezTo>
                    <a:pt x="151" y="0"/>
                    <a:pt x="127" y="4"/>
                    <a:pt x="104" y="10"/>
                  </a:cubicBezTo>
                  <a:cubicBezTo>
                    <a:pt x="34" y="47"/>
                    <a:pt x="1" y="97"/>
                    <a:pt x="17" y="150"/>
                  </a:cubicBezTo>
                  <a:cubicBezTo>
                    <a:pt x="28" y="182"/>
                    <a:pt x="54" y="200"/>
                    <a:pt x="89" y="200"/>
                  </a:cubicBezTo>
                  <a:cubicBezTo>
                    <a:pt x="108" y="200"/>
                    <a:pt x="130" y="195"/>
                    <a:pt x="153" y="183"/>
                  </a:cubicBezTo>
                  <a:cubicBezTo>
                    <a:pt x="223" y="150"/>
                    <a:pt x="256" y="97"/>
                    <a:pt x="240" y="47"/>
                  </a:cubicBezTo>
                  <a:cubicBezTo>
                    <a:pt x="240" y="13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7"/>
            <p:cNvSpPr/>
            <p:nvPr/>
          </p:nvSpPr>
          <p:spPr>
            <a:xfrm>
              <a:off x="4700750" y="24099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1" y="1"/>
                    <a:pt x="88" y="17"/>
                    <a:pt x="71" y="34"/>
                  </a:cubicBezTo>
                  <a:cubicBezTo>
                    <a:pt x="38" y="50"/>
                    <a:pt x="17" y="87"/>
                    <a:pt x="1" y="104"/>
                  </a:cubicBezTo>
                  <a:cubicBezTo>
                    <a:pt x="1" y="137"/>
                    <a:pt x="1" y="153"/>
                    <a:pt x="17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1" y="207"/>
                    <a:pt x="141" y="190"/>
                  </a:cubicBezTo>
                  <a:cubicBezTo>
                    <a:pt x="158" y="190"/>
                    <a:pt x="174" y="190"/>
                    <a:pt x="174" y="174"/>
                  </a:cubicBezTo>
                  <a:cubicBezTo>
                    <a:pt x="207" y="153"/>
                    <a:pt x="224" y="137"/>
                    <a:pt x="244" y="104"/>
                  </a:cubicBezTo>
                  <a:cubicBezTo>
                    <a:pt x="261" y="50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7"/>
            <p:cNvSpPr/>
            <p:nvPr/>
          </p:nvSpPr>
          <p:spPr>
            <a:xfrm>
              <a:off x="4703750" y="24210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24" y="1"/>
                    <a:pt x="87" y="17"/>
                  </a:cubicBezTo>
                  <a:cubicBezTo>
                    <a:pt x="54" y="38"/>
                    <a:pt x="38" y="71"/>
                    <a:pt x="21" y="87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4" y="191"/>
                    <a:pt x="141" y="191"/>
                    <a:pt x="174" y="174"/>
                  </a:cubicBezTo>
                  <a:cubicBezTo>
                    <a:pt x="207" y="158"/>
                    <a:pt x="244" y="120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7"/>
            <p:cNvSpPr/>
            <p:nvPr/>
          </p:nvSpPr>
          <p:spPr>
            <a:xfrm>
              <a:off x="4690450" y="24331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20" y="17"/>
                    <a:pt x="104" y="17"/>
                  </a:cubicBezTo>
                  <a:cubicBezTo>
                    <a:pt x="38" y="50"/>
                    <a:pt x="1" y="103"/>
                    <a:pt x="17" y="153"/>
                  </a:cubicBezTo>
                  <a:cubicBezTo>
                    <a:pt x="17" y="188"/>
                    <a:pt x="47" y="207"/>
                    <a:pt x="87" y="207"/>
                  </a:cubicBezTo>
                  <a:cubicBezTo>
                    <a:pt x="108" y="207"/>
                    <a:pt x="133" y="201"/>
                    <a:pt x="157" y="190"/>
                  </a:cubicBezTo>
                  <a:cubicBezTo>
                    <a:pt x="174" y="190"/>
                    <a:pt x="190" y="173"/>
                    <a:pt x="207" y="153"/>
                  </a:cubicBezTo>
                  <a:cubicBezTo>
                    <a:pt x="244" y="120"/>
                    <a:pt x="260" y="87"/>
                    <a:pt x="244" y="50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7"/>
            <p:cNvSpPr/>
            <p:nvPr/>
          </p:nvSpPr>
          <p:spPr>
            <a:xfrm>
              <a:off x="4695600" y="239880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0"/>
                  </a:moveTo>
                  <a:cubicBezTo>
                    <a:pt x="104" y="17"/>
                    <a:pt x="87" y="33"/>
                    <a:pt x="54" y="50"/>
                  </a:cubicBezTo>
                  <a:cubicBezTo>
                    <a:pt x="1" y="103"/>
                    <a:pt x="1" y="153"/>
                    <a:pt x="54" y="186"/>
                  </a:cubicBezTo>
                  <a:cubicBezTo>
                    <a:pt x="63" y="196"/>
                    <a:pt x="75" y="201"/>
                    <a:pt x="87" y="201"/>
                  </a:cubicBezTo>
                  <a:cubicBezTo>
                    <a:pt x="100" y="201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69"/>
                    <a:pt x="207" y="169"/>
                    <a:pt x="207" y="153"/>
                  </a:cubicBezTo>
                  <a:cubicBezTo>
                    <a:pt x="244" y="120"/>
                    <a:pt x="261" y="103"/>
                    <a:pt x="261" y="66"/>
                  </a:cubicBezTo>
                  <a:cubicBezTo>
                    <a:pt x="261" y="50"/>
                    <a:pt x="244" y="33"/>
                    <a:pt x="223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7"/>
            <p:cNvSpPr/>
            <p:nvPr/>
          </p:nvSpPr>
          <p:spPr>
            <a:xfrm>
              <a:off x="4654800" y="230602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73" y="1"/>
                  </a:moveTo>
                  <a:cubicBezTo>
                    <a:pt x="140" y="1"/>
                    <a:pt x="124" y="1"/>
                    <a:pt x="87" y="17"/>
                  </a:cubicBezTo>
                  <a:cubicBezTo>
                    <a:pt x="54" y="34"/>
                    <a:pt x="37" y="67"/>
                    <a:pt x="21" y="104"/>
                  </a:cubicBezTo>
                  <a:cubicBezTo>
                    <a:pt x="0" y="153"/>
                    <a:pt x="37" y="186"/>
                    <a:pt x="103" y="186"/>
                  </a:cubicBezTo>
                  <a:lnTo>
                    <a:pt x="157" y="186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27" y="137"/>
                    <a:pt x="243" y="120"/>
                    <a:pt x="243" y="104"/>
                  </a:cubicBezTo>
                  <a:cubicBezTo>
                    <a:pt x="260" y="67"/>
                    <a:pt x="260" y="50"/>
                    <a:pt x="243" y="17"/>
                  </a:cubicBezTo>
                  <a:cubicBezTo>
                    <a:pt x="227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7"/>
            <p:cNvSpPr/>
            <p:nvPr/>
          </p:nvSpPr>
          <p:spPr>
            <a:xfrm>
              <a:off x="4708900" y="23992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67"/>
                    <a:pt x="1" y="104"/>
                  </a:cubicBezTo>
                  <a:cubicBezTo>
                    <a:pt x="1" y="137"/>
                    <a:pt x="1" y="153"/>
                    <a:pt x="21" y="170"/>
                  </a:cubicBezTo>
                  <a:cubicBezTo>
                    <a:pt x="38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90" y="170"/>
                    <a:pt x="227" y="137"/>
                    <a:pt x="244" y="104"/>
                  </a:cubicBezTo>
                  <a:lnTo>
                    <a:pt x="244" y="87"/>
                  </a:lnTo>
                  <a:cubicBezTo>
                    <a:pt x="244" y="34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7"/>
            <p:cNvSpPr/>
            <p:nvPr/>
          </p:nvSpPr>
          <p:spPr>
            <a:xfrm>
              <a:off x="4709425" y="2386725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60" y="0"/>
                  </a:moveTo>
                  <a:cubicBezTo>
                    <a:pt x="141" y="0"/>
                    <a:pt x="121" y="6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3" y="208"/>
                    <a:pt x="83" y="208"/>
                  </a:cubicBezTo>
                  <a:cubicBezTo>
                    <a:pt x="104" y="208"/>
                    <a:pt x="128" y="202"/>
                    <a:pt x="153" y="191"/>
                  </a:cubicBezTo>
                  <a:cubicBezTo>
                    <a:pt x="206" y="153"/>
                    <a:pt x="256" y="104"/>
                    <a:pt x="239" y="50"/>
                  </a:cubicBezTo>
                  <a:cubicBezTo>
                    <a:pt x="229" y="18"/>
                    <a:pt x="196" y="0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7"/>
            <p:cNvSpPr/>
            <p:nvPr/>
          </p:nvSpPr>
          <p:spPr>
            <a:xfrm>
              <a:off x="4686650" y="2421050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1"/>
                  </a:moveTo>
                  <a:cubicBezTo>
                    <a:pt x="153" y="1"/>
                    <a:pt x="136" y="1"/>
                    <a:pt x="120" y="17"/>
                  </a:cubicBezTo>
                  <a:cubicBezTo>
                    <a:pt x="50" y="38"/>
                    <a:pt x="0" y="104"/>
                    <a:pt x="17" y="158"/>
                  </a:cubicBezTo>
                  <a:cubicBezTo>
                    <a:pt x="29" y="182"/>
                    <a:pt x="69" y="197"/>
                    <a:pt x="116" y="197"/>
                  </a:cubicBezTo>
                  <a:cubicBezTo>
                    <a:pt x="134" y="197"/>
                    <a:pt x="151" y="195"/>
                    <a:pt x="169" y="191"/>
                  </a:cubicBezTo>
                  <a:cubicBezTo>
                    <a:pt x="190" y="174"/>
                    <a:pt x="206" y="174"/>
                    <a:pt x="206" y="158"/>
                  </a:cubicBezTo>
                  <a:cubicBezTo>
                    <a:pt x="239" y="120"/>
                    <a:pt x="256" y="87"/>
                    <a:pt x="256" y="54"/>
                  </a:cubicBezTo>
                  <a:cubicBezTo>
                    <a:pt x="239" y="17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7"/>
            <p:cNvSpPr/>
            <p:nvPr/>
          </p:nvSpPr>
          <p:spPr>
            <a:xfrm>
              <a:off x="4672825" y="2421975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4"/>
                    <a:pt x="54" y="187"/>
                  </a:cubicBezTo>
                  <a:cubicBezTo>
                    <a:pt x="65" y="187"/>
                    <a:pt x="84" y="196"/>
                    <a:pt x="106" y="196"/>
                  </a:cubicBezTo>
                  <a:cubicBezTo>
                    <a:pt x="117" y="196"/>
                    <a:pt x="128" y="193"/>
                    <a:pt x="141" y="187"/>
                  </a:cubicBezTo>
                  <a:lnTo>
                    <a:pt x="157" y="187"/>
                  </a:lnTo>
                  <a:cubicBezTo>
                    <a:pt x="190" y="170"/>
                    <a:pt x="207" y="154"/>
                    <a:pt x="227" y="154"/>
                  </a:cubicBezTo>
                  <a:cubicBezTo>
                    <a:pt x="244" y="121"/>
                    <a:pt x="260" y="104"/>
                    <a:pt x="260" y="67"/>
                  </a:cubicBezTo>
                  <a:cubicBezTo>
                    <a:pt x="260" y="50"/>
                    <a:pt x="244" y="34"/>
                    <a:pt x="227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7"/>
            <p:cNvSpPr/>
            <p:nvPr/>
          </p:nvSpPr>
          <p:spPr>
            <a:xfrm>
              <a:off x="4677975" y="2432300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0"/>
                    <a:pt x="38" y="66"/>
                    <a:pt x="21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17"/>
                  </a:cubicBezTo>
                  <a:cubicBezTo>
                    <a:pt x="228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7"/>
            <p:cNvSpPr/>
            <p:nvPr/>
          </p:nvSpPr>
          <p:spPr>
            <a:xfrm>
              <a:off x="4669025" y="2457125"/>
              <a:ext cx="4750" cy="4775"/>
            </a:xfrm>
            <a:custGeom>
              <a:avLst/>
              <a:gdLst/>
              <a:ahLst/>
              <a:cxnLst/>
              <a:rect l="l" t="t" r="r" b="b"/>
              <a:pathLst>
                <a:path w="190" h="191" extrusionOk="0">
                  <a:moveTo>
                    <a:pt x="87" y="1"/>
                  </a:moveTo>
                  <a:cubicBezTo>
                    <a:pt x="50" y="1"/>
                    <a:pt x="17" y="17"/>
                    <a:pt x="0" y="38"/>
                  </a:cubicBezTo>
                  <a:cubicBezTo>
                    <a:pt x="17" y="87"/>
                    <a:pt x="33" y="141"/>
                    <a:pt x="50" y="191"/>
                  </a:cubicBezTo>
                  <a:lnTo>
                    <a:pt x="70" y="191"/>
                  </a:lnTo>
                  <a:cubicBezTo>
                    <a:pt x="87" y="191"/>
                    <a:pt x="103" y="174"/>
                    <a:pt x="103" y="174"/>
                  </a:cubicBezTo>
                  <a:cubicBezTo>
                    <a:pt x="136" y="158"/>
                    <a:pt x="153" y="120"/>
                    <a:pt x="173" y="104"/>
                  </a:cubicBezTo>
                  <a:cubicBezTo>
                    <a:pt x="190" y="54"/>
                    <a:pt x="15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7"/>
            <p:cNvSpPr/>
            <p:nvPr/>
          </p:nvSpPr>
          <p:spPr>
            <a:xfrm>
              <a:off x="4685725" y="2411300"/>
              <a:ext cx="6100" cy="4800"/>
            </a:xfrm>
            <a:custGeom>
              <a:avLst/>
              <a:gdLst/>
              <a:ahLst/>
              <a:cxnLst/>
              <a:rect l="l" t="t" r="r" b="b"/>
              <a:pathLst>
                <a:path w="244" h="192" extrusionOk="0">
                  <a:moveTo>
                    <a:pt x="154" y="0"/>
                  </a:moveTo>
                  <a:cubicBezTo>
                    <a:pt x="135" y="0"/>
                    <a:pt x="113" y="5"/>
                    <a:pt x="87" y="16"/>
                  </a:cubicBezTo>
                  <a:cubicBezTo>
                    <a:pt x="54" y="32"/>
                    <a:pt x="21" y="65"/>
                    <a:pt x="0" y="98"/>
                  </a:cubicBezTo>
                  <a:lnTo>
                    <a:pt x="0" y="152"/>
                  </a:lnTo>
                  <a:cubicBezTo>
                    <a:pt x="15" y="176"/>
                    <a:pt x="46" y="191"/>
                    <a:pt x="88" y="191"/>
                  </a:cubicBezTo>
                  <a:cubicBezTo>
                    <a:pt x="104" y="191"/>
                    <a:pt x="121" y="189"/>
                    <a:pt x="140" y="185"/>
                  </a:cubicBezTo>
                  <a:cubicBezTo>
                    <a:pt x="206" y="152"/>
                    <a:pt x="243" y="98"/>
                    <a:pt x="227" y="49"/>
                  </a:cubicBezTo>
                  <a:cubicBezTo>
                    <a:pt x="227" y="32"/>
                    <a:pt x="227" y="16"/>
                    <a:pt x="206" y="16"/>
                  </a:cubicBezTo>
                  <a:cubicBezTo>
                    <a:pt x="190" y="5"/>
                    <a:pt x="173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7"/>
            <p:cNvSpPr/>
            <p:nvPr/>
          </p:nvSpPr>
          <p:spPr>
            <a:xfrm>
              <a:off x="4680150" y="239920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1"/>
                    <a:pt x="120" y="17"/>
                  </a:cubicBezTo>
                  <a:cubicBezTo>
                    <a:pt x="54" y="50"/>
                    <a:pt x="0" y="104"/>
                    <a:pt x="17" y="153"/>
                  </a:cubicBezTo>
                  <a:cubicBezTo>
                    <a:pt x="30" y="188"/>
                    <a:pt x="62" y="200"/>
                    <a:pt x="102" y="200"/>
                  </a:cubicBezTo>
                  <a:cubicBezTo>
                    <a:pt x="124" y="200"/>
                    <a:pt x="149" y="196"/>
                    <a:pt x="174" y="190"/>
                  </a:cubicBezTo>
                  <a:cubicBezTo>
                    <a:pt x="190" y="170"/>
                    <a:pt x="207" y="170"/>
                    <a:pt x="207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7"/>
            <p:cNvSpPr/>
            <p:nvPr/>
          </p:nvSpPr>
          <p:spPr>
            <a:xfrm>
              <a:off x="4606750" y="2397875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2" y="0"/>
                    <a:pt x="23" y="7"/>
                    <a:pt x="33" y="12"/>
                  </a:cubicBezTo>
                  <a:lnTo>
                    <a:pt x="33" y="12"/>
                  </a:lnTo>
                  <a:cubicBezTo>
                    <a:pt x="31" y="0"/>
                    <a:pt x="16" y="0"/>
                    <a:pt x="1" y="0"/>
                  </a:cubicBezTo>
                  <a:close/>
                  <a:moveTo>
                    <a:pt x="33" y="12"/>
                  </a:moveTo>
                  <a:cubicBezTo>
                    <a:pt x="34" y="14"/>
                    <a:pt x="34" y="15"/>
                    <a:pt x="34" y="17"/>
                  </a:cubicBezTo>
                  <a:lnTo>
                    <a:pt x="50" y="17"/>
                  </a:lnTo>
                  <a:cubicBezTo>
                    <a:pt x="45" y="17"/>
                    <a:pt x="39" y="15"/>
                    <a:pt x="33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7"/>
            <p:cNvSpPr/>
            <p:nvPr/>
          </p:nvSpPr>
          <p:spPr>
            <a:xfrm>
              <a:off x="4617900" y="23863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70" y="33"/>
                  </a:cubicBezTo>
                  <a:cubicBezTo>
                    <a:pt x="54" y="50"/>
                    <a:pt x="17" y="87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20" y="207"/>
                    <a:pt x="136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39" y="137"/>
                    <a:pt x="239" y="104"/>
                  </a:cubicBezTo>
                  <a:cubicBezTo>
                    <a:pt x="260" y="66"/>
                    <a:pt x="260" y="50"/>
                    <a:pt x="239" y="33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7"/>
            <p:cNvSpPr/>
            <p:nvPr/>
          </p:nvSpPr>
          <p:spPr>
            <a:xfrm>
              <a:off x="4572325" y="2295500"/>
              <a:ext cx="6125" cy="4875"/>
            </a:xfrm>
            <a:custGeom>
              <a:avLst/>
              <a:gdLst/>
              <a:ahLst/>
              <a:cxnLst/>
              <a:rect l="l" t="t" r="r" b="b"/>
              <a:pathLst>
                <a:path w="245" h="195" extrusionOk="0">
                  <a:moveTo>
                    <a:pt x="170" y="0"/>
                  </a:moveTo>
                  <a:cubicBezTo>
                    <a:pt x="161" y="0"/>
                    <a:pt x="152" y="3"/>
                    <a:pt x="141" y="9"/>
                  </a:cubicBezTo>
                  <a:cubicBezTo>
                    <a:pt x="104" y="9"/>
                    <a:pt x="71" y="26"/>
                    <a:pt x="54" y="59"/>
                  </a:cubicBezTo>
                  <a:cubicBezTo>
                    <a:pt x="1" y="92"/>
                    <a:pt x="1" y="162"/>
                    <a:pt x="38" y="178"/>
                  </a:cubicBezTo>
                  <a:cubicBezTo>
                    <a:pt x="71" y="195"/>
                    <a:pt x="87" y="195"/>
                    <a:pt x="124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8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28" y="9"/>
                  </a:cubicBezTo>
                  <a:cubicBezTo>
                    <a:pt x="203" y="9"/>
                    <a:pt x="187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7"/>
            <p:cNvSpPr/>
            <p:nvPr/>
          </p:nvSpPr>
          <p:spPr>
            <a:xfrm>
              <a:off x="4572325" y="23411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8"/>
                  </a:cubicBezTo>
                  <a:cubicBezTo>
                    <a:pt x="54" y="54"/>
                    <a:pt x="38" y="87"/>
                    <a:pt x="21" y="104"/>
                  </a:cubicBezTo>
                  <a:cubicBezTo>
                    <a:pt x="1" y="157"/>
                    <a:pt x="38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57" y="190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07" y="157"/>
                    <a:pt x="244" y="141"/>
                    <a:pt x="244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28" y="17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7"/>
            <p:cNvSpPr/>
            <p:nvPr/>
          </p:nvSpPr>
          <p:spPr>
            <a:xfrm>
              <a:off x="4585225" y="22957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3"/>
                    <a:pt x="21" y="103"/>
                  </a:cubicBezTo>
                  <a:cubicBezTo>
                    <a:pt x="0" y="136"/>
                    <a:pt x="21" y="169"/>
                    <a:pt x="37" y="186"/>
                  </a:cubicBezTo>
                  <a:cubicBezTo>
                    <a:pt x="54" y="207"/>
                    <a:pt x="70" y="207"/>
                    <a:pt x="87" y="207"/>
                  </a:cubicBezTo>
                  <a:cubicBezTo>
                    <a:pt x="124" y="207"/>
                    <a:pt x="140" y="207"/>
                    <a:pt x="157" y="186"/>
                  </a:cubicBezTo>
                  <a:cubicBezTo>
                    <a:pt x="190" y="169"/>
                    <a:pt x="227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7"/>
            <p:cNvSpPr/>
            <p:nvPr/>
          </p:nvSpPr>
          <p:spPr>
            <a:xfrm>
              <a:off x="4881150" y="233902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0"/>
                    <a:pt x="70" y="21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9" y="190"/>
                    <a:pt x="74" y="197"/>
                    <a:pt x="91" y="197"/>
                  </a:cubicBezTo>
                  <a:cubicBezTo>
                    <a:pt x="99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7"/>
                    <a:pt x="206" y="140"/>
                  </a:cubicBezTo>
                  <a:cubicBezTo>
                    <a:pt x="243" y="124"/>
                    <a:pt x="243" y="103"/>
                    <a:pt x="243" y="70"/>
                  </a:cubicBezTo>
                  <a:cubicBezTo>
                    <a:pt x="260" y="54"/>
                    <a:pt x="243" y="21"/>
                    <a:pt x="223" y="21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7"/>
            <p:cNvSpPr/>
            <p:nvPr/>
          </p:nvSpPr>
          <p:spPr>
            <a:xfrm>
              <a:off x="4818875" y="238590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4"/>
                    <a:pt x="34" y="186"/>
                  </a:cubicBezTo>
                  <a:cubicBezTo>
                    <a:pt x="44" y="197"/>
                    <a:pt x="57" y="202"/>
                    <a:pt x="72" y="202"/>
                  </a:cubicBezTo>
                  <a:cubicBezTo>
                    <a:pt x="87" y="202"/>
                    <a:pt x="104" y="197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190" y="154"/>
                    <a:pt x="207" y="154"/>
                  </a:cubicBezTo>
                  <a:cubicBezTo>
                    <a:pt x="261" y="104"/>
                    <a:pt x="261" y="34"/>
                    <a:pt x="207" y="17"/>
                  </a:cubicBezTo>
                  <a:cubicBezTo>
                    <a:pt x="190" y="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7"/>
            <p:cNvSpPr/>
            <p:nvPr/>
          </p:nvSpPr>
          <p:spPr>
            <a:xfrm>
              <a:off x="4762600" y="2410250"/>
              <a:ext cx="6475" cy="4850"/>
            </a:xfrm>
            <a:custGeom>
              <a:avLst/>
              <a:gdLst/>
              <a:ahLst/>
              <a:cxnLst/>
              <a:rect l="l" t="t" r="r" b="b"/>
              <a:pathLst>
                <a:path w="259" h="194" extrusionOk="0">
                  <a:moveTo>
                    <a:pt x="182" y="1"/>
                  </a:moveTo>
                  <a:cubicBezTo>
                    <a:pt x="174" y="1"/>
                    <a:pt x="166" y="2"/>
                    <a:pt x="157" y="4"/>
                  </a:cubicBezTo>
                  <a:cubicBezTo>
                    <a:pt x="141" y="4"/>
                    <a:pt x="104" y="4"/>
                    <a:pt x="71" y="21"/>
                  </a:cubicBezTo>
                  <a:cubicBezTo>
                    <a:pt x="38" y="37"/>
                    <a:pt x="17" y="74"/>
                    <a:pt x="17" y="91"/>
                  </a:cubicBezTo>
                  <a:cubicBezTo>
                    <a:pt x="1" y="124"/>
                    <a:pt x="1" y="140"/>
                    <a:pt x="17" y="161"/>
                  </a:cubicBezTo>
                  <a:cubicBezTo>
                    <a:pt x="38" y="177"/>
                    <a:pt x="54" y="194"/>
                    <a:pt x="87" y="194"/>
                  </a:cubicBezTo>
                  <a:cubicBezTo>
                    <a:pt x="104" y="194"/>
                    <a:pt x="141" y="194"/>
                    <a:pt x="157" y="177"/>
                  </a:cubicBezTo>
                  <a:cubicBezTo>
                    <a:pt x="157" y="177"/>
                    <a:pt x="174" y="177"/>
                    <a:pt x="174" y="161"/>
                  </a:cubicBezTo>
                  <a:cubicBezTo>
                    <a:pt x="207" y="140"/>
                    <a:pt x="223" y="124"/>
                    <a:pt x="244" y="91"/>
                  </a:cubicBezTo>
                  <a:cubicBezTo>
                    <a:pt x="258" y="44"/>
                    <a:pt x="232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7"/>
            <p:cNvSpPr/>
            <p:nvPr/>
          </p:nvSpPr>
          <p:spPr>
            <a:xfrm>
              <a:off x="4550075" y="237425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34"/>
                    <a:pt x="0" y="104"/>
                    <a:pt x="17" y="158"/>
                  </a:cubicBezTo>
                  <a:cubicBezTo>
                    <a:pt x="17" y="182"/>
                    <a:pt x="54" y="197"/>
                    <a:pt x="100" y="197"/>
                  </a:cubicBezTo>
                  <a:cubicBezTo>
                    <a:pt x="117" y="197"/>
                    <a:pt x="135" y="195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7"/>
            <p:cNvSpPr/>
            <p:nvPr/>
          </p:nvSpPr>
          <p:spPr>
            <a:xfrm>
              <a:off x="4626950" y="2303850"/>
              <a:ext cx="6025" cy="5200"/>
            </a:xfrm>
            <a:custGeom>
              <a:avLst/>
              <a:gdLst/>
              <a:ahLst/>
              <a:cxnLst/>
              <a:rect l="l" t="t" r="r" b="b"/>
              <a:pathLst>
                <a:path w="241" h="208" extrusionOk="0">
                  <a:moveTo>
                    <a:pt x="146" y="0"/>
                  </a:moveTo>
                  <a:cubicBezTo>
                    <a:pt x="106" y="0"/>
                    <a:pt x="66" y="19"/>
                    <a:pt x="34" y="51"/>
                  </a:cubicBezTo>
                  <a:cubicBezTo>
                    <a:pt x="17" y="88"/>
                    <a:pt x="1" y="104"/>
                    <a:pt x="1" y="137"/>
                  </a:cubicBezTo>
                  <a:cubicBezTo>
                    <a:pt x="1" y="154"/>
                    <a:pt x="1" y="170"/>
                    <a:pt x="34" y="191"/>
                  </a:cubicBezTo>
                  <a:cubicBezTo>
                    <a:pt x="50" y="207"/>
                    <a:pt x="67" y="207"/>
                    <a:pt x="104" y="207"/>
                  </a:cubicBezTo>
                  <a:cubicBezTo>
                    <a:pt x="121" y="191"/>
                    <a:pt x="137" y="191"/>
                    <a:pt x="137" y="191"/>
                  </a:cubicBezTo>
                  <a:cubicBezTo>
                    <a:pt x="153" y="170"/>
                    <a:pt x="170" y="170"/>
                    <a:pt x="186" y="154"/>
                  </a:cubicBezTo>
                  <a:cubicBezTo>
                    <a:pt x="240" y="104"/>
                    <a:pt x="240" y="51"/>
                    <a:pt x="207" y="18"/>
                  </a:cubicBezTo>
                  <a:cubicBezTo>
                    <a:pt x="188" y="6"/>
                    <a:pt x="167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7"/>
            <p:cNvSpPr/>
            <p:nvPr/>
          </p:nvSpPr>
          <p:spPr>
            <a:xfrm>
              <a:off x="4528125" y="236570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06" y="153"/>
                    <a:pt x="243" y="120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7"/>
            <p:cNvSpPr/>
            <p:nvPr/>
          </p:nvSpPr>
          <p:spPr>
            <a:xfrm>
              <a:off x="4510075" y="23422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82" y="1"/>
                  </a:moveTo>
                  <a:cubicBezTo>
                    <a:pt x="170" y="1"/>
                    <a:pt x="157" y="5"/>
                    <a:pt x="141" y="13"/>
                  </a:cubicBezTo>
                  <a:cubicBezTo>
                    <a:pt x="104" y="13"/>
                    <a:pt x="71" y="30"/>
                    <a:pt x="54" y="46"/>
                  </a:cubicBezTo>
                  <a:cubicBezTo>
                    <a:pt x="1" y="100"/>
                    <a:pt x="1" y="166"/>
                    <a:pt x="38" y="182"/>
                  </a:cubicBezTo>
                  <a:cubicBezTo>
                    <a:pt x="71" y="203"/>
                    <a:pt x="87" y="203"/>
                    <a:pt x="120" y="203"/>
                  </a:cubicBezTo>
                  <a:cubicBezTo>
                    <a:pt x="141" y="182"/>
                    <a:pt x="141" y="182"/>
                    <a:pt x="157" y="182"/>
                  </a:cubicBezTo>
                  <a:cubicBezTo>
                    <a:pt x="174" y="182"/>
                    <a:pt x="190" y="166"/>
                    <a:pt x="207" y="149"/>
                  </a:cubicBezTo>
                  <a:cubicBezTo>
                    <a:pt x="223" y="133"/>
                    <a:pt x="244" y="100"/>
                    <a:pt x="244" y="79"/>
                  </a:cubicBezTo>
                  <a:cubicBezTo>
                    <a:pt x="244" y="46"/>
                    <a:pt x="244" y="30"/>
                    <a:pt x="223" y="13"/>
                  </a:cubicBezTo>
                  <a:cubicBezTo>
                    <a:pt x="207" y="5"/>
                    <a:pt x="194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7"/>
            <p:cNvSpPr/>
            <p:nvPr/>
          </p:nvSpPr>
          <p:spPr>
            <a:xfrm>
              <a:off x="4514000" y="236395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20" y="1"/>
                    <a:pt x="50" y="34"/>
                    <a:pt x="33" y="104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3" y="190"/>
                    <a:pt x="169" y="174"/>
                  </a:cubicBezTo>
                  <a:cubicBezTo>
                    <a:pt x="169" y="174"/>
                    <a:pt x="190" y="174"/>
                    <a:pt x="190" y="157"/>
                  </a:cubicBezTo>
                  <a:cubicBezTo>
                    <a:pt x="223" y="137"/>
                    <a:pt x="239" y="120"/>
                    <a:pt x="256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39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7"/>
            <p:cNvSpPr/>
            <p:nvPr/>
          </p:nvSpPr>
          <p:spPr>
            <a:xfrm>
              <a:off x="4543175" y="23657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69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3" y="34"/>
                    <a:pt x="0" y="104"/>
                    <a:pt x="17" y="153"/>
                  </a:cubicBezTo>
                  <a:cubicBezTo>
                    <a:pt x="17" y="181"/>
                    <a:pt x="55" y="197"/>
                    <a:pt x="103" y="197"/>
                  </a:cubicBezTo>
                  <a:cubicBezTo>
                    <a:pt x="120" y="197"/>
                    <a:pt x="138" y="195"/>
                    <a:pt x="157" y="191"/>
                  </a:cubicBezTo>
                  <a:cubicBezTo>
                    <a:pt x="223" y="153"/>
                    <a:pt x="260" y="87"/>
                    <a:pt x="239" y="50"/>
                  </a:cubicBezTo>
                  <a:cubicBezTo>
                    <a:pt x="229" y="18"/>
                    <a:pt x="204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7"/>
            <p:cNvSpPr/>
            <p:nvPr/>
          </p:nvSpPr>
          <p:spPr>
            <a:xfrm>
              <a:off x="4544000" y="233947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6" y="0"/>
                  </a:moveTo>
                  <a:cubicBezTo>
                    <a:pt x="126" y="0"/>
                    <a:pt x="86" y="20"/>
                    <a:pt x="54" y="52"/>
                  </a:cubicBezTo>
                  <a:cubicBezTo>
                    <a:pt x="21" y="69"/>
                    <a:pt x="21" y="106"/>
                    <a:pt x="0" y="122"/>
                  </a:cubicBezTo>
                  <a:cubicBezTo>
                    <a:pt x="0" y="155"/>
                    <a:pt x="21" y="172"/>
                    <a:pt x="37" y="188"/>
                  </a:cubicBezTo>
                  <a:cubicBezTo>
                    <a:pt x="48" y="188"/>
                    <a:pt x="66" y="197"/>
                    <a:pt x="88" y="197"/>
                  </a:cubicBezTo>
                  <a:cubicBezTo>
                    <a:pt x="99" y="197"/>
                    <a:pt x="111" y="195"/>
                    <a:pt x="124" y="188"/>
                  </a:cubicBezTo>
                  <a:lnTo>
                    <a:pt x="157" y="188"/>
                  </a:lnTo>
                  <a:cubicBezTo>
                    <a:pt x="173" y="172"/>
                    <a:pt x="190" y="155"/>
                    <a:pt x="206" y="155"/>
                  </a:cubicBezTo>
                  <a:cubicBezTo>
                    <a:pt x="260" y="106"/>
                    <a:pt x="260" y="36"/>
                    <a:pt x="227" y="19"/>
                  </a:cubicBezTo>
                  <a:cubicBezTo>
                    <a:pt x="208" y="6"/>
                    <a:pt x="187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7"/>
            <p:cNvSpPr/>
            <p:nvPr/>
          </p:nvSpPr>
          <p:spPr>
            <a:xfrm>
              <a:off x="4543575" y="23540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8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0" y="191"/>
                    <a:pt x="141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44" y="121"/>
                    <a:pt x="244" y="88"/>
                  </a:cubicBezTo>
                  <a:cubicBezTo>
                    <a:pt x="260" y="38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7"/>
            <p:cNvSpPr/>
            <p:nvPr/>
          </p:nvSpPr>
          <p:spPr>
            <a:xfrm>
              <a:off x="4530275" y="235365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7" y="0"/>
                  </a:moveTo>
                  <a:cubicBezTo>
                    <a:pt x="104" y="17"/>
                    <a:pt x="71" y="33"/>
                    <a:pt x="54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47" y="190"/>
                    <a:pt x="67" y="197"/>
                    <a:pt x="88" y="197"/>
                  </a:cubicBezTo>
                  <a:cubicBezTo>
                    <a:pt x="98" y="197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190" y="157"/>
                    <a:pt x="207" y="137"/>
                  </a:cubicBezTo>
                  <a:cubicBezTo>
                    <a:pt x="260" y="104"/>
                    <a:pt x="260" y="33"/>
                    <a:pt x="223" y="17"/>
                  </a:cubicBezTo>
                  <a:cubicBezTo>
                    <a:pt x="190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7"/>
            <p:cNvSpPr/>
            <p:nvPr/>
          </p:nvSpPr>
          <p:spPr>
            <a:xfrm>
              <a:off x="4739425" y="24446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03" y="21"/>
                    <a:pt x="87" y="37"/>
                  </a:cubicBezTo>
                  <a:cubicBezTo>
                    <a:pt x="54" y="54"/>
                    <a:pt x="37" y="87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206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40"/>
                    <a:pt x="243" y="103"/>
                  </a:cubicBezTo>
                  <a:cubicBezTo>
                    <a:pt x="276" y="54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7"/>
            <p:cNvSpPr/>
            <p:nvPr/>
          </p:nvSpPr>
          <p:spPr>
            <a:xfrm>
              <a:off x="4850225" y="229140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20" y="0"/>
                  </a:moveTo>
                  <a:cubicBezTo>
                    <a:pt x="103" y="0"/>
                    <a:pt x="70" y="17"/>
                    <a:pt x="37" y="50"/>
                  </a:cubicBezTo>
                  <a:cubicBezTo>
                    <a:pt x="17" y="70"/>
                    <a:pt x="0" y="103"/>
                    <a:pt x="0" y="120"/>
                  </a:cubicBezTo>
                  <a:cubicBezTo>
                    <a:pt x="0" y="153"/>
                    <a:pt x="17" y="173"/>
                    <a:pt x="37" y="190"/>
                  </a:cubicBezTo>
                  <a:cubicBezTo>
                    <a:pt x="48" y="190"/>
                    <a:pt x="67" y="197"/>
                    <a:pt x="87" y="197"/>
                  </a:cubicBezTo>
                  <a:cubicBezTo>
                    <a:pt x="98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60" y="103"/>
                    <a:pt x="260" y="33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7"/>
            <p:cNvSpPr/>
            <p:nvPr/>
          </p:nvSpPr>
          <p:spPr>
            <a:xfrm>
              <a:off x="4848575" y="2280675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0"/>
                  </a:moveTo>
                  <a:cubicBezTo>
                    <a:pt x="136" y="0"/>
                    <a:pt x="120" y="0"/>
                    <a:pt x="83" y="33"/>
                  </a:cubicBezTo>
                  <a:cubicBezTo>
                    <a:pt x="50" y="50"/>
                    <a:pt x="33" y="66"/>
                    <a:pt x="33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69" y="170"/>
                  </a:cubicBezTo>
                  <a:cubicBezTo>
                    <a:pt x="206" y="153"/>
                    <a:pt x="239" y="137"/>
                    <a:pt x="256" y="87"/>
                  </a:cubicBezTo>
                  <a:cubicBezTo>
                    <a:pt x="272" y="33"/>
                    <a:pt x="239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7"/>
            <p:cNvSpPr/>
            <p:nvPr/>
          </p:nvSpPr>
          <p:spPr>
            <a:xfrm>
              <a:off x="4659525" y="23764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34"/>
                    <a:pt x="17" y="71"/>
                    <a:pt x="17" y="87"/>
                  </a:cubicBezTo>
                  <a:cubicBezTo>
                    <a:pt x="1" y="120"/>
                    <a:pt x="1" y="137"/>
                    <a:pt x="17" y="153"/>
                  </a:cubicBezTo>
                  <a:cubicBezTo>
                    <a:pt x="38" y="190"/>
                    <a:pt x="71" y="190"/>
                    <a:pt x="87" y="190"/>
                  </a:cubicBezTo>
                  <a:cubicBezTo>
                    <a:pt x="120" y="190"/>
                    <a:pt x="141" y="190"/>
                    <a:pt x="157" y="174"/>
                  </a:cubicBezTo>
                  <a:cubicBezTo>
                    <a:pt x="174" y="174"/>
                    <a:pt x="174" y="174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7"/>
            <p:cNvSpPr/>
            <p:nvPr/>
          </p:nvSpPr>
          <p:spPr>
            <a:xfrm>
              <a:off x="4845475" y="2269950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04" y="1"/>
                  </a:moveTo>
                  <a:cubicBezTo>
                    <a:pt x="104" y="1"/>
                    <a:pt x="87" y="17"/>
                    <a:pt x="71" y="17"/>
                  </a:cubicBezTo>
                  <a:cubicBezTo>
                    <a:pt x="38" y="34"/>
                    <a:pt x="21" y="67"/>
                    <a:pt x="0" y="83"/>
                  </a:cubicBezTo>
                  <a:cubicBezTo>
                    <a:pt x="0" y="120"/>
                    <a:pt x="0" y="137"/>
                    <a:pt x="21" y="153"/>
                  </a:cubicBezTo>
                  <a:cubicBezTo>
                    <a:pt x="38" y="186"/>
                    <a:pt x="54" y="186"/>
                    <a:pt x="87" y="186"/>
                  </a:cubicBezTo>
                  <a:cubicBezTo>
                    <a:pt x="104" y="186"/>
                    <a:pt x="124" y="186"/>
                    <a:pt x="141" y="170"/>
                  </a:cubicBezTo>
                  <a:cubicBezTo>
                    <a:pt x="157" y="170"/>
                    <a:pt x="174" y="170"/>
                    <a:pt x="174" y="153"/>
                  </a:cubicBezTo>
                  <a:cubicBezTo>
                    <a:pt x="207" y="137"/>
                    <a:pt x="227" y="120"/>
                    <a:pt x="244" y="83"/>
                  </a:cubicBezTo>
                  <a:cubicBezTo>
                    <a:pt x="260" y="50"/>
                    <a:pt x="244" y="17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7"/>
            <p:cNvSpPr/>
            <p:nvPr/>
          </p:nvSpPr>
          <p:spPr>
            <a:xfrm>
              <a:off x="4824850" y="23618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20"/>
                    <a:pt x="1" y="157"/>
                    <a:pt x="22" y="173"/>
                  </a:cubicBezTo>
                  <a:cubicBezTo>
                    <a:pt x="38" y="190"/>
                    <a:pt x="71" y="190"/>
                    <a:pt x="88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40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7"/>
            <p:cNvSpPr/>
            <p:nvPr/>
          </p:nvSpPr>
          <p:spPr>
            <a:xfrm>
              <a:off x="4836100" y="233902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7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24"/>
                    <a:pt x="17" y="157"/>
                    <a:pt x="17" y="173"/>
                  </a:cubicBezTo>
                  <a:cubicBezTo>
                    <a:pt x="33" y="190"/>
                    <a:pt x="66" y="190"/>
                    <a:pt x="10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90" y="173"/>
                  </a:cubicBezTo>
                  <a:cubicBezTo>
                    <a:pt x="206" y="157"/>
                    <a:pt x="239" y="124"/>
                    <a:pt x="239" y="103"/>
                  </a:cubicBezTo>
                  <a:cubicBezTo>
                    <a:pt x="256" y="37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7"/>
            <p:cNvSpPr/>
            <p:nvPr/>
          </p:nvSpPr>
          <p:spPr>
            <a:xfrm>
              <a:off x="4865675" y="22797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17" y="87"/>
                    <a:pt x="17" y="103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0"/>
                  </a:cubicBezTo>
                  <a:lnTo>
                    <a:pt x="174" y="174"/>
                  </a:lnTo>
                  <a:cubicBezTo>
                    <a:pt x="207" y="157"/>
                    <a:pt x="223" y="141"/>
                    <a:pt x="244" y="103"/>
                  </a:cubicBezTo>
                  <a:cubicBezTo>
                    <a:pt x="260" y="70"/>
                    <a:pt x="244" y="54"/>
                    <a:pt x="244" y="37"/>
                  </a:cubicBezTo>
                  <a:cubicBezTo>
                    <a:pt x="223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7"/>
            <p:cNvSpPr/>
            <p:nvPr/>
          </p:nvSpPr>
          <p:spPr>
            <a:xfrm>
              <a:off x="4605825" y="2365300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24" y="0"/>
                    <a:pt x="104" y="17"/>
                    <a:pt x="71" y="33"/>
                  </a:cubicBezTo>
                  <a:cubicBezTo>
                    <a:pt x="38" y="50"/>
                    <a:pt x="21" y="66"/>
                    <a:pt x="21" y="103"/>
                  </a:cubicBezTo>
                  <a:cubicBezTo>
                    <a:pt x="1" y="136"/>
                    <a:pt x="1" y="153"/>
                    <a:pt x="38" y="169"/>
                  </a:cubicBezTo>
                  <a:cubicBezTo>
                    <a:pt x="38" y="186"/>
                    <a:pt x="71" y="186"/>
                    <a:pt x="87" y="186"/>
                  </a:cubicBezTo>
                  <a:lnTo>
                    <a:pt x="157" y="186"/>
                  </a:lnTo>
                  <a:cubicBezTo>
                    <a:pt x="190" y="169"/>
                    <a:pt x="228" y="136"/>
                    <a:pt x="244" y="103"/>
                  </a:cubicBezTo>
                  <a:lnTo>
                    <a:pt x="244" y="83"/>
                  </a:lnTo>
                  <a:cubicBezTo>
                    <a:pt x="260" y="33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7"/>
            <p:cNvSpPr/>
            <p:nvPr/>
          </p:nvSpPr>
          <p:spPr>
            <a:xfrm>
              <a:off x="4742400" y="23970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04" y="17"/>
                    <a:pt x="71" y="33"/>
                  </a:cubicBezTo>
                  <a:cubicBezTo>
                    <a:pt x="38" y="50"/>
                    <a:pt x="21" y="87"/>
                    <a:pt x="21" y="103"/>
                  </a:cubicBezTo>
                  <a:cubicBezTo>
                    <a:pt x="1" y="136"/>
                    <a:pt x="1" y="153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4" y="206"/>
                    <a:pt x="157" y="190"/>
                  </a:cubicBezTo>
                  <a:cubicBezTo>
                    <a:pt x="157" y="190"/>
                    <a:pt x="174" y="190"/>
                    <a:pt x="174" y="173"/>
                  </a:cubicBezTo>
                  <a:cubicBezTo>
                    <a:pt x="207" y="153"/>
                    <a:pt x="227" y="136"/>
                    <a:pt x="244" y="103"/>
                  </a:cubicBezTo>
                  <a:cubicBezTo>
                    <a:pt x="260" y="50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7"/>
            <p:cNvSpPr/>
            <p:nvPr/>
          </p:nvSpPr>
          <p:spPr>
            <a:xfrm>
              <a:off x="4736000" y="2421300"/>
              <a:ext cx="6950" cy="4925"/>
            </a:xfrm>
            <a:custGeom>
              <a:avLst/>
              <a:gdLst/>
              <a:ahLst/>
              <a:cxnLst/>
              <a:rect l="l" t="t" r="r" b="b"/>
              <a:pathLst>
                <a:path w="278" h="197" extrusionOk="0">
                  <a:moveTo>
                    <a:pt x="172" y="0"/>
                  </a:moveTo>
                  <a:cubicBezTo>
                    <a:pt x="161" y="0"/>
                    <a:pt x="149" y="2"/>
                    <a:pt x="137" y="7"/>
                  </a:cubicBezTo>
                  <a:cubicBezTo>
                    <a:pt x="121" y="7"/>
                    <a:pt x="88" y="28"/>
                    <a:pt x="50" y="61"/>
                  </a:cubicBezTo>
                  <a:cubicBezTo>
                    <a:pt x="17" y="94"/>
                    <a:pt x="1" y="164"/>
                    <a:pt x="50" y="181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4" y="197"/>
                    <a:pt x="154" y="181"/>
                  </a:cubicBezTo>
                  <a:cubicBezTo>
                    <a:pt x="191" y="181"/>
                    <a:pt x="207" y="164"/>
                    <a:pt x="224" y="148"/>
                  </a:cubicBezTo>
                  <a:cubicBezTo>
                    <a:pt x="257" y="110"/>
                    <a:pt x="277" y="44"/>
                    <a:pt x="224" y="7"/>
                  </a:cubicBezTo>
                  <a:cubicBezTo>
                    <a:pt x="213" y="7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7"/>
            <p:cNvSpPr/>
            <p:nvPr/>
          </p:nvSpPr>
          <p:spPr>
            <a:xfrm>
              <a:off x="4520375" y="233005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0"/>
                    <a:pt x="38" y="87"/>
                    <a:pt x="38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206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3"/>
                    <a:pt x="244" y="136"/>
                    <a:pt x="261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7"/>
            <p:cNvSpPr/>
            <p:nvPr/>
          </p:nvSpPr>
          <p:spPr>
            <a:xfrm>
              <a:off x="4796100" y="232830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17"/>
                    <a:pt x="120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7" y="190"/>
                  </a:cubicBezTo>
                  <a:cubicBezTo>
                    <a:pt x="174" y="190"/>
                    <a:pt x="190" y="190"/>
                    <a:pt x="190" y="173"/>
                  </a:cubicBezTo>
                  <a:cubicBezTo>
                    <a:pt x="223" y="157"/>
                    <a:pt x="244" y="140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7"/>
            <p:cNvSpPr/>
            <p:nvPr/>
          </p:nvSpPr>
          <p:spPr>
            <a:xfrm>
              <a:off x="4811575" y="23167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20" y="17"/>
                    <a:pt x="87" y="33"/>
                  </a:cubicBezTo>
                  <a:cubicBezTo>
                    <a:pt x="54" y="50"/>
                    <a:pt x="37" y="66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7"/>
            <p:cNvSpPr/>
            <p:nvPr/>
          </p:nvSpPr>
          <p:spPr>
            <a:xfrm>
              <a:off x="4693025" y="229480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17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1" y="157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0"/>
                    <a:pt x="260" y="87"/>
                  </a:cubicBezTo>
                  <a:cubicBezTo>
                    <a:pt x="277" y="37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7"/>
            <p:cNvSpPr/>
            <p:nvPr/>
          </p:nvSpPr>
          <p:spPr>
            <a:xfrm>
              <a:off x="4753625" y="2374600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89" y="1"/>
                  </a:moveTo>
                  <a:cubicBezTo>
                    <a:pt x="183" y="1"/>
                    <a:pt x="177" y="1"/>
                    <a:pt x="170" y="4"/>
                  </a:cubicBezTo>
                  <a:cubicBezTo>
                    <a:pt x="137" y="4"/>
                    <a:pt x="104" y="4"/>
                    <a:pt x="67" y="20"/>
                  </a:cubicBezTo>
                  <a:cubicBezTo>
                    <a:pt x="50" y="41"/>
                    <a:pt x="17" y="74"/>
                    <a:pt x="17" y="90"/>
                  </a:cubicBezTo>
                  <a:cubicBezTo>
                    <a:pt x="1" y="123"/>
                    <a:pt x="1" y="144"/>
                    <a:pt x="17" y="160"/>
                  </a:cubicBezTo>
                  <a:cubicBezTo>
                    <a:pt x="34" y="177"/>
                    <a:pt x="50" y="193"/>
                    <a:pt x="88" y="193"/>
                  </a:cubicBezTo>
                  <a:cubicBezTo>
                    <a:pt x="104" y="193"/>
                    <a:pt x="137" y="193"/>
                    <a:pt x="154" y="177"/>
                  </a:cubicBezTo>
                  <a:cubicBezTo>
                    <a:pt x="154" y="177"/>
                    <a:pt x="170" y="177"/>
                    <a:pt x="191" y="160"/>
                  </a:cubicBezTo>
                  <a:cubicBezTo>
                    <a:pt x="207" y="144"/>
                    <a:pt x="224" y="123"/>
                    <a:pt x="240" y="90"/>
                  </a:cubicBezTo>
                  <a:cubicBezTo>
                    <a:pt x="255" y="47"/>
                    <a:pt x="231" y="1"/>
                    <a:pt x="1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7"/>
            <p:cNvSpPr/>
            <p:nvPr/>
          </p:nvSpPr>
          <p:spPr>
            <a:xfrm>
              <a:off x="4514825" y="23524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87" y="33"/>
                  </a:cubicBezTo>
                  <a:cubicBezTo>
                    <a:pt x="54" y="49"/>
                    <a:pt x="33" y="82"/>
                    <a:pt x="17" y="103"/>
                  </a:cubicBezTo>
                  <a:cubicBezTo>
                    <a:pt x="0" y="153"/>
                    <a:pt x="33" y="206"/>
                    <a:pt x="103" y="206"/>
                  </a:cubicBezTo>
                  <a:cubicBezTo>
                    <a:pt x="120" y="206"/>
                    <a:pt x="136" y="206"/>
                    <a:pt x="157" y="186"/>
                  </a:cubicBezTo>
                  <a:cubicBezTo>
                    <a:pt x="173" y="186"/>
                    <a:pt x="173" y="186"/>
                    <a:pt x="190" y="169"/>
                  </a:cubicBezTo>
                  <a:cubicBezTo>
                    <a:pt x="223" y="153"/>
                    <a:pt x="239" y="136"/>
                    <a:pt x="239" y="103"/>
                  </a:cubicBezTo>
                  <a:cubicBezTo>
                    <a:pt x="260" y="82"/>
                    <a:pt x="260" y="49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7"/>
            <p:cNvSpPr/>
            <p:nvPr/>
          </p:nvSpPr>
          <p:spPr>
            <a:xfrm>
              <a:off x="4948550" y="2303775"/>
              <a:ext cx="6400" cy="4850"/>
            </a:xfrm>
            <a:custGeom>
              <a:avLst/>
              <a:gdLst/>
              <a:ahLst/>
              <a:cxnLst/>
              <a:rect l="l" t="t" r="r" b="b"/>
              <a:pathLst>
                <a:path w="256" h="194" extrusionOk="0">
                  <a:moveTo>
                    <a:pt x="183" y="1"/>
                  </a:moveTo>
                  <a:cubicBezTo>
                    <a:pt x="175" y="1"/>
                    <a:pt x="166" y="2"/>
                    <a:pt x="157" y="4"/>
                  </a:cubicBezTo>
                  <a:cubicBezTo>
                    <a:pt x="124" y="4"/>
                    <a:pt x="87" y="4"/>
                    <a:pt x="70" y="21"/>
                  </a:cubicBezTo>
                  <a:cubicBezTo>
                    <a:pt x="38" y="37"/>
                    <a:pt x="21" y="70"/>
                    <a:pt x="0" y="91"/>
                  </a:cubicBezTo>
                  <a:cubicBezTo>
                    <a:pt x="0" y="124"/>
                    <a:pt x="0" y="140"/>
                    <a:pt x="21" y="157"/>
                  </a:cubicBezTo>
                  <a:cubicBezTo>
                    <a:pt x="38" y="173"/>
                    <a:pt x="54" y="194"/>
                    <a:pt x="87" y="194"/>
                  </a:cubicBezTo>
                  <a:cubicBezTo>
                    <a:pt x="103" y="194"/>
                    <a:pt x="124" y="194"/>
                    <a:pt x="141" y="173"/>
                  </a:cubicBezTo>
                  <a:cubicBezTo>
                    <a:pt x="157" y="173"/>
                    <a:pt x="157" y="173"/>
                    <a:pt x="174" y="157"/>
                  </a:cubicBezTo>
                  <a:cubicBezTo>
                    <a:pt x="207" y="140"/>
                    <a:pt x="227" y="124"/>
                    <a:pt x="227" y="91"/>
                  </a:cubicBezTo>
                  <a:cubicBezTo>
                    <a:pt x="256" y="44"/>
                    <a:pt x="235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7"/>
            <p:cNvSpPr/>
            <p:nvPr/>
          </p:nvSpPr>
          <p:spPr>
            <a:xfrm>
              <a:off x="4951125" y="2269750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1" y="0"/>
                  </a:moveTo>
                  <a:cubicBezTo>
                    <a:pt x="142" y="0"/>
                    <a:pt x="123" y="3"/>
                    <a:pt x="104" y="9"/>
                  </a:cubicBezTo>
                  <a:cubicBezTo>
                    <a:pt x="54" y="42"/>
                    <a:pt x="0" y="112"/>
                    <a:pt x="21" y="145"/>
                  </a:cubicBezTo>
                  <a:cubicBezTo>
                    <a:pt x="32" y="177"/>
                    <a:pt x="63" y="197"/>
                    <a:pt x="99" y="197"/>
                  </a:cubicBezTo>
                  <a:cubicBezTo>
                    <a:pt x="118" y="197"/>
                    <a:pt x="138" y="191"/>
                    <a:pt x="157" y="178"/>
                  </a:cubicBezTo>
                  <a:cubicBezTo>
                    <a:pt x="227" y="161"/>
                    <a:pt x="277" y="91"/>
                    <a:pt x="260" y="42"/>
                  </a:cubicBezTo>
                  <a:cubicBezTo>
                    <a:pt x="248" y="18"/>
                    <a:pt x="208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7"/>
            <p:cNvSpPr/>
            <p:nvPr/>
          </p:nvSpPr>
          <p:spPr>
            <a:xfrm>
              <a:off x="4934425" y="231457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1"/>
                  </a:moveTo>
                  <a:cubicBezTo>
                    <a:pt x="153" y="1"/>
                    <a:pt x="137" y="1"/>
                    <a:pt x="104" y="17"/>
                  </a:cubicBezTo>
                  <a:cubicBezTo>
                    <a:pt x="50" y="34"/>
                    <a:pt x="1" y="104"/>
                    <a:pt x="17" y="153"/>
                  </a:cubicBezTo>
                  <a:cubicBezTo>
                    <a:pt x="29" y="181"/>
                    <a:pt x="70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174" y="174"/>
                    <a:pt x="190" y="174"/>
                    <a:pt x="207" y="153"/>
                  </a:cubicBezTo>
                  <a:cubicBezTo>
                    <a:pt x="240" y="120"/>
                    <a:pt x="256" y="87"/>
                    <a:pt x="256" y="50"/>
                  </a:cubicBezTo>
                  <a:cubicBezTo>
                    <a:pt x="240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7"/>
            <p:cNvSpPr/>
            <p:nvPr/>
          </p:nvSpPr>
          <p:spPr>
            <a:xfrm>
              <a:off x="4956800" y="2280425"/>
              <a:ext cx="6825" cy="5000"/>
            </a:xfrm>
            <a:custGeom>
              <a:avLst/>
              <a:gdLst/>
              <a:ahLst/>
              <a:cxnLst/>
              <a:rect l="l" t="t" r="r" b="b"/>
              <a:pathLst>
                <a:path w="273" h="200" extrusionOk="0">
                  <a:moveTo>
                    <a:pt x="179" y="1"/>
                  </a:moveTo>
                  <a:cubicBezTo>
                    <a:pt x="159" y="1"/>
                    <a:pt x="138" y="4"/>
                    <a:pt x="120" y="10"/>
                  </a:cubicBezTo>
                  <a:cubicBezTo>
                    <a:pt x="50" y="43"/>
                    <a:pt x="0" y="97"/>
                    <a:pt x="17" y="147"/>
                  </a:cubicBezTo>
                  <a:cubicBezTo>
                    <a:pt x="27" y="180"/>
                    <a:pt x="59" y="200"/>
                    <a:pt x="94" y="200"/>
                  </a:cubicBezTo>
                  <a:cubicBezTo>
                    <a:pt x="114" y="200"/>
                    <a:pt x="135" y="193"/>
                    <a:pt x="153" y="180"/>
                  </a:cubicBezTo>
                  <a:cubicBezTo>
                    <a:pt x="223" y="147"/>
                    <a:pt x="272" y="97"/>
                    <a:pt x="256" y="43"/>
                  </a:cubicBezTo>
                  <a:cubicBezTo>
                    <a:pt x="245" y="12"/>
                    <a:pt x="213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7"/>
            <p:cNvSpPr/>
            <p:nvPr/>
          </p:nvSpPr>
          <p:spPr>
            <a:xfrm>
              <a:off x="4940825" y="22819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0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7" y="38"/>
                    <a:pt x="0" y="104"/>
                    <a:pt x="21" y="141"/>
                  </a:cubicBezTo>
                  <a:cubicBezTo>
                    <a:pt x="21" y="178"/>
                    <a:pt x="58" y="197"/>
                    <a:pt x="106" y="197"/>
                  </a:cubicBezTo>
                  <a:cubicBezTo>
                    <a:pt x="122" y="197"/>
                    <a:pt x="139" y="195"/>
                    <a:pt x="157" y="191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7"/>
            <p:cNvSpPr/>
            <p:nvPr/>
          </p:nvSpPr>
          <p:spPr>
            <a:xfrm>
              <a:off x="4938250" y="2326900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84" y="0"/>
                  </a:moveTo>
                  <a:cubicBezTo>
                    <a:pt x="175" y="0"/>
                    <a:pt x="166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0" y="143"/>
                  </a:cubicBezTo>
                  <a:cubicBezTo>
                    <a:pt x="13" y="177"/>
                    <a:pt x="44" y="196"/>
                    <a:pt x="83" y="196"/>
                  </a:cubicBezTo>
                  <a:cubicBezTo>
                    <a:pt x="106" y="196"/>
                    <a:pt x="131" y="189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27" y="126"/>
                    <a:pt x="243" y="73"/>
                    <a:pt x="243" y="40"/>
                  </a:cubicBezTo>
                  <a:cubicBezTo>
                    <a:pt x="231" y="16"/>
                    <a:pt x="208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7"/>
            <p:cNvSpPr/>
            <p:nvPr/>
          </p:nvSpPr>
          <p:spPr>
            <a:xfrm>
              <a:off x="4956275" y="22926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1" y="141"/>
                    <a:pt x="21" y="157"/>
                    <a:pt x="38" y="174"/>
                  </a:cubicBezTo>
                  <a:cubicBezTo>
                    <a:pt x="54" y="190"/>
                    <a:pt x="71" y="190"/>
                    <a:pt x="104" y="190"/>
                  </a:cubicBezTo>
                  <a:lnTo>
                    <a:pt x="157" y="190"/>
                  </a:lnTo>
                  <a:cubicBezTo>
                    <a:pt x="207" y="174"/>
                    <a:pt x="244" y="141"/>
                    <a:pt x="244" y="104"/>
                  </a:cubicBezTo>
                  <a:lnTo>
                    <a:pt x="244" y="87"/>
                  </a:ln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7"/>
            <p:cNvSpPr/>
            <p:nvPr/>
          </p:nvSpPr>
          <p:spPr>
            <a:xfrm>
              <a:off x="4757450" y="2548675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104" y="0"/>
                  </a:moveTo>
                  <a:cubicBezTo>
                    <a:pt x="87" y="17"/>
                    <a:pt x="54" y="33"/>
                    <a:pt x="17" y="49"/>
                  </a:cubicBezTo>
                  <a:cubicBezTo>
                    <a:pt x="17" y="66"/>
                    <a:pt x="1" y="66"/>
                    <a:pt x="1" y="87"/>
                  </a:cubicBezTo>
                  <a:cubicBezTo>
                    <a:pt x="71" y="103"/>
                    <a:pt x="141" y="120"/>
                    <a:pt x="207" y="120"/>
                  </a:cubicBezTo>
                  <a:cubicBezTo>
                    <a:pt x="207" y="120"/>
                    <a:pt x="223" y="87"/>
                    <a:pt x="223" y="66"/>
                  </a:cubicBezTo>
                  <a:cubicBezTo>
                    <a:pt x="223" y="49"/>
                    <a:pt x="207" y="33"/>
                    <a:pt x="190" y="17"/>
                  </a:cubicBezTo>
                  <a:cubicBezTo>
                    <a:pt x="174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7"/>
            <p:cNvSpPr/>
            <p:nvPr/>
          </p:nvSpPr>
          <p:spPr>
            <a:xfrm>
              <a:off x="4536250" y="227335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228" y="1"/>
                  </a:moveTo>
                  <a:cubicBezTo>
                    <a:pt x="174" y="1"/>
                    <a:pt x="141" y="17"/>
                    <a:pt x="87" y="17"/>
                  </a:cubicBezTo>
                  <a:lnTo>
                    <a:pt x="71" y="17"/>
                  </a:lnTo>
                  <a:cubicBezTo>
                    <a:pt x="38" y="34"/>
                    <a:pt x="21" y="50"/>
                    <a:pt x="21" y="87"/>
                  </a:cubicBezTo>
                  <a:cubicBezTo>
                    <a:pt x="1" y="120"/>
                    <a:pt x="1" y="137"/>
                    <a:pt x="21" y="153"/>
                  </a:cubicBezTo>
                  <a:cubicBezTo>
                    <a:pt x="38" y="174"/>
                    <a:pt x="54" y="190"/>
                    <a:pt x="87" y="190"/>
                  </a:cubicBezTo>
                  <a:cubicBezTo>
                    <a:pt x="104" y="190"/>
                    <a:pt x="124" y="174"/>
                    <a:pt x="157" y="174"/>
                  </a:cubicBezTo>
                  <a:lnTo>
                    <a:pt x="174" y="153"/>
                  </a:lnTo>
                  <a:cubicBezTo>
                    <a:pt x="207" y="137"/>
                    <a:pt x="228" y="104"/>
                    <a:pt x="244" y="87"/>
                  </a:cubicBezTo>
                  <a:cubicBezTo>
                    <a:pt x="244" y="50"/>
                    <a:pt x="244" y="17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7"/>
            <p:cNvSpPr/>
            <p:nvPr/>
          </p:nvSpPr>
          <p:spPr>
            <a:xfrm>
              <a:off x="4959375" y="2336950"/>
              <a:ext cx="5175" cy="3425"/>
            </a:xfrm>
            <a:custGeom>
              <a:avLst/>
              <a:gdLst/>
              <a:ahLst/>
              <a:cxnLst/>
              <a:rect l="l" t="t" r="r" b="b"/>
              <a:pathLst>
                <a:path w="207" h="137" extrusionOk="0">
                  <a:moveTo>
                    <a:pt x="153" y="1"/>
                  </a:moveTo>
                  <a:cubicBezTo>
                    <a:pt x="120" y="1"/>
                    <a:pt x="83" y="17"/>
                    <a:pt x="66" y="34"/>
                  </a:cubicBezTo>
                  <a:cubicBezTo>
                    <a:pt x="33" y="50"/>
                    <a:pt x="17" y="67"/>
                    <a:pt x="0" y="104"/>
                  </a:cubicBezTo>
                  <a:lnTo>
                    <a:pt x="0" y="137"/>
                  </a:lnTo>
                  <a:cubicBezTo>
                    <a:pt x="66" y="104"/>
                    <a:pt x="136" y="67"/>
                    <a:pt x="206" y="17"/>
                  </a:cubicBezTo>
                  <a:cubicBezTo>
                    <a:pt x="206" y="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7"/>
            <p:cNvSpPr/>
            <p:nvPr/>
          </p:nvSpPr>
          <p:spPr>
            <a:xfrm>
              <a:off x="4951650" y="2314575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1"/>
                  </a:moveTo>
                  <a:cubicBezTo>
                    <a:pt x="136" y="1"/>
                    <a:pt x="103" y="1"/>
                    <a:pt x="83" y="17"/>
                  </a:cubicBezTo>
                  <a:cubicBezTo>
                    <a:pt x="50" y="34"/>
                    <a:pt x="33" y="71"/>
                    <a:pt x="17" y="87"/>
                  </a:cubicBezTo>
                  <a:cubicBezTo>
                    <a:pt x="0" y="153"/>
                    <a:pt x="33" y="191"/>
                    <a:pt x="103" y="191"/>
                  </a:cubicBezTo>
                  <a:cubicBezTo>
                    <a:pt x="120" y="191"/>
                    <a:pt x="136" y="191"/>
                    <a:pt x="153" y="174"/>
                  </a:cubicBezTo>
                  <a:cubicBezTo>
                    <a:pt x="206" y="153"/>
                    <a:pt x="239" y="120"/>
                    <a:pt x="256" y="87"/>
                  </a:cubicBezTo>
                  <a:cubicBezTo>
                    <a:pt x="272" y="34"/>
                    <a:pt x="239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7"/>
            <p:cNvSpPr/>
            <p:nvPr/>
          </p:nvSpPr>
          <p:spPr>
            <a:xfrm>
              <a:off x="4943400" y="233820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24" y="17"/>
                    <a:pt x="87" y="17"/>
                  </a:cubicBezTo>
                  <a:cubicBezTo>
                    <a:pt x="54" y="33"/>
                    <a:pt x="37" y="70"/>
                    <a:pt x="21" y="103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4" y="120"/>
                    <a:pt x="244" y="103"/>
                  </a:cubicBezTo>
                  <a:cubicBezTo>
                    <a:pt x="260" y="70"/>
                    <a:pt x="260" y="54"/>
                    <a:pt x="244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7"/>
            <p:cNvSpPr/>
            <p:nvPr/>
          </p:nvSpPr>
          <p:spPr>
            <a:xfrm>
              <a:off x="4953300" y="232530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20" y="1"/>
                  </a:moveTo>
                  <a:cubicBezTo>
                    <a:pt x="87" y="1"/>
                    <a:pt x="70" y="17"/>
                    <a:pt x="37" y="54"/>
                  </a:cubicBezTo>
                  <a:cubicBezTo>
                    <a:pt x="17" y="71"/>
                    <a:pt x="0" y="104"/>
                    <a:pt x="0" y="120"/>
                  </a:cubicBezTo>
                  <a:cubicBezTo>
                    <a:pt x="0" y="137"/>
                    <a:pt x="17" y="174"/>
                    <a:pt x="37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40" y="190"/>
                    <a:pt x="140" y="174"/>
                  </a:cubicBezTo>
                  <a:cubicBezTo>
                    <a:pt x="173" y="174"/>
                    <a:pt x="190" y="157"/>
                    <a:pt x="206" y="137"/>
                  </a:cubicBezTo>
                  <a:cubicBezTo>
                    <a:pt x="243" y="104"/>
                    <a:pt x="260" y="34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7"/>
            <p:cNvSpPr/>
            <p:nvPr/>
          </p:nvSpPr>
          <p:spPr>
            <a:xfrm>
              <a:off x="4933075" y="2304800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72" y="0"/>
                  </a:moveTo>
                  <a:cubicBezTo>
                    <a:pt x="152" y="0"/>
                    <a:pt x="131" y="4"/>
                    <a:pt x="104" y="13"/>
                  </a:cubicBezTo>
                  <a:cubicBezTo>
                    <a:pt x="55" y="29"/>
                    <a:pt x="22" y="66"/>
                    <a:pt x="22" y="99"/>
                  </a:cubicBezTo>
                  <a:cubicBezTo>
                    <a:pt x="22" y="116"/>
                    <a:pt x="1" y="132"/>
                    <a:pt x="22" y="153"/>
                  </a:cubicBezTo>
                  <a:cubicBezTo>
                    <a:pt x="34" y="177"/>
                    <a:pt x="63" y="192"/>
                    <a:pt x="106" y="192"/>
                  </a:cubicBezTo>
                  <a:cubicBezTo>
                    <a:pt x="122" y="192"/>
                    <a:pt x="139" y="190"/>
                    <a:pt x="158" y="186"/>
                  </a:cubicBezTo>
                  <a:cubicBezTo>
                    <a:pt x="228" y="153"/>
                    <a:pt x="261" y="99"/>
                    <a:pt x="244" y="50"/>
                  </a:cubicBezTo>
                  <a:cubicBezTo>
                    <a:pt x="244" y="29"/>
                    <a:pt x="244" y="13"/>
                    <a:pt x="228" y="13"/>
                  </a:cubicBezTo>
                  <a:cubicBezTo>
                    <a:pt x="209" y="4"/>
                    <a:pt x="192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7"/>
            <p:cNvSpPr/>
            <p:nvPr/>
          </p:nvSpPr>
          <p:spPr>
            <a:xfrm>
              <a:off x="4943400" y="229222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40" y="0"/>
                  </a:moveTo>
                  <a:cubicBezTo>
                    <a:pt x="103" y="17"/>
                    <a:pt x="70" y="37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4" y="198"/>
                    <a:pt x="66" y="202"/>
                    <a:pt x="79" y="202"/>
                  </a:cubicBezTo>
                  <a:cubicBezTo>
                    <a:pt x="92" y="202"/>
                    <a:pt x="105" y="198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73"/>
                    <a:pt x="206" y="157"/>
                  </a:cubicBezTo>
                  <a:cubicBezTo>
                    <a:pt x="244" y="120"/>
                    <a:pt x="244" y="103"/>
                    <a:pt x="260" y="70"/>
                  </a:cubicBezTo>
                  <a:cubicBezTo>
                    <a:pt x="260" y="54"/>
                    <a:pt x="244" y="37"/>
                    <a:pt x="227" y="17"/>
                  </a:cubicBezTo>
                  <a:cubicBezTo>
                    <a:pt x="206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7"/>
            <p:cNvSpPr/>
            <p:nvPr/>
          </p:nvSpPr>
          <p:spPr>
            <a:xfrm>
              <a:off x="4866100" y="2397450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0" y="1"/>
                    <a:pt x="124" y="17"/>
                    <a:pt x="103" y="17"/>
                  </a:cubicBezTo>
                  <a:cubicBezTo>
                    <a:pt x="37" y="54"/>
                    <a:pt x="0" y="104"/>
                    <a:pt x="0" y="157"/>
                  </a:cubicBezTo>
                  <a:cubicBezTo>
                    <a:pt x="13" y="189"/>
                    <a:pt x="46" y="208"/>
                    <a:pt x="86" y="208"/>
                  </a:cubicBezTo>
                  <a:cubicBezTo>
                    <a:pt x="108" y="208"/>
                    <a:pt x="132" y="202"/>
                    <a:pt x="157" y="190"/>
                  </a:cubicBezTo>
                  <a:cubicBezTo>
                    <a:pt x="173" y="190"/>
                    <a:pt x="190" y="174"/>
                    <a:pt x="190" y="157"/>
                  </a:cubicBezTo>
                  <a:cubicBezTo>
                    <a:pt x="227" y="120"/>
                    <a:pt x="243" y="87"/>
                    <a:pt x="243" y="54"/>
                  </a:cubicBezTo>
                  <a:cubicBezTo>
                    <a:pt x="227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7"/>
            <p:cNvSpPr/>
            <p:nvPr/>
          </p:nvSpPr>
          <p:spPr>
            <a:xfrm>
              <a:off x="4866600" y="238482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7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60"/>
                    <a:pt x="17" y="93"/>
                  </a:cubicBezTo>
                  <a:cubicBezTo>
                    <a:pt x="1" y="110"/>
                    <a:pt x="1" y="126"/>
                    <a:pt x="1" y="147"/>
                  </a:cubicBezTo>
                  <a:cubicBezTo>
                    <a:pt x="1" y="164"/>
                    <a:pt x="17" y="180"/>
                    <a:pt x="34" y="197"/>
                  </a:cubicBezTo>
                  <a:cubicBezTo>
                    <a:pt x="67" y="197"/>
                    <a:pt x="104" y="197"/>
                    <a:pt x="137" y="180"/>
                  </a:cubicBezTo>
                  <a:cubicBezTo>
                    <a:pt x="207" y="164"/>
                    <a:pt x="240" y="93"/>
                    <a:pt x="240" y="44"/>
                  </a:cubicBezTo>
                  <a:cubicBezTo>
                    <a:pt x="228" y="17"/>
                    <a:pt x="186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7"/>
            <p:cNvSpPr/>
            <p:nvPr/>
          </p:nvSpPr>
          <p:spPr>
            <a:xfrm>
              <a:off x="4907825" y="23261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53" y="1"/>
                  </a:moveTo>
                  <a:cubicBezTo>
                    <a:pt x="120" y="1"/>
                    <a:pt x="83" y="21"/>
                    <a:pt x="67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17" y="190"/>
                    <a:pt x="50" y="207"/>
                    <a:pt x="83" y="207"/>
                  </a:cubicBezTo>
                  <a:cubicBezTo>
                    <a:pt x="104" y="207"/>
                    <a:pt x="120" y="190"/>
                    <a:pt x="137" y="190"/>
                  </a:cubicBezTo>
                  <a:cubicBezTo>
                    <a:pt x="153" y="190"/>
                    <a:pt x="153" y="174"/>
                    <a:pt x="170" y="174"/>
                  </a:cubicBezTo>
                  <a:cubicBezTo>
                    <a:pt x="207" y="157"/>
                    <a:pt x="223" y="124"/>
                    <a:pt x="223" y="104"/>
                  </a:cubicBezTo>
                  <a:cubicBezTo>
                    <a:pt x="240" y="54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7"/>
            <p:cNvSpPr/>
            <p:nvPr/>
          </p:nvSpPr>
          <p:spPr>
            <a:xfrm>
              <a:off x="4756625" y="2490625"/>
              <a:ext cx="6425" cy="5075"/>
            </a:xfrm>
            <a:custGeom>
              <a:avLst/>
              <a:gdLst/>
              <a:ahLst/>
              <a:cxnLst/>
              <a:rect l="l" t="t" r="r" b="b"/>
              <a:pathLst>
                <a:path w="257" h="203" extrusionOk="0">
                  <a:moveTo>
                    <a:pt x="137" y="1"/>
                  </a:moveTo>
                  <a:cubicBezTo>
                    <a:pt x="104" y="17"/>
                    <a:pt x="71" y="38"/>
                    <a:pt x="50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52" y="199"/>
                    <a:pt x="65" y="203"/>
                    <a:pt x="78" y="203"/>
                  </a:cubicBezTo>
                  <a:cubicBezTo>
                    <a:pt x="91" y="203"/>
                    <a:pt x="104" y="199"/>
                    <a:pt x="120" y="190"/>
                  </a:cubicBezTo>
                  <a:lnTo>
                    <a:pt x="153" y="190"/>
                  </a:lnTo>
                  <a:cubicBezTo>
                    <a:pt x="174" y="174"/>
                    <a:pt x="190" y="174"/>
                    <a:pt x="207" y="157"/>
                  </a:cubicBezTo>
                  <a:cubicBezTo>
                    <a:pt x="256" y="104"/>
                    <a:pt x="256" y="54"/>
                    <a:pt x="223" y="17"/>
                  </a:cubicBezTo>
                  <a:cubicBezTo>
                    <a:pt x="190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7"/>
            <p:cNvSpPr/>
            <p:nvPr/>
          </p:nvSpPr>
          <p:spPr>
            <a:xfrm>
              <a:off x="4790525" y="2500950"/>
              <a:ext cx="6950" cy="4750"/>
            </a:xfrm>
            <a:custGeom>
              <a:avLst/>
              <a:gdLst/>
              <a:ahLst/>
              <a:cxnLst/>
              <a:rect l="l" t="t" r="r" b="b"/>
              <a:pathLst>
                <a:path w="278" h="190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74" y="190"/>
                  </a:lnTo>
                  <a:cubicBezTo>
                    <a:pt x="174" y="173"/>
                    <a:pt x="191" y="173"/>
                    <a:pt x="191" y="173"/>
                  </a:cubicBezTo>
                  <a:cubicBezTo>
                    <a:pt x="224" y="157"/>
                    <a:pt x="240" y="120"/>
                    <a:pt x="261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7"/>
            <p:cNvSpPr/>
            <p:nvPr/>
          </p:nvSpPr>
          <p:spPr>
            <a:xfrm>
              <a:off x="4502750" y="23312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1" y="157"/>
                    <a:pt x="38" y="190"/>
                  </a:cubicBezTo>
                  <a:cubicBezTo>
                    <a:pt x="54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lnTo>
                    <a:pt x="244" y="87"/>
                  </a:lnTo>
                  <a:cubicBezTo>
                    <a:pt x="261" y="38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7"/>
            <p:cNvSpPr/>
            <p:nvPr/>
          </p:nvSpPr>
          <p:spPr>
            <a:xfrm>
              <a:off x="4920725" y="231540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1"/>
                  </a:moveTo>
                  <a:cubicBezTo>
                    <a:pt x="103" y="17"/>
                    <a:pt x="66" y="38"/>
                    <a:pt x="50" y="54"/>
                  </a:cubicBezTo>
                  <a:cubicBezTo>
                    <a:pt x="0" y="104"/>
                    <a:pt x="0" y="158"/>
                    <a:pt x="50" y="191"/>
                  </a:cubicBezTo>
                  <a:cubicBezTo>
                    <a:pt x="58" y="199"/>
                    <a:pt x="71" y="203"/>
                    <a:pt x="85" y="203"/>
                  </a:cubicBezTo>
                  <a:cubicBezTo>
                    <a:pt x="98" y="203"/>
                    <a:pt x="112" y="199"/>
                    <a:pt x="120" y="191"/>
                  </a:cubicBezTo>
                  <a:lnTo>
                    <a:pt x="153" y="191"/>
                  </a:lnTo>
                  <a:cubicBezTo>
                    <a:pt x="169" y="174"/>
                    <a:pt x="186" y="158"/>
                    <a:pt x="206" y="158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8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7"/>
            <p:cNvSpPr/>
            <p:nvPr/>
          </p:nvSpPr>
          <p:spPr>
            <a:xfrm>
              <a:off x="4538425" y="2285200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8" y="1"/>
                  </a:moveTo>
                  <a:cubicBezTo>
                    <a:pt x="136" y="1"/>
                    <a:pt x="90" y="18"/>
                    <a:pt x="54" y="42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70" y="195"/>
                    <a:pt x="87" y="195"/>
                    <a:pt x="120" y="195"/>
                  </a:cubicBezTo>
                  <a:cubicBezTo>
                    <a:pt x="141" y="195"/>
                    <a:pt x="141" y="178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60" y="92"/>
                    <a:pt x="260" y="42"/>
                    <a:pt x="223" y="9"/>
                  </a:cubicBezTo>
                  <a:cubicBezTo>
                    <a:pt x="209" y="3"/>
                    <a:pt x="194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7"/>
            <p:cNvSpPr/>
            <p:nvPr/>
          </p:nvSpPr>
          <p:spPr>
            <a:xfrm>
              <a:off x="4465450" y="2342100"/>
              <a:ext cx="6000" cy="4675"/>
            </a:xfrm>
            <a:custGeom>
              <a:avLst/>
              <a:gdLst/>
              <a:ahLst/>
              <a:cxnLst/>
              <a:rect l="l" t="t" r="r" b="b"/>
              <a:pathLst>
                <a:path w="240" h="187" extrusionOk="0">
                  <a:moveTo>
                    <a:pt x="153" y="1"/>
                  </a:moveTo>
                  <a:cubicBezTo>
                    <a:pt x="120" y="1"/>
                    <a:pt x="87" y="17"/>
                    <a:pt x="5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33" y="137"/>
                    <a:pt x="87" y="170"/>
                    <a:pt x="120" y="186"/>
                  </a:cubicBezTo>
                  <a:lnTo>
                    <a:pt x="136" y="186"/>
                  </a:lnTo>
                  <a:cubicBezTo>
                    <a:pt x="153" y="186"/>
                    <a:pt x="153" y="186"/>
                    <a:pt x="174" y="170"/>
                  </a:cubicBezTo>
                  <a:cubicBezTo>
                    <a:pt x="190" y="153"/>
                    <a:pt x="223" y="137"/>
                    <a:pt x="223" y="104"/>
                  </a:cubicBezTo>
                  <a:cubicBezTo>
                    <a:pt x="239" y="50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7"/>
            <p:cNvSpPr/>
            <p:nvPr/>
          </p:nvSpPr>
          <p:spPr>
            <a:xfrm>
              <a:off x="4925875" y="232572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17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86" y="173"/>
                  </a:cubicBezTo>
                  <a:cubicBezTo>
                    <a:pt x="207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7"/>
            <p:cNvSpPr/>
            <p:nvPr/>
          </p:nvSpPr>
          <p:spPr>
            <a:xfrm>
              <a:off x="4467200" y="2332200"/>
              <a:ext cx="425" cy="850"/>
            </a:xfrm>
            <a:custGeom>
              <a:avLst/>
              <a:gdLst/>
              <a:ahLst/>
              <a:cxnLst/>
              <a:rect l="l" t="t" r="r" b="b"/>
              <a:pathLst>
                <a:path w="17" h="34" extrusionOk="0">
                  <a:moveTo>
                    <a:pt x="0" y="34"/>
                  </a:moveTo>
                  <a:cubicBezTo>
                    <a:pt x="0" y="34"/>
                    <a:pt x="17" y="17"/>
                    <a:pt x="17" y="1"/>
                  </a:cubicBezTo>
                  <a:lnTo>
                    <a:pt x="17" y="1"/>
                  </a:lnTo>
                  <a:cubicBezTo>
                    <a:pt x="17" y="17"/>
                    <a:pt x="0" y="34"/>
                    <a:pt x="0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7"/>
            <p:cNvSpPr/>
            <p:nvPr/>
          </p:nvSpPr>
          <p:spPr>
            <a:xfrm>
              <a:off x="4522950" y="228450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8" y="70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1" y="206"/>
                    <a:pt x="141" y="190"/>
                    <a:pt x="174" y="190"/>
                  </a:cubicBezTo>
                  <a:lnTo>
                    <a:pt x="191" y="173"/>
                  </a:lnTo>
                  <a:cubicBezTo>
                    <a:pt x="224" y="157"/>
                    <a:pt x="244" y="120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7"/>
            <p:cNvSpPr/>
            <p:nvPr/>
          </p:nvSpPr>
          <p:spPr>
            <a:xfrm>
              <a:off x="4928450" y="2280050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55" y="1"/>
                  </a:moveTo>
                  <a:cubicBezTo>
                    <a:pt x="139" y="1"/>
                    <a:pt x="122" y="3"/>
                    <a:pt x="104" y="9"/>
                  </a:cubicBezTo>
                  <a:cubicBezTo>
                    <a:pt x="66" y="25"/>
                    <a:pt x="33" y="58"/>
                    <a:pt x="17" y="75"/>
                  </a:cubicBezTo>
                  <a:cubicBezTo>
                    <a:pt x="17" y="112"/>
                    <a:pt x="0" y="129"/>
                    <a:pt x="17" y="145"/>
                  </a:cubicBezTo>
                  <a:cubicBezTo>
                    <a:pt x="17" y="162"/>
                    <a:pt x="33" y="178"/>
                    <a:pt x="50" y="195"/>
                  </a:cubicBezTo>
                  <a:cubicBezTo>
                    <a:pt x="83" y="195"/>
                    <a:pt x="120" y="195"/>
                    <a:pt x="153" y="178"/>
                  </a:cubicBezTo>
                  <a:cubicBezTo>
                    <a:pt x="223" y="162"/>
                    <a:pt x="256" y="91"/>
                    <a:pt x="240" y="42"/>
                  </a:cubicBezTo>
                  <a:cubicBezTo>
                    <a:pt x="228" y="18"/>
                    <a:pt x="196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7"/>
            <p:cNvSpPr/>
            <p:nvPr/>
          </p:nvSpPr>
          <p:spPr>
            <a:xfrm>
              <a:off x="4927925" y="229262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21"/>
                    <a:pt x="104" y="21"/>
                  </a:cubicBezTo>
                  <a:cubicBezTo>
                    <a:pt x="54" y="54"/>
                    <a:pt x="1" y="104"/>
                    <a:pt x="21" y="157"/>
                  </a:cubicBezTo>
                  <a:cubicBezTo>
                    <a:pt x="32" y="189"/>
                    <a:pt x="62" y="200"/>
                    <a:pt x="97" y="200"/>
                  </a:cubicBezTo>
                  <a:cubicBezTo>
                    <a:pt x="117" y="200"/>
                    <a:pt x="138" y="196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4"/>
                    <a:pt x="261" y="87"/>
                    <a:pt x="261" y="54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7"/>
            <p:cNvSpPr/>
            <p:nvPr/>
          </p:nvSpPr>
          <p:spPr>
            <a:xfrm>
              <a:off x="4846000" y="231540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66" y="38"/>
                    <a:pt x="33" y="54"/>
                    <a:pt x="17" y="87"/>
                  </a:cubicBezTo>
                  <a:cubicBezTo>
                    <a:pt x="0" y="104"/>
                    <a:pt x="0" y="141"/>
                    <a:pt x="0" y="158"/>
                  </a:cubicBezTo>
                  <a:cubicBezTo>
                    <a:pt x="17" y="174"/>
                    <a:pt x="33" y="191"/>
                    <a:pt x="50" y="191"/>
                  </a:cubicBezTo>
                  <a:cubicBezTo>
                    <a:pt x="58" y="199"/>
                    <a:pt x="75" y="203"/>
                    <a:pt x="95" y="203"/>
                  </a:cubicBezTo>
                  <a:cubicBezTo>
                    <a:pt x="115" y="203"/>
                    <a:pt x="136" y="199"/>
                    <a:pt x="153" y="191"/>
                  </a:cubicBezTo>
                  <a:cubicBezTo>
                    <a:pt x="206" y="158"/>
                    <a:pt x="256" y="104"/>
                    <a:pt x="239" y="54"/>
                  </a:cubicBezTo>
                  <a:cubicBezTo>
                    <a:pt x="228" y="20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7"/>
            <p:cNvSpPr/>
            <p:nvPr/>
          </p:nvSpPr>
          <p:spPr>
            <a:xfrm>
              <a:off x="4775500" y="2352800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5"/>
                    <a:pt x="17" y="154"/>
                  </a:cubicBezTo>
                  <a:cubicBezTo>
                    <a:pt x="30" y="189"/>
                    <a:pt x="62" y="201"/>
                    <a:pt x="97" y="201"/>
                  </a:cubicBezTo>
                  <a:cubicBezTo>
                    <a:pt x="117" y="201"/>
                    <a:pt x="138" y="197"/>
                    <a:pt x="157" y="191"/>
                  </a:cubicBezTo>
                  <a:cubicBezTo>
                    <a:pt x="223" y="154"/>
                    <a:pt x="276" y="105"/>
                    <a:pt x="260" y="51"/>
                  </a:cubicBezTo>
                  <a:cubicBezTo>
                    <a:pt x="249" y="19"/>
                    <a:pt x="216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7"/>
            <p:cNvSpPr/>
            <p:nvPr/>
          </p:nvSpPr>
          <p:spPr>
            <a:xfrm>
              <a:off x="4765600" y="2271375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76" y="0"/>
                  </a:moveTo>
                  <a:cubicBezTo>
                    <a:pt x="153" y="0"/>
                    <a:pt x="128" y="4"/>
                    <a:pt x="103" y="10"/>
                  </a:cubicBezTo>
                  <a:cubicBezTo>
                    <a:pt x="54" y="47"/>
                    <a:pt x="0" y="96"/>
                    <a:pt x="21" y="150"/>
                  </a:cubicBezTo>
                  <a:cubicBezTo>
                    <a:pt x="32" y="182"/>
                    <a:pt x="63" y="200"/>
                    <a:pt x="98" y="200"/>
                  </a:cubicBezTo>
                  <a:cubicBezTo>
                    <a:pt x="117" y="200"/>
                    <a:pt x="138" y="195"/>
                    <a:pt x="157" y="183"/>
                  </a:cubicBezTo>
                  <a:cubicBezTo>
                    <a:pt x="227" y="150"/>
                    <a:pt x="260" y="96"/>
                    <a:pt x="260" y="47"/>
                  </a:cubicBezTo>
                  <a:cubicBezTo>
                    <a:pt x="249" y="12"/>
                    <a:pt x="217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7"/>
            <p:cNvSpPr/>
            <p:nvPr/>
          </p:nvSpPr>
          <p:spPr>
            <a:xfrm>
              <a:off x="4755275" y="22835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1"/>
                  </a:moveTo>
                  <a:cubicBezTo>
                    <a:pt x="140" y="1"/>
                    <a:pt x="123" y="3"/>
                    <a:pt x="104" y="7"/>
                  </a:cubicBezTo>
                  <a:cubicBezTo>
                    <a:pt x="38" y="40"/>
                    <a:pt x="1" y="110"/>
                    <a:pt x="22" y="143"/>
                  </a:cubicBezTo>
                  <a:cubicBezTo>
                    <a:pt x="22" y="178"/>
                    <a:pt x="50" y="197"/>
                    <a:pt x="88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228" y="160"/>
                    <a:pt x="261" y="94"/>
                    <a:pt x="244" y="40"/>
                  </a:cubicBezTo>
                  <a:cubicBezTo>
                    <a:pt x="232" y="16"/>
                    <a:pt x="200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7"/>
            <p:cNvSpPr/>
            <p:nvPr/>
          </p:nvSpPr>
          <p:spPr>
            <a:xfrm>
              <a:off x="4763025" y="23051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8"/>
                  </a:cubicBezTo>
                  <a:cubicBezTo>
                    <a:pt x="37" y="54"/>
                    <a:pt x="21" y="87"/>
                    <a:pt x="0" y="104"/>
                  </a:cubicBezTo>
                  <a:cubicBezTo>
                    <a:pt x="0" y="141"/>
                    <a:pt x="0" y="157"/>
                    <a:pt x="21" y="174"/>
                  </a:cubicBezTo>
                  <a:cubicBezTo>
                    <a:pt x="21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4"/>
                    <a:pt x="173" y="174"/>
                  </a:cubicBezTo>
                  <a:cubicBezTo>
                    <a:pt x="206" y="157"/>
                    <a:pt x="227" y="120"/>
                    <a:pt x="227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7"/>
            <p:cNvSpPr/>
            <p:nvPr/>
          </p:nvSpPr>
          <p:spPr>
            <a:xfrm>
              <a:off x="4747550" y="2306375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63" y="1"/>
                  </a:moveTo>
                  <a:cubicBezTo>
                    <a:pt x="145" y="1"/>
                    <a:pt x="126" y="6"/>
                    <a:pt x="104" y="20"/>
                  </a:cubicBezTo>
                  <a:cubicBezTo>
                    <a:pt x="54" y="36"/>
                    <a:pt x="21" y="69"/>
                    <a:pt x="21" y="106"/>
                  </a:cubicBezTo>
                  <a:cubicBezTo>
                    <a:pt x="1" y="123"/>
                    <a:pt x="1" y="139"/>
                    <a:pt x="21" y="139"/>
                  </a:cubicBezTo>
                  <a:cubicBezTo>
                    <a:pt x="21" y="173"/>
                    <a:pt x="48" y="192"/>
                    <a:pt x="85" y="192"/>
                  </a:cubicBezTo>
                  <a:cubicBezTo>
                    <a:pt x="107" y="192"/>
                    <a:pt x="132" y="186"/>
                    <a:pt x="157" y="172"/>
                  </a:cubicBezTo>
                  <a:cubicBezTo>
                    <a:pt x="228" y="156"/>
                    <a:pt x="260" y="90"/>
                    <a:pt x="244" y="53"/>
                  </a:cubicBezTo>
                  <a:cubicBezTo>
                    <a:pt x="244" y="36"/>
                    <a:pt x="228" y="20"/>
                    <a:pt x="228" y="20"/>
                  </a:cubicBezTo>
                  <a:cubicBezTo>
                    <a:pt x="206" y="10"/>
                    <a:pt x="186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7"/>
            <p:cNvSpPr/>
            <p:nvPr/>
          </p:nvSpPr>
          <p:spPr>
            <a:xfrm>
              <a:off x="4748900" y="2316350"/>
              <a:ext cx="6400" cy="4725"/>
            </a:xfrm>
            <a:custGeom>
              <a:avLst/>
              <a:gdLst/>
              <a:ahLst/>
              <a:cxnLst/>
              <a:rect l="l" t="t" r="r" b="b"/>
              <a:pathLst>
                <a:path w="256" h="189" extrusionOk="0">
                  <a:moveTo>
                    <a:pt x="153" y="0"/>
                  </a:moveTo>
                  <a:cubicBezTo>
                    <a:pt x="153" y="0"/>
                    <a:pt x="120" y="0"/>
                    <a:pt x="103" y="16"/>
                  </a:cubicBezTo>
                  <a:cubicBezTo>
                    <a:pt x="50" y="33"/>
                    <a:pt x="0" y="103"/>
                    <a:pt x="17" y="136"/>
                  </a:cubicBezTo>
                  <a:cubicBezTo>
                    <a:pt x="28" y="168"/>
                    <a:pt x="61" y="188"/>
                    <a:pt x="96" y="188"/>
                  </a:cubicBezTo>
                  <a:cubicBezTo>
                    <a:pt x="115" y="188"/>
                    <a:pt x="135" y="182"/>
                    <a:pt x="153" y="169"/>
                  </a:cubicBezTo>
                  <a:cubicBezTo>
                    <a:pt x="174" y="169"/>
                    <a:pt x="190" y="153"/>
                    <a:pt x="206" y="153"/>
                  </a:cubicBezTo>
                  <a:cubicBezTo>
                    <a:pt x="239" y="120"/>
                    <a:pt x="256" y="82"/>
                    <a:pt x="256" y="49"/>
                  </a:cubicBezTo>
                  <a:cubicBezTo>
                    <a:pt x="239" y="16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7"/>
            <p:cNvSpPr/>
            <p:nvPr/>
          </p:nvSpPr>
          <p:spPr>
            <a:xfrm>
              <a:off x="4631175" y="23996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5" y="50"/>
                    <a:pt x="17" y="70"/>
                    <a:pt x="17" y="103"/>
                  </a:cubicBezTo>
                  <a:cubicBezTo>
                    <a:pt x="1" y="153"/>
                    <a:pt x="38" y="190"/>
                    <a:pt x="88" y="190"/>
                  </a:cubicBezTo>
                  <a:cubicBezTo>
                    <a:pt x="121" y="190"/>
                    <a:pt x="141" y="190"/>
                    <a:pt x="158" y="173"/>
                  </a:cubicBezTo>
                  <a:lnTo>
                    <a:pt x="191" y="173"/>
                  </a:lnTo>
                  <a:cubicBezTo>
                    <a:pt x="207" y="136"/>
                    <a:pt x="244" y="120"/>
                    <a:pt x="244" y="87"/>
                  </a:cubicBezTo>
                  <a:cubicBezTo>
                    <a:pt x="261" y="33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7"/>
            <p:cNvSpPr/>
            <p:nvPr/>
          </p:nvSpPr>
          <p:spPr>
            <a:xfrm>
              <a:off x="4752300" y="232830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0"/>
                  </a:moveTo>
                  <a:cubicBezTo>
                    <a:pt x="157" y="0"/>
                    <a:pt x="141" y="17"/>
                    <a:pt x="120" y="17"/>
                  </a:cubicBezTo>
                  <a:cubicBezTo>
                    <a:pt x="54" y="54"/>
                    <a:pt x="0" y="103"/>
                    <a:pt x="17" y="157"/>
                  </a:cubicBezTo>
                  <a:cubicBezTo>
                    <a:pt x="30" y="189"/>
                    <a:pt x="62" y="207"/>
                    <a:pt x="102" y="207"/>
                  </a:cubicBezTo>
                  <a:cubicBezTo>
                    <a:pt x="124" y="207"/>
                    <a:pt x="149" y="202"/>
                    <a:pt x="174" y="190"/>
                  </a:cubicBezTo>
                  <a:cubicBezTo>
                    <a:pt x="190" y="173"/>
                    <a:pt x="207" y="173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7"/>
            <p:cNvSpPr/>
            <p:nvPr/>
          </p:nvSpPr>
          <p:spPr>
            <a:xfrm>
              <a:off x="4763525" y="2351050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54" y="1"/>
                  </a:moveTo>
                  <a:cubicBezTo>
                    <a:pt x="132" y="1"/>
                    <a:pt x="108" y="6"/>
                    <a:pt x="83" y="18"/>
                  </a:cubicBezTo>
                  <a:cubicBezTo>
                    <a:pt x="50" y="18"/>
                    <a:pt x="34" y="55"/>
                    <a:pt x="17" y="88"/>
                  </a:cubicBezTo>
                  <a:cubicBezTo>
                    <a:pt x="1" y="104"/>
                    <a:pt x="1" y="121"/>
                    <a:pt x="1" y="137"/>
                  </a:cubicBezTo>
                  <a:cubicBezTo>
                    <a:pt x="1" y="175"/>
                    <a:pt x="17" y="175"/>
                    <a:pt x="50" y="191"/>
                  </a:cubicBezTo>
                  <a:cubicBezTo>
                    <a:pt x="67" y="191"/>
                    <a:pt x="104" y="191"/>
                    <a:pt x="137" y="175"/>
                  </a:cubicBezTo>
                  <a:cubicBezTo>
                    <a:pt x="207" y="158"/>
                    <a:pt x="256" y="88"/>
                    <a:pt x="240" y="55"/>
                  </a:cubicBezTo>
                  <a:cubicBezTo>
                    <a:pt x="229" y="20"/>
                    <a:pt x="196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7"/>
            <p:cNvSpPr/>
            <p:nvPr/>
          </p:nvSpPr>
          <p:spPr>
            <a:xfrm>
              <a:off x="4763025" y="23638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93" y="0"/>
                  </a:moveTo>
                  <a:cubicBezTo>
                    <a:pt x="182" y="0"/>
                    <a:pt x="170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21" y="143"/>
                  </a:cubicBezTo>
                  <a:cubicBezTo>
                    <a:pt x="21" y="178"/>
                    <a:pt x="49" y="197"/>
                    <a:pt x="88" y="197"/>
                  </a:cubicBezTo>
                  <a:cubicBezTo>
                    <a:pt x="108" y="197"/>
                    <a:pt x="132" y="191"/>
                    <a:pt x="157" y="180"/>
                  </a:cubicBezTo>
                  <a:cubicBezTo>
                    <a:pt x="173" y="180"/>
                    <a:pt x="190" y="163"/>
                    <a:pt x="206" y="143"/>
                  </a:cubicBezTo>
                  <a:cubicBezTo>
                    <a:pt x="243" y="126"/>
                    <a:pt x="260" y="77"/>
                    <a:pt x="243" y="40"/>
                  </a:cubicBezTo>
                  <a:cubicBezTo>
                    <a:pt x="243" y="16"/>
                    <a:pt x="224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7"/>
            <p:cNvSpPr/>
            <p:nvPr/>
          </p:nvSpPr>
          <p:spPr>
            <a:xfrm>
              <a:off x="4773325" y="23386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0" y="157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lnTo>
                    <a:pt x="190" y="174"/>
                  </a:lnTo>
                  <a:cubicBezTo>
                    <a:pt x="207" y="141"/>
                    <a:pt x="244" y="120"/>
                    <a:pt x="244" y="87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7"/>
            <p:cNvSpPr/>
            <p:nvPr/>
          </p:nvSpPr>
          <p:spPr>
            <a:xfrm>
              <a:off x="4766100" y="2315825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21"/>
                    <a:pt x="83" y="37"/>
                  </a:cubicBezTo>
                  <a:cubicBezTo>
                    <a:pt x="50" y="54"/>
                    <a:pt x="34" y="87"/>
                    <a:pt x="17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207"/>
                    <a:pt x="153" y="190"/>
                  </a:cubicBezTo>
                  <a:cubicBezTo>
                    <a:pt x="207" y="174"/>
                    <a:pt x="240" y="141"/>
                    <a:pt x="240" y="103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7"/>
            <p:cNvSpPr/>
            <p:nvPr/>
          </p:nvSpPr>
          <p:spPr>
            <a:xfrm>
              <a:off x="4767750" y="23268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0"/>
                  </a:moveTo>
                  <a:cubicBezTo>
                    <a:pt x="145" y="0"/>
                    <a:pt x="133" y="2"/>
                    <a:pt x="120" y="8"/>
                  </a:cubicBezTo>
                  <a:cubicBezTo>
                    <a:pt x="87" y="8"/>
                    <a:pt x="71" y="24"/>
                    <a:pt x="38" y="41"/>
                  </a:cubicBezTo>
                  <a:cubicBezTo>
                    <a:pt x="17" y="74"/>
                    <a:pt x="1" y="94"/>
                    <a:pt x="1" y="127"/>
                  </a:cubicBezTo>
                  <a:cubicBezTo>
                    <a:pt x="1" y="14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lnTo>
                    <a:pt x="141" y="177"/>
                  </a:lnTo>
                  <a:cubicBezTo>
                    <a:pt x="158" y="177"/>
                    <a:pt x="190" y="160"/>
                    <a:pt x="207" y="144"/>
                  </a:cubicBezTo>
                  <a:cubicBezTo>
                    <a:pt x="244" y="94"/>
                    <a:pt x="261" y="41"/>
                    <a:pt x="207" y="8"/>
                  </a:cubicBezTo>
                  <a:cubicBezTo>
                    <a:pt x="196" y="8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7"/>
            <p:cNvSpPr/>
            <p:nvPr/>
          </p:nvSpPr>
          <p:spPr>
            <a:xfrm>
              <a:off x="4771275" y="2281900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1" y="0"/>
                  </a:moveTo>
                  <a:cubicBezTo>
                    <a:pt x="150" y="0"/>
                    <a:pt x="126" y="6"/>
                    <a:pt x="103" y="17"/>
                  </a:cubicBezTo>
                  <a:cubicBezTo>
                    <a:pt x="49" y="55"/>
                    <a:pt x="0" y="104"/>
                    <a:pt x="17" y="158"/>
                  </a:cubicBezTo>
                  <a:cubicBezTo>
                    <a:pt x="29" y="182"/>
                    <a:pt x="69" y="197"/>
                    <a:pt x="110" y="197"/>
                  </a:cubicBezTo>
                  <a:cubicBezTo>
                    <a:pt x="125" y="197"/>
                    <a:pt x="139" y="195"/>
                    <a:pt x="153" y="191"/>
                  </a:cubicBezTo>
                  <a:cubicBezTo>
                    <a:pt x="223" y="158"/>
                    <a:pt x="272" y="104"/>
                    <a:pt x="256" y="55"/>
                  </a:cubicBezTo>
                  <a:cubicBezTo>
                    <a:pt x="245" y="20"/>
                    <a:pt x="211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7"/>
            <p:cNvSpPr/>
            <p:nvPr/>
          </p:nvSpPr>
          <p:spPr>
            <a:xfrm>
              <a:off x="4770750" y="22943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87" y="17"/>
                  </a:cubicBezTo>
                  <a:cubicBezTo>
                    <a:pt x="54" y="54"/>
                    <a:pt x="38" y="71"/>
                    <a:pt x="21" y="87"/>
                  </a:cubicBezTo>
                  <a:cubicBezTo>
                    <a:pt x="0" y="120"/>
                    <a:pt x="21" y="157"/>
                    <a:pt x="38" y="174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90" y="157"/>
                    <a:pt x="227" y="137"/>
                    <a:pt x="244" y="87"/>
                  </a:cubicBezTo>
                  <a:cubicBezTo>
                    <a:pt x="260" y="3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7"/>
            <p:cNvSpPr/>
            <p:nvPr/>
          </p:nvSpPr>
          <p:spPr>
            <a:xfrm>
              <a:off x="4757875" y="229397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17"/>
                    <a:pt x="70" y="33"/>
                    <a:pt x="54" y="50"/>
                  </a:cubicBezTo>
                  <a:cubicBezTo>
                    <a:pt x="0" y="103"/>
                    <a:pt x="0" y="153"/>
                    <a:pt x="37" y="190"/>
                  </a:cubicBezTo>
                  <a:cubicBezTo>
                    <a:pt x="59" y="190"/>
                    <a:pt x="74" y="197"/>
                    <a:pt x="92" y="197"/>
                  </a:cubicBezTo>
                  <a:cubicBezTo>
                    <a:pt x="101" y="197"/>
                    <a:pt x="111" y="195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43" y="120"/>
                    <a:pt x="243" y="103"/>
                    <a:pt x="243" y="70"/>
                  </a:cubicBezTo>
                  <a:cubicBezTo>
                    <a:pt x="260" y="50"/>
                    <a:pt x="243" y="17"/>
                    <a:pt x="227" y="17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7"/>
            <p:cNvSpPr/>
            <p:nvPr/>
          </p:nvSpPr>
          <p:spPr>
            <a:xfrm>
              <a:off x="4646650" y="23879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3" y="0"/>
                    <a:pt x="71" y="21"/>
                  </a:cubicBezTo>
                  <a:cubicBezTo>
                    <a:pt x="54" y="38"/>
                    <a:pt x="17" y="71"/>
                    <a:pt x="17" y="87"/>
                  </a:cubicBezTo>
                  <a:cubicBezTo>
                    <a:pt x="0" y="141"/>
                    <a:pt x="38" y="190"/>
                    <a:pt x="87" y="190"/>
                  </a:cubicBezTo>
                  <a:cubicBezTo>
                    <a:pt x="103" y="190"/>
                    <a:pt x="141" y="190"/>
                    <a:pt x="157" y="174"/>
                  </a:cubicBezTo>
                  <a:cubicBezTo>
                    <a:pt x="157" y="174"/>
                    <a:pt x="174" y="174"/>
                    <a:pt x="190" y="157"/>
                  </a:cubicBezTo>
                  <a:cubicBezTo>
                    <a:pt x="207" y="141"/>
                    <a:pt x="223" y="124"/>
                    <a:pt x="244" y="87"/>
                  </a:cubicBezTo>
                  <a:cubicBezTo>
                    <a:pt x="260" y="38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7"/>
            <p:cNvSpPr/>
            <p:nvPr/>
          </p:nvSpPr>
          <p:spPr>
            <a:xfrm>
              <a:off x="4647050" y="2373425"/>
              <a:ext cx="6525" cy="4975"/>
            </a:xfrm>
            <a:custGeom>
              <a:avLst/>
              <a:gdLst/>
              <a:ahLst/>
              <a:cxnLst/>
              <a:rect l="l" t="t" r="r" b="b"/>
              <a:pathLst>
                <a:path w="261" h="199" extrusionOk="0">
                  <a:moveTo>
                    <a:pt x="157" y="0"/>
                  </a:moveTo>
                  <a:cubicBezTo>
                    <a:pt x="119" y="0"/>
                    <a:pt x="76" y="19"/>
                    <a:pt x="55" y="51"/>
                  </a:cubicBezTo>
                  <a:cubicBezTo>
                    <a:pt x="22" y="67"/>
                    <a:pt x="1" y="104"/>
                    <a:pt x="1" y="121"/>
                  </a:cubicBezTo>
                  <a:cubicBezTo>
                    <a:pt x="1" y="154"/>
                    <a:pt x="22" y="170"/>
                    <a:pt x="38" y="191"/>
                  </a:cubicBezTo>
                  <a:cubicBezTo>
                    <a:pt x="49" y="191"/>
                    <a:pt x="67" y="198"/>
                    <a:pt x="89" y="198"/>
                  </a:cubicBezTo>
                  <a:cubicBezTo>
                    <a:pt x="100" y="198"/>
                    <a:pt x="112" y="196"/>
                    <a:pt x="125" y="191"/>
                  </a:cubicBezTo>
                  <a:lnTo>
                    <a:pt x="158" y="191"/>
                  </a:lnTo>
                  <a:cubicBezTo>
                    <a:pt x="174" y="170"/>
                    <a:pt x="191" y="154"/>
                    <a:pt x="207" y="137"/>
                  </a:cubicBezTo>
                  <a:cubicBezTo>
                    <a:pt x="261" y="104"/>
                    <a:pt x="261" y="34"/>
                    <a:pt x="207" y="18"/>
                  </a:cubicBezTo>
                  <a:cubicBezTo>
                    <a:pt x="195" y="6"/>
                    <a:pt x="17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7"/>
            <p:cNvSpPr/>
            <p:nvPr/>
          </p:nvSpPr>
          <p:spPr>
            <a:xfrm>
              <a:off x="4675400" y="2329450"/>
              <a:ext cx="6100" cy="4950"/>
            </a:xfrm>
            <a:custGeom>
              <a:avLst/>
              <a:gdLst/>
              <a:ahLst/>
              <a:cxnLst/>
              <a:rect l="l" t="t" r="r" b="b"/>
              <a:pathLst>
                <a:path w="244" h="198" extrusionOk="0">
                  <a:moveTo>
                    <a:pt x="162" y="1"/>
                  </a:moveTo>
                  <a:cubicBezTo>
                    <a:pt x="154" y="1"/>
                    <a:pt x="146" y="2"/>
                    <a:pt x="141" y="8"/>
                  </a:cubicBezTo>
                  <a:cubicBezTo>
                    <a:pt x="104" y="8"/>
                    <a:pt x="71" y="24"/>
                    <a:pt x="54" y="41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8"/>
                    <a:pt x="87" y="198"/>
                    <a:pt x="124" y="198"/>
                  </a:cubicBezTo>
                  <a:cubicBezTo>
                    <a:pt x="141" y="198"/>
                    <a:pt x="141" y="17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27" y="127"/>
                    <a:pt x="244" y="94"/>
                    <a:pt x="244" y="74"/>
                  </a:cubicBezTo>
                  <a:cubicBezTo>
                    <a:pt x="244" y="41"/>
                    <a:pt x="244" y="24"/>
                    <a:pt x="207" y="8"/>
                  </a:cubicBezTo>
                  <a:cubicBezTo>
                    <a:pt x="196" y="8"/>
                    <a:pt x="17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7"/>
            <p:cNvSpPr/>
            <p:nvPr/>
          </p:nvSpPr>
          <p:spPr>
            <a:xfrm>
              <a:off x="4646225" y="2399600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0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4" y="34"/>
                    <a:pt x="1" y="104"/>
                    <a:pt x="1" y="137"/>
                  </a:cubicBezTo>
                  <a:cubicBezTo>
                    <a:pt x="12" y="172"/>
                    <a:pt x="45" y="191"/>
                    <a:pt x="87" y="191"/>
                  </a:cubicBezTo>
                  <a:cubicBezTo>
                    <a:pt x="109" y="191"/>
                    <a:pt x="133" y="186"/>
                    <a:pt x="158" y="174"/>
                  </a:cubicBezTo>
                  <a:cubicBezTo>
                    <a:pt x="207" y="154"/>
                    <a:pt x="261" y="88"/>
                    <a:pt x="240" y="51"/>
                  </a:cubicBezTo>
                  <a:cubicBezTo>
                    <a:pt x="229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7"/>
            <p:cNvSpPr/>
            <p:nvPr/>
          </p:nvSpPr>
          <p:spPr>
            <a:xfrm>
              <a:off x="4679325" y="2292625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4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3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3" y="157"/>
                    <a:pt x="240" y="141"/>
                    <a:pt x="240" y="104"/>
                  </a:cubicBezTo>
                  <a:cubicBezTo>
                    <a:pt x="256" y="87"/>
                    <a:pt x="256" y="54"/>
                    <a:pt x="240" y="38"/>
                  </a:cubicBezTo>
                  <a:cubicBezTo>
                    <a:pt x="223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7"/>
            <p:cNvSpPr/>
            <p:nvPr/>
          </p:nvSpPr>
          <p:spPr>
            <a:xfrm>
              <a:off x="4657375" y="242065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21" y="70"/>
                    <a:pt x="21" y="87"/>
                  </a:cubicBezTo>
                  <a:cubicBezTo>
                    <a:pt x="0" y="136"/>
                    <a:pt x="21" y="174"/>
                    <a:pt x="54" y="190"/>
                  </a:cubicBezTo>
                  <a:lnTo>
                    <a:pt x="87" y="190"/>
                  </a:lnTo>
                  <a:cubicBezTo>
                    <a:pt x="103" y="190"/>
                    <a:pt x="124" y="190"/>
                    <a:pt x="157" y="174"/>
                  </a:cubicBezTo>
                  <a:cubicBezTo>
                    <a:pt x="173" y="174"/>
                    <a:pt x="206" y="136"/>
                    <a:pt x="227" y="120"/>
                  </a:cubicBezTo>
                  <a:cubicBezTo>
                    <a:pt x="227" y="103"/>
                    <a:pt x="243" y="103"/>
                    <a:pt x="243" y="87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7"/>
            <p:cNvSpPr/>
            <p:nvPr/>
          </p:nvSpPr>
          <p:spPr>
            <a:xfrm>
              <a:off x="4653150" y="2408175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33" y="38"/>
                    <a:pt x="0" y="104"/>
                    <a:pt x="0" y="157"/>
                  </a:cubicBezTo>
                  <a:cubicBezTo>
                    <a:pt x="12" y="181"/>
                    <a:pt x="53" y="197"/>
                    <a:pt x="100" y="197"/>
                  </a:cubicBezTo>
                  <a:cubicBezTo>
                    <a:pt x="117" y="197"/>
                    <a:pt x="135" y="195"/>
                    <a:pt x="153" y="190"/>
                  </a:cubicBezTo>
                  <a:cubicBezTo>
                    <a:pt x="206" y="157"/>
                    <a:pt x="256" y="87"/>
                    <a:pt x="239" y="54"/>
                  </a:cubicBezTo>
                  <a:cubicBezTo>
                    <a:pt x="229" y="19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7"/>
            <p:cNvSpPr/>
            <p:nvPr/>
          </p:nvSpPr>
          <p:spPr>
            <a:xfrm>
              <a:off x="4680150" y="23407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20"/>
                    <a:pt x="0" y="157"/>
                    <a:pt x="17" y="173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07" y="157"/>
                    <a:pt x="244" y="120"/>
                    <a:pt x="244" y="103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7"/>
            <p:cNvSpPr/>
            <p:nvPr/>
          </p:nvSpPr>
          <p:spPr>
            <a:xfrm>
              <a:off x="4632950" y="23875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3" y="1"/>
                  </a:moveTo>
                  <a:cubicBezTo>
                    <a:pt x="120" y="1"/>
                    <a:pt x="87" y="17"/>
                    <a:pt x="70" y="55"/>
                  </a:cubicBezTo>
                  <a:cubicBezTo>
                    <a:pt x="17" y="88"/>
                    <a:pt x="0" y="158"/>
                    <a:pt x="50" y="191"/>
                  </a:cubicBezTo>
                  <a:lnTo>
                    <a:pt x="136" y="191"/>
                  </a:lnTo>
                  <a:cubicBezTo>
                    <a:pt x="136" y="191"/>
                    <a:pt x="153" y="191"/>
                    <a:pt x="173" y="174"/>
                  </a:cubicBezTo>
                  <a:cubicBezTo>
                    <a:pt x="190" y="174"/>
                    <a:pt x="206" y="158"/>
                    <a:pt x="223" y="141"/>
                  </a:cubicBezTo>
                  <a:cubicBezTo>
                    <a:pt x="276" y="104"/>
                    <a:pt x="276" y="38"/>
                    <a:pt x="223" y="17"/>
                  </a:cubicBezTo>
                  <a:cubicBezTo>
                    <a:pt x="206" y="1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7"/>
            <p:cNvSpPr/>
            <p:nvPr/>
          </p:nvSpPr>
          <p:spPr>
            <a:xfrm>
              <a:off x="4683650" y="2351475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50" y="55"/>
                    <a:pt x="34" y="71"/>
                    <a:pt x="17" y="104"/>
                  </a:cubicBezTo>
                  <a:cubicBezTo>
                    <a:pt x="1" y="158"/>
                    <a:pt x="34" y="207"/>
                    <a:pt x="83" y="207"/>
                  </a:cubicBezTo>
                  <a:cubicBezTo>
                    <a:pt x="120" y="207"/>
                    <a:pt x="137" y="191"/>
                    <a:pt x="153" y="191"/>
                  </a:cubicBezTo>
                  <a:cubicBezTo>
                    <a:pt x="186" y="174"/>
                    <a:pt x="223" y="141"/>
                    <a:pt x="240" y="104"/>
                  </a:cubicBezTo>
                  <a:cubicBezTo>
                    <a:pt x="256" y="55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7"/>
            <p:cNvSpPr/>
            <p:nvPr/>
          </p:nvSpPr>
          <p:spPr>
            <a:xfrm>
              <a:off x="4636750" y="23510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4"/>
                    <a:pt x="38" y="71"/>
                    <a:pt x="21" y="103"/>
                  </a:cubicBezTo>
                  <a:cubicBezTo>
                    <a:pt x="1" y="157"/>
                    <a:pt x="21" y="190"/>
                    <a:pt x="71" y="190"/>
                  </a:cubicBezTo>
                  <a:cubicBezTo>
                    <a:pt x="71" y="207"/>
                    <a:pt x="87" y="207"/>
                    <a:pt x="104" y="207"/>
                  </a:cubicBezTo>
                  <a:cubicBezTo>
                    <a:pt x="124" y="207"/>
                    <a:pt x="141" y="190"/>
                    <a:pt x="157" y="190"/>
                  </a:cubicBezTo>
                  <a:cubicBezTo>
                    <a:pt x="190" y="174"/>
                    <a:pt x="207" y="157"/>
                    <a:pt x="227" y="120"/>
                  </a:cubicBezTo>
                  <a:cubicBezTo>
                    <a:pt x="244" y="120"/>
                    <a:pt x="244" y="103"/>
                    <a:pt x="244" y="103"/>
                  </a:cubicBezTo>
                  <a:cubicBezTo>
                    <a:pt x="260" y="54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7"/>
            <p:cNvSpPr/>
            <p:nvPr/>
          </p:nvSpPr>
          <p:spPr>
            <a:xfrm>
              <a:off x="4688300" y="23296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37"/>
                    <a:pt x="21" y="170"/>
                    <a:pt x="37" y="191"/>
                  </a:cubicBezTo>
                  <a:cubicBezTo>
                    <a:pt x="54" y="191"/>
                    <a:pt x="70" y="207"/>
                    <a:pt x="87" y="207"/>
                  </a:cubicBezTo>
                  <a:cubicBezTo>
                    <a:pt x="103" y="207"/>
                    <a:pt x="140" y="207"/>
                    <a:pt x="157" y="191"/>
                  </a:cubicBezTo>
                  <a:cubicBezTo>
                    <a:pt x="190" y="170"/>
                    <a:pt x="227" y="137"/>
                    <a:pt x="243" y="104"/>
                  </a:cubicBezTo>
                  <a:lnTo>
                    <a:pt x="243" y="87"/>
                  </a:ln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7"/>
            <p:cNvSpPr/>
            <p:nvPr/>
          </p:nvSpPr>
          <p:spPr>
            <a:xfrm>
              <a:off x="4679725" y="22815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4"/>
                    <a:pt x="34" y="71"/>
                    <a:pt x="34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190"/>
                    <a:pt x="174" y="190"/>
                  </a:cubicBezTo>
                  <a:lnTo>
                    <a:pt x="191" y="174"/>
                  </a:lnTo>
                  <a:cubicBezTo>
                    <a:pt x="224" y="157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3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7"/>
            <p:cNvSpPr/>
            <p:nvPr/>
          </p:nvSpPr>
          <p:spPr>
            <a:xfrm>
              <a:off x="4683125" y="230685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5" y="0"/>
                  </a:moveTo>
                  <a:cubicBezTo>
                    <a:pt x="154" y="0"/>
                    <a:pt x="129" y="6"/>
                    <a:pt x="104" y="17"/>
                  </a:cubicBezTo>
                  <a:cubicBezTo>
                    <a:pt x="38" y="34"/>
                    <a:pt x="1" y="104"/>
                    <a:pt x="22" y="153"/>
                  </a:cubicBezTo>
                  <a:cubicBezTo>
                    <a:pt x="34" y="181"/>
                    <a:pt x="64" y="197"/>
                    <a:pt x="107" y="197"/>
                  </a:cubicBezTo>
                  <a:cubicBezTo>
                    <a:pt x="122" y="197"/>
                    <a:pt x="139" y="195"/>
                    <a:pt x="158" y="190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44" y="18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7"/>
            <p:cNvSpPr/>
            <p:nvPr/>
          </p:nvSpPr>
          <p:spPr>
            <a:xfrm>
              <a:off x="4778075" y="236322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8" y="1"/>
                  </a:moveTo>
                  <a:cubicBezTo>
                    <a:pt x="173" y="1"/>
                    <a:pt x="157" y="5"/>
                    <a:pt x="140" y="13"/>
                  </a:cubicBezTo>
                  <a:cubicBezTo>
                    <a:pt x="120" y="13"/>
                    <a:pt x="87" y="30"/>
                    <a:pt x="54" y="46"/>
                  </a:cubicBezTo>
                  <a:cubicBezTo>
                    <a:pt x="17" y="100"/>
                    <a:pt x="0" y="166"/>
                    <a:pt x="54" y="186"/>
                  </a:cubicBezTo>
                  <a:cubicBezTo>
                    <a:pt x="70" y="203"/>
                    <a:pt x="103" y="203"/>
                    <a:pt x="140" y="203"/>
                  </a:cubicBezTo>
                  <a:cubicBezTo>
                    <a:pt x="140" y="203"/>
                    <a:pt x="157" y="186"/>
                    <a:pt x="173" y="186"/>
                  </a:cubicBezTo>
                  <a:cubicBezTo>
                    <a:pt x="190" y="186"/>
                    <a:pt x="206" y="166"/>
                    <a:pt x="223" y="149"/>
                  </a:cubicBezTo>
                  <a:cubicBezTo>
                    <a:pt x="243" y="133"/>
                    <a:pt x="260" y="100"/>
                    <a:pt x="260" y="83"/>
                  </a:cubicBezTo>
                  <a:cubicBezTo>
                    <a:pt x="260" y="46"/>
                    <a:pt x="243" y="30"/>
                    <a:pt x="223" y="13"/>
                  </a:cubicBezTo>
                  <a:cubicBezTo>
                    <a:pt x="215" y="5"/>
                    <a:pt x="202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7"/>
            <p:cNvSpPr/>
            <p:nvPr/>
          </p:nvSpPr>
          <p:spPr>
            <a:xfrm>
              <a:off x="4824850" y="23051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5" y="1"/>
                    <a:pt x="104" y="17"/>
                    <a:pt x="71" y="38"/>
                  </a:cubicBezTo>
                  <a:cubicBezTo>
                    <a:pt x="38" y="54"/>
                    <a:pt x="22" y="87"/>
                    <a:pt x="1" y="104"/>
                  </a:cubicBezTo>
                  <a:cubicBezTo>
                    <a:pt x="1" y="141"/>
                    <a:pt x="1" y="157"/>
                    <a:pt x="22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5" y="207"/>
                    <a:pt x="141" y="190"/>
                  </a:cubicBezTo>
                  <a:cubicBezTo>
                    <a:pt x="158" y="190"/>
                    <a:pt x="174" y="174"/>
                    <a:pt x="174" y="174"/>
                  </a:cubicBezTo>
                  <a:cubicBezTo>
                    <a:pt x="207" y="157"/>
                    <a:pt x="228" y="141"/>
                    <a:pt x="244" y="104"/>
                  </a:cubicBezTo>
                  <a:cubicBezTo>
                    <a:pt x="261" y="54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7"/>
            <p:cNvSpPr/>
            <p:nvPr/>
          </p:nvSpPr>
          <p:spPr>
            <a:xfrm>
              <a:off x="4831775" y="2280675"/>
              <a:ext cx="6000" cy="5000"/>
            </a:xfrm>
            <a:custGeom>
              <a:avLst/>
              <a:gdLst/>
              <a:ahLst/>
              <a:cxnLst/>
              <a:rect l="l" t="t" r="r" b="b"/>
              <a:pathLst>
                <a:path w="240" h="200" extrusionOk="0">
                  <a:moveTo>
                    <a:pt x="157" y="0"/>
                  </a:moveTo>
                  <a:cubicBezTo>
                    <a:pt x="136" y="0"/>
                    <a:pt x="120" y="0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4" y="200"/>
                    <a:pt x="84" y="200"/>
                  </a:cubicBezTo>
                  <a:cubicBezTo>
                    <a:pt x="107" y="200"/>
                    <a:pt x="132" y="196"/>
                    <a:pt x="157" y="190"/>
                  </a:cubicBezTo>
                  <a:cubicBezTo>
                    <a:pt x="173" y="170"/>
                    <a:pt x="190" y="170"/>
                    <a:pt x="190" y="153"/>
                  </a:cubicBezTo>
                  <a:cubicBezTo>
                    <a:pt x="223" y="120"/>
                    <a:pt x="239" y="87"/>
                    <a:pt x="239" y="50"/>
                  </a:cubicBez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7"/>
            <p:cNvSpPr/>
            <p:nvPr/>
          </p:nvSpPr>
          <p:spPr>
            <a:xfrm>
              <a:off x="4822850" y="2291800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68" y="1"/>
                  </a:moveTo>
                  <a:cubicBezTo>
                    <a:pt x="135" y="1"/>
                    <a:pt x="102" y="17"/>
                    <a:pt x="81" y="34"/>
                  </a:cubicBezTo>
                  <a:cubicBezTo>
                    <a:pt x="48" y="54"/>
                    <a:pt x="31" y="71"/>
                    <a:pt x="15" y="104"/>
                  </a:cubicBezTo>
                  <a:cubicBezTo>
                    <a:pt x="1" y="150"/>
                    <a:pt x="24" y="194"/>
                    <a:pt x="76" y="194"/>
                  </a:cubicBezTo>
                  <a:cubicBezTo>
                    <a:pt x="84" y="194"/>
                    <a:pt x="92" y="193"/>
                    <a:pt x="102" y="190"/>
                  </a:cubicBezTo>
                  <a:lnTo>
                    <a:pt x="151" y="190"/>
                  </a:lnTo>
                  <a:cubicBezTo>
                    <a:pt x="168" y="174"/>
                    <a:pt x="168" y="174"/>
                    <a:pt x="184" y="174"/>
                  </a:cubicBezTo>
                  <a:cubicBezTo>
                    <a:pt x="221" y="157"/>
                    <a:pt x="238" y="120"/>
                    <a:pt x="238" y="104"/>
                  </a:cubicBezTo>
                  <a:cubicBezTo>
                    <a:pt x="254" y="71"/>
                    <a:pt x="254" y="54"/>
                    <a:pt x="238" y="34"/>
                  </a:cubicBezTo>
                  <a:cubicBezTo>
                    <a:pt x="221" y="17"/>
                    <a:pt x="205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7"/>
            <p:cNvSpPr/>
            <p:nvPr/>
          </p:nvSpPr>
          <p:spPr>
            <a:xfrm>
              <a:off x="4832600" y="23266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03" y="206"/>
                    <a:pt x="140" y="186"/>
                    <a:pt x="157" y="186"/>
                  </a:cubicBezTo>
                  <a:cubicBezTo>
                    <a:pt x="157" y="186"/>
                    <a:pt x="173" y="169"/>
                    <a:pt x="190" y="169"/>
                  </a:cubicBezTo>
                  <a:cubicBezTo>
                    <a:pt x="206" y="153"/>
                    <a:pt x="227" y="120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7"/>
            <p:cNvSpPr/>
            <p:nvPr/>
          </p:nvSpPr>
          <p:spPr>
            <a:xfrm>
              <a:off x="4827025" y="23174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0"/>
                  </a:moveTo>
                  <a:cubicBezTo>
                    <a:pt x="140" y="0"/>
                    <a:pt x="91" y="20"/>
                    <a:pt x="54" y="60"/>
                  </a:cubicBezTo>
                  <a:cubicBezTo>
                    <a:pt x="1" y="93"/>
                    <a:pt x="1" y="163"/>
                    <a:pt x="38" y="180"/>
                  </a:cubicBezTo>
                  <a:cubicBezTo>
                    <a:pt x="71" y="196"/>
                    <a:pt x="87" y="196"/>
                    <a:pt x="120" y="196"/>
                  </a:cubicBezTo>
                  <a:cubicBezTo>
                    <a:pt x="141" y="196"/>
                    <a:pt x="141" y="196"/>
                    <a:pt x="157" y="180"/>
                  </a:cubicBezTo>
                  <a:cubicBezTo>
                    <a:pt x="174" y="180"/>
                    <a:pt x="190" y="163"/>
                    <a:pt x="207" y="143"/>
                  </a:cubicBezTo>
                  <a:cubicBezTo>
                    <a:pt x="260" y="93"/>
                    <a:pt x="260" y="39"/>
                    <a:pt x="223" y="6"/>
                  </a:cubicBezTo>
                  <a:cubicBezTo>
                    <a:pt x="211" y="2"/>
                    <a:pt x="198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7"/>
            <p:cNvSpPr/>
            <p:nvPr/>
          </p:nvSpPr>
          <p:spPr>
            <a:xfrm>
              <a:off x="4822275" y="23493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87"/>
                    <a:pt x="21" y="103"/>
                  </a:cubicBezTo>
                  <a:cubicBezTo>
                    <a:pt x="1" y="157"/>
                    <a:pt x="21" y="190"/>
                    <a:pt x="71" y="206"/>
                  </a:cubicBezTo>
                  <a:lnTo>
                    <a:pt x="104" y="206"/>
                  </a:lnTo>
                  <a:cubicBezTo>
                    <a:pt x="125" y="206"/>
                    <a:pt x="141" y="206"/>
                    <a:pt x="158" y="190"/>
                  </a:cubicBezTo>
                  <a:cubicBezTo>
                    <a:pt x="191" y="173"/>
                    <a:pt x="228" y="157"/>
                    <a:pt x="244" y="141"/>
                  </a:cubicBezTo>
                  <a:lnTo>
                    <a:pt x="244" y="103"/>
                  </a:lnTo>
                  <a:cubicBezTo>
                    <a:pt x="261" y="54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7"/>
            <p:cNvSpPr/>
            <p:nvPr/>
          </p:nvSpPr>
          <p:spPr>
            <a:xfrm>
              <a:off x="4818050" y="2337200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7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50" y="40"/>
                    <a:pt x="1" y="94"/>
                    <a:pt x="17" y="143"/>
                  </a:cubicBezTo>
                  <a:cubicBezTo>
                    <a:pt x="28" y="177"/>
                    <a:pt x="53" y="196"/>
                    <a:pt x="87" y="196"/>
                  </a:cubicBezTo>
                  <a:cubicBezTo>
                    <a:pt x="107" y="196"/>
                    <a:pt x="129" y="190"/>
                    <a:pt x="153" y="176"/>
                  </a:cubicBezTo>
                  <a:cubicBezTo>
                    <a:pt x="223" y="160"/>
                    <a:pt x="256" y="94"/>
                    <a:pt x="256" y="40"/>
                  </a:cubicBezTo>
                  <a:cubicBezTo>
                    <a:pt x="244" y="16"/>
                    <a:pt x="20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7"/>
            <p:cNvSpPr/>
            <p:nvPr/>
          </p:nvSpPr>
          <p:spPr>
            <a:xfrm>
              <a:off x="4830525" y="2270875"/>
              <a:ext cx="6000" cy="4900"/>
            </a:xfrm>
            <a:custGeom>
              <a:avLst/>
              <a:gdLst/>
              <a:ahLst/>
              <a:cxnLst/>
              <a:rect l="l" t="t" r="r" b="b"/>
              <a:pathLst>
                <a:path w="240" h="196" extrusionOk="0">
                  <a:moveTo>
                    <a:pt x="151" y="1"/>
                  </a:moveTo>
                  <a:cubicBezTo>
                    <a:pt x="132" y="1"/>
                    <a:pt x="110" y="5"/>
                    <a:pt x="83" y="13"/>
                  </a:cubicBezTo>
                  <a:cubicBezTo>
                    <a:pt x="50" y="30"/>
                    <a:pt x="17" y="67"/>
                    <a:pt x="1" y="100"/>
                  </a:cubicBezTo>
                  <a:lnTo>
                    <a:pt x="1" y="149"/>
                  </a:lnTo>
                  <a:cubicBezTo>
                    <a:pt x="11" y="184"/>
                    <a:pt x="36" y="196"/>
                    <a:pt x="70" y="196"/>
                  </a:cubicBezTo>
                  <a:cubicBezTo>
                    <a:pt x="89" y="196"/>
                    <a:pt x="112" y="192"/>
                    <a:pt x="137" y="186"/>
                  </a:cubicBezTo>
                  <a:cubicBezTo>
                    <a:pt x="207" y="149"/>
                    <a:pt x="240" y="100"/>
                    <a:pt x="223" y="46"/>
                  </a:cubicBezTo>
                  <a:cubicBezTo>
                    <a:pt x="223" y="30"/>
                    <a:pt x="223" y="30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7"/>
            <p:cNvSpPr/>
            <p:nvPr/>
          </p:nvSpPr>
          <p:spPr>
            <a:xfrm>
              <a:off x="4814150" y="237427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87" y="33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20"/>
                    <a:pt x="243" y="103"/>
                  </a:cubicBezTo>
                  <a:cubicBezTo>
                    <a:pt x="260" y="70"/>
                    <a:pt x="260" y="54"/>
                    <a:pt x="243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7"/>
            <p:cNvSpPr/>
            <p:nvPr/>
          </p:nvSpPr>
          <p:spPr>
            <a:xfrm>
              <a:off x="4796100" y="24222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5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38" y="40"/>
                    <a:pt x="1" y="111"/>
                    <a:pt x="17" y="144"/>
                  </a:cubicBezTo>
                  <a:cubicBezTo>
                    <a:pt x="17" y="177"/>
                    <a:pt x="45" y="197"/>
                    <a:pt x="84" y="197"/>
                  </a:cubicBezTo>
                  <a:cubicBezTo>
                    <a:pt x="106" y="197"/>
                    <a:pt x="132" y="190"/>
                    <a:pt x="157" y="177"/>
                  </a:cubicBezTo>
                  <a:cubicBezTo>
                    <a:pt x="223" y="160"/>
                    <a:pt x="260" y="94"/>
                    <a:pt x="244" y="40"/>
                  </a:cubicBezTo>
                  <a:cubicBezTo>
                    <a:pt x="229" y="16"/>
                    <a:pt x="198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7"/>
            <p:cNvSpPr/>
            <p:nvPr/>
          </p:nvSpPr>
          <p:spPr>
            <a:xfrm>
              <a:off x="4802600" y="2396225"/>
              <a:ext cx="6400" cy="4650"/>
            </a:xfrm>
            <a:custGeom>
              <a:avLst/>
              <a:gdLst/>
              <a:ahLst/>
              <a:cxnLst/>
              <a:rect l="l" t="t" r="r" b="b"/>
              <a:pathLst>
                <a:path w="256" h="186" extrusionOk="0">
                  <a:moveTo>
                    <a:pt x="169" y="0"/>
                  </a:moveTo>
                  <a:cubicBezTo>
                    <a:pt x="120" y="0"/>
                    <a:pt x="50" y="33"/>
                    <a:pt x="33" y="103"/>
                  </a:cubicBezTo>
                  <a:cubicBezTo>
                    <a:pt x="0" y="153"/>
                    <a:pt x="33" y="186"/>
                    <a:pt x="103" y="186"/>
                  </a:cubicBezTo>
                  <a:lnTo>
                    <a:pt x="169" y="186"/>
                  </a:lnTo>
                  <a:cubicBezTo>
                    <a:pt x="169" y="169"/>
                    <a:pt x="190" y="169"/>
                    <a:pt x="190" y="169"/>
                  </a:cubicBezTo>
                  <a:cubicBezTo>
                    <a:pt x="223" y="153"/>
                    <a:pt x="240" y="120"/>
                    <a:pt x="256" y="103"/>
                  </a:cubicBezTo>
                  <a:cubicBezTo>
                    <a:pt x="256" y="66"/>
                    <a:pt x="256" y="50"/>
                    <a:pt x="240" y="17"/>
                  </a:cubicBezTo>
                  <a:cubicBezTo>
                    <a:pt x="223" y="0"/>
                    <a:pt x="207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7"/>
            <p:cNvSpPr/>
            <p:nvPr/>
          </p:nvSpPr>
          <p:spPr>
            <a:xfrm>
              <a:off x="4803425" y="23849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6" y="1"/>
                    <a:pt x="103" y="1"/>
                    <a:pt x="70" y="17"/>
                  </a:cubicBezTo>
                  <a:cubicBezTo>
                    <a:pt x="54" y="38"/>
                    <a:pt x="33" y="71"/>
                    <a:pt x="17" y="87"/>
                  </a:cubicBezTo>
                  <a:cubicBezTo>
                    <a:pt x="0" y="141"/>
                    <a:pt x="33" y="191"/>
                    <a:pt x="87" y="191"/>
                  </a:cubicBezTo>
                  <a:cubicBezTo>
                    <a:pt x="120" y="191"/>
                    <a:pt x="136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39" y="120"/>
                    <a:pt x="239" y="87"/>
                  </a:cubicBezTo>
                  <a:cubicBezTo>
                    <a:pt x="260" y="71"/>
                    <a:pt x="260" y="38"/>
                    <a:pt x="239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7"/>
            <p:cNvSpPr/>
            <p:nvPr/>
          </p:nvSpPr>
          <p:spPr>
            <a:xfrm>
              <a:off x="4808975" y="2362725"/>
              <a:ext cx="6950" cy="4650"/>
            </a:xfrm>
            <a:custGeom>
              <a:avLst/>
              <a:gdLst/>
              <a:ahLst/>
              <a:cxnLst/>
              <a:rect l="l" t="t" r="r" b="b"/>
              <a:pathLst>
                <a:path w="278" h="186" extrusionOk="0">
                  <a:moveTo>
                    <a:pt x="174" y="0"/>
                  </a:moveTo>
                  <a:cubicBezTo>
                    <a:pt x="141" y="0"/>
                    <a:pt x="121" y="0"/>
                    <a:pt x="88" y="17"/>
                  </a:cubicBezTo>
                  <a:cubicBezTo>
                    <a:pt x="55" y="33"/>
                    <a:pt x="38" y="66"/>
                    <a:pt x="17" y="83"/>
                  </a:cubicBezTo>
                  <a:cubicBezTo>
                    <a:pt x="1" y="153"/>
                    <a:pt x="38" y="186"/>
                    <a:pt x="104" y="186"/>
                  </a:cubicBezTo>
                  <a:cubicBezTo>
                    <a:pt x="121" y="186"/>
                    <a:pt x="141" y="186"/>
                    <a:pt x="158" y="169"/>
                  </a:cubicBezTo>
                  <a:cubicBezTo>
                    <a:pt x="174" y="169"/>
                    <a:pt x="191" y="169"/>
                    <a:pt x="191" y="153"/>
                  </a:cubicBezTo>
                  <a:cubicBezTo>
                    <a:pt x="224" y="136"/>
                    <a:pt x="244" y="120"/>
                    <a:pt x="261" y="8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7"/>
            <p:cNvSpPr/>
            <p:nvPr/>
          </p:nvSpPr>
          <p:spPr>
            <a:xfrm>
              <a:off x="4806400" y="24101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9" y="1"/>
                  </a:moveTo>
                  <a:cubicBezTo>
                    <a:pt x="142" y="1"/>
                    <a:pt x="123" y="3"/>
                    <a:pt x="104" y="7"/>
                  </a:cubicBezTo>
                  <a:cubicBezTo>
                    <a:pt x="55" y="40"/>
                    <a:pt x="1" y="94"/>
                    <a:pt x="17" y="143"/>
                  </a:cubicBezTo>
                  <a:cubicBezTo>
                    <a:pt x="31" y="178"/>
                    <a:pt x="64" y="197"/>
                    <a:pt x="99" y="197"/>
                  </a:cubicBezTo>
                  <a:cubicBezTo>
                    <a:pt x="119" y="197"/>
                    <a:pt x="139" y="192"/>
                    <a:pt x="158" y="180"/>
                  </a:cubicBezTo>
                  <a:cubicBezTo>
                    <a:pt x="224" y="164"/>
                    <a:pt x="261" y="94"/>
                    <a:pt x="261" y="40"/>
                  </a:cubicBezTo>
                  <a:cubicBezTo>
                    <a:pt x="249" y="16"/>
                    <a:pt x="208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7"/>
            <p:cNvSpPr/>
            <p:nvPr/>
          </p:nvSpPr>
          <p:spPr>
            <a:xfrm>
              <a:off x="4835175" y="2293150"/>
              <a:ext cx="6500" cy="4725"/>
            </a:xfrm>
            <a:custGeom>
              <a:avLst/>
              <a:gdLst/>
              <a:ahLst/>
              <a:cxnLst/>
              <a:rect l="l" t="t" r="r" b="b"/>
              <a:pathLst>
                <a:path w="260" h="189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21" y="168"/>
                    <a:pt x="48" y="188"/>
                    <a:pt x="87" y="188"/>
                  </a:cubicBezTo>
                  <a:cubicBezTo>
                    <a:pt x="108" y="188"/>
                    <a:pt x="132" y="182"/>
                    <a:pt x="157" y="169"/>
                  </a:cubicBezTo>
                  <a:cubicBezTo>
                    <a:pt x="173" y="169"/>
                    <a:pt x="190" y="153"/>
                    <a:pt x="206" y="136"/>
                  </a:cubicBezTo>
                  <a:cubicBezTo>
                    <a:pt x="243" y="120"/>
                    <a:pt x="260" y="66"/>
                    <a:pt x="243" y="33"/>
                  </a:cubicBezTo>
                  <a:cubicBezTo>
                    <a:pt x="243" y="17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7"/>
            <p:cNvSpPr/>
            <p:nvPr/>
          </p:nvSpPr>
          <p:spPr>
            <a:xfrm>
              <a:off x="4783225" y="23746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37" y="54"/>
                    <a:pt x="17" y="71"/>
                    <a:pt x="17" y="104"/>
                  </a:cubicBezTo>
                  <a:cubicBezTo>
                    <a:pt x="0" y="120"/>
                    <a:pt x="0" y="157"/>
                    <a:pt x="17" y="174"/>
                  </a:cubicBezTo>
                  <a:cubicBezTo>
                    <a:pt x="37" y="190"/>
                    <a:pt x="54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lnTo>
                    <a:pt x="173" y="174"/>
                  </a:lnTo>
                  <a:cubicBezTo>
                    <a:pt x="206" y="141"/>
                    <a:pt x="223" y="120"/>
                    <a:pt x="244" y="87"/>
                  </a:cubicBezTo>
                  <a:cubicBezTo>
                    <a:pt x="260" y="38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7"/>
            <p:cNvSpPr/>
            <p:nvPr/>
          </p:nvSpPr>
          <p:spPr>
            <a:xfrm>
              <a:off x="4791350" y="23635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38" y="50"/>
                    <a:pt x="22" y="87"/>
                    <a:pt x="22" y="103"/>
                  </a:cubicBezTo>
                  <a:cubicBezTo>
                    <a:pt x="1" y="136"/>
                    <a:pt x="1" y="173"/>
                    <a:pt x="38" y="190"/>
                  </a:cubicBezTo>
                  <a:cubicBezTo>
                    <a:pt x="38" y="190"/>
                    <a:pt x="71" y="206"/>
                    <a:pt x="88" y="206"/>
                  </a:cubicBezTo>
                  <a:cubicBezTo>
                    <a:pt x="104" y="206"/>
                    <a:pt x="125" y="190"/>
                    <a:pt x="158" y="190"/>
                  </a:cubicBezTo>
                  <a:cubicBezTo>
                    <a:pt x="191" y="173"/>
                    <a:pt x="228" y="136"/>
                    <a:pt x="244" y="103"/>
                  </a:cubicBezTo>
                  <a:lnTo>
                    <a:pt x="244" y="87"/>
                  </a:ln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7"/>
            <p:cNvSpPr/>
            <p:nvPr/>
          </p:nvSpPr>
          <p:spPr>
            <a:xfrm>
              <a:off x="4786725" y="2385400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53" y="0"/>
                  </a:moveTo>
                  <a:cubicBezTo>
                    <a:pt x="137" y="0"/>
                    <a:pt x="104" y="21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4"/>
                    <a:pt x="223" y="141"/>
                    <a:pt x="240" y="103"/>
                  </a:cubicBezTo>
                  <a:cubicBezTo>
                    <a:pt x="256" y="37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7"/>
            <p:cNvSpPr/>
            <p:nvPr/>
          </p:nvSpPr>
          <p:spPr>
            <a:xfrm>
              <a:off x="4772900" y="23978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21" y="0"/>
                    <a:pt x="104" y="17"/>
                  </a:cubicBezTo>
                  <a:cubicBezTo>
                    <a:pt x="38" y="37"/>
                    <a:pt x="1" y="103"/>
                    <a:pt x="17" y="140"/>
                  </a:cubicBezTo>
                  <a:cubicBezTo>
                    <a:pt x="31" y="172"/>
                    <a:pt x="56" y="191"/>
                    <a:pt x="91" y="191"/>
                  </a:cubicBezTo>
                  <a:cubicBezTo>
                    <a:pt x="111" y="191"/>
                    <a:pt x="133" y="185"/>
                    <a:pt x="158" y="173"/>
                  </a:cubicBezTo>
                  <a:cubicBezTo>
                    <a:pt x="174" y="173"/>
                    <a:pt x="191" y="157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44" y="17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7"/>
            <p:cNvSpPr/>
            <p:nvPr/>
          </p:nvSpPr>
          <p:spPr>
            <a:xfrm>
              <a:off x="4791875" y="2351325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53" y="1"/>
                  </a:moveTo>
                  <a:cubicBezTo>
                    <a:pt x="138" y="1"/>
                    <a:pt x="121" y="3"/>
                    <a:pt x="104" y="7"/>
                  </a:cubicBezTo>
                  <a:cubicBezTo>
                    <a:pt x="34" y="44"/>
                    <a:pt x="1" y="110"/>
                    <a:pt x="17" y="147"/>
                  </a:cubicBezTo>
                  <a:cubicBezTo>
                    <a:pt x="17" y="179"/>
                    <a:pt x="45" y="197"/>
                    <a:pt x="83" y="197"/>
                  </a:cubicBezTo>
                  <a:cubicBezTo>
                    <a:pt x="104" y="197"/>
                    <a:pt x="128" y="192"/>
                    <a:pt x="153" y="180"/>
                  </a:cubicBezTo>
                  <a:cubicBezTo>
                    <a:pt x="223" y="164"/>
                    <a:pt x="256" y="93"/>
                    <a:pt x="240" y="44"/>
                  </a:cubicBezTo>
                  <a:cubicBezTo>
                    <a:pt x="228" y="17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7"/>
            <p:cNvSpPr/>
            <p:nvPr/>
          </p:nvSpPr>
          <p:spPr>
            <a:xfrm>
              <a:off x="4798675" y="23743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4" y="0"/>
                  </a:moveTo>
                  <a:cubicBezTo>
                    <a:pt x="161" y="0"/>
                    <a:pt x="149" y="4"/>
                    <a:pt x="141" y="13"/>
                  </a:cubicBezTo>
                  <a:cubicBezTo>
                    <a:pt x="104" y="13"/>
                    <a:pt x="71" y="29"/>
                    <a:pt x="54" y="50"/>
                  </a:cubicBezTo>
                  <a:cubicBezTo>
                    <a:pt x="1" y="99"/>
                    <a:pt x="1" y="169"/>
                    <a:pt x="38" y="186"/>
                  </a:cubicBezTo>
                  <a:cubicBezTo>
                    <a:pt x="54" y="202"/>
                    <a:pt x="87" y="202"/>
                    <a:pt x="120" y="202"/>
                  </a:cubicBezTo>
                  <a:cubicBezTo>
                    <a:pt x="141" y="202"/>
                    <a:pt x="141" y="186"/>
                    <a:pt x="157" y="186"/>
                  </a:cubicBezTo>
                  <a:cubicBezTo>
                    <a:pt x="174" y="186"/>
                    <a:pt x="190" y="169"/>
                    <a:pt x="207" y="153"/>
                  </a:cubicBezTo>
                  <a:cubicBezTo>
                    <a:pt x="223" y="132"/>
                    <a:pt x="244" y="99"/>
                    <a:pt x="244" y="83"/>
                  </a:cubicBezTo>
                  <a:cubicBezTo>
                    <a:pt x="244" y="50"/>
                    <a:pt x="244" y="29"/>
                    <a:pt x="207" y="13"/>
                  </a:cubicBezTo>
                  <a:cubicBezTo>
                    <a:pt x="199" y="4"/>
                    <a:pt x="186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7"/>
            <p:cNvSpPr/>
            <p:nvPr/>
          </p:nvSpPr>
          <p:spPr>
            <a:xfrm>
              <a:off x="4782400" y="232665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0"/>
                    <a:pt x="17" y="103"/>
                  </a:cubicBezTo>
                  <a:cubicBezTo>
                    <a:pt x="0" y="153"/>
                    <a:pt x="33" y="206"/>
                    <a:pt x="87" y="206"/>
                  </a:cubicBezTo>
                  <a:cubicBezTo>
                    <a:pt x="120" y="206"/>
                    <a:pt x="136" y="206"/>
                    <a:pt x="153" y="186"/>
                  </a:cubicBezTo>
                  <a:cubicBezTo>
                    <a:pt x="173" y="186"/>
                    <a:pt x="173" y="169"/>
                    <a:pt x="190" y="169"/>
                  </a:cubicBezTo>
                  <a:cubicBezTo>
                    <a:pt x="206" y="153"/>
                    <a:pt x="239" y="136"/>
                    <a:pt x="239" y="103"/>
                  </a:cubicBezTo>
                  <a:cubicBezTo>
                    <a:pt x="256" y="66"/>
                    <a:pt x="256" y="50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7"/>
            <p:cNvSpPr/>
            <p:nvPr/>
          </p:nvSpPr>
          <p:spPr>
            <a:xfrm>
              <a:off x="4786200" y="234075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4"/>
                    <a:pt x="1" y="104"/>
                    <a:pt x="21" y="158"/>
                  </a:cubicBezTo>
                  <a:cubicBezTo>
                    <a:pt x="21" y="182"/>
                    <a:pt x="57" y="197"/>
                    <a:pt x="103" y="197"/>
                  </a:cubicBezTo>
                  <a:cubicBezTo>
                    <a:pt x="120" y="197"/>
                    <a:pt x="139" y="195"/>
                    <a:pt x="158" y="191"/>
                  </a:cubicBezTo>
                  <a:cubicBezTo>
                    <a:pt x="228" y="158"/>
                    <a:pt x="261" y="88"/>
                    <a:pt x="244" y="55"/>
                  </a:cubicBezTo>
                  <a:cubicBezTo>
                    <a:pt x="233" y="20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7"/>
            <p:cNvSpPr/>
            <p:nvPr/>
          </p:nvSpPr>
          <p:spPr>
            <a:xfrm>
              <a:off x="4812500" y="230237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0"/>
                  </a:moveTo>
                  <a:cubicBezTo>
                    <a:pt x="117" y="0"/>
                    <a:pt x="70" y="16"/>
                    <a:pt x="33" y="44"/>
                  </a:cubicBezTo>
                  <a:cubicBezTo>
                    <a:pt x="17" y="77"/>
                    <a:pt x="0" y="93"/>
                    <a:pt x="0" y="126"/>
                  </a:cubicBezTo>
                  <a:cubicBezTo>
                    <a:pt x="0" y="147"/>
                    <a:pt x="0" y="180"/>
                    <a:pt x="33" y="180"/>
                  </a:cubicBezTo>
                  <a:cubicBezTo>
                    <a:pt x="50" y="196"/>
                    <a:pt x="83" y="196"/>
                    <a:pt x="103" y="196"/>
                  </a:cubicBezTo>
                  <a:cubicBezTo>
                    <a:pt x="120" y="196"/>
                    <a:pt x="136" y="180"/>
                    <a:pt x="136" y="180"/>
                  </a:cubicBezTo>
                  <a:cubicBezTo>
                    <a:pt x="153" y="180"/>
                    <a:pt x="169" y="163"/>
                    <a:pt x="186" y="147"/>
                  </a:cubicBezTo>
                  <a:cubicBezTo>
                    <a:pt x="239" y="93"/>
                    <a:pt x="239" y="44"/>
                    <a:pt x="206" y="7"/>
                  </a:cubicBezTo>
                  <a:cubicBezTo>
                    <a:pt x="192" y="2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7"/>
            <p:cNvSpPr/>
            <p:nvPr/>
          </p:nvSpPr>
          <p:spPr>
            <a:xfrm>
              <a:off x="4811150" y="232855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7" y="0"/>
                  </a:moveTo>
                  <a:cubicBezTo>
                    <a:pt x="140" y="0"/>
                    <a:pt x="122" y="2"/>
                    <a:pt x="104" y="7"/>
                  </a:cubicBezTo>
                  <a:cubicBezTo>
                    <a:pt x="54" y="44"/>
                    <a:pt x="1" y="93"/>
                    <a:pt x="17" y="147"/>
                  </a:cubicBezTo>
                  <a:cubicBezTo>
                    <a:pt x="28" y="179"/>
                    <a:pt x="61" y="197"/>
                    <a:pt x="97" y="197"/>
                  </a:cubicBezTo>
                  <a:cubicBezTo>
                    <a:pt x="117" y="197"/>
                    <a:pt x="138" y="192"/>
                    <a:pt x="157" y="180"/>
                  </a:cubicBezTo>
                  <a:cubicBezTo>
                    <a:pt x="223" y="163"/>
                    <a:pt x="260" y="93"/>
                    <a:pt x="260" y="44"/>
                  </a:cubicBezTo>
                  <a:cubicBezTo>
                    <a:pt x="245" y="17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7"/>
            <p:cNvSpPr/>
            <p:nvPr/>
          </p:nvSpPr>
          <p:spPr>
            <a:xfrm>
              <a:off x="4817650" y="228150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0"/>
                  </a:moveTo>
                  <a:cubicBezTo>
                    <a:pt x="103" y="17"/>
                    <a:pt x="83" y="33"/>
                    <a:pt x="50" y="54"/>
                  </a:cubicBezTo>
                  <a:cubicBezTo>
                    <a:pt x="0" y="104"/>
                    <a:pt x="0" y="157"/>
                    <a:pt x="50" y="190"/>
                  </a:cubicBezTo>
                  <a:cubicBezTo>
                    <a:pt x="58" y="198"/>
                    <a:pt x="71" y="202"/>
                    <a:pt x="87" y="202"/>
                  </a:cubicBezTo>
                  <a:cubicBezTo>
                    <a:pt x="102" y="202"/>
                    <a:pt x="120" y="198"/>
                    <a:pt x="136" y="190"/>
                  </a:cubicBezTo>
                  <a:lnTo>
                    <a:pt x="153" y="190"/>
                  </a:lnTo>
                  <a:cubicBezTo>
                    <a:pt x="186" y="174"/>
                    <a:pt x="206" y="174"/>
                    <a:pt x="223" y="157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3"/>
                    <a:pt x="223" y="17"/>
                  </a:cubicBezTo>
                  <a:cubicBezTo>
                    <a:pt x="206" y="0"/>
                    <a:pt x="16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7"/>
            <p:cNvSpPr/>
            <p:nvPr/>
          </p:nvSpPr>
          <p:spPr>
            <a:xfrm>
              <a:off x="4806000" y="23514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6" y="1"/>
                  </a:moveTo>
                  <a:cubicBezTo>
                    <a:pt x="104" y="17"/>
                    <a:pt x="71" y="38"/>
                    <a:pt x="54" y="55"/>
                  </a:cubicBezTo>
                  <a:cubicBezTo>
                    <a:pt x="0" y="104"/>
                    <a:pt x="0" y="158"/>
                    <a:pt x="54" y="191"/>
                  </a:cubicBezTo>
                  <a:cubicBezTo>
                    <a:pt x="65" y="191"/>
                    <a:pt x="76" y="198"/>
                    <a:pt x="92" y="198"/>
                  </a:cubicBezTo>
                  <a:cubicBezTo>
                    <a:pt x="100" y="198"/>
                    <a:pt x="109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0" y="104"/>
                    <a:pt x="260" y="38"/>
                    <a:pt x="223" y="17"/>
                  </a:cubicBezTo>
                  <a:cubicBezTo>
                    <a:pt x="207" y="1"/>
                    <a:pt x="174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7"/>
            <p:cNvSpPr/>
            <p:nvPr/>
          </p:nvSpPr>
          <p:spPr>
            <a:xfrm>
              <a:off x="4801675" y="23399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44" y="120"/>
                    <a:pt x="244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7"/>
            <p:cNvSpPr/>
            <p:nvPr/>
          </p:nvSpPr>
          <p:spPr>
            <a:xfrm>
              <a:off x="4804750" y="229222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4" y="0"/>
                  </a:moveTo>
                  <a:cubicBezTo>
                    <a:pt x="121" y="0"/>
                    <a:pt x="83" y="17"/>
                    <a:pt x="67" y="37"/>
                  </a:cubicBezTo>
                  <a:cubicBezTo>
                    <a:pt x="34" y="54"/>
                    <a:pt x="17" y="87"/>
                    <a:pt x="1" y="103"/>
                  </a:cubicBezTo>
                  <a:cubicBezTo>
                    <a:pt x="1" y="140"/>
                    <a:pt x="1" y="157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1" y="190"/>
                    <a:pt x="137" y="190"/>
                  </a:cubicBezTo>
                  <a:cubicBezTo>
                    <a:pt x="154" y="190"/>
                    <a:pt x="170" y="173"/>
                    <a:pt x="170" y="173"/>
                  </a:cubicBezTo>
                  <a:cubicBezTo>
                    <a:pt x="207" y="157"/>
                    <a:pt x="224" y="140"/>
                    <a:pt x="240" y="103"/>
                  </a:cubicBezTo>
                  <a:cubicBezTo>
                    <a:pt x="257" y="54"/>
                    <a:pt x="224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7"/>
            <p:cNvSpPr/>
            <p:nvPr/>
          </p:nvSpPr>
          <p:spPr>
            <a:xfrm>
              <a:off x="4558625" y="2354500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70" y="0"/>
                  </a:moveTo>
                  <a:cubicBezTo>
                    <a:pt x="132" y="0"/>
                    <a:pt x="85" y="19"/>
                    <a:pt x="54" y="53"/>
                  </a:cubicBezTo>
                  <a:cubicBezTo>
                    <a:pt x="17" y="103"/>
                    <a:pt x="0" y="156"/>
                    <a:pt x="54" y="189"/>
                  </a:cubicBezTo>
                  <a:cubicBezTo>
                    <a:pt x="65" y="189"/>
                    <a:pt x="83" y="196"/>
                    <a:pt x="104" y="196"/>
                  </a:cubicBezTo>
                  <a:cubicBezTo>
                    <a:pt x="115" y="196"/>
                    <a:pt x="126" y="195"/>
                    <a:pt x="137" y="189"/>
                  </a:cubicBezTo>
                  <a:lnTo>
                    <a:pt x="174" y="189"/>
                  </a:lnTo>
                  <a:cubicBezTo>
                    <a:pt x="190" y="173"/>
                    <a:pt x="207" y="156"/>
                    <a:pt x="223" y="156"/>
                  </a:cubicBezTo>
                  <a:cubicBezTo>
                    <a:pt x="277" y="103"/>
                    <a:pt x="277" y="37"/>
                    <a:pt x="223" y="20"/>
                  </a:cubicBezTo>
                  <a:cubicBezTo>
                    <a:pt x="211" y="6"/>
                    <a:pt x="192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7"/>
            <p:cNvSpPr/>
            <p:nvPr/>
          </p:nvSpPr>
          <p:spPr>
            <a:xfrm>
              <a:off x="4493800" y="2294375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190"/>
                    <a:pt x="153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39" y="120"/>
                    <a:pt x="239" y="104"/>
                  </a:cubicBezTo>
                  <a:cubicBezTo>
                    <a:pt x="256" y="71"/>
                    <a:pt x="256" y="54"/>
                    <a:pt x="239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7"/>
            <p:cNvSpPr/>
            <p:nvPr/>
          </p:nvSpPr>
          <p:spPr>
            <a:xfrm>
              <a:off x="4497600" y="23085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0"/>
                  </a:moveTo>
                  <a:cubicBezTo>
                    <a:pt x="151" y="0"/>
                    <a:pt x="128" y="6"/>
                    <a:pt x="104" y="19"/>
                  </a:cubicBezTo>
                  <a:cubicBezTo>
                    <a:pt x="38" y="36"/>
                    <a:pt x="1" y="106"/>
                    <a:pt x="21" y="139"/>
                  </a:cubicBezTo>
                  <a:cubicBezTo>
                    <a:pt x="32" y="171"/>
                    <a:pt x="57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7" y="155"/>
                    <a:pt x="260" y="85"/>
                    <a:pt x="244" y="52"/>
                  </a:cubicBezTo>
                  <a:cubicBezTo>
                    <a:pt x="233" y="20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7"/>
            <p:cNvSpPr/>
            <p:nvPr/>
          </p:nvSpPr>
          <p:spPr>
            <a:xfrm>
              <a:off x="4503275" y="2319175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33" y="40"/>
                    <a:pt x="0" y="93"/>
                    <a:pt x="17" y="143"/>
                  </a:cubicBezTo>
                  <a:cubicBezTo>
                    <a:pt x="27" y="177"/>
                    <a:pt x="51" y="196"/>
                    <a:pt x="85" y="196"/>
                  </a:cubicBezTo>
                  <a:cubicBezTo>
                    <a:pt x="104" y="196"/>
                    <a:pt x="127" y="189"/>
                    <a:pt x="153" y="176"/>
                  </a:cubicBezTo>
                  <a:cubicBezTo>
                    <a:pt x="223" y="159"/>
                    <a:pt x="256" y="93"/>
                    <a:pt x="240" y="40"/>
                  </a:cubicBezTo>
                  <a:cubicBezTo>
                    <a:pt x="240" y="15"/>
                    <a:pt x="202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7"/>
            <p:cNvSpPr/>
            <p:nvPr/>
          </p:nvSpPr>
          <p:spPr>
            <a:xfrm>
              <a:off x="4489475" y="233097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90" y="0"/>
                  </a:moveTo>
                  <a:cubicBezTo>
                    <a:pt x="177" y="0"/>
                    <a:pt x="165" y="5"/>
                    <a:pt x="157" y="13"/>
                  </a:cubicBezTo>
                  <a:cubicBezTo>
                    <a:pt x="120" y="13"/>
                    <a:pt x="87" y="33"/>
                    <a:pt x="70" y="50"/>
                  </a:cubicBezTo>
                  <a:cubicBezTo>
                    <a:pt x="16" y="99"/>
                    <a:pt x="0" y="169"/>
                    <a:pt x="54" y="186"/>
                  </a:cubicBezTo>
                  <a:cubicBezTo>
                    <a:pt x="70" y="202"/>
                    <a:pt x="103" y="202"/>
                    <a:pt x="140" y="202"/>
                  </a:cubicBezTo>
                  <a:cubicBezTo>
                    <a:pt x="140" y="186"/>
                    <a:pt x="157" y="186"/>
                    <a:pt x="173" y="186"/>
                  </a:cubicBezTo>
                  <a:cubicBezTo>
                    <a:pt x="190" y="169"/>
                    <a:pt x="206" y="169"/>
                    <a:pt x="223" y="153"/>
                  </a:cubicBezTo>
                  <a:cubicBezTo>
                    <a:pt x="243" y="137"/>
                    <a:pt x="260" y="99"/>
                    <a:pt x="260" y="83"/>
                  </a:cubicBezTo>
                  <a:cubicBezTo>
                    <a:pt x="260" y="50"/>
                    <a:pt x="260" y="33"/>
                    <a:pt x="223" y="13"/>
                  </a:cubicBezTo>
                  <a:cubicBezTo>
                    <a:pt x="214" y="5"/>
                    <a:pt x="202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7"/>
            <p:cNvSpPr/>
            <p:nvPr/>
          </p:nvSpPr>
          <p:spPr>
            <a:xfrm>
              <a:off x="4507500" y="2296125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57" y="1"/>
                    <a:pt x="120" y="17"/>
                    <a:pt x="87" y="34"/>
                  </a:cubicBezTo>
                  <a:cubicBezTo>
                    <a:pt x="54" y="50"/>
                    <a:pt x="38" y="87"/>
                    <a:pt x="38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1"/>
                  </a:cubicBezTo>
                  <a:lnTo>
                    <a:pt x="190" y="170"/>
                  </a:lnTo>
                  <a:cubicBezTo>
                    <a:pt x="223" y="153"/>
                    <a:pt x="244" y="137"/>
                    <a:pt x="260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7"/>
            <p:cNvSpPr/>
            <p:nvPr/>
          </p:nvSpPr>
          <p:spPr>
            <a:xfrm>
              <a:off x="4484725" y="23064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4" y="190"/>
                    <a:pt x="141" y="190"/>
                    <a:pt x="157" y="169"/>
                  </a:cubicBezTo>
                  <a:cubicBezTo>
                    <a:pt x="174" y="169"/>
                    <a:pt x="174" y="169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7"/>
            <p:cNvSpPr/>
            <p:nvPr/>
          </p:nvSpPr>
          <p:spPr>
            <a:xfrm>
              <a:off x="4486875" y="2320550"/>
              <a:ext cx="6950" cy="4950"/>
            </a:xfrm>
            <a:custGeom>
              <a:avLst/>
              <a:gdLst/>
              <a:ahLst/>
              <a:cxnLst/>
              <a:rect l="l" t="t" r="r" b="b"/>
              <a:pathLst>
                <a:path w="278" h="198" extrusionOk="0">
                  <a:moveTo>
                    <a:pt x="180" y="1"/>
                  </a:moveTo>
                  <a:cubicBezTo>
                    <a:pt x="160" y="1"/>
                    <a:pt x="139" y="6"/>
                    <a:pt x="120" y="18"/>
                  </a:cubicBezTo>
                  <a:cubicBezTo>
                    <a:pt x="55" y="38"/>
                    <a:pt x="1" y="104"/>
                    <a:pt x="17" y="158"/>
                  </a:cubicBezTo>
                  <a:cubicBezTo>
                    <a:pt x="33" y="182"/>
                    <a:pt x="72" y="197"/>
                    <a:pt x="119" y="197"/>
                  </a:cubicBezTo>
                  <a:cubicBezTo>
                    <a:pt x="137" y="197"/>
                    <a:pt x="155" y="195"/>
                    <a:pt x="174" y="191"/>
                  </a:cubicBezTo>
                  <a:cubicBezTo>
                    <a:pt x="224" y="158"/>
                    <a:pt x="277" y="104"/>
                    <a:pt x="261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7"/>
            <p:cNvSpPr/>
            <p:nvPr/>
          </p:nvSpPr>
          <p:spPr>
            <a:xfrm>
              <a:off x="4522550" y="2296300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7" y="1"/>
                  </a:moveTo>
                  <a:cubicBezTo>
                    <a:pt x="154" y="1"/>
                    <a:pt x="129" y="4"/>
                    <a:pt x="104" y="10"/>
                  </a:cubicBezTo>
                  <a:cubicBezTo>
                    <a:pt x="54" y="43"/>
                    <a:pt x="0" y="97"/>
                    <a:pt x="17" y="146"/>
                  </a:cubicBezTo>
                  <a:cubicBezTo>
                    <a:pt x="28" y="181"/>
                    <a:pt x="61" y="201"/>
                    <a:pt x="98" y="201"/>
                  </a:cubicBezTo>
                  <a:cubicBezTo>
                    <a:pt x="118" y="201"/>
                    <a:pt x="138" y="195"/>
                    <a:pt x="157" y="184"/>
                  </a:cubicBezTo>
                  <a:cubicBezTo>
                    <a:pt x="223" y="146"/>
                    <a:pt x="277" y="97"/>
                    <a:pt x="260" y="43"/>
                  </a:cubicBezTo>
                  <a:cubicBezTo>
                    <a:pt x="247" y="12"/>
                    <a:pt x="216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7"/>
            <p:cNvSpPr/>
            <p:nvPr/>
          </p:nvSpPr>
          <p:spPr>
            <a:xfrm>
              <a:off x="4509675" y="228417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87" y="1"/>
                  </a:moveTo>
                  <a:cubicBezTo>
                    <a:pt x="172" y="1"/>
                    <a:pt x="155" y="5"/>
                    <a:pt x="136" y="13"/>
                  </a:cubicBezTo>
                  <a:cubicBezTo>
                    <a:pt x="103" y="13"/>
                    <a:pt x="87" y="30"/>
                    <a:pt x="54" y="50"/>
                  </a:cubicBezTo>
                  <a:cubicBezTo>
                    <a:pt x="0" y="100"/>
                    <a:pt x="0" y="170"/>
                    <a:pt x="54" y="186"/>
                  </a:cubicBezTo>
                  <a:cubicBezTo>
                    <a:pt x="70" y="203"/>
                    <a:pt x="103" y="203"/>
                    <a:pt x="136" y="203"/>
                  </a:cubicBezTo>
                  <a:lnTo>
                    <a:pt x="157" y="186"/>
                  </a:lnTo>
                  <a:cubicBezTo>
                    <a:pt x="190" y="186"/>
                    <a:pt x="206" y="170"/>
                    <a:pt x="223" y="153"/>
                  </a:cubicBezTo>
                  <a:cubicBezTo>
                    <a:pt x="260" y="100"/>
                    <a:pt x="276" y="50"/>
                    <a:pt x="223" y="13"/>
                  </a:cubicBezTo>
                  <a:cubicBezTo>
                    <a:pt x="214" y="5"/>
                    <a:pt x="202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7"/>
            <p:cNvSpPr/>
            <p:nvPr/>
          </p:nvSpPr>
          <p:spPr>
            <a:xfrm>
              <a:off x="4529450" y="2304950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50" y="44"/>
                    <a:pt x="1" y="93"/>
                    <a:pt x="17" y="147"/>
                  </a:cubicBezTo>
                  <a:cubicBezTo>
                    <a:pt x="28" y="179"/>
                    <a:pt x="61" y="197"/>
                    <a:pt x="96" y="197"/>
                  </a:cubicBezTo>
                  <a:cubicBezTo>
                    <a:pt x="116" y="197"/>
                    <a:pt x="136" y="191"/>
                    <a:pt x="153" y="180"/>
                  </a:cubicBezTo>
                  <a:cubicBezTo>
                    <a:pt x="223" y="147"/>
                    <a:pt x="256" y="93"/>
                    <a:pt x="256" y="44"/>
                  </a:cubicBezTo>
                  <a:cubicBezTo>
                    <a:pt x="244" y="16"/>
                    <a:pt x="203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7"/>
            <p:cNvSpPr/>
            <p:nvPr/>
          </p:nvSpPr>
          <p:spPr>
            <a:xfrm>
              <a:off x="4533675" y="2317150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0"/>
                    <a:pt x="38" y="88"/>
                    <a:pt x="21" y="104"/>
                  </a:cubicBezTo>
                  <a:cubicBezTo>
                    <a:pt x="1" y="154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4" y="207"/>
                    <a:pt x="141" y="191"/>
                    <a:pt x="157" y="191"/>
                  </a:cubicBezTo>
                  <a:cubicBezTo>
                    <a:pt x="190" y="174"/>
                    <a:pt x="227" y="154"/>
                    <a:pt x="244" y="121"/>
                  </a:cubicBezTo>
                  <a:lnTo>
                    <a:pt x="244" y="104"/>
                  </a:ln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7"/>
            <p:cNvSpPr/>
            <p:nvPr/>
          </p:nvSpPr>
          <p:spPr>
            <a:xfrm>
              <a:off x="4525550" y="23421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86"/>
                    <a:pt x="157" y="186"/>
                  </a:cubicBezTo>
                  <a:cubicBezTo>
                    <a:pt x="173" y="186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7"/>
            <p:cNvSpPr/>
            <p:nvPr/>
          </p:nvSpPr>
          <p:spPr>
            <a:xfrm>
              <a:off x="4479575" y="2343450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3" y="0"/>
                  </a:moveTo>
                  <a:cubicBezTo>
                    <a:pt x="143" y="0"/>
                    <a:pt x="122" y="4"/>
                    <a:pt x="103" y="13"/>
                  </a:cubicBezTo>
                  <a:cubicBezTo>
                    <a:pt x="54" y="29"/>
                    <a:pt x="21" y="66"/>
                    <a:pt x="0" y="99"/>
                  </a:cubicBezTo>
                  <a:lnTo>
                    <a:pt x="0" y="153"/>
                  </a:lnTo>
                  <a:cubicBezTo>
                    <a:pt x="14" y="185"/>
                    <a:pt x="46" y="203"/>
                    <a:pt x="86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06" y="153"/>
                    <a:pt x="260" y="99"/>
                    <a:pt x="243" y="50"/>
                  </a:cubicBezTo>
                  <a:cubicBezTo>
                    <a:pt x="243" y="29"/>
                    <a:pt x="227" y="29"/>
                    <a:pt x="206" y="13"/>
                  </a:cubicBezTo>
                  <a:cubicBezTo>
                    <a:pt x="198" y="4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7"/>
            <p:cNvSpPr/>
            <p:nvPr/>
          </p:nvSpPr>
          <p:spPr>
            <a:xfrm>
              <a:off x="4513125" y="2307675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71" y="1"/>
                  </a:moveTo>
                  <a:cubicBezTo>
                    <a:pt x="138" y="1"/>
                    <a:pt x="101" y="17"/>
                    <a:pt x="68" y="38"/>
                  </a:cubicBezTo>
                  <a:cubicBezTo>
                    <a:pt x="52" y="54"/>
                    <a:pt x="35" y="71"/>
                    <a:pt x="19" y="104"/>
                  </a:cubicBezTo>
                  <a:cubicBezTo>
                    <a:pt x="1" y="150"/>
                    <a:pt x="26" y="194"/>
                    <a:pt x="66" y="194"/>
                  </a:cubicBezTo>
                  <a:cubicBezTo>
                    <a:pt x="72" y="194"/>
                    <a:pt x="78" y="193"/>
                    <a:pt x="85" y="190"/>
                  </a:cubicBezTo>
                  <a:lnTo>
                    <a:pt x="155" y="190"/>
                  </a:lnTo>
                  <a:cubicBezTo>
                    <a:pt x="171" y="174"/>
                    <a:pt x="171" y="174"/>
                    <a:pt x="188" y="174"/>
                  </a:cubicBezTo>
                  <a:cubicBezTo>
                    <a:pt x="204" y="157"/>
                    <a:pt x="241" y="120"/>
                    <a:pt x="241" y="104"/>
                  </a:cubicBezTo>
                  <a:cubicBezTo>
                    <a:pt x="258" y="54"/>
                    <a:pt x="225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7"/>
            <p:cNvSpPr/>
            <p:nvPr/>
          </p:nvSpPr>
          <p:spPr>
            <a:xfrm>
              <a:off x="4517400" y="23193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36" y="1"/>
                  </a:moveTo>
                  <a:cubicBezTo>
                    <a:pt x="103" y="1"/>
                    <a:pt x="87" y="17"/>
                    <a:pt x="54" y="50"/>
                  </a:cubicBezTo>
                  <a:cubicBezTo>
                    <a:pt x="0" y="87"/>
                    <a:pt x="0" y="153"/>
                    <a:pt x="54" y="190"/>
                  </a:cubicBezTo>
                  <a:lnTo>
                    <a:pt x="120" y="190"/>
                  </a:lnTo>
                  <a:cubicBezTo>
                    <a:pt x="136" y="190"/>
                    <a:pt x="157" y="190"/>
                    <a:pt x="157" y="170"/>
                  </a:cubicBezTo>
                  <a:cubicBezTo>
                    <a:pt x="173" y="170"/>
                    <a:pt x="206" y="153"/>
                    <a:pt x="206" y="137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7"/>
            <p:cNvSpPr/>
            <p:nvPr/>
          </p:nvSpPr>
          <p:spPr>
            <a:xfrm>
              <a:off x="4544000" y="229437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57"/>
                    <a:pt x="37" y="207"/>
                    <a:pt x="87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7"/>
            <p:cNvSpPr/>
            <p:nvPr/>
          </p:nvSpPr>
          <p:spPr>
            <a:xfrm>
              <a:off x="4474425" y="2331275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157" y="1"/>
                  </a:moveTo>
                  <a:cubicBezTo>
                    <a:pt x="140" y="1"/>
                    <a:pt x="124" y="21"/>
                    <a:pt x="103" y="21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21" y="190"/>
                    <a:pt x="48" y="209"/>
                    <a:pt x="87" y="209"/>
                  </a:cubicBezTo>
                  <a:cubicBezTo>
                    <a:pt x="108" y="209"/>
                    <a:pt x="132" y="204"/>
                    <a:pt x="157" y="190"/>
                  </a:cubicBezTo>
                  <a:cubicBezTo>
                    <a:pt x="173" y="190"/>
                    <a:pt x="190" y="174"/>
                    <a:pt x="206" y="157"/>
                  </a:cubicBezTo>
                  <a:cubicBezTo>
                    <a:pt x="243" y="125"/>
                    <a:pt x="260" y="87"/>
                    <a:pt x="243" y="54"/>
                  </a:cubicBezTo>
                  <a:cubicBezTo>
                    <a:pt x="243" y="21"/>
                    <a:pt x="206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7"/>
            <p:cNvSpPr/>
            <p:nvPr/>
          </p:nvSpPr>
          <p:spPr>
            <a:xfrm>
              <a:off x="4716225" y="2513825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3" y="17"/>
                    <a:pt x="87" y="38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0" y="157"/>
                    <a:pt x="37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41" y="190"/>
                    <a:pt x="157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3" y="141"/>
                    <a:pt x="244" y="104"/>
                  </a:cubicBezTo>
                  <a:lnTo>
                    <a:pt x="244" y="38"/>
                  </a:ln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7"/>
            <p:cNvSpPr/>
            <p:nvPr/>
          </p:nvSpPr>
          <p:spPr>
            <a:xfrm>
              <a:off x="4710650" y="25027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57" y="0"/>
                    <a:pt x="120" y="0"/>
                    <a:pt x="104" y="17"/>
                  </a:cubicBezTo>
                  <a:cubicBezTo>
                    <a:pt x="54" y="33"/>
                    <a:pt x="1" y="103"/>
                    <a:pt x="17" y="153"/>
                  </a:cubicBezTo>
                  <a:cubicBezTo>
                    <a:pt x="29" y="180"/>
                    <a:pt x="71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4" y="173"/>
                    <a:pt x="190" y="173"/>
                    <a:pt x="207" y="153"/>
                  </a:cubicBezTo>
                  <a:cubicBezTo>
                    <a:pt x="240" y="120"/>
                    <a:pt x="260" y="87"/>
                    <a:pt x="260" y="50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7"/>
            <p:cNvSpPr/>
            <p:nvPr/>
          </p:nvSpPr>
          <p:spPr>
            <a:xfrm>
              <a:off x="4721800" y="252530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42" y="1"/>
                  </a:moveTo>
                  <a:cubicBezTo>
                    <a:pt x="124" y="1"/>
                    <a:pt x="105" y="3"/>
                    <a:pt x="87" y="7"/>
                  </a:cubicBezTo>
                  <a:cubicBezTo>
                    <a:pt x="54" y="24"/>
                    <a:pt x="21" y="57"/>
                    <a:pt x="21" y="73"/>
                  </a:cubicBezTo>
                  <a:cubicBezTo>
                    <a:pt x="0" y="110"/>
                    <a:pt x="0" y="127"/>
                    <a:pt x="0" y="143"/>
                  </a:cubicBezTo>
                  <a:cubicBezTo>
                    <a:pt x="0" y="160"/>
                    <a:pt x="21" y="176"/>
                    <a:pt x="37" y="197"/>
                  </a:cubicBezTo>
                  <a:cubicBezTo>
                    <a:pt x="70" y="197"/>
                    <a:pt x="103" y="197"/>
                    <a:pt x="140" y="176"/>
                  </a:cubicBezTo>
                  <a:cubicBezTo>
                    <a:pt x="206" y="160"/>
                    <a:pt x="243" y="94"/>
                    <a:pt x="227" y="40"/>
                  </a:cubicBezTo>
                  <a:cubicBezTo>
                    <a:pt x="227" y="16"/>
                    <a:pt x="189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7"/>
            <p:cNvSpPr/>
            <p:nvPr/>
          </p:nvSpPr>
          <p:spPr>
            <a:xfrm>
              <a:off x="4733850" y="25271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6" y="1"/>
                  </a:moveTo>
                  <a:cubicBezTo>
                    <a:pt x="154" y="1"/>
                    <a:pt x="129" y="7"/>
                    <a:pt x="103" y="21"/>
                  </a:cubicBezTo>
                  <a:cubicBezTo>
                    <a:pt x="33" y="37"/>
                    <a:pt x="0" y="103"/>
                    <a:pt x="17" y="157"/>
                  </a:cubicBezTo>
                  <a:cubicBezTo>
                    <a:pt x="29" y="181"/>
                    <a:pt x="61" y="196"/>
                    <a:pt x="105" y="196"/>
                  </a:cubicBezTo>
                  <a:cubicBezTo>
                    <a:pt x="121" y="196"/>
                    <a:pt x="138" y="194"/>
                    <a:pt x="157" y="190"/>
                  </a:cubicBezTo>
                  <a:cubicBezTo>
                    <a:pt x="223" y="157"/>
                    <a:pt x="260" y="87"/>
                    <a:pt x="240" y="54"/>
                  </a:cubicBezTo>
                  <a:cubicBezTo>
                    <a:pt x="240" y="20"/>
                    <a:pt x="213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7"/>
            <p:cNvSpPr/>
            <p:nvPr/>
          </p:nvSpPr>
          <p:spPr>
            <a:xfrm>
              <a:off x="4726125" y="25009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0" y="0"/>
                  </a:moveTo>
                  <a:cubicBezTo>
                    <a:pt x="87" y="17"/>
                    <a:pt x="54" y="37"/>
                    <a:pt x="33" y="54"/>
                  </a:cubicBezTo>
                  <a:cubicBezTo>
                    <a:pt x="17" y="70"/>
                    <a:pt x="0" y="103"/>
                    <a:pt x="0" y="140"/>
                  </a:cubicBezTo>
                  <a:cubicBezTo>
                    <a:pt x="0" y="157"/>
                    <a:pt x="0" y="173"/>
                    <a:pt x="17" y="190"/>
                  </a:cubicBezTo>
                  <a:cubicBezTo>
                    <a:pt x="35" y="198"/>
                    <a:pt x="49" y="202"/>
                    <a:pt x="62" y="202"/>
                  </a:cubicBezTo>
                  <a:cubicBezTo>
                    <a:pt x="74" y="202"/>
                    <a:pt x="87" y="198"/>
                    <a:pt x="103" y="190"/>
                  </a:cubicBezTo>
                  <a:lnTo>
                    <a:pt x="136" y="190"/>
                  </a:lnTo>
                  <a:cubicBezTo>
                    <a:pt x="157" y="173"/>
                    <a:pt x="173" y="173"/>
                    <a:pt x="190" y="157"/>
                  </a:cubicBezTo>
                  <a:cubicBezTo>
                    <a:pt x="239" y="103"/>
                    <a:pt x="239" y="54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7"/>
            <p:cNvSpPr/>
            <p:nvPr/>
          </p:nvSpPr>
          <p:spPr>
            <a:xfrm>
              <a:off x="4731675" y="251257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41" y="17"/>
                    <a:pt x="104" y="17"/>
                    <a:pt x="71" y="34"/>
                  </a:cubicBezTo>
                  <a:cubicBezTo>
                    <a:pt x="54" y="50"/>
                    <a:pt x="17" y="88"/>
                    <a:pt x="17" y="104"/>
                  </a:cubicBezTo>
                  <a:cubicBezTo>
                    <a:pt x="1" y="154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1"/>
                  </a:cubicBezTo>
                  <a:cubicBezTo>
                    <a:pt x="157" y="191"/>
                    <a:pt x="174" y="191"/>
                    <a:pt x="190" y="170"/>
                  </a:cubicBezTo>
                  <a:cubicBezTo>
                    <a:pt x="207" y="154"/>
                    <a:pt x="223" y="137"/>
                    <a:pt x="244" y="104"/>
                  </a:cubicBezTo>
                  <a:cubicBezTo>
                    <a:pt x="261" y="50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7"/>
            <p:cNvSpPr/>
            <p:nvPr/>
          </p:nvSpPr>
          <p:spPr>
            <a:xfrm>
              <a:off x="4707250" y="2490475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91" y="0"/>
                  </a:moveTo>
                  <a:cubicBezTo>
                    <a:pt x="180" y="0"/>
                    <a:pt x="167" y="2"/>
                    <a:pt x="153" y="7"/>
                  </a:cubicBezTo>
                  <a:lnTo>
                    <a:pt x="104" y="7"/>
                  </a:lnTo>
                  <a:cubicBezTo>
                    <a:pt x="34" y="44"/>
                    <a:pt x="1" y="93"/>
                    <a:pt x="17" y="147"/>
                  </a:cubicBezTo>
                  <a:cubicBezTo>
                    <a:pt x="28" y="179"/>
                    <a:pt x="54" y="197"/>
                    <a:pt x="89" y="197"/>
                  </a:cubicBezTo>
                  <a:cubicBezTo>
                    <a:pt x="108" y="197"/>
                    <a:pt x="130" y="192"/>
                    <a:pt x="153" y="180"/>
                  </a:cubicBezTo>
                  <a:cubicBezTo>
                    <a:pt x="170" y="180"/>
                    <a:pt x="190" y="163"/>
                    <a:pt x="207" y="147"/>
                  </a:cubicBezTo>
                  <a:cubicBezTo>
                    <a:pt x="240" y="126"/>
                    <a:pt x="256" y="77"/>
                    <a:pt x="240" y="44"/>
                  </a:cubicBezTo>
                  <a:cubicBezTo>
                    <a:pt x="240" y="17"/>
                    <a:pt x="222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7"/>
            <p:cNvSpPr/>
            <p:nvPr/>
          </p:nvSpPr>
          <p:spPr>
            <a:xfrm>
              <a:off x="4705925" y="248042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4" y="1"/>
                  </a:moveTo>
                  <a:cubicBezTo>
                    <a:pt x="143" y="1"/>
                    <a:pt x="122" y="5"/>
                    <a:pt x="103" y="13"/>
                  </a:cubicBezTo>
                  <a:cubicBezTo>
                    <a:pt x="54" y="34"/>
                    <a:pt x="17" y="83"/>
                    <a:pt x="0" y="116"/>
                  </a:cubicBezTo>
                  <a:lnTo>
                    <a:pt x="0" y="153"/>
                  </a:lnTo>
                  <a:cubicBezTo>
                    <a:pt x="11" y="185"/>
                    <a:pt x="44" y="203"/>
                    <a:pt x="85" y="203"/>
                  </a:cubicBezTo>
                  <a:cubicBezTo>
                    <a:pt x="107" y="203"/>
                    <a:pt x="132" y="198"/>
                    <a:pt x="157" y="186"/>
                  </a:cubicBezTo>
                  <a:cubicBezTo>
                    <a:pt x="206" y="170"/>
                    <a:pt x="260" y="100"/>
                    <a:pt x="243" y="50"/>
                  </a:cubicBezTo>
                  <a:cubicBezTo>
                    <a:pt x="243" y="50"/>
                    <a:pt x="223" y="34"/>
                    <a:pt x="223" y="13"/>
                  </a:cubicBezTo>
                  <a:cubicBezTo>
                    <a:pt x="206" y="5"/>
                    <a:pt x="186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7"/>
            <p:cNvSpPr/>
            <p:nvPr/>
          </p:nvSpPr>
          <p:spPr>
            <a:xfrm>
              <a:off x="4481325" y="2353250"/>
              <a:ext cx="6000" cy="4750"/>
            </a:xfrm>
            <a:custGeom>
              <a:avLst/>
              <a:gdLst/>
              <a:ahLst/>
              <a:cxnLst/>
              <a:rect l="l" t="t" r="r" b="b"/>
              <a:pathLst>
                <a:path w="240" h="190" extrusionOk="0">
                  <a:moveTo>
                    <a:pt x="136" y="0"/>
                  </a:moveTo>
                  <a:cubicBezTo>
                    <a:pt x="120" y="0"/>
                    <a:pt x="103" y="16"/>
                    <a:pt x="87" y="16"/>
                  </a:cubicBezTo>
                  <a:cubicBezTo>
                    <a:pt x="54" y="33"/>
                    <a:pt x="17" y="70"/>
                    <a:pt x="0" y="103"/>
                  </a:cubicBezTo>
                  <a:cubicBezTo>
                    <a:pt x="54" y="120"/>
                    <a:pt x="103" y="153"/>
                    <a:pt x="136" y="190"/>
                  </a:cubicBezTo>
                  <a:cubicBezTo>
                    <a:pt x="157" y="173"/>
                    <a:pt x="173" y="173"/>
                    <a:pt x="190" y="153"/>
                  </a:cubicBezTo>
                  <a:cubicBezTo>
                    <a:pt x="223" y="120"/>
                    <a:pt x="239" y="87"/>
                    <a:pt x="223" y="49"/>
                  </a:cubicBezTo>
                  <a:cubicBezTo>
                    <a:pt x="223" y="16"/>
                    <a:pt x="190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7"/>
            <p:cNvSpPr/>
            <p:nvPr/>
          </p:nvSpPr>
          <p:spPr>
            <a:xfrm>
              <a:off x="4474925" y="2318700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48" y="1"/>
                  </a:moveTo>
                  <a:cubicBezTo>
                    <a:pt x="133" y="1"/>
                    <a:pt x="117" y="3"/>
                    <a:pt x="104" y="9"/>
                  </a:cubicBezTo>
                  <a:cubicBezTo>
                    <a:pt x="50" y="26"/>
                    <a:pt x="34" y="59"/>
                    <a:pt x="17" y="92"/>
                  </a:cubicBezTo>
                  <a:cubicBezTo>
                    <a:pt x="1" y="112"/>
                    <a:pt x="1" y="129"/>
                    <a:pt x="1" y="145"/>
                  </a:cubicBezTo>
                  <a:cubicBezTo>
                    <a:pt x="17" y="162"/>
                    <a:pt x="17" y="178"/>
                    <a:pt x="50" y="195"/>
                  </a:cubicBezTo>
                  <a:cubicBezTo>
                    <a:pt x="67" y="195"/>
                    <a:pt x="104" y="195"/>
                    <a:pt x="137" y="178"/>
                  </a:cubicBezTo>
                  <a:cubicBezTo>
                    <a:pt x="207" y="162"/>
                    <a:pt x="256" y="92"/>
                    <a:pt x="240" y="42"/>
                  </a:cubicBezTo>
                  <a:cubicBezTo>
                    <a:pt x="228" y="18"/>
                    <a:pt x="188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7"/>
            <p:cNvSpPr/>
            <p:nvPr/>
          </p:nvSpPr>
          <p:spPr>
            <a:xfrm>
              <a:off x="4681475" y="2489800"/>
              <a:ext cx="2625" cy="3425"/>
            </a:xfrm>
            <a:custGeom>
              <a:avLst/>
              <a:gdLst/>
              <a:ahLst/>
              <a:cxnLst/>
              <a:rect l="l" t="t" r="r" b="b"/>
              <a:pathLst>
                <a:path w="105" h="137" extrusionOk="0">
                  <a:moveTo>
                    <a:pt x="1" y="1"/>
                  </a:moveTo>
                  <a:cubicBezTo>
                    <a:pt x="17" y="50"/>
                    <a:pt x="34" y="104"/>
                    <a:pt x="50" y="137"/>
                  </a:cubicBezTo>
                  <a:lnTo>
                    <a:pt x="67" y="137"/>
                  </a:lnTo>
                  <a:lnTo>
                    <a:pt x="67" y="120"/>
                  </a:lnTo>
                  <a:cubicBezTo>
                    <a:pt x="88" y="120"/>
                    <a:pt x="88" y="104"/>
                    <a:pt x="88" y="104"/>
                  </a:cubicBezTo>
                  <a:cubicBezTo>
                    <a:pt x="104" y="50"/>
                    <a:pt x="6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7"/>
            <p:cNvSpPr/>
            <p:nvPr/>
          </p:nvSpPr>
          <p:spPr>
            <a:xfrm>
              <a:off x="4700750" y="24687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04" y="1"/>
                  </a:moveTo>
                  <a:cubicBezTo>
                    <a:pt x="38" y="34"/>
                    <a:pt x="1" y="104"/>
                    <a:pt x="17" y="137"/>
                  </a:cubicBezTo>
                  <a:cubicBezTo>
                    <a:pt x="30" y="171"/>
                    <a:pt x="55" y="190"/>
                    <a:pt x="89" y="190"/>
                  </a:cubicBezTo>
                  <a:cubicBezTo>
                    <a:pt x="109" y="190"/>
                    <a:pt x="132" y="183"/>
                    <a:pt x="158" y="170"/>
                  </a:cubicBezTo>
                  <a:cubicBezTo>
                    <a:pt x="174" y="170"/>
                    <a:pt x="191" y="153"/>
                    <a:pt x="207" y="153"/>
                  </a:cubicBezTo>
                  <a:cubicBezTo>
                    <a:pt x="244" y="120"/>
                    <a:pt x="261" y="67"/>
                    <a:pt x="244" y="50"/>
                  </a:cubicBezTo>
                  <a:cubicBezTo>
                    <a:pt x="244" y="17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7"/>
            <p:cNvSpPr/>
            <p:nvPr/>
          </p:nvSpPr>
          <p:spPr>
            <a:xfrm>
              <a:off x="4698175" y="25013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58" y="1"/>
                    <a:pt x="120" y="21"/>
                    <a:pt x="87" y="38"/>
                  </a:cubicBezTo>
                  <a:cubicBezTo>
                    <a:pt x="54" y="54"/>
                    <a:pt x="38" y="87"/>
                    <a:pt x="38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7"/>
                    <a:pt x="244" y="141"/>
                    <a:pt x="261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7"/>
            <p:cNvSpPr/>
            <p:nvPr/>
          </p:nvSpPr>
          <p:spPr>
            <a:xfrm>
              <a:off x="4630375" y="2272525"/>
              <a:ext cx="6000" cy="3850"/>
            </a:xfrm>
            <a:custGeom>
              <a:avLst/>
              <a:gdLst/>
              <a:ahLst/>
              <a:cxnLst/>
              <a:rect l="l" t="t" r="r" b="b"/>
              <a:pathLst>
                <a:path w="240" h="154" extrusionOk="0">
                  <a:moveTo>
                    <a:pt x="33" y="1"/>
                  </a:moveTo>
                  <a:cubicBezTo>
                    <a:pt x="33" y="17"/>
                    <a:pt x="16" y="34"/>
                    <a:pt x="0" y="50"/>
                  </a:cubicBezTo>
                  <a:cubicBezTo>
                    <a:pt x="0" y="67"/>
                    <a:pt x="0" y="104"/>
                    <a:pt x="16" y="120"/>
                  </a:cubicBezTo>
                  <a:cubicBezTo>
                    <a:pt x="33" y="137"/>
                    <a:pt x="49" y="153"/>
                    <a:pt x="87" y="153"/>
                  </a:cubicBezTo>
                  <a:cubicBezTo>
                    <a:pt x="103" y="153"/>
                    <a:pt x="120" y="137"/>
                    <a:pt x="153" y="137"/>
                  </a:cubicBezTo>
                  <a:lnTo>
                    <a:pt x="173" y="120"/>
                  </a:lnTo>
                  <a:cubicBezTo>
                    <a:pt x="206" y="104"/>
                    <a:pt x="223" y="67"/>
                    <a:pt x="239" y="5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7"/>
            <p:cNvSpPr/>
            <p:nvPr/>
          </p:nvSpPr>
          <p:spPr>
            <a:xfrm>
              <a:off x="4797850" y="2270375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1" y="0"/>
                  </a:moveTo>
                  <a:lnTo>
                    <a:pt x="1" y="50"/>
                  </a:lnTo>
                  <a:cubicBezTo>
                    <a:pt x="13" y="77"/>
                    <a:pt x="54" y="93"/>
                    <a:pt x="101" y="93"/>
                  </a:cubicBezTo>
                  <a:cubicBezTo>
                    <a:pt x="118" y="93"/>
                    <a:pt x="136" y="91"/>
                    <a:pt x="153" y="87"/>
                  </a:cubicBezTo>
                  <a:cubicBezTo>
                    <a:pt x="190" y="66"/>
                    <a:pt x="223" y="33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7"/>
            <p:cNvSpPr/>
            <p:nvPr/>
          </p:nvSpPr>
          <p:spPr>
            <a:xfrm>
              <a:off x="4894950" y="2269450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54"/>
                    <a:pt x="17" y="70"/>
                    <a:pt x="33" y="87"/>
                  </a:cubicBezTo>
                  <a:cubicBezTo>
                    <a:pt x="44" y="87"/>
                    <a:pt x="63" y="94"/>
                    <a:pt x="85" y="94"/>
                  </a:cubicBezTo>
                  <a:cubicBezTo>
                    <a:pt x="96" y="94"/>
                    <a:pt x="108" y="92"/>
                    <a:pt x="120" y="87"/>
                  </a:cubicBezTo>
                  <a:lnTo>
                    <a:pt x="137" y="87"/>
                  </a:lnTo>
                  <a:cubicBezTo>
                    <a:pt x="170" y="70"/>
                    <a:pt x="186" y="54"/>
                    <a:pt x="207" y="37"/>
                  </a:cubicBezTo>
                  <a:cubicBezTo>
                    <a:pt x="223" y="37"/>
                    <a:pt x="223" y="21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7"/>
            <p:cNvSpPr/>
            <p:nvPr/>
          </p:nvSpPr>
          <p:spPr>
            <a:xfrm>
              <a:off x="4918975" y="230345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53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0" y="137"/>
                    <a:pt x="0" y="153"/>
                    <a:pt x="17" y="170"/>
                  </a:cubicBezTo>
                  <a:cubicBezTo>
                    <a:pt x="33" y="186"/>
                    <a:pt x="50" y="207"/>
                    <a:pt x="87" y="207"/>
                  </a:cubicBezTo>
                  <a:cubicBezTo>
                    <a:pt x="103" y="207"/>
                    <a:pt x="120" y="186"/>
                    <a:pt x="136" y="186"/>
                  </a:cubicBezTo>
                  <a:cubicBezTo>
                    <a:pt x="153" y="186"/>
                    <a:pt x="173" y="170"/>
                    <a:pt x="173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7"/>
            <p:cNvSpPr/>
            <p:nvPr/>
          </p:nvSpPr>
          <p:spPr>
            <a:xfrm>
              <a:off x="4612725" y="231797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37" y="1"/>
                  </a:moveTo>
                  <a:cubicBezTo>
                    <a:pt x="104" y="17"/>
                    <a:pt x="71" y="38"/>
                    <a:pt x="55" y="55"/>
                  </a:cubicBezTo>
                  <a:cubicBezTo>
                    <a:pt x="1" y="104"/>
                    <a:pt x="1" y="158"/>
                    <a:pt x="55" y="191"/>
                  </a:cubicBezTo>
                  <a:cubicBezTo>
                    <a:pt x="71" y="207"/>
                    <a:pt x="88" y="207"/>
                    <a:pt x="121" y="207"/>
                  </a:cubicBezTo>
                  <a:cubicBezTo>
                    <a:pt x="137" y="191"/>
                    <a:pt x="158" y="191"/>
                    <a:pt x="158" y="191"/>
                  </a:cubicBezTo>
                  <a:cubicBezTo>
                    <a:pt x="174" y="174"/>
                    <a:pt x="191" y="174"/>
                    <a:pt x="207" y="158"/>
                  </a:cubicBezTo>
                  <a:cubicBezTo>
                    <a:pt x="261" y="104"/>
                    <a:pt x="261" y="55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7"/>
            <p:cNvSpPr/>
            <p:nvPr/>
          </p:nvSpPr>
          <p:spPr>
            <a:xfrm>
              <a:off x="4616650" y="22819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34" y="38"/>
                    <a:pt x="17" y="71"/>
                    <a:pt x="17" y="88"/>
                  </a:cubicBezTo>
                  <a:cubicBezTo>
                    <a:pt x="1" y="141"/>
                    <a:pt x="17" y="174"/>
                    <a:pt x="50" y="191"/>
                  </a:cubicBezTo>
                  <a:lnTo>
                    <a:pt x="83" y="191"/>
                  </a:lnTo>
                  <a:cubicBezTo>
                    <a:pt x="104" y="191"/>
                    <a:pt x="120" y="191"/>
                    <a:pt x="153" y="174"/>
                  </a:cubicBezTo>
                  <a:cubicBezTo>
                    <a:pt x="170" y="174"/>
                    <a:pt x="207" y="141"/>
                    <a:pt x="223" y="121"/>
                  </a:cubicBezTo>
                  <a:cubicBezTo>
                    <a:pt x="223" y="104"/>
                    <a:pt x="240" y="104"/>
                    <a:pt x="240" y="88"/>
                  </a:cubicBezTo>
                  <a:cubicBezTo>
                    <a:pt x="256" y="38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7"/>
            <p:cNvSpPr/>
            <p:nvPr/>
          </p:nvSpPr>
          <p:spPr>
            <a:xfrm>
              <a:off x="4915575" y="233627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1"/>
                  </a:moveTo>
                  <a:cubicBezTo>
                    <a:pt x="117" y="1"/>
                    <a:pt x="70" y="17"/>
                    <a:pt x="33" y="44"/>
                  </a:cubicBezTo>
                  <a:cubicBezTo>
                    <a:pt x="17" y="77"/>
                    <a:pt x="0" y="94"/>
                    <a:pt x="0" y="131"/>
                  </a:cubicBezTo>
                  <a:cubicBezTo>
                    <a:pt x="0" y="147"/>
                    <a:pt x="0" y="164"/>
                    <a:pt x="17" y="180"/>
                  </a:cubicBezTo>
                  <a:cubicBezTo>
                    <a:pt x="50" y="197"/>
                    <a:pt x="66" y="197"/>
                    <a:pt x="103" y="197"/>
                  </a:cubicBezTo>
                  <a:cubicBezTo>
                    <a:pt x="120" y="197"/>
                    <a:pt x="120" y="180"/>
                    <a:pt x="136" y="180"/>
                  </a:cubicBezTo>
                  <a:cubicBezTo>
                    <a:pt x="153" y="180"/>
                    <a:pt x="169" y="164"/>
                    <a:pt x="186" y="147"/>
                  </a:cubicBezTo>
                  <a:cubicBezTo>
                    <a:pt x="239" y="94"/>
                    <a:pt x="239" y="44"/>
                    <a:pt x="206" y="7"/>
                  </a:cubicBezTo>
                  <a:cubicBezTo>
                    <a:pt x="192" y="3"/>
                    <a:pt x="177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7"/>
            <p:cNvSpPr/>
            <p:nvPr/>
          </p:nvSpPr>
          <p:spPr>
            <a:xfrm>
              <a:off x="4781050" y="227077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7" y="1"/>
                  </a:moveTo>
                  <a:cubicBezTo>
                    <a:pt x="124" y="1"/>
                    <a:pt x="104" y="1"/>
                    <a:pt x="87" y="17"/>
                  </a:cubicBezTo>
                  <a:cubicBezTo>
                    <a:pt x="54" y="34"/>
                    <a:pt x="38" y="71"/>
                    <a:pt x="21" y="87"/>
                  </a:cubicBezTo>
                  <a:cubicBezTo>
                    <a:pt x="1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74" y="174"/>
                    <a:pt x="190" y="174"/>
                    <a:pt x="190" y="153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77" y="50"/>
                    <a:pt x="244" y="1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7"/>
            <p:cNvSpPr/>
            <p:nvPr/>
          </p:nvSpPr>
          <p:spPr>
            <a:xfrm>
              <a:off x="4736425" y="25374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2" y="199"/>
                    <a:pt x="75" y="203"/>
                    <a:pt x="87" y="203"/>
                  </a:cubicBezTo>
                  <a:cubicBezTo>
                    <a:pt x="99" y="203"/>
                    <a:pt x="112" y="199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207" y="174"/>
                    <a:pt x="207" y="157"/>
                  </a:cubicBezTo>
                  <a:cubicBezTo>
                    <a:pt x="240" y="124"/>
                    <a:pt x="260" y="104"/>
                    <a:pt x="260" y="71"/>
                  </a:cubicBezTo>
                  <a:cubicBezTo>
                    <a:pt x="260" y="54"/>
                    <a:pt x="240" y="38"/>
                    <a:pt x="223" y="21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7"/>
            <p:cNvSpPr/>
            <p:nvPr/>
          </p:nvSpPr>
          <p:spPr>
            <a:xfrm>
              <a:off x="4907325" y="2269950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4"/>
                    <a:pt x="21" y="67"/>
                    <a:pt x="21" y="83"/>
                  </a:cubicBezTo>
                  <a:cubicBezTo>
                    <a:pt x="0" y="120"/>
                    <a:pt x="0" y="137"/>
                    <a:pt x="21" y="170"/>
                  </a:cubicBezTo>
                  <a:cubicBezTo>
                    <a:pt x="37" y="186"/>
                    <a:pt x="54" y="186"/>
                    <a:pt x="87" y="186"/>
                  </a:cubicBezTo>
                  <a:cubicBezTo>
                    <a:pt x="103" y="186"/>
                    <a:pt x="140" y="186"/>
                    <a:pt x="157" y="170"/>
                  </a:cubicBezTo>
                  <a:cubicBezTo>
                    <a:pt x="157" y="170"/>
                    <a:pt x="173" y="170"/>
                    <a:pt x="173" y="153"/>
                  </a:cubicBezTo>
                  <a:cubicBezTo>
                    <a:pt x="206" y="137"/>
                    <a:pt x="227" y="120"/>
                    <a:pt x="243" y="83"/>
                  </a:cubicBezTo>
                  <a:cubicBezTo>
                    <a:pt x="260" y="3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7"/>
            <p:cNvSpPr/>
            <p:nvPr/>
          </p:nvSpPr>
          <p:spPr>
            <a:xfrm>
              <a:off x="4904750" y="231417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0"/>
                  </a:moveTo>
                  <a:cubicBezTo>
                    <a:pt x="140" y="0"/>
                    <a:pt x="124" y="0"/>
                    <a:pt x="87" y="17"/>
                  </a:cubicBezTo>
                  <a:cubicBezTo>
                    <a:pt x="54" y="50"/>
                    <a:pt x="37" y="66"/>
                    <a:pt x="21" y="103"/>
                  </a:cubicBezTo>
                  <a:cubicBezTo>
                    <a:pt x="0" y="136"/>
                    <a:pt x="37" y="169"/>
                    <a:pt x="70" y="190"/>
                  </a:cubicBezTo>
                  <a:lnTo>
                    <a:pt x="103" y="190"/>
                  </a:lnTo>
                  <a:cubicBezTo>
                    <a:pt x="124" y="190"/>
                    <a:pt x="140" y="190"/>
                    <a:pt x="157" y="169"/>
                  </a:cubicBezTo>
                  <a:cubicBezTo>
                    <a:pt x="190" y="169"/>
                    <a:pt x="227" y="136"/>
                    <a:pt x="243" y="120"/>
                  </a:cubicBezTo>
                  <a:cubicBezTo>
                    <a:pt x="243" y="103"/>
                    <a:pt x="243" y="103"/>
                    <a:pt x="260" y="87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7"/>
            <p:cNvSpPr/>
            <p:nvPr/>
          </p:nvSpPr>
          <p:spPr>
            <a:xfrm>
              <a:off x="4901350" y="2350350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1" y="1"/>
                  </a:moveTo>
                  <a:cubicBezTo>
                    <a:pt x="168" y="1"/>
                    <a:pt x="155" y="5"/>
                    <a:pt x="136" y="13"/>
                  </a:cubicBezTo>
                  <a:cubicBezTo>
                    <a:pt x="103" y="13"/>
                    <a:pt x="70" y="29"/>
                    <a:pt x="54" y="46"/>
                  </a:cubicBezTo>
                  <a:cubicBezTo>
                    <a:pt x="0" y="100"/>
                    <a:pt x="0" y="165"/>
                    <a:pt x="33" y="186"/>
                  </a:cubicBezTo>
                  <a:cubicBezTo>
                    <a:pt x="70" y="203"/>
                    <a:pt x="87" y="203"/>
                    <a:pt x="120" y="203"/>
                  </a:cubicBezTo>
                  <a:cubicBezTo>
                    <a:pt x="136" y="203"/>
                    <a:pt x="136" y="186"/>
                    <a:pt x="157" y="186"/>
                  </a:cubicBezTo>
                  <a:cubicBezTo>
                    <a:pt x="173" y="186"/>
                    <a:pt x="190" y="165"/>
                    <a:pt x="206" y="149"/>
                  </a:cubicBezTo>
                  <a:cubicBezTo>
                    <a:pt x="260" y="100"/>
                    <a:pt x="260" y="46"/>
                    <a:pt x="223" y="13"/>
                  </a:cubicBezTo>
                  <a:cubicBezTo>
                    <a:pt x="206" y="5"/>
                    <a:pt x="194" y="1"/>
                    <a:pt x="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7"/>
            <p:cNvSpPr/>
            <p:nvPr/>
          </p:nvSpPr>
          <p:spPr>
            <a:xfrm>
              <a:off x="4914625" y="2350650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"/>
                    <a:pt x="104" y="17"/>
                    <a:pt x="88" y="34"/>
                  </a:cubicBezTo>
                  <a:cubicBezTo>
                    <a:pt x="55" y="50"/>
                    <a:pt x="38" y="71"/>
                    <a:pt x="17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1" y="207"/>
                    <a:pt x="141" y="191"/>
                    <a:pt x="158" y="191"/>
                  </a:cubicBezTo>
                  <a:cubicBezTo>
                    <a:pt x="174" y="191"/>
                    <a:pt x="174" y="174"/>
                    <a:pt x="191" y="174"/>
                  </a:cubicBezTo>
                  <a:cubicBezTo>
                    <a:pt x="224" y="153"/>
                    <a:pt x="244" y="120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7"/>
            <p:cNvSpPr/>
            <p:nvPr/>
          </p:nvSpPr>
          <p:spPr>
            <a:xfrm>
              <a:off x="4909475" y="22819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6" y="0"/>
                  </a:moveTo>
                  <a:cubicBezTo>
                    <a:pt x="128" y="0"/>
                    <a:pt x="87" y="20"/>
                    <a:pt x="54" y="55"/>
                  </a:cubicBezTo>
                  <a:cubicBezTo>
                    <a:pt x="1" y="104"/>
                    <a:pt x="1" y="158"/>
                    <a:pt x="54" y="191"/>
                  </a:cubicBezTo>
                  <a:cubicBezTo>
                    <a:pt x="65" y="191"/>
                    <a:pt x="84" y="198"/>
                    <a:pt x="100" y="198"/>
                  </a:cubicBezTo>
                  <a:cubicBezTo>
                    <a:pt x="108" y="198"/>
                    <a:pt x="115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1" y="104"/>
                    <a:pt x="261" y="38"/>
                    <a:pt x="223" y="17"/>
                  </a:cubicBezTo>
                  <a:cubicBezTo>
                    <a:pt x="206" y="6"/>
                    <a:pt x="186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7"/>
            <p:cNvSpPr/>
            <p:nvPr/>
          </p:nvSpPr>
          <p:spPr>
            <a:xfrm>
              <a:off x="4915050" y="229140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17"/>
                  </a:cubicBezTo>
                  <a:cubicBezTo>
                    <a:pt x="54" y="33"/>
                    <a:pt x="38" y="70"/>
                    <a:pt x="21" y="87"/>
                  </a:cubicBezTo>
                  <a:cubicBezTo>
                    <a:pt x="0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7"/>
            <p:cNvSpPr/>
            <p:nvPr/>
          </p:nvSpPr>
          <p:spPr>
            <a:xfrm>
              <a:off x="4569750" y="228510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76" y="0"/>
                  </a:moveTo>
                  <a:cubicBezTo>
                    <a:pt x="155" y="0"/>
                    <a:pt x="131" y="5"/>
                    <a:pt x="104" y="13"/>
                  </a:cubicBezTo>
                  <a:cubicBezTo>
                    <a:pt x="38" y="46"/>
                    <a:pt x="1" y="96"/>
                    <a:pt x="21" y="149"/>
                  </a:cubicBezTo>
                  <a:cubicBezTo>
                    <a:pt x="21" y="181"/>
                    <a:pt x="49" y="201"/>
                    <a:pt x="88" y="201"/>
                  </a:cubicBezTo>
                  <a:cubicBezTo>
                    <a:pt x="109" y="201"/>
                    <a:pt x="133" y="195"/>
                    <a:pt x="157" y="182"/>
                  </a:cubicBezTo>
                  <a:cubicBezTo>
                    <a:pt x="227" y="149"/>
                    <a:pt x="260" y="96"/>
                    <a:pt x="244" y="46"/>
                  </a:cubicBezTo>
                  <a:cubicBezTo>
                    <a:pt x="234" y="13"/>
                    <a:pt x="209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7"/>
            <p:cNvSpPr/>
            <p:nvPr/>
          </p:nvSpPr>
          <p:spPr>
            <a:xfrm>
              <a:off x="4557375" y="2283225"/>
              <a:ext cx="6425" cy="5100"/>
            </a:xfrm>
            <a:custGeom>
              <a:avLst/>
              <a:gdLst/>
              <a:ahLst/>
              <a:cxnLst/>
              <a:rect l="l" t="t" r="r" b="b"/>
              <a:pathLst>
                <a:path w="257" h="204" extrusionOk="0">
                  <a:moveTo>
                    <a:pt x="168" y="1"/>
                  </a:moveTo>
                  <a:cubicBezTo>
                    <a:pt x="149" y="1"/>
                    <a:pt x="127" y="6"/>
                    <a:pt x="104" y="18"/>
                  </a:cubicBezTo>
                  <a:cubicBezTo>
                    <a:pt x="67" y="35"/>
                    <a:pt x="34" y="51"/>
                    <a:pt x="17" y="88"/>
                  </a:cubicBezTo>
                  <a:cubicBezTo>
                    <a:pt x="1" y="105"/>
                    <a:pt x="1" y="121"/>
                    <a:pt x="17" y="154"/>
                  </a:cubicBezTo>
                  <a:cubicBezTo>
                    <a:pt x="17" y="171"/>
                    <a:pt x="34" y="191"/>
                    <a:pt x="50" y="191"/>
                  </a:cubicBezTo>
                  <a:cubicBezTo>
                    <a:pt x="67" y="199"/>
                    <a:pt x="84" y="204"/>
                    <a:pt x="102" y="204"/>
                  </a:cubicBezTo>
                  <a:cubicBezTo>
                    <a:pt x="120" y="204"/>
                    <a:pt x="137" y="199"/>
                    <a:pt x="154" y="191"/>
                  </a:cubicBezTo>
                  <a:cubicBezTo>
                    <a:pt x="224" y="154"/>
                    <a:pt x="257" y="105"/>
                    <a:pt x="240" y="51"/>
                  </a:cubicBezTo>
                  <a:cubicBezTo>
                    <a:pt x="229" y="19"/>
                    <a:pt x="203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7"/>
            <p:cNvSpPr/>
            <p:nvPr/>
          </p:nvSpPr>
          <p:spPr>
            <a:xfrm>
              <a:off x="4562025" y="230777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72" y="1"/>
                  </a:moveTo>
                  <a:cubicBezTo>
                    <a:pt x="152" y="1"/>
                    <a:pt x="130" y="5"/>
                    <a:pt x="104" y="13"/>
                  </a:cubicBezTo>
                  <a:cubicBezTo>
                    <a:pt x="54" y="50"/>
                    <a:pt x="21" y="83"/>
                    <a:pt x="21" y="116"/>
                  </a:cubicBezTo>
                  <a:cubicBezTo>
                    <a:pt x="1" y="137"/>
                    <a:pt x="1" y="137"/>
                    <a:pt x="21" y="153"/>
                  </a:cubicBezTo>
                  <a:cubicBezTo>
                    <a:pt x="21" y="185"/>
                    <a:pt x="49" y="203"/>
                    <a:pt x="87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27" y="170"/>
                    <a:pt x="260" y="100"/>
                    <a:pt x="244" y="50"/>
                  </a:cubicBezTo>
                  <a:cubicBezTo>
                    <a:pt x="244" y="50"/>
                    <a:pt x="227" y="34"/>
                    <a:pt x="227" y="13"/>
                  </a:cubicBezTo>
                  <a:cubicBezTo>
                    <a:pt x="209" y="5"/>
                    <a:pt x="191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7"/>
            <p:cNvSpPr/>
            <p:nvPr/>
          </p:nvSpPr>
          <p:spPr>
            <a:xfrm>
              <a:off x="4563375" y="231782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1" y="1"/>
                  </a:moveTo>
                  <a:cubicBezTo>
                    <a:pt x="179" y="1"/>
                    <a:pt x="167" y="3"/>
                    <a:pt x="153" y="7"/>
                  </a:cubicBezTo>
                  <a:lnTo>
                    <a:pt x="103" y="7"/>
                  </a:ln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53" y="197"/>
                    <a:pt x="88" y="197"/>
                  </a:cubicBezTo>
                  <a:cubicBezTo>
                    <a:pt x="107" y="197"/>
                    <a:pt x="129" y="192"/>
                    <a:pt x="153" y="180"/>
                  </a:cubicBezTo>
                  <a:cubicBezTo>
                    <a:pt x="173" y="180"/>
                    <a:pt x="190" y="164"/>
                    <a:pt x="206" y="147"/>
                  </a:cubicBezTo>
                  <a:cubicBezTo>
                    <a:pt x="239" y="127"/>
                    <a:pt x="256" y="77"/>
                    <a:pt x="256" y="44"/>
                  </a:cubicBezTo>
                  <a:cubicBezTo>
                    <a:pt x="244" y="17"/>
                    <a:pt x="222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7"/>
            <p:cNvSpPr/>
            <p:nvPr/>
          </p:nvSpPr>
          <p:spPr>
            <a:xfrm>
              <a:off x="4566775" y="233005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0"/>
                  </a:moveTo>
                  <a:cubicBezTo>
                    <a:pt x="157" y="0"/>
                    <a:pt x="140" y="0"/>
                    <a:pt x="120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90" y="174"/>
                    <a:pt x="206" y="174"/>
                    <a:pt x="206" y="153"/>
                  </a:cubicBezTo>
                  <a:cubicBezTo>
                    <a:pt x="243" y="120"/>
                    <a:pt x="260" y="87"/>
                    <a:pt x="260" y="50"/>
                  </a:cubicBezTo>
                  <a:cubicBezTo>
                    <a:pt x="24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7"/>
            <p:cNvSpPr/>
            <p:nvPr/>
          </p:nvSpPr>
          <p:spPr>
            <a:xfrm>
              <a:off x="4556875" y="22961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1"/>
                  </a:moveTo>
                  <a:cubicBezTo>
                    <a:pt x="141" y="1"/>
                    <a:pt x="124" y="1"/>
                    <a:pt x="103" y="17"/>
                  </a:cubicBezTo>
                  <a:cubicBezTo>
                    <a:pt x="54" y="34"/>
                    <a:pt x="0" y="104"/>
                    <a:pt x="21" y="137"/>
                  </a:cubicBezTo>
                  <a:cubicBezTo>
                    <a:pt x="31" y="171"/>
                    <a:pt x="55" y="190"/>
                    <a:pt x="89" y="190"/>
                  </a:cubicBezTo>
                  <a:cubicBezTo>
                    <a:pt x="108" y="190"/>
                    <a:pt x="131" y="184"/>
                    <a:pt x="157" y="170"/>
                  </a:cubicBez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60" y="67"/>
                    <a:pt x="260" y="50"/>
                  </a:cubicBezTo>
                  <a:cubicBezTo>
                    <a:pt x="244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7"/>
            <p:cNvSpPr/>
            <p:nvPr/>
          </p:nvSpPr>
          <p:spPr>
            <a:xfrm>
              <a:off x="4549650" y="2318675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70" y="1"/>
                  </a:moveTo>
                  <a:cubicBezTo>
                    <a:pt x="159" y="1"/>
                    <a:pt x="148" y="3"/>
                    <a:pt x="137" y="10"/>
                  </a:cubicBezTo>
                  <a:cubicBezTo>
                    <a:pt x="104" y="10"/>
                    <a:pt x="67" y="27"/>
                    <a:pt x="50" y="60"/>
                  </a:cubicBezTo>
                  <a:cubicBezTo>
                    <a:pt x="1" y="93"/>
                    <a:pt x="1" y="163"/>
                    <a:pt x="34" y="179"/>
                  </a:cubicBezTo>
                  <a:cubicBezTo>
                    <a:pt x="67" y="196"/>
                    <a:pt x="83" y="196"/>
                    <a:pt x="120" y="196"/>
                  </a:cubicBezTo>
                  <a:cubicBezTo>
                    <a:pt x="137" y="196"/>
                    <a:pt x="137" y="196"/>
                    <a:pt x="153" y="179"/>
                  </a:cubicBezTo>
                  <a:cubicBezTo>
                    <a:pt x="170" y="179"/>
                    <a:pt x="186" y="163"/>
                    <a:pt x="207" y="146"/>
                  </a:cubicBezTo>
                  <a:cubicBezTo>
                    <a:pt x="240" y="130"/>
                    <a:pt x="240" y="93"/>
                    <a:pt x="256" y="76"/>
                  </a:cubicBezTo>
                  <a:cubicBezTo>
                    <a:pt x="256" y="43"/>
                    <a:pt x="240" y="27"/>
                    <a:pt x="223" y="10"/>
                  </a:cubicBezTo>
                  <a:cubicBezTo>
                    <a:pt x="212" y="10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7"/>
            <p:cNvSpPr/>
            <p:nvPr/>
          </p:nvSpPr>
          <p:spPr>
            <a:xfrm>
              <a:off x="4608000" y="23064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7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57" y="206"/>
                    <a:pt x="173" y="190"/>
                  </a:cubicBezTo>
                  <a:cubicBezTo>
                    <a:pt x="173" y="190"/>
                    <a:pt x="190" y="190"/>
                    <a:pt x="190" y="169"/>
                  </a:cubicBezTo>
                  <a:cubicBezTo>
                    <a:pt x="223" y="153"/>
                    <a:pt x="244" y="136"/>
                    <a:pt x="260" y="103"/>
                  </a:cubicBezTo>
                  <a:cubicBezTo>
                    <a:pt x="260" y="87"/>
                    <a:pt x="260" y="50"/>
                    <a:pt x="244" y="33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7"/>
            <p:cNvSpPr/>
            <p:nvPr/>
          </p:nvSpPr>
          <p:spPr>
            <a:xfrm>
              <a:off x="4554800" y="232870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37" y="1"/>
                    <a:pt x="104" y="21"/>
                    <a:pt x="67" y="38"/>
                  </a:cubicBezTo>
                  <a:cubicBezTo>
                    <a:pt x="50" y="54"/>
                    <a:pt x="17" y="87"/>
                    <a:pt x="17" y="104"/>
                  </a:cubicBezTo>
                  <a:cubicBezTo>
                    <a:pt x="1" y="157"/>
                    <a:pt x="34" y="207"/>
                    <a:pt x="83" y="207"/>
                  </a:cubicBezTo>
                  <a:cubicBezTo>
                    <a:pt x="104" y="207"/>
                    <a:pt x="137" y="207"/>
                    <a:pt x="153" y="190"/>
                  </a:cubicBezTo>
                  <a:cubicBezTo>
                    <a:pt x="153" y="190"/>
                    <a:pt x="170" y="190"/>
                    <a:pt x="186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87"/>
                    <a:pt x="240" y="54"/>
                    <a:pt x="240" y="38"/>
                  </a:cubicBezTo>
                  <a:cubicBezTo>
                    <a:pt x="224" y="21"/>
                    <a:pt x="18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7"/>
            <p:cNvSpPr/>
            <p:nvPr/>
          </p:nvSpPr>
          <p:spPr>
            <a:xfrm>
              <a:off x="4599850" y="228367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20" y="17"/>
                    <a:pt x="87" y="33"/>
                    <a:pt x="54" y="50"/>
                  </a:cubicBezTo>
                  <a:cubicBezTo>
                    <a:pt x="17" y="103"/>
                    <a:pt x="1" y="153"/>
                    <a:pt x="54" y="190"/>
                  </a:cubicBezTo>
                  <a:cubicBezTo>
                    <a:pt x="62" y="198"/>
                    <a:pt x="75" y="202"/>
                    <a:pt x="89" y="202"/>
                  </a:cubicBezTo>
                  <a:cubicBezTo>
                    <a:pt x="104" y="202"/>
                    <a:pt x="120" y="198"/>
                    <a:pt x="137" y="190"/>
                  </a:cubicBezTo>
                  <a:lnTo>
                    <a:pt x="174" y="190"/>
                  </a:lnTo>
                  <a:cubicBezTo>
                    <a:pt x="190" y="173"/>
                    <a:pt x="207" y="173"/>
                    <a:pt x="223" y="153"/>
                  </a:cubicBezTo>
                  <a:cubicBezTo>
                    <a:pt x="277" y="103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7"/>
            <p:cNvSpPr/>
            <p:nvPr/>
          </p:nvSpPr>
          <p:spPr>
            <a:xfrm>
              <a:off x="4597275" y="23171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04" y="1"/>
                    <a:pt x="87" y="17"/>
                  </a:cubicBezTo>
                  <a:cubicBezTo>
                    <a:pt x="54" y="50"/>
                    <a:pt x="34" y="71"/>
                    <a:pt x="17" y="104"/>
                  </a:cubicBezTo>
                  <a:cubicBezTo>
                    <a:pt x="1" y="154"/>
                    <a:pt x="34" y="191"/>
                    <a:pt x="104" y="191"/>
                  </a:cubicBezTo>
                  <a:cubicBezTo>
                    <a:pt x="120" y="191"/>
                    <a:pt x="137" y="191"/>
                    <a:pt x="157" y="174"/>
                  </a:cubicBezTo>
                  <a:lnTo>
                    <a:pt x="190" y="174"/>
                  </a:lnTo>
                  <a:cubicBezTo>
                    <a:pt x="223" y="137"/>
                    <a:pt x="240" y="121"/>
                    <a:pt x="260" y="88"/>
                  </a:cubicBezTo>
                  <a:cubicBezTo>
                    <a:pt x="260" y="71"/>
                    <a:pt x="260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7"/>
            <p:cNvSpPr/>
            <p:nvPr/>
          </p:nvSpPr>
          <p:spPr>
            <a:xfrm>
              <a:off x="4547900" y="230685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37"/>
                    <a:pt x="17" y="174"/>
                  </a:cubicBezTo>
                  <a:cubicBezTo>
                    <a:pt x="17" y="190"/>
                    <a:pt x="50" y="190"/>
                    <a:pt x="87" y="190"/>
                  </a:cubicBezTo>
                  <a:cubicBezTo>
                    <a:pt x="104" y="190"/>
                    <a:pt x="120" y="190"/>
                    <a:pt x="137" y="174"/>
                  </a:cubicBezTo>
                  <a:cubicBezTo>
                    <a:pt x="153" y="174"/>
                    <a:pt x="153" y="174"/>
                    <a:pt x="174" y="153"/>
                  </a:cubicBezTo>
                  <a:cubicBezTo>
                    <a:pt x="207" y="137"/>
                    <a:pt x="223" y="120"/>
                    <a:pt x="223" y="87"/>
                  </a:cubicBezTo>
                  <a:cubicBezTo>
                    <a:pt x="256" y="34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7"/>
            <p:cNvSpPr/>
            <p:nvPr/>
          </p:nvSpPr>
          <p:spPr>
            <a:xfrm>
              <a:off x="4603250" y="22948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lnTo>
                    <a:pt x="190" y="173"/>
                  </a:lnTo>
                  <a:cubicBezTo>
                    <a:pt x="207" y="140"/>
                    <a:pt x="227" y="120"/>
                    <a:pt x="244" y="87"/>
                  </a:cubicBezTo>
                  <a:cubicBezTo>
                    <a:pt x="260" y="37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7"/>
            <p:cNvSpPr/>
            <p:nvPr/>
          </p:nvSpPr>
          <p:spPr>
            <a:xfrm>
              <a:off x="4580075" y="2272950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57" y="0"/>
                  </a:moveTo>
                  <a:cubicBezTo>
                    <a:pt x="140" y="0"/>
                    <a:pt x="124" y="17"/>
                    <a:pt x="103" y="17"/>
                  </a:cubicBezTo>
                  <a:cubicBezTo>
                    <a:pt x="54" y="50"/>
                    <a:pt x="0" y="103"/>
                    <a:pt x="21" y="153"/>
                  </a:cubicBezTo>
                  <a:cubicBezTo>
                    <a:pt x="31" y="187"/>
                    <a:pt x="56" y="200"/>
                    <a:pt x="90" y="200"/>
                  </a:cubicBezTo>
                  <a:cubicBezTo>
                    <a:pt x="109" y="200"/>
                    <a:pt x="132" y="196"/>
                    <a:pt x="157" y="190"/>
                  </a:cubicBezTo>
                  <a:cubicBezTo>
                    <a:pt x="227" y="153"/>
                    <a:pt x="260" y="103"/>
                    <a:pt x="260" y="50"/>
                  </a:cubicBezTo>
                  <a:cubicBezTo>
                    <a:pt x="243" y="17"/>
                    <a:pt x="227" y="17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7"/>
            <p:cNvSpPr/>
            <p:nvPr/>
          </p:nvSpPr>
          <p:spPr>
            <a:xfrm>
              <a:off x="4592525" y="23068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04" y="1"/>
                    <a:pt x="71" y="17"/>
                    <a:pt x="54" y="50"/>
                  </a:cubicBezTo>
                  <a:cubicBezTo>
                    <a:pt x="1" y="87"/>
                    <a:pt x="1" y="153"/>
                    <a:pt x="54" y="174"/>
                  </a:cubicBezTo>
                  <a:cubicBezTo>
                    <a:pt x="71" y="190"/>
                    <a:pt x="87" y="190"/>
                    <a:pt x="120" y="190"/>
                  </a:cubicBezTo>
                  <a:cubicBezTo>
                    <a:pt x="141" y="190"/>
                    <a:pt x="158" y="190"/>
                    <a:pt x="158" y="174"/>
                  </a:cubicBezTo>
                  <a:cubicBezTo>
                    <a:pt x="174" y="174"/>
                    <a:pt x="191" y="153"/>
                    <a:pt x="207" y="137"/>
                  </a:cubicBezTo>
                  <a:cubicBezTo>
                    <a:pt x="244" y="120"/>
                    <a:pt x="261" y="87"/>
                    <a:pt x="261" y="71"/>
                  </a:cubicBezTo>
                  <a:cubicBezTo>
                    <a:pt x="261" y="34"/>
                    <a:pt x="244" y="17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7"/>
            <p:cNvSpPr/>
            <p:nvPr/>
          </p:nvSpPr>
          <p:spPr>
            <a:xfrm>
              <a:off x="4963600" y="230345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1"/>
                  </a:moveTo>
                  <a:cubicBezTo>
                    <a:pt x="103" y="17"/>
                    <a:pt x="87" y="34"/>
                    <a:pt x="54" y="50"/>
                  </a:cubicBezTo>
                  <a:cubicBezTo>
                    <a:pt x="0" y="104"/>
                    <a:pt x="0" y="153"/>
                    <a:pt x="54" y="186"/>
                  </a:cubicBezTo>
                  <a:cubicBezTo>
                    <a:pt x="62" y="196"/>
                    <a:pt x="75" y="202"/>
                    <a:pt x="87" y="202"/>
                  </a:cubicBezTo>
                  <a:cubicBezTo>
                    <a:pt x="99" y="202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206" y="170"/>
                    <a:pt x="206" y="153"/>
                  </a:cubicBezTo>
                  <a:cubicBezTo>
                    <a:pt x="244" y="120"/>
                    <a:pt x="260" y="104"/>
                    <a:pt x="260" y="67"/>
                  </a:cubicBezTo>
                  <a:cubicBezTo>
                    <a:pt x="260" y="50"/>
                    <a:pt x="244" y="34"/>
                    <a:pt x="223" y="17"/>
                  </a:cubicBezTo>
                  <a:cubicBezTo>
                    <a:pt x="206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7"/>
            <p:cNvSpPr/>
            <p:nvPr/>
          </p:nvSpPr>
          <p:spPr>
            <a:xfrm>
              <a:off x="4523900" y="2273775"/>
              <a:ext cx="5175" cy="1350"/>
            </a:xfrm>
            <a:custGeom>
              <a:avLst/>
              <a:gdLst/>
              <a:ahLst/>
              <a:cxnLst/>
              <a:rect l="l" t="t" r="r" b="b"/>
              <a:pathLst>
                <a:path w="207" h="54" extrusionOk="0">
                  <a:moveTo>
                    <a:pt x="0" y="0"/>
                  </a:moveTo>
                  <a:cubicBezTo>
                    <a:pt x="0" y="17"/>
                    <a:pt x="17" y="33"/>
                    <a:pt x="33" y="33"/>
                  </a:cubicBezTo>
                  <a:cubicBezTo>
                    <a:pt x="50" y="54"/>
                    <a:pt x="83" y="54"/>
                    <a:pt x="120" y="54"/>
                  </a:cubicBezTo>
                  <a:lnTo>
                    <a:pt x="136" y="33"/>
                  </a:lnTo>
                  <a:cubicBezTo>
                    <a:pt x="169" y="33"/>
                    <a:pt x="186" y="17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7"/>
            <p:cNvSpPr/>
            <p:nvPr/>
          </p:nvSpPr>
          <p:spPr>
            <a:xfrm>
              <a:off x="4551725" y="2273350"/>
              <a:ext cx="6500" cy="3425"/>
            </a:xfrm>
            <a:custGeom>
              <a:avLst/>
              <a:gdLst/>
              <a:ahLst/>
              <a:cxnLst/>
              <a:rect l="l" t="t" r="r" b="b"/>
              <a:pathLst>
                <a:path w="260" h="137" extrusionOk="0">
                  <a:moveTo>
                    <a:pt x="54" y="1"/>
                  </a:moveTo>
                  <a:cubicBezTo>
                    <a:pt x="37" y="17"/>
                    <a:pt x="37" y="34"/>
                    <a:pt x="21" y="50"/>
                  </a:cubicBezTo>
                  <a:cubicBezTo>
                    <a:pt x="0" y="104"/>
                    <a:pt x="37" y="137"/>
                    <a:pt x="103" y="137"/>
                  </a:cubicBezTo>
                  <a:lnTo>
                    <a:pt x="157" y="137"/>
                  </a:lnTo>
                  <a:cubicBezTo>
                    <a:pt x="173" y="120"/>
                    <a:pt x="190" y="120"/>
                    <a:pt x="190" y="120"/>
                  </a:cubicBezTo>
                  <a:cubicBezTo>
                    <a:pt x="227" y="104"/>
                    <a:pt x="243" y="71"/>
                    <a:pt x="260" y="50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7"/>
            <p:cNvSpPr/>
            <p:nvPr/>
          </p:nvSpPr>
          <p:spPr>
            <a:xfrm>
              <a:off x="4567175" y="2273350"/>
              <a:ext cx="6525" cy="2200"/>
            </a:xfrm>
            <a:custGeom>
              <a:avLst/>
              <a:gdLst/>
              <a:ahLst/>
              <a:cxnLst/>
              <a:rect l="l" t="t" r="r" b="b"/>
              <a:pathLst>
                <a:path w="261" h="88" extrusionOk="0">
                  <a:moveTo>
                    <a:pt x="21" y="1"/>
                  </a:moveTo>
                  <a:cubicBezTo>
                    <a:pt x="1" y="50"/>
                    <a:pt x="38" y="87"/>
                    <a:pt x="104" y="87"/>
                  </a:cubicBezTo>
                  <a:lnTo>
                    <a:pt x="174" y="87"/>
                  </a:lnTo>
                  <a:cubicBezTo>
                    <a:pt x="174" y="71"/>
                    <a:pt x="190" y="71"/>
                    <a:pt x="190" y="71"/>
                  </a:cubicBezTo>
                  <a:cubicBezTo>
                    <a:pt x="227" y="50"/>
                    <a:pt x="244" y="17"/>
                    <a:pt x="2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7"/>
            <p:cNvSpPr/>
            <p:nvPr/>
          </p:nvSpPr>
          <p:spPr>
            <a:xfrm>
              <a:off x="4595525" y="2272950"/>
              <a:ext cx="6525" cy="4250"/>
            </a:xfrm>
            <a:custGeom>
              <a:avLst/>
              <a:gdLst/>
              <a:ahLst/>
              <a:cxnLst/>
              <a:rect l="l" t="t" r="r" b="b"/>
              <a:pathLst>
                <a:path w="261" h="170" extrusionOk="0">
                  <a:moveTo>
                    <a:pt x="87" y="0"/>
                  </a:moveTo>
                  <a:cubicBezTo>
                    <a:pt x="54" y="17"/>
                    <a:pt x="38" y="50"/>
                    <a:pt x="21" y="66"/>
                  </a:cubicBezTo>
                  <a:cubicBezTo>
                    <a:pt x="0" y="120"/>
                    <a:pt x="38" y="169"/>
                    <a:pt x="104" y="169"/>
                  </a:cubicBezTo>
                  <a:cubicBezTo>
                    <a:pt x="124" y="169"/>
                    <a:pt x="141" y="169"/>
                    <a:pt x="157" y="153"/>
                  </a:cubicBezTo>
                  <a:cubicBezTo>
                    <a:pt x="174" y="153"/>
                    <a:pt x="190" y="136"/>
                    <a:pt x="190" y="136"/>
                  </a:cubicBezTo>
                  <a:cubicBezTo>
                    <a:pt x="227" y="120"/>
                    <a:pt x="244" y="103"/>
                    <a:pt x="260" y="66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7"/>
            <p:cNvSpPr/>
            <p:nvPr/>
          </p:nvSpPr>
          <p:spPr>
            <a:xfrm>
              <a:off x="4852375" y="2455475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37" y="1"/>
                    <a:pt x="120" y="17"/>
                    <a:pt x="87" y="34"/>
                  </a:cubicBezTo>
                  <a:cubicBezTo>
                    <a:pt x="54" y="50"/>
                    <a:pt x="34" y="83"/>
                    <a:pt x="17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0" y="207"/>
                    <a:pt x="137" y="186"/>
                    <a:pt x="157" y="186"/>
                  </a:cubicBezTo>
                  <a:cubicBezTo>
                    <a:pt x="174" y="186"/>
                    <a:pt x="190" y="170"/>
                    <a:pt x="190" y="170"/>
                  </a:cubicBezTo>
                  <a:cubicBezTo>
                    <a:pt x="223" y="153"/>
                    <a:pt x="240" y="137"/>
                    <a:pt x="260" y="104"/>
                  </a:cubicBezTo>
                  <a:cubicBezTo>
                    <a:pt x="277" y="50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7"/>
            <p:cNvSpPr/>
            <p:nvPr/>
          </p:nvSpPr>
          <p:spPr>
            <a:xfrm>
              <a:off x="4750125" y="252562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6" y="1"/>
                  </a:moveTo>
                  <a:cubicBezTo>
                    <a:pt x="145" y="1"/>
                    <a:pt x="124" y="5"/>
                    <a:pt x="104" y="11"/>
                  </a:cubicBezTo>
                  <a:cubicBezTo>
                    <a:pt x="38" y="44"/>
                    <a:pt x="1" y="97"/>
                    <a:pt x="1" y="147"/>
                  </a:cubicBezTo>
                  <a:cubicBezTo>
                    <a:pt x="14" y="182"/>
                    <a:pt x="47" y="201"/>
                    <a:pt x="87" y="201"/>
                  </a:cubicBezTo>
                  <a:cubicBezTo>
                    <a:pt x="109" y="201"/>
                    <a:pt x="133" y="196"/>
                    <a:pt x="157" y="184"/>
                  </a:cubicBezTo>
                  <a:cubicBezTo>
                    <a:pt x="207" y="147"/>
                    <a:pt x="261" y="97"/>
                    <a:pt x="244" y="44"/>
                  </a:cubicBezTo>
                  <a:cubicBezTo>
                    <a:pt x="234" y="12"/>
                    <a:pt x="202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7"/>
            <p:cNvSpPr/>
            <p:nvPr/>
          </p:nvSpPr>
          <p:spPr>
            <a:xfrm>
              <a:off x="4749725" y="2537950"/>
              <a:ext cx="6100" cy="4650"/>
            </a:xfrm>
            <a:custGeom>
              <a:avLst/>
              <a:gdLst/>
              <a:ahLst/>
              <a:cxnLst/>
              <a:rect l="l" t="t" r="r" b="b"/>
              <a:pathLst>
                <a:path w="244" h="186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36"/>
                    <a:pt x="0" y="153"/>
                    <a:pt x="17" y="169"/>
                  </a:cubicBezTo>
                  <a:cubicBezTo>
                    <a:pt x="37" y="186"/>
                    <a:pt x="54" y="186"/>
                    <a:pt x="87" y="186"/>
                  </a:cubicBezTo>
                  <a:lnTo>
                    <a:pt x="141" y="186"/>
                  </a:lnTo>
                  <a:cubicBezTo>
                    <a:pt x="190" y="169"/>
                    <a:pt x="223" y="136"/>
                    <a:pt x="244" y="103"/>
                  </a:cubicBezTo>
                  <a:lnTo>
                    <a:pt x="244" y="83"/>
                  </a:lnTo>
                  <a:cubicBezTo>
                    <a:pt x="244" y="33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7"/>
            <p:cNvSpPr/>
            <p:nvPr/>
          </p:nvSpPr>
          <p:spPr>
            <a:xfrm>
              <a:off x="4889275" y="2374675"/>
              <a:ext cx="4775" cy="4350"/>
            </a:xfrm>
            <a:custGeom>
              <a:avLst/>
              <a:gdLst/>
              <a:ahLst/>
              <a:cxnLst/>
              <a:rect l="l" t="t" r="r" b="b"/>
              <a:pathLst>
                <a:path w="191" h="174" extrusionOk="0">
                  <a:moveTo>
                    <a:pt x="190" y="1"/>
                  </a:moveTo>
                  <a:cubicBezTo>
                    <a:pt x="174" y="1"/>
                    <a:pt x="141" y="1"/>
                    <a:pt x="104" y="17"/>
                  </a:cubicBezTo>
                  <a:cubicBezTo>
                    <a:pt x="38" y="38"/>
                    <a:pt x="1" y="104"/>
                    <a:pt x="1" y="141"/>
                  </a:cubicBezTo>
                  <a:cubicBezTo>
                    <a:pt x="21" y="157"/>
                    <a:pt x="21" y="157"/>
                    <a:pt x="21" y="174"/>
                  </a:cubicBezTo>
                  <a:cubicBezTo>
                    <a:pt x="71" y="104"/>
                    <a:pt x="141" y="54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7"/>
            <p:cNvSpPr/>
            <p:nvPr/>
          </p:nvSpPr>
          <p:spPr>
            <a:xfrm>
              <a:off x="4612325" y="2272525"/>
              <a:ext cx="5600" cy="1700"/>
            </a:xfrm>
            <a:custGeom>
              <a:avLst/>
              <a:gdLst/>
              <a:ahLst/>
              <a:cxnLst/>
              <a:rect l="l" t="t" r="r" b="b"/>
              <a:pathLst>
                <a:path w="224" h="68" extrusionOk="0">
                  <a:moveTo>
                    <a:pt x="223" y="1"/>
                  </a:moveTo>
                  <a:cubicBezTo>
                    <a:pt x="137" y="1"/>
                    <a:pt x="71" y="1"/>
                    <a:pt x="0" y="17"/>
                  </a:cubicBezTo>
                  <a:cubicBezTo>
                    <a:pt x="11" y="49"/>
                    <a:pt x="44" y="67"/>
                    <a:pt x="84" y="67"/>
                  </a:cubicBezTo>
                  <a:cubicBezTo>
                    <a:pt x="106" y="67"/>
                    <a:pt x="130" y="62"/>
                    <a:pt x="153" y="50"/>
                  </a:cubicBezTo>
                  <a:cubicBezTo>
                    <a:pt x="174" y="50"/>
                    <a:pt x="207" y="34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7"/>
            <p:cNvSpPr/>
            <p:nvPr/>
          </p:nvSpPr>
          <p:spPr>
            <a:xfrm>
              <a:off x="4853200" y="244110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7" y="1"/>
                  </a:moveTo>
                  <a:cubicBezTo>
                    <a:pt x="124" y="1"/>
                    <a:pt x="75" y="20"/>
                    <a:pt x="38" y="61"/>
                  </a:cubicBezTo>
                  <a:cubicBezTo>
                    <a:pt x="21" y="77"/>
                    <a:pt x="1" y="94"/>
                    <a:pt x="1" y="127"/>
                  </a:cubicBezTo>
                  <a:cubicBezTo>
                    <a:pt x="1" y="143"/>
                    <a:pt x="1" y="180"/>
                    <a:pt x="38" y="180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97"/>
                    <a:pt x="141" y="180"/>
                  </a:cubicBezTo>
                  <a:cubicBezTo>
                    <a:pt x="157" y="180"/>
                    <a:pt x="190" y="164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5" y="3"/>
                    <a:pt x="181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7"/>
            <p:cNvSpPr/>
            <p:nvPr/>
          </p:nvSpPr>
          <p:spPr>
            <a:xfrm>
              <a:off x="4860925" y="23738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41" y="1"/>
                    <a:pt x="104" y="1"/>
                    <a:pt x="88" y="17"/>
                  </a:cubicBezTo>
                  <a:cubicBezTo>
                    <a:pt x="55" y="34"/>
                    <a:pt x="22" y="71"/>
                    <a:pt x="22" y="87"/>
                  </a:cubicBezTo>
                  <a:cubicBezTo>
                    <a:pt x="1" y="153"/>
                    <a:pt x="38" y="190"/>
                    <a:pt x="88" y="190"/>
                  </a:cubicBezTo>
                  <a:lnTo>
                    <a:pt x="141" y="190"/>
                  </a:lnTo>
                  <a:cubicBezTo>
                    <a:pt x="141" y="190"/>
                    <a:pt x="141" y="174"/>
                    <a:pt x="158" y="174"/>
                  </a:cubicBezTo>
                  <a:cubicBezTo>
                    <a:pt x="158" y="174"/>
                    <a:pt x="174" y="174"/>
                    <a:pt x="191" y="153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71"/>
                    <a:pt x="244" y="34"/>
                    <a:pt x="244" y="17"/>
                  </a:cubicBezTo>
                  <a:cubicBezTo>
                    <a:pt x="228" y="1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7"/>
            <p:cNvSpPr/>
            <p:nvPr/>
          </p:nvSpPr>
          <p:spPr>
            <a:xfrm>
              <a:off x="4858350" y="242022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71" y="207"/>
                    <a:pt x="104" y="207"/>
                    <a:pt x="141" y="207"/>
                  </a:cubicBezTo>
                  <a:cubicBezTo>
                    <a:pt x="141" y="191"/>
                    <a:pt x="158" y="191"/>
                    <a:pt x="158" y="191"/>
                  </a:cubicBezTo>
                  <a:cubicBezTo>
                    <a:pt x="191" y="174"/>
                    <a:pt x="207" y="174"/>
                    <a:pt x="228" y="153"/>
                  </a:cubicBezTo>
                  <a:cubicBezTo>
                    <a:pt x="244" y="120"/>
                    <a:pt x="261" y="104"/>
                    <a:pt x="261" y="71"/>
                  </a:cubicBezTo>
                  <a:cubicBezTo>
                    <a:pt x="261" y="50"/>
                    <a:pt x="244" y="34"/>
                    <a:pt x="228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7"/>
            <p:cNvSpPr/>
            <p:nvPr/>
          </p:nvSpPr>
          <p:spPr>
            <a:xfrm>
              <a:off x="4783225" y="25362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17" y="70"/>
                    <a:pt x="17" y="87"/>
                  </a:cubicBezTo>
                  <a:cubicBezTo>
                    <a:pt x="0" y="120"/>
                    <a:pt x="0" y="136"/>
                    <a:pt x="17" y="153"/>
                  </a:cubicBezTo>
                  <a:cubicBezTo>
                    <a:pt x="37" y="173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3"/>
                  </a:cubicBezTo>
                  <a:cubicBezTo>
                    <a:pt x="157" y="173"/>
                    <a:pt x="173" y="173"/>
                    <a:pt x="173" y="153"/>
                  </a:cubicBezTo>
                  <a:cubicBezTo>
                    <a:pt x="206" y="136"/>
                    <a:pt x="223" y="120"/>
                    <a:pt x="244" y="87"/>
                  </a:cubicBezTo>
                  <a:cubicBezTo>
                    <a:pt x="260" y="33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7"/>
            <p:cNvSpPr/>
            <p:nvPr/>
          </p:nvSpPr>
          <p:spPr>
            <a:xfrm>
              <a:off x="4922775" y="22690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24" y="1"/>
                    <a:pt x="104" y="1"/>
                    <a:pt x="104" y="17"/>
                  </a:cubicBezTo>
                  <a:cubicBezTo>
                    <a:pt x="71" y="38"/>
                    <a:pt x="38" y="54"/>
                    <a:pt x="38" y="87"/>
                  </a:cubicBezTo>
                  <a:cubicBezTo>
                    <a:pt x="1" y="141"/>
                    <a:pt x="38" y="190"/>
                    <a:pt x="104" y="190"/>
                  </a:cubicBezTo>
                  <a:cubicBezTo>
                    <a:pt x="124" y="190"/>
                    <a:pt x="141" y="190"/>
                    <a:pt x="141" y="174"/>
                  </a:cubicBezTo>
                  <a:lnTo>
                    <a:pt x="174" y="174"/>
                  </a:lnTo>
                  <a:cubicBezTo>
                    <a:pt x="174" y="174"/>
                    <a:pt x="190" y="174"/>
                    <a:pt x="190" y="157"/>
                  </a:cubicBezTo>
                  <a:cubicBezTo>
                    <a:pt x="227" y="141"/>
                    <a:pt x="244" y="120"/>
                    <a:pt x="260" y="87"/>
                  </a:cubicBezTo>
                  <a:cubicBezTo>
                    <a:pt x="260" y="71"/>
                    <a:pt x="260" y="38"/>
                    <a:pt x="244" y="17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7"/>
            <p:cNvSpPr/>
            <p:nvPr/>
          </p:nvSpPr>
          <p:spPr>
            <a:xfrm>
              <a:off x="4927925" y="2339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5" y="0"/>
                    <a:pt x="87" y="21"/>
                    <a:pt x="71" y="37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40"/>
                    <a:pt x="1" y="157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5" y="190"/>
                    <a:pt x="141" y="190"/>
                  </a:cubicBezTo>
                  <a:cubicBezTo>
                    <a:pt x="157" y="190"/>
                    <a:pt x="157" y="173"/>
                    <a:pt x="174" y="173"/>
                  </a:cubicBezTo>
                  <a:cubicBezTo>
                    <a:pt x="207" y="157"/>
                    <a:pt x="228" y="124"/>
                    <a:pt x="228" y="103"/>
                  </a:cubicBezTo>
                  <a:cubicBezTo>
                    <a:pt x="261" y="54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7"/>
            <p:cNvSpPr/>
            <p:nvPr/>
          </p:nvSpPr>
          <p:spPr>
            <a:xfrm>
              <a:off x="4700750" y="2515175"/>
              <a:ext cx="6125" cy="4750"/>
            </a:xfrm>
            <a:custGeom>
              <a:avLst/>
              <a:gdLst/>
              <a:ahLst/>
              <a:cxnLst/>
              <a:rect l="l" t="t" r="r" b="b"/>
              <a:pathLst>
                <a:path w="245" h="190" extrusionOk="0">
                  <a:moveTo>
                    <a:pt x="158" y="0"/>
                  </a:moveTo>
                  <a:cubicBezTo>
                    <a:pt x="121" y="0"/>
                    <a:pt x="88" y="0"/>
                    <a:pt x="55" y="17"/>
                  </a:cubicBezTo>
                  <a:cubicBezTo>
                    <a:pt x="38" y="50"/>
                    <a:pt x="1" y="66"/>
                    <a:pt x="1" y="103"/>
                  </a:cubicBezTo>
                  <a:cubicBezTo>
                    <a:pt x="17" y="136"/>
                    <a:pt x="55" y="169"/>
                    <a:pt x="71" y="190"/>
                  </a:cubicBezTo>
                  <a:cubicBezTo>
                    <a:pt x="104" y="190"/>
                    <a:pt x="121" y="190"/>
                    <a:pt x="141" y="169"/>
                  </a:cubicBezTo>
                  <a:cubicBezTo>
                    <a:pt x="158" y="169"/>
                    <a:pt x="158" y="169"/>
                    <a:pt x="174" y="153"/>
                  </a:cubicBezTo>
                  <a:cubicBezTo>
                    <a:pt x="191" y="136"/>
                    <a:pt x="224" y="120"/>
                    <a:pt x="224" y="87"/>
                  </a:cubicBezTo>
                  <a:cubicBezTo>
                    <a:pt x="244" y="33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7"/>
            <p:cNvSpPr/>
            <p:nvPr/>
          </p:nvSpPr>
          <p:spPr>
            <a:xfrm>
              <a:off x="4845475" y="23283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0"/>
                  </a:moveTo>
                  <a:cubicBezTo>
                    <a:pt x="141" y="0"/>
                    <a:pt x="124" y="0"/>
                    <a:pt x="104" y="17"/>
                  </a:cubicBezTo>
                  <a:cubicBezTo>
                    <a:pt x="38" y="37"/>
                    <a:pt x="0" y="103"/>
                    <a:pt x="21" y="140"/>
                  </a:cubicBezTo>
                  <a:cubicBezTo>
                    <a:pt x="33" y="178"/>
                    <a:pt x="64" y="196"/>
                    <a:pt x="109" y="196"/>
                  </a:cubicBezTo>
                  <a:cubicBezTo>
                    <a:pt x="123" y="196"/>
                    <a:pt x="140" y="194"/>
                    <a:pt x="157" y="190"/>
                  </a:cubicBezTo>
                  <a:cubicBezTo>
                    <a:pt x="174" y="173"/>
                    <a:pt x="190" y="157"/>
                    <a:pt x="207" y="157"/>
                  </a:cubicBezTo>
                  <a:cubicBezTo>
                    <a:pt x="244" y="120"/>
                    <a:pt x="260" y="87"/>
                    <a:pt x="244" y="54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7"/>
            <p:cNvSpPr/>
            <p:nvPr/>
          </p:nvSpPr>
          <p:spPr>
            <a:xfrm>
              <a:off x="4968325" y="231375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58" y="1"/>
                    <a:pt x="121" y="17"/>
                    <a:pt x="88" y="34"/>
                  </a:cubicBezTo>
                  <a:cubicBezTo>
                    <a:pt x="55" y="50"/>
                    <a:pt x="34" y="67"/>
                    <a:pt x="34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1" y="207"/>
                    <a:pt x="137" y="186"/>
                    <a:pt x="174" y="186"/>
                  </a:cubicBezTo>
                  <a:lnTo>
                    <a:pt x="191" y="170"/>
                  </a:lnTo>
                  <a:cubicBezTo>
                    <a:pt x="224" y="153"/>
                    <a:pt x="240" y="120"/>
                    <a:pt x="261" y="104"/>
                  </a:cubicBezTo>
                  <a:cubicBezTo>
                    <a:pt x="261" y="67"/>
                    <a:pt x="261" y="50"/>
                    <a:pt x="240" y="34"/>
                  </a:cubicBezTo>
                  <a:cubicBezTo>
                    <a:pt x="22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7"/>
            <p:cNvSpPr/>
            <p:nvPr/>
          </p:nvSpPr>
          <p:spPr>
            <a:xfrm>
              <a:off x="4967925" y="23253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4" y="1"/>
                  </a:moveTo>
                  <a:cubicBezTo>
                    <a:pt x="104" y="1"/>
                    <a:pt x="33" y="34"/>
                    <a:pt x="17" y="87"/>
                  </a:cubicBezTo>
                  <a:cubicBezTo>
                    <a:pt x="1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71"/>
                    <a:pt x="256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7"/>
            <p:cNvSpPr/>
            <p:nvPr/>
          </p:nvSpPr>
          <p:spPr>
            <a:xfrm>
              <a:off x="4974325" y="22914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7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3"/>
                    <a:pt x="243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7"/>
            <p:cNvSpPr/>
            <p:nvPr/>
          </p:nvSpPr>
          <p:spPr>
            <a:xfrm>
              <a:off x="4938250" y="2268625"/>
              <a:ext cx="6500" cy="3925"/>
            </a:xfrm>
            <a:custGeom>
              <a:avLst/>
              <a:gdLst/>
              <a:ahLst/>
              <a:cxnLst/>
              <a:rect l="l" t="t" r="r" b="b"/>
              <a:pathLst>
                <a:path w="260" h="157" extrusionOk="0">
                  <a:moveTo>
                    <a:pt x="260" y="0"/>
                  </a:moveTo>
                  <a:cubicBezTo>
                    <a:pt x="190" y="17"/>
                    <a:pt x="124" y="17"/>
                    <a:pt x="54" y="17"/>
                  </a:cubicBezTo>
                  <a:cubicBezTo>
                    <a:pt x="54" y="17"/>
                    <a:pt x="37" y="33"/>
                    <a:pt x="37" y="54"/>
                  </a:cubicBezTo>
                  <a:cubicBezTo>
                    <a:pt x="0" y="103"/>
                    <a:pt x="37" y="157"/>
                    <a:pt x="103" y="157"/>
                  </a:cubicBezTo>
                  <a:cubicBezTo>
                    <a:pt x="124" y="157"/>
                    <a:pt x="140" y="157"/>
                    <a:pt x="173" y="136"/>
                  </a:cubicBezTo>
                  <a:cubicBezTo>
                    <a:pt x="173" y="136"/>
                    <a:pt x="190" y="136"/>
                    <a:pt x="190" y="120"/>
                  </a:cubicBezTo>
                  <a:cubicBezTo>
                    <a:pt x="227" y="103"/>
                    <a:pt x="243" y="87"/>
                    <a:pt x="260" y="54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7"/>
            <p:cNvSpPr/>
            <p:nvPr/>
          </p:nvSpPr>
          <p:spPr>
            <a:xfrm>
              <a:off x="4979475" y="2303450"/>
              <a:ext cx="6100" cy="4675"/>
            </a:xfrm>
            <a:custGeom>
              <a:avLst/>
              <a:gdLst/>
              <a:ahLst/>
              <a:cxnLst/>
              <a:rect l="l" t="t" r="r" b="b"/>
              <a:pathLst>
                <a:path w="244" h="18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0" y="153"/>
                    <a:pt x="37" y="186"/>
                    <a:pt x="87" y="186"/>
                  </a:cubicBezTo>
                  <a:lnTo>
                    <a:pt x="157" y="186"/>
                  </a:lnTo>
                  <a:cubicBezTo>
                    <a:pt x="157" y="170"/>
                    <a:pt x="173" y="170"/>
                    <a:pt x="190" y="170"/>
                  </a:cubicBezTo>
                  <a:cubicBezTo>
                    <a:pt x="206" y="153"/>
                    <a:pt x="227" y="137"/>
                    <a:pt x="244" y="104"/>
                  </a:cubicBezTo>
                  <a:lnTo>
                    <a:pt x="244" y="34"/>
                  </a:lnTo>
                  <a:cubicBezTo>
                    <a:pt x="227" y="1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7"/>
            <p:cNvSpPr/>
            <p:nvPr/>
          </p:nvSpPr>
          <p:spPr>
            <a:xfrm>
              <a:off x="4899175" y="236220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44" y="141"/>
                    <a:pt x="244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7"/>
            <p:cNvSpPr/>
            <p:nvPr/>
          </p:nvSpPr>
          <p:spPr>
            <a:xfrm>
              <a:off x="4930500" y="2351325"/>
              <a:ext cx="4375" cy="1925"/>
            </a:xfrm>
            <a:custGeom>
              <a:avLst/>
              <a:gdLst/>
              <a:ahLst/>
              <a:cxnLst/>
              <a:rect l="l" t="t" r="r" b="b"/>
              <a:pathLst>
                <a:path w="175" h="77" extrusionOk="0">
                  <a:moveTo>
                    <a:pt x="142" y="1"/>
                  </a:moveTo>
                  <a:cubicBezTo>
                    <a:pt x="107" y="1"/>
                    <a:pt x="62" y="17"/>
                    <a:pt x="38" y="44"/>
                  </a:cubicBezTo>
                  <a:cubicBezTo>
                    <a:pt x="26" y="56"/>
                    <a:pt x="23" y="68"/>
                    <a:pt x="14" y="74"/>
                  </a:cubicBezTo>
                  <a:lnTo>
                    <a:pt x="14" y="74"/>
                  </a:lnTo>
                  <a:cubicBezTo>
                    <a:pt x="78" y="56"/>
                    <a:pt x="128" y="22"/>
                    <a:pt x="174" y="7"/>
                  </a:cubicBezTo>
                  <a:cubicBezTo>
                    <a:pt x="165" y="3"/>
                    <a:pt x="154" y="1"/>
                    <a:pt x="142" y="1"/>
                  </a:cubicBezTo>
                  <a:close/>
                  <a:moveTo>
                    <a:pt x="14" y="74"/>
                  </a:moveTo>
                  <a:lnTo>
                    <a:pt x="14" y="74"/>
                  </a:lnTo>
                  <a:cubicBezTo>
                    <a:pt x="10" y="75"/>
                    <a:pt x="5" y="76"/>
                    <a:pt x="1" y="77"/>
                  </a:cubicBezTo>
                  <a:cubicBezTo>
                    <a:pt x="7" y="77"/>
                    <a:pt x="11" y="76"/>
                    <a:pt x="14" y="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7"/>
            <p:cNvSpPr/>
            <p:nvPr/>
          </p:nvSpPr>
          <p:spPr>
            <a:xfrm>
              <a:off x="4740750" y="250095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0"/>
                  </a:moveTo>
                  <a:cubicBezTo>
                    <a:pt x="104" y="0"/>
                    <a:pt x="34" y="54"/>
                    <a:pt x="17" y="103"/>
                  </a:cubicBezTo>
                  <a:cubicBezTo>
                    <a:pt x="1" y="157"/>
                    <a:pt x="34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cubicBezTo>
                    <a:pt x="153" y="173"/>
                    <a:pt x="170" y="173"/>
                    <a:pt x="190" y="173"/>
                  </a:cubicBezTo>
                  <a:cubicBezTo>
                    <a:pt x="207" y="157"/>
                    <a:pt x="223" y="120"/>
                    <a:pt x="240" y="103"/>
                  </a:cubicBezTo>
                  <a:cubicBezTo>
                    <a:pt x="256" y="70"/>
                    <a:pt x="240" y="54"/>
                    <a:pt x="240" y="37"/>
                  </a:cubicBezTo>
                  <a:cubicBezTo>
                    <a:pt x="223" y="17"/>
                    <a:pt x="19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7"/>
            <p:cNvSpPr/>
            <p:nvPr/>
          </p:nvSpPr>
          <p:spPr>
            <a:xfrm>
              <a:off x="4849800" y="2501350"/>
              <a:ext cx="3950" cy="4775"/>
            </a:xfrm>
            <a:custGeom>
              <a:avLst/>
              <a:gdLst/>
              <a:ahLst/>
              <a:cxnLst/>
              <a:rect l="l" t="t" r="r" b="b"/>
              <a:pathLst>
                <a:path w="158" h="191" extrusionOk="0">
                  <a:moveTo>
                    <a:pt x="157" y="1"/>
                  </a:moveTo>
                  <a:cubicBezTo>
                    <a:pt x="137" y="1"/>
                    <a:pt x="104" y="1"/>
                    <a:pt x="87" y="21"/>
                  </a:cubicBezTo>
                  <a:cubicBezTo>
                    <a:pt x="54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24"/>
                    <a:pt x="137" y="7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7"/>
            <p:cNvSpPr/>
            <p:nvPr/>
          </p:nvSpPr>
          <p:spPr>
            <a:xfrm>
              <a:off x="4839500" y="2513225"/>
              <a:ext cx="6000" cy="4950"/>
            </a:xfrm>
            <a:custGeom>
              <a:avLst/>
              <a:gdLst/>
              <a:ahLst/>
              <a:cxnLst/>
              <a:rect l="l" t="t" r="r" b="b"/>
              <a:pathLst>
                <a:path w="240" h="198" extrusionOk="0">
                  <a:moveTo>
                    <a:pt x="167" y="1"/>
                  </a:moveTo>
                  <a:cubicBezTo>
                    <a:pt x="159" y="1"/>
                    <a:pt x="149" y="2"/>
                    <a:pt x="136" y="8"/>
                  </a:cubicBezTo>
                  <a:cubicBezTo>
                    <a:pt x="103" y="8"/>
                    <a:pt x="70" y="24"/>
                    <a:pt x="54" y="41"/>
                  </a:cubicBezTo>
                  <a:cubicBezTo>
                    <a:pt x="0" y="95"/>
                    <a:pt x="0" y="165"/>
                    <a:pt x="33" y="181"/>
                  </a:cubicBezTo>
                  <a:cubicBezTo>
                    <a:pt x="54" y="198"/>
                    <a:pt x="87" y="198"/>
                    <a:pt x="120" y="198"/>
                  </a:cubicBezTo>
                  <a:cubicBezTo>
                    <a:pt x="136" y="198"/>
                    <a:pt x="136" y="181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23" y="128"/>
                    <a:pt x="239" y="95"/>
                    <a:pt x="239" y="78"/>
                  </a:cubicBezTo>
                  <a:cubicBezTo>
                    <a:pt x="239" y="41"/>
                    <a:pt x="239" y="24"/>
                    <a:pt x="207" y="8"/>
                  </a:cubicBezTo>
                  <a:cubicBezTo>
                    <a:pt x="196" y="8"/>
                    <a:pt x="185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7"/>
            <p:cNvSpPr/>
            <p:nvPr/>
          </p:nvSpPr>
          <p:spPr>
            <a:xfrm>
              <a:off x="4827425" y="25241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5" y="54"/>
                    <a:pt x="22" y="71"/>
                    <a:pt x="22" y="104"/>
                  </a:cubicBezTo>
                  <a:cubicBezTo>
                    <a:pt x="1" y="157"/>
                    <a:pt x="38" y="207"/>
                    <a:pt x="88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cubicBezTo>
                    <a:pt x="261" y="5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7"/>
            <p:cNvSpPr/>
            <p:nvPr/>
          </p:nvSpPr>
          <p:spPr>
            <a:xfrm>
              <a:off x="4863525" y="2431775"/>
              <a:ext cx="1350" cy="3125"/>
            </a:xfrm>
            <a:custGeom>
              <a:avLst/>
              <a:gdLst/>
              <a:ahLst/>
              <a:cxnLst/>
              <a:rect l="l" t="t" r="r" b="b"/>
              <a:pathLst>
                <a:path w="54" h="125" extrusionOk="0">
                  <a:moveTo>
                    <a:pt x="54" y="1"/>
                  </a:moveTo>
                  <a:lnTo>
                    <a:pt x="54" y="1"/>
                  </a:lnTo>
                  <a:cubicBezTo>
                    <a:pt x="37" y="21"/>
                    <a:pt x="37" y="38"/>
                    <a:pt x="21" y="54"/>
                  </a:cubicBezTo>
                  <a:cubicBezTo>
                    <a:pt x="0" y="87"/>
                    <a:pt x="21" y="104"/>
                    <a:pt x="37" y="124"/>
                  </a:cubicBezTo>
                  <a:cubicBezTo>
                    <a:pt x="37" y="87"/>
                    <a:pt x="54" y="38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7"/>
            <p:cNvSpPr/>
            <p:nvPr/>
          </p:nvSpPr>
          <p:spPr>
            <a:xfrm>
              <a:off x="4966575" y="2269025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1"/>
                  </a:moveTo>
                  <a:cubicBezTo>
                    <a:pt x="141" y="1"/>
                    <a:pt x="125" y="1"/>
                    <a:pt x="87" y="38"/>
                  </a:cubicBezTo>
                  <a:cubicBezTo>
                    <a:pt x="55" y="54"/>
                    <a:pt x="38" y="71"/>
                    <a:pt x="22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191" y="174"/>
                  </a:cubicBezTo>
                  <a:cubicBezTo>
                    <a:pt x="228" y="141"/>
                    <a:pt x="244" y="120"/>
                    <a:pt x="261" y="104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7"/>
            <p:cNvSpPr/>
            <p:nvPr/>
          </p:nvSpPr>
          <p:spPr>
            <a:xfrm>
              <a:off x="4842475" y="24786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5" y="50"/>
                    <a:pt x="38" y="67"/>
                    <a:pt x="17" y="104"/>
                  </a:cubicBezTo>
                  <a:cubicBezTo>
                    <a:pt x="1" y="153"/>
                    <a:pt x="38" y="207"/>
                    <a:pt x="88" y="207"/>
                  </a:cubicBezTo>
                  <a:cubicBezTo>
                    <a:pt x="120" y="207"/>
                    <a:pt x="141" y="186"/>
                    <a:pt x="158" y="186"/>
                  </a:cubicBezTo>
                  <a:cubicBezTo>
                    <a:pt x="174" y="186"/>
                    <a:pt x="174" y="170"/>
                    <a:pt x="191" y="170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50"/>
                    <a:pt x="22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7"/>
            <p:cNvSpPr/>
            <p:nvPr/>
          </p:nvSpPr>
          <p:spPr>
            <a:xfrm>
              <a:off x="4776425" y="2511225"/>
              <a:ext cx="6400" cy="5225"/>
            </a:xfrm>
            <a:custGeom>
              <a:avLst/>
              <a:gdLst/>
              <a:ahLst/>
              <a:cxnLst/>
              <a:rect l="l" t="t" r="r" b="b"/>
              <a:pathLst>
                <a:path w="256" h="209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2" y="208"/>
                    <a:pt x="87" y="208"/>
                  </a:cubicBezTo>
                  <a:cubicBezTo>
                    <a:pt x="106" y="208"/>
                    <a:pt x="128" y="203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7"/>
            <p:cNvSpPr/>
            <p:nvPr/>
          </p:nvSpPr>
          <p:spPr>
            <a:xfrm>
              <a:off x="4767350" y="253660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36" y="1"/>
                    <a:pt x="103" y="17"/>
                    <a:pt x="87" y="34"/>
                  </a:cubicBezTo>
                  <a:cubicBezTo>
                    <a:pt x="54" y="54"/>
                    <a:pt x="33" y="87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39" y="137"/>
                    <a:pt x="239" y="104"/>
                  </a:cubicBezTo>
                  <a:cubicBezTo>
                    <a:pt x="277" y="54"/>
                    <a:pt x="239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7"/>
            <p:cNvSpPr/>
            <p:nvPr/>
          </p:nvSpPr>
          <p:spPr>
            <a:xfrm>
              <a:off x="4780650" y="25237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57"/>
                    <a:pt x="17" y="190"/>
                    <a:pt x="70" y="190"/>
                  </a:cubicBezTo>
                  <a:cubicBezTo>
                    <a:pt x="70" y="206"/>
                    <a:pt x="87" y="206"/>
                    <a:pt x="87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90" y="173"/>
                    <a:pt x="206" y="157"/>
                    <a:pt x="223" y="120"/>
                  </a:cubicBezTo>
                  <a:cubicBezTo>
                    <a:pt x="243" y="120"/>
                    <a:pt x="243" y="103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7"/>
            <p:cNvSpPr/>
            <p:nvPr/>
          </p:nvSpPr>
          <p:spPr>
            <a:xfrm>
              <a:off x="4772500" y="25486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17"/>
                    <a:pt x="71" y="33"/>
                  </a:cubicBezTo>
                  <a:cubicBezTo>
                    <a:pt x="54" y="49"/>
                    <a:pt x="33" y="66"/>
                    <a:pt x="17" y="103"/>
                  </a:cubicBezTo>
                  <a:cubicBezTo>
                    <a:pt x="0" y="153"/>
                    <a:pt x="33" y="190"/>
                    <a:pt x="87" y="190"/>
                  </a:cubicBezTo>
                  <a:lnTo>
                    <a:pt x="157" y="190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0" y="120"/>
                    <a:pt x="240" y="103"/>
                  </a:cubicBezTo>
                  <a:cubicBezTo>
                    <a:pt x="260" y="66"/>
                    <a:pt x="260" y="49"/>
                    <a:pt x="240" y="33"/>
                  </a:cubicBezTo>
                  <a:cubicBezTo>
                    <a:pt x="223" y="17"/>
                    <a:pt x="19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7"/>
            <p:cNvSpPr/>
            <p:nvPr/>
          </p:nvSpPr>
          <p:spPr>
            <a:xfrm>
              <a:off x="4796525" y="252515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3" y="1"/>
                  </a:moveTo>
                  <a:cubicBezTo>
                    <a:pt x="161" y="1"/>
                    <a:pt x="149" y="5"/>
                    <a:pt x="140" y="13"/>
                  </a:cubicBezTo>
                  <a:cubicBezTo>
                    <a:pt x="103" y="13"/>
                    <a:pt x="70" y="30"/>
                    <a:pt x="54" y="46"/>
                  </a:cubicBezTo>
                  <a:cubicBezTo>
                    <a:pt x="0" y="100"/>
                    <a:pt x="0" y="166"/>
                    <a:pt x="37" y="182"/>
                  </a:cubicBezTo>
                  <a:cubicBezTo>
                    <a:pt x="54" y="203"/>
                    <a:pt x="87" y="203"/>
                    <a:pt x="124" y="203"/>
                  </a:cubicBezTo>
                  <a:cubicBezTo>
                    <a:pt x="124" y="203"/>
                    <a:pt x="140" y="182"/>
                    <a:pt x="157" y="182"/>
                  </a:cubicBezTo>
                  <a:cubicBezTo>
                    <a:pt x="173" y="182"/>
                    <a:pt x="190" y="166"/>
                    <a:pt x="206" y="149"/>
                  </a:cubicBezTo>
                  <a:cubicBezTo>
                    <a:pt x="227" y="133"/>
                    <a:pt x="243" y="100"/>
                    <a:pt x="243" y="79"/>
                  </a:cubicBezTo>
                  <a:cubicBezTo>
                    <a:pt x="243" y="46"/>
                    <a:pt x="243" y="30"/>
                    <a:pt x="206" y="13"/>
                  </a:cubicBezTo>
                  <a:cubicBezTo>
                    <a:pt x="198" y="5"/>
                    <a:pt x="18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7"/>
            <p:cNvSpPr/>
            <p:nvPr/>
          </p:nvSpPr>
          <p:spPr>
            <a:xfrm>
              <a:off x="4790950" y="25460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5" y="0"/>
                  </a:moveTo>
                  <a:cubicBezTo>
                    <a:pt x="117" y="0"/>
                    <a:pt x="70" y="18"/>
                    <a:pt x="38" y="50"/>
                  </a:cubicBezTo>
                  <a:cubicBezTo>
                    <a:pt x="17" y="67"/>
                    <a:pt x="0" y="104"/>
                    <a:pt x="0" y="121"/>
                  </a:cubicBezTo>
                  <a:cubicBezTo>
                    <a:pt x="0" y="153"/>
                    <a:pt x="17" y="170"/>
                    <a:pt x="38" y="191"/>
                  </a:cubicBezTo>
                  <a:lnTo>
                    <a:pt x="120" y="191"/>
                  </a:lnTo>
                  <a:cubicBezTo>
                    <a:pt x="120" y="191"/>
                    <a:pt x="141" y="191"/>
                    <a:pt x="141" y="170"/>
                  </a:cubicBezTo>
                  <a:cubicBezTo>
                    <a:pt x="174" y="170"/>
                    <a:pt x="190" y="153"/>
                    <a:pt x="207" y="137"/>
                  </a:cubicBezTo>
                  <a:cubicBezTo>
                    <a:pt x="260" y="104"/>
                    <a:pt x="260" y="34"/>
                    <a:pt x="207" y="17"/>
                  </a:cubicBezTo>
                  <a:cubicBezTo>
                    <a:pt x="195" y="6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7"/>
            <p:cNvSpPr/>
            <p:nvPr/>
          </p:nvSpPr>
          <p:spPr>
            <a:xfrm>
              <a:off x="4784975" y="2491725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0" y="1"/>
                  </a:moveTo>
                  <a:cubicBezTo>
                    <a:pt x="134" y="1"/>
                    <a:pt x="91" y="12"/>
                    <a:pt x="70" y="43"/>
                  </a:cubicBezTo>
                  <a:cubicBezTo>
                    <a:pt x="17" y="97"/>
                    <a:pt x="0" y="146"/>
                    <a:pt x="50" y="179"/>
                  </a:cubicBezTo>
                  <a:cubicBezTo>
                    <a:pt x="70" y="200"/>
                    <a:pt x="103" y="200"/>
                    <a:pt x="136" y="200"/>
                  </a:cubicBezTo>
                  <a:cubicBezTo>
                    <a:pt x="136" y="179"/>
                    <a:pt x="153" y="179"/>
                    <a:pt x="174" y="179"/>
                  </a:cubicBezTo>
                  <a:cubicBezTo>
                    <a:pt x="190" y="163"/>
                    <a:pt x="207" y="163"/>
                    <a:pt x="223" y="146"/>
                  </a:cubicBezTo>
                  <a:cubicBezTo>
                    <a:pt x="277" y="97"/>
                    <a:pt x="277" y="43"/>
                    <a:pt x="223" y="10"/>
                  </a:cubicBezTo>
                  <a:cubicBezTo>
                    <a:pt x="211" y="4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7"/>
            <p:cNvSpPr/>
            <p:nvPr/>
          </p:nvSpPr>
          <p:spPr>
            <a:xfrm>
              <a:off x="4744575" y="25150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48" y="1"/>
                  </a:moveTo>
                  <a:cubicBezTo>
                    <a:pt x="133" y="1"/>
                    <a:pt x="118" y="3"/>
                    <a:pt x="103" y="7"/>
                  </a:cubicBezTo>
                  <a:cubicBezTo>
                    <a:pt x="37" y="40"/>
                    <a:pt x="0" y="110"/>
                    <a:pt x="0" y="143"/>
                  </a:cubicBezTo>
                  <a:cubicBezTo>
                    <a:pt x="11" y="177"/>
                    <a:pt x="43" y="196"/>
                    <a:pt x="82" y="196"/>
                  </a:cubicBezTo>
                  <a:cubicBezTo>
                    <a:pt x="105" y="196"/>
                    <a:pt x="131" y="190"/>
                    <a:pt x="157" y="176"/>
                  </a:cubicBezTo>
                  <a:cubicBezTo>
                    <a:pt x="206" y="160"/>
                    <a:pt x="260" y="94"/>
                    <a:pt x="243" y="40"/>
                  </a:cubicBezTo>
                  <a:cubicBezTo>
                    <a:pt x="228" y="16"/>
                    <a:pt x="189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7"/>
            <p:cNvSpPr/>
            <p:nvPr/>
          </p:nvSpPr>
          <p:spPr>
            <a:xfrm>
              <a:off x="4746725" y="24674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37"/>
                  </a:cubicBezTo>
                  <a:cubicBezTo>
                    <a:pt x="54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90"/>
                    <a:pt x="157" y="190"/>
                    <a:pt x="174" y="173"/>
                  </a:cubicBezTo>
                  <a:lnTo>
                    <a:pt x="190" y="173"/>
                  </a:lnTo>
                  <a:cubicBezTo>
                    <a:pt x="223" y="140"/>
                    <a:pt x="240" y="120"/>
                    <a:pt x="261" y="87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7"/>
            <p:cNvSpPr/>
            <p:nvPr/>
          </p:nvSpPr>
          <p:spPr>
            <a:xfrm>
              <a:off x="4751875" y="24791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5" y="50"/>
                    <a:pt x="34" y="87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0" y="206"/>
                    <a:pt x="137" y="206"/>
                    <a:pt x="174" y="190"/>
                  </a:cubicBezTo>
                  <a:cubicBezTo>
                    <a:pt x="174" y="190"/>
                    <a:pt x="191" y="190"/>
                    <a:pt x="191" y="169"/>
                  </a:cubicBezTo>
                  <a:cubicBezTo>
                    <a:pt x="224" y="153"/>
                    <a:pt x="240" y="136"/>
                    <a:pt x="261" y="103"/>
                  </a:cubicBezTo>
                  <a:cubicBezTo>
                    <a:pt x="261" y="87"/>
                    <a:pt x="261" y="50"/>
                    <a:pt x="240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7"/>
            <p:cNvSpPr/>
            <p:nvPr/>
          </p:nvSpPr>
          <p:spPr>
            <a:xfrm>
              <a:off x="4851975" y="246727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7" y="1"/>
                  </a:moveTo>
                  <a:cubicBezTo>
                    <a:pt x="140" y="1"/>
                    <a:pt x="122" y="3"/>
                    <a:pt x="103" y="7"/>
                  </a:cubicBez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60" y="197"/>
                    <a:pt x="96" y="197"/>
                  </a:cubicBezTo>
                  <a:cubicBezTo>
                    <a:pt x="115" y="197"/>
                    <a:pt x="135" y="192"/>
                    <a:pt x="153" y="180"/>
                  </a:cubicBezTo>
                  <a:cubicBezTo>
                    <a:pt x="223" y="164"/>
                    <a:pt x="256" y="94"/>
                    <a:pt x="256" y="44"/>
                  </a:cubicBezTo>
                  <a:cubicBezTo>
                    <a:pt x="244" y="17"/>
                    <a:pt x="205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7"/>
            <p:cNvSpPr/>
            <p:nvPr/>
          </p:nvSpPr>
          <p:spPr>
            <a:xfrm>
              <a:off x="4801250" y="25353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50"/>
                    <a:pt x="38" y="83"/>
                    <a:pt x="17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186"/>
                    <a:pt x="157" y="186"/>
                  </a:cubicBezTo>
                  <a:cubicBezTo>
                    <a:pt x="174" y="186"/>
                    <a:pt x="190" y="169"/>
                    <a:pt x="190" y="169"/>
                  </a:cubicBezTo>
                  <a:cubicBezTo>
                    <a:pt x="223" y="153"/>
                    <a:pt x="244" y="120"/>
                    <a:pt x="261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7"/>
            <p:cNvSpPr/>
            <p:nvPr/>
          </p:nvSpPr>
          <p:spPr>
            <a:xfrm>
              <a:off x="4754450" y="250270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37" y="0"/>
                    <a:pt x="104" y="17"/>
                    <a:pt x="88" y="33"/>
                  </a:cubicBezTo>
                  <a:cubicBezTo>
                    <a:pt x="55" y="50"/>
                    <a:pt x="34" y="70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1" y="206"/>
                    <a:pt x="137" y="190"/>
                    <a:pt x="158" y="190"/>
                  </a:cubicBezTo>
                  <a:cubicBezTo>
                    <a:pt x="174" y="190"/>
                    <a:pt x="174" y="173"/>
                    <a:pt x="191" y="173"/>
                  </a:cubicBezTo>
                  <a:cubicBezTo>
                    <a:pt x="224" y="153"/>
                    <a:pt x="240" y="120"/>
                    <a:pt x="240" y="103"/>
                  </a:cubicBezTo>
                  <a:cubicBezTo>
                    <a:pt x="277" y="50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7"/>
            <p:cNvSpPr/>
            <p:nvPr/>
          </p:nvSpPr>
          <p:spPr>
            <a:xfrm>
              <a:off x="4759625" y="25142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5"/>
                    <a:pt x="33" y="71"/>
                    <a:pt x="33" y="104"/>
                  </a:cubicBezTo>
                  <a:cubicBezTo>
                    <a:pt x="0" y="158"/>
                    <a:pt x="33" y="191"/>
                    <a:pt x="103" y="191"/>
                  </a:cubicBezTo>
                  <a:lnTo>
                    <a:pt x="173" y="191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8"/>
                    <a:pt x="239" y="125"/>
                    <a:pt x="260" y="104"/>
                  </a:cubicBezTo>
                  <a:cubicBezTo>
                    <a:pt x="276" y="38"/>
                    <a:pt x="239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7"/>
            <p:cNvSpPr/>
            <p:nvPr/>
          </p:nvSpPr>
          <p:spPr>
            <a:xfrm>
              <a:off x="4764350" y="252570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8" y="1"/>
                  </a:moveTo>
                  <a:cubicBezTo>
                    <a:pt x="159" y="1"/>
                    <a:pt x="149" y="2"/>
                    <a:pt x="137" y="8"/>
                  </a:cubicBezTo>
                  <a:cubicBezTo>
                    <a:pt x="104" y="8"/>
                    <a:pt x="71" y="24"/>
                    <a:pt x="50" y="57"/>
                  </a:cubicBezTo>
                  <a:cubicBezTo>
                    <a:pt x="1" y="94"/>
                    <a:pt x="1" y="160"/>
                    <a:pt x="34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37" y="198"/>
                    <a:pt x="137" y="198"/>
                    <a:pt x="153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56" y="94"/>
                    <a:pt x="256" y="41"/>
                    <a:pt x="223" y="8"/>
                  </a:cubicBezTo>
                  <a:cubicBezTo>
                    <a:pt x="201" y="8"/>
                    <a:pt x="187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7"/>
            <p:cNvSpPr/>
            <p:nvPr/>
          </p:nvSpPr>
          <p:spPr>
            <a:xfrm>
              <a:off x="4836925" y="24674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3" y="0"/>
                  </a:moveTo>
                  <a:cubicBezTo>
                    <a:pt x="136" y="0"/>
                    <a:pt x="120" y="0"/>
                    <a:pt x="87" y="17"/>
                  </a:cubicBezTo>
                  <a:cubicBezTo>
                    <a:pt x="54" y="37"/>
                    <a:pt x="33" y="70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7" y="173"/>
                  </a:cubicBezTo>
                  <a:cubicBezTo>
                    <a:pt x="173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60" y="87"/>
                  </a:cubicBezTo>
                  <a:cubicBezTo>
                    <a:pt x="277" y="37"/>
                    <a:pt x="239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7"/>
            <p:cNvSpPr/>
            <p:nvPr/>
          </p:nvSpPr>
          <p:spPr>
            <a:xfrm>
              <a:off x="4803825" y="250252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94" y="1"/>
                  </a:moveTo>
                  <a:cubicBezTo>
                    <a:pt x="183" y="1"/>
                    <a:pt x="171" y="3"/>
                    <a:pt x="158" y="7"/>
                  </a:cubicBezTo>
                  <a:lnTo>
                    <a:pt x="104" y="7"/>
                  </a:lnTo>
                  <a:cubicBezTo>
                    <a:pt x="38" y="40"/>
                    <a:pt x="1" y="110"/>
                    <a:pt x="17" y="143"/>
                  </a:cubicBezTo>
                  <a:cubicBezTo>
                    <a:pt x="17" y="178"/>
                    <a:pt x="47" y="197"/>
                    <a:pt x="87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174" y="180"/>
                    <a:pt x="191" y="160"/>
                    <a:pt x="207" y="143"/>
                  </a:cubicBezTo>
                  <a:cubicBezTo>
                    <a:pt x="244" y="127"/>
                    <a:pt x="261" y="77"/>
                    <a:pt x="244" y="40"/>
                  </a:cubicBezTo>
                  <a:cubicBezTo>
                    <a:pt x="244" y="16"/>
                    <a:pt x="224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7"/>
            <p:cNvSpPr/>
            <p:nvPr/>
          </p:nvSpPr>
          <p:spPr>
            <a:xfrm>
              <a:off x="4832600" y="2490200"/>
              <a:ext cx="6500" cy="4800"/>
            </a:xfrm>
            <a:custGeom>
              <a:avLst/>
              <a:gdLst/>
              <a:ahLst/>
              <a:cxnLst/>
              <a:rect l="l" t="t" r="r" b="b"/>
              <a:pathLst>
                <a:path w="260" h="192" extrusionOk="0">
                  <a:moveTo>
                    <a:pt x="170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21" y="172"/>
                    <a:pt x="49" y="191"/>
                    <a:pt x="88" y="191"/>
                  </a:cubicBezTo>
                  <a:cubicBezTo>
                    <a:pt x="108" y="191"/>
                    <a:pt x="132" y="186"/>
                    <a:pt x="157" y="174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7"/>
            <p:cNvSpPr/>
            <p:nvPr/>
          </p:nvSpPr>
          <p:spPr>
            <a:xfrm>
              <a:off x="4842900" y="24189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3" y="21"/>
                    <a:pt x="71" y="37"/>
                  </a:cubicBezTo>
                  <a:cubicBezTo>
                    <a:pt x="38" y="54"/>
                    <a:pt x="21" y="70"/>
                    <a:pt x="21" y="103"/>
                  </a:cubicBezTo>
                  <a:cubicBezTo>
                    <a:pt x="0" y="140"/>
                    <a:pt x="21" y="190"/>
                    <a:pt x="71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27" y="124"/>
                  </a:cubicBezTo>
                  <a:lnTo>
                    <a:pt x="244" y="103"/>
                  </a:lnTo>
                  <a:cubicBezTo>
                    <a:pt x="260" y="37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7"/>
            <p:cNvSpPr/>
            <p:nvPr/>
          </p:nvSpPr>
          <p:spPr>
            <a:xfrm>
              <a:off x="4832175" y="25022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17" y="87"/>
                    <a:pt x="17" y="104"/>
                  </a:cubicBezTo>
                  <a:cubicBezTo>
                    <a:pt x="1" y="137"/>
                    <a:pt x="1" y="170"/>
                    <a:pt x="38" y="190"/>
                  </a:cubicBezTo>
                  <a:cubicBezTo>
                    <a:pt x="38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90" y="170"/>
                    <a:pt x="223" y="137"/>
                    <a:pt x="244" y="104"/>
                  </a:cubicBezTo>
                  <a:lnTo>
                    <a:pt x="244" y="87"/>
                  </a:ln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7"/>
            <p:cNvSpPr/>
            <p:nvPr/>
          </p:nvSpPr>
          <p:spPr>
            <a:xfrm>
              <a:off x="4846825" y="249022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0"/>
                  </a:moveTo>
                  <a:cubicBezTo>
                    <a:pt x="103" y="17"/>
                    <a:pt x="70" y="33"/>
                    <a:pt x="50" y="54"/>
                  </a:cubicBezTo>
                  <a:cubicBezTo>
                    <a:pt x="0" y="103"/>
                    <a:pt x="0" y="157"/>
                    <a:pt x="50" y="190"/>
                  </a:cubicBezTo>
                  <a:cubicBezTo>
                    <a:pt x="63" y="190"/>
                    <a:pt x="83" y="197"/>
                    <a:pt x="99" y="197"/>
                  </a:cubicBezTo>
                  <a:cubicBezTo>
                    <a:pt x="107" y="197"/>
                    <a:pt x="114" y="195"/>
                    <a:pt x="120" y="190"/>
                  </a:cubicBezTo>
                  <a:lnTo>
                    <a:pt x="153" y="190"/>
                  </a:lnTo>
                  <a:cubicBezTo>
                    <a:pt x="173" y="173"/>
                    <a:pt x="190" y="157"/>
                    <a:pt x="206" y="157"/>
                  </a:cubicBezTo>
                  <a:cubicBezTo>
                    <a:pt x="256" y="103"/>
                    <a:pt x="256" y="33"/>
                    <a:pt x="223" y="17"/>
                  </a:cubicBezTo>
                  <a:cubicBezTo>
                    <a:pt x="206" y="0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7"/>
            <p:cNvSpPr/>
            <p:nvPr/>
          </p:nvSpPr>
          <p:spPr>
            <a:xfrm>
              <a:off x="4845475" y="24309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4"/>
                    <a:pt x="21" y="87"/>
                    <a:pt x="0" y="104"/>
                  </a:cubicBezTo>
                  <a:cubicBezTo>
                    <a:pt x="0" y="137"/>
                    <a:pt x="0" y="157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7"/>
                    <a:pt x="227" y="137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7"/>
            <p:cNvSpPr/>
            <p:nvPr/>
          </p:nvSpPr>
          <p:spPr>
            <a:xfrm>
              <a:off x="4839075" y="2455250"/>
              <a:ext cx="6950" cy="4900"/>
            </a:xfrm>
            <a:custGeom>
              <a:avLst/>
              <a:gdLst/>
              <a:ahLst/>
              <a:cxnLst/>
              <a:rect l="l" t="t" r="r" b="b"/>
              <a:pathLst>
                <a:path w="278" h="196" extrusionOk="0">
                  <a:moveTo>
                    <a:pt x="172" y="1"/>
                  </a:moveTo>
                  <a:cubicBezTo>
                    <a:pt x="161" y="1"/>
                    <a:pt x="149" y="3"/>
                    <a:pt x="137" y="10"/>
                  </a:cubicBezTo>
                  <a:cubicBezTo>
                    <a:pt x="104" y="10"/>
                    <a:pt x="87" y="26"/>
                    <a:pt x="50" y="59"/>
                  </a:cubicBezTo>
                  <a:cubicBezTo>
                    <a:pt x="1" y="92"/>
                    <a:pt x="1" y="162"/>
                    <a:pt x="50" y="179"/>
                  </a:cubicBezTo>
                  <a:cubicBezTo>
                    <a:pt x="71" y="195"/>
                    <a:pt x="104" y="195"/>
                    <a:pt x="120" y="195"/>
                  </a:cubicBezTo>
                  <a:cubicBezTo>
                    <a:pt x="137" y="195"/>
                    <a:pt x="153" y="195"/>
                    <a:pt x="153" y="179"/>
                  </a:cubicBezTo>
                  <a:cubicBezTo>
                    <a:pt x="174" y="179"/>
                    <a:pt x="207" y="162"/>
                    <a:pt x="207" y="146"/>
                  </a:cubicBezTo>
                  <a:cubicBezTo>
                    <a:pt x="256" y="92"/>
                    <a:pt x="277" y="43"/>
                    <a:pt x="224" y="10"/>
                  </a:cubicBezTo>
                  <a:cubicBezTo>
                    <a:pt x="213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7"/>
            <p:cNvSpPr/>
            <p:nvPr/>
          </p:nvSpPr>
          <p:spPr>
            <a:xfrm>
              <a:off x="4813725" y="25366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1"/>
                  </a:moveTo>
                  <a:cubicBezTo>
                    <a:pt x="137" y="1"/>
                    <a:pt x="120" y="1"/>
                    <a:pt x="104" y="17"/>
                  </a:cubicBezTo>
                  <a:cubicBezTo>
                    <a:pt x="34" y="34"/>
                    <a:pt x="1" y="104"/>
                    <a:pt x="17" y="157"/>
                  </a:cubicBezTo>
                  <a:cubicBezTo>
                    <a:pt x="29" y="181"/>
                    <a:pt x="61" y="197"/>
                    <a:pt x="105" y="197"/>
                  </a:cubicBezTo>
                  <a:cubicBezTo>
                    <a:pt x="121" y="197"/>
                    <a:pt x="139" y="195"/>
                    <a:pt x="157" y="190"/>
                  </a:cubicBezTo>
                  <a:cubicBezTo>
                    <a:pt x="174" y="174"/>
                    <a:pt x="190" y="157"/>
                    <a:pt x="207" y="157"/>
                  </a:cubicBezTo>
                  <a:cubicBezTo>
                    <a:pt x="240" y="120"/>
                    <a:pt x="260" y="87"/>
                    <a:pt x="240" y="54"/>
                  </a:cubicBezTo>
                  <a:cubicBezTo>
                    <a:pt x="240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7"/>
            <p:cNvSpPr/>
            <p:nvPr/>
          </p:nvSpPr>
          <p:spPr>
            <a:xfrm>
              <a:off x="4827025" y="24794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5"/>
                    <a:pt x="1" y="105"/>
                    <a:pt x="17" y="154"/>
                  </a:cubicBezTo>
                  <a:cubicBezTo>
                    <a:pt x="17" y="181"/>
                    <a:pt x="55" y="198"/>
                    <a:pt x="103" y="198"/>
                  </a:cubicBezTo>
                  <a:cubicBezTo>
                    <a:pt x="120" y="198"/>
                    <a:pt x="139" y="196"/>
                    <a:pt x="157" y="191"/>
                  </a:cubicBezTo>
                  <a:cubicBezTo>
                    <a:pt x="223" y="154"/>
                    <a:pt x="260" y="105"/>
                    <a:pt x="244" y="51"/>
                  </a:cubicBezTo>
                  <a:cubicBezTo>
                    <a:pt x="230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7"/>
            <p:cNvSpPr/>
            <p:nvPr/>
          </p:nvSpPr>
          <p:spPr>
            <a:xfrm>
              <a:off x="4808975" y="251437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3" y="5"/>
                    <a:pt x="104" y="16"/>
                  </a:cubicBezTo>
                  <a:cubicBezTo>
                    <a:pt x="55" y="32"/>
                    <a:pt x="17" y="65"/>
                    <a:pt x="1" y="119"/>
                  </a:cubicBezTo>
                  <a:lnTo>
                    <a:pt x="1" y="152"/>
                  </a:lnTo>
                  <a:cubicBezTo>
                    <a:pt x="12" y="184"/>
                    <a:pt x="45" y="204"/>
                    <a:pt x="81" y="204"/>
                  </a:cubicBezTo>
                  <a:cubicBezTo>
                    <a:pt x="101" y="204"/>
                    <a:pt x="122" y="198"/>
                    <a:pt x="141" y="185"/>
                  </a:cubicBezTo>
                  <a:cubicBezTo>
                    <a:pt x="207" y="168"/>
                    <a:pt x="261" y="98"/>
                    <a:pt x="244" y="49"/>
                  </a:cubicBezTo>
                  <a:cubicBezTo>
                    <a:pt x="244" y="32"/>
                    <a:pt x="224" y="32"/>
                    <a:pt x="207" y="16"/>
                  </a:cubicBezTo>
                  <a:cubicBezTo>
                    <a:pt x="199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7"/>
            <p:cNvSpPr/>
            <p:nvPr/>
          </p:nvSpPr>
          <p:spPr>
            <a:xfrm>
              <a:off x="4810325" y="2524125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53" y="1"/>
                  </a:moveTo>
                  <a:cubicBezTo>
                    <a:pt x="137" y="17"/>
                    <a:pt x="120" y="17"/>
                    <a:pt x="104" y="17"/>
                  </a:cubicBezTo>
                  <a:cubicBezTo>
                    <a:pt x="34" y="54"/>
                    <a:pt x="1" y="104"/>
                    <a:pt x="17" y="157"/>
                  </a:cubicBezTo>
                  <a:cubicBezTo>
                    <a:pt x="17" y="189"/>
                    <a:pt x="46" y="208"/>
                    <a:pt x="85" y="208"/>
                  </a:cubicBezTo>
                  <a:cubicBezTo>
                    <a:pt x="106" y="208"/>
                    <a:pt x="130" y="202"/>
                    <a:pt x="153" y="190"/>
                  </a:cubicBezTo>
                  <a:cubicBezTo>
                    <a:pt x="170" y="190"/>
                    <a:pt x="190" y="174"/>
                    <a:pt x="207" y="157"/>
                  </a:cubicBezTo>
                  <a:cubicBezTo>
                    <a:pt x="240" y="141"/>
                    <a:pt x="256" y="87"/>
                    <a:pt x="240" y="54"/>
                  </a:cubicBezTo>
                  <a:cubicBezTo>
                    <a:pt x="240" y="17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7"/>
            <p:cNvSpPr/>
            <p:nvPr/>
          </p:nvSpPr>
          <p:spPr>
            <a:xfrm>
              <a:off x="4818875" y="25021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2" y="0"/>
                  </a:moveTo>
                  <a:cubicBezTo>
                    <a:pt x="161" y="0"/>
                    <a:pt x="149" y="2"/>
                    <a:pt x="137" y="8"/>
                  </a:cubicBezTo>
                  <a:cubicBezTo>
                    <a:pt x="120" y="8"/>
                    <a:pt x="87" y="24"/>
                    <a:pt x="54" y="41"/>
                  </a:cubicBezTo>
                  <a:cubicBezTo>
                    <a:pt x="17" y="94"/>
                    <a:pt x="1" y="160"/>
                    <a:pt x="54" y="177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7" y="177"/>
                    <a:pt x="174" y="177"/>
                  </a:cubicBezTo>
                  <a:cubicBezTo>
                    <a:pt x="190" y="177"/>
                    <a:pt x="207" y="160"/>
                    <a:pt x="223" y="144"/>
                  </a:cubicBezTo>
                  <a:cubicBezTo>
                    <a:pt x="240" y="127"/>
                    <a:pt x="261" y="94"/>
                    <a:pt x="261" y="74"/>
                  </a:cubicBezTo>
                  <a:cubicBezTo>
                    <a:pt x="261" y="41"/>
                    <a:pt x="240" y="24"/>
                    <a:pt x="223" y="8"/>
                  </a:cubicBezTo>
                  <a:cubicBezTo>
                    <a:pt x="212" y="8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7"/>
            <p:cNvSpPr/>
            <p:nvPr/>
          </p:nvSpPr>
          <p:spPr>
            <a:xfrm>
              <a:off x="4824025" y="25134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37" y="1"/>
                    <a:pt x="104" y="17"/>
                    <a:pt x="71" y="34"/>
                  </a:cubicBezTo>
                  <a:cubicBezTo>
                    <a:pt x="55" y="55"/>
                    <a:pt x="17" y="71"/>
                    <a:pt x="17" y="104"/>
                  </a:cubicBezTo>
                  <a:cubicBezTo>
                    <a:pt x="1" y="121"/>
                    <a:pt x="1" y="158"/>
                    <a:pt x="17" y="174"/>
                  </a:cubicBezTo>
                  <a:cubicBezTo>
                    <a:pt x="34" y="191"/>
                    <a:pt x="55" y="191"/>
                    <a:pt x="88" y="191"/>
                  </a:cubicBezTo>
                  <a:lnTo>
                    <a:pt x="158" y="191"/>
                  </a:lnTo>
                  <a:cubicBezTo>
                    <a:pt x="158" y="174"/>
                    <a:pt x="174" y="174"/>
                    <a:pt x="174" y="174"/>
                  </a:cubicBezTo>
                  <a:cubicBezTo>
                    <a:pt x="207" y="158"/>
                    <a:pt x="224" y="121"/>
                    <a:pt x="240" y="104"/>
                  </a:cubicBezTo>
                  <a:cubicBezTo>
                    <a:pt x="261" y="34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7"/>
            <p:cNvSpPr/>
            <p:nvPr/>
          </p:nvSpPr>
          <p:spPr>
            <a:xfrm>
              <a:off x="4971325" y="22805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2" y="0"/>
                  </a:moveTo>
                  <a:cubicBezTo>
                    <a:pt x="154" y="0"/>
                    <a:pt x="146" y="2"/>
                    <a:pt x="141" y="7"/>
                  </a:cubicBezTo>
                  <a:cubicBezTo>
                    <a:pt x="104" y="7"/>
                    <a:pt x="71" y="24"/>
                    <a:pt x="54" y="57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cubicBezTo>
                    <a:pt x="141" y="197"/>
                    <a:pt x="141" y="19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60" y="94"/>
                    <a:pt x="260" y="40"/>
                    <a:pt x="207" y="7"/>
                  </a:cubicBezTo>
                  <a:cubicBezTo>
                    <a:pt x="196" y="7"/>
                    <a:pt x="177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7"/>
            <p:cNvSpPr/>
            <p:nvPr/>
          </p:nvSpPr>
          <p:spPr>
            <a:xfrm>
              <a:off x="4589950" y="2354500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78" y="0"/>
                  </a:moveTo>
                  <a:cubicBezTo>
                    <a:pt x="155" y="0"/>
                    <a:pt x="130" y="6"/>
                    <a:pt x="104" y="20"/>
                  </a:cubicBezTo>
                  <a:cubicBezTo>
                    <a:pt x="54" y="37"/>
                    <a:pt x="1" y="103"/>
                    <a:pt x="17" y="156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89"/>
                  </a:cubicBezTo>
                  <a:cubicBezTo>
                    <a:pt x="223" y="156"/>
                    <a:pt x="261" y="86"/>
                    <a:pt x="261" y="53"/>
                  </a:cubicBezTo>
                  <a:cubicBezTo>
                    <a:pt x="250" y="19"/>
                    <a:pt x="218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7"/>
            <p:cNvSpPr/>
            <p:nvPr/>
          </p:nvSpPr>
          <p:spPr>
            <a:xfrm>
              <a:off x="4592525" y="236477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41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3" y="199"/>
                    <a:pt x="75" y="203"/>
                    <a:pt x="90" y="203"/>
                  </a:cubicBezTo>
                  <a:cubicBezTo>
                    <a:pt x="105" y="203"/>
                    <a:pt x="123" y="199"/>
                    <a:pt x="141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7"/>
                  </a:cubicBezTo>
                  <a:cubicBezTo>
                    <a:pt x="244" y="124"/>
                    <a:pt x="261" y="104"/>
                    <a:pt x="261" y="71"/>
                  </a:cubicBezTo>
                  <a:cubicBezTo>
                    <a:pt x="261" y="54"/>
                    <a:pt x="244" y="38"/>
                    <a:pt x="224" y="21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7"/>
            <p:cNvSpPr/>
            <p:nvPr/>
          </p:nvSpPr>
          <p:spPr>
            <a:xfrm>
              <a:off x="4587800" y="2340275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94" y="0"/>
                  </a:moveTo>
                  <a:cubicBezTo>
                    <a:pt x="187" y="0"/>
                    <a:pt x="181" y="1"/>
                    <a:pt x="173" y="4"/>
                  </a:cubicBezTo>
                  <a:cubicBezTo>
                    <a:pt x="140" y="4"/>
                    <a:pt x="103" y="4"/>
                    <a:pt x="70" y="20"/>
                  </a:cubicBezTo>
                  <a:cubicBezTo>
                    <a:pt x="54" y="37"/>
                    <a:pt x="37" y="74"/>
                    <a:pt x="21" y="90"/>
                  </a:cubicBezTo>
                  <a:cubicBezTo>
                    <a:pt x="0" y="140"/>
                    <a:pt x="37" y="193"/>
                    <a:pt x="87" y="193"/>
                  </a:cubicBezTo>
                  <a:cubicBezTo>
                    <a:pt x="124" y="193"/>
                    <a:pt x="140" y="193"/>
                    <a:pt x="157" y="177"/>
                  </a:cubicBezTo>
                  <a:cubicBezTo>
                    <a:pt x="173" y="177"/>
                    <a:pt x="173" y="177"/>
                    <a:pt x="190" y="156"/>
                  </a:cubicBezTo>
                  <a:cubicBezTo>
                    <a:pt x="206" y="140"/>
                    <a:pt x="243" y="123"/>
                    <a:pt x="243" y="90"/>
                  </a:cubicBezTo>
                  <a:cubicBezTo>
                    <a:pt x="258" y="44"/>
                    <a:pt x="235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7"/>
            <p:cNvSpPr/>
            <p:nvPr/>
          </p:nvSpPr>
          <p:spPr>
            <a:xfrm>
              <a:off x="4577475" y="2365300"/>
              <a:ext cx="6525" cy="5150"/>
            </a:xfrm>
            <a:custGeom>
              <a:avLst/>
              <a:gdLst/>
              <a:ahLst/>
              <a:cxnLst/>
              <a:rect l="l" t="t" r="r" b="b"/>
              <a:pathLst>
                <a:path w="261" h="206" extrusionOk="0">
                  <a:moveTo>
                    <a:pt x="158" y="0"/>
                  </a:moveTo>
                  <a:cubicBezTo>
                    <a:pt x="141" y="0"/>
                    <a:pt x="125" y="17"/>
                    <a:pt x="104" y="17"/>
                  </a:cubicBezTo>
                  <a:cubicBezTo>
                    <a:pt x="38" y="50"/>
                    <a:pt x="1" y="103"/>
                    <a:pt x="1" y="153"/>
                  </a:cubicBezTo>
                  <a:cubicBezTo>
                    <a:pt x="14" y="187"/>
                    <a:pt x="45" y="206"/>
                    <a:pt x="84" y="206"/>
                  </a:cubicBezTo>
                  <a:cubicBezTo>
                    <a:pt x="107" y="206"/>
                    <a:pt x="132" y="200"/>
                    <a:pt x="158" y="186"/>
                  </a:cubicBezTo>
                  <a:cubicBezTo>
                    <a:pt x="174" y="169"/>
                    <a:pt x="191" y="169"/>
                    <a:pt x="207" y="153"/>
                  </a:cubicBezTo>
                  <a:cubicBezTo>
                    <a:pt x="244" y="120"/>
                    <a:pt x="261" y="83"/>
                    <a:pt x="244" y="50"/>
                  </a:cubicBezTo>
                  <a:cubicBezTo>
                    <a:pt x="228" y="17"/>
                    <a:pt x="191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7"/>
            <p:cNvSpPr/>
            <p:nvPr/>
          </p:nvSpPr>
          <p:spPr>
            <a:xfrm>
              <a:off x="4578000" y="235267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8" y="0"/>
                  </a:moveTo>
                  <a:cubicBezTo>
                    <a:pt x="121" y="0"/>
                    <a:pt x="102" y="2"/>
                    <a:pt x="83" y="7"/>
                  </a:cubicBezTo>
                  <a:cubicBezTo>
                    <a:pt x="50" y="23"/>
                    <a:pt x="34" y="56"/>
                    <a:pt x="17" y="72"/>
                  </a:cubicBezTo>
                  <a:cubicBezTo>
                    <a:pt x="1" y="110"/>
                    <a:pt x="1" y="126"/>
                    <a:pt x="1" y="143"/>
                  </a:cubicBezTo>
                  <a:cubicBezTo>
                    <a:pt x="1" y="159"/>
                    <a:pt x="17" y="176"/>
                    <a:pt x="34" y="196"/>
                  </a:cubicBezTo>
                  <a:cubicBezTo>
                    <a:pt x="67" y="196"/>
                    <a:pt x="104" y="196"/>
                    <a:pt x="137" y="176"/>
                  </a:cubicBezTo>
                  <a:cubicBezTo>
                    <a:pt x="207" y="159"/>
                    <a:pt x="240" y="93"/>
                    <a:pt x="240" y="39"/>
                  </a:cubicBezTo>
                  <a:cubicBezTo>
                    <a:pt x="228" y="15"/>
                    <a:pt x="187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7"/>
            <p:cNvSpPr/>
            <p:nvPr/>
          </p:nvSpPr>
          <p:spPr>
            <a:xfrm>
              <a:off x="4596875" y="232830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4"/>
                    <a:pt x="17" y="103"/>
                  </a:cubicBezTo>
                  <a:cubicBezTo>
                    <a:pt x="0" y="157"/>
                    <a:pt x="33" y="206"/>
                    <a:pt x="87" y="206"/>
                  </a:cubicBezTo>
                  <a:cubicBezTo>
                    <a:pt x="120" y="206"/>
                    <a:pt x="136" y="190"/>
                    <a:pt x="153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7"/>
            <p:cNvSpPr/>
            <p:nvPr/>
          </p:nvSpPr>
          <p:spPr>
            <a:xfrm>
              <a:off x="4582225" y="2328300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20" y="0"/>
                  </a:moveTo>
                  <a:cubicBezTo>
                    <a:pt x="87" y="17"/>
                    <a:pt x="71" y="37"/>
                    <a:pt x="38" y="54"/>
                  </a:cubicBezTo>
                  <a:cubicBezTo>
                    <a:pt x="17" y="87"/>
                    <a:pt x="1" y="103"/>
                    <a:pt x="1" y="140"/>
                  </a:cubicBezTo>
                  <a:cubicBezTo>
                    <a:pt x="1" y="157"/>
                    <a:pt x="1" y="173"/>
                    <a:pt x="38" y="190"/>
                  </a:cubicBezTo>
                  <a:cubicBezTo>
                    <a:pt x="54" y="206"/>
                    <a:pt x="87" y="206"/>
                    <a:pt x="104" y="206"/>
                  </a:cubicBezTo>
                  <a:cubicBezTo>
                    <a:pt x="120" y="190"/>
                    <a:pt x="141" y="190"/>
                    <a:pt x="141" y="190"/>
                  </a:cubicBezTo>
                  <a:cubicBezTo>
                    <a:pt x="157" y="173"/>
                    <a:pt x="190" y="173"/>
                    <a:pt x="190" y="157"/>
                  </a:cubicBezTo>
                  <a:cubicBezTo>
                    <a:pt x="244" y="103"/>
                    <a:pt x="244" y="54"/>
                    <a:pt x="207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7"/>
            <p:cNvSpPr/>
            <p:nvPr/>
          </p:nvSpPr>
          <p:spPr>
            <a:xfrm>
              <a:off x="4620475" y="235305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72" y="1"/>
                  </a:moveTo>
                  <a:cubicBezTo>
                    <a:pt x="161" y="1"/>
                    <a:pt x="149" y="3"/>
                    <a:pt x="136" y="8"/>
                  </a:cubicBezTo>
                  <a:cubicBezTo>
                    <a:pt x="103" y="8"/>
                    <a:pt x="70" y="24"/>
                    <a:pt x="54" y="57"/>
                  </a:cubicBezTo>
                  <a:cubicBezTo>
                    <a:pt x="0" y="95"/>
                    <a:pt x="0" y="161"/>
                    <a:pt x="33" y="181"/>
                  </a:cubicBezTo>
                  <a:cubicBezTo>
                    <a:pt x="70" y="198"/>
                    <a:pt x="87" y="198"/>
                    <a:pt x="120" y="198"/>
                  </a:cubicBezTo>
                  <a:cubicBezTo>
                    <a:pt x="136" y="198"/>
                    <a:pt x="136" y="198"/>
                    <a:pt x="157" y="181"/>
                  </a:cubicBezTo>
                  <a:cubicBezTo>
                    <a:pt x="173" y="181"/>
                    <a:pt x="190" y="161"/>
                    <a:pt x="206" y="144"/>
                  </a:cubicBezTo>
                  <a:cubicBezTo>
                    <a:pt x="260" y="95"/>
                    <a:pt x="260" y="41"/>
                    <a:pt x="223" y="8"/>
                  </a:cubicBezTo>
                  <a:cubicBezTo>
                    <a:pt x="212" y="8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7"/>
            <p:cNvSpPr/>
            <p:nvPr/>
          </p:nvSpPr>
          <p:spPr>
            <a:xfrm>
              <a:off x="4682300" y="2457850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9" y="1"/>
                  </a:moveTo>
                  <a:cubicBezTo>
                    <a:pt x="137" y="1"/>
                    <a:pt x="90" y="18"/>
                    <a:pt x="55" y="42"/>
                  </a:cubicBezTo>
                  <a:cubicBezTo>
                    <a:pt x="1" y="91"/>
                    <a:pt x="1" y="162"/>
                    <a:pt x="34" y="178"/>
                  </a:cubicBezTo>
                  <a:cubicBezTo>
                    <a:pt x="55" y="195"/>
                    <a:pt x="88" y="195"/>
                    <a:pt x="121" y="195"/>
                  </a:cubicBezTo>
                  <a:cubicBezTo>
                    <a:pt x="137" y="195"/>
                    <a:pt x="137" y="178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1"/>
                    <a:pt x="261" y="42"/>
                    <a:pt x="224" y="9"/>
                  </a:cubicBezTo>
                  <a:cubicBezTo>
                    <a:pt x="210" y="3"/>
                    <a:pt x="195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7"/>
            <p:cNvSpPr/>
            <p:nvPr/>
          </p:nvSpPr>
          <p:spPr>
            <a:xfrm>
              <a:off x="4626025" y="2318400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0"/>
                  </a:moveTo>
                  <a:cubicBezTo>
                    <a:pt x="141" y="0"/>
                    <a:pt x="104" y="21"/>
                    <a:pt x="87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1" y="104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7"/>
            <p:cNvSpPr/>
            <p:nvPr/>
          </p:nvSpPr>
          <p:spPr>
            <a:xfrm>
              <a:off x="4600675" y="23425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8" y="34"/>
                    <a:pt x="1" y="104"/>
                    <a:pt x="21" y="137"/>
                  </a:cubicBezTo>
                  <a:cubicBezTo>
                    <a:pt x="21" y="171"/>
                    <a:pt x="48" y="190"/>
                    <a:pt x="85" y="190"/>
                  </a:cubicBezTo>
                  <a:cubicBezTo>
                    <a:pt x="106" y="190"/>
                    <a:pt x="132" y="184"/>
                    <a:pt x="157" y="170"/>
                  </a:cubicBezTo>
                  <a:cubicBezTo>
                    <a:pt x="227" y="154"/>
                    <a:pt x="260" y="88"/>
                    <a:pt x="244" y="51"/>
                  </a:cubicBezTo>
                  <a:cubicBezTo>
                    <a:pt x="233" y="19"/>
                    <a:pt x="207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7"/>
            <p:cNvSpPr/>
            <p:nvPr/>
          </p:nvSpPr>
          <p:spPr>
            <a:xfrm>
              <a:off x="4625625" y="233002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4"/>
                    <a:pt x="17" y="154"/>
                  </a:cubicBezTo>
                  <a:cubicBezTo>
                    <a:pt x="27" y="188"/>
                    <a:pt x="53" y="201"/>
                    <a:pt x="89" y="201"/>
                  </a:cubicBezTo>
                  <a:cubicBezTo>
                    <a:pt x="109" y="201"/>
                    <a:pt x="132" y="197"/>
                    <a:pt x="157" y="191"/>
                  </a:cubicBezTo>
                  <a:cubicBezTo>
                    <a:pt x="223" y="154"/>
                    <a:pt x="260" y="104"/>
                    <a:pt x="260" y="51"/>
                  </a:cubicBezTo>
                  <a:cubicBezTo>
                    <a:pt x="247" y="19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7"/>
            <p:cNvSpPr/>
            <p:nvPr/>
          </p:nvSpPr>
          <p:spPr>
            <a:xfrm>
              <a:off x="4606350" y="235307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3" y="1"/>
                  </a:moveTo>
                  <a:cubicBezTo>
                    <a:pt x="138" y="1"/>
                    <a:pt x="121" y="3"/>
                    <a:pt x="103" y="7"/>
                  </a:cubicBezTo>
                  <a:cubicBezTo>
                    <a:pt x="33" y="40"/>
                    <a:pt x="0" y="94"/>
                    <a:pt x="17" y="143"/>
                  </a:cubicBezTo>
                  <a:cubicBezTo>
                    <a:pt x="17" y="178"/>
                    <a:pt x="45" y="197"/>
                    <a:pt x="84" y="197"/>
                  </a:cubicBezTo>
                  <a:cubicBezTo>
                    <a:pt x="105" y="197"/>
                    <a:pt x="128" y="192"/>
                    <a:pt x="153" y="180"/>
                  </a:cubicBezTo>
                  <a:cubicBezTo>
                    <a:pt x="223" y="143"/>
                    <a:pt x="256" y="94"/>
                    <a:pt x="239" y="40"/>
                  </a:cubicBezTo>
                  <a:cubicBezTo>
                    <a:pt x="227" y="16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7"/>
            <p:cNvSpPr/>
            <p:nvPr/>
          </p:nvSpPr>
          <p:spPr>
            <a:xfrm>
              <a:off x="4610575" y="23300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3" y="17"/>
                    <a:pt x="87" y="33"/>
                  </a:cubicBezTo>
                  <a:cubicBezTo>
                    <a:pt x="54" y="50"/>
                    <a:pt x="38" y="87"/>
                    <a:pt x="17" y="103"/>
                  </a:cubicBezTo>
                  <a:cubicBezTo>
                    <a:pt x="0" y="153"/>
                    <a:pt x="38" y="206"/>
                    <a:pt x="103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3"/>
                    <a:pt x="244" y="120"/>
                    <a:pt x="260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7"/>
            <p:cNvSpPr/>
            <p:nvPr/>
          </p:nvSpPr>
          <p:spPr>
            <a:xfrm>
              <a:off x="4616150" y="234160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21"/>
                    <a:pt x="70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0" y="157"/>
                    <a:pt x="37" y="190"/>
                    <a:pt x="87" y="190"/>
                  </a:cubicBezTo>
                  <a:lnTo>
                    <a:pt x="157" y="190"/>
                  </a:lnTo>
                  <a:cubicBezTo>
                    <a:pt x="157" y="173"/>
                    <a:pt x="173" y="173"/>
                    <a:pt x="190" y="173"/>
                  </a:cubicBezTo>
                  <a:cubicBezTo>
                    <a:pt x="206" y="157"/>
                    <a:pt x="227" y="124"/>
                    <a:pt x="243" y="103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7"/>
            <p:cNvSpPr/>
            <p:nvPr/>
          </p:nvSpPr>
          <p:spPr>
            <a:xfrm>
              <a:off x="4619225" y="229397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3" y="17"/>
                    <a:pt x="67" y="33"/>
                  </a:cubicBezTo>
                  <a:cubicBezTo>
                    <a:pt x="34" y="50"/>
                    <a:pt x="17" y="70"/>
                    <a:pt x="1" y="103"/>
                  </a:cubicBezTo>
                  <a:cubicBezTo>
                    <a:pt x="1" y="120"/>
                    <a:pt x="1" y="153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3"/>
                    <a:pt x="223" y="120"/>
                    <a:pt x="223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7"/>
            <p:cNvSpPr/>
            <p:nvPr/>
          </p:nvSpPr>
          <p:spPr>
            <a:xfrm>
              <a:off x="4498125" y="235325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3"/>
                  </a:cubicBezTo>
                  <a:cubicBezTo>
                    <a:pt x="50" y="49"/>
                    <a:pt x="17" y="70"/>
                    <a:pt x="17" y="103"/>
                  </a:cubicBezTo>
                  <a:cubicBezTo>
                    <a:pt x="0" y="153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3"/>
                    <a:pt x="223" y="136"/>
                    <a:pt x="239" y="103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7"/>
            <p:cNvSpPr/>
            <p:nvPr/>
          </p:nvSpPr>
          <p:spPr>
            <a:xfrm>
              <a:off x="4494625" y="2342525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3"/>
                    <a:pt x="17" y="66"/>
                    <a:pt x="17" y="87"/>
                  </a:cubicBezTo>
                  <a:cubicBezTo>
                    <a:pt x="0" y="120"/>
                    <a:pt x="0" y="136"/>
                    <a:pt x="17" y="169"/>
                  </a:cubicBezTo>
                  <a:cubicBezTo>
                    <a:pt x="37" y="190"/>
                    <a:pt x="70" y="190"/>
                    <a:pt x="87" y="190"/>
                  </a:cubicBezTo>
                  <a:cubicBezTo>
                    <a:pt x="103" y="190"/>
                    <a:pt x="140" y="190"/>
                    <a:pt x="157" y="169"/>
                  </a:cubicBezTo>
                  <a:cubicBezTo>
                    <a:pt x="157" y="169"/>
                    <a:pt x="173" y="169"/>
                    <a:pt x="190" y="153"/>
                  </a:cubicBezTo>
                  <a:cubicBezTo>
                    <a:pt x="206" y="136"/>
                    <a:pt x="223" y="120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7"/>
            <p:cNvSpPr/>
            <p:nvPr/>
          </p:nvSpPr>
          <p:spPr>
            <a:xfrm>
              <a:off x="4537175" y="2377250"/>
              <a:ext cx="2200" cy="450"/>
            </a:xfrm>
            <a:custGeom>
              <a:avLst/>
              <a:gdLst/>
              <a:ahLst/>
              <a:cxnLst/>
              <a:rect l="l" t="t" r="r" b="b"/>
              <a:pathLst>
                <a:path w="88" h="18" extrusionOk="0">
                  <a:moveTo>
                    <a:pt x="1" y="1"/>
                  </a:moveTo>
                  <a:cubicBezTo>
                    <a:pt x="34" y="1"/>
                    <a:pt x="50" y="17"/>
                    <a:pt x="87" y="17"/>
                  </a:cubicBezTo>
                  <a:cubicBezTo>
                    <a:pt x="87" y="1"/>
                    <a:pt x="50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7"/>
            <p:cNvSpPr/>
            <p:nvPr/>
          </p:nvSpPr>
          <p:spPr>
            <a:xfrm>
              <a:off x="4680150" y="24456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20"/>
                    <a:pt x="0" y="153"/>
                    <a:pt x="17" y="169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20" y="190"/>
                    <a:pt x="141" y="190"/>
                  </a:cubicBezTo>
                  <a:cubicBezTo>
                    <a:pt x="157" y="190"/>
                    <a:pt x="174" y="169"/>
                    <a:pt x="174" y="169"/>
                  </a:cubicBezTo>
                  <a:cubicBezTo>
                    <a:pt x="207" y="153"/>
                    <a:pt x="223" y="120"/>
                    <a:pt x="244" y="103"/>
                  </a:cubicBezTo>
                  <a:cubicBezTo>
                    <a:pt x="260" y="50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7"/>
            <p:cNvSpPr/>
            <p:nvPr/>
          </p:nvSpPr>
          <p:spPr>
            <a:xfrm>
              <a:off x="4536250" y="23296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38" y="67"/>
                    <a:pt x="21" y="104"/>
                  </a:cubicBezTo>
                  <a:cubicBezTo>
                    <a:pt x="1" y="120"/>
                    <a:pt x="21" y="137"/>
                    <a:pt x="21" y="170"/>
                  </a:cubicBezTo>
                  <a:cubicBezTo>
                    <a:pt x="38" y="191"/>
                    <a:pt x="71" y="191"/>
                    <a:pt x="87" y="191"/>
                  </a:cubicBezTo>
                  <a:cubicBezTo>
                    <a:pt x="124" y="191"/>
                    <a:pt x="141" y="191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7"/>
            <p:cNvSpPr/>
            <p:nvPr/>
          </p:nvSpPr>
          <p:spPr>
            <a:xfrm>
              <a:off x="4500700" y="2363950"/>
              <a:ext cx="5175" cy="3025"/>
            </a:xfrm>
            <a:custGeom>
              <a:avLst/>
              <a:gdLst/>
              <a:ahLst/>
              <a:cxnLst/>
              <a:rect l="l" t="t" r="r" b="b"/>
              <a:pathLst>
                <a:path w="207" h="121" extrusionOk="0">
                  <a:moveTo>
                    <a:pt x="83" y="1"/>
                  </a:moveTo>
                  <a:cubicBezTo>
                    <a:pt x="50" y="17"/>
                    <a:pt x="17" y="34"/>
                    <a:pt x="0" y="54"/>
                  </a:cubicBezTo>
                  <a:cubicBezTo>
                    <a:pt x="50" y="71"/>
                    <a:pt x="120" y="104"/>
                    <a:pt x="169" y="120"/>
                  </a:cubicBezTo>
                  <a:cubicBezTo>
                    <a:pt x="207" y="87"/>
                    <a:pt x="207" y="34"/>
                    <a:pt x="169" y="17"/>
                  </a:cubicBezTo>
                  <a:cubicBezTo>
                    <a:pt x="136" y="1"/>
                    <a:pt x="120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7"/>
            <p:cNvSpPr/>
            <p:nvPr/>
          </p:nvSpPr>
          <p:spPr>
            <a:xfrm>
              <a:off x="4676325" y="2477600"/>
              <a:ext cx="3425" cy="4500"/>
            </a:xfrm>
            <a:custGeom>
              <a:avLst/>
              <a:gdLst/>
              <a:ahLst/>
              <a:cxnLst/>
              <a:rect l="l" t="t" r="r" b="b"/>
              <a:pathLst>
                <a:path w="137" h="180" extrusionOk="0">
                  <a:moveTo>
                    <a:pt x="42" y="0"/>
                  </a:moveTo>
                  <a:cubicBezTo>
                    <a:pt x="28" y="0"/>
                    <a:pt x="14" y="2"/>
                    <a:pt x="1" y="6"/>
                  </a:cubicBezTo>
                  <a:cubicBezTo>
                    <a:pt x="17" y="60"/>
                    <a:pt x="34" y="110"/>
                    <a:pt x="50" y="180"/>
                  </a:cubicBezTo>
                  <a:cubicBezTo>
                    <a:pt x="104" y="147"/>
                    <a:pt x="137" y="93"/>
                    <a:pt x="120" y="44"/>
                  </a:cubicBezTo>
                  <a:cubicBezTo>
                    <a:pt x="120" y="16"/>
                    <a:pt x="82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7"/>
            <p:cNvSpPr/>
            <p:nvPr/>
          </p:nvSpPr>
          <p:spPr>
            <a:xfrm>
              <a:off x="4556875" y="2342525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57" y="0"/>
                  </a:moveTo>
                  <a:cubicBezTo>
                    <a:pt x="124" y="0"/>
                    <a:pt x="87" y="0"/>
                    <a:pt x="70" y="17"/>
                  </a:cubicBezTo>
                  <a:cubicBezTo>
                    <a:pt x="37" y="50"/>
                    <a:pt x="21" y="66"/>
                    <a:pt x="0" y="103"/>
                  </a:cubicBezTo>
                  <a:cubicBezTo>
                    <a:pt x="0" y="120"/>
                    <a:pt x="0" y="153"/>
                    <a:pt x="21" y="169"/>
                  </a:cubicBezTo>
                  <a:cubicBezTo>
                    <a:pt x="21" y="190"/>
                    <a:pt x="54" y="190"/>
                    <a:pt x="87" y="190"/>
                  </a:cubicBezTo>
                  <a:cubicBezTo>
                    <a:pt x="103" y="190"/>
                    <a:pt x="124" y="190"/>
                    <a:pt x="141" y="169"/>
                  </a:cubicBezTo>
                  <a:cubicBezTo>
                    <a:pt x="157" y="169"/>
                    <a:pt x="157" y="169"/>
                    <a:pt x="174" y="153"/>
                  </a:cubicBezTo>
                  <a:cubicBezTo>
                    <a:pt x="190" y="136"/>
                    <a:pt x="227" y="120"/>
                    <a:pt x="227" y="87"/>
                  </a:cubicBezTo>
                  <a:cubicBezTo>
                    <a:pt x="244" y="33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7"/>
            <p:cNvSpPr/>
            <p:nvPr/>
          </p:nvSpPr>
          <p:spPr>
            <a:xfrm>
              <a:off x="4577475" y="2306850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58" y="1"/>
                  </a:moveTo>
                  <a:cubicBezTo>
                    <a:pt x="125" y="1"/>
                    <a:pt x="88" y="17"/>
                    <a:pt x="71" y="34"/>
                  </a:cubicBezTo>
                  <a:cubicBezTo>
                    <a:pt x="38" y="50"/>
                    <a:pt x="22" y="71"/>
                    <a:pt x="1" y="104"/>
                  </a:cubicBezTo>
                  <a:cubicBezTo>
                    <a:pt x="1" y="120"/>
                    <a:pt x="1" y="153"/>
                    <a:pt x="22" y="174"/>
                  </a:cubicBezTo>
                  <a:cubicBezTo>
                    <a:pt x="22" y="186"/>
                    <a:pt x="38" y="197"/>
                    <a:pt x="59" y="197"/>
                  </a:cubicBezTo>
                  <a:cubicBezTo>
                    <a:pt x="68" y="197"/>
                    <a:pt x="78" y="195"/>
                    <a:pt x="88" y="190"/>
                  </a:cubicBezTo>
                  <a:lnTo>
                    <a:pt x="141" y="190"/>
                  </a:lnTo>
                  <a:cubicBezTo>
                    <a:pt x="158" y="174"/>
                    <a:pt x="158" y="174"/>
                    <a:pt x="174" y="174"/>
                  </a:cubicBezTo>
                  <a:cubicBezTo>
                    <a:pt x="191" y="153"/>
                    <a:pt x="228" y="120"/>
                    <a:pt x="228" y="104"/>
                  </a:cubicBezTo>
                  <a:cubicBezTo>
                    <a:pt x="244" y="50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7"/>
            <p:cNvSpPr/>
            <p:nvPr/>
          </p:nvSpPr>
          <p:spPr>
            <a:xfrm>
              <a:off x="4580575" y="2317575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17"/>
                    <a:pt x="83" y="33"/>
                  </a:cubicBezTo>
                  <a:cubicBezTo>
                    <a:pt x="50" y="54"/>
                    <a:pt x="34" y="71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190"/>
                    <a:pt x="153" y="190"/>
                  </a:cubicBezTo>
                  <a:cubicBezTo>
                    <a:pt x="207" y="174"/>
                    <a:pt x="240" y="137"/>
                    <a:pt x="240" y="104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7"/>
            <p:cNvSpPr/>
            <p:nvPr/>
          </p:nvSpPr>
          <p:spPr>
            <a:xfrm>
              <a:off x="4568100" y="237602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37" y="0"/>
                    <a:pt x="104" y="17"/>
                    <a:pt x="67" y="33"/>
                  </a:cubicBezTo>
                  <a:cubicBezTo>
                    <a:pt x="34" y="50"/>
                    <a:pt x="17" y="87"/>
                    <a:pt x="17" y="103"/>
                  </a:cubicBezTo>
                  <a:cubicBezTo>
                    <a:pt x="1" y="136"/>
                    <a:pt x="1" y="153"/>
                    <a:pt x="17" y="169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lnTo>
                    <a:pt x="170" y="169"/>
                  </a:lnTo>
                  <a:cubicBezTo>
                    <a:pt x="207" y="153"/>
                    <a:pt x="223" y="120"/>
                    <a:pt x="240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7"/>
            <p:cNvSpPr/>
            <p:nvPr/>
          </p:nvSpPr>
          <p:spPr>
            <a:xfrm>
              <a:off x="4564200" y="23639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20" y="1"/>
                    <a:pt x="87" y="17"/>
                  </a:cubicBezTo>
                  <a:cubicBezTo>
                    <a:pt x="54" y="34"/>
                    <a:pt x="37" y="71"/>
                    <a:pt x="1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37"/>
                    <a:pt x="243" y="120"/>
                    <a:pt x="260" y="87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7"/>
            <p:cNvSpPr/>
            <p:nvPr/>
          </p:nvSpPr>
          <p:spPr>
            <a:xfrm>
              <a:off x="4585725" y="228365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73" y="0"/>
                  </a:moveTo>
                  <a:cubicBezTo>
                    <a:pt x="151" y="0"/>
                    <a:pt x="127" y="6"/>
                    <a:pt x="104" y="18"/>
                  </a:cubicBezTo>
                  <a:cubicBezTo>
                    <a:pt x="50" y="34"/>
                    <a:pt x="1" y="104"/>
                    <a:pt x="17" y="154"/>
                  </a:cubicBezTo>
                  <a:cubicBezTo>
                    <a:pt x="29" y="181"/>
                    <a:pt x="71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223" y="154"/>
                    <a:pt x="256" y="88"/>
                    <a:pt x="256" y="51"/>
                  </a:cubicBezTo>
                  <a:cubicBezTo>
                    <a:pt x="246" y="19"/>
                    <a:pt x="21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7"/>
            <p:cNvSpPr/>
            <p:nvPr/>
          </p:nvSpPr>
          <p:spPr>
            <a:xfrm>
              <a:off x="4584400" y="2387150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36" y="0"/>
                  </a:moveTo>
                  <a:cubicBezTo>
                    <a:pt x="120" y="0"/>
                    <a:pt x="103" y="0"/>
                    <a:pt x="87" y="17"/>
                  </a:cubicBezTo>
                  <a:cubicBezTo>
                    <a:pt x="33" y="33"/>
                    <a:pt x="0" y="71"/>
                    <a:pt x="0" y="104"/>
                  </a:cubicBezTo>
                  <a:cubicBezTo>
                    <a:pt x="33" y="120"/>
                    <a:pt x="87" y="136"/>
                    <a:pt x="136" y="157"/>
                  </a:cubicBezTo>
                  <a:cubicBezTo>
                    <a:pt x="157" y="157"/>
                    <a:pt x="157" y="157"/>
                    <a:pt x="173" y="174"/>
                  </a:cubicBezTo>
                  <a:cubicBezTo>
                    <a:pt x="173" y="157"/>
                    <a:pt x="173" y="157"/>
                    <a:pt x="190" y="157"/>
                  </a:cubicBezTo>
                  <a:cubicBezTo>
                    <a:pt x="223" y="120"/>
                    <a:pt x="239" y="87"/>
                    <a:pt x="223" y="54"/>
                  </a:cubicBezTo>
                  <a:cubicBezTo>
                    <a:pt x="206" y="17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7"/>
            <p:cNvSpPr/>
            <p:nvPr/>
          </p:nvSpPr>
          <p:spPr>
            <a:xfrm>
              <a:off x="4582650" y="237735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0" y="1"/>
                  </a:moveTo>
                  <a:cubicBezTo>
                    <a:pt x="139" y="1"/>
                    <a:pt x="113" y="5"/>
                    <a:pt x="87" y="13"/>
                  </a:cubicBezTo>
                  <a:cubicBezTo>
                    <a:pt x="54" y="34"/>
                    <a:pt x="21" y="67"/>
                    <a:pt x="0" y="100"/>
                  </a:cubicBezTo>
                  <a:lnTo>
                    <a:pt x="0" y="153"/>
                  </a:lnTo>
                  <a:cubicBezTo>
                    <a:pt x="13" y="185"/>
                    <a:pt x="44" y="196"/>
                    <a:pt x="79" y="196"/>
                  </a:cubicBezTo>
                  <a:cubicBezTo>
                    <a:pt x="99" y="196"/>
                    <a:pt x="121" y="192"/>
                    <a:pt x="140" y="186"/>
                  </a:cubicBezTo>
                  <a:cubicBezTo>
                    <a:pt x="206" y="153"/>
                    <a:pt x="243" y="100"/>
                    <a:pt x="243" y="50"/>
                  </a:cubicBezTo>
                  <a:lnTo>
                    <a:pt x="206" y="13"/>
                  </a:lnTo>
                  <a:cubicBezTo>
                    <a:pt x="198" y="5"/>
                    <a:pt x="182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7"/>
            <p:cNvSpPr/>
            <p:nvPr/>
          </p:nvSpPr>
          <p:spPr>
            <a:xfrm>
              <a:off x="4873825" y="23283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7"/>
                    <a:pt x="21" y="70"/>
                    <a:pt x="21" y="87"/>
                  </a:cubicBezTo>
                  <a:cubicBezTo>
                    <a:pt x="0" y="120"/>
                    <a:pt x="21" y="157"/>
                    <a:pt x="37" y="173"/>
                  </a:cubicBezTo>
                  <a:cubicBezTo>
                    <a:pt x="54" y="190"/>
                    <a:pt x="70" y="190"/>
                    <a:pt x="87" y="190"/>
                  </a:cubicBezTo>
                  <a:cubicBezTo>
                    <a:pt x="124" y="190"/>
                    <a:pt x="140" y="190"/>
                    <a:pt x="157" y="173"/>
                  </a:cubicBezTo>
                  <a:cubicBezTo>
                    <a:pt x="190" y="157"/>
                    <a:pt x="227" y="120"/>
                    <a:pt x="244" y="87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7"/>
            <p:cNvSpPr/>
            <p:nvPr/>
          </p:nvSpPr>
          <p:spPr>
            <a:xfrm>
              <a:off x="4874325" y="231582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5" y="1"/>
                  </a:moveTo>
                  <a:cubicBezTo>
                    <a:pt x="153" y="1"/>
                    <a:pt x="128" y="7"/>
                    <a:pt x="104" y="21"/>
                  </a:cubicBezTo>
                  <a:cubicBezTo>
                    <a:pt x="50" y="37"/>
                    <a:pt x="1" y="103"/>
                    <a:pt x="17" y="157"/>
                  </a:cubicBezTo>
                  <a:cubicBezTo>
                    <a:pt x="29" y="181"/>
                    <a:pt x="59" y="197"/>
                    <a:pt x="102" y="197"/>
                  </a:cubicBezTo>
                  <a:cubicBezTo>
                    <a:pt x="117" y="197"/>
                    <a:pt x="135" y="194"/>
                    <a:pt x="153" y="190"/>
                  </a:cubicBezTo>
                  <a:cubicBezTo>
                    <a:pt x="224" y="157"/>
                    <a:pt x="257" y="103"/>
                    <a:pt x="257" y="54"/>
                  </a:cubicBezTo>
                  <a:cubicBezTo>
                    <a:pt x="246" y="20"/>
                    <a:pt x="214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7"/>
            <p:cNvSpPr/>
            <p:nvPr/>
          </p:nvSpPr>
          <p:spPr>
            <a:xfrm>
              <a:off x="4869175" y="2349825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4"/>
                  </a:cubicBezTo>
                  <a:cubicBezTo>
                    <a:pt x="50" y="50"/>
                    <a:pt x="34" y="83"/>
                    <a:pt x="17" y="104"/>
                  </a:cubicBezTo>
                  <a:cubicBezTo>
                    <a:pt x="1" y="153"/>
                    <a:pt x="34" y="207"/>
                    <a:pt x="83" y="207"/>
                  </a:cubicBezTo>
                  <a:cubicBezTo>
                    <a:pt x="120" y="207"/>
                    <a:pt x="137" y="186"/>
                    <a:pt x="153" y="186"/>
                  </a:cubicBezTo>
                  <a:cubicBezTo>
                    <a:pt x="186" y="170"/>
                    <a:pt x="223" y="137"/>
                    <a:pt x="240" y="104"/>
                  </a:cubicBezTo>
                  <a:cubicBezTo>
                    <a:pt x="256" y="50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7"/>
            <p:cNvSpPr/>
            <p:nvPr/>
          </p:nvSpPr>
          <p:spPr>
            <a:xfrm>
              <a:off x="4880725" y="2281075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37" y="1"/>
                  </a:moveTo>
                  <a:cubicBezTo>
                    <a:pt x="120" y="1"/>
                    <a:pt x="87" y="17"/>
                    <a:pt x="54" y="50"/>
                  </a:cubicBezTo>
                  <a:cubicBezTo>
                    <a:pt x="17" y="104"/>
                    <a:pt x="1" y="154"/>
                    <a:pt x="54" y="191"/>
                  </a:cubicBezTo>
                  <a:cubicBezTo>
                    <a:pt x="65" y="191"/>
                    <a:pt x="83" y="198"/>
                    <a:pt x="104" y="198"/>
                  </a:cubicBezTo>
                  <a:cubicBezTo>
                    <a:pt x="115" y="198"/>
                    <a:pt x="126" y="196"/>
                    <a:pt x="137" y="191"/>
                  </a:cubicBezTo>
                  <a:lnTo>
                    <a:pt x="174" y="191"/>
                  </a:lnTo>
                  <a:cubicBezTo>
                    <a:pt x="190" y="174"/>
                    <a:pt x="207" y="154"/>
                    <a:pt x="223" y="137"/>
                  </a:cubicBezTo>
                  <a:cubicBezTo>
                    <a:pt x="277" y="104"/>
                    <a:pt x="277" y="34"/>
                    <a:pt x="223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7"/>
            <p:cNvSpPr/>
            <p:nvPr/>
          </p:nvSpPr>
          <p:spPr>
            <a:xfrm>
              <a:off x="4878975" y="2293150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8" y="186"/>
                    <a:pt x="87" y="186"/>
                  </a:cubicBezTo>
                  <a:lnTo>
                    <a:pt x="157" y="186"/>
                  </a:lnTo>
                  <a:cubicBezTo>
                    <a:pt x="157" y="169"/>
                    <a:pt x="174" y="169"/>
                    <a:pt x="174" y="169"/>
                  </a:cubicBezTo>
                  <a:cubicBezTo>
                    <a:pt x="207" y="136"/>
                    <a:pt x="227" y="120"/>
                    <a:pt x="244" y="103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7"/>
            <p:cNvSpPr/>
            <p:nvPr/>
          </p:nvSpPr>
          <p:spPr>
            <a:xfrm>
              <a:off x="4884125" y="23042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4"/>
                  </a:cubicBezTo>
                  <a:cubicBezTo>
                    <a:pt x="54" y="50"/>
                    <a:pt x="38" y="87"/>
                    <a:pt x="21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4" y="207"/>
                    <a:pt x="141" y="207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7" y="153"/>
                    <a:pt x="244" y="137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7"/>
            <p:cNvSpPr/>
            <p:nvPr/>
          </p:nvSpPr>
          <p:spPr>
            <a:xfrm>
              <a:off x="4868675" y="2305100"/>
              <a:ext cx="6500" cy="5200"/>
            </a:xfrm>
            <a:custGeom>
              <a:avLst/>
              <a:gdLst/>
              <a:ahLst/>
              <a:cxnLst/>
              <a:rect l="l" t="t" r="r" b="b"/>
              <a:pathLst>
                <a:path w="260" h="208" extrusionOk="0">
                  <a:moveTo>
                    <a:pt x="174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31" y="189"/>
                    <a:pt x="56" y="207"/>
                    <a:pt x="91" y="207"/>
                  </a:cubicBezTo>
                  <a:cubicBezTo>
                    <a:pt x="110" y="207"/>
                    <a:pt x="132" y="202"/>
                    <a:pt x="157" y="190"/>
                  </a:cubicBezTo>
                  <a:cubicBezTo>
                    <a:pt x="227" y="157"/>
                    <a:pt x="260" y="104"/>
                    <a:pt x="243" y="54"/>
                  </a:cubicBezTo>
                  <a:cubicBezTo>
                    <a:pt x="243" y="19"/>
                    <a:pt x="21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7"/>
            <p:cNvSpPr/>
            <p:nvPr/>
          </p:nvSpPr>
          <p:spPr>
            <a:xfrm>
              <a:off x="4851975" y="235025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03" y="0"/>
                  </a:moveTo>
                  <a:cubicBezTo>
                    <a:pt x="33" y="33"/>
                    <a:pt x="0" y="104"/>
                    <a:pt x="17" y="136"/>
                  </a:cubicBezTo>
                  <a:cubicBezTo>
                    <a:pt x="27" y="170"/>
                    <a:pt x="52" y="189"/>
                    <a:pt x="86" y="189"/>
                  </a:cubicBezTo>
                  <a:cubicBezTo>
                    <a:pt x="106" y="189"/>
                    <a:pt x="129" y="183"/>
                    <a:pt x="153" y="169"/>
                  </a:cubicBezTo>
                  <a:cubicBezTo>
                    <a:pt x="173" y="169"/>
                    <a:pt x="190" y="153"/>
                    <a:pt x="206" y="153"/>
                  </a:cubicBezTo>
                  <a:cubicBezTo>
                    <a:pt x="239" y="120"/>
                    <a:pt x="256" y="66"/>
                    <a:pt x="239" y="33"/>
                  </a:cubicBezTo>
                  <a:cubicBezTo>
                    <a:pt x="239" y="17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7"/>
            <p:cNvSpPr/>
            <p:nvPr/>
          </p:nvSpPr>
          <p:spPr>
            <a:xfrm>
              <a:off x="4888450" y="231582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37" y="0"/>
                  </a:moveTo>
                  <a:cubicBezTo>
                    <a:pt x="104" y="21"/>
                    <a:pt x="87" y="37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71" y="207"/>
                    <a:pt x="104" y="207"/>
                    <a:pt x="137" y="207"/>
                  </a:cubicBezTo>
                  <a:cubicBezTo>
                    <a:pt x="137" y="190"/>
                    <a:pt x="157" y="190"/>
                    <a:pt x="157" y="190"/>
                  </a:cubicBezTo>
                  <a:cubicBezTo>
                    <a:pt x="190" y="174"/>
                    <a:pt x="207" y="174"/>
                    <a:pt x="223" y="157"/>
                  </a:cubicBezTo>
                  <a:cubicBezTo>
                    <a:pt x="260" y="103"/>
                    <a:pt x="277" y="54"/>
                    <a:pt x="223" y="21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7"/>
            <p:cNvSpPr/>
            <p:nvPr/>
          </p:nvSpPr>
          <p:spPr>
            <a:xfrm>
              <a:off x="4850625" y="2340300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56" y="0"/>
                  </a:moveTo>
                  <a:cubicBezTo>
                    <a:pt x="137" y="0"/>
                    <a:pt x="119" y="5"/>
                    <a:pt x="104" y="19"/>
                  </a:cubicBezTo>
                  <a:cubicBezTo>
                    <a:pt x="54" y="36"/>
                    <a:pt x="21" y="73"/>
                    <a:pt x="21" y="106"/>
                  </a:cubicBezTo>
                  <a:cubicBezTo>
                    <a:pt x="1" y="122"/>
                    <a:pt x="1" y="139"/>
                    <a:pt x="1" y="139"/>
                  </a:cubicBezTo>
                  <a:cubicBezTo>
                    <a:pt x="14" y="174"/>
                    <a:pt x="47" y="193"/>
                    <a:pt x="87" y="193"/>
                  </a:cubicBezTo>
                  <a:cubicBezTo>
                    <a:pt x="109" y="193"/>
                    <a:pt x="133" y="187"/>
                    <a:pt x="157" y="176"/>
                  </a:cubicBezTo>
                  <a:cubicBezTo>
                    <a:pt x="207" y="155"/>
                    <a:pt x="260" y="89"/>
                    <a:pt x="244" y="52"/>
                  </a:cubicBezTo>
                  <a:cubicBezTo>
                    <a:pt x="244" y="36"/>
                    <a:pt x="227" y="19"/>
                    <a:pt x="227" y="19"/>
                  </a:cubicBezTo>
                  <a:cubicBezTo>
                    <a:pt x="206" y="10"/>
                    <a:pt x="180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7"/>
            <p:cNvSpPr/>
            <p:nvPr/>
          </p:nvSpPr>
          <p:spPr>
            <a:xfrm>
              <a:off x="4855775" y="230295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4" y="206"/>
                    <a:pt x="141" y="190"/>
                    <a:pt x="157" y="190"/>
                  </a:cubicBezTo>
                  <a:cubicBezTo>
                    <a:pt x="174" y="190"/>
                    <a:pt x="190" y="173"/>
                    <a:pt x="190" y="173"/>
                  </a:cubicBezTo>
                  <a:cubicBezTo>
                    <a:pt x="228" y="157"/>
                    <a:pt x="244" y="124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7"/>
            <p:cNvSpPr/>
            <p:nvPr/>
          </p:nvSpPr>
          <p:spPr>
            <a:xfrm>
              <a:off x="4858350" y="23174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4" y="0"/>
                    <a:pt x="118" y="2"/>
                    <a:pt x="104" y="6"/>
                  </a:cubicBezTo>
                  <a:cubicBezTo>
                    <a:pt x="38" y="39"/>
                    <a:pt x="1" y="93"/>
                    <a:pt x="1" y="143"/>
                  </a:cubicBezTo>
                  <a:cubicBezTo>
                    <a:pt x="14" y="177"/>
                    <a:pt x="47" y="197"/>
                    <a:pt x="87" y="197"/>
                  </a:cubicBezTo>
                  <a:cubicBezTo>
                    <a:pt x="109" y="197"/>
                    <a:pt x="133" y="191"/>
                    <a:pt x="158" y="180"/>
                  </a:cubicBezTo>
                  <a:cubicBezTo>
                    <a:pt x="207" y="163"/>
                    <a:pt x="261" y="93"/>
                    <a:pt x="244" y="39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7"/>
            <p:cNvSpPr/>
            <p:nvPr/>
          </p:nvSpPr>
          <p:spPr>
            <a:xfrm>
              <a:off x="4860525" y="2269950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17" y="83"/>
                    <a:pt x="0" y="137"/>
                    <a:pt x="54" y="170"/>
                  </a:cubicBezTo>
                  <a:cubicBezTo>
                    <a:pt x="71" y="186"/>
                    <a:pt x="104" y="186"/>
                    <a:pt x="141" y="186"/>
                  </a:cubicBezTo>
                  <a:cubicBezTo>
                    <a:pt x="141" y="170"/>
                    <a:pt x="157" y="170"/>
                    <a:pt x="174" y="170"/>
                  </a:cubicBezTo>
                  <a:cubicBezTo>
                    <a:pt x="190" y="153"/>
                    <a:pt x="207" y="153"/>
                    <a:pt x="223" y="137"/>
                  </a:cubicBezTo>
                  <a:cubicBezTo>
                    <a:pt x="244" y="120"/>
                    <a:pt x="260" y="83"/>
                    <a:pt x="260" y="67"/>
                  </a:cubicBezTo>
                  <a:cubicBezTo>
                    <a:pt x="260" y="34"/>
                    <a:pt x="244" y="17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7"/>
            <p:cNvSpPr/>
            <p:nvPr/>
          </p:nvSpPr>
          <p:spPr>
            <a:xfrm>
              <a:off x="4864850" y="2291400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74" y="0"/>
                  </a:moveTo>
                  <a:cubicBezTo>
                    <a:pt x="104" y="0"/>
                    <a:pt x="34" y="33"/>
                    <a:pt x="17" y="87"/>
                  </a:cubicBezTo>
                  <a:cubicBezTo>
                    <a:pt x="1" y="153"/>
                    <a:pt x="34" y="190"/>
                    <a:pt x="104" y="190"/>
                  </a:cubicBezTo>
                  <a:cubicBezTo>
                    <a:pt x="120" y="190"/>
                    <a:pt x="137" y="190"/>
                    <a:pt x="153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56" y="70"/>
                    <a:pt x="256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7"/>
            <p:cNvSpPr/>
            <p:nvPr/>
          </p:nvSpPr>
          <p:spPr>
            <a:xfrm>
              <a:off x="4793950" y="23051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8"/>
                    <a:pt x="21" y="71"/>
                    <a:pt x="21" y="87"/>
                  </a:cubicBezTo>
                  <a:cubicBezTo>
                    <a:pt x="0" y="157"/>
                    <a:pt x="37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cubicBezTo>
                    <a:pt x="157" y="174"/>
                    <a:pt x="173" y="174"/>
                    <a:pt x="173" y="157"/>
                  </a:cubicBezTo>
                  <a:cubicBezTo>
                    <a:pt x="206" y="141"/>
                    <a:pt x="227" y="120"/>
                    <a:pt x="243" y="87"/>
                  </a:cubicBezTo>
                  <a:cubicBezTo>
                    <a:pt x="243" y="71"/>
                    <a:pt x="243" y="38"/>
                    <a:pt x="227" y="17"/>
                  </a:cubicBezTo>
                  <a:cubicBezTo>
                    <a:pt x="227" y="1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7"/>
            <p:cNvSpPr/>
            <p:nvPr/>
          </p:nvSpPr>
          <p:spPr>
            <a:xfrm>
              <a:off x="4778075" y="230510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1"/>
                  </a:moveTo>
                  <a:cubicBezTo>
                    <a:pt x="103" y="17"/>
                    <a:pt x="70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5" y="190"/>
                    <a:pt x="83" y="198"/>
                    <a:pt x="99" y="198"/>
                  </a:cubicBezTo>
                  <a:cubicBezTo>
                    <a:pt x="107" y="198"/>
                    <a:pt x="114" y="196"/>
                    <a:pt x="120" y="190"/>
                  </a:cubicBezTo>
                  <a:lnTo>
                    <a:pt x="157" y="190"/>
                  </a:ln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104"/>
                    <a:pt x="260" y="71"/>
                  </a:cubicBezTo>
                  <a:cubicBezTo>
                    <a:pt x="260" y="54"/>
                    <a:pt x="243" y="17"/>
                    <a:pt x="223" y="17"/>
                  </a:cubicBezTo>
                  <a:cubicBezTo>
                    <a:pt x="206" y="1"/>
                    <a:pt x="17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7"/>
            <p:cNvSpPr/>
            <p:nvPr/>
          </p:nvSpPr>
          <p:spPr>
            <a:xfrm>
              <a:off x="4894025" y="229307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2" y="1"/>
                  </a:moveTo>
                  <a:cubicBezTo>
                    <a:pt x="143" y="1"/>
                    <a:pt x="122" y="7"/>
                    <a:pt x="103" y="20"/>
                  </a:cubicBezTo>
                  <a:cubicBezTo>
                    <a:pt x="37" y="36"/>
                    <a:pt x="0" y="106"/>
                    <a:pt x="0" y="139"/>
                  </a:cubicBezTo>
                  <a:cubicBezTo>
                    <a:pt x="11" y="171"/>
                    <a:pt x="44" y="191"/>
                    <a:pt x="85" y="191"/>
                  </a:cubicBezTo>
                  <a:cubicBezTo>
                    <a:pt x="108" y="191"/>
                    <a:pt x="132" y="185"/>
                    <a:pt x="157" y="172"/>
                  </a:cubicBezTo>
                  <a:cubicBezTo>
                    <a:pt x="207" y="156"/>
                    <a:pt x="260" y="86"/>
                    <a:pt x="244" y="53"/>
                  </a:cubicBezTo>
                  <a:cubicBezTo>
                    <a:pt x="230" y="21"/>
                    <a:pt x="19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7"/>
            <p:cNvSpPr/>
            <p:nvPr/>
          </p:nvSpPr>
          <p:spPr>
            <a:xfrm>
              <a:off x="4785375" y="2282025"/>
              <a:ext cx="6950" cy="5075"/>
            </a:xfrm>
            <a:custGeom>
              <a:avLst/>
              <a:gdLst/>
              <a:ahLst/>
              <a:cxnLst/>
              <a:rect l="l" t="t" r="r" b="b"/>
              <a:pathLst>
                <a:path w="278" h="203" extrusionOk="0">
                  <a:moveTo>
                    <a:pt x="191" y="0"/>
                  </a:moveTo>
                  <a:cubicBezTo>
                    <a:pt x="178" y="0"/>
                    <a:pt x="166" y="4"/>
                    <a:pt x="158" y="12"/>
                  </a:cubicBezTo>
                  <a:cubicBezTo>
                    <a:pt x="120" y="12"/>
                    <a:pt x="87" y="33"/>
                    <a:pt x="71" y="50"/>
                  </a:cubicBezTo>
                  <a:cubicBezTo>
                    <a:pt x="17" y="99"/>
                    <a:pt x="1" y="169"/>
                    <a:pt x="54" y="186"/>
                  </a:cubicBezTo>
                  <a:cubicBezTo>
                    <a:pt x="71" y="202"/>
                    <a:pt x="104" y="202"/>
                    <a:pt x="137" y="202"/>
                  </a:cubicBezTo>
                  <a:cubicBezTo>
                    <a:pt x="137" y="202"/>
                    <a:pt x="158" y="186"/>
                    <a:pt x="174" y="186"/>
                  </a:cubicBezTo>
                  <a:cubicBezTo>
                    <a:pt x="191" y="186"/>
                    <a:pt x="207" y="169"/>
                    <a:pt x="223" y="153"/>
                  </a:cubicBezTo>
                  <a:cubicBezTo>
                    <a:pt x="277" y="99"/>
                    <a:pt x="277" y="50"/>
                    <a:pt x="223" y="12"/>
                  </a:cubicBezTo>
                  <a:cubicBezTo>
                    <a:pt x="215" y="4"/>
                    <a:pt x="203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7"/>
            <p:cNvSpPr/>
            <p:nvPr/>
          </p:nvSpPr>
          <p:spPr>
            <a:xfrm>
              <a:off x="4782800" y="23154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20" y="17"/>
                    <a:pt x="87" y="38"/>
                  </a:cubicBezTo>
                  <a:cubicBezTo>
                    <a:pt x="54" y="54"/>
                    <a:pt x="34" y="71"/>
                    <a:pt x="17" y="104"/>
                  </a:cubicBezTo>
                  <a:cubicBezTo>
                    <a:pt x="1" y="158"/>
                    <a:pt x="34" y="191"/>
                    <a:pt x="104" y="191"/>
                  </a:cubicBezTo>
                  <a:lnTo>
                    <a:pt x="157" y="191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8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8"/>
                  </a:cubicBezTo>
                  <a:cubicBezTo>
                    <a:pt x="223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7"/>
            <p:cNvSpPr/>
            <p:nvPr/>
          </p:nvSpPr>
          <p:spPr>
            <a:xfrm>
              <a:off x="4659950" y="2272025"/>
              <a:ext cx="6100" cy="4350"/>
            </a:xfrm>
            <a:custGeom>
              <a:avLst/>
              <a:gdLst/>
              <a:ahLst/>
              <a:cxnLst/>
              <a:rect l="l" t="t" r="r" b="b"/>
              <a:pathLst>
                <a:path w="244" h="174" extrusionOk="0">
                  <a:moveTo>
                    <a:pt x="70" y="0"/>
                  </a:moveTo>
                  <a:cubicBezTo>
                    <a:pt x="37" y="21"/>
                    <a:pt x="21" y="54"/>
                    <a:pt x="0" y="70"/>
                  </a:cubicBezTo>
                  <a:cubicBezTo>
                    <a:pt x="0" y="103"/>
                    <a:pt x="0" y="124"/>
                    <a:pt x="21" y="140"/>
                  </a:cubicBezTo>
                  <a:cubicBezTo>
                    <a:pt x="37" y="157"/>
                    <a:pt x="54" y="173"/>
                    <a:pt x="87" y="173"/>
                  </a:cubicBezTo>
                  <a:cubicBezTo>
                    <a:pt x="103" y="173"/>
                    <a:pt x="124" y="173"/>
                    <a:pt x="140" y="157"/>
                  </a:cubicBezTo>
                  <a:cubicBezTo>
                    <a:pt x="157" y="157"/>
                    <a:pt x="173" y="140"/>
                    <a:pt x="173" y="140"/>
                  </a:cubicBezTo>
                  <a:cubicBezTo>
                    <a:pt x="206" y="124"/>
                    <a:pt x="227" y="103"/>
                    <a:pt x="244" y="70"/>
                  </a:cubicBezTo>
                  <a:cubicBezTo>
                    <a:pt x="244" y="37"/>
                    <a:pt x="244" y="21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7"/>
            <p:cNvSpPr/>
            <p:nvPr/>
          </p:nvSpPr>
          <p:spPr>
            <a:xfrm>
              <a:off x="4752700" y="2271200"/>
              <a:ext cx="6525" cy="3000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38" y="0"/>
                  </a:moveTo>
                  <a:lnTo>
                    <a:pt x="38" y="17"/>
                  </a:lnTo>
                  <a:cubicBezTo>
                    <a:pt x="1" y="70"/>
                    <a:pt x="38" y="120"/>
                    <a:pt x="104" y="120"/>
                  </a:cubicBezTo>
                  <a:cubicBezTo>
                    <a:pt x="125" y="120"/>
                    <a:pt x="141" y="103"/>
                    <a:pt x="174" y="103"/>
                  </a:cubicBezTo>
                  <a:lnTo>
                    <a:pt x="191" y="87"/>
                  </a:lnTo>
                  <a:cubicBezTo>
                    <a:pt x="228" y="70"/>
                    <a:pt x="244" y="33"/>
                    <a:pt x="261" y="17"/>
                  </a:cubicBezTo>
                  <a:lnTo>
                    <a:pt x="2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7"/>
            <p:cNvSpPr/>
            <p:nvPr/>
          </p:nvSpPr>
          <p:spPr>
            <a:xfrm>
              <a:off x="4690875" y="2271600"/>
              <a:ext cx="6500" cy="4350"/>
            </a:xfrm>
            <a:custGeom>
              <a:avLst/>
              <a:gdLst/>
              <a:ahLst/>
              <a:cxnLst/>
              <a:rect l="l" t="t" r="r" b="b"/>
              <a:pathLst>
                <a:path w="260" h="174" extrusionOk="0">
                  <a:moveTo>
                    <a:pt x="70" y="1"/>
                  </a:moveTo>
                  <a:cubicBezTo>
                    <a:pt x="54" y="38"/>
                    <a:pt x="21" y="54"/>
                    <a:pt x="21" y="87"/>
                  </a:cubicBezTo>
                  <a:cubicBezTo>
                    <a:pt x="0" y="141"/>
                    <a:pt x="37" y="174"/>
                    <a:pt x="87" y="174"/>
                  </a:cubicBezTo>
                  <a:cubicBezTo>
                    <a:pt x="124" y="174"/>
                    <a:pt x="140" y="174"/>
                    <a:pt x="157" y="157"/>
                  </a:cubicBezTo>
                  <a:lnTo>
                    <a:pt x="190" y="157"/>
                  </a:lnTo>
                  <a:cubicBezTo>
                    <a:pt x="206" y="120"/>
                    <a:pt x="243" y="104"/>
                    <a:pt x="243" y="71"/>
                  </a:cubicBezTo>
                  <a:cubicBezTo>
                    <a:pt x="260" y="54"/>
                    <a:pt x="260" y="17"/>
                    <a:pt x="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7"/>
            <p:cNvSpPr/>
            <p:nvPr/>
          </p:nvSpPr>
          <p:spPr>
            <a:xfrm>
              <a:off x="4788775" y="22931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5" y="50"/>
                    <a:pt x="22" y="66"/>
                    <a:pt x="22" y="103"/>
                  </a:cubicBezTo>
                  <a:cubicBezTo>
                    <a:pt x="1" y="153"/>
                    <a:pt x="38" y="206"/>
                    <a:pt x="87" y="206"/>
                  </a:cubicBezTo>
                  <a:cubicBezTo>
                    <a:pt x="125" y="206"/>
                    <a:pt x="141" y="186"/>
                    <a:pt x="158" y="186"/>
                  </a:cubicBezTo>
                  <a:cubicBezTo>
                    <a:pt x="174" y="169"/>
                    <a:pt x="174" y="169"/>
                    <a:pt x="191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50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7"/>
            <p:cNvSpPr/>
            <p:nvPr/>
          </p:nvSpPr>
          <p:spPr>
            <a:xfrm>
              <a:off x="4876475" y="2269450"/>
              <a:ext cx="6450" cy="4825"/>
            </a:xfrm>
            <a:custGeom>
              <a:avLst/>
              <a:gdLst/>
              <a:ahLst/>
              <a:cxnLst/>
              <a:rect l="l" t="t" r="r" b="b"/>
              <a:pathLst>
                <a:path w="258" h="193" extrusionOk="0">
                  <a:moveTo>
                    <a:pt x="154" y="0"/>
                  </a:moveTo>
                  <a:cubicBezTo>
                    <a:pt x="121" y="0"/>
                    <a:pt x="100" y="21"/>
                    <a:pt x="67" y="37"/>
                  </a:cubicBezTo>
                  <a:cubicBezTo>
                    <a:pt x="51" y="54"/>
                    <a:pt x="34" y="70"/>
                    <a:pt x="18" y="103"/>
                  </a:cubicBezTo>
                  <a:cubicBezTo>
                    <a:pt x="0" y="150"/>
                    <a:pt x="26" y="193"/>
                    <a:pt x="65" y="193"/>
                  </a:cubicBezTo>
                  <a:cubicBezTo>
                    <a:pt x="71" y="193"/>
                    <a:pt x="77" y="192"/>
                    <a:pt x="84" y="190"/>
                  </a:cubicBezTo>
                  <a:lnTo>
                    <a:pt x="154" y="190"/>
                  </a:lnTo>
                  <a:cubicBezTo>
                    <a:pt x="171" y="173"/>
                    <a:pt x="171" y="173"/>
                    <a:pt x="187" y="173"/>
                  </a:cubicBezTo>
                  <a:cubicBezTo>
                    <a:pt x="204" y="157"/>
                    <a:pt x="241" y="124"/>
                    <a:pt x="241" y="103"/>
                  </a:cubicBezTo>
                  <a:cubicBezTo>
                    <a:pt x="257" y="70"/>
                    <a:pt x="257" y="54"/>
                    <a:pt x="241" y="37"/>
                  </a:cubicBezTo>
                  <a:cubicBezTo>
                    <a:pt x="224" y="21"/>
                    <a:pt x="204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7"/>
            <p:cNvSpPr/>
            <p:nvPr/>
          </p:nvSpPr>
          <p:spPr>
            <a:xfrm>
              <a:off x="4815900" y="2270375"/>
              <a:ext cx="6000" cy="4250"/>
            </a:xfrm>
            <a:custGeom>
              <a:avLst/>
              <a:gdLst/>
              <a:ahLst/>
              <a:cxnLst/>
              <a:rect l="l" t="t" r="r" b="b"/>
              <a:pathLst>
                <a:path w="240" h="170" extrusionOk="0">
                  <a:moveTo>
                    <a:pt x="70" y="0"/>
                  </a:moveTo>
                  <a:cubicBezTo>
                    <a:pt x="33" y="17"/>
                    <a:pt x="17" y="50"/>
                    <a:pt x="17" y="66"/>
                  </a:cubicBezTo>
                  <a:cubicBezTo>
                    <a:pt x="0" y="103"/>
                    <a:pt x="0" y="120"/>
                    <a:pt x="17" y="136"/>
                  </a:cubicBezTo>
                  <a:cubicBezTo>
                    <a:pt x="33" y="153"/>
                    <a:pt x="50" y="169"/>
                    <a:pt x="87" y="169"/>
                  </a:cubicBezTo>
                  <a:cubicBezTo>
                    <a:pt x="103" y="169"/>
                    <a:pt x="120" y="169"/>
                    <a:pt x="153" y="153"/>
                  </a:cubicBezTo>
                  <a:lnTo>
                    <a:pt x="173" y="136"/>
                  </a:lnTo>
                  <a:cubicBezTo>
                    <a:pt x="206" y="120"/>
                    <a:pt x="223" y="103"/>
                    <a:pt x="239" y="66"/>
                  </a:cubicBezTo>
                  <a:cubicBezTo>
                    <a:pt x="239" y="33"/>
                    <a:pt x="239" y="17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7"/>
            <p:cNvSpPr/>
            <p:nvPr/>
          </p:nvSpPr>
          <p:spPr>
            <a:xfrm>
              <a:off x="4632125" y="228325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1"/>
                  </a:moveTo>
                  <a:cubicBezTo>
                    <a:pt x="103" y="17"/>
                    <a:pt x="83" y="34"/>
                    <a:pt x="50" y="50"/>
                  </a:cubicBezTo>
                  <a:cubicBezTo>
                    <a:pt x="0" y="104"/>
                    <a:pt x="0" y="153"/>
                    <a:pt x="50" y="190"/>
                  </a:cubicBezTo>
                  <a:cubicBezTo>
                    <a:pt x="61" y="190"/>
                    <a:pt x="81" y="198"/>
                    <a:pt x="103" y="198"/>
                  </a:cubicBezTo>
                  <a:cubicBezTo>
                    <a:pt x="114" y="198"/>
                    <a:pt x="125" y="196"/>
                    <a:pt x="136" y="190"/>
                  </a:cubicBezTo>
                  <a:lnTo>
                    <a:pt x="153" y="190"/>
                  </a:lnTo>
                  <a:cubicBezTo>
                    <a:pt x="186" y="170"/>
                    <a:pt x="206" y="153"/>
                    <a:pt x="223" y="137"/>
                  </a:cubicBezTo>
                  <a:cubicBezTo>
                    <a:pt x="239" y="120"/>
                    <a:pt x="256" y="104"/>
                    <a:pt x="256" y="67"/>
                  </a:cubicBezTo>
                  <a:cubicBezTo>
                    <a:pt x="256" y="50"/>
                    <a:pt x="239" y="17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7"/>
            <p:cNvSpPr/>
            <p:nvPr/>
          </p:nvSpPr>
          <p:spPr>
            <a:xfrm>
              <a:off x="4894425" y="22815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38" y="33"/>
                    <a:pt x="21" y="71"/>
                    <a:pt x="21" y="87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8" y="174"/>
                  </a:cubicBezTo>
                  <a:cubicBezTo>
                    <a:pt x="158" y="174"/>
                    <a:pt x="174" y="174"/>
                    <a:pt x="174" y="157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7"/>
            <p:cNvSpPr/>
            <p:nvPr/>
          </p:nvSpPr>
          <p:spPr>
            <a:xfrm>
              <a:off x="4802175" y="2280250"/>
              <a:ext cx="6425" cy="4675"/>
            </a:xfrm>
            <a:custGeom>
              <a:avLst/>
              <a:gdLst/>
              <a:ahLst/>
              <a:cxnLst/>
              <a:rect l="l" t="t" r="r" b="b"/>
              <a:pathLst>
                <a:path w="257" h="187" extrusionOk="0">
                  <a:moveTo>
                    <a:pt x="153" y="1"/>
                  </a:moveTo>
                  <a:cubicBezTo>
                    <a:pt x="137" y="1"/>
                    <a:pt x="104" y="1"/>
                    <a:pt x="67" y="34"/>
                  </a:cubicBezTo>
                  <a:cubicBezTo>
                    <a:pt x="34" y="50"/>
                    <a:pt x="17" y="67"/>
                    <a:pt x="17" y="104"/>
                  </a:cubicBezTo>
                  <a:cubicBezTo>
                    <a:pt x="1" y="137"/>
                    <a:pt x="17" y="187"/>
                    <a:pt x="67" y="187"/>
                  </a:cubicBezTo>
                  <a:lnTo>
                    <a:pt x="153" y="187"/>
                  </a:lnTo>
                  <a:cubicBezTo>
                    <a:pt x="170" y="170"/>
                    <a:pt x="207" y="154"/>
                    <a:pt x="224" y="121"/>
                  </a:cubicBezTo>
                  <a:lnTo>
                    <a:pt x="240" y="104"/>
                  </a:lnTo>
                  <a:cubicBezTo>
                    <a:pt x="257" y="3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7"/>
            <p:cNvSpPr/>
            <p:nvPr/>
          </p:nvSpPr>
          <p:spPr>
            <a:xfrm>
              <a:off x="4798275" y="2316450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7" y="0"/>
                  </a:moveTo>
                  <a:cubicBezTo>
                    <a:pt x="172" y="0"/>
                    <a:pt x="155" y="4"/>
                    <a:pt x="136" y="12"/>
                  </a:cubicBezTo>
                  <a:cubicBezTo>
                    <a:pt x="103" y="12"/>
                    <a:pt x="70" y="29"/>
                    <a:pt x="54" y="45"/>
                  </a:cubicBezTo>
                  <a:cubicBezTo>
                    <a:pt x="0" y="99"/>
                    <a:pt x="0" y="165"/>
                    <a:pt x="54" y="182"/>
                  </a:cubicBezTo>
                  <a:cubicBezTo>
                    <a:pt x="70" y="202"/>
                    <a:pt x="103" y="202"/>
                    <a:pt x="120" y="202"/>
                  </a:cubicBezTo>
                  <a:cubicBezTo>
                    <a:pt x="136" y="202"/>
                    <a:pt x="157" y="182"/>
                    <a:pt x="157" y="182"/>
                  </a:cubicBezTo>
                  <a:cubicBezTo>
                    <a:pt x="173" y="182"/>
                    <a:pt x="190" y="165"/>
                    <a:pt x="206" y="149"/>
                  </a:cubicBezTo>
                  <a:cubicBezTo>
                    <a:pt x="260" y="99"/>
                    <a:pt x="260" y="45"/>
                    <a:pt x="223" y="12"/>
                  </a:cubicBezTo>
                  <a:cubicBezTo>
                    <a:pt x="215" y="4"/>
                    <a:pt x="202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7"/>
            <p:cNvSpPr/>
            <p:nvPr/>
          </p:nvSpPr>
          <p:spPr>
            <a:xfrm>
              <a:off x="4860925" y="232787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41" y="1"/>
                  </a:moveTo>
                  <a:cubicBezTo>
                    <a:pt x="104" y="1"/>
                    <a:pt x="71" y="17"/>
                    <a:pt x="55" y="54"/>
                  </a:cubicBezTo>
                  <a:cubicBezTo>
                    <a:pt x="1" y="87"/>
                    <a:pt x="1" y="157"/>
                    <a:pt x="38" y="190"/>
                  </a:cubicBezTo>
                  <a:lnTo>
                    <a:pt x="125" y="190"/>
                  </a:lnTo>
                  <a:cubicBezTo>
                    <a:pt x="141" y="190"/>
                    <a:pt x="141" y="190"/>
                    <a:pt x="158" y="174"/>
                  </a:cubicBezTo>
                  <a:cubicBezTo>
                    <a:pt x="174" y="174"/>
                    <a:pt x="191" y="157"/>
                    <a:pt x="207" y="137"/>
                  </a:cubicBezTo>
                  <a:cubicBezTo>
                    <a:pt x="228" y="120"/>
                    <a:pt x="244" y="87"/>
                    <a:pt x="244" y="71"/>
                  </a:cubicBezTo>
                  <a:cubicBezTo>
                    <a:pt x="244" y="54"/>
                    <a:pt x="244" y="17"/>
                    <a:pt x="207" y="17"/>
                  </a:cubicBezTo>
                  <a:cubicBezTo>
                    <a:pt x="191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7"/>
            <p:cNvSpPr/>
            <p:nvPr/>
          </p:nvSpPr>
          <p:spPr>
            <a:xfrm>
              <a:off x="4823200" y="246527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1" y="207"/>
                    <a:pt x="137" y="207"/>
                    <a:pt x="154" y="190"/>
                  </a:cubicBezTo>
                  <a:cubicBezTo>
                    <a:pt x="170" y="190"/>
                    <a:pt x="170" y="190"/>
                    <a:pt x="191" y="174"/>
                  </a:cubicBezTo>
                  <a:cubicBezTo>
                    <a:pt x="207" y="157"/>
                    <a:pt x="240" y="141"/>
                    <a:pt x="240" y="104"/>
                  </a:cubicBezTo>
                  <a:cubicBezTo>
                    <a:pt x="257" y="87"/>
                    <a:pt x="257" y="54"/>
                    <a:pt x="240" y="38"/>
                  </a:cubicBezTo>
                  <a:cubicBezTo>
                    <a:pt x="224" y="21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7"/>
            <p:cNvSpPr/>
            <p:nvPr/>
          </p:nvSpPr>
          <p:spPr>
            <a:xfrm>
              <a:off x="4823625" y="245415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57"/>
                    <a:pt x="33" y="206"/>
                    <a:pt x="104" y="206"/>
                  </a:cubicBezTo>
                  <a:cubicBezTo>
                    <a:pt x="120" y="206"/>
                    <a:pt x="137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0" y="120"/>
                    <a:pt x="256" y="103"/>
                  </a:cubicBezTo>
                  <a:cubicBezTo>
                    <a:pt x="256" y="70"/>
                    <a:pt x="256" y="54"/>
                    <a:pt x="240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7"/>
            <p:cNvSpPr/>
            <p:nvPr/>
          </p:nvSpPr>
          <p:spPr>
            <a:xfrm>
              <a:off x="4687875" y="2467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57" y="174"/>
                    <a:pt x="174" y="174"/>
                    <a:pt x="190" y="174"/>
                  </a:cubicBezTo>
                  <a:cubicBezTo>
                    <a:pt x="207" y="157"/>
                    <a:pt x="223" y="120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7"/>
            <p:cNvSpPr/>
            <p:nvPr/>
          </p:nvSpPr>
          <p:spPr>
            <a:xfrm>
              <a:off x="4829600" y="24317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20" y="207"/>
                    <a:pt x="141" y="190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07" y="157"/>
                    <a:pt x="244" y="124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7"/>
            <p:cNvSpPr/>
            <p:nvPr/>
          </p:nvSpPr>
          <p:spPr>
            <a:xfrm>
              <a:off x="4816300" y="2491500"/>
              <a:ext cx="6925" cy="5050"/>
            </a:xfrm>
            <a:custGeom>
              <a:avLst/>
              <a:gdLst/>
              <a:ahLst/>
              <a:cxnLst/>
              <a:rect l="l" t="t" r="r" b="b"/>
              <a:pathLst>
                <a:path w="277" h="202" extrusionOk="0">
                  <a:moveTo>
                    <a:pt x="179" y="0"/>
                  </a:moveTo>
                  <a:cubicBezTo>
                    <a:pt x="160" y="0"/>
                    <a:pt x="139" y="6"/>
                    <a:pt x="120" y="19"/>
                  </a:cubicBezTo>
                  <a:cubicBezTo>
                    <a:pt x="54" y="52"/>
                    <a:pt x="1" y="106"/>
                    <a:pt x="17" y="155"/>
                  </a:cubicBezTo>
                  <a:cubicBezTo>
                    <a:pt x="27" y="189"/>
                    <a:pt x="58" y="201"/>
                    <a:pt x="93" y="201"/>
                  </a:cubicBezTo>
                  <a:cubicBezTo>
                    <a:pt x="114" y="201"/>
                    <a:pt x="137" y="196"/>
                    <a:pt x="157" y="188"/>
                  </a:cubicBezTo>
                  <a:cubicBezTo>
                    <a:pt x="223" y="155"/>
                    <a:pt x="277" y="106"/>
                    <a:pt x="260" y="52"/>
                  </a:cubicBezTo>
                  <a:cubicBezTo>
                    <a:pt x="247" y="20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7"/>
            <p:cNvSpPr/>
            <p:nvPr/>
          </p:nvSpPr>
          <p:spPr>
            <a:xfrm>
              <a:off x="4838675" y="240647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68" y="0"/>
                  </a:moveTo>
                  <a:cubicBezTo>
                    <a:pt x="148" y="0"/>
                    <a:pt x="127" y="6"/>
                    <a:pt x="103" y="19"/>
                  </a:cubicBezTo>
                  <a:cubicBezTo>
                    <a:pt x="33" y="52"/>
                    <a:pt x="0" y="106"/>
                    <a:pt x="0" y="155"/>
                  </a:cubicBezTo>
                  <a:cubicBezTo>
                    <a:pt x="12" y="179"/>
                    <a:pt x="52" y="196"/>
                    <a:pt x="98" y="196"/>
                  </a:cubicBezTo>
                  <a:cubicBezTo>
                    <a:pt x="116" y="196"/>
                    <a:pt x="135" y="194"/>
                    <a:pt x="153" y="188"/>
                  </a:cubicBezTo>
                  <a:cubicBezTo>
                    <a:pt x="207" y="155"/>
                    <a:pt x="256" y="106"/>
                    <a:pt x="240" y="52"/>
                  </a:cubicBezTo>
                  <a:cubicBezTo>
                    <a:pt x="229" y="20"/>
                    <a:pt x="203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7"/>
            <p:cNvSpPr/>
            <p:nvPr/>
          </p:nvSpPr>
          <p:spPr>
            <a:xfrm>
              <a:off x="4834750" y="244385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7"/>
                  </a:cubicBezTo>
                  <a:cubicBezTo>
                    <a:pt x="207" y="136"/>
                    <a:pt x="223" y="120"/>
                    <a:pt x="244" y="87"/>
                  </a:cubicBezTo>
                  <a:cubicBezTo>
                    <a:pt x="260" y="70"/>
                    <a:pt x="244" y="33"/>
                    <a:pt x="244" y="17"/>
                  </a:cubicBezTo>
                  <a:cubicBezTo>
                    <a:pt x="223" y="0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7"/>
            <p:cNvSpPr/>
            <p:nvPr/>
          </p:nvSpPr>
          <p:spPr>
            <a:xfrm>
              <a:off x="4794450" y="25134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34"/>
                    <a:pt x="17" y="71"/>
                    <a:pt x="17" y="88"/>
                  </a:cubicBezTo>
                  <a:cubicBezTo>
                    <a:pt x="1" y="121"/>
                    <a:pt x="1" y="137"/>
                    <a:pt x="17" y="158"/>
                  </a:cubicBezTo>
                  <a:cubicBezTo>
                    <a:pt x="34" y="174"/>
                    <a:pt x="67" y="191"/>
                    <a:pt x="83" y="191"/>
                  </a:cubicBezTo>
                  <a:cubicBezTo>
                    <a:pt x="104" y="191"/>
                    <a:pt x="137" y="191"/>
                    <a:pt x="153" y="174"/>
                  </a:cubicBezTo>
                  <a:cubicBezTo>
                    <a:pt x="153" y="174"/>
                    <a:pt x="170" y="174"/>
                    <a:pt x="186" y="158"/>
                  </a:cubicBezTo>
                  <a:cubicBezTo>
                    <a:pt x="207" y="137"/>
                    <a:pt x="223" y="121"/>
                    <a:pt x="240" y="88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7"/>
            <p:cNvSpPr/>
            <p:nvPr/>
          </p:nvSpPr>
          <p:spPr>
            <a:xfrm>
              <a:off x="4789725" y="2454975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0"/>
                  </a:moveTo>
                  <a:cubicBezTo>
                    <a:pt x="153" y="0"/>
                    <a:pt x="120" y="0"/>
                    <a:pt x="103" y="21"/>
                  </a:cubicBezTo>
                  <a:cubicBezTo>
                    <a:pt x="49" y="37"/>
                    <a:pt x="0" y="103"/>
                    <a:pt x="17" y="157"/>
                  </a:cubicBezTo>
                  <a:cubicBezTo>
                    <a:pt x="29" y="181"/>
                    <a:pt x="69" y="196"/>
                    <a:pt x="110" y="196"/>
                  </a:cubicBezTo>
                  <a:cubicBezTo>
                    <a:pt x="125" y="196"/>
                    <a:pt x="139" y="194"/>
                    <a:pt x="153" y="190"/>
                  </a:cubicBezTo>
                  <a:cubicBezTo>
                    <a:pt x="169" y="173"/>
                    <a:pt x="190" y="157"/>
                    <a:pt x="206" y="157"/>
                  </a:cubicBezTo>
                  <a:cubicBezTo>
                    <a:pt x="239" y="124"/>
                    <a:pt x="256" y="87"/>
                    <a:pt x="256" y="54"/>
                  </a:cubicBezTo>
                  <a:cubicBezTo>
                    <a:pt x="239" y="21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7"/>
            <p:cNvSpPr/>
            <p:nvPr/>
          </p:nvSpPr>
          <p:spPr>
            <a:xfrm>
              <a:off x="4788375" y="24452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2" y="1"/>
                    <a:pt x="130" y="5"/>
                    <a:pt x="103" y="13"/>
                  </a:cubicBezTo>
                  <a:cubicBezTo>
                    <a:pt x="54" y="30"/>
                    <a:pt x="17" y="63"/>
                    <a:pt x="17" y="100"/>
                  </a:cubicBezTo>
                  <a:cubicBezTo>
                    <a:pt x="0" y="116"/>
                    <a:pt x="0" y="133"/>
                    <a:pt x="17" y="149"/>
                  </a:cubicBezTo>
                  <a:cubicBezTo>
                    <a:pt x="17" y="173"/>
                    <a:pt x="54" y="190"/>
                    <a:pt x="100" y="190"/>
                  </a:cubicBezTo>
                  <a:cubicBezTo>
                    <a:pt x="118" y="190"/>
                    <a:pt x="138" y="188"/>
                    <a:pt x="157" y="182"/>
                  </a:cubicBezTo>
                  <a:cubicBezTo>
                    <a:pt x="223" y="149"/>
                    <a:pt x="260" y="79"/>
                    <a:pt x="244" y="46"/>
                  </a:cubicBezTo>
                  <a:cubicBezTo>
                    <a:pt x="244" y="30"/>
                    <a:pt x="223" y="13"/>
                    <a:pt x="223" y="13"/>
                  </a:cubicBezTo>
                  <a:cubicBezTo>
                    <a:pt x="207" y="5"/>
                    <a:pt x="19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7"/>
            <p:cNvSpPr/>
            <p:nvPr/>
          </p:nvSpPr>
          <p:spPr>
            <a:xfrm>
              <a:off x="4814150" y="247732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87" y="34"/>
                  </a:cubicBezTo>
                  <a:cubicBezTo>
                    <a:pt x="54" y="55"/>
                    <a:pt x="37" y="71"/>
                    <a:pt x="17" y="104"/>
                  </a:cubicBezTo>
                  <a:cubicBezTo>
                    <a:pt x="0" y="158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23" y="137"/>
                    <a:pt x="243" y="121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7"/>
            <p:cNvSpPr/>
            <p:nvPr/>
          </p:nvSpPr>
          <p:spPr>
            <a:xfrm>
              <a:off x="4842900" y="23613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57" y="1"/>
                    <a:pt x="124" y="1"/>
                    <a:pt x="87" y="17"/>
                  </a:cubicBezTo>
                  <a:cubicBezTo>
                    <a:pt x="54" y="34"/>
                    <a:pt x="38" y="71"/>
                    <a:pt x="38" y="87"/>
                  </a:cubicBezTo>
                  <a:cubicBezTo>
                    <a:pt x="0" y="137"/>
                    <a:pt x="38" y="190"/>
                    <a:pt x="103" y="190"/>
                  </a:cubicBezTo>
                  <a:cubicBezTo>
                    <a:pt x="124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60" y="71"/>
                    <a:pt x="260" y="34"/>
                    <a:pt x="244" y="17"/>
                  </a:cubicBezTo>
                  <a:cubicBezTo>
                    <a:pt x="244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7"/>
            <p:cNvSpPr/>
            <p:nvPr/>
          </p:nvSpPr>
          <p:spPr>
            <a:xfrm>
              <a:off x="4808575" y="2465575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5" y="0"/>
                  </a:moveTo>
                  <a:cubicBezTo>
                    <a:pt x="144" y="0"/>
                    <a:pt x="132" y="2"/>
                    <a:pt x="120" y="9"/>
                  </a:cubicBezTo>
                  <a:cubicBezTo>
                    <a:pt x="87" y="9"/>
                    <a:pt x="71" y="26"/>
                    <a:pt x="33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3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20" y="195"/>
                    <a:pt x="137" y="195"/>
                    <a:pt x="13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40" y="92"/>
                    <a:pt x="260" y="42"/>
                    <a:pt x="207" y="9"/>
                  </a:cubicBezTo>
                  <a:cubicBezTo>
                    <a:pt x="196" y="9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7"/>
            <p:cNvSpPr/>
            <p:nvPr/>
          </p:nvSpPr>
          <p:spPr>
            <a:xfrm>
              <a:off x="4804250" y="24898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3" y="0"/>
                  </a:moveTo>
                  <a:cubicBezTo>
                    <a:pt x="143" y="0"/>
                    <a:pt x="122" y="6"/>
                    <a:pt x="103" y="17"/>
                  </a:cubicBezTo>
                  <a:cubicBezTo>
                    <a:pt x="54" y="34"/>
                    <a:pt x="37" y="50"/>
                    <a:pt x="21" y="87"/>
                  </a:cubicBezTo>
                  <a:cubicBezTo>
                    <a:pt x="0" y="104"/>
                    <a:pt x="0" y="120"/>
                    <a:pt x="0" y="137"/>
                  </a:cubicBezTo>
                  <a:cubicBezTo>
                    <a:pt x="21" y="174"/>
                    <a:pt x="21" y="174"/>
                    <a:pt x="54" y="190"/>
                  </a:cubicBezTo>
                  <a:cubicBezTo>
                    <a:pt x="59" y="196"/>
                    <a:pt x="67" y="198"/>
                    <a:pt x="75" y="198"/>
                  </a:cubicBezTo>
                  <a:cubicBezTo>
                    <a:pt x="93" y="198"/>
                    <a:pt x="116" y="190"/>
                    <a:pt x="141" y="190"/>
                  </a:cubicBezTo>
                  <a:cubicBezTo>
                    <a:pt x="206" y="153"/>
                    <a:pt x="260" y="87"/>
                    <a:pt x="244" y="50"/>
                  </a:cubicBezTo>
                  <a:cubicBezTo>
                    <a:pt x="233" y="18"/>
                    <a:pt x="200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7"/>
            <p:cNvSpPr/>
            <p:nvPr/>
          </p:nvSpPr>
          <p:spPr>
            <a:xfrm>
              <a:off x="4798675" y="2478675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74" y="1"/>
                  </a:moveTo>
                  <a:cubicBezTo>
                    <a:pt x="141" y="1"/>
                    <a:pt x="120" y="1"/>
                    <a:pt x="87" y="17"/>
                  </a:cubicBezTo>
                  <a:cubicBezTo>
                    <a:pt x="54" y="34"/>
                    <a:pt x="38" y="67"/>
                    <a:pt x="17" y="104"/>
                  </a:cubicBezTo>
                  <a:cubicBezTo>
                    <a:pt x="1" y="153"/>
                    <a:pt x="38" y="186"/>
                    <a:pt x="87" y="186"/>
                  </a:cubicBezTo>
                  <a:lnTo>
                    <a:pt x="141" y="186"/>
                  </a:lnTo>
                  <a:cubicBezTo>
                    <a:pt x="141" y="186"/>
                    <a:pt x="157" y="186"/>
                    <a:pt x="157" y="170"/>
                  </a:cubicBezTo>
                  <a:lnTo>
                    <a:pt x="190" y="170"/>
                  </a:lnTo>
                  <a:cubicBezTo>
                    <a:pt x="207" y="137"/>
                    <a:pt x="244" y="120"/>
                    <a:pt x="244" y="83"/>
                  </a:cubicBezTo>
                  <a:cubicBezTo>
                    <a:pt x="260" y="67"/>
                    <a:pt x="260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7"/>
            <p:cNvSpPr/>
            <p:nvPr/>
          </p:nvSpPr>
          <p:spPr>
            <a:xfrm>
              <a:off x="4855375" y="236220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3" y="1"/>
                  </a:moveTo>
                  <a:cubicBezTo>
                    <a:pt x="157" y="1"/>
                    <a:pt x="140" y="1"/>
                    <a:pt x="103" y="21"/>
                  </a:cubicBezTo>
                  <a:cubicBezTo>
                    <a:pt x="54" y="54"/>
                    <a:pt x="0" y="104"/>
                    <a:pt x="17" y="157"/>
                  </a:cubicBezTo>
                  <a:cubicBezTo>
                    <a:pt x="30" y="189"/>
                    <a:pt x="61" y="200"/>
                    <a:pt x="96" y="200"/>
                  </a:cubicBezTo>
                  <a:cubicBezTo>
                    <a:pt x="116" y="200"/>
                    <a:pt x="137" y="196"/>
                    <a:pt x="157" y="190"/>
                  </a:cubicBezTo>
                  <a:cubicBezTo>
                    <a:pt x="173" y="174"/>
                    <a:pt x="190" y="174"/>
                    <a:pt x="206" y="157"/>
                  </a:cubicBezTo>
                  <a:cubicBezTo>
                    <a:pt x="244" y="124"/>
                    <a:pt x="260" y="87"/>
                    <a:pt x="260" y="54"/>
                  </a:cubicBezTo>
                  <a:cubicBezTo>
                    <a:pt x="244" y="2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7"/>
            <p:cNvSpPr/>
            <p:nvPr/>
          </p:nvSpPr>
          <p:spPr>
            <a:xfrm>
              <a:off x="4870825" y="236065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1" y="1"/>
                  </a:moveTo>
                  <a:cubicBezTo>
                    <a:pt x="156" y="1"/>
                    <a:pt x="139" y="5"/>
                    <a:pt x="120" y="13"/>
                  </a:cubicBezTo>
                  <a:cubicBezTo>
                    <a:pt x="87" y="13"/>
                    <a:pt x="54" y="30"/>
                    <a:pt x="38" y="46"/>
                  </a:cubicBezTo>
                  <a:cubicBezTo>
                    <a:pt x="17" y="83"/>
                    <a:pt x="1" y="100"/>
                    <a:pt x="1" y="133"/>
                  </a:cubicBezTo>
                  <a:cubicBezTo>
                    <a:pt x="1" y="149"/>
                    <a:pt x="1" y="166"/>
                    <a:pt x="38" y="186"/>
                  </a:cubicBezTo>
                  <a:cubicBezTo>
                    <a:pt x="54" y="203"/>
                    <a:pt x="71" y="203"/>
                    <a:pt x="104" y="203"/>
                  </a:cubicBezTo>
                  <a:cubicBezTo>
                    <a:pt x="120" y="203"/>
                    <a:pt x="141" y="186"/>
                    <a:pt x="141" y="186"/>
                  </a:cubicBezTo>
                  <a:cubicBezTo>
                    <a:pt x="157" y="186"/>
                    <a:pt x="174" y="166"/>
                    <a:pt x="190" y="149"/>
                  </a:cubicBezTo>
                  <a:cubicBezTo>
                    <a:pt x="244" y="100"/>
                    <a:pt x="244" y="46"/>
                    <a:pt x="207" y="13"/>
                  </a:cubicBezTo>
                  <a:cubicBezTo>
                    <a:pt x="199" y="5"/>
                    <a:pt x="186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7"/>
            <p:cNvSpPr/>
            <p:nvPr/>
          </p:nvSpPr>
          <p:spPr>
            <a:xfrm>
              <a:off x="4876400" y="23725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70" y="22"/>
                  </a:cubicBezTo>
                  <a:cubicBezTo>
                    <a:pt x="54" y="38"/>
                    <a:pt x="21" y="71"/>
                    <a:pt x="21" y="88"/>
                  </a:cubicBezTo>
                  <a:cubicBezTo>
                    <a:pt x="0" y="158"/>
                    <a:pt x="37" y="191"/>
                    <a:pt x="87" y="191"/>
                  </a:cubicBezTo>
                  <a:cubicBezTo>
                    <a:pt x="103" y="191"/>
                    <a:pt x="141" y="191"/>
                    <a:pt x="157" y="174"/>
                  </a:cubicBezTo>
                  <a:cubicBezTo>
                    <a:pt x="157" y="174"/>
                    <a:pt x="174" y="174"/>
                    <a:pt x="190" y="158"/>
                  </a:cubicBezTo>
                  <a:cubicBezTo>
                    <a:pt x="207" y="141"/>
                    <a:pt x="227" y="125"/>
                    <a:pt x="244" y="88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7"/>
            <p:cNvSpPr/>
            <p:nvPr/>
          </p:nvSpPr>
          <p:spPr>
            <a:xfrm>
              <a:off x="4885475" y="236055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0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0"/>
                    <a:pt x="153" y="190"/>
                  </a:cubicBezTo>
                  <a:cubicBezTo>
                    <a:pt x="153" y="190"/>
                    <a:pt x="173" y="170"/>
                    <a:pt x="190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67"/>
                    <a:pt x="239" y="50"/>
                    <a:pt x="239" y="34"/>
                  </a:cubicBezTo>
                  <a:cubicBezTo>
                    <a:pt x="223" y="17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7"/>
            <p:cNvSpPr/>
            <p:nvPr/>
          </p:nvSpPr>
          <p:spPr>
            <a:xfrm>
              <a:off x="4878550" y="2386725"/>
              <a:ext cx="4375" cy="4775"/>
            </a:xfrm>
            <a:custGeom>
              <a:avLst/>
              <a:gdLst/>
              <a:ahLst/>
              <a:cxnLst/>
              <a:rect l="l" t="t" r="r" b="b"/>
              <a:pathLst>
                <a:path w="175" h="191" extrusionOk="0">
                  <a:moveTo>
                    <a:pt x="174" y="1"/>
                  </a:moveTo>
                  <a:cubicBezTo>
                    <a:pt x="158" y="1"/>
                    <a:pt x="121" y="1"/>
                    <a:pt x="104" y="17"/>
                  </a:cubicBezTo>
                  <a:cubicBezTo>
                    <a:pt x="55" y="34"/>
                    <a:pt x="1" y="104"/>
                    <a:pt x="17" y="153"/>
                  </a:cubicBezTo>
                  <a:cubicBezTo>
                    <a:pt x="17" y="153"/>
                    <a:pt x="38" y="174"/>
                    <a:pt x="38" y="191"/>
                  </a:cubicBezTo>
                  <a:cubicBezTo>
                    <a:pt x="88" y="121"/>
                    <a:pt x="121" y="50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7"/>
            <p:cNvSpPr/>
            <p:nvPr/>
          </p:nvSpPr>
          <p:spPr>
            <a:xfrm>
              <a:off x="4896600" y="23390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0" y="140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4"/>
                    <a:pt x="260" y="87"/>
                  </a:cubicBezTo>
                  <a:cubicBezTo>
                    <a:pt x="260" y="70"/>
                    <a:pt x="260" y="37"/>
                    <a:pt x="244" y="21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7"/>
            <p:cNvSpPr/>
            <p:nvPr/>
          </p:nvSpPr>
          <p:spPr>
            <a:xfrm>
              <a:off x="4891850" y="23270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57" y="170"/>
                    <a:pt x="174" y="170"/>
                    <a:pt x="174" y="170"/>
                  </a:cubicBezTo>
                  <a:cubicBezTo>
                    <a:pt x="207" y="153"/>
                    <a:pt x="228" y="120"/>
                    <a:pt x="244" y="104"/>
                  </a:cubicBezTo>
                  <a:cubicBezTo>
                    <a:pt x="261" y="34"/>
                    <a:pt x="228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7"/>
            <p:cNvSpPr/>
            <p:nvPr/>
          </p:nvSpPr>
          <p:spPr>
            <a:xfrm>
              <a:off x="4885875" y="23493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21"/>
                    <a:pt x="87" y="37"/>
                  </a:cubicBezTo>
                  <a:cubicBezTo>
                    <a:pt x="54" y="54"/>
                    <a:pt x="34" y="70"/>
                    <a:pt x="17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60" y="70"/>
                    <a:pt x="260" y="54"/>
                    <a:pt x="240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7"/>
            <p:cNvSpPr/>
            <p:nvPr/>
          </p:nvSpPr>
          <p:spPr>
            <a:xfrm>
              <a:off x="4900525" y="2301675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7" y="1"/>
                  </a:moveTo>
                  <a:cubicBezTo>
                    <a:pt x="157" y="1"/>
                    <a:pt x="137" y="6"/>
                    <a:pt x="120" y="18"/>
                  </a:cubicBezTo>
                  <a:cubicBezTo>
                    <a:pt x="50" y="35"/>
                    <a:pt x="0" y="105"/>
                    <a:pt x="17" y="154"/>
                  </a:cubicBezTo>
                  <a:cubicBezTo>
                    <a:pt x="29" y="181"/>
                    <a:pt x="70" y="198"/>
                    <a:pt x="111" y="198"/>
                  </a:cubicBezTo>
                  <a:cubicBezTo>
                    <a:pt x="125" y="198"/>
                    <a:pt x="140" y="196"/>
                    <a:pt x="153" y="191"/>
                  </a:cubicBezTo>
                  <a:cubicBezTo>
                    <a:pt x="223" y="154"/>
                    <a:pt x="272" y="88"/>
                    <a:pt x="256" y="51"/>
                  </a:cubicBezTo>
                  <a:cubicBezTo>
                    <a:pt x="245" y="19"/>
                    <a:pt x="212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7"/>
            <p:cNvSpPr/>
            <p:nvPr/>
          </p:nvSpPr>
          <p:spPr>
            <a:xfrm>
              <a:off x="4856700" y="240817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34" y="54"/>
                    <a:pt x="17" y="87"/>
                    <a:pt x="17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207"/>
                    <a:pt x="153" y="190"/>
                  </a:cubicBezTo>
                  <a:cubicBezTo>
                    <a:pt x="153" y="190"/>
                    <a:pt x="170" y="190"/>
                    <a:pt x="170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5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7"/>
            <p:cNvSpPr/>
            <p:nvPr/>
          </p:nvSpPr>
          <p:spPr>
            <a:xfrm>
              <a:off x="4852800" y="2396225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50"/>
                    <a:pt x="37" y="66"/>
                    <a:pt x="17" y="103"/>
                  </a:cubicBezTo>
                  <a:cubicBezTo>
                    <a:pt x="0" y="153"/>
                    <a:pt x="37" y="186"/>
                    <a:pt x="103" y="186"/>
                  </a:cubicBezTo>
                  <a:cubicBezTo>
                    <a:pt x="120" y="186"/>
                    <a:pt x="140" y="186"/>
                    <a:pt x="157" y="169"/>
                  </a:cubicBezTo>
                  <a:lnTo>
                    <a:pt x="190" y="169"/>
                  </a:lnTo>
                  <a:cubicBezTo>
                    <a:pt x="223" y="136"/>
                    <a:pt x="243" y="120"/>
                    <a:pt x="260" y="83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7"/>
            <p:cNvSpPr/>
            <p:nvPr/>
          </p:nvSpPr>
          <p:spPr>
            <a:xfrm>
              <a:off x="4847225" y="238672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72" y="0"/>
                  </a:moveTo>
                  <a:cubicBezTo>
                    <a:pt x="134" y="0"/>
                    <a:pt x="86" y="18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62" y="199"/>
                    <a:pt x="75" y="203"/>
                    <a:pt x="89" y="203"/>
                  </a:cubicBezTo>
                  <a:cubicBezTo>
                    <a:pt x="104" y="203"/>
                    <a:pt x="120" y="199"/>
                    <a:pt x="137" y="191"/>
                  </a:cubicBezTo>
                  <a:lnTo>
                    <a:pt x="157" y="191"/>
                  </a:lnTo>
                  <a:cubicBezTo>
                    <a:pt x="190" y="174"/>
                    <a:pt x="207" y="174"/>
                    <a:pt x="223" y="153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12" y="6"/>
                    <a:pt x="193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7"/>
            <p:cNvSpPr/>
            <p:nvPr/>
          </p:nvSpPr>
          <p:spPr>
            <a:xfrm>
              <a:off x="4865675" y="2339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38" y="70"/>
                    <a:pt x="17" y="103"/>
                  </a:cubicBezTo>
                  <a:cubicBezTo>
                    <a:pt x="1" y="124"/>
                    <a:pt x="17" y="157"/>
                    <a:pt x="17" y="173"/>
                  </a:cubicBezTo>
                  <a:cubicBezTo>
                    <a:pt x="38" y="190"/>
                    <a:pt x="71" y="206"/>
                    <a:pt x="87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07" y="157"/>
                    <a:pt x="244" y="124"/>
                    <a:pt x="244" y="103"/>
                  </a:cubicBezTo>
                  <a:cubicBezTo>
                    <a:pt x="260" y="54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7"/>
            <p:cNvSpPr/>
            <p:nvPr/>
          </p:nvSpPr>
          <p:spPr>
            <a:xfrm>
              <a:off x="4783225" y="24795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7" y="50"/>
                    <a:pt x="17" y="71"/>
                    <a:pt x="0" y="104"/>
                  </a:cubicBezTo>
                  <a:cubicBezTo>
                    <a:pt x="0" y="120"/>
                    <a:pt x="0" y="153"/>
                    <a:pt x="17" y="174"/>
                  </a:cubicBezTo>
                  <a:cubicBezTo>
                    <a:pt x="17" y="190"/>
                    <a:pt x="54" y="207"/>
                    <a:pt x="87" y="207"/>
                  </a:cubicBezTo>
                  <a:cubicBezTo>
                    <a:pt x="103" y="207"/>
                    <a:pt x="120" y="190"/>
                    <a:pt x="140" y="190"/>
                  </a:cubicBezTo>
                  <a:cubicBezTo>
                    <a:pt x="157" y="174"/>
                    <a:pt x="157" y="174"/>
                    <a:pt x="173" y="174"/>
                  </a:cubicBezTo>
                  <a:cubicBezTo>
                    <a:pt x="206" y="153"/>
                    <a:pt x="223" y="120"/>
                    <a:pt x="223" y="104"/>
                  </a:cubicBez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7"/>
            <p:cNvSpPr/>
            <p:nvPr/>
          </p:nvSpPr>
          <p:spPr>
            <a:xfrm>
              <a:off x="4845075" y="237467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54" y="54"/>
                    <a:pt x="37" y="71"/>
                    <a:pt x="16" y="104"/>
                  </a:cubicBezTo>
                  <a:cubicBezTo>
                    <a:pt x="0" y="120"/>
                    <a:pt x="16" y="157"/>
                    <a:pt x="16" y="174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8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7"/>
            <p:cNvSpPr/>
            <p:nvPr/>
          </p:nvSpPr>
          <p:spPr>
            <a:xfrm>
              <a:off x="4818875" y="244385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63" y="198"/>
                    <a:pt x="75" y="202"/>
                    <a:pt x="87" y="202"/>
                  </a:cubicBezTo>
                  <a:cubicBezTo>
                    <a:pt x="100" y="202"/>
                    <a:pt x="112" y="198"/>
                    <a:pt x="120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07" y="157"/>
                  </a:cubicBezTo>
                  <a:cubicBezTo>
                    <a:pt x="240" y="120"/>
                    <a:pt x="261" y="103"/>
                    <a:pt x="261" y="70"/>
                  </a:cubicBezTo>
                  <a:cubicBezTo>
                    <a:pt x="261" y="54"/>
                    <a:pt x="240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7"/>
            <p:cNvSpPr/>
            <p:nvPr/>
          </p:nvSpPr>
          <p:spPr>
            <a:xfrm>
              <a:off x="4724375" y="24902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37" y="70"/>
                    <a:pt x="21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90" y="173"/>
                    <a:pt x="227" y="136"/>
                    <a:pt x="243" y="103"/>
                  </a:cubicBezTo>
                  <a:cubicBezTo>
                    <a:pt x="260" y="54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7"/>
            <p:cNvSpPr/>
            <p:nvPr/>
          </p:nvSpPr>
          <p:spPr>
            <a:xfrm>
              <a:off x="4720975" y="247950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54" y="50"/>
                    <a:pt x="17" y="71"/>
                    <a:pt x="17" y="104"/>
                  </a:cubicBezTo>
                  <a:cubicBezTo>
                    <a:pt x="0" y="120"/>
                    <a:pt x="17" y="153"/>
                    <a:pt x="17" y="174"/>
                  </a:cubicBezTo>
                  <a:cubicBezTo>
                    <a:pt x="33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3"/>
                    <a:pt x="239" y="120"/>
                    <a:pt x="239" y="104"/>
                  </a:cubicBezTo>
                  <a:cubicBezTo>
                    <a:pt x="260" y="50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7"/>
            <p:cNvSpPr/>
            <p:nvPr/>
          </p:nvSpPr>
          <p:spPr>
            <a:xfrm>
              <a:off x="4716225" y="2468150"/>
              <a:ext cx="6100" cy="4875"/>
            </a:xfrm>
            <a:custGeom>
              <a:avLst/>
              <a:gdLst/>
              <a:ahLst/>
              <a:cxnLst/>
              <a:rect l="l" t="t" r="r" b="b"/>
              <a:pathLst>
                <a:path w="244" h="195" extrusionOk="0">
                  <a:moveTo>
                    <a:pt x="161" y="0"/>
                  </a:moveTo>
                  <a:cubicBezTo>
                    <a:pt x="153" y="0"/>
                    <a:pt x="146" y="2"/>
                    <a:pt x="141" y="9"/>
                  </a:cubicBezTo>
                  <a:cubicBezTo>
                    <a:pt x="103" y="9"/>
                    <a:pt x="70" y="26"/>
                    <a:pt x="54" y="59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3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07" y="9"/>
                  </a:cubicBezTo>
                  <a:cubicBezTo>
                    <a:pt x="196" y="9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7"/>
            <p:cNvSpPr/>
            <p:nvPr/>
          </p:nvSpPr>
          <p:spPr>
            <a:xfrm>
              <a:off x="4713650" y="245775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7" y="0"/>
                  </a:moveTo>
                  <a:cubicBezTo>
                    <a:pt x="146" y="0"/>
                    <a:pt x="124" y="5"/>
                    <a:pt x="103" y="13"/>
                  </a:cubicBezTo>
                  <a:cubicBezTo>
                    <a:pt x="37" y="46"/>
                    <a:pt x="0" y="95"/>
                    <a:pt x="0" y="149"/>
                  </a:cubicBezTo>
                  <a:cubicBezTo>
                    <a:pt x="11" y="181"/>
                    <a:pt x="44" y="201"/>
                    <a:pt x="85" y="201"/>
                  </a:cubicBezTo>
                  <a:cubicBezTo>
                    <a:pt x="108" y="201"/>
                    <a:pt x="132" y="195"/>
                    <a:pt x="157" y="182"/>
                  </a:cubicBezTo>
                  <a:cubicBezTo>
                    <a:pt x="206" y="149"/>
                    <a:pt x="260" y="95"/>
                    <a:pt x="244" y="46"/>
                  </a:cubicBezTo>
                  <a:cubicBezTo>
                    <a:pt x="231" y="13"/>
                    <a:pt x="201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7"/>
            <p:cNvSpPr/>
            <p:nvPr/>
          </p:nvSpPr>
          <p:spPr>
            <a:xfrm>
              <a:off x="4733850" y="24335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57" y="1"/>
                    <a:pt x="120" y="1"/>
                    <a:pt x="87" y="17"/>
                  </a:cubicBezTo>
                  <a:cubicBezTo>
                    <a:pt x="54" y="34"/>
                    <a:pt x="33" y="71"/>
                    <a:pt x="33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3" y="137"/>
                    <a:pt x="240" y="120"/>
                    <a:pt x="260" y="87"/>
                  </a:cubicBezTo>
                  <a:cubicBezTo>
                    <a:pt x="277" y="34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7"/>
            <p:cNvSpPr/>
            <p:nvPr/>
          </p:nvSpPr>
          <p:spPr>
            <a:xfrm>
              <a:off x="4781050" y="24662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4" y="190"/>
                    <a:pt x="141" y="190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0" y="67"/>
                    <a:pt x="244" y="34"/>
                    <a:pt x="244" y="17"/>
                  </a:cubicBezTo>
                  <a:cubicBezTo>
                    <a:pt x="227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7"/>
            <p:cNvSpPr/>
            <p:nvPr/>
          </p:nvSpPr>
          <p:spPr>
            <a:xfrm>
              <a:off x="4729100" y="24683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0"/>
                    <a:pt x="17" y="83"/>
                    <a:pt x="17" y="103"/>
                  </a:cubicBezTo>
                  <a:cubicBezTo>
                    <a:pt x="1" y="136"/>
                    <a:pt x="17" y="169"/>
                    <a:pt x="38" y="186"/>
                  </a:cubicBezTo>
                  <a:cubicBezTo>
                    <a:pt x="54" y="206"/>
                    <a:pt x="71" y="206"/>
                    <a:pt x="87" y="206"/>
                  </a:cubicBezTo>
                  <a:cubicBezTo>
                    <a:pt x="104" y="206"/>
                    <a:pt x="141" y="206"/>
                    <a:pt x="157" y="186"/>
                  </a:cubicBezTo>
                  <a:cubicBezTo>
                    <a:pt x="190" y="169"/>
                    <a:pt x="223" y="136"/>
                    <a:pt x="244" y="103"/>
                  </a:cubicBezTo>
                  <a:cubicBezTo>
                    <a:pt x="260" y="50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7"/>
            <p:cNvSpPr/>
            <p:nvPr/>
          </p:nvSpPr>
          <p:spPr>
            <a:xfrm>
              <a:off x="4711075" y="24434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71"/>
                    <a:pt x="17" y="104"/>
                  </a:cubicBezTo>
                  <a:cubicBezTo>
                    <a:pt x="0" y="153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7"/>
            <p:cNvSpPr/>
            <p:nvPr/>
          </p:nvSpPr>
          <p:spPr>
            <a:xfrm>
              <a:off x="4736425" y="247932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8" y="0"/>
                  </a:moveTo>
                  <a:cubicBezTo>
                    <a:pt x="159" y="0"/>
                    <a:pt x="149" y="2"/>
                    <a:pt x="137" y="8"/>
                  </a:cubicBezTo>
                  <a:cubicBezTo>
                    <a:pt x="104" y="8"/>
                    <a:pt x="71" y="24"/>
                    <a:pt x="54" y="57"/>
                  </a:cubicBezTo>
                  <a:cubicBezTo>
                    <a:pt x="0" y="94"/>
                    <a:pt x="0" y="160"/>
                    <a:pt x="33" y="181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37" y="197"/>
                    <a:pt x="137" y="197"/>
                    <a:pt x="157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40" y="127"/>
                    <a:pt x="240" y="94"/>
                    <a:pt x="240" y="78"/>
                  </a:cubicBezTo>
                  <a:cubicBezTo>
                    <a:pt x="260" y="41"/>
                    <a:pt x="240" y="24"/>
                    <a:pt x="223" y="8"/>
                  </a:cubicBezTo>
                  <a:cubicBezTo>
                    <a:pt x="201" y="8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7"/>
            <p:cNvSpPr/>
            <p:nvPr/>
          </p:nvSpPr>
          <p:spPr>
            <a:xfrm>
              <a:off x="4693450" y="2491325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69" y="1"/>
                  </a:moveTo>
                  <a:cubicBezTo>
                    <a:pt x="161" y="1"/>
                    <a:pt x="151" y="3"/>
                    <a:pt x="140" y="10"/>
                  </a:cubicBezTo>
                  <a:cubicBezTo>
                    <a:pt x="103" y="10"/>
                    <a:pt x="70" y="26"/>
                    <a:pt x="54" y="43"/>
                  </a:cubicBezTo>
                  <a:cubicBezTo>
                    <a:pt x="0" y="92"/>
                    <a:pt x="0" y="162"/>
                    <a:pt x="37" y="179"/>
                  </a:cubicBezTo>
                  <a:cubicBezTo>
                    <a:pt x="70" y="195"/>
                    <a:pt x="87" y="195"/>
                    <a:pt x="124" y="195"/>
                  </a:cubicBezTo>
                  <a:cubicBezTo>
                    <a:pt x="140" y="195"/>
                    <a:pt x="140" y="179"/>
                    <a:pt x="157" y="179"/>
                  </a:cubicBezTo>
                  <a:cubicBezTo>
                    <a:pt x="173" y="179"/>
                    <a:pt x="190" y="162"/>
                    <a:pt x="206" y="146"/>
                  </a:cubicBezTo>
                  <a:cubicBezTo>
                    <a:pt x="227" y="129"/>
                    <a:pt x="243" y="92"/>
                    <a:pt x="243" y="76"/>
                  </a:cubicBezTo>
                  <a:cubicBezTo>
                    <a:pt x="243" y="43"/>
                    <a:pt x="243" y="26"/>
                    <a:pt x="227" y="10"/>
                  </a:cubicBezTo>
                  <a:cubicBezTo>
                    <a:pt x="202" y="10"/>
                    <a:pt x="187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7"/>
            <p:cNvSpPr/>
            <p:nvPr/>
          </p:nvSpPr>
          <p:spPr>
            <a:xfrm>
              <a:off x="4691375" y="24795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50"/>
                    <a:pt x="34" y="71"/>
                    <a:pt x="17" y="104"/>
                  </a:cubicBezTo>
                  <a:cubicBezTo>
                    <a:pt x="1" y="120"/>
                    <a:pt x="17" y="137"/>
                    <a:pt x="17" y="174"/>
                  </a:cubicBezTo>
                  <a:cubicBezTo>
                    <a:pt x="34" y="190"/>
                    <a:pt x="67" y="190"/>
                    <a:pt x="83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0" y="174"/>
                    <a:pt x="170" y="174"/>
                    <a:pt x="186" y="153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7"/>
            <p:cNvSpPr/>
            <p:nvPr/>
          </p:nvSpPr>
          <p:spPr>
            <a:xfrm>
              <a:off x="4695600" y="24446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17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4" y="124"/>
                    <a:pt x="244" y="103"/>
                  </a:cubicBezTo>
                  <a:cubicBezTo>
                    <a:pt x="261" y="70"/>
                    <a:pt x="261" y="54"/>
                    <a:pt x="244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7"/>
            <p:cNvSpPr/>
            <p:nvPr/>
          </p:nvSpPr>
          <p:spPr>
            <a:xfrm>
              <a:off x="4701175" y="245587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4" y="1"/>
                  </a:moveTo>
                  <a:cubicBezTo>
                    <a:pt x="144" y="1"/>
                    <a:pt x="122" y="6"/>
                    <a:pt x="104" y="18"/>
                  </a:cubicBezTo>
                  <a:cubicBezTo>
                    <a:pt x="71" y="34"/>
                    <a:pt x="38" y="51"/>
                    <a:pt x="21" y="88"/>
                  </a:cubicBezTo>
                  <a:cubicBezTo>
                    <a:pt x="0" y="104"/>
                    <a:pt x="0" y="121"/>
                    <a:pt x="0" y="154"/>
                  </a:cubicBezTo>
                  <a:cubicBezTo>
                    <a:pt x="21" y="170"/>
                    <a:pt x="38" y="191"/>
                    <a:pt x="54" y="191"/>
                  </a:cubicBezTo>
                  <a:cubicBezTo>
                    <a:pt x="62" y="199"/>
                    <a:pt x="75" y="203"/>
                    <a:pt x="92" y="203"/>
                  </a:cubicBezTo>
                  <a:cubicBezTo>
                    <a:pt x="109" y="203"/>
                    <a:pt x="130" y="199"/>
                    <a:pt x="157" y="191"/>
                  </a:cubicBezTo>
                  <a:cubicBezTo>
                    <a:pt x="207" y="154"/>
                    <a:pt x="260" y="88"/>
                    <a:pt x="244" y="51"/>
                  </a:cubicBezTo>
                  <a:cubicBezTo>
                    <a:pt x="233" y="19"/>
                    <a:pt x="200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7"/>
            <p:cNvSpPr/>
            <p:nvPr/>
          </p:nvSpPr>
          <p:spPr>
            <a:xfrm>
              <a:off x="4705500" y="24317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20" y="1"/>
                  </a:moveTo>
                  <a:cubicBezTo>
                    <a:pt x="104" y="1"/>
                    <a:pt x="71" y="21"/>
                    <a:pt x="34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41"/>
                    <a:pt x="17" y="174"/>
                    <a:pt x="34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90" y="157"/>
                    <a:pt x="207" y="141"/>
                  </a:cubicBezTo>
                  <a:cubicBezTo>
                    <a:pt x="260" y="87"/>
                    <a:pt x="260" y="38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7"/>
            <p:cNvSpPr/>
            <p:nvPr/>
          </p:nvSpPr>
          <p:spPr>
            <a:xfrm>
              <a:off x="4729525" y="24563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5" y="0"/>
                  </a:moveTo>
                  <a:cubicBezTo>
                    <a:pt x="153" y="0"/>
                    <a:pt x="128" y="6"/>
                    <a:pt x="103" y="17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33" y="177"/>
                    <a:pt x="64" y="197"/>
                    <a:pt x="109" y="197"/>
                  </a:cubicBezTo>
                  <a:cubicBezTo>
                    <a:pt x="124" y="197"/>
                    <a:pt x="140" y="195"/>
                    <a:pt x="157" y="191"/>
                  </a:cubicBezTo>
                  <a:cubicBezTo>
                    <a:pt x="227" y="153"/>
                    <a:pt x="260" y="87"/>
                    <a:pt x="243" y="50"/>
                  </a:cubicBezTo>
                  <a:cubicBezTo>
                    <a:pt x="243" y="18"/>
                    <a:pt x="214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7"/>
            <p:cNvSpPr/>
            <p:nvPr/>
          </p:nvSpPr>
          <p:spPr>
            <a:xfrm>
              <a:off x="4764775" y="242237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4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0" y="88"/>
                    <a:pt x="0" y="154"/>
                    <a:pt x="54" y="191"/>
                  </a:cubicBezTo>
                  <a:lnTo>
                    <a:pt x="120" y="191"/>
                  </a:lnTo>
                  <a:cubicBezTo>
                    <a:pt x="136" y="191"/>
                    <a:pt x="157" y="191"/>
                    <a:pt x="157" y="171"/>
                  </a:cubicBezTo>
                  <a:cubicBezTo>
                    <a:pt x="173" y="171"/>
                    <a:pt x="190" y="154"/>
                    <a:pt x="206" y="138"/>
                  </a:cubicBezTo>
                  <a:cubicBezTo>
                    <a:pt x="260" y="105"/>
                    <a:pt x="260" y="34"/>
                    <a:pt x="223" y="18"/>
                  </a:cubicBezTo>
                  <a:cubicBezTo>
                    <a:pt x="205" y="6"/>
                    <a:pt x="18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7"/>
            <p:cNvSpPr/>
            <p:nvPr/>
          </p:nvSpPr>
          <p:spPr>
            <a:xfrm>
              <a:off x="4769500" y="2502675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4" y="1"/>
                  </a:moveTo>
                  <a:cubicBezTo>
                    <a:pt x="153" y="1"/>
                    <a:pt x="129" y="6"/>
                    <a:pt x="104" y="18"/>
                  </a:cubicBezTo>
                  <a:cubicBezTo>
                    <a:pt x="34" y="51"/>
                    <a:pt x="1" y="104"/>
                    <a:pt x="17" y="154"/>
                  </a:cubicBezTo>
                  <a:cubicBezTo>
                    <a:pt x="28" y="188"/>
                    <a:pt x="54" y="201"/>
                    <a:pt x="89" y="201"/>
                  </a:cubicBezTo>
                  <a:cubicBezTo>
                    <a:pt x="108" y="201"/>
                    <a:pt x="130" y="197"/>
                    <a:pt x="153" y="191"/>
                  </a:cubicBezTo>
                  <a:cubicBezTo>
                    <a:pt x="224" y="154"/>
                    <a:pt x="257" y="104"/>
                    <a:pt x="240" y="51"/>
                  </a:cubicBezTo>
                  <a:cubicBezTo>
                    <a:pt x="240" y="19"/>
                    <a:pt x="21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7"/>
            <p:cNvSpPr/>
            <p:nvPr/>
          </p:nvSpPr>
          <p:spPr>
            <a:xfrm>
              <a:off x="4763025" y="2466625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57" y="0"/>
                  </a:moveTo>
                  <a:cubicBezTo>
                    <a:pt x="124" y="0"/>
                    <a:pt x="87" y="17"/>
                    <a:pt x="70" y="33"/>
                  </a:cubicBezTo>
                  <a:cubicBezTo>
                    <a:pt x="37" y="50"/>
                    <a:pt x="21" y="70"/>
                    <a:pt x="0" y="103"/>
                  </a:cubicBezTo>
                  <a:cubicBezTo>
                    <a:pt x="0" y="120"/>
                    <a:pt x="0" y="153"/>
                    <a:pt x="21" y="173"/>
                  </a:cubicBezTo>
                  <a:cubicBezTo>
                    <a:pt x="21" y="185"/>
                    <a:pt x="37" y="197"/>
                    <a:pt x="59" y="197"/>
                  </a:cubicBezTo>
                  <a:cubicBezTo>
                    <a:pt x="67" y="197"/>
                    <a:pt x="77" y="195"/>
                    <a:pt x="87" y="190"/>
                  </a:cubicBezTo>
                  <a:lnTo>
                    <a:pt x="140" y="190"/>
                  </a:lnTo>
                  <a:cubicBezTo>
                    <a:pt x="157" y="173"/>
                    <a:pt x="157" y="173"/>
                    <a:pt x="173" y="173"/>
                  </a:cubicBezTo>
                  <a:cubicBezTo>
                    <a:pt x="190" y="153"/>
                    <a:pt x="227" y="120"/>
                    <a:pt x="227" y="103"/>
                  </a:cubicBezTo>
                  <a:cubicBezTo>
                    <a:pt x="243" y="5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7"/>
            <p:cNvSpPr/>
            <p:nvPr/>
          </p:nvSpPr>
          <p:spPr>
            <a:xfrm>
              <a:off x="4760025" y="24545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7"/>
                  </a:cubicBezTo>
                  <a:cubicBezTo>
                    <a:pt x="1" y="141"/>
                    <a:pt x="38" y="174"/>
                    <a:pt x="71" y="190"/>
                  </a:cubicBezTo>
                  <a:lnTo>
                    <a:pt x="104" y="190"/>
                  </a:lnTo>
                  <a:cubicBezTo>
                    <a:pt x="120" y="190"/>
                    <a:pt x="141" y="190"/>
                    <a:pt x="157" y="174"/>
                  </a:cubicBezTo>
                  <a:cubicBezTo>
                    <a:pt x="190" y="157"/>
                    <a:pt x="223" y="141"/>
                    <a:pt x="244" y="120"/>
                  </a:cubicBezTo>
                  <a:cubicBezTo>
                    <a:pt x="244" y="104"/>
                    <a:pt x="244" y="104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7"/>
            <p:cNvSpPr/>
            <p:nvPr/>
          </p:nvSpPr>
          <p:spPr>
            <a:xfrm>
              <a:off x="4769925" y="24910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36" y="0"/>
                    <a:pt x="103" y="21"/>
                    <a:pt x="87" y="37"/>
                  </a:cubicBezTo>
                  <a:cubicBezTo>
                    <a:pt x="54" y="54"/>
                    <a:pt x="33" y="70"/>
                    <a:pt x="17" y="103"/>
                  </a:cubicBezTo>
                  <a:cubicBezTo>
                    <a:pt x="0" y="157"/>
                    <a:pt x="33" y="190"/>
                    <a:pt x="103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7"/>
            <p:cNvSpPr/>
            <p:nvPr/>
          </p:nvSpPr>
          <p:spPr>
            <a:xfrm>
              <a:off x="4775900" y="24559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0"/>
                  </a:moveTo>
                  <a:cubicBezTo>
                    <a:pt x="104" y="17"/>
                    <a:pt x="71" y="17"/>
                    <a:pt x="54" y="50"/>
                  </a:cubicBezTo>
                  <a:cubicBezTo>
                    <a:pt x="1" y="103"/>
                    <a:pt x="1" y="153"/>
                    <a:pt x="54" y="190"/>
                  </a:cubicBezTo>
                  <a:cubicBezTo>
                    <a:pt x="65" y="190"/>
                    <a:pt x="76" y="197"/>
                    <a:pt x="93" y="197"/>
                  </a:cubicBezTo>
                  <a:cubicBezTo>
                    <a:pt x="102" y="197"/>
                    <a:pt x="112" y="196"/>
                    <a:pt x="124" y="190"/>
                  </a:cubicBezTo>
                  <a:lnTo>
                    <a:pt x="157" y="190"/>
                  </a:lnTo>
                  <a:cubicBezTo>
                    <a:pt x="174" y="169"/>
                    <a:pt x="190" y="153"/>
                    <a:pt x="207" y="136"/>
                  </a:cubicBezTo>
                  <a:cubicBezTo>
                    <a:pt x="244" y="120"/>
                    <a:pt x="260" y="103"/>
                    <a:pt x="260" y="66"/>
                  </a:cubicBezTo>
                  <a:cubicBezTo>
                    <a:pt x="260" y="50"/>
                    <a:pt x="244" y="17"/>
                    <a:pt x="227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7"/>
            <p:cNvSpPr/>
            <p:nvPr/>
          </p:nvSpPr>
          <p:spPr>
            <a:xfrm>
              <a:off x="4770325" y="247650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65" y="0"/>
                  </a:moveTo>
                  <a:cubicBezTo>
                    <a:pt x="127" y="0"/>
                    <a:pt x="86" y="19"/>
                    <a:pt x="55" y="50"/>
                  </a:cubicBezTo>
                  <a:cubicBezTo>
                    <a:pt x="17" y="88"/>
                    <a:pt x="17" y="104"/>
                    <a:pt x="17" y="137"/>
                  </a:cubicBezTo>
                  <a:cubicBezTo>
                    <a:pt x="1" y="154"/>
                    <a:pt x="17" y="170"/>
                    <a:pt x="38" y="191"/>
                  </a:cubicBezTo>
                  <a:cubicBezTo>
                    <a:pt x="71" y="207"/>
                    <a:pt x="87" y="207"/>
                    <a:pt x="120" y="207"/>
                  </a:cubicBezTo>
                  <a:cubicBezTo>
                    <a:pt x="141" y="191"/>
                    <a:pt x="141" y="191"/>
                    <a:pt x="158" y="191"/>
                  </a:cubicBezTo>
                  <a:cubicBezTo>
                    <a:pt x="174" y="170"/>
                    <a:pt x="191" y="170"/>
                    <a:pt x="207" y="154"/>
                  </a:cubicBezTo>
                  <a:cubicBezTo>
                    <a:pt x="261" y="104"/>
                    <a:pt x="261" y="50"/>
                    <a:pt x="224" y="17"/>
                  </a:cubicBezTo>
                  <a:cubicBezTo>
                    <a:pt x="206" y="6"/>
                    <a:pt x="186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7"/>
            <p:cNvSpPr/>
            <p:nvPr/>
          </p:nvSpPr>
          <p:spPr>
            <a:xfrm>
              <a:off x="4750125" y="24072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33" y="0"/>
                    <a:pt x="75" y="19"/>
                    <a:pt x="38" y="56"/>
                  </a:cubicBezTo>
                  <a:cubicBezTo>
                    <a:pt x="21" y="77"/>
                    <a:pt x="1" y="110"/>
                    <a:pt x="1" y="126"/>
                  </a:cubicBezTo>
                  <a:cubicBezTo>
                    <a:pt x="1" y="143"/>
                    <a:pt x="21" y="180"/>
                    <a:pt x="38" y="180"/>
                  </a:cubicBezTo>
                  <a:cubicBezTo>
                    <a:pt x="54" y="196"/>
                    <a:pt x="87" y="196"/>
                    <a:pt x="125" y="196"/>
                  </a:cubicBezTo>
                  <a:cubicBezTo>
                    <a:pt x="125" y="196"/>
                    <a:pt x="141" y="196"/>
                    <a:pt x="141" y="180"/>
                  </a:cubicBezTo>
                  <a:cubicBezTo>
                    <a:pt x="174" y="180"/>
                    <a:pt x="190" y="159"/>
                    <a:pt x="207" y="143"/>
                  </a:cubicBezTo>
                  <a:cubicBezTo>
                    <a:pt x="244" y="110"/>
                    <a:pt x="261" y="40"/>
                    <a:pt x="207" y="7"/>
                  </a:cubicBezTo>
                  <a:cubicBezTo>
                    <a:pt x="199" y="2"/>
                    <a:pt x="18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7"/>
            <p:cNvSpPr/>
            <p:nvPr/>
          </p:nvSpPr>
          <p:spPr>
            <a:xfrm>
              <a:off x="4749300" y="2421475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21"/>
                    <a:pt x="87" y="37"/>
                  </a:cubicBezTo>
                  <a:cubicBezTo>
                    <a:pt x="54" y="54"/>
                    <a:pt x="34" y="87"/>
                    <a:pt x="34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207"/>
                    <a:pt x="174" y="190"/>
                  </a:cubicBezTo>
                  <a:cubicBezTo>
                    <a:pt x="174" y="190"/>
                    <a:pt x="190" y="190"/>
                    <a:pt x="190" y="174"/>
                  </a:cubicBezTo>
                  <a:cubicBezTo>
                    <a:pt x="223" y="157"/>
                    <a:pt x="240" y="141"/>
                    <a:pt x="261" y="103"/>
                  </a:cubicBezTo>
                  <a:cubicBezTo>
                    <a:pt x="277" y="54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7"/>
            <p:cNvSpPr/>
            <p:nvPr/>
          </p:nvSpPr>
          <p:spPr>
            <a:xfrm>
              <a:off x="4748900" y="2433375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4" y="0"/>
                  </a:moveTo>
                  <a:cubicBezTo>
                    <a:pt x="150" y="0"/>
                    <a:pt x="134" y="2"/>
                    <a:pt x="120" y="7"/>
                  </a:cubicBezTo>
                  <a:cubicBezTo>
                    <a:pt x="50" y="40"/>
                    <a:pt x="0" y="110"/>
                    <a:pt x="17" y="143"/>
                  </a:cubicBezTo>
                  <a:cubicBezTo>
                    <a:pt x="28" y="178"/>
                    <a:pt x="61" y="197"/>
                    <a:pt x="102" y="197"/>
                  </a:cubicBezTo>
                  <a:cubicBezTo>
                    <a:pt x="125" y="197"/>
                    <a:pt x="149" y="191"/>
                    <a:pt x="174" y="180"/>
                  </a:cubicBezTo>
                  <a:cubicBezTo>
                    <a:pt x="223" y="163"/>
                    <a:pt x="277" y="93"/>
                    <a:pt x="256" y="40"/>
                  </a:cubicBezTo>
                  <a:cubicBezTo>
                    <a:pt x="244" y="16"/>
                    <a:pt x="205" y="0"/>
                    <a:pt x="1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7"/>
            <p:cNvSpPr/>
            <p:nvPr/>
          </p:nvSpPr>
          <p:spPr>
            <a:xfrm>
              <a:off x="4743750" y="2456300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6" y="1"/>
                  </a:moveTo>
                  <a:cubicBezTo>
                    <a:pt x="103" y="17"/>
                    <a:pt x="87" y="34"/>
                    <a:pt x="50" y="50"/>
                  </a:cubicBezTo>
                  <a:cubicBezTo>
                    <a:pt x="0" y="104"/>
                    <a:pt x="0" y="153"/>
                    <a:pt x="50" y="191"/>
                  </a:cubicBezTo>
                  <a:cubicBezTo>
                    <a:pt x="60" y="199"/>
                    <a:pt x="73" y="203"/>
                    <a:pt x="88" y="203"/>
                  </a:cubicBezTo>
                  <a:cubicBezTo>
                    <a:pt x="103" y="203"/>
                    <a:pt x="120" y="199"/>
                    <a:pt x="136" y="191"/>
                  </a:cubicBezTo>
                  <a:lnTo>
                    <a:pt x="153" y="191"/>
                  </a:lnTo>
                  <a:cubicBezTo>
                    <a:pt x="190" y="174"/>
                    <a:pt x="206" y="174"/>
                    <a:pt x="223" y="153"/>
                  </a:cubicBezTo>
                  <a:cubicBezTo>
                    <a:pt x="256" y="104"/>
                    <a:pt x="276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7"/>
            <p:cNvSpPr/>
            <p:nvPr/>
          </p:nvSpPr>
          <p:spPr>
            <a:xfrm>
              <a:off x="4741175" y="248980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73" y="1"/>
                  </a:moveTo>
                  <a:cubicBezTo>
                    <a:pt x="136" y="1"/>
                    <a:pt x="103" y="1"/>
                    <a:pt x="87" y="17"/>
                  </a:cubicBezTo>
                  <a:cubicBezTo>
                    <a:pt x="50" y="50"/>
                    <a:pt x="33" y="71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4"/>
                  </a:cubicBezTo>
                  <a:cubicBezTo>
                    <a:pt x="173" y="174"/>
                    <a:pt x="173" y="174"/>
                    <a:pt x="190" y="153"/>
                  </a:cubicBezTo>
                  <a:cubicBezTo>
                    <a:pt x="223" y="137"/>
                    <a:pt x="239" y="120"/>
                    <a:pt x="239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23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7"/>
            <p:cNvSpPr/>
            <p:nvPr/>
          </p:nvSpPr>
          <p:spPr>
            <a:xfrm>
              <a:off x="4755275" y="23864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91" y="1"/>
                  </a:moveTo>
                  <a:cubicBezTo>
                    <a:pt x="178" y="1"/>
                    <a:pt x="166" y="5"/>
                    <a:pt x="158" y="13"/>
                  </a:cubicBezTo>
                  <a:cubicBezTo>
                    <a:pt x="125" y="13"/>
                    <a:pt x="88" y="29"/>
                    <a:pt x="71" y="46"/>
                  </a:cubicBezTo>
                  <a:cubicBezTo>
                    <a:pt x="22" y="100"/>
                    <a:pt x="1" y="165"/>
                    <a:pt x="55" y="186"/>
                  </a:cubicBezTo>
                  <a:cubicBezTo>
                    <a:pt x="71" y="203"/>
                    <a:pt x="104" y="203"/>
                    <a:pt x="141" y="203"/>
                  </a:cubicBezTo>
                  <a:cubicBezTo>
                    <a:pt x="141" y="186"/>
                    <a:pt x="158" y="186"/>
                    <a:pt x="174" y="186"/>
                  </a:cubicBezTo>
                  <a:cubicBezTo>
                    <a:pt x="191" y="186"/>
                    <a:pt x="207" y="165"/>
                    <a:pt x="228" y="149"/>
                  </a:cubicBezTo>
                  <a:cubicBezTo>
                    <a:pt x="244" y="133"/>
                    <a:pt x="261" y="100"/>
                    <a:pt x="261" y="83"/>
                  </a:cubicBezTo>
                  <a:cubicBezTo>
                    <a:pt x="261" y="46"/>
                    <a:pt x="261" y="29"/>
                    <a:pt x="228" y="13"/>
                  </a:cubicBezTo>
                  <a:cubicBezTo>
                    <a:pt x="217" y="5"/>
                    <a:pt x="204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7"/>
            <p:cNvSpPr/>
            <p:nvPr/>
          </p:nvSpPr>
          <p:spPr>
            <a:xfrm>
              <a:off x="4755800" y="2442100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79" y="1"/>
                  </a:moveTo>
                  <a:cubicBezTo>
                    <a:pt x="159" y="1"/>
                    <a:pt x="138" y="7"/>
                    <a:pt x="120" y="21"/>
                  </a:cubicBezTo>
                  <a:cubicBezTo>
                    <a:pt x="50" y="37"/>
                    <a:pt x="1" y="103"/>
                    <a:pt x="17" y="140"/>
                  </a:cubicBezTo>
                  <a:cubicBezTo>
                    <a:pt x="28" y="172"/>
                    <a:pt x="61" y="190"/>
                    <a:pt x="96" y="190"/>
                  </a:cubicBezTo>
                  <a:cubicBezTo>
                    <a:pt x="115" y="190"/>
                    <a:pt x="136" y="185"/>
                    <a:pt x="153" y="173"/>
                  </a:cubicBezTo>
                  <a:cubicBezTo>
                    <a:pt x="223" y="157"/>
                    <a:pt x="273" y="87"/>
                    <a:pt x="256" y="54"/>
                  </a:cubicBezTo>
                  <a:cubicBezTo>
                    <a:pt x="246" y="20"/>
                    <a:pt x="214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519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_3_1_1">
    <p:bg>
      <p:bgPr>
        <a:solidFill>
          <a:schemeClr val="dk1"/>
        </a:solidFill>
        <a:effectLst/>
      </p:bgPr>
    </p:bg>
    <p:spTree>
      <p:nvGrpSpPr>
        <p:cNvPr id="1" name="Shape 5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3" name="Google Shape;5193;p13"/>
          <p:cNvSpPr txBox="1">
            <a:spLocks noGrp="1"/>
          </p:cNvSpPr>
          <p:nvPr>
            <p:ph type="title" hasCustomPrompt="1"/>
          </p:nvPr>
        </p:nvSpPr>
        <p:spPr>
          <a:xfrm>
            <a:off x="1795175" y="1200375"/>
            <a:ext cx="804900" cy="56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194" name="Google Shape;5194;p13"/>
          <p:cNvSpPr txBox="1">
            <a:spLocks noGrp="1"/>
          </p:cNvSpPr>
          <p:nvPr>
            <p:ph type="title" idx="2"/>
          </p:nvPr>
        </p:nvSpPr>
        <p:spPr>
          <a:xfrm>
            <a:off x="2783552" y="1550922"/>
            <a:ext cx="1790400" cy="61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195" name="Google Shape;5195;p13"/>
          <p:cNvSpPr txBox="1">
            <a:spLocks noGrp="1"/>
          </p:cNvSpPr>
          <p:nvPr>
            <p:ph type="title" idx="3"/>
          </p:nvPr>
        </p:nvSpPr>
        <p:spPr>
          <a:xfrm>
            <a:off x="2783552" y="1200375"/>
            <a:ext cx="2124300" cy="27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196" name="Google Shape;5196;p13"/>
          <p:cNvSpPr txBox="1">
            <a:spLocks noGrp="1"/>
          </p:cNvSpPr>
          <p:nvPr>
            <p:ph type="title" idx="4" hasCustomPrompt="1"/>
          </p:nvPr>
        </p:nvSpPr>
        <p:spPr>
          <a:xfrm>
            <a:off x="1795175" y="2423350"/>
            <a:ext cx="804900" cy="56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197" name="Google Shape;5197;p13"/>
          <p:cNvSpPr txBox="1">
            <a:spLocks noGrp="1"/>
          </p:cNvSpPr>
          <p:nvPr>
            <p:ph type="title" idx="5"/>
          </p:nvPr>
        </p:nvSpPr>
        <p:spPr>
          <a:xfrm>
            <a:off x="2783552" y="2773888"/>
            <a:ext cx="1790400" cy="61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198" name="Google Shape;5198;p13"/>
          <p:cNvSpPr txBox="1">
            <a:spLocks noGrp="1"/>
          </p:cNvSpPr>
          <p:nvPr>
            <p:ph type="title" idx="6"/>
          </p:nvPr>
        </p:nvSpPr>
        <p:spPr>
          <a:xfrm>
            <a:off x="2783552" y="2423350"/>
            <a:ext cx="2124300" cy="27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199" name="Google Shape;5199;p13"/>
          <p:cNvSpPr txBox="1">
            <a:spLocks noGrp="1"/>
          </p:cNvSpPr>
          <p:nvPr>
            <p:ph type="title" idx="7" hasCustomPrompt="1"/>
          </p:nvPr>
        </p:nvSpPr>
        <p:spPr>
          <a:xfrm>
            <a:off x="1795175" y="3646325"/>
            <a:ext cx="804900" cy="56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200" name="Google Shape;5200;p13"/>
          <p:cNvSpPr txBox="1">
            <a:spLocks noGrp="1"/>
          </p:cNvSpPr>
          <p:nvPr>
            <p:ph type="title" idx="8"/>
          </p:nvPr>
        </p:nvSpPr>
        <p:spPr>
          <a:xfrm>
            <a:off x="2783552" y="3996872"/>
            <a:ext cx="1790400" cy="61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201" name="Google Shape;5201;p13"/>
          <p:cNvSpPr txBox="1">
            <a:spLocks noGrp="1"/>
          </p:cNvSpPr>
          <p:nvPr>
            <p:ph type="title" idx="9"/>
          </p:nvPr>
        </p:nvSpPr>
        <p:spPr>
          <a:xfrm>
            <a:off x="2783552" y="3646325"/>
            <a:ext cx="2124300" cy="27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202" name="Google Shape;5202;p13"/>
          <p:cNvSpPr txBox="1">
            <a:spLocks noGrp="1"/>
          </p:cNvSpPr>
          <p:nvPr>
            <p:ph type="title" idx="13" hasCustomPrompt="1"/>
          </p:nvPr>
        </p:nvSpPr>
        <p:spPr>
          <a:xfrm>
            <a:off x="4719900" y="1930238"/>
            <a:ext cx="804900" cy="56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203" name="Google Shape;5203;p13"/>
          <p:cNvSpPr txBox="1">
            <a:spLocks noGrp="1"/>
          </p:cNvSpPr>
          <p:nvPr>
            <p:ph type="title" idx="14"/>
          </p:nvPr>
        </p:nvSpPr>
        <p:spPr>
          <a:xfrm>
            <a:off x="5710825" y="2216660"/>
            <a:ext cx="1790400" cy="61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204" name="Google Shape;5204;p13"/>
          <p:cNvSpPr txBox="1">
            <a:spLocks noGrp="1"/>
          </p:cNvSpPr>
          <p:nvPr>
            <p:ph type="title" idx="15"/>
          </p:nvPr>
        </p:nvSpPr>
        <p:spPr>
          <a:xfrm>
            <a:off x="5710825" y="1866125"/>
            <a:ext cx="2124300" cy="27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205" name="Google Shape;5205;p13"/>
          <p:cNvSpPr txBox="1">
            <a:spLocks noGrp="1"/>
          </p:cNvSpPr>
          <p:nvPr>
            <p:ph type="title" idx="16" hasCustomPrompt="1"/>
          </p:nvPr>
        </p:nvSpPr>
        <p:spPr>
          <a:xfrm>
            <a:off x="4719900" y="3089088"/>
            <a:ext cx="804900" cy="56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206" name="Google Shape;5206;p13"/>
          <p:cNvSpPr txBox="1">
            <a:spLocks noGrp="1"/>
          </p:cNvSpPr>
          <p:nvPr>
            <p:ph type="title" idx="17"/>
          </p:nvPr>
        </p:nvSpPr>
        <p:spPr>
          <a:xfrm>
            <a:off x="5710825" y="3439625"/>
            <a:ext cx="1790400" cy="61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207" name="Google Shape;5207;p13"/>
          <p:cNvSpPr txBox="1">
            <a:spLocks noGrp="1"/>
          </p:cNvSpPr>
          <p:nvPr>
            <p:ph type="title" idx="18"/>
          </p:nvPr>
        </p:nvSpPr>
        <p:spPr>
          <a:xfrm>
            <a:off x="5710825" y="3089100"/>
            <a:ext cx="2124300" cy="27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208" name="Google Shape;5208;p13"/>
          <p:cNvSpPr txBox="1">
            <a:spLocks noGrp="1"/>
          </p:cNvSpPr>
          <p:nvPr>
            <p:ph type="title" idx="19"/>
          </p:nvPr>
        </p:nvSpPr>
        <p:spPr>
          <a:xfrm>
            <a:off x="773800" y="539500"/>
            <a:ext cx="7596600" cy="29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209" name="Google Shape;5209;p13"/>
          <p:cNvSpPr/>
          <p:nvPr/>
        </p:nvSpPr>
        <p:spPr>
          <a:xfrm rot="-7200012">
            <a:off x="-1835835" y="3553726"/>
            <a:ext cx="3417290" cy="2795899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10" name="Google Shape;5210;p13"/>
          <p:cNvSpPr/>
          <p:nvPr/>
        </p:nvSpPr>
        <p:spPr>
          <a:xfrm rot="-7200012">
            <a:off x="7613715" y="-1787749"/>
            <a:ext cx="3417290" cy="2795899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11" name="Google Shape;5211;p13"/>
          <p:cNvSpPr/>
          <p:nvPr/>
        </p:nvSpPr>
        <p:spPr>
          <a:xfrm>
            <a:off x="164232" y="2929813"/>
            <a:ext cx="860087" cy="755652"/>
          </a:xfrm>
          <a:custGeom>
            <a:avLst/>
            <a:gdLst/>
            <a:ahLst/>
            <a:cxnLst/>
            <a:rect l="l" t="t" r="r" b="b"/>
            <a:pathLst>
              <a:path w="2079" h="1827" extrusionOk="0">
                <a:moveTo>
                  <a:pt x="1037" y="0"/>
                </a:moveTo>
                <a:cubicBezTo>
                  <a:pt x="780" y="0"/>
                  <a:pt x="535" y="110"/>
                  <a:pt x="326" y="298"/>
                </a:cubicBezTo>
                <a:cubicBezTo>
                  <a:pt x="174" y="434"/>
                  <a:pt x="0" y="590"/>
                  <a:pt x="0" y="797"/>
                </a:cubicBezTo>
                <a:cubicBezTo>
                  <a:pt x="0" y="1003"/>
                  <a:pt x="136" y="1188"/>
                  <a:pt x="277" y="1328"/>
                </a:cubicBezTo>
                <a:cubicBezTo>
                  <a:pt x="525" y="1587"/>
                  <a:pt x="915" y="1827"/>
                  <a:pt x="1262" y="1827"/>
                </a:cubicBezTo>
                <a:cubicBezTo>
                  <a:pt x="1491" y="1827"/>
                  <a:pt x="1701" y="1722"/>
                  <a:pt x="1839" y="1448"/>
                </a:cubicBezTo>
                <a:cubicBezTo>
                  <a:pt x="2078" y="966"/>
                  <a:pt x="1975" y="364"/>
                  <a:pt x="1476" y="108"/>
                </a:cubicBezTo>
                <a:cubicBezTo>
                  <a:pt x="1329" y="34"/>
                  <a:pt x="1181" y="0"/>
                  <a:pt x="103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12" name="Google Shape;5212;p13"/>
          <p:cNvSpPr/>
          <p:nvPr/>
        </p:nvSpPr>
        <p:spPr>
          <a:xfrm>
            <a:off x="8239532" y="1174588"/>
            <a:ext cx="860087" cy="755652"/>
          </a:xfrm>
          <a:custGeom>
            <a:avLst/>
            <a:gdLst/>
            <a:ahLst/>
            <a:cxnLst/>
            <a:rect l="l" t="t" r="r" b="b"/>
            <a:pathLst>
              <a:path w="2079" h="1827" extrusionOk="0">
                <a:moveTo>
                  <a:pt x="1037" y="0"/>
                </a:moveTo>
                <a:cubicBezTo>
                  <a:pt x="780" y="0"/>
                  <a:pt x="535" y="110"/>
                  <a:pt x="326" y="298"/>
                </a:cubicBezTo>
                <a:cubicBezTo>
                  <a:pt x="174" y="434"/>
                  <a:pt x="0" y="590"/>
                  <a:pt x="0" y="797"/>
                </a:cubicBezTo>
                <a:cubicBezTo>
                  <a:pt x="0" y="1003"/>
                  <a:pt x="136" y="1188"/>
                  <a:pt x="277" y="1328"/>
                </a:cubicBezTo>
                <a:cubicBezTo>
                  <a:pt x="525" y="1587"/>
                  <a:pt x="915" y="1827"/>
                  <a:pt x="1262" y="1827"/>
                </a:cubicBezTo>
                <a:cubicBezTo>
                  <a:pt x="1491" y="1827"/>
                  <a:pt x="1701" y="1722"/>
                  <a:pt x="1839" y="1448"/>
                </a:cubicBezTo>
                <a:cubicBezTo>
                  <a:pt x="2078" y="966"/>
                  <a:pt x="1975" y="364"/>
                  <a:pt x="1476" y="108"/>
                </a:cubicBezTo>
                <a:cubicBezTo>
                  <a:pt x="1329" y="34"/>
                  <a:pt x="1181" y="0"/>
                  <a:pt x="103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1">
    <p:spTree>
      <p:nvGrpSpPr>
        <p:cNvPr id="1" name="Shape 5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14" name="Google Shape;5214;p14"/>
          <p:cNvGrpSpPr/>
          <p:nvPr/>
        </p:nvGrpSpPr>
        <p:grpSpPr>
          <a:xfrm>
            <a:off x="-76212" y="-5"/>
            <a:ext cx="1803243" cy="1536829"/>
            <a:chOff x="3796300" y="2184925"/>
            <a:chExt cx="427775" cy="364575"/>
          </a:xfrm>
        </p:grpSpPr>
        <p:sp>
          <p:nvSpPr>
            <p:cNvPr id="5215" name="Google Shape;5215;p14"/>
            <p:cNvSpPr/>
            <p:nvPr/>
          </p:nvSpPr>
          <p:spPr>
            <a:xfrm>
              <a:off x="4014925" y="23184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57" y="260"/>
                    <a:pt x="190" y="227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7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14"/>
            <p:cNvSpPr/>
            <p:nvPr/>
          </p:nvSpPr>
          <p:spPr>
            <a:xfrm>
              <a:off x="4016250" y="2394475"/>
              <a:ext cx="6425" cy="6375"/>
            </a:xfrm>
            <a:custGeom>
              <a:avLst/>
              <a:gdLst/>
              <a:ahLst/>
              <a:cxnLst/>
              <a:rect l="l" t="t" r="r" b="b"/>
              <a:pathLst>
                <a:path w="257" h="255" extrusionOk="0">
                  <a:moveTo>
                    <a:pt x="137" y="0"/>
                  </a:moveTo>
                  <a:cubicBezTo>
                    <a:pt x="104" y="0"/>
                    <a:pt x="83" y="0"/>
                    <a:pt x="50" y="17"/>
                  </a:cubicBezTo>
                  <a:cubicBezTo>
                    <a:pt x="17" y="70"/>
                    <a:pt x="1" y="153"/>
                    <a:pt x="34" y="206"/>
                  </a:cubicBezTo>
                  <a:cubicBezTo>
                    <a:pt x="63" y="235"/>
                    <a:pt x="99" y="254"/>
                    <a:pt x="130" y="254"/>
                  </a:cubicBezTo>
                  <a:cubicBezTo>
                    <a:pt x="153" y="254"/>
                    <a:pt x="173" y="245"/>
                    <a:pt x="186" y="223"/>
                  </a:cubicBezTo>
                  <a:cubicBezTo>
                    <a:pt x="240" y="190"/>
                    <a:pt x="256" y="103"/>
                    <a:pt x="207" y="50"/>
                  </a:cubicBezTo>
                  <a:cubicBezTo>
                    <a:pt x="207" y="17"/>
                    <a:pt x="186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14"/>
            <p:cNvSpPr/>
            <p:nvPr/>
          </p:nvSpPr>
          <p:spPr>
            <a:xfrm>
              <a:off x="3944925" y="23175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34" y="33"/>
                    <a:pt x="1" y="87"/>
                    <a:pt x="1" y="157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65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4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14"/>
            <p:cNvSpPr/>
            <p:nvPr/>
          </p:nvSpPr>
          <p:spPr>
            <a:xfrm>
              <a:off x="4002450" y="2351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87" y="261"/>
                    <a:pt x="103" y="261"/>
                  </a:cubicBezTo>
                  <a:cubicBezTo>
                    <a:pt x="140" y="261"/>
                    <a:pt x="173" y="244"/>
                    <a:pt x="190" y="224"/>
                  </a:cubicBezTo>
                  <a:cubicBezTo>
                    <a:pt x="244" y="191"/>
                    <a:pt x="244" y="104"/>
                    <a:pt x="206" y="55"/>
                  </a:cubicBezTo>
                  <a:cubicBezTo>
                    <a:pt x="190" y="1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14"/>
            <p:cNvSpPr/>
            <p:nvPr/>
          </p:nvSpPr>
          <p:spPr>
            <a:xfrm>
              <a:off x="4017900" y="235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71" y="0"/>
                  </a:moveTo>
                  <a:cubicBezTo>
                    <a:pt x="38" y="33"/>
                    <a:pt x="1" y="87"/>
                    <a:pt x="17" y="157"/>
                  </a:cubicBezTo>
                  <a:cubicBezTo>
                    <a:pt x="17" y="190"/>
                    <a:pt x="38" y="207"/>
                    <a:pt x="54" y="240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lnTo>
                    <a:pt x="223" y="71"/>
                  </a:lnTo>
                  <a:cubicBezTo>
                    <a:pt x="207" y="33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14"/>
            <p:cNvSpPr/>
            <p:nvPr/>
          </p:nvSpPr>
          <p:spPr>
            <a:xfrm>
              <a:off x="4011525" y="23688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0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9" y="257"/>
                    <a:pt x="112" y="260"/>
                    <a:pt x="126" y="260"/>
                  </a:cubicBezTo>
                  <a:cubicBezTo>
                    <a:pt x="168" y="260"/>
                    <a:pt x="210" y="236"/>
                    <a:pt x="223" y="186"/>
                  </a:cubicBezTo>
                  <a:cubicBezTo>
                    <a:pt x="239" y="116"/>
                    <a:pt x="223" y="29"/>
                    <a:pt x="153" y="13"/>
                  </a:cubicBezTo>
                  <a:cubicBezTo>
                    <a:pt x="140" y="4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14"/>
            <p:cNvSpPr/>
            <p:nvPr/>
          </p:nvSpPr>
          <p:spPr>
            <a:xfrm>
              <a:off x="4014100" y="22706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5" y="0"/>
                  </a:moveTo>
                  <a:cubicBezTo>
                    <a:pt x="80" y="0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4"/>
                    <a:pt x="115" y="259"/>
                    <a:pt x="130" y="259"/>
                  </a:cubicBezTo>
                  <a:cubicBezTo>
                    <a:pt x="170" y="259"/>
                    <a:pt x="211" y="226"/>
                    <a:pt x="223" y="178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14"/>
            <p:cNvSpPr/>
            <p:nvPr/>
          </p:nvSpPr>
          <p:spPr>
            <a:xfrm>
              <a:off x="4001625" y="2397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39" y="190"/>
                    <a:pt x="223" y="120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73" y="17"/>
                    <a:pt x="17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14"/>
            <p:cNvSpPr/>
            <p:nvPr/>
          </p:nvSpPr>
          <p:spPr>
            <a:xfrm>
              <a:off x="4020900" y="230170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1"/>
                  </a:moveTo>
                  <a:cubicBezTo>
                    <a:pt x="124" y="1"/>
                    <a:pt x="87" y="1"/>
                    <a:pt x="70" y="34"/>
                  </a:cubicBezTo>
                  <a:cubicBezTo>
                    <a:pt x="21" y="71"/>
                    <a:pt x="0" y="153"/>
                    <a:pt x="54" y="207"/>
                  </a:cubicBezTo>
                  <a:cubicBezTo>
                    <a:pt x="70" y="240"/>
                    <a:pt x="87" y="256"/>
                    <a:pt x="124" y="256"/>
                  </a:cubicBezTo>
                  <a:cubicBezTo>
                    <a:pt x="157" y="256"/>
                    <a:pt x="173" y="256"/>
                    <a:pt x="206" y="223"/>
                  </a:cubicBezTo>
                  <a:cubicBezTo>
                    <a:pt x="260" y="190"/>
                    <a:pt x="260" y="104"/>
                    <a:pt x="227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14"/>
            <p:cNvSpPr/>
            <p:nvPr/>
          </p:nvSpPr>
          <p:spPr>
            <a:xfrm>
              <a:off x="4021825" y="22854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2" y="251"/>
                    <a:pt x="84" y="263"/>
                    <a:pt x="101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14"/>
            <p:cNvSpPr/>
            <p:nvPr/>
          </p:nvSpPr>
          <p:spPr>
            <a:xfrm>
              <a:off x="4023475" y="2380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7" y="10"/>
                    <a:pt x="0" y="76"/>
                    <a:pt x="21" y="146"/>
                  </a:cubicBezTo>
                  <a:cubicBezTo>
                    <a:pt x="21" y="179"/>
                    <a:pt x="37" y="216"/>
                    <a:pt x="54" y="232"/>
                  </a:cubicBezTo>
                  <a:cubicBezTo>
                    <a:pt x="87" y="249"/>
                    <a:pt x="103" y="265"/>
                    <a:pt x="141" y="265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14"/>
            <p:cNvSpPr/>
            <p:nvPr/>
          </p:nvSpPr>
          <p:spPr>
            <a:xfrm>
              <a:off x="4022650" y="2333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70" y="8"/>
                    <a:pt x="54" y="29"/>
                    <a:pt x="33" y="61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3" y="214"/>
                    <a:pt x="54" y="235"/>
                  </a:cubicBezTo>
                  <a:cubicBezTo>
                    <a:pt x="70" y="251"/>
                    <a:pt x="103" y="268"/>
                    <a:pt x="136" y="268"/>
                  </a:cubicBezTo>
                  <a:cubicBezTo>
                    <a:pt x="190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90" y="29"/>
                  </a:cubicBezTo>
                  <a:cubicBezTo>
                    <a:pt x="174" y="29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14"/>
            <p:cNvSpPr/>
            <p:nvPr/>
          </p:nvSpPr>
          <p:spPr>
            <a:xfrm>
              <a:off x="4021400" y="225500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18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49"/>
                    <a:pt x="34" y="219"/>
                    <a:pt x="83" y="252"/>
                  </a:cubicBezTo>
                  <a:cubicBezTo>
                    <a:pt x="92" y="255"/>
                    <a:pt x="102" y="257"/>
                    <a:pt x="112" y="257"/>
                  </a:cubicBezTo>
                  <a:cubicBezTo>
                    <a:pt x="159" y="257"/>
                    <a:pt x="210" y="224"/>
                    <a:pt x="224" y="166"/>
                  </a:cubicBezTo>
                  <a:cubicBezTo>
                    <a:pt x="240" y="116"/>
                    <a:pt x="224" y="30"/>
                    <a:pt x="170" y="13"/>
                  </a:cubicBezTo>
                  <a:cubicBezTo>
                    <a:pt x="152" y="4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14"/>
            <p:cNvSpPr/>
            <p:nvPr/>
          </p:nvSpPr>
          <p:spPr>
            <a:xfrm>
              <a:off x="4023475" y="22381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54" y="17"/>
                    <a:pt x="37" y="38"/>
                  </a:cubicBezTo>
                  <a:cubicBezTo>
                    <a:pt x="0" y="71"/>
                    <a:pt x="0" y="104"/>
                    <a:pt x="0" y="157"/>
                  </a:cubicBezTo>
                  <a:cubicBezTo>
                    <a:pt x="0" y="190"/>
                    <a:pt x="21" y="223"/>
                    <a:pt x="54" y="244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lnTo>
                    <a:pt x="227" y="104"/>
                  </a:lnTo>
                  <a:cubicBezTo>
                    <a:pt x="207" y="71"/>
                    <a:pt x="190" y="38"/>
                    <a:pt x="157" y="17"/>
                  </a:cubicBezTo>
                  <a:cubicBezTo>
                    <a:pt x="141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14"/>
            <p:cNvSpPr/>
            <p:nvPr/>
          </p:nvSpPr>
          <p:spPr>
            <a:xfrm>
              <a:off x="4007600" y="22905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35" y="214"/>
                    <a:pt x="75" y="259"/>
                    <a:pt x="120" y="259"/>
                  </a:cubicBezTo>
                  <a:cubicBezTo>
                    <a:pt x="127" y="259"/>
                    <a:pt x="134" y="258"/>
                    <a:pt x="141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44" y="186"/>
                    <a:pt x="244" y="153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14"/>
            <p:cNvSpPr/>
            <p:nvPr/>
          </p:nvSpPr>
          <p:spPr>
            <a:xfrm>
              <a:off x="3993475" y="22931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23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13" y="261"/>
                    <a:pt x="123" y="263"/>
                    <a:pt x="132" y="263"/>
                  </a:cubicBezTo>
                  <a:cubicBezTo>
                    <a:pt x="155" y="263"/>
                    <a:pt x="176" y="251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14"/>
            <p:cNvSpPr/>
            <p:nvPr/>
          </p:nvSpPr>
          <p:spPr>
            <a:xfrm>
              <a:off x="3996050" y="23679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7" y="1"/>
                  </a:moveTo>
                  <a:cubicBezTo>
                    <a:pt x="124" y="1"/>
                    <a:pt x="112" y="5"/>
                    <a:pt x="104" y="13"/>
                  </a:cubicBezTo>
                  <a:cubicBezTo>
                    <a:pt x="50" y="13"/>
                    <a:pt x="1" y="79"/>
                    <a:pt x="17" y="149"/>
                  </a:cubicBezTo>
                  <a:cubicBezTo>
                    <a:pt x="17" y="182"/>
                    <a:pt x="34" y="219"/>
                    <a:pt x="50" y="236"/>
                  </a:cubicBezTo>
                  <a:cubicBezTo>
                    <a:pt x="87" y="252"/>
                    <a:pt x="120" y="269"/>
                    <a:pt x="137" y="269"/>
                  </a:cubicBezTo>
                  <a:cubicBezTo>
                    <a:pt x="207" y="252"/>
                    <a:pt x="240" y="182"/>
                    <a:pt x="240" y="116"/>
                  </a:cubicBezTo>
                  <a:cubicBezTo>
                    <a:pt x="223" y="79"/>
                    <a:pt x="207" y="46"/>
                    <a:pt x="190" y="29"/>
                  </a:cubicBezTo>
                  <a:lnTo>
                    <a:pt x="170" y="13"/>
                  </a:lnTo>
                  <a:cubicBezTo>
                    <a:pt x="161" y="5"/>
                    <a:pt x="149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14"/>
            <p:cNvSpPr/>
            <p:nvPr/>
          </p:nvSpPr>
          <p:spPr>
            <a:xfrm>
              <a:off x="3993900" y="22608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3" y="1"/>
                  </a:moveTo>
                  <a:cubicBezTo>
                    <a:pt x="120" y="1"/>
                    <a:pt x="87" y="1"/>
                    <a:pt x="70" y="17"/>
                  </a:cubicBezTo>
                  <a:cubicBezTo>
                    <a:pt x="33" y="34"/>
                    <a:pt x="17" y="54"/>
                    <a:pt x="17" y="87"/>
                  </a:cubicBezTo>
                  <a:cubicBezTo>
                    <a:pt x="0" y="104"/>
                    <a:pt x="0" y="137"/>
                    <a:pt x="17" y="174"/>
                  </a:cubicBezTo>
                  <a:cubicBezTo>
                    <a:pt x="17" y="207"/>
                    <a:pt x="50" y="240"/>
                    <a:pt x="70" y="261"/>
                  </a:cubicBezTo>
                  <a:cubicBezTo>
                    <a:pt x="81" y="263"/>
                    <a:pt x="91" y="265"/>
                    <a:pt x="101" y="265"/>
                  </a:cubicBezTo>
                  <a:cubicBezTo>
                    <a:pt x="153" y="265"/>
                    <a:pt x="195" y="229"/>
                    <a:pt x="223" y="174"/>
                  </a:cubicBezTo>
                  <a:cubicBezTo>
                    <a:pt x="239" y="104"/>
                    <a:pt x="206" y="34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14"/>
            <p:cNvSpPr/>
            <p:nvPr/>
          </p:nvSpPr>
          <p:spPr>
            <a:xfrm>
              <a:off x="3988725" y="2384675"/>
              <a:ext cx="6025" cy="6825"/>
            </a:xfrm>
            <a:custGeom>
              <a:avLst/>
              <a:gdLst/>
              <a:ahLst/>
              <a:cxnLst/>
              <a:rect l="l" t="t" r="r" b="b"/>
              <a:pathLst>
                <a:path w="241" h="273" extrusionOk="0">
                  <a:moveTo>
                    <a:pt x="131" y="0"/>
                  </a:moveTo>
                  <a:cubicBezTo>
                    <a:pt x="121" y="0"/>
                    <a:pt x="112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50" y="235"/>
                  </a:cubicBezTo>
                  <a:cubicBezTo>
                    <a:pt x="88" y="256"/>
                    <a:pt x="121" y="273"/>
                    <a:pt x="137" y="273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4" y="83"/>
                    <a:pt x="207" y="50"/>
                    <a:pt x="191" y="29"/>
                  </a:cubicBezTo>
                  <a:lnTo>
                    <a:pt x="174" y="13"/>
                  </a:lnTo>
                  <a:cubicBezTo>
                    <a:pt x="156" y="5"/>
                    <a:pt x="142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14"/>
            <p:cNvSpPr/>
            <p:nvPr/>
          </p:nvSpPr>
          <p:spPr>
            <a:xfrm>
              <a:off x="4006350" y="23060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7" y="186"/>
                    <a:pt x="34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54" y="256"/>
                    <a:pt x="191" y="240"/>
                    <a:pt x="207" y="207"/>
                  </a:cubicBezTo>
                  <a:cubicBezTo>
                    <a:pt x="224" y="170"/>
                    <a:pt x="224" y="137"/>
                    <a:pt x="224" y="104"/>
                  </a:cubicBezTo>
                  <a:cubicBezTo>
                    <a:pt x="224" y="67"/>
                    <a:pt x="207" y="50"/>
                    <a:pt x="191" y="34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14"/>
            <p:cNvSpPr/>
            <p:nvPr/>
          </p:nvSpPr>
          <p:spPr>
            <a:xfrm>
              <a:off x="3990500" y="23373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82" y="17"/>
                    <a:pt x="66" y="17"/>
                    <a:pt x="50" y="33"/>
                  </a:cubicBezTo>
                  <a:cubicBezTo>
                    <a:pt x="17" y="66"/>
                    <a:pt x="0" y="103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186" y="256"/>
                    <a:pt x="239" y="190"/>
                    <a:pt x="239" y="120"/>
                  </a:cubicBezTo>
                  <a:lnTo>
                    <a:pt x="223" y="120"/>
                  </a:lnTo>
                  <a:cubicBezTo>
                    <a:pt x="223" y="66"/>
                    <a:pt x="206" y="33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14"/>
            <p:cNvSpPr/>
            <p:nvPr/>
          </p:nvSpPr>
          <p:spPr>
            <a:xfrm>
              <a:off x="3984825" y="2323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3" y="0"/>
                  </a:moveTo>
                  <a:cubicBezTo>
                    <a:pt x="117" y="0"/>
                    <a:pt x="110" y="2"/>
                    <a:pt x="103" y="9"/>
                  </a:cubicBezTo>
                  <a:cubicBezTo>
                    <a:pt x="70" y="9"/>
                    <a:pt x="37" y="26"/>
                    <a:pt x="21" y="59"/>
                  </a:cubicBezTo>
                  <a:cubicBezTo>
                    <a:pt x="0" y="75"/>
                    <a:pt x="0" y="112"/>
                    <a:pt x="0" y="145"/>
                  </a:cubicBezTo>
                  <a:cubicBezTo>
                    <a:pt x="21" y="178"/>
                    <a:pt x="21" y="215"/>
                    <a:pt x="54" y="232"/>
                  </a:cubicBezTo>
                  <a:cubicBezTo>
                    <a:pt x="70" y="248"/>
                    <a:pt x="103" y="265"/>
                    <a:pt x="140" y="265"/>
                  </a:cubicBezTo>
                  <a:cubicBezTo>
                    <a:pt x="190" y="248"/>
                    <a:pt x="244" y="178"/>
                    <a:pt x="227" y="112"/>
                  </a:cubicBezTo>
                  <a:cubicBezTo>
                    <a:pt x="227" y="75"/>
                    <a:pt x="206" y="42"/>
                    <a:pt x="173" y="26"/>
                  </a:cubicBezTo>
                  <a:cubicBezTo>
                    <a:pt x="173" y="26"/>
                    <a:pt x="173" y="9"/>
                    <a:pt x="157" y="9"/>
                  </a:cubicBezTo>
                  <a:cubicBezTo>
                    <a:pt x="146" y="9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14"/>
            <p:cNvSpPr/>
            <p:nvPr/>
          </p:nvSpPr>
          <p:spPr>
            <a:xfrm>
              <a:off x="3989975" y="2308225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34" y="0"/>
                  </a:moveTo>
                  <a:cubicBezTo>
                    <a:pt x="123" y="0"/>
                    <a:pt x="114" y="5"/>
                    <a:pt x="103" y="16"/>
                  </a:cubicBezTo>
                  <a:cubicBezTo>
                    <a:pt x="54" y="16"/>
                    <a:pt x="0" y="82"/>
                    <a:pt x="21" y="152"/>
                  </a:cubicBezTo>
                  <a:cubicBezTo>
                    <a:pt x="21" y="185"/>
                    <a:pt x="38" y="222"/>
                    <a:pt x="54" y="238"/>
                  </a:cubicBezTo>
                  <a:cubicBezTo>
                    <a:pt x="87" y="255"/>
                    <a:pt x="103" y="271"/>
                    <a:pt x="141" y="271"/>
                  </a:cubicBezTo>
                  <a:cubicBezTo>
                    <a:pt x="207" y="255"/>
                    <a:pt x="244" y="185"/>
                    <a:pt x="244" y="119"/>
                  </a:cubicBezTo>
                  <a:cubicBezTo>
                    <a:pt x="227" y="65"/>
                    <a:pt x="207" y="32"/>
                    <a:pt x="174" y="16"/>
                  </a:cubicBezTo>
                  <a:cubicBezTo>
                    <a:pt x="157" y="5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14"/>
            <p:cNvSpPr/>
            <p:nvPr/>
          </p:nvSpPr>
          <p:spPr>
            <a:xfrm>
              <a:off x="4007600" y="2335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8" y="224"/>
                    <a:pt x="54" y="240"/>
                  </a:cubicBezTo>
                  <a:cubicBezTo>
                    <a:pt x="87" y="261"/>
                    <a:pt x="104" y="261"/>
                    <a:pt x="141" y="261"/>
                  </a:cubicBezTo>
                  <a:cubicBezTo>
                    <a:pt x="207" y="240"/>
                    <a:pt x="244" y="191"/>
                    <a:pt x="223" y="104"/>
                  </a:cubicBezTo>
                  <a:cubicBezTo>
                    <a:pt x="223" y="71"/>
                    <a:pt x="207" y="55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14"/>
            <p:cNvSpPr/>
            <p:nvPr/>
          </p:nvSpPr>
          <p:spPr>
            <a:xfrm>
              <a:off x="4003375" y="238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66" y="257"/>
                  </a:cubicBezTo>
                  <a:cubicBezTo>
                    <a:pt x="78" y="260"/>
                    <a:pt x="89" y="261"/>
                    <a:pt x="100" y="261"/>
                  </a:cubicBezTo>
                  <a:cubicBezTo>
                    <a:pt x="157" y="261"/>
                    <a:pt x="209" y="226"/>
                    <a:pt x="223" y="170"/>
                  </a:cubicBezTo>
                  <a:cubicBezTo>
                    <a:pt x="240" y="100"/>
                    <a:pt x="207" y="30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14"/>
            <p:cNvSpPr/>
            <p:nvPr/>
          </p:nvSpPr>
          <p:spPr>
            <a:xfrm>
              <a:off x="3999450" y="23209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7" y="21"/>
                    <a:pt x="54" y="38"/>
                  </a:cubicBezTo>
                  <a:cubicBezTo>
                    <a:pt x="17" y="87"/>
                    <a:pt x="1" y="157"/>
                    <a:pt x="34" y="22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25" y="265"/>
                    <a:pt x="132" y="267"/>
                    <a:pt x="139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23" y="87"/>
                    <a:pt x="207" y="54"/>
                  </a:cubicBezTo>
                  <a:cubicBezTo>
                    <a:pt x="207" y="38"/>
                    <a:pt x="190" y="21"/>
                    <a:pt x="174" y="21"/>
                  </a:cubicBezTo>
                  <a:cubicBezTo>
                    <a:pt x="157" y="2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14"/>
            <p:cNvSpPr/>
            <p:nvPr/>
          </p:nvSpPr>
          <p:spPr>
            <a:xfrm>
              <a:off x="4005950" y="225582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7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36"/>
                    <a:pt x="83" y="256"/>
                  </a:cubicBezTo>
                  <a:cubicBezTo>
                    <a:pt x="102" y="265"/>
                    <a:pt x="119" y="269"/>
                    <a:pt x="135" y="269"/>
                  </a:cubicBezTo>
                  <a:cubicBezTo>
                    <a:pt x="180" y="269"/>
                    <a:pt x="215" y="238"/>
                    <a:pt x="240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14"/>
            <p:cNvSpPr/>
            <p:nvPr/>
          </p:nvSpPr>
          <p:spPr>
            <a:xfrm>
              <a:off x="4001200" y="2275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6" y="265"/>
                    <a:pt x="132" y="263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14"/>
            <p:cNvSpPr/>
            <p:nvPr/>
          </p:nvSpPr>
          <p:spPr>
            <a:xfrm>
              <a:off x="3988725" y="23541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11" y="1"/>
                  </a:moveTo>
                  <a:cubicBezTo>
                    <a:pt x="71" y="1"/>
                    <a:pt x="30" y="32"/>
                    <a:pt x="17" y="84"/>
                  </a:cubicBezTo>
                  <a:cubicBezTo>
                    <a:pt x="1" y="154"/>
                    <a:pt x="17" y="220"/>
                    <a:pt x="88" y="257"/>
                  </a:cubicBezTo>
                  <a:cubicBezTo>
                    <a:pt x="99" y="261"/>
                    <a:pt x="112" y="263"/>
                    <a:pt x="125" y="263"/>
                  </a:cubicBezTo>
                  <a:cubicBezTo>
                    <a:pt x="167" y="263"/>
                    <a:pt x="211" y="240"/>
                    <a:pt x="224" y="187"/>
                  </a:cubicBezTo>
                  <a:cubicBezTo>
                    <a:pt x="240" y="117"/>
                    <a:pt x="224" y="34"/>
                    <a:pt x="153" y="13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14"/>
            <p:cNvSpPr/>
            <p:nvPr/>
          </p:nvSpPr>
          <p:spPr>
            <a:xfrm>
              <a:off x="3827225" y="2338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14"/>
            <p:cNvSpPr/>
            <p:nvPr/>
          </p:nvSpPr>
          <p:spPr>
            <a:xfrm>
              <a:off x="3947925" y="2268200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36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17" y="87"/>
                    <a:pt x="0" y="153"/>
                    <a:pt x="54" y="223"/>
                  </a:cubicBezTo>
                  <a:cubicBezTo>
                    <a:pt x="70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8" y="265"/>
                    <a:pt x="183" y="251"/>
                    <a:pt x="206" y="240"/>
                  </a:cubicBezTo>
                  <a:cubicBezTo>
                    <a:pt x="239" y="190"/>
                    <a:pt x="260" y="104"/>
                    <a:pt x="223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14"/>
            <p:cNvSpPr/>
            <p:nvPr/>
          </p:nvSpPr>
          <p:spPr>
            <a:xfrm>
              <a:off x="3823400" y="23840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9" y="0"/>
                  </a:moveTo>
                  <a:cubicBezTo>
                    <a:pt x="102" y="0"/>
                    <a:pt x="81" y="12"/>
                    <a:pt x="67" y="23"/>
                  </a:cubicBezTo>
                  <a:cubicBezTo>
                    <a:pt x="17" y="77"/>
                    <a:pt x="1" y="159"/>
                    <a:pt x="50" y="213"/>
                  </a:cubicBezTo>
                  <a:cubicBezTo>
                    <a:pt x="67" y="230"/>
                    <a:pt x="87" y="246"/>
                    <a:pt x="120" y="262"/>
                  </a:cubicBezTo>
                  <a:cubicBezTo>
                    <a:pt x="153" y="262"/>
                    <a:pt x="170" y="246"/>
                    <a:pt x="207" y="230"/>
                  </a:cubicBezTo>
                  <a:cubicBezTo>
                    <a:pt x="240" y="180"/>
                    <a:pt x="256" y="110"/>
                    <a:pt x="223" y="40"/>
                  </a:cubicBezTo>
                  <a:cubicBezTo>
                    <a:pt x="207" y="23"/>
                    <a:pt x="190" y="23"/>
                    <a:pt x="170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14"/>
            <p:cNvSpPr/>
            <p:nvPr/>
          </p:nvSpPr>
          <p:spPr>
            <a:xfrm>
              <a:off x="3824225" y="2414575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57"/>
                    <a:pt x="34" y="227"/>
                    <a:pt x="87" y="243"/>
                  </a:cubicBezTo>
                  <a:cubicBezTo>
                    <a:pt x="101" y="252"/>
                    <a:pt x="115" y="256"/>
                    <a:pt x="130" y="256"/>
                  </a:cubicBezTo>
                  <a:cubicBezTo>
                    <a:pt x="170" y="256"/>
                    <a:pt x="211" y="225"/>
                    <a:pt x="223" y="173"/>
                  </a:cubicBezTo>
                  <a:cubicBezTo>
                    <a:pt x="261" y="107"/>
                    <a:pt x="223" y="37"/>
                    <a:pt x="174" y="4"/>
                  </a:cubicBez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14"/>
            <p:cNvSpPr/>
            <p:nvPr/>
          </p:nvSpPr>
          <p:spPr>
            <a:xfrm>
              <a:off x="3832375" y="24014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1" y="0"/>
                  </a:moveTo>
                  <a:cubicBezTo>
                    <a:pt x="78" y="0"/>
                    <a:pt x="44" y="33"/>
                    <a:pt x="17" y="81"/>
                  </a:cubicBezTo>
                  <a:cubicBezTo>
                    <a:pt x="1" y="151"/>
                    <a:pt x="38" y="221"/>
                    <a:pt x="87" y="254"/>
                  </a:cubicBezTo>
                  <a:cubicBezTo>
                    <a:pt x="97" y="257"/>
                    <a:pt x="106" y="258"/>
                    <a:pt x="116" y="258"/>
                  </a:cubicBezTo>
                  <a:cubicBezTo>
                    <a:pt x="162" y="258"/>
                    <a:pt x="210" y="228"/>
                    <a:pt x="223" y="184"/>
                  </a:cubicBezTo>
                  <a:cubicBezTo>
                    <a:pt x="260" y="118"/>
                    <a:pt x="223" y="31"/>
                    <a:pt x="174" y="15"/>
                  </a:cubicBezTo>
                  <a:cubicBezTo>
                    <a:pt x="155" y="5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14"/>
            <p:cNvSpPr/>
            <p:nvPr/>
          </p:nvSpPr>
          <p:spPr>
            <a:xfrm>
              <a:off x="3827225" y="2288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6" y="257"/>
                  </a:cubicBezTo>
                  <a:cubicBezTo>
                    <a:pt x="162" y="257"/>
                    <a:pt x="209" y="227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14"/>
            <p:cNvSpPr/>
            <p:nvPr/>
          </p:nvSpPr>
          <p:spPr>
            <a:xfrm>
              <a:off x="3833300" y="24439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20" y="0"/>
                  </a:moveTo>
                  <a:cubicBezTo>
                    <a:pt x="107" y="0"/>
                    <a:pt x="93" y="4"/>
                    <a:pt x="83" y="13"/>
                  </a:cubicBezTo>
                  <a:cubicBezTo>
                    <a:pt x="67" y="13"/>
                    <a:pt x="34" y="29"/>
                    <a:pt x="17" y="66"/>
                  </a:cubicBezTo>
                  <a:cubicBezTo>
                    <a:pt x="1" y="83"/>
                    <a:pt x="1" y="116"/>
                    <a:pt x="1" y="153"/>
                  </a:cubicBezTo>
                  <a:cubicBezTo>
                    <a:pt x="1" y="186"/>
                    <a:pt x="17" y="219"/>
                    <a:pt x="34" y="235"/>
                  </a:cubicBezTo>
                  <a:cubicBezTo>
                    <a:pt x="57" y="250"/>
                    <a:pt x="83" y="262"/>
                    <a:pt x="102" y="262"/>
                  </a:cubicBezTo>
                  <a:cubicBezTo>
                    <a:pt x="109" y="262"/>
                    <a:pt x="115" y="260"/>
                    <a:pt x="120" y="256"/>
                  </a:cubicBezTo>
                  <a:cubicBezTo>
                    <a:pt x="186" y="256"/>
                    <a:pt x="223" y="186"/>
                    <a:pt x="223" y="116"/>
                  </a:cubicBezTo>
                  <a:cubicBezTo>
                    <a:pt x="207" y="83"/>
                    <a:pt x="186" y="50"/>
                    <a:pt x="170" y="29"/>
                  </a:cubicBezTo>
                  <a:cubicBezTo>
                    <a:pt x="170" y="13"/>
                    <a:pt x="153" y="13"/>
                    <a:pt x="153" y="13"/>
                  </a:cubicBezTo>
                  <a:cubicBezTo>
                    <a:pt x="145" y="4"/>
                    <a:pt x="13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14"/>
            <p:cNvSpPr/>
            <p:nvPr/>
          </p:nvSpPr>
          <p:spPr>
            <a:xfrm>
              <a:off x="3828975" y="23682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1" y="257"/>
                    <a:pt x="104" y="257"/>
                    <a:pt x="120" y="257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14"/>
            <p:cNvSpPr/>
            <p:nvPr/>
          </p:nvSpPr>
          <p:spPr>
            <a:xfrm>
              <a:off x="3842275" y="233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4" y="17"/>
                  </a:cubicBezTo>
                  <a:cubicBezTo>
                    <a:pt x="0" y="66"/>
                    <a:pt x="0" y="153"/>
                    <a:pt x="33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36" y="256"/>
                    <a:pt x="173" y="256"/>
                    <a:pt x="190" y="223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206" y="33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14"/>
            <p:cNvSpPr/>
            <p:nvPr/>
          </p:nvSpPr>
          <p:spPr>
            <a:xfrm>
              <a:off x="3842275" y="22876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0"/>
                  </a:moveTo>
                  <a:cubicBezTo>
                    <a:pt x="87" y="0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3" y="259"/>
                    <a:pt x="212" y="226"/>
                    <a:pt x="239" y="168"/>
                  </a:cubicBezTo>
                  <a:cubicBezTo>
                    <a:pt x="260" y="98"/>
                    <a:pt x="223" y="32"/>
                    <a:pt x="173" y="15"/>
                  </a:cubicBezTo>
                  <a:cubicBezTo>
                    <a:pt x="159" y="5"/>
                    <a:pt x="143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14"/>
            <p:cNvSpPr/>
            <p:nvPr/>
          </p:nvSpPr>
          <p:spPr>
            <a:xfrm>
              <a:off x="3820425" y="24503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0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1"/>
                    <a:pt x="81" y="263"/>
                    <a:pt x="112" y="263"/>
                  </a:cubicBezTo>
                  <a:cubicBezTo>
                    <a:pt x="137" y="263"/>
                    <a:pt x="164" y="255"/>
                    <a:pt x="186" y="240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14"/>
            <p:cNvSpPr/>
            <p:nvPr/>
          </p:nvSpPr>
          <p:spPr>
            <a:xfrm>
              <a:off x="3844425" y="22707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71" y="1"/>
                    <a:pt x="50" y="17"/>
                    <a:pt x="34" y="34"/>
                  </a:cubicBezTo>
                  <a:cubicBezTo>
                    <a:pt x="17" y="71"/>
                    <a:pt x="1" y="104"/>
                    <a:pt x="1" y="153"/>
                  </a:cubicBezTo>
                  <a:cubicBezTo>
                    <a:pt x="17" y="190"/>
                    <a:pt x="34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1" y="240"/>
                    <a:pt x="224" y="190"/>
                    <a:pt x="224" y="120"/>
                  </a:cubicBezTo>
                  <a:lnTo>
                    <a:pt x="224" y="104"/>
                  </a:lnTo>
                  <a:cubicBezTo>
                    <a:pt x="224" y="71"/>
                    <a:pt x="191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14"/>
            <p:cNvSpPr/>
            <p:nvPr/>
          </p:nvSpPr>
          <p:spPr>
            <a:xfrm>
              <a:off x="3839275" y="23837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71" y="0"/>
                  </a:moveTo>
                  <a:cubicBezTo>
                    <a:pt x="17" y="33"/>
                    <a:pt x="1" y="87"/>
                    <a:pt x="1" y="136"/>
                  </a:cubicBezTo>
                  <a:cubicBezTo>
                    <a:pt x="1" y="169"/>
                    <a:pt x="17" y="207"/>
                    <a:pt x="50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40"/>
                    <a:pt x="223" y="169"/>
                    <a:pt x="223" y="103"/>
                  </a:cubicBezTo>
                  <a:cubicBezTo>
                    <a:pt x="223" y="87"/>
                    <a:pt x="223" y="87"/>
                    <a:pt x="207" y="66"/>
                  </a:cubicBezTo>
                  <a:cubicBezTo>
                    <a:pt x="207" y="33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14"/>
            <p:cNvSpPr/>
            <p:nvPr/>
          </p:nvSpPr>
          <p:spPr>
            <a:xfrm>
              <a:off x="3822475" y="24305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207" y="239"/>
                    <a:pt x="244" y="190"/>
                    <a:pt x="244" y="103"/>
                  </a:cubicBezTo>
                  <a:cubicBezTo>
                    <a:pt x="227" y="70"/>
                    <a:pt x="20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14"/>
            <p:cNvSpPr/>
            <p:nvPr/>
          </p:nvSpPr>
          <p:spPr>
            <a:xfrm>
              <a:off x="3828975" y="23231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5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53" y="260"/>
                    <a:pt x="190" y="243"/>
                    <a:pt x="207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14"/>
            <p:cNvSpPr/>
            <p:nvPr/>
          </p:nvSpPr>
          <p:spPr>
            <a:xfrm>
              <a:off x="3898550" y="22454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70" y="17"/>
                    <a:pt x="50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74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14"/>
            <p:cNvSpPr/>
            <p:nvPr/>
          </p:nvSpPr>
          <p:spPr>
            <a:xfrm>
              <a:off x="3828550" y="24627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88" y="260"/>
                    <a:pt x="104" y="260"/>
                    <a:pt x="121" y="260"/>
                  </a:cubicBezTo>
                  <a:cubicBezTo>
                    <a:pt x="154" y="207"/>
                    <a:pt x="191" y="157"/>
                    <a:pt x="224" y="87"/>
                  </a:cubicBezTo>
                  <a:cubicBezTo>
                    <a:pt x="224" y="71"/>
                    <a:pt x="207" y="54"/>
                    <a:pt x="191" y="38"/>
                  </a:cubicBezTo>
                  <a:cubicBezTo>
                    <a:pt x="191" y="21"/>
                    <a:pt x="170" y="21"/>
                    <a:pt x="170" y="21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14"/>
            <p:cNvSpPr/>
            <p:nvPr/>
          </p:nvSpPr>
          <p:spPr>
            <a:xfrm>
              <a:off x="3837525" y="24269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02" y="0"/>
                  </a:moveTo>
                  <a:cubicBezTo>
                    <a:pt x="85" y="0"/>
                    <a:pt x="66" y="14"/>
                    <a:pt x="54" y="26"/>
                  </a:cubicBezTo>
                  <a:cubicBezTo>
                    <a:pt x="1" y="75"/>
                    <a:pt x="1" y="162"/>
                    <a:pt x="38" y="215"/>
                  </a:cubicBezTo>
                  <a:cubicBezTo>
                    <a:pt x="57" y="244"/>
                    <a:pt x="89" y="262"/>
                    <a:pt x="122" y="262"/>
                  </a:cubicBezTo>
                  <a:cubicBezTo>
                    <a:pt x="145" y="262"/>
                    <a:pt x="170" y="252"/>
                    <a:pt x="190" y="232"/>
                  </a:cubicBezTo>
                  <a:cubicBezTo>
                    <a:pt x="244" y="178"/>
                    <a:pt x="244" y="112"/>
                    <a:pt x="207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0" y="9"/>
                  </a:lnTo>
                  <a:cubicBezTo>
                    <a:pt x="115" y="3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14"/>
            <p:cNvSpPr/>
            <p:nvPr/>
          </p:nvSpPr>
          <p:spPr>
            <a:xfrm>
              <a:off x="3948325" y="22523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54" y="1"/>
                    <a:pt x="1" y="67"/>
                    <a:pt x="17" y="137"/>
                  </a:cubicBezTo>
                  <a:cubicBezTo>
                    <a:pt x="17" y="170"/>
                    <a:pt x="38" y="207"/>
                    <a:pt x="54" y="223"/>
                  </a:cubicBezTo>
                  <a:cubicBezTo>
                    <a:pt x="87" y="256"/>
                    <a:pt x="120" y="256"/>
                    <a:pt x="141" y="256"/>
                  </a:cubicBezTo>
                  <a:cubicBezTo>
                    <a:pt x="207" y="240"/>
                    <a:pt x="244" y="170"/>
                    <a:pt x="244" y="104"/>
                  </a:cubicBezTo>
                  <a:cubicBezTo>
                    <a:pt x="223" y="67"/>
                    <a:pt x="207" y="34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14"/>
            <p:cNvSpPr/>
            <p:nvPr/>
          </p:nvSpPr>
          <p:spPr>
            <a:xfrm>
              <a:off x="3949675" y="2300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22"/>
                    <a:pt x="33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17" y="191"/>
                    <a:pt x="33" y="207"/>
                    <a:pt x="50" y="244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4"/>
                    <a:pt x="239" y="191"/>
                    <a:pt x="223" y="104"/>
                  </a:cubicBezTo>
                  <a:cubicBezTo>
                    <a:pt x="223" y="71"/>
                    <a:pt x="207" y="55"/>
                    <a:pt x="190" y="22"/>
                  </a:cubicBezTo>
                  <a:cubicBezTo>
                    <a:pt x="169" y="22"/>
                    <a:pt x="169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14"/>
            <p:cNvSpPr/>
            <p:nvPr/>
          </p:nvSpPr>
          <p:spPr>
            <a:xfrm>
              <a:off x="3820825" y="23536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37" y="260"/>
                    <a:pt x="170" y="260"/>
                    <a:pt x="190" y="240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23" y="120"/>
                    <a:pt x="223" y="87"/>
                    <a:pt x="207" y="54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14"/>
            <p:cNvSpPr/>
            <p:nvPr/>
          </p:nvSpPr>
          <p:spPr>
            <a:xfrm>
              <a:off x="3864625" y="2391100"/>
              <a:ext cx="6025" cy="6550"/>
            </a:xfrm>
            <a:custGeom>
              <a:avLst/>
              <a:gdLst/>
              <a:ahLst/>
              <a:cxnLst/>
              <a:rect l="l" t="t" r="r" b="b"/>
              <a:pathLst>
                <a:path w="241" h="262" extrusionOk="0">
                  <a:moveTo>
                    <a:pt x="110" y="1"/>
                  </a:moveTo>
                  <a:cubicBezTo>
                    <a:pt x="70" y="1"/>
                    <a:pt x="29" y="34"/>
                    <a:pt x="17" y="82"/>
                  </a:cubicBezTo>
                  <a:cubicBezTo>
                    <a:pt x="1" y="102"/>
                    <a:pt x="1" y="119"/>
                    <a:pt x="1" y="152"/>
                  </a:cubicBezTo>
                  <a:cubicBezTo>
                    <a:pt x="17" y="185"/>
                    <a:pt x="34" y="238"/>
                    <a:pt x="67" y="255"/>
                  </a:cubicBezTo>
                  <a:cubicBezTo>
                    <a:pt x="81" y="259"/>
                    <a:pt x="94" y="261"/>
                    <a:pt x="106" y="261"/>
                  </a:cubicBezTo>
                  <a:cubicBezTo>
                    <a:pt x="139" y="261"/>
                    <a:pt x="163" y="246"/>
                    <a:pt x="191" y="222"/>
                  </a:cubicBezTo>
                  <a:cubicBezTo>
                    <a:pt x="207" y="222"/>
                    <a:pt x="207" y="205"/>
                    <a:pt x="224" y="185"/>
                  </a:cubicBezTo>
                  <a:cubicBezTo>
                    <a:pt x="240" y="119"/>
                    <a:pt x="207" y="32"/>
                    <a:pt x="154" y="16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14"/>
            <p:cNvSpPr/>
            <p:nvPr/>
          </p:nvSpPr>
          <p:spPr>
            <a:xfrm>
              <a:off x="3834950" y="230307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1" y="1"/>
                  </a:moveTo>
                  <a:cubicBezTo>
                    <a:pt x="78" y="1"/>
                    <a:pt x="44" y="34"/>
                    <a:pt x="17" y="82"/>
                  </a:cubicBezTo>
                  <a:cubicBezTo>
                    <a:pt x="1" y="152"/>
                    <a:pt x="38" y="238"/>
                    <a:pt x="87" y="255"/>
                  </a:cubicBezTo>
                  <a:cubicBezTo>
                    <a:pt x="101" y="264"/>
                    <a:pt x="116" y="268"/>
                    <a:pt x="131" y="268"/>
                  </a:cubicBezTo>
                  <a:cubicBezTo>
                    <a:pt x="172" y="268"/>
                    <a:pt x="211" y="236"/>
                    <a:pt x="223" y="185"/>
                  </a:cubicBezTo>
                  <a:cubicBezTo>
                    <a:pt x="260" y="119"/>
                    <a:pt x="223" y="49"/>
                    <a:pt x="174" y="16"/>
                  </a:cubicBezTo>
                  <a:cubicBezTo>
                    <a:pt x="155" y="6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14"/>
            <p:cNvSpPr/>
            <p:nvPr/>
          </p:nvSpPr>
          <p:spPr>
            <a:xfrm>
              <a:off x="3835875" y="2351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50" y="0"/>
                    <a:pt x="1" y="71"/>
                    <a:pt x="17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60"/>
                    <a:pt x="104" y="260"/>
                    <a:pt x="137" y="260"/>
                  </a:cubicBezTo>
                  <a:cubicBezTo>
                    <a:pt x="170" y="240"/>
                    <a:pt x="186" y="223"/>
                    <a:pt x="207" y="207"/>
                  </a:cubicBezTo>
                  <a:cubicBezTo>
                    <a:pt x="223" y="174"/>
                    <a:pt x="240" y="136"/>
                    <a:pt x="223" y="103"/>
                  </a:cubicBezTo>
                  <a:cubicBezTo>
                    <a:pt x="223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14"/>
            <p:cNvSpPr/>
            <p:nvPr/>
          </p:nvSpPr>
          <p:spPr>
            <a:xfrm>
              <a:off x="3831550" y="22736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9" y="0"/>
                  </a:moveTo>
                  <a:cubicBezTo>
                    <a:pt x="102" y="0"/>
                    <a:pt x="82" y="12"/>
                    <a:pt x="71" y="24"/>
                  </a:cubicBezTo>
                  <a:cubicBezTo>
                    <a:pt x="17" y="77"/>
                    <a:pt x="1" y="164"/>
                    <a:pt x="50" y="213"/>
                  </a:cubicBezTo>
                  <a:cubicBezTo>
                    <a:pt x="71" y="246"/>
                    <a:pt x="87" y="267"/>
                    <a:pt x="120" y="267"/>
                  </a:cubicBezTo>
                  <a:cubicBezTo>
                    <a:pt x="153" y="267"/>
                    <a:pt x="174" y="246"/>
                    <a:pt x="207" y="230"/>
                  </a:cubicBezTo>
                  <a:cubicBezTo>
                    <a:pt x="223" y="213"/>
                    <a:pt x="240" y="180"/>
                    <a:pt x="240" y="143"/>
                  </a:cubicBezTo>
                  <a:cubicBezTo>
                    <a:pt x="240" y="110"/>
                    <a:pt x="240" y="77"/>
                    <a:pt x="223" y="40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14"/>
            <p:cNvSpPr/>
            <p:nvPr/>
          </p:nvSpPr>
          <p:spPr>
            <a:xfrm>
              <a:off x="3824225" y="22584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00"/>
                    <a:pt x="1" y="133"/>
                    <a:pt x="1" y="153"/>
                  </a:cubicBezTo>
                  <a:cubicBezTo>
                    <a:pt x="17" y="203"/>
                    <a:pt x="34" y="236"/>
                    <a:pt x="71" y="257"/>
                  </a:cubicBezTo>
                  <a:cubicBezTo>
                    <a:pt x="85" y="261"/>
                    <a:pt x="98" y="263"/>
                    <a:pt x="110" y="263"/>
                  </a:cubicBezTo>
                  <a:cubicBezTo>
                    <a:pt x="141" y="263"/>
                    <a:pt x="167" y="251"/>
                    <a:pt x="190" y="236"/>
                  </a:cubicBezTo>
                  <a:cubicBezTo>
                    <a:pt x="207" y="219"/>
                    <a:pt x="207" y="203"/>
                    <a:pt x="223" y="186"/>
                  </a:cubicBezTo>
                  <a:cubicBezTo>
                    <a:pt x="240" y="116"/>
                    <a:pt x="207" y="30"/>
                    <a:pt x="157" y="13"/>
                  </a:cubicBezTo>
                  <a:cubicBezTo>
                    <a:pt x="143" y="5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14"/>
            <p:cNvSpPr/>
            <p:nvPr/>
          </p:nvSpPr>
          <p:spPr>
            <a:xfrm>
              <a:off x="3822475" y="23086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38" y="17"/>
                    <a:pt x="1" y="83"/>
                    <a:pt x="1" y="153"/>
                  </a:cubicBezTo>
                  <a:cubicBezTo>
                    <a:pt x="21" y="186"/>
                    <a:pt x="38" y="223"/>
                    <a:pt x="54" y="240"/>
                  </a:cubicBezTo>
                  <a:cubicBezTo>
                    <a:pt x="66" y="252"/>
                    <a:pt x="86" y="263"/>
                    <a:pt x="110" y="263"/>
                  </a:cubicBezTo>
                  <a:cubicBezTo>
                    <a:pt x="120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7" y="120"/>
                  </a:cubicBezTo>
                  <a:cubicBezTo>
                    <a:pt x="227" y="83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14"/>
            <p:cNvSpPr/>
            <p:nvPr/>
          </p:nvSpPr>
          <p:spPr>
            <a:xfrm>
              <a:off x="3827225" y="2244700"/>
              <a:ext cx="6100" cy="6325"/>
            </a:xfrm>
            <a:custGeom>
              <a:avLst/>
              <a:gdLst/>
              <a:ahLst/>
              <a:cxnLst/>
              <a:rect l="l" t="t" r="r" b="b"/>
              <a:pathLst>
                <a:path w="244" h="253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49"/>
                    <a:pt x="37" y="219"/>
                    <a:pt x="87" y="252"/>
                  </a:cubicBezTo>
                  <a:lnTo>
                    <a:pt x="141" y="252"/>
                  </a:lnTo>
                  <a:cubicBezTo>
                    <a:pt x="174" y="252"/>
                    <a:pt x="207" y="219"/>
                    <a:pt x="223" y="186"/>
                  </a:cubicBezTo>
                  <a:cubicBezTo>
                    <a:pt x="244" y="133"/>
                    <a:pt x="244" y="83"/>
                    <a:pt x="207" y="46"/>
                  </a:cubicBezTo>
                  <a:cubicBezTo>
                    <a:pt x="190" y="29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14"/>
            <p:cNvSpPr/>
            <p:nvPr/>
          </p:nvSpPr>
          <p:spPr>
            <a:xfrm>
              <a:off x="3973275" y="23552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7" y="1"/>
                  </a:moveTo>
                  <a:cubicBezTo>
                    <a:pt x="79" y="1"/>
                    <a:pt x="42" y="22"/>
                    <a:pt x="17" y="73"/>
                  </a:cubicBezTo>
                  <a:cubicBezTo>
                    <a:pt x="1" y="143"/>
                    <a:pt x="33" y="229"/>
                    <a:pt x="87" y="246"/>
                  </a:cubicBezTo>
                  <a:cubicBezTo>
                    <a:pt x="100" y="254"/>
                    <a:pt x="115" y="259"/>
                    <a:pt x="129" y="259"/>
                  </a:cubicBezTo>
                  <a:cubicBezTo>
                    <a:pt x="170" y="259"/>
                    <a:pt x="211" y="227"/>
                    <a:pt x="223" y="176"/>
                  </a:cubicBezTo>
                  <a:cubicBezTo>
                    <a:pt x="256" y="110"/>
                    <a:pt x="223" y="40"/>
                    <a:pt x="174" y="7"/>
                  </a:cubicBezTo>
                  <a:cubicBezTo>
                    <a:pt x="157" y="3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14"/>
            <p:cNvSpPr/>
            <p:nvPr/>
          </p:nvSpPr>
          <p:spPr>
            <a:xfrm>
              <a:off x="3908025" y="2336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6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3" y="255"/>
                  </a:cubicBezTo>
                  <a:cubicBezTo>
                    <a:pt x="95" y="258"/>
                    <a:pt x="107" y="259"/>
                    <a:pt x="118" y="259"/>
                  </a:cubicBezTo>
                  <a:cubicBezTo>
                    <a:pt x="171" y="259"/>
                    <a:pt x="212" y="226"/>
                    <a:pt x="240" y="168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14"/>
            <p:cNvSpPr/>
            <p:nvPr/>
          </p:nvSpPr>
          <p:spPr>
            <a:xfrm>
              <a:off x="3908850" y="23841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5" y="265"/>
                    <a:pt x="132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14"/>
            <p:cNvSpPr/>
            <p:nvPr/>
          </p:nvSpPr>
          <p:spPr>
            <a:xfrm>
              <a:off x="3917000" y="2275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4" y="17"/>
                    <a:pt x="0" y="67"/>
                    <a:pt x="17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0"/>
                    <a:pt x="223" y="104"/>
                  </a:cubicBezTo>
                  <a:cubicBezTo>
                    <a:pt x="223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14"/>
            <p:cNvSpPr/>
            <p:nvPr/>
          </p:nvSpPr>
          <p:spPr>
            <a:xfrm>
              <a:off x="3911850" y="22905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70" y="0"/>
                    <a:pt x="33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14"/>
            <p:cNvSpPr/>
            <p:nvPr/>
          </p:nvSpPr>
          <p:spPr>
            <a:xfrm>
              <a:off x="3901950" y="2356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0"/>
                    <a:pt x="0" y="70"/>
                    <a:pt x="17" y="140"/>
                  </a:cubicBezTo>
                  <a:cubicBezTo>
                    <a:pt x="17" y="206"/>
                    <a:pt x="71" y="260"/>
                    <a:pt x="141" y="260"/>
                  </a:cubicBezTo>
                  <a:cubicBezTo>
                    <a:pt x="174" y="243"/>
                    <a:pt x="190" y="223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14"/>
            <p:cNvSpPr/>
            <p:nvPr/>
          </p:nvSpPr>
          <p:spPr>
            <a:xfrm>
              <a:off x="3904525" y="2306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20" y="1"/>
                    <a:pt x="87" y="17"/>
                    <a:pt x="71" y="34"/>
                  </a:cubicBezTo>
                  <a:cubicBezTo>
                    <a:pt x="17" y="87"/>
                    <a:pt x="1" y="153"/>
                    <a:pt x="54" y="223"/>
                  </a:cubicBezTo>
                  <a:cubicBezTo>
                    <a:pt x="71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9" y="265"/>
                    <a:pt x="184" y="251"/>
                    <a:pt x="207" y="240"/>
                  </a:cubicBezTo>
                  <a:cubicBezTo>
                    <a:pt x="223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23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74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14"/>
            <p:cNvSpPr/>
            <p:nvPr/>
          </p:nvSpPr>
          <p:spPr>
            <a:xfrm>
              <a:off x="3900700" y="23719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6" y="0"/>
                  </a:moveTo>
                  <a:cubicBezTo>
                    <a:pt x="108" y="0"/>
                    <a:pt x="99" y="2"/>
                    <a:pt x="88" y="7"/>
                  </a:cubicBezTo>
                  <a:cubicBezTo>
                    <a:pt x="34" y="7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1" y="267"/>
                  </a:cubicBezTo>
                  <a:cubicBezTo>
                    <a:pt x="154" y="251"/>
                    <a:pt x="191" y="230"/>
                    <a:pt x="207" y="214"/>
                  </a:cubicBezTo>
                  <a:cubicBezTo>
                    <a:pt x="224" y="181"/>
                    <a:pt x="224" y="148"/>
                    <a:pt x="224" y="111"/>
                  </a:cubicBezTo>
                  <a:cubicBezTo>
                    <a:pt x="224" y="78"/>
                    <a:pt x="207" y="45"/>
                    <a:pt x="170" y="24"/>
                  </a:cubicBezTo>
                  <a:lnTo>
                    <a:pt x="154" y="7"/>
                  </a:lnTo>
                  <a:cubicBezTo>
                    <a:pt x="143" y="7"/>
                    <a:pt x="13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14"/>
            <p:cNvSpPr/>
            <p:nvPr/>
          </p:nvSpPr>
          <p:spPr>
            <a:xfrm>
              <a:off x="3900300" y="2321800"/>
              <a:ext cx="6425" cy="6625"/>
            </a:xfrm>
            <a:custGeom>
              <a:avLst/>
              <a:gdLst/>
              <a:ahLst/>
              <a:cxnLst/>
              <a:rect l="l" t="t" r="r" b="b"/>
              <a:pathLst>
                <a:path w="257" h="265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60"/>
                  </a:cubicBezTo>
                  <a:cubicBezTo>
                    <a:pt x="92" y="263"/>
                    <a:pt x="102" y="264"/>
                    <a:pt x="111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14"/>
            <p:cNvSpPr/>
            <p:nvPr/>
          </p:nvSpPr>
          <p:spPr>
            <a:xfrm>
              <a:off x="3917400" y="230410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2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87" y="8"/>
                    <a:pt x="54" y="24"/>
                    <a:pt x="38" y="41"/>
                  </a:cubicBezTo>
                  <a:cubicBezTo>
                    <a:pt x="17" y="57"/>
                    <a:pt x="1" y="111"/>
                    <a:pt x="17" y="144"/>
                  </a:cubicBezTo>
                  <a:cubicBezTo>
                    <a:pt x="17" y="181"/>
                    <a:pt x="38" y="214"/>
                    <a:pt x="54" y="230"/>
                  </a:cubicBezTo>
                  <a:cubicBezTo>
                    <a:pt x="87" y="247"/>
                    <a:pt x="104" y="263"/>
                    <a:pt x="141" y="263"/>
                  </a:cubicBezTo>
                  <a:cubicBezTo>
                    <a:pt x="191" y="247"/>
                    <a:pt x="244" y="197"/>
                    <a:pt x="224" y="127"/>
                  </a:cubicBezTo>
                  <a:lnTo>
                    <a:pt x="224" y="111"/>
                  </a:lnTo>
                  <a:cubicBezTo>
                    <a:pt x="224" y="57"/>
                    <a:pt x="191" y="24"/>
                    <a:pt x="158" y="8"/>
                  </a:cubicBezTo>
                  <a:cubicBezTo>
                    <a:pt x="147" y="8"/>
                    <a:pt x="134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14"/>
            <p:cNvSpPr/>
            <p:nvPr/>
          </p:nvSpPr>
          <p:spPr>
            <a:xfrm>
              <a:off x="3920400" y="22600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21" y="50"/>
                    <a:pt x="0" y="87"/>
                    <a:pt x="0" y="120"/>
                  </a:cubicBezTo>
                  <a:cubicBezTo>
                    <a:pt x="0" y="153"/>
                    <a:pt x="21" y="191"/>
                    <a:pt x="38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41" y="257"/>
                    <a:pt x="157" y="257"/>
                    <a:pt x="190" y="224"/>
                  </a:cubicBezTo>
                  <a:cubicBezTo>
                    <a:pt x="227" y="191"/>
                    <a:pt x="244" y="104"/>
                    <a:pt x="207" y="50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14"/>
            <p:cNvSpPr/>
            <p:nvPr/>
          </p:nvSpPr>
          <p:spPr>
            <a:xfrm>
              <a:off x="3922975" y="23348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6"/>
                    <a:pt x="1" y="66"/>
                    <a:pt x="21" y="153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39"/>
                    <a:pt x="244" y="169"/>
                    <a:pt x="227" y="103"/>
                  </a:cubicBezTo>
                  <a:cubicBezTo>
                    <a:pt x="227" y="66"/>
                    <a:pt x="207" y="33"/>
                    <a:pt x="190" y="16"/>
                  </a:cubicBezTo>
                  <a:cubicBezTo>
                    <a:pt x="174" y="16"/>
                    <a:pt x="174" y="16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14"/>
            <p:cNvSpPr/>
            <p:nvPr/>
          </p:nvSpPr>
          <p:spPr>
            <a:xfrm>
              <a:off x="3915750" y="2351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04" y="1"/>
                  </a:moveTo>
                  <a:cubicBezTo>
                    <a:pt x="50" y="17"/>
                    <a:pt x="1" y="71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4" y="104"/>
                  </a:cubicBezTo>
                  <a:cubicBezTo>
                    <a:pt x="224" y="71"/>
                    <a:pt x="207" y="38"/>
                    <a:pt x="186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14"/>
            <p:cNvSpPr/>
            <p:nvPr/>
          </p:nvSpPr>
          <p:spPr>
            <a:xfrm>
              <a:off x="3915250" y="2367350"/>
              <a:ext cx="6525" cy="6950"/>
            </a:xfrm>
            <a:custGeom>
              <a:avLst/>
              <a:gdLst/>
              <a:ahLst/>
              <a:cxnLst/>
              <a:rect l="l" t="t" r="r" b="b"/>
              <a:pathLst>
                <a:path w="261" h="278" extrusionOk="0">
                  <a:moveTo>
                    <a:pt x="140" y="1"/>
                  </a:moveTo>
                  <a:cubicBezTo>
                    <a:pt x="103" y="1"/>
                    <a:pt x="87" y="21"/>
                    <a:pt x="54" y="38"/>
                  </a:cubicBezTo>
                  <a:cubicBezTo>
                    <a:pt x="21" y="87"/>
                    <a:pt x="0" y="158"/>
                    <a:pt x="37" y="228"/>
                  </a:cubicBezTo>
                  <a:cubicBezTo>
                    <a:pt x="54" y="244"/>
                    <a:pt x="87" y="261"/>
                    <a:pt x="124" y="277"/>
                  </a:cubicBezTo>
                  <a:cubicBezTo>
                    <a:pt x="140" y="277"/>
                    <a:pt x="173" y="261"/>
                    <a:pt x="190" y="244"/>
                  </a:cubicBezTo>
                  <a:cubicBezTo>
                    <a:pt x="244" y="190"/>
                    <a:pt x="260" y="104"/>
                    <a:pt x="206" y="54"/>
                  </a:cubicBezTo>
                  <a:cubicBezTo>
                    <a:pt x="206" y="38"/>
                    <a:pt x="190" y="21"/>
                    <a:pt x="173" y="21"/>
                  </a:cubicBezTo>
                  <a:cubicBezTo>
                    <a:pt x="157" y="21"/>
                    <a:pt x="157" y="2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14"/>
            <p:cNvSpPr/>
            <p:nvPr/>
          </p:nvSpPr>
          <p:spPr>
            <a:xfrm>
              <a:off x="3915750" y="23208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28" y="1"/>
                  </a:moveTo>
                  <a:cubicBezTo>
                    <a:pt x="83" y="1"/>
                    <a:pt x="31" y="36"/>
                    <a:pt x="17" y="91"/>
                  </a:cubicBezTo>
                  <a:cubicBezTo>
                    <a:pt x="1" y="145"/>
                    <a:pt x="17" y="231"/>
                    <a:pt x="67" y="248"/>
                  </a:cubicBezTo>
                  <a:cubicBezTo>
                    <a:pt x="86" y="257"/>
                    <a:pt x="104" y="261"/>
                    <a:pt x="122" y="261"/>
                  </a:cubicBezTo>
                  <a:cubicBezTo>
                    <a:pt x="170" y="261"/>
                    <a:pt x="211" y="229"/>
                    <a:pt x="224" y="178"/>
                  </a:cubicBezTo>
                  <a:cubicBezTo>
                    <a:pt x="240" y="108"/>
                    <a:pt x="207" y="42"/>
                    <a:pt x="153" y="5"/>
                  </a:cubicBezTo>
                  <a:cubicBezTo>
                    <a:pt x="146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14"/>
            <p:cNvSpPr/>
            <p:nvPr/>
          </p:nvSpPr>
          <p:spPr>
            <a:xfrm>
              <a:off x="3900300" y="227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44"/>
                  </a:cubicBezTo>
                  <a:cubicBezTo>
                    <a:pt x="104" y="260"/>
                    <a:pt x="120" y="260"/>
                    <a:pt x="137" y="260"/>
                  </a:cubicBezTo>
                  <a:cubicBezTo>
                    <a:pt x="170" y="260"/>
                    <a:pt x="223" y="227"/>
                    <a:pt x="223" y="173"/>
                  </a:cubicBezTo>
                  <a:cubicBezTo>
                    <a:pt x="240" y="124"/>
                    <a:pt x="240" y="70"/>
                    <a:pt x="207" y="37"/>
                  </a:cubicBezTo>
                  <a:cubicBezTo>
                    <a:pt x="207" y="21"/>
                    <a:pt x="186" y="21"/>
                    <a:pt x="170" y="4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14"/>
            <p:cNvSpPr/>
            <p:nvPr/>
          </p:nvSpPr>
          <p:spPr>
            <a:xfrm>
              <a:off x="3886075" y="2251925"/>
              <a:ext cx="5600" cy="6475"/>
            </a:xfrm>
            <a:custGeom>
              <a:avLst/>
              <a:gdLst/>
              <a:ahLst/>
              <a:cxnLst/>
              <a:rect l="l" t="t" r="r" b="b"/>
              <a:pathLst>
                <a:path w="224" h="259" extrusionOk="0">
                  <a:moveTo>
                    <a:pt x="120" y="0"/>
                  </a:moveTo>
                  <a:cubicBezTo>
                    <a:pt x="87" y="0"/>
                    <a:pt x="54" y="0"/>
                    <a:pt x="34" y="33"/>
                  </a:cubicBezTo>
                  <a:cubicBezTo>
                    <a:pt x="17" y="50"/>
                    <a:pt x="1" y="83"/>
                    <a:pt x="1" y="120"/>
                  </a:cubicBezTo>
                  <a:cubicBezTo>
                    <a:pt x="1" y="153"/>
                    <a:pt x="1" y="186"/>
                    <a:pt x="17" y="206"/>
                  </a:cubicBezTo>
                  <a:cubicBezTo>
                    <a:pt x="37" y="242"/>
                    <a:pt x="65" y="258"/>
                    <a:pt x="95" y="258"/>
                  </a:cubicBezTo>
                  <a:cubicBezTo>
                    <a:pt x="121" y="258"/>
                    <a:pt x="149" y="246"/>
                    <a:pt x="174" y="223"/>
                  </a:cubicBezTo>
                  <a:cubicBezTo>
                    <a:pt x="223" y="186"/>
                    <a:pt x="223" y="103"/>
                    <a:pt x="190" y="50"/>
                  </a:cubicBezTo>
                  <a:cubicBezTo>
                    <a:pt x="174" y="33"/>
                    <a:pt x="174" y="17"/>
                    <a:pt x="137" y="17"/>
                  </a:cubicBezTo>
                  <a:cubicBezTo>
                    <a:pt x="137" y="0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14"/>
            <p:cNvSpPr/>
            <p:nvPr/>
          </p:nvSpPr>
          <p:spPr>
            <a:xfrm>
              <a:off x="3883075" y="22961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50" y="34"/>
                    <a:pt x="34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65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7"/>
                    <a:pt x="207" y="50"/>
                    <a:pt x="191" y="34"/>
                  </a:cubicBezTo>
                  <a:cubicBezTo>
                    <a:pt x="174" y="17"/>
                    <a:pt x="174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14"/>
            <p:cNvSpPr/>
            <p:nvPr/>
          </p:nvSpPr>
          <p:spPr>
            <a:xfrm>
              <a:off x="3887425" y="2279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103" y="1"/>
                    <a:pt x="66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66" y="261"/>
                    <a:pt x="103" y="261"/>
                  </a:cubicBezTo>
                  <a:cubicBezTo>
                    <a:pt x="136" y="261"/>
                    <a:pt x="153" y="261"/>
                    <a:pt x="186" y="244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86" y="38"/>
                    <a:pt x="169" y="17"/>
                    <a:pt x="153" y="17"/>
                  </a:cubicBezTo>
                  <a:cubicBezTo>
                    <a:pt x="153" y="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14"/>
            <p:cNvSpPr/>
            <p:nvPr/>
          </p:nvSpPr>
          <p:spPr>
            <a:xfrm>
              <a:off x="3873200" y="23597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8" y="1"/>
                  </a:moveTo>
                  <a:cubicBezTo>
                    <a:pt x="87" y="1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lnTo>
                    <a:pt x="136" y="254"/>
                  </a:lnTo>
                  <a:cubicBezTo>
                    <a:pt x="190" y="254"/>
                    <a:pt x="223" y="221"/>
                    <a:pt x="239" y="184"/>
                  </a:cubicBezTo>
                  <a:cubicBezTo>
                    <a:pt x="239" y="135"/>
                    <a:pt x="239" y="81"/>
                    <a:pt x="206" y="48"/>
                  </a:cubicBezTo>
                  <a:cubicBezTo>
                    <a:pt x="206" y="32"/>
                    <a:pt x="190" y="15"/>
                    <a:pt x="173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14"/>
            <p:cNvSpPr/>
            <p:nvPr/>
          </p:nvSpPr>
          <p:spPr>
            <a:xfrm>
              <a:off x="3888250" y="2326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86" y="0"/>
                    <a:pt x="68" y="5"/>
                    <a:pt x="50" y="13"/>
                  </a:cubicBezTo>
                  <a:cubicBezTo>
                    <a:pt x="33" y="29"/>
                    <a:pt x="17" y="62"/>
                    <a:pt x="0" y="79"/>
                  </a:cubicBezTo>
                  <a:lnTo>
                    <a:pt x="0" y="165"/>
                  </a:lnTo>
                  <a:cubicBezTo>
                    <a:pt x="17" y="202"/>
                    <a:pt x="33" y="235"/>
                    <a:pt x="70" y="252"/>
                  </a:cubicBezTo>
                  <a:cubicBezTo>
                    <a:pt x="83" y="261"/>
                    <a:pt x="98" y="265"/>
                    <a:pt x="113" y="265"/>
                  </a:cubicBezTo>
                  <a:cubicBezTo>
                    <a:pt x="153" y="265"/>
                    <a:pt x="194" y="233"/>
                    <a:pt x="206" y="182"/>
                  </a:cubicBezTo>
                  <a:cubicBezTo>
                    <a:pt x="239" y="116"/>
                    <a:pt x="206" y="29"/>
                    <a:pt x="153" y="13"/>
                  </a:cubicBezTo>
                  <a:cubicBezTo>
                    <a:pt x="136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14"/>
            <p:cNvSpPr/>
            <p:nvPr/>
          </p:nvSpPr>
          <p:spPr>
            <a:xfrm>
              <a:off x="3880925" y="2343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8" y="1"/>
                  </a:moveTo>
                  <a:cubicBezTo>
                    <a:pt x="105" y="1"/>
                    <a:pt x="103" y="3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98"/>
                    <a:pt x="33" y="214"/>
                    <a:pt x="54" y="247"/>
                  </a:cubicBezTo>
                  <a:cubicBezTo>
                    <a:pt x="87" y="247"/>
                    <a:pt x="103" y="268"/>
                    <a:pt x="136" y="268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3" y="181"/>
                    <a:pt x="223" y="144"/>
                    <a:pt x="223" y="111"/>
                  </a:cubicBezTo>
                  <a:cubicBezTo>
                    <a:pt x="223" y="78"/>
                    <a:pt x="207" y="41"/>
                    <a:pt x="174" y="25"/>
                  </a:cubicBezTo>
                  <a:lnTo>
                    <a:pt x="157" y="8"/>
                  </a:lnTo>
                  <a:lnTo>
                    <a:pt x="136" y="8"/>
                  </a:lnTo>
                  <a:cubicBezTo>
                    <a:pt x="125" y="8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14"/>
            <p:cNvSpPr/>
            <p:nvPr/>
          </p:nvSpPr>
          <p:spPr>
            <a:xfrm>
              <a:off x="3879175" y="23897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37" y="33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23"/>
                    <a:pt x="37" y="240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cubicBezTo>
                    <a:pt x="206" y="71"/>
                    <a:pt x="190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14"/>
            <p:cNvSpPr/>
            <p:nvPr/>
          </p:nvSpPr>
          <p:spPr>
            <a:xfrm>
              <a:off x="3897200" y="2291900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13" y="0"/>
                  </a:moveTo>
                  <a:cubicBezTo>
                    <a:pt x="72" y="0"/>
                    <a:pt x="34" y="32"/>
                    <a:pt x="21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21" y="186"/>
                    <a:pt x="38" y="236"/>
                    <a:pt x="87" y="256"/>
                  </a:cubicBezTo>
                  <a:cubicBezTo>
                    <a:pt x="97" y="261"/>
                    <a:pt x="107" y="263"/>
                    <a:pt x="116" y="263"/>
                  </a:cubicBezTo>
                  <a:cubicBezTo>
                    <a:pt x="142" y="263"/>
                    <a:pt x="166" y="247"/>
                    <a:pt x="190" y="219"/>
                  </a:cubicBezTo>
                  <a:cubicBezTo>
                    <a:pt x="207" y="219"/>
                    <a:pt x="207" y="203"/>
                    <a:pt x="228" y="170"/>
                  </a:cubicBezTo>
                  <a:cubicBezTo>
                    <a:pt x="244" y="100"/>
                    <a:pt x="207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14"/>
            <p:cNvSpPr/>
            <p:nvPr/>
          </p:nvSpPr>
          <p:spPr>
            <a:xfrm>
              <a:off x="3893800" y="2387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71" y="0"/>
                    <a:pt x="54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4" y="240"/>
                    <a:pt x="87" y="260"/>
                    <a:pt x="104" y="260"/>
                  </a:cubicBezTo>
                  <a:cubicBezTo>
                    <a:pt x="137" y="260"/>
                    <a:pt x="174" y="260"/>
                    <a:pt x="190" y="223"/>
                  </a:cubicBezTo>
                  <a:cubicBezTo>
                    <a:pt x="207" y="207"/>
                    <a:pt x="223" y="174"/>
                    <a:pt x="223" y="136"/>
                  </a:cubicBezTo>
                  <a:cubicBezTo>
                    <a:pt x="240" y="104"/>
                    <a:pt x="223" y="71"/>
                    <a:pt x="207" y="54"/>
                  </a:cubicBezTo>
                  <a:cubicBezTo>
                    <a:pt x="190" y="33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14"/>
            <p:cNvSpPr/>
            <p:nvPr/>
          </p:nvSpPr>
          <p:spPr>
            <a:xfrm>
              <a:off x="3895550" y="2342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40"/>
                    <a:pt x="240" y="170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14"/>
            <p:cNvSpPr/>
            <p:nvPr/>
          </p:nvSpPr>
          <p:spPr>
            <a:xfrm>
              <a:off x="3926475" y="22877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5"/>
                    <a:pt x="1" y="162"/>
                    <a:pt x="34" y="215"/>
                  </a:cubicBezTo>
                  <a:cubicBezTo>
                    <a:pt x="50" y="248"/>
                    <a:pt x="87" y="265"/>
                    <a:pt x="120" y="265"/>
                  </a:cubicBezTo>
                  <a:cubicBezTo>
                    <a:pt x="137" y="265"/>
                    <a:pt x="170" y="248"/>
                    <a:pt x="190" y="232"/>
                  </a:cubicBezTo>
                  <a:cubicBezTo>
                    <a:pt x="223" y="215"/>
                    <a:pt x="223" y="178"/>
                    <a:pt x="240" y="145"/>
                  </a:cubicBezTo>
                  <a:cubicBezTo>
                    <a:pt x="240" y="112"/>
                    <a:pt x="223" y="75"/>
                    <a:pt x="207" y="42"/>
                  </a:cubicBezTo>
                  <a:cubicBezTo>
                    <a:pt x="207" y="26"/>
                    <a:pt x="190" y="26"/>
                    <a:pt x="170" y="9"/>
                  </a:cubicBezTo>
                  <a:lnTo>
                    <a:pt x="137" y="9"/>
                  </a:ln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14"/>
            <p:cNvSpPr/>
            <p:nvPr/>
          </p:nvSpPr>
          <p:spPr>
            <a:xfrm>
              <a:off x="3890000" y="2309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1"/>
                    <a:pt x="33" y="227"/>
                    <a:pt x="83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23" y="227"/>
                    <a:pt x="223" y="178"/>
                  </a:cubicBezTo>
                  <a:cubicBezTo>
                    <a:pt x="239" y="124"/>
                    <a:pt x="239" y="75"/>
                    <a:pt x="206" y="38"/>
                  </a:cubicBezTo>
                  <a:cubicBezTo>
                    <a:pt x="206" y="21"/>
                    <a:pt x="186" y="21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14"/>
            <p:cNvSpPr/>
            <p:nvPr/>
          </p:nvSpPr>
          <p:spPr>
            <a:xfrm>
              <a:off x="3884325" y="23742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17"/>
                    <a:pt x="0" y="87"/>
                    <a:pt x="0" y="157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39"/>
                    <a:pt x="244" y="173"/>
                    <a:pt x="227" y="103"/>
                  </a:cubicBezTo>
                  <a:cubicBezTo>
                    <a:pt x="227" y="70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14"/>
            <p:cNvSpPr/>
            <p:nvPr/>
          </p:nvSpPr>
          <p:spPr>
            <a:xfrm>
              <a:off x="3887825" y="23592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0" y="0"/>
                  </a:moveTo>
                  <a:cubicBezTo>
                    <a:pt x="87" y="0"/>
                    <a:pt x="67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67" y="260"/>
                    <a:pt x="104" y="260"/>
                  </a:cubicBezTo>
                  <a:cubicBezTo>
                    <a:pt x="120" y="260"/>
                    <a:pt x="153" y="260"/>
                    <a:pt x="170" y="223"/>
                  </a:cubicBezTo>
                  <a:cubicBezTo>
                    <a:pt x="223" y="190"/>
                    <a:pt x="240" y="103"/>
                    <a:pt x="190" y="54"/>
                  </a:cubicBezTo>
                  <a:cubicBezTo>
                    <a:pt x="190" y="3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14"/>
            <p:cNvSpPr/>
            <p:nvPr/>
          </p:nvSpPr>
          <p:spPr>
            <a:xfrm>
              <a:off x="3943175" y="23609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90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14"/>
            <p:cNvSpPr/>
            <p:nvPr/>
          </p:nvSpPr>
          <p:spPr>
            <a:xfrm>
              <a:off x="3979250" y="22938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29" y="0"/>
                  </a:moveTo>
                  <a:cubicBezTo>
                    <a:pt x="83" y="0"/>
                    <a:pt x="34" y="33"/>
                    <a:pt x="17" y="91"/>
                  </a:cubicBezTo>
                  <a:cubicBezTo>
                    <a:pt x="1" y="140"/>
                    <a:pt x="17" y="227"/>
                    <a:pt x="87" y="243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60"/>
                    <a:pt x="207" y="227"/>
                    <a:pt x="223" y="177"/>
                  </a:cubicBezTo>
                  <a:cubicBezTo>
                    <a:pt x="244" y="124"/>
                    <a:pt x="223" y="74"/>
                    <a:pt x="207" y="37"/>
                  </a:cubicBezTo>
                  <a:cubicBezTo>
                    <a:pt x="190" y="21"/>
                    <a:pt x="174" y="21"/>
                    <a:pt x="157" y="4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14"/>
            <p:cNvSpPr/>
            <p:nvPr/>
          </p:nvSpPr>
          <p:spPr>
            <a:xfrm>
              <a:off x="3981000" y="23698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7" y="0"/>
                  </a:moveTo>
                  <a:cubicBezTo>
                    <a:pt x="99" y="0"/>
                    <a:pt x="48" y="35"/>
                    <a:pt x="34" y="90"/>
                  </a:cubicBezTo>
                  <a:cubicBezTo>
                    <a:pt x="1" y="144"/>
                    <a:pt x="34" y="231"/>
                    <a:pt x="87" y="247"/>
                  </a:cubicBezTo>
                  <a:cubicBezTo>
                    <a:pt x="105" y="256"/>
                    <a:pt x="121" y="260"/>
                    <a:pt x="137" y="260"/>
                  </a:cubicBezTo>
                  <a:cubicBezTo>
                    <a:pt x="180" y="260"/>
                    <a:pt x="216" y="229"/>
                    <a:pt x="240" y="177"/>
                  </a:cubicBezTo>
                  <a:cubicBezTo>
                    <a:pt x="256" y="107"/>
                    <a:pt x="223" y="41"/>
                    <a:pt x="174" y="4"/>
                  </a:cubicBezTo>
                  <a:cubicBezTo>
                    <a:pt x="165" y="1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14"/>
            <p:cNvSpPr/>
            <p:nvPr/>
          </p:nvSpPr>
          <p:spPr>
            <a:xfrm>
              <a:off x="3978025" y="234035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71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06" y="207"/>
                    <a:pt x="223" y="174"/>
                    <a:pt x="223" y="137"/>
                  </a:cubicBezTo>
                  <a:cubicBezTo>
                    <a:pt x="223" y="104"/>
                    <a:pt x="223" y="71"/>
                    <a:pt x="206" y="50"/>
                  </a:cubicBezTo>
                  <a:cubicBezTo>
                    <a:pt x="190" y="34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14"/>
            <p:cNvSpPr/>
            <p:nvPr/>
          </p:nvSpPr>
          <p:spPr>
            <a:xfrm>
              <a:off x="3975850" y="22617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3" y="245"/>
                    <a:pt x="95" y="262"/>
                    <a:pt x="125" y="262"/>
                  </a:cubicBezTo>
                  <a:cubicBezTo>
                    <a:pt x="150" y="262"/>
                    <a:pt x="173" y="250"/>
                    <a:pt x="190" y="228"/>
                  </a:cubicBezTo>
                  <a:cubicBezTo>
                    <a:pt x="240" y="191"/>
                    <a:pt x="256" y="104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14"/>
            <p:cNvSpPr/>
            <p:nvPr/>
          </p:nvSpPr>
          <p:spPr>
            <a:xfrm>
              <a:off x="3967300" y="2297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8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53" y="244"/>
                    <a:pt x="186" y="228"/>
                    <a:pt x="207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7" y="38"/>
                    <a:pt x="186" y="21"/>
                  </a:cubicBezTo>
                  <a:cubicBezTo>
                    <a:pt x="169" y="2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14"/>
            <p:cNvSpPr/>
            <p:nvPr/>
          </p:nvSpPr>
          <p:spPr>
            <a:xfrm>
              <a:off x="3971525" y="22789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1" y="0"/>
                    <a:pt x="54" y="17"/>
                    <a:pt x="38" y="54"/>
                  </a:cubicBezTo>
                  <a:cubicBezTo>
                    <a:pt x="17" y="87"/>
                    <a:pt x="0" y="120"/>
                    <a:pt x="0" y="157"/>
                  </a:cubicBezTo>
                  <a:cubicBezTo>
                    <a:pt x="17" y="190"/>
                    <a:pt x="38" y="207"/>
                    <a:pt x="54" y="223"/>
                  </a:cubicBezTo>
                  <a:cubicBezTo>
                    <a:pt x="71" y="260"/>
                    <a:pt x="103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cubicBezTo>
                    <a:pt x="223" y="70"/>
                    <a:pt x="207" y="33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14"/>
            <p:cNvSpPr/>
            <p:nvPr/>
          </p:nvSpPr>
          <p:spPr>
            <a:xfrm>
              <a:off x="3975025" y="23897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68" y="263"/>
                    <a:pt x="116" y="263"/>
                  </a:cubicBezTo>
                  <a:cubicBezTo>
                    <a:pt x="123" y="263"/>
                    <a:pt x="130" y="262"/>
                    <a:pt x="137" y="260"/>
                  </a:cubicBezTo>
                  <a:cubicBezTo>
                    <a:pt x="170" y="260"/>
                    <a:pt x="186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86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14"/>
            <p:cNvSpPr/>
            <p:nvPr/>
          </p:nvSpPr>
          <p:spPr>
            <a:xfrm>
              <a:off x="3960400" y="23128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44"/>
                    <a:pt x="190" y="223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190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14"/>
            <p:cNvSpPr/>
            <p:nvPr/>
          </p:nvSpPr>
          <p:spPr>
            <a:xfrm>
              <a:off x="3929475" y="2317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61"/>
                    <a:pt x="190" y="244"/>
                  </a:cubicBezTo>
                  <a:cubicBezTo>
                    <a:pt x="239" y="191"/>
                    <a:pt x="239" y="104"/>
                    <a:pt x="206" y="55"/>
                  </a:cubicBezTo>
                  <a:cubicBezTo>
                    <a:pt x="190" y="38"/>
                    <a:pt x="173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14"/>
            <p:cNvSpPr/>
            <p:nvPr/>
          </p:nvSpPr>
          <p:spPr>
            <a:xfrm>
              <a:off x="3962975" y="23426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9" y="1"/>
                  </a:moveTo>
                  <a:cubicBezTo>
                    <a:pt x="86" y="1"/>
                    <a:pt x="45" y="32"/>
                    <a:pt x="33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90" y="253"/>
                    <a:pt x="223" y="220"/>
                    <a:pt x="239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206" y="30"/>
                    <a:pt x="190" y="14"/>
                    <a:pt x="173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14"/>
            <p:cNvSpPr/>
            <p:nvPr/>
          </p:nvSpPr>
          <p:spPr>
            <a:xfrm>
              <a:off x="3961225" y="236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0"/>
                  </a:moveTo>
                  <a:cubicBezTo>
                    <a:pt x="87" y="0"/>
                    <a:pt x="70" y="4"/>
                    <a:pt x="54" y="13"/>
                  </a:cubicBezTo>
                  <a:cubicBezTo>
                    <a:pt x="37" y="29"/>
                    <a:pt x="17" y="46"/>
                    <a:pt x="17" y="79"/>
                  </a:cubicBezTo>
                  <a:cubicBezTo>
                    <a:pt x="0" y="116"/>
                    <a:pt x="0" y="132"/>
                    <a:pt x="0" y="165"/>
                  </a:cubicBezTo>
                  <a:cubicBezTo>
                    <a:pt x="17" y="202"/>
                    <a:pt x="37" y="235"/>
                    <a:pt x="70" y="252"/>
                  </a:cubicBezTo>
                  <a:cubicBezTo>
                    <a:pt x="82" y="255"/>
                    <a:pt x="93" y="256"/>
                    <a:pt x="104" y="256"/>
                  </a:cubicBezTo>
                  <a:cubicBezTo>
                    <a:pt x="157" y="256"/>
                    <a:pt x="195" y="223"/>
                    <a:pt x="223" y="165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38" y="4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14"/>
            <p:cNvSpPr/>
            <p:nvPr/>
          </p:nvSpPr>
          <p:spPr>
            <a:xfrm>
              <a:off x="3970700" y="2325200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10" y="1"/>
                  </a:moveTo>
                  <a:cubicBezTo>
                    <a:pt x="65" y="1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0" y="194"/>
                    <a:pt x="17" y="227"/>
                    <a:pt x="71" y="244"/>
                  </a:cubicBezTo>
                  <a:cubicBezTo>
                    <a:pt x="85" y="253"/>
                    <a:pt x="102" y="258"/>
                    <a:pt x="118" y="258"/>
                  </a:cubicBezTo>
                  <a:cubicBezTo>
                    <a:pt x="141" y="258"/>
                    <a:pt x="162" y="249"/>
                    <a:pt x="174" y="227"/>
                  </a:cubicBezTo>
                  <a:cubicBezTo>
                    <a:pt x="190" y="211"/>
                    <a:pt x="207" y="194"/>
                    <a:pt x="207" y="178"/>
                  </a:cubicBezTo>
                  <a:cubicBezTo>
                    <a:pt x="223" y="108"/>
                    <a:pt x="207" y="38"/>
                    <a:pt x="136" y="5"/>
                  </a:cubicBezTo>
                  <a:cubicBezTo>
                    <a:pt x="128" y="2"/>
                    <a:pt x="119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14"/>
            <p:cNvSpPr/>
            <p:nvPr/>
          </p:nvSpPr>
          <p:spPr>
            <a:xfrm>
              <a:off x="3973275" y="2311225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28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1" y="151"/>
                    <a:pt x="33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90" y="254"/>
                    <a:pt x="223" y="238"/>
                    <a:pt x="240" y="184"/>
                  </a:cubicBezTo>
                  <a:cubicBezTo>
                    <a:pt x="256" y="135"/>
                    <a:pt x="240" y="81"/>
                    <a:pt x="207" y="48"/>
                  </a:cubicBezTo>
                  <a:cubicBezTo>
                    <a:pt x="207" y="32"/>
                    <a:pt x="190" y="15"/>
                    <a:pt x="174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14"/>
            <p:cNvSpPr/>
            <p:nvPr/>
          </p:nvSpPr>
          <p:spPr>
            <a:xfrm>
              <a:off x="3844025" y="2366225"/>
              <a:ext cx="5600" cy="6825"/>
            </a:xfrm>
            <a:custGeom>
              <a:avLst/>
              <a:gdLst/>
              <a:ahLst/>
              <a:cxnLst/>
              <a:rect l="l" t="t" r="r" b="b"/>
              <a:pathLst>
                <a:path w="224" h="273" extrusionOk="0">
                  <a:moveTo>
                    <a:pt x="120" y="0"/>
                  </a:moveTo>
                  <a:cubicBezTo>
                    <a:pt x="108" y="0"/>
                    <a:pt x="95" y="5"/>
                    <a:pt x="87" y="13"/>
                  </a:cubicBezTo>
                  <a:cubicBezTo>
                    <a:pt x="66" y="13"/>
                    <a:pt x="33" y="29"/>
                    <a:pt x="17" y="66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50" y="235"/>
                  </a:cubicBezTo>
                  <a:cubicBezTo>
                    <a:pt x="66" y="252"/>
                    <a:pt x="103" y="273"/>
                    <a:pt x="120" y="273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7" y="83"/>
                    <a:pt x="207" y="46"/>
                    <a:pt x="169" y="29"/>
                  </a:cubicBezTo>
                  <a:lnTo>
                    <a:pt x="153" y="13"/>
                  </a:lnTo>
                  <a:cubicBezTo>
                    <a:pt x="145" y="5"/>
                    <a:pt x="132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14"/>
            <p:cNvSpPr/>
            <p:nvPr/>
          </p:nvSpPr>
          <p:spPr>
            <a:xfrm>
              <a:off x="3962975" y="22493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09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22"/>
                    <a:pt x="87" y="255"/>
                  </a:cubicBezTo>
                  <a:cubicBezTo>
                    <a:pt x="95" y="258"/>
                    <a:pt x="105" y="259"/>
                    <a:pt x="114" y="259"/>
                  </a:cubicBezTo>
                  <a:cubicBezTo>
                    <a:pt x="159" y="259"/>
                    <a:pt x="209" y="229"/>
                    <a:pt x="223" y="185"/>
                  </a:cubicBezTo>
                  <a:cubicBezTo>
                    <a:pt x="239" y="119"/>
                    <a:pt x="206" y="32"/>
                    <a:pt x="153" y="16"/>
                  </a:cubicBezTo>
                  <a:cubicBezTo>
                    <a:pt x="139" y="5"/>
                    <a:pt x="124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14"/>
            <p:cNvSpPr/>
            <p:nvPr/>
          </p:nvSpPr>
          <p:spPr>
            <a:xfrm>
              <a:off x="3941950" y="228490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4"/>
                  </a:cubicBezTo>
                  <a:cubicBezTo>
                    <a:pt x="61" y="255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14"/>
            <p:cNvSpPr/>
            <p:nvPr/>
          </p:nvSpPr>
          <p:spPr>
            <a:xfrm>
              <a:off x="3968525" y="2375225"/>
              <a:ext cx="6000" cy="6800"/>
            </a:xfrm>
            <a:custGeom>
              <a:avLst/>
              <a:gdLst/>
              <a:ahLst/>
              <a:cxnLst/>
              <a:rect l="l" t="t" r="r" b="b"/>
              <a:pathLst>
                <a:path w="240" h="272" extrusionOk="0">
                  <a:moveTo>
                    <a:pt x="129" y="0"/>
                  </a:moveTo>
                  <a:cubicBezTo>
                    <a:pt x="120" y="0"/>
                    <a:pt x="112" y="5"/>
                    <a:pt x="104" y="16"/>
                  </a:cubicBezTo>
                  <a:cubicBezTo>
                    <a:pt x="54" y="16"/>
                    <a:pt x="1" y="82"/>
                    <a:pt x="17" y="152"/>
                  </a:cubicBezTo>
                  <a:cubicBezTo>
                    <a:pt x="17" y="185"/>
                    <a:pt x="34" y="222"/>
                    <a:pt x="54" y="238"/>
                  </a:cubicBezTo>
                  <a:cubicBezTo>
                    <a:pt x="87" y="255"/>
                    <a:pt x="104" y="271"/>
                    <a:pt x="137" y="271"/>
                  </a:cubicBezTo>
                  <a:cubicBezTo>
                    <a:pt x="207" y="255"/>
                    <a:pt x="240" y="185"/>
                    <a:pt x="223" y="119"/>
                  </a:cubicBezTo>
                  <a:cubicBezTo>
                    <a:pt x="223" y="82"/>
                    <a:pt x="207" y="49"/>
                    <a:pt x="191" y="32"/>
                  </a:cubicBezTo>
                  <a:cubicBezTo>
                    <a:pt x="174" y="32"/>
                    <a:pt x="174" y="16"/>
                    <a:pt x="158" y="16"/>
                  </a:cubicBezTo>
                  <a:cubicBezTo>
                    <a:pt x="147" y="5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14"/>
            <p:cNvSpPr/>
            <p:nvPr/>
          </p:nvSpPr>
          <p:spPr>
            <a:xfrm>
              <a:off x="3938425" y="2335500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29" y="1"/>
                  </a:moveTo>
                  <a:cubicBezTo>
                    <a:pt x="83" y="1"/>
                    <a:pt x="35" y="33"/>
                    <a:pt x="22" y="92"/>
                  </a:cubicBezTo>
                  <a:cubicBezTo>
                    <a:pt x="1" y="141"/>
                    <a:pt x="22" y="228"/>
                    <a:pt x="71" y="244"/>
                  </a:cubicBezTo>
                  <a:cubicBezTo>
                    <a:pt x="90" y="254"/>
                    <a:pt x="109" y="259"/>
                    <a:pt x="127" y="259"/>
                  </a:cubicBezTo>
                  <a:cubicBezTo>
                    <a:pt x="174" y="259"/>
                    <a:pt x="213" y="226"/>
                    <a:pt x="228" y="178"/>
                  </a:cubicBezTo>
                  <a:cubicBezTo>
                    <a:pt x="244" y="108"/>
                    <a:pt x="207" y="38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14"/>
            <p:cNvSpPr/>
            <p:nvPr/>
          </p:nvSpPr>
          <p:spPr>
            <a:xfrm>
              <a:off x="3938950" y="23781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67" y="1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7" y="186"/>
                    <a:pt x="17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0"/>
                    <a:pt x="223" y="104"/>
                  </a:cubicBezTo>
                  <a:cubicBezTo>
                    <a:pt x="223" y="67"/>
                    <a:pt x="207" y="50"/>
                    <a:pt x="170" y="17"/>
                  </a:cubicBezTo>
                  <a:cubicBezTo>
                    <a:pt x="170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14"/>
            <p:cNvSpPr/>
            <p:nvPr/>
          </p:nvSpPr>
          <p:spPr>
            <a:xfrm>
              <a:off x="3934625" y="2257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50" y="8"/>
                    <a:pt x="0" y="74"/>
                    <a:pt x="17" y="144"/>
                  </a:cubicBezTo>
                  <a:cubicBezTo>
                    <a:pt x="17" y="214"/>
                    <a:pt x="87" y="263"/>
                    <a:pt x="136" y="263"/>
                  </a:cubicBezTo>
                  <a:cubicBezTo>
                    <a:pt x="174" y="247"/>
                    <a:pt x="190" y="230"/>
                    <a:pt x="207" y="214"/>
                  </a:cubicBezTo>
                  <a:cubicBezTo>
                    <a:pt x="223" y="177"/>
                    <a:pt x="240" y="144"/>
                    <a:pt x="240" y="111"/>
                  </a:cubicBezTo>
                  <a:cubicBezTo>
                    <a:pt x="223" y="74"/>
                    <a:pt x="207" y="41"/>
                    <a:pt x="190" y="24"/>
                  </a:cubicBezTo>
                  <a:cubicBezTo>
                    <a:pt x="190" y="24"/>
                    <a:pt x="174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14"/>
            <p:cNvSpPr/>
            <p:nvPr/>
          </p:nvSpPr>
          <p:spPr>
            <a:xfrm>
              <a:off x="3933275" y="2272625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32" y="1"/>
                  </a:moveTo>
                  <a:cubicBezTo>
                    <a:pt x="123" y="1"/>
                    <a:pt x="114" y="5"/>
                    <a:pt x="104" y="13"/>
                  </a:cubicBezTo>
                  <a:cubicBezTo>
                    <a:pt x="38" y="13"/>
                    <a:pt x="1" y="79"/>
                    <a:pt x="1" y="149"/>
                  </a:cubicBezTo>
                  <a:cubicBezTo>
                    <a:pt x="21" y="182"/>
                    <a:pt x="21" y="219"/>
                    <a:pt x="54" y="236"/>
                  </a:cubicBezTo>
                  <a:cubicBezTo>
                    <a:pt x="66" y="248"/>
                    <a:pt x="86" y="259"/>
                    <a:pt x="110" y="259"/>
                  </a:cubicBezTo>
                  <a:cubicBezTo>
                    <a:pt x="120" y="259"/>
                    <a:pt x="130" y="257"/>
                    <a:pt x="141" y="252"/>
                  </a:cubicBezTo>
                  <a:cubicBezTo>
                    <a:pt x="157" y="252"/>
                    <a:pt x="190" y="236"/>
                    <a:pt x="207" y="203"/>
                  </a:cubicBezTo>
                  <a:cubicBezTo>
                    <a:pt x="228" y="182"/>
                    <a:pt x="228" y="149"/>
                    <a:pt x="228" y="116"/>
                  </a:cubicBezTo>
                  <a:cubicBezTo>
                    <a:pt x="228" y="79"/>
                    <a:pt x="207" y="46"/>
                    <a:pt x="174" y="30"/>
                  </a:cubicBezTo>
                  <a:cubicBezTo>
                    <a:pt x="174" y="13"/>
                    <a:pt x="157" y="13"/>
                    <a:pt x="157" y="13"/>
                  </a:cubicBezTo>
                  <a:cubicBezTo>
                    <a:pt x="149" y="5"/>
                    <a:pt x="141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14"/>
            <p:cNvSpPr/>
            <p:nvPr/>
          </p:nvSpPr>
          <p:spPr>
            <a:xfrm>
              <a:off x="3934625" y="2302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14"/>
            <p:cNvSpPr/>
            <p:nvPr/>
          </p:nvSpPr>
          <p:spPr>
            <a:xfrm>
              <a:off x="3956050" y="23296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8" y="207"/>
                    <a:pt x="55" y="240"/>
                  </a:cubicBezTo>
                  <a:cubicBezTo>
                    <a:pt x="88" y="256"/>
                    <a:pt x="104" y="256"/>
                    <a:pt x="141" y="256"/>
                  </a:cubicBezTo>
                  <a:cubicBezTo>
                    <a:pt x="207" y="240"/>
                    <a:pt x="244" y="170"/>
                    <a:pt x="224" y="104"/>
                  </a:cubicBezTo>
                  <a:cubicBezTo>
                    <a:pt x="224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14"/>
            <p:cNvSpPr/>
            <p:nvPr/>
          </p:nvSpPr>
          <p:spPr>
            <a:xfrm>
              <a:off x="3953900" y="23764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3" y="1"/>
                  </a:moveTo>
                  <a:cubicBezTo>
                    <a:pt x="38" y="17"/>
                    <a:pt x="0" y="87"/>
                    <a:pt x="0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3" y="256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7" y="190"/>
                    <a:pt x="227" y="153"/>
                    <a:pt x="227" y="120"/>
                  </a:cubicBezTo>
                  <a:cubicBezTo>
                    <a:pt x="227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14"/>
            <p:cNvSpPr/>
            <p:nvPr/>
          </p:nvSpPr>
          <p:spPr>
            <a:xfrm>
              <a:off x="3959050" y="228520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95" y="0"/>
                  </a:moveTo>
                  <a:cubicBezTo>
                    <a:pt x="76" y="0"/>
                    <a:pt x="61" y="14"/>
                    <a:pt x="38" y="26"/>
                  </a:cubicBezTo>
                  <a:cubicBezTo>
                    <a:pt x="21" y="59"/>
                    <a:pt x="1" y="75"/>
                    <a:pt x="1" y="112"/>
                  </a:cubicBezTo>
                  <a:cubicBezTo>
                    <a:pt x="1" y="145"/>
                    <a:pt x="1" y="178"/>
                    <a:pt x="21" y="215"/>
                  </a:cubicBezTo>
                  <a:cubicBezTo>
                    <a:pt x="40" y="244"/>
                    <a:pt x="78" y="262"/>
                    <a:pt x="112" y="262"/>
                  </a:cubicBezTo>
                  <a:cubicBezTo>
                    <a:pt x="137" y="262"/>
                    <a:pt x="160" y="252"/>
                    <a:pt x="174" y="232"/>
                  </a:cubicBezTo>
                  <a:cubicBezTo>
                    <a:pt x="227" y="178"/>
                    <a:pt x="244" y="112"/>
                    <a:pt x="190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4" y="9"/>
                  </a:lnTo>
                  <a:cubicBezTo>
                    <a:pt x="113" y="3"/>
                    <a:pt x="10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14"/>
            <p:cNvSpPr/>
            <p:nvPr/>
          </p:nvSpPr>
          <p:spPr>
            <a:xfrm>
              <a:off x="3929875" y="234857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0" y="1"/>
                  </a:moveTo>
                  <a:cubicBezTo>
                    <a:pt x="89" y="1"/>
                    <a:pt x="49" y="32"/>
                    <a:pt x="34" y="84"/>
                  </a:cubicBezTo>
                  <a:cubicBezTo>
                    <a:pt x="1" y="154"/>
                    <a:pt x="34" y="220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6" y="238"/>
                    <a:pt x="240" y="187"/>
                  </a:cubicBezTo>
                  <a:cubicBezTo>
                    <a:pt x="261" y="117"/>
                    <a:pt x="223" y="30"/>
                    <a:pt x="174" y="14"/>
                  </a:cubicBezTo>
                  <a:cubicBezTo>
                    <a:pt x="160" y="5"/>
                    <a:pt x="145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14"/>
            <p:cNvSpPr/>
            <p:nvPr/>
          </p:nvSpPr>
          <p:spPr>
            <a:xfrm>
              <a:off x="3961225" y="22653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37" y="13"/>
                    <a:pt x="0" y="83"/>
                    <a:pt x="17" y="149"/>
                  </a:cubicBezTo>
                  <a:cubicBezTo>
                    <a:pt x="17" y="186"/>
                    <a:pt x="37" y="219"/>
                    <a:pt x="54" y="235"/>
                  </a:cubicBezTo>
                  <a:cubicBezTo>
                    <a:pt x="65" y="247"/>
                    <a:pt x="85" y="259"/>
                    <a:pt x="109" y="259"/>
                  </a:cubicBezTo>
                  <a:cubicBezTo>
                    <a:pt x="119" y="259"/>
                    <a:pt x="129" y="256"/>
                    <a:pt x="140" y="25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14"/>
            <p:cNvSpPr/>
            <p:nvPr/>
          </p:nvSpPr>
          <p:spPr>
            <a:xfrm>
              <a:off x="3928650" y="23646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0" y="148"/>
                  </a:cubicBezTo>
                  <a:cubicBezTo>
                    <a:pt x="17" y="181"/>
                    <a:pt x="17" y="214"/>
                    <a:pt x="50" y="235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39" y="181"/>
                    <a:pt x="223" y="111"/>
                  </a:cubicBezTo>
                  <a:cubicBezTo>
                    <a:pt x="223" y="78"/>
                    <a:pt x="206" y="45"/>
                    <a:pt x="169" y="28"/>
                  </a:cubicBezTo>
                  <a:cubicBezTo>
                    <a:pt x="169" y="28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14"/>
            <p:cNvSpPr/>
            <p:nvPr/>
          </p:nvSpPr>
          <p:spPr>
            <a:xfrm>
              <a:off x="3821650" y="24777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37" y="0"/>
                  </a:moveTo>
                  <a:cubicBezTo>
                    <a:pt x="104" y="0"/>
                    <a:pt x="87" y="17"/>
                    <a:pt x="54" y="38"/>
                  </a:cubicBezTo>
                  <a:cubicBezTo>
                    <a:pt x="17" y="87"/>
                    <a:pt x="1" y="157"/>
                    <a:pt x="34" y="223"/>
                  </a:cubicBezTo>
                  <a:cubicBezTo>
                    <a:pt x="54" y="244"/>
                    <a:pt x="71" y="260"/>
                    <a:pt x="87" y="260"/>
                  </a:cubicBezTo>
                  <a:cubicBezTo>
                    <a:pt x="137" y="190"/>
                    <a:pt x="174" y="120"/>
                    <a:pt x="207" y="38"/>
                  </a:cubicBezTo>
                  <a:cubicBezTo>
                    <a:pt x="190" y="38"/>
                    <a:pt x="174" y="17"/>
                    <a:pt x="174" y="17"/>
                  </a:cubicBezTo>
                  <a:cubicBezTo>
                    <a:pt x="157" y="17"/>
                    <a:pt x="15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14"/>
            <p:cNvSpPr/>
            <p:nvPr/>
          </p:nvSpPr>
          <p:spPr>
            <a:xfrm>
              <a:off x="4137775" y="22527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87"/>
                    <a:pt x="1" y="120"/>
                  </a:cubicBezTo>
                  <a:cubicBezTo>
                    <a:pt x="1" y="153"/>
                    <a:pt x="17" y="190"/>
                    <a:pt x="34" y="206"/>
                  </a:cubicBezTo>
                  <a:cubicBezTo>
                    <a:pt x="53" y="235"/>
                    <a:pt x="85" y="254"/>
                    <a:pt x="119" y="254"/>
                  </a:cubicBezTo>
                  <a:cubicBezTo>
                    <a:pt x="143" y="254"/>
                    <a:pt x="168" y="245"/>
                    <a:pt x="190" y="223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14"/>
            <p:cNvSpPr/>
            <p:nvPr/>
          </p:nvSpPr>
          <p:spPr>
            <a:xfrm>
              <a:off x="4139025" y="228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0" y="1"/>
                  </a:moveTo>
                  <a:cubicBezTo>
                    <a:pt x="103" y="1"/>
                    <a:pt x="87" y="1"/>
                    <a:pt x="54" y="34"/>
                  </a:cubicBezTo>
                  <a:cubicBezTo>
                    <a:pt x="17" y="67"/>
                    <a:pt x="0" y="154"/>
                    <a:pt x="37" y="207"/>
                  </a:cubicBezTo>
                  <a:cubicBezTo>
                    <a:pt x="70" y="240"/>
                    <a:pt x="87" y="257"/>
                    <a:pt x="120" y="257"/>
                  </a:cubicBezTo>
                  <a:cubicBezTo>
                    <a:pt x="140" y="257"/>
                    <a:pt x="173" y="257"/>
                    <a:pt x="206" y="224"/>
                  </a:cubicBezTo>
                  <a:cubicBezTo>
                    <a:pt x="223" y="207"/>
                    <a:pt x="243" y="170"/>
                    <a:pt x="243" y="137"/>
                  </a:cubicBezTo>
                  <a:cubicBezTo>
                    <a:pt x="243" y="104"/>
                    <a:pt x="243" y="67"/>
                    <a:pt x="206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14"/>
            <p:cNvSpPr/>
            <p:nvPr/>
          </p:nvSpPr>
          <p:spPr>
            <a:xfrm>
              <a:off x="4135200" y="22969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34" y="34"/>
                    <a:pt x="17" y="54"/>
                  </a:cubicBezTo>
                  <a:cubicBezTo>
                    <a:pt x="1" y="87"/>
                    <a:pt x="1" y="120"/>
                    <a:pt x="1" y="158"/>
                  </a:cubicBezTo>
                  <a:cubicBezTo>
                    <a:pt x="17" y="191"/>
                    <a:pt x="17" y="224"/>
                    <a:pt x="50" y="240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0" y="240"/>
                    <a:pt x="240" y="191"/>
                    <a:pt x="223" y="104"/>
                  </a:cubicBezTo>
                  <a:cubicBezTo>
                    <a:pt x="223" y="71"/>
                    <a:pt x="207" y="54"/>
                    <a:pt x="170" y="34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14"/>
            <p:cNvSpPr/>
            <p:nvPr/>
          </p:nvSpPr>
          <p:spPr>
            <a:xfrm>
              <a:off x="4136450" y="23751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0" y="173"/>
                    <a:pt x="17" y="206"/>
                    <a:pt x="54" y="227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54"/>
                    <a:pt x="190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14"/>
            <p:cNvSpPr/>
            <p:nvPr/>
          </p:nvSpPr>
          <p:spPr>
            <a:xfrm>
              <a:off x="4152300" y="2278825"/>
              <a:ext cx="6125" cy="6625"/>
            </a:xfrm>
            <a:custGeom>
              <a:avLst/>
              <a:gdLst/>
              <a:ahLst/>
              <a:cxnLst/>
              <a:rect l="l" t="t" r="r" b="b"/>
              <a:pathLst>
                <a:path w="245" h="265" extrusionOk="0">
                  <a:moveTo>
                    <a:pt x="129" y="0"/>
                  </a:moveTo>
                  <a:cubicBezTo>
                    <a:pt x="82" y="0"/>
                    <a:pt x="35" y="30"/>
                    <a:pt x="22" y="74"/>
                  </a:cubicBezTo>
                  <a:cubicBezTo>
                    <a:pt x="1" y="140"/>
                    <a:pt x="38" y="227"/>
                    <a:pt x="88" y="244"/>
                  </a:cubicBezTo>
                  <a:cubicBezTo>
                    <a:pt x="104" y="264"/>
                    <a:pt x="125" y="264"/>
                    <a:pt x="141" y="264"/>
                  </a:cubicBezTo>
                  <a:cubicBezTo>
                    <a:pt x="174" y="244"/>
                    <a:pt x="207" y="227"/>
                    <a:pt x="228" y="178"/>
                  </a:cubicBezTo>
                  <a:cubicBezTo>
                    <a:pt x="244" y="124"/>
                    <a:pt x="228" y="74"/>
                    <a:pt x="207" y="37"/>
                  </a:cubicBezTo>
                  <a:cubicBezTo>
                    <a:pt x="191" y="21"/>
                    <a:pt x="174" y="21"/>
                    <a:pt x="158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14"/>
            <p:cNvSpPr/>
            <p:nvPr/>
          </p:nvSpPr>
          <p:spPr>
            <a:xfrm>
              <a:off x="4142000" y="23099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1" y="154"/>
                    <a:pt x="21" y="220"/>
                    <a:pt x="87" y="257"/>
                  </a:cubicBezTo>
                  <a:cubicBezTo>
                    <a:pt x="98" y="257"/>
                    <a:pt x="111" y="264"/>
                    <a:pt x="123" y="264"/>
                  </a:cubicBezTo>
                  <a:cubicBezTo>
                    <a:pt x="129" y="264"/>
                    <a:pt x="135" y="263"/>
                    <a:pt x="141" y="257"/>
                  </a:cubicBezTo>
                  <a:cubicBezTo>
                    <a:pt x="174" y="257"/>
                    <a:pt x="207" y="220"/>
                    <a:pt x="227" y="187"/>
                  </a:cubicBezTo>
                  <a:cubicBezTo>
                    <a:pt x="244" y="133"/>
                    <a:pt x="227" y="84"/>
                    <a:pt x="207" y="51"/>
                  </a:cubicBezTo>
                  <a:cubicBezTo>
                    <a:pt x="190" y="30"/>
                    <a:pt x="174" y="1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14"/>
            <p:cNvSpPr/>
            <p:nvPr/>
          </p:nvSpPr>
          <p:spPr>
            <a:xfrm>
              <a:off x="4140350" y="2327575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01" y="0"/>
                  </a:moveTo>
                  <a:cubicBezTo>
                    <a:pt x="86" y="0"/>
                    <a:pt x="69" y="5"/>
                    <a:pt x="50" y="13"/>
                  </a:cubicBezTo>
                  <a:cubicBezTo>
                    <a:pt x="34" y="29"/>
                    <a:pt x="17" y="46"/>
                    <a:pt x="1" y="83"/>
                  </a:cubicBezTo>
                  <a:lnTo>
                    <a:pt x="1" y="169"/>
                  </a:lnTo>
                  <a:cubicBezTo>
                    <a:pt x="17" y="202"/>
                    <a:pt x="34" y="235"/>
                    <a:pt x="67" y="252"/>
                  </a:cubicBezTo>
                  <a:cubicBezTo>
                    <a:pt x="77" y="256"/>
                    <a:pt x="87" y="258"/>
                    <a:pt x="98" y="258"/>
                  </a:cubicBezTo>
                  <a:cubicBezTo>
                    <a:pt x="145" y="258"/>
                    <a:pt x="193" y="223"/>
                    <a:pt x="207" y="169"/>
                  </a:cubicBezTo>
                  <a:cubicBezTo>
                    <a:pt x="223" y="116"/>
                    <a:pt x="207" y="29"/>
                    <a:pt x="137" y="13"/>
                  </a:cubicBezTo>
                  <a:cubicBezTo>
                    <a:pt x="129" y="5"/>
                    <a:pt x="116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14"/>
            <p:cNvSpPr/>
            <p:nvPr/>
          </p:nvSpPr>
          <p:spPr>
            <a:xfrm>
              <a:off x="4132625" y="234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66" y="244"/>
                  </a:cubicBezTo>
                  <a:cubicBezTo>
                    <a:pt x="81" y="256"/>
                    <a:pt x="102" y="267"/>
                    <a:pt x="119" y="267"/>
                  </a:cubicBezTo>
                  <a:cubicBezTo>
                    <a:pt x="125" y="267"/>
                    <a:pt x="132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14"/>
            <p:cNvSpPr/>
            <p:nvPr/>
          </p:nvSpPr>
          <p:spPr>
            <a:xfrm>
              <a:off x="4169525" y="2304700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71" y="17"/>
                    <a:pt x="54" y="17"/>
                    <a:pt x="33" y="54"/>
                  </a:cubicBezTo>
                  <a:cubicBezTo>
                    <a:pt x="17" y="70"/>
                    <a:pt x="1" y="120"/>
                    <a:pt x="1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36"/>
                  </a:cubicBezTo>
                  <a:lnTo>
                    <a:pt x="223" y="120"/>
                  </a:lnTo>
                  <a:cubicBezTo>
                    <a:pt x="223" y="70"/>
                    <a:pt x="190" y="33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14"/>
            <p:cNvSpPr/>
            <p:nvPr/>
          </p:nvSpPr>
          <p:spPr>
            <a:xfrm>
              <a:off x="4167350" y="232152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8" y="1"/>
                  </a:moveTo>
                  <a:cubicBezTo>
                    <a:pt x="87" y="1"/>
                    <a:pt x="44" y="34"/>
                    <a:pt x="17" y="82"/>
                  </a:cubicBezTo>
                  <a:cubicBezTo>
                    <a:pt x="1" y="152"/>
                    <a:pt x="38" y="238"/>
                    <a:pt x="88" y="255"/>
                  </a:cubicBezTo>
                  <a:cubicBezTo>
                    <a:pt x="102" y="264"/>
                    <a:pt x="117" y="268"/>
                    <a:pt x="132" y="268"/>
                  </a:cubicBezTo>
                  <a:cubicBezTo>
                    <a:pt x="174" y="268"/>
                    <a:pt x="217" y="236"/>
                    <a:pt x="244" y="185"/>
                  </a:cubicBezTo>
                  <a:cubicBezTo>
                    <a:pt x="261" y="119"/>
                    <a:pt x="224" y="32"/>
                    <a:pt x="174" y="16"/>
                  </a:cubicBezTo>
                  <a:cubicBezTo>
                    <a:pt x="159" y="6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14"/>
            <p:cNvSpPr/>
            <p:nvPr/>
          </p:nvSpPr>
          <p:spPr>
            <a:xfrm>
              <a:off x="4169125" y="2275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81"/>
                    <a:pt x="33" y="214"/>
                    <a:pt x="49" y="230"/>
                  </a:cubicBezTo>
                  <a:cubicBezTo>
                    <a:pt x="70" y="247"/>
                    <a:pt x="103" y="263"/>
                    <a:pt x="136" y="263"/>
                  </a:cubicBezTo>
                  <a:cubicBezTo>
                    <a:pt x="190" y="247"/>
                    <a:pt x="239" y="181"/>
                    <a:pt x="223" y="111"/>
                  </a:cubicBezTo>
                  <a:cubicBezTo>
                    <a:pt x="223" y="57"/>
                    <a:pt x="190" y="24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14"/>
            <p:cNvSpPr/>
            <p:nvPr/>
          </p:nvSpPr>
          <p:spPr>
            <a:xfrm>
              <a:off x="4152300" y="232262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30" y="0"/>
                  </a:moveTo>
                  <a:cubicBezTo>
                    <a:pt x="83" y="0"/>
                    <a:pt x="35" y="33"/>
                    <a:pt x="22" y="91"/>
                  </a:cubicBezTo>
                  <a:cubicBezTo>
                    <a:pt x="1" y="141"/>
                    <a:pt x="22" y="227"/>
                    <a:pt x="88" y="244"/>
                  </a:cubicBezTo>
                  <a:cubicBezTo>
                    <a:pt x="102" y="254"/>
                    <a:pt x="118" y="258"/>
                    <a:pt x="133" y="258"/>
                  </a:cubicBezTo>
                  <a:cubicBezTo>
                    <a:pt x="174" y="258"/>
                    <a:pt x="213" y="226"/>
                    <a:pt x="228" y="178"/>
                  </a:cubicBezTo>
                  <a:cubicBezTo>
                    <a:pt x="244" y="108"/>
                    <a:pt x="228" y="38"/>
                    <a:pt x="158" y="5"/>
                  </a:cubicBezTo>
                  <a:cubicBezTo>
                    <a:pt x="149" y="2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14"/>
            <p:cNvSpPr/>
            <p:nvPr/>
          </p:nvSpPr>
          <p:spPr>
            <a:xfrm>
              <a:off x="4163950" y="22914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34" y="17"/>
                    <a:pt x="17" y="50"/>
                  </a:cubicBezTo>
                  <a:cubicBezTo>
                    <a:pt x="1" y="70"/>
                    <a:pt x="1" y="103"/>
                    <a:pt x="1" y="136"/>
                  </a:cubicBezTo>
                  <a:cubicBezTo>
                    <a:pt x="1" y="173"/>
                    <a:pt x="17" y="206"/>
                    <a:pt x="34" y="223"/>
                  </a:cubicBezTo>
                  <a:cubicBezTo>
                    <a:pt x="71" y="256"/>
                    <a:pt x="87" y="256"/>
                    <a:pt x="120" y="256"/>
                  </a:cubicBezTo>
                  <a:cubicBezTo>
                    <a:pt x="191" y="239"/>
                    <a:pt x="224" y="173"/>
                    <a:pt x="224" y="103"/>
                  </a:cubicBezTo>
                  <a:cubicBezTo>
                    <a:pt x="207" y="70"/>
                    <a:pt x="191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14"/>
            <p:cNvSpPr/>
            <p:nvPr/>
          </p:nvSpPr>
          <p:spPr>
            <a:xfrm>
              <a:off x="4147675" y="2464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50" y="231"/>
                  </a:cubicBezTo>
                  <a:cubicBezTo>
                    <a:pt x="83" y="251"/>
                    <a:pt x="104" y="268"/>
                    <a:pt x="137" y="268"/>
                  </a:cubicBezTo>
                  <a:cubicBezTo>
                    <a:pt x="207" y="251"/>
                    <a:pt x="240" y="181"/>
                    <a:pt x="240" y="111"/>
                  </a:cubicBezTo>
                  <a:cubicBezTo>
                    <a:pt x="223" y="78"/>
                    <a:pt x="207" y="45"/>
                    <a:pt x="186" y="25"/>
                  </a:cubicBezTo>
                  <a:cubicBezTo>
                    <a:pt x="186" y="25"/>
                    <a:pt x="169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14"/>
            <p:cNvSpPr/>
            <p:nvPr/>
          </p:nvSpPr>
          <p:spPr>
            <a:xfrm>
              <a:off x="4150675" y="2246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66" y="0"/>
                    <a:pt x="33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07"/>
                    <a:pt x="49" y="244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6" y="71"/>
                    <a:pt x="206" y="54"/>
                    <a:pt x="169" y="21"/>
                  </a:cubicBezTo>
                  <a:cubicBezTo>
                    <a:pt x="169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14"/>
            <p:cNvSpPr/>
            <p:nvPr/>
          </p:nvSpPr>
          <p:spPr>
            <a:xfrm>
              <a:off x="4157975" y="2261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7" y="0"/>
                  </a:moveTo>
                  <a:cubicBezTo>
                    <a:pt x="86" y="0"/>
                    <a:pt x="45" y="33"/>
                    <a:pt x="17" y="91"/>
                  </a:cubicBezTo>
                  <a:cubicBezTo>
                    <a:pt x="1" y="161"/>
                    <a:pt x="34" y="227"/>
                    <a:pt x="83" y="264"/>
                  </a:cubicBezTo>
                  <a:lnTo>
                    <a:pt x="137" y="264"/>
                  </a:lnTo>
                  <a:cubicBezTo>
                    <a:pt x="170" y="264"/>
                    <a:pt x="223" y="227"/>
                    <a:pt x="223" y="178"/>
                  </a:cubicBezTo>
                  <a:cubicBezTo>
                    <a:pt x="240" y="124"/>
                    <a:pt x="240" y="91"/>
                    <a:pt x="207" y="41"/>
                  </a:cubicBezTo>
                  <a:cubicBezTo>
                    <a:pt x="207" y="41"/>
                    <a:pt x="186" y="21"/>
                    <a:pt x="170" y="4"/>
                  </a:cubicBezTo>
                  <a:cubicBezTo>
                    <a:pt x="159" y="2"/>
                    <a:pt x="14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14"/>
            <p:cNvSpPr/>
            <p:nvPr/>
          </p:nvSpPr>
          <p:spPr>
            <a:xfrm>
              <a:off x="4160975" y="2384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17" y="158"/>
                  </a:cubicBezTo>
                  <a:cubicBezTo>
                    <a:pt x="17" y="191"/>
                    <a:pt x="33" y="223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69" y="261"/>
                    <a:pt x="190" y="244"/>
                    <a:pt x="206" y="207"/>
                  </a:cubicBezTo>
                  <a:cubicBezTo>
                    <a:pt x="223" y="191"/>
                    <a:pt x="239" y="158"/>
                    <a:pt x="223" y="120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14"/>
            <p:cNvSpPr/>
            <p:nvPr/>
          </p:nvSpPr>
          <p:spPr>
            <a:xfrm>
              <a:off x="4160050" y="23372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39" y="1"/>
                  </a:moveTo>
                  <a:cubicBezTo>
                    <a:pt x="87" y="1"/>
                    <a:pt x="48" y="34"/>
                    <a:pt x="21" y="92"/>
                  </a:cubicBezTo>
                  <a:cubicBezTo>
                    <a:pt x="0" y="158"/>
                    <a:pt x="37" y="228"/>
                    <a:pt x="87" y="261"/>
                  </a:cubicBezTo>
                  <a:cubicBezTo>
                    <a:pt x="96" y="264"/>
                    <a:pt x="105" y="265"/>
                    <a:pt x="115" y="265"/>
                  </a:cubicBezTo>
                  <a:cubicBezTo>
                    <a:pt x="162" y="265"/>
                    <a:pt x="210" y="232"/>
                    <a:pt x="227" y="174"/>
                  </a:cubicBezTo>
                  <a:cubicBezTo>
                    <a:pt x="260" y="108"/>
                    <a:pt x="227" y="38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14"/>
            <p:cNvSpPr/>
            <p:nvPr/>
          </p:nvSpPr>
          <p:spPr>
            <a:xfrm>
              <a:off x="4167350" y="236827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41" y="1"/>
                  </a:moveTo>
                  <a:cubicBezTo>
                    <a:pt x="104" y="1"/>
                    <a:pt x="71" y="17"/>
                    <a:pt x="55" y="34"/>
                  </a:cubicBezTo>
                  <a:cubicBezTo>
                    <a:pt x="1" y="67"/>
                    <a:pt x="1" y="153"/>
                    <a:pt x="38" y="224"/>
                  </a:cubicBezTo>
                  <a:cubicBezTo>
                    <a:pt x="55" y="240"/>
                    <a:pt x="88" y="257"/>
                    <a:pt x="104" y="257"/>
                  </a:cubicBezTo>
                  <a:cubicBezTo>
                    <a:pt x="115" y="261"/>
                    <a:pt x="125" y="263"/>
                    <a:pt x="135" y="263"/>
                  </a:cubicBezTo>
                  <a:cubicBezTo>
                    <a:pt x="159" y="263"/>
                    <a:pt x="179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14"/>
            <p:cNvSpPr/>
            <p:nvPr/>
          </p:nvSpPr>
          <p:spPr>
            <a:xfrm>
              <a:off x="4149325" y="2292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1" y="1"/>
                  </a:moveTo>
                  <a:cubicBezTo>
                    <a:pt x="84" y="1"/>
                    <a:pt x="34" y="36"/>
                    <a:pt x="17" y="91"/>
                  </a:cubicBezTo>
                  <a:cubicBezTo>
                    <a:pt x="0" y="108"/>
                    <a:pt x="0" y="128"/>
                    <a:pt x="0" y="145"/>
                  </a:cubicBezTo>
                  <a:cubicBezTo>
                    <a:pt x="0" y="194"/>
                    <a:pt x="38" y="231"/>
                    <a:pt x="71" y="248"/>
                  </a:cubicBezTo>
                  <a:cubicBezTo>
                    <a:pt x="89" y="261"/>
                    <a:pt x="107" y="266"/>
                    <a:pt x="122" y="266"/>
                  </a:cubicBezTo>
                  <a:cubicBezTo>
                    <a:pt x="148" y="266"/>
                    <a:pt x="170" y="252"/>
                    <a:pt x="190" y="231"/>
                  </a:cubicBezTo>
                  <a:cubicBezTo>
                    <a:pt x="207" y="211"/>
                    <a:pt x="207" y="194"/>
                    <a:pt x="223" y="178"/>
                  </a:cubicBezTo>
                  <a:cubicBezTo>
                    <a:pt x="244" y="108"/>
                    <a:pt x="207" y="42"/>
                    <a:pt x="157" y="5"/>
                  </a:cubicBezTo>
                  <a:cubicBezTo>
                    <a:pt x="149" y="2"/>
                    <a:pt x="140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14"/>
            <p:cNvSpPr/>
            <p:nvPr/>
          </p:nvSpPr>
          <p:spPr>
            <a:xfrm>
              <a:off x="4156650" y="23076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7" y="1"/>
                    <a:pt x="54" y="38"/>
                  </a:cubicBezTo>
                  <a:cubicBezTo>
                    <a:pt x="17" y="71"/>
                    <a:pt x="0" y="157"/>
                    <a:pt x="33" y="20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36" y="260"/>
                    <a:pt x="173" y="260"/>
                    <a:pt x="190" y="244"/>
                  </a:cubicBezTo>
                  <a:cubicBezTo>
                    <a:pt x="223" y="207"/>
                    <a:pt x="239" y="174"/>
                    <a:pt x="239" y="141"/>
                  </a:cubicBezTo>
                  <a:cubicBezTo>
                    <a:pt x="239" y="104"/>
                    <a:pt x="239" y="71"/>
                    <a:pt x="206" y="54"/>
                  </a:cubicBezTo>
                  <a:cubicBezTo>
                    <a:pt x="206" y="38"/>
                    <a:pt x="190" y="17"/>
                    <a:pt x="173" y="17"/>
                  </a:cubicBezTo>
                  <a:cubicBezTo>
                    <a:pt x="157" y="1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14"/>
            <p:cNvSpPr/>
            <p:nvPr/>
          </p:nvSpPr>
          <p:spPr>
            <a:xfrm>
              <a:off x="4154900" y="22291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66"/>
                    <a:pt x="0" y="153"/>
                    <a:pt x="37" y="206"/>
                  </a:cubicBezTo>
                  <a:cubicBezTo>
                    <a:pt x="56" y="245"/>
                    <a:pt x="89" y="261"/>
                    <a:pt x="122" y="261"/>
                  </a:cubicBezTo>
                  <a:cubicBezTo>
                    <a:pt x="145" y="261"/>
                    <a:pt x="169" y="253"/>
                    <a:pt x="190" y="239"/>
                  </a:cubicBezTo>
                  <a:cubicBezTo>
                    <a:pt x="243" y="190"/>
                    <a:pt x="243" y="103"/>
                    <a:pt x="206" y="50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14"/>
            <p:cNvSpPr/>
            <p:nvPr/>
          </p:nvSpPr>
          <p:spPr>
            <a:xfrm>
              <a:off x="4145500" y="2387800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19" y="1"/>
                  </a:moveTo>
                  <a:cubicBezTo>
                    <a:pt x="103" y="1"/>
                    <a:pt x="82" y="13"/>
                    <a:pt x="67" y="28"/>
                  </a:cubicBezTo>
                  <a:cubicBezTo>
                    <a:pt x="17" y="78"/>
                    <a:pt x="1" y="164"/>
                    <a:pt x="50" y="214"/>
                  </a:cubicBezTo>
                  <a:cubicBezTo>
                    <a:pt x="67" y="234"/>
                    <a:pt x="87" y="251"/>
                    <a:pt x="120" y="267"/>
                  </a:cubicBezTo>
                  <a:cubicBezTo>
                    <a:pt x="153" y="267"/>
                    <a:pt x="170" y="251"/>
                    <a:pt x="207" y="234"/>
                  </a:cubicBezTo>
                  <a:cubicBezTo>
                    <a:pt x="224" y="214"/>
                    <a:pt x="240" y="181"/>
                    <a:pt x="240" y="148"/>
                  </a:cubicBezTo>
                  <a:cubicBezTo>
                    <a:pt x="240" y="110"/>
                    <a:pt x="240" y="78"/>
                    <a:pt x="224" y="45"/>
                  </a:cubicBezTo>
                  <a:cubicBezTo>
                    <a:pt x="207" y="28"/>
                    <a:pt x="191" y="28"/>
                    <a:pt x="170" y="7"/>
                  </a:cubicBezTo>
                  <a:lnTo>
                    <a:pt x="137" y="7"/>
                  </a:lnTo>
                  <a:cubicBezTo>
                    <a:pt x="132" y="3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14"/>
            <p:cNvSpPr/>
            <p:nvPr/>
          </p:nvSpPr>
          <p:spPr>
            <a:xfrm>
              <a:off x="4149325" y="24486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7" y="256"/>
                    <a:pt x="108" y="258"/>
                    <a:pt x="119" y="258"/>
                  </a:cubicBezTo>
                  <a:cubicBezTo>
                    <a:pt x="164" y="258"/>
                    <a:pt x="210" y="226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14"/>
            <p:cNvSpPr/>
            <p:nvPr/>
          </p:nvSpPr>
          <p:spPr>
            <a:xfrm>
              <a:off x="4147675" y="23427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20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0" y="181"/>
                    <a:pt x="17" y="214"/>
                    <a:pt x="50" y="230"/>
                  </a:cubicBezTo>
                  <a:cubicBezTo>
                    <a:pt x="66" y="247"/>
                    <a:pt x="104" y="263"/>
                    <a:pt x="137" y="263"/>
                  </a:cubicBezTo>
                  <a:cubicBezTo>
                    <a:pt x="186" y="247"/>
                    <a:pt x="223" y="181"/>
                    <a:pt x="223" y="111"/>
                  </a:cubicBezTo>
                  <a:cubicBezTo>
                    <a:pt x="223" y="78"/>
                    <a:pt x="207" y="41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14"/>
            <p:cNvSpPr/>
            <p:nvPr/>
          </p:nvSpPr>
          <p:spPr>
            <a:xfrm>
              <a:off x="4154075" y="2357175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28" y="1"/>
                  </a:moveTo>
                  <a:cubicBezTo>
                    <a:pt x="120" y="1"/>
                    <a:pt x="111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4" y="213"/>
                    <a:pt x="57" y="258"/>
                    <a:pt x="111" y="258"/>
                  </a:cubicBezTo>
                  <a:cubicBezTo>
                    <a:pt x="119" y="258"/>
                    <a:pt x="128" y="257"/>
                    <a:pt x="136" y="255"/>
                  </a:cubicBezTo>
                  <a:cubicBezTo>
                    <a:pt x="157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3"/>
                  </a:cubicBezTo>
                  <a:cubicBezTo>
                    <a:pt x="173" y="16"/>
                    <a:pt x="157" y="16"/>
                    <a:pt x="157" y="16"/>
                  </a:cubicBezTo>
                  <a:cubicBezTo>
                    <a:pt x="146" y="6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14"/>
            <p:cNvSpPr/>
            <p:nvPr/>
          </p:nvSpPr>
          <p:spPr>
            <a:xfrm>
              <a:off x="4152300" y="23725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55" y="22"/>
                    <a:pt x="1" y="88"/>
                    <a:pt x="22" y="158"/>
                  </a:cubicBezTo>
                  <a:cubicBezTo>
                    <a:pt x="22" y="191"/>
                    <a:pt x="38" y="228"/>
                    <a:pt x="55" y="244"/>
                  </a:cubicBezTo>
                  <a:cubicBezTo>
                    <a:pt x="78" y="256"/>
                    <a:pt x="93" y="268"/>
                    <a:pt x="113" y="268"/>
                  </a:cubicBezTo>
                  <a:cubicBezTo>
                    <a:pt x="121" y="268"/>
                    <a:pt x="130" y="266"/>
                    <a:pt x="141" y="261"/>
                  </a:cubicBezTo>
                  <a:cubicBezTo>
                    <a:pt x="174" y="261"/>
                    <a:pt x="191" y="244"/>
                    <a:pt x="207" y="207"/>
                  </a:cubicBezTo>
                  <a:cubicBezTo>
                    <a:pt x="228" y="191"/>
                    <a:pt x="244" y="158"/>
                    <a:pt x="228" y="125"/>
                  </a:cubicBezTo>
                  <a:cubicBezTo>
                    <a:pt x="228" y="88"/>
                    <a:pt x="207" y="55"/>
                    <a:pt x="191" y="38"/>
                  </a:cubicBezTo>
                  <a:cubicBezTo>
                    <a:pt x="174" y="22"/>
                    <a:pt x="174" y="22"/>
                    <a:pt x="158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14"/>
            <p:cNvSpPr/>
            <p:nvPr/>
          </p:nvSpPr>
          <p:spPr>
            <a:xfrm>
              <a:off x="4148500" y="24180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6" y="0"/>
                  </a:moveTo>
                  <a:cubicBezTo>
                    <a:pt x="104" y="0"/>
                    <a:pt x="87" y="0"/>
                    <a:pt x="50" y="33"/>
                  </a:cubicBezTo>
                  <a:cubicBezTo>
                    <a:pt x="17" y="70"/>
                    <a:pt x="0" y="157"/>
                    <a:pt x="33" y="206"/>
                  </a:cubicBezTo>
                  <a:cubicBezTo>
                    <a:pt x="71" y="239"/>
                    <a:pt x="87" y="260"/>
                    <a:pt x="120" y="260"/>
                  </a:cubicBezTo>
                  <a:cubicBezTo>
                    <a:pt x="136" y="260"/>
                    <a:pt x="174" y="260"/>
                    <a:pt x="190" y="223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14"/>
            <p:cNvSpPr/>
            <p:nvPr/>
          </p:nvSpPr>
          <p:spPr>
            <a:xfrm>
              <a:off x="4209925" y="24374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33"/>
                  </a:cubicBezTo>
                  <a:cubicBezTo>
                    <a:pt x="17" y="66"/>
                    <a:pt x="1" y="103"/>
                    <a:pt x="1" y="153"/>
                  </a:cubicBezTo>
                  <a:cubicBezTo>
                    <a:pt x="17" y="186"/>
                    <a:pt x="17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66"/>
                    <a:pt x="190" y="33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14"/>
            <p:cNvSpPr/>
            <p:nvPr/>
          </p:nvSpPr>
          <p:spPr>
            <a:xfrm>
              <a:off x="4114600" y="244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49" y="1"/>
                    <a:pt x="0" y="71"/>
                    <a:pt x="17" y="141"/>
                  </a:cubicBezTo>
                  <a:cubicBezTo>
                    <a:pt x="17" y="174"/>
                    <a:pt x="33" y="207"/>
                    <a:pt x="66" y="228"/>
                  </a:cubicBezTo>
                  <a:cubicBezTo>
                    <a:pt x="87" y="261"/>
                    <a:pt x="120" y="261"/>
                    <a:pt x="136" y="261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23" y="71"/>
                    <a:pt x="223" y="38"/>
                    <a:pt x="190" y="22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14"/>
            <p:cNvSpPr/>
            <p:nvPr/>
          </p:nvSpPr>
          <p:spPr>
            <a:xfrm>
              <a:off x="3876600" y="2266875"/>
              <a:ext cx="5675" cy="6675"/>
            </a:xfrm>
            <a:custGeom>
              <a:avLst/>
              <a:gdLst/>
              <a:ahLst/>
              <a:cxnLst/>
              <a:rect l="l" t="t" r="r" b="b"/>
              <a:pathLst>
                <a:path w="227" h="267" extrusionOk="0">
                  <a:moveTo>
                    <a:pt x="103" y="0"/>
                  </a:moveTo>
                  <a:cubicBezTo>
                    <a:pt x="70" y="21"/>
                    <a:pt x="37" y="37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21" y="227"/>
                    <a:pt x="54" y="243"/>
                  </a:cubicBezTo>
                  <a:cubicBezTo>
                    <a:pt x="65" y="255"/>
                    <a:pt x="85" y="267"/>
                    <a:pt x="109" y="267"/>
                  </a:cubicBezTo>
                  <a:cubicBezTo>
                    <a:pt x="119" y="267"/>
                    <a:pt x="130" y="265"/>
                    <a:pt x="140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87"/>
                    <a:pt x="206" y="54"/>
                    <a:pt x="173" y="37"/>
                  </a:cubicBezTo>
                  <a:cubicBezTo>
                    <a:pt x="173" y="21"/>
                    <a:pt x="157" y="21"/>
                    <a:pt x="157" y="21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14"/>
            <p:cNvSpPr/>
            <p:nvPr/>
          </p:nvSpPr>
          <p:spPr>
            <a:xfrm>
              <a:off x="3803625" y="22338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70" y="1"/>
                    <a:pt x="33" y="17"/>
                    <a:pt x="17" y="50"/>
                  </a:cubicBezTo>
                  <a:cubicBezTo>
                    <a:pt x="0" y="67"/>
                    <a:pt x="0" y="104"/>
                    <a:pt x="0" y="137"/>
                  </a:cubicBezTo>
                  <a:cubicBezTo>
                    <a:pt x="0" y="170"/>
                    <a:pt x="17" y="207"/>
                    <a:pt x="54" y="223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06" y="67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14"/>
            <p:cNvSpPr/>
            <p:nvPr/>
          </p:nvSpPr>
          <p:spPr>
            <a:xfrm>
              <a:off x="3915750" y="2196875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4" y="120"/>
                  </a:cubicBezTo>
                  <a:cubicBezTo>
                    <a:pt x="224" y="87"/>
                    <a:pt x="207" y="54"/>
                    <a:pt x="186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14"/>
            <p:cNvSpPr/>
            <p:nvPr/>
          </p:nvSpPr>
          <p:spPr>
            <a:xfrm>
              <a:off x="3842675" y="2317975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38" y="17"/>
                    <a:pt x="1" y="88"/>
                    <a:pt x="17" y="158"/>
                  </a:cubicBezTo>
                  <a:cubicBezTo>
                    <a:pt x="17" y="191"/>
                    <a:pt x="38" y="224"/>
                    <a:pt x="54" y="244"/>
                  </a:cubicBezTo>
                  <a:cubicBezTo>
                    <a:pt x="66" y="256"/>
                    <a:pt x="86" y="268"/>
                    <a:pt x="110" y="268"/>
                  </a:cubicBezTo>
                  <a:cubicBezTo>
                    <a:pt x="120" y="268"/>
                    <a:pt x="130" y="266"/>
                    <a:pt x="141" y="261"/>
                  </a:cubicBezTo>
                  <a:cubicBezTo>
                    <a:pt x="190" y="261"/>
                    <a:pt x="244" y="191"/>
                    <a:pt x="223" y="121"/>
                  </a:cubicBezTo>
                  <a:cubicBezTo>
                    <a:pt x="223" y="88"/>
                    <a:pt x="207" y="55"/>
                    <a:pt x="190" y="38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14"/>
            <p:cNvSpPr/>
            <p:nvPr/>
          </p:nvSpPr>
          <p:spPr>
            <a:xfrm>
              <a:off x="4055325" y="22344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8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66" y="13"/>
                    <a:pt x="50" y="29"/>
                    <a:pt x="33" y="62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0" y="235"/>
                  </a:cubicBezTo>
                  <a:cubicBezTo>
                    <a:pt x="87" y="252"/>
                    <a:pt x="103" y="268"/>
                    <a:pt x="136" y="268"/>
                  </a:cubicBezTo>
                  <a:cubicBezTo>
                    <a:pt x="206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69" y="29"/>
                    <a:pt x="169" y="13"/>
                    <a:pt x="153" y="13"/>
                  </a:cubicBezTo>
                  <a:cubicBezTo>
                    <a:pt x="145" y="4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14"/>
            <p:cNvSpPr/>
            <p:nvPr/>
          </p:nvSpPr>
          <p:spPr>
            <a:xfrm>
              <a:off x="3982250" y="2201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07"/>
                    <a:pt x="54" y="240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90" y="240"/>
                    <a:pt x="243" y="174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14"/>
            <p:cNvSpPr/>
            <p:nvPr/>
          </p:nvSpPr>
          <p:spPr>
            <a:xfrm>
              <a:off x="4142525" y="24348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14"/>
            <p:cNvSpPr/>
            <p:nvPr/>
          </p:nvSpPr>
          <p:spPr>
            <a:xfrm>
              <a:off x="4190975" y="2379000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87" y="1"/>
                  </a:moveTo>
                  <a:cubicBezTo>
                    <a:pt x="70" y="1"/>
                    <a:pt x="37" y="17"/>
                    <a:pt x="21" y="50"/>
                  </a:cubicBezTo>
                  <a:cubicBezTo>
                    <a:pt x="0" y="71"/>
                    <a:pt x="0" y="104"/>
                    <a:pt x="0" y="137"/>
                  </a:cubicBezTo>
                  <a:cubicBezTo>
                    <a:pt x="0" y="174"/>
                    <a:pt x="21" y="207"/>
                    <a:pt x="54" y="223"/>
                  </a:cubicBezTo>
                  <a:cubicBezTo>
                    <a:pt x="70" y="256"/>
                    <a:pt x="103" y="256"/>
                    <a:pt x="124" y="256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06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14"/>
            <p:cNvSpPr/>
            <p:nvPr/>
          </p:nvSpPr>
          <p:spPr>
            <a:xfrm>
              <a:off x="4200850" y="2469900"/>
              <a:ext cx="3550" cy="3125"/>
            </a:xfrm>
            <a:custGeom>
              <a:avLst/>
              <a:gdLst/>
              <a:ahLst/>
              <a:cxnLst/>
              <a:rect l="l" t="t" r="r" b="b"/>
              <a:pathLst>
                <a:path w="142" h="125" extrusionOk="0">
                  <a:moveTo>
                    <a:pt x="112" y="1"/>
                  </a:moveTo>
                  <a:cubicBezTo>
                    <a:pt x="64" y="1"/>
                    <a:pt x="14" y="31"/>
                    <a:pt x="1" y="75"/>
                  </a:cubicBezTo>
                  <a:lnTo>
                    <a:pt x="1" y="125"/>
                  </a:lnTo>
                  <a:cubicBezTo>
                    <a:pt x="54" y="92"/>
                    <a:pt x="87" y="59"/>
                    <a:pt x="141" y="5"/>
                  </a:cubicBezTo>
                  <a:cubicBezTo>
                    <a:pt x="132" y="2"/>
                    <a:pt x="12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14"/>
            <p:cNvSpPr/>
            <p:nvPr/>
          </p:nvSpPr>
          <p:spPr>
            <a:xfrm>
              <a:off x="4145925" y="22652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66"/>
                    <a:pt x="17" y="153"/>
                  </a:cubicBezTo>
                  <a:cubicBezTo>
                    <a:pt x="17" y="190"/>
                    <a:pt x="33" y="206"/>
                    <a:pt x="7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39" y="169"/>
                    <a:pt x="239" y="136"/>
                    <a:pt x="239" y="103"/>
                  </a:cubicBezTo>
                  <a:cubicBezTo>
                    <a:pt x="223" y="66"/>
                    <a:pt x="223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14"/>
            <p:cNvSpPr/>
            <p:nvPr/>
          </p:nvSpPr>
          <p:spPr>
            <a:xfrm>
              <a:off x="4172925" y="2476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8"/>
                    <a:pt x="21" y="154"/>
                  </a:cubicBezTo>
                  <a:cubicBezTo>
                    <a:pt x="21" y="191"/>
                    <a:pt x="38" y="224"/>
                    <a:pt x="71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174" y="257"/>
                    <a:pt x="190" y="240"/>
                    <a:pt x="207" y="207"/>
                  </a:cubicBezTo>
                  <a:cubicBezTo>
                    <a:pt x="227" y="170"/>
                    <a:pt x="244" y="137"/>
                    <a:pt x="244" y="104"/>
                  </a:cubicBezTo>
                  <a:cubicBezTo>
                    <a:pt x="227" y="6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14"/>
            <p:cNvSpPr/>
            <p:nvPr/>
          </p:nvSpPr>
          <p:spPr>
            <a:xfrm>
              <a:off x="4169525" y="24472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3" y="206"/>
                    <a:pt x="54" y="227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3"/>
                    <a:pt x="240" y="173"/>
                    <a:pt x="240" y="103"/>
                  </a:cubicBezTo>
                  <a:cubicBezTo>
                    <a:pt x="223" y="70"/>
                    <a:pt x="207" y="37"/>
                    <a:pt x="190" y="21"/>
                  </a:cubicBezTo>
                  <a:cubicBezTo>
                    <a:pt x="190" y="21"/>
                    <a:pt x="174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14"/>
            <p:cNvSpPr/>
            <p:nvPr/>
          </p:nvSpPr>
          <p:spPr>
            <a:xfrm>
              <a:off x="4167775" y="235217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8" y="10"/>
                    <a:pt x="0" y="76"/>
                    <a:pt x="0" y="146"/>
                  </a:cubicBezTo>
                  <a:cubicBezTo>
                    <a:pt x="21" y="179"/>
                    <a:pt x="38" y="216"/>
                    <a:pt x="54" y="233"/>
                  </a:cubicBezTo>
                  <a:cubicBezTo>
                    <a:pt x="71" y="249"/>
                    <a:pt x="103" y="266"/>
                    <a:pt x="141" y="266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7"/>
                  </a:cubicBezTo>
                  <a:cubicBezTo>
                    <a:pt x="174" y="27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14"/>
            <p:cNvSpPr/>
            <p:nvPr/>
          </p:nvSpPr>
          <p:spPr>
            <a:xfrm>
              <a:off x="4179425" y="2412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73" y="246"/>
                    <a:pt x="190" y="230"/>
                  </a:cubicBezTo>
                  <a:cubicBezTo>
                    <a:pt x="223" y="213"/>
                    <a:pt x="239" y="180"/>
                    <a:pt x="239" y="143"/>
                  </a:cubicBezTo>
                  <a:cubicBezTo>
                    <a:pt x="239" y="110"/>
                    <a:pt x="239" y="77"/>
                    <a:pt x="206" y="40"/>
                  </a:cubicBezTo>
                  <a:cubicBezTo>
                    <a:pt x="206" y="24"/>
                    <a:pt x="190" y="24"/>
                    <a:pt x="173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14"/>
            <p:cNvSpPr/>
            <p:nvPr/>
          </p:nvSpPr>
          <p:spPr>
            <a:xfrm>
              <a:off x="4178075" y="23852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86" y="1"/>
                    <a:pt x="66" y="13"/>
                    <a:pt x="54" y="28"/>
                  </a:cubicBezTo>
                  <a:cubicBezTo>
                    <a:pt x="21" y="44"/>
                    <a:pt x="21" y="77"/>
                    <a:pt x="1" y="110"/>
                  </a:cubicBezTo>
                  <a:cubicBezTo>
                    <a:pt x="1" y="148"/>
                    <a:pt x="21" y="181"/>
                    <a:pt x="38" y="213"/>
                  </a:cubicBezTo>
                  <a:cubicBezTo>
                    <a:pt x="57" y="245"/>
                    <a:pt x="89" y="264"/>
                    <a:pt x="123" y="264"/>
                  </a:cubicBezTo>
                  <a:cubicBezTo>
                    <a:pt x="146" y="264"/>
                    <a:pt x="170" y="254"/>
                    <a:pt x="190" y="234"/>
                  </a:cubicBezTo>
                  <a:cubicBezTo>
                    <a:pt x="244" y="181"/>
                    <a:pt x="244" y="110"/>
                    <a:pt x="207" y="44"/>
                  </a:cubicBezTo>
                  <a:cubicBezTo>
                    <a:pt x="190" y="28"/>
                    <a:pt x="174" y="28"/>
                    <a:pt x="157" y="7"/>
                  </a:cubicBezTo>
                  <a:lnTo>
                    <a:pt x="124" y="7"/>
                  </a:lnTo>
                  <a:cubicBezTo>
                    <a:pt x="119" y="3"/>
                    <a:pt x="112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14"/>
            <p:cNvSpPr/>
            <p:nvPr/>
          </p:nvSpPr>
          <p:spPr>
            <a:xfrm>
              <a:off x="4181175" y="231892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36" y="0"/>
                  </a:moveTo>
                  <a:cubicBezTo>
                    <a:pt x="120" y="0"/>
                    <a:pt x="83" y="0"/>
                    <a:pt x="66" y="33"/>
                  </a:cubicBezTo>
                  <a:cubicBezTo>
                    <a:pt x="17" y="66"/>
                    <a:pt x="0" y="153"/>
                    <a:pt x="50" y="206"/>
                  </a:cubicBezTo>
                  <a:cubicBezTo>
                    <a:pt x="66" y="239"/>
                    <a:pt x="83" y="256"/>
                    <a:pt x="120" y="256"/>
                  </a:cubicBezTo>
                  <a:cubicBezTo>
                    <a:pt x="153" y="256"/>
                    <a:pt x="169" y="256"/>
                    <a:pt x="207" y="223"/>
                  </a:cubicBezTo>
                  <a:cubicBezTo>
                    <a:pt x="240" y="186"/>
                    <a:pt x="256" y="103"/>
                    <a:pt x="223" y="50"/>
                  </a:cubicBezTo>
                  <a:cubicBezTo>
                    <a:pt x="207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14"/>
            <p:cNvSpPr/>
            <p:nvPr/>
          </p:nvSpPr>
          <p:spPr>
            <a:xfrm>
              <a:off x="4180250" y="23653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17" y="186"/>
                    <a:pt x="37" y="223"/>
                    <a:pt x="70" y="240"/>
                  </a:cubicBezTo>
                  <a:cubicBezTo>
                    <a:pt x="82" y="251"/>
                    <a:pt x="102" y="263"/>
                    <a:pt x="120" y="263"/>
                  </a:cubicBezTo>
                  <a:cubicBezTo>
                    <a:pt x="127" y="263"/>
                    <a:pt x="134" y="261"/>
                    <a:pt x="140" y="256"/>
                  </a:cubicBezTo>
                  <a:cubicBezTo>
                    <a:pt x="206" y="256"/>
                    <a:pt x="244" y="186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3" y="17"/>
                    <a:pt x="173" y="17"/>
                  </a:cubicBezTo>
                  <a:cubicBezTo>
                    <a:pt x="157" y="0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14"/>
            <p:cNvSpPr/>
            <p:nvPr/>
          </p:nvSpPr>
          <p:spPr>
            <a:xfrm>
              <a:off x="4172525" y="2261300"/>
              <a:ext cx="3000" cy="6100"/>
            </a:xfrm>
            <a:custGeom>
              <a:avLst/>
              <a:gdLst/>
              <a:ahLst/>
              <a:cxnLst/>
              <a:rect l="l" t="t" r="r" b="b"/>
              <a:pathLst>
                <a:path w="120" h="244" extrusionOk="0">
                  <a:moveTo>
                    <a:pt x="37" y="0"/>
                  </a:moveTo>
                  <a:cubicBezTo>
                    <a:pt x="17" y="37"/>
                    <a:pt x="0" y="54"/>
                    <a:pt x="0" y="87"/>
                  </a:cubicBezTo>
                  <a:cubicBezTo>
                    <a:pt x="0" y="120"/>
                    <a:pt x="0" y="157"/>
                    <a:pt x="17" y="190"/>
                  </a:cubicBezTo>
                  <a:cubicBezTo>
                    <a:pt x="37" y="207"/>
                    <a:pt x="70" y="223"/>
                    <a:pt x="103" y="244"/>
                  </a:cubicBezTo>
                  <a:lnTo>
                    <a:pt x="120" y="244"/>
                  </a:lnTo>
                  <a:cubicBezTo>
                    <a:pt x="87" y="157"/>
                    <a:pt x="70" y="87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14"/>
            <p:cNvSpPr/>
            <p:nvPr/>
          </p:nvSpPr>
          <p:spPr>
            <a:xfrm>
              <a:off x="4182000" y="23494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0" y="0"/>
                  </a:moveTo>
                  <a:cubicBezTo>
                    <a:pt x="76" y="0"/>
                    <a:pt x="41" y="33"/>
                    <a:pt x="17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5" y="257"/>
                    <a:pt x="104" y="258"/>
                    <a:pt x="114" y="258"/>
                  </a:cubicBezTo>
                  <a:cubicBezTo>
                    <a:pt x="159" y="258"/>
                    <a:pt x="209" y="226"/>
                    <a:pt x="223" y="167"/>
                  </a:cubicBezTo>
                  <a:cubicBezTo>
                    <a:pt x="256" y="118"/>
                    <a:pt x="223" y="31"/>
                    <a:pt x="174" y="15"/>
                  </a:cubicBezTo>
                  <a:cubicBezTo>
                    <a:pt x="154" y="5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14"/>
            <p:cNvSpPr/>
            <p:nvPr/>
          </p:nvSpPr>
          <p:spPr>
            <a:xfrm>
              <a:off x="4192725" y="241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5" y="262"/>
                    <a:pt x="131" y="260"/>
                    <a:pt x="136" y="255"/>
                  </a:cubicBezTo>
                  <a:cubicBezTo>
                    <a:pt x="173" y="255"/>
                    <a:pt x="206" y="222"/>
                    <a:pt x="223" y="185"/>
                  </a:cubicBezTo>
                  <a:cubicBezTo>
                    <a:pt x="239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14"/>
            <p:cNvSpPr/>
            <p:nvPr/>
          </p:nvSpPr>
          <p:spPr>
            <a:xfrm>
              <a:off x="4197050" y="2321900"/>
              <a:ext cx="850" cy="2200"/>
            </a:xfrm>
            <a:custGeom>
              <a:avLst/>
              <a:gdLst/>
              <a:ahLst/>
              <a:cxnLst/>
              <a:rect l="l" t="t" r="r" b="b"/>
              <a:pathLst>
                <a:path w="34" h="88" extrusionOk="0">
                  <a:moveTo>
                    <a:pt x="0" y="1"/>
                  </a:moveTo>
                  <a:lnTo>
                    <a:pt x="0" y="17"/>
                  </a:lnTo>
                  <a:cubicBezTo>
                    <a:pt x="0" y="34"/>
                    <a:pt x="17" y="67"/>
                    <a:pt x="33" y="87"/>
                  </a:cubicBezTo>
                  <a:cubicBezTo>
                    <a:pt x="17" y="67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14"/>
            <p:cNvSpPr/>
            <p:nvPr/>
          </p:nvSpPr>
          <p:spPr>
            <a:xfrm>
              <a:off x="4195300" y="23618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5" y="237"/>
                    <a:pt x="85" y="256"/>
                    <a:pt x="118" y="256"/>
                  </a:cubicBezTo>
                  <a:cubicBezTo>
                    <a:pt x="142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14"/>
            <p:cNvSpPr/>
            <p:nvPr/>
          </p:nvSpPr>
          <p:spPr>
            <a:xfrm>
              <a:off x="4190150" y="2336125"/>
              <a:ext cx="6500" cy="6750"/>
            </a:xfrm>
            <a:custGeom>
              <a:avLst/>
              <a:gdLst/>
              <a:ahLst/>
              <a:cxnLst/>
              <a:rect l="l" t="t" r="r" b="b"/>
              <a:pathLst>
                <a:path w="260" h="270" extrusionOk="0">
                  <a:moveTo>
                    <a:pt x="129" y="0"/>
                  </a:moveTo>
                  <a:cubicBezTo>
                    <a:pt x="87" y="0"/>
                    <a:pt x="44" y="32"/>
                    <a:pt x="17" y="83"/>
                  </a:cubicBezTo>
                  <a:cubicBezTo>
                    <a:pt x="0" y="153"/>
                    <a:pt x="33" y="240"/>
                    <a:pt x="87" y="256"/>
                  </a:cubicBezTo>
                  <a:cubicBezTo>
                    <a:pt x="100" y="265"/>
                    <a:pt x="114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60" y="116"/>
                    <a:pt x="223" y="34"/>
                    <a:pt x="173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14"/>
            <p:cNvSpPr/>
            <p:nvPr/>
          </p:nvSpPr>
          <p:spPr>
            <a:xfrm>
              <a:off x="4178600" y="2288400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36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40"/>
                    <a:pt x="83" y="256"/>
                    <a:pt x="103" y="273"/>
                  </a:cubicBezTo>
                  <a:cubicBezTo>
                    <a:pt x="136" y="273"/>
                    <a:pt x="169" y="256"/>
                    <a:pt x="186" y="240"/>
                  </a:cubicBezTo>
                  <a:cubicBezTo>
                    <a:pt x="206" y="223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14"/>
            <p:cNvSpPr/>
            <p:nvPr/>
          </p:nvSpPr>
          <p:spPr>
            <a:xfrm>
              <a:off x="4175100" y="23354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17" y="181"/>
                    <a:pt x="3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43" y="181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14"/>
            <p:cNvSpPr/>
            <p:nvPr/>
          </p:nvSpPr>
          <p:spPr>
            <a:xfrm>
              <a:off x="4186750" y="2302950"/>
              <a:ext cx="4750" cy="6675"/>
            </a:xfrm>
            <a:custGeom>
              <a:avLst/>
              <a:gdLst/>
              <a:ahLst/>
              <a:cxnLst/>
              <a:rect l="l" t="t" r="r" b="b"/>
              <a:pathLst>
                <a:path w="190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3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6" y="267"/>
                    <a:pt x="126" y="265"/>
                    <a:pt x="136" y="260"/>
                  </a:cubicBezTo>
                  <a:cubicBezTo>
                    <a:pt x="153" y="260"/>
                    <a:pt x="169" y="243"/>
                    <a:pt x="190" y="227"/>
                  </a:cubicBezTo>
                  <a:cubicBezTo>
                    <a:pt x="169" y="157"/>
                    <a:pt x="136" y="87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14"/>
            <p:cNvSpPr/>
            <p:nvPr/>
          </p:nvSpPr>
          <p:spPr>
            <a:xfrm>
              <a:off x="4128700" y="22678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17"/>
                    <a:pt x="38" y="33"/>
                    <a:pt x="17" y="50"/>
                  </a:cubicBezTo>
                  <a:cubicBezTo>
                    <a:pt x="1" y="87"/>
                    <a:pt x="1" y="120"/>
                    <a:pt x="1" y="153"/>
                  </a:cubicBezTo>
                  <a:cubicBezTo>
                    <a:pt x="1" y="190"/>
                    <a:pt x="17" y="223"/>
                    <a:pt x="38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1" y="256"/>
                    <a:pt x="223" y="190"/>
                    <a:pt x="223" y="120"/>
                  </a:cubicBezTo>
                  <a:cubicBezTo>
                    <a:pt x="207" y="87"/>
                    <a:pt x="191" y="50"/>
                    <a:pt x="174" y="33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14"/>
            <p:cNvSpPr/>
            <p:nvPr/>
          </p:nvSpPr>
          <p:spPr>
            <a:xfrm>
              <a:off x="3796300" y="234385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52" y="1"/>
                  </a:moveTo>
                  <a:cubicBezTo>
                    <a:pt x="37" y="1"/>
                    <a:pt x="19" y="5"/>
                    <a:pt x="0" y="13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56"/>
                    <a:pt x="43" y="264"/>
                    <a:pt x="54" y="264"/>
                  </a:cubicBezTo>
                  <a:cubicBezTo>
                    <a:pt x="60" y="264"/>
                    <a:pt x="65" y="262"/>
                    <a:pt x="71" y="256"/>
                  </a:cubicBezTo>
                  <a:cubicBezTo>
                    <a:pt x="104" y="256"/>
                    <a:pt x="141" y="219"/>
                    <a:pt x="157" y="186"/>
                  </a:cubicBezTo>
                  <a:cubicBezTo>
                    <a:pt x="174" y="137"/>
                    <a:pt x="157" y="83"/>
                    <a:pt x="141" y="50"/>
                  </a:cubicBezTo>
                  <a:cubicBezTo>
                    <a:pt x="120" y="34"/>
                    <a:pt x="104" y="13"/>
                    <a:pt x="87" y="13"/>
                  </a:cubicBezTo>
                  <a:cubicBezTo>
                    <a:pt x="79" y="5"/>
                    <a:pt x="66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14"/>
            <p:cNvSpPr/>
            <p:nvPr/>
          </p:nvSpPr>
          <p:spPr>
            <a:xfrm>
              <a:off x="3796300" y="2437850"/>
              <a:ext cx="4350" cy="6425"/>
            </a:xfrm>
            <a:custGeom>
              <a:avLst/>
              <a:gdLst/>
              <a:ahLst/>
              <a:cxnLst/>
              <a:rect l="l" t="t" r="r" b="b"/>
              <a:pathLst>
                <a:path w="174" h="257" extrusionOk="0">
                  <a:moveTo>
                    <a:pt x="38" y="1"/>
                  </a:moveTo>
                  <a:cubicBezTo>
                    <a:pt x="17" y="1"/>
                    <a:pt x="17" y="1"/>
                    <a:pt x="0" y="17"/>
                  </a:cubicBezTo>
                  <a:lnTo>
                    <a:pt x="0" y="257"/>
                  </a:lnTo>
                  <a:lnTo>
                    <a:pt x="71" y="257"/>
                  </a:lnTo>
                  <a:cubicBezTo>
                    <a:pt x="104" y="257"/>
                    <a:pt x="120" y="240"/>
                    <a:pt x="141" y="207"/>
                  </a:cubicBezTo>
                  <a:cubicBezTo>
                    <a:pt x="157" y="170"/>
                    <a:pt x="174" y="137"/>
                    <a:pt x="157" y="104"/>
                  </a:cubicBezTo>
                  <a:cubicBezTo>
                    <a:pt x="157" y="67"/>
                    <a:pt x="141" y="50"/>
                    <a:pt x="120" y="34"/>
                  </a:cubicBezTo>
                  <a:cubicBezTo>
                    <a:pt x="104" y="17"/>
                    <a:pt x="104" y="17"/>
                    <a:pt x="87" y="17"/>
                  </a:cubicBezTo>
                  <a:cubicBezTo>
                    <a:pt x="71" y="1"/>
                    <a:pt x="54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14"/>
            <p:cNvSpPr/>
            <p:nvPr/>
          </p:nvSpPr>
          <p:spPr>
            <a:xfrm>
              <a:off x="3796300" y="2387675"/>
              <a:ext cx="4350" cy="6725"/>
            </a:xfrm>
            <a:custGeom>
              <a:avLst/>
              <a:gdLst/>
              <a:ahLst/>
              <a:cxnLst/>
              <a:rect l="l" t="t" r="r" b="b"/>
              <a:pathLst>
                <a:path w="174" h="269" extrusionOk="0">
                  <a:moveTo>
                    <a:pt x="52" y="0"/>
                  </a:moveTo>
                  <a:cubicBezTo>
                    <a:pt x="37" y="0"/>
                    <a:pt x="19" y="4"/>
                    <a:pt x="0" y="12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64"/>
                    <a:pt x="47" y="269"/>
                    <a:pt x="62" y="269"/>
                  </a:cubicBezTo>
                  <a:cubicBezTo>
                    <a:pt x="104" y="269"/>
                    <a:pt x="145" y="237"/>
                    <a:pt x="157" y="186"/>
                  </a:cubicBezTo>
                  <a:cubicBezTo>
                    <a:pt x="174" y="115"/>
                    <a:pt x="157" y="33"/>
                    <a:pt x="87" y="12"/>
                  </a:cubicBezTo>
                  <a:cubicBezTo>
                    <a:pt x="79" y="4"/>
                    <a:pt x="66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14"/>
            <p:cNvSpPr/>
            <p:nvPr/>
          </p:nvSpPr>
          <p:spPr>
            <a:xfrm>
              <a:off x="4141600" y="2216750"/>
              <a:ext cx="6500" cy="6700"/>
            </a:xfrm>
            <a:custGeom>
              <a:avLst/>
              <a:gdLst/>
              <a:ahLst/>
              <a:cxnLst/>
              <a:rect l="l" t="t" r="r" b="b"/>
              <a:pathLst>
                <a:path w="260" h="268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7" y="220"/>
                    <a:pt x="87" y="253"/>
                  </a:cubicBezTo>
                  <a:cubicBezTo>
                    <a:pt x="101" y="263"/>
                    <a:pt x="117" y="268"/>
                    <a:pt x="132" y="268"/>
                  </a:cubicBezTo>
                  <a:cubicBezTo>
                    <a:pt x="173" y="268"/>
                    <a:pt x="211" y="235"/>
                    <a:pt x="223" y="187"/>
                  </a:cubicBezTo>
                  <a:cubicBezTo>
                    <a:pt x="260" y="117"/>
                    <a:pt x="223" y="30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14"/>
            <p:cNvSpPr/>
            <p:nvPr/>
          </p:nvSpPr>
          <p:spPr>
            <a:xfrm>
              <a:off x="3806200" y="235632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12" y="1"/>
                  </a:moveTo>
                  <a:cubicBezTo>
                    <a:pt x="103" y="1"/>
                    <a:pt x="95" y="5"/>
                    <a:pt x="87" y="13"/>
                  </a:cubicBezTo>
                  <a:cubicBezTo>
                    <a:pt x="54" y="13"/>
                    <a:pt x="33" y="30"/>
                    <a:pt x="17" y="67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17" y="219"/>
                    <a:pt x="33" y="236"/>
                  </a:cubicBezTo>
                  <a:cubicBezTo>
                    <a:pt x="70" y="256"/>
                    <a:pt x="87" y="273"/>
                    <a:pt x="120" y="273"/>
                  </a:cubicBezTo>
                  <a:cubicBezTo>
                    <a:pt x="190" y="256"/>
                    <a:pt x="223" y="186"/>
                    <a:pt x="206" y="116"/>
                  </a:cubicBezTo>
                  <a:cubicBezTo>
                    <a:pt x="206" y="83"/>
                    <a:pt x="190" y="50"/>
                    <a:pt x="173" y="30"/>
                  </a:cubicBezTo>
                  <a:cubicBezTo>
                    <a:pt x="157" y="30"/>
                    <a:pt x="157" y="13"/>
                    <a:pt x="136" y="13"/>
                  </a:cubicBezTo>
                  <a:cubicBezTo>
                    <a:pt x="128" y="5"/>
                    <a:pt x="120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14"/>
            <p:cNvSpPr/>
            <p:nvPr/>
          </p:nvSpPr>
          <p:spPr>
            <a:xfrm>
              <a:off x="3798875" y="23730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1" y="1"/>
                  </a:moveTo>
                  <a:cubicBezTo>
                    <a:pt x="104" y="1"/>
                    <a:pt x="87" y="1"/>
                    <a:pt x="54" y="17"/>
                  </a:cubicBezTo>
                  <a:cubicBezTo>
                    <a:pt x="17" y="67"/>
                    <a:pt x="1" y="153"/>
                    <a:pt x="38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7"/>
                    <a:pt x="244" y="170"/>
                    <a:pt x="244" y="137"/>
                  </a:cubicBezTo>
                  <a:cubicBezTo>
                    <a:pt x="244" y="104"/>
                    <a:pt x="223" y="67"/>
                    <a:pt x="207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14"/>
            <p:cNvSpPr/>
            <p:nvPr/>
          </p:nvSpPr>
          <p:spPr>
            <a:xfrm>
              <a:off x="3796300" y="2358800"/>
              <a:ext cx="950" cy="4350"/>
            </a:xfrm>
            <a:custGeom>
              <a:avLst/>
              <a:gdLst/>
              <a:ahLst/>
              <a:cxnLst/>
              <a:rect l="l" t="t" r="r" b="b"/>
              <a:pathLst>
                <a:path w="38" h="174" extrusionOk="0">
                  <a:moveTo>
                    <a:pt x="0" y="1"/>
                  </a:moveTo>
                  <a:lnTo>
                    <a:pt x="0" y="174"/>
                  </a:lnTo>
                  <a:cubicBezTo>
                    <a:pt x="17" y="157"/>
                    <a:pt x="17" y="157"/>
                    <a:pt x="17" y="137"/>
                  </a:cubicBezTo>
                  <a:cubicBezTo>
                    <a:pt x="38" y="87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14"/>
            <p:cNvSpPr/>
            <p:nvPr/>
          </p:nvSpPr>
          <p:spPr>
            <a:xfrm>
              <a:off x="3796300" y="24224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54" y="17"/>
                    <a:pt x="17" y="50"/>
                    <a:pt x="0" y="104"/>
                  </a:cubicBezTo>
                  <a:lnTo>
                    <a:pt x="0" y="170"/>
                  </a:lnTo>
                  <a:cubicBezTo>
                    <a:pt x="15" y="216"/>
                    <a:pt x="57" y="259"/>
                    <a:pt x="114" y="259"/>
                  </a:cubicBezTo>
                  <a:cubicBezTo>
                    <a:pt x="122" y="259"/>
                    <a:pt x="131" y="258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14"/>
            <p:cNvSpPr/>
            <p:nvPr/>
          </p:nvSpPr>
          <p:spPr>
            <a:xfrm>
              <a:off x="3796300" y="2311600"/>
              <a:ext cx="2200" cy="6000"/>
            </a:xfrm>
            <a:custGeom>
              <a:avLst/>
              <a:gdLst/>
              <a:ahLst/>
              <a:cxnLst/>
              <a:rect l="l" t="t" r="r" b="b"/>
              <a:pathLst>
                <a:path w="88" h="240" extrusionOk="0">
                  <a:moveTo>
                    <a:pt x="0" y="0"/>
                  </a:moveTo>
                  <a:lnTo>
                    <a:pt x="0" y="239"/>
                  </a:lnTo>
                  <a:cubicBezTo>
                    <a:pt x="54" y="223"/>
                    <a:pt x="87" y="169"/>
                    <a:pt x="87" y="103"/>
                  </a:cubicBezTo>
                  <a:cubicBezTo>
                    <a:pt x="71" y="66"/>
                    <a:pt x="71" y="33"/>
                    <a:pt x="38" y="17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14"/>
            <p:cNvSpPr/>
            <p:nvPr/>
          </p:nvSpPr>
          <p:spPr>
            <a:xfrm>
              <a:off x="4074600" y="24313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70"/>
                    <a:pt x="17" y="157"/>
                  </a:cubicBezTo>
                  <a:cubicBezTo>
                    <a:pt x="17" y="190"/>
                    <a:pt x="37" y="206"/>
                    <a:pt x="54" y="24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90" y="243"/>
                    <a:pt x="244" y="173"/>
                    <a:pt x="223" y="103"/>
                  </a:cubicBezTo>
                  <a:cubicBezTo>
                    <a:pt x="223" y="70"/>
                    <a:pt x="206" y="37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14"/>
            <p:cNvSpPr/>
            <p:nvPr/>
          </p:nvSpPr>
          <p:spPr>
            <a:xfrm>
              <a:off x="4102125" y="23021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06"/>
                    <a:pt x="50" y="239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39"/>
                    <a:pt x="239" y="173"/>
                    <a:pt x="223" y="103"/>
                  </a:cubicBezTo>
                  <a:cubicBezTo>
                    <a:pt x="223" y="70"/>
                    <a:pt x="206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14"/>
            <p:cNvSpPr/>
            <p:nvPr/>
          </p:nvSpPr>
          <p:spPr>
            <a:xfrm>
              <a:off x="4041500" y="24085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1"/>
                  </a:moveTo>
                  <a:cubicBezTo>
                    <a:pt x="54" y="22"/>
                    <a:pt x="1" y="88"/>
                    <a:pt x="21" y="158"/>
                  </a:cubicBezTo>
                  <a:cubicBezTo>
                    <a:pt x="21" y="191"/>
                    <a:pt x="38" y="228"/>
                    <a:pt x="54" y="244"/>
                  </a:cubicBezTo>
                  <a:cubicBezTo>
                    <a:pt x="87" y="261"/>
                    <a:pt x="125" y="261"/>
                    <a:pt x="141" y="261"/>
                  </a:cubicBezTo>
                  <a:cubicBezTo>
                    <a:pt x="207" y="261"/>
                    <a:pt x="244" y="191"/>
                    <a:pt x="244" y="125"/>
                  </a:cubicBezTo>
                  <a:cubicBezTo>
                    <a:pt x="228" y="71"/>
                    <a:pt x="207" y="55"/>
                    <a:pt x="191" y="38"/>
                  </a:cubicBezTo>
                  <a:cubicBezTo>
                    <a:pt x="191" y="22"/>
                    <a:pt x="174" y="22"/>
                    <a:pt x="174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14"/>
            <p:cNvSpPr/>
            <p:nvPr/>
          </p:nvSpPr>
          <p:spPr>
            <a:xfrm>
              <a:off x="3817325" y="24004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19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14"/>
            <p:cNvSpPr/>
            <p:nvPr/>
          </p:nvSpPr>
          <p:spPr>
            <a:xfrm>
              <a:off x="3855575" y="2425950"/>
              <a:ext cx="5175" cy="6375"/>
            </a:xfrm>
            <a:custGeom>
              <a:avLst/>
              <a:gdLst/>
              <a:ahLst/>
              <a:cxnLst/>
              <a:rect l="l" t="t" r="r" b="b"/>
              <a:pathLst>
                <a:path w="207" h="255" extrusionOk="0">
                  <a:moveTo>
                    <a:pt x="113" y="0"/>
                  </a:moveTo>
                  <a:cubicBezTo>
                    <a:pt x="92" y="0"/>
                    <a:pt x="73" y="8"/>
                    <a:pt x="54" y="28"/>
                  </a:cubicBezTo>
                  <a:cubicBezTo>
                    <a:pt x="37" y="28"/>
                    <a:pt x="17" y="65"/>
                    <a:pt x="0" y="81"/>
                  </a:cubicBezTo>
                  <a:lnTo>
                    <a:pt x="0" y="168"/>
                  </a:lnTo>
                  <a:cubicBezTo>
                    <a:pt x="17" y="201"/>
                    <a:pt x="37" y="234"/>
                    <a:pt x="70" y="254"/>
                  </a:cubicBezTo>
                  <a:cubicBezTo>
                    <a:pt x="120" y="201"/>
                    <a:pt x="157" y="151"/>
                    <a:pt x="206" y="81"/>
                  </a:cubicBezTo>
                  <a:cubicBezTo>
                    <a:pt x="206" y="48"/>
                    <a:pt x="173" y="28"/>
                    <a:pt x="157" y="11"/>
                  </a:cubicBezTo>
                  <a:cubicBezTo>
                    <a:pt x="141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14"/>
            <p:cNvSpPr/>
            <p:nvPr/>
          </p:nvSpPr>
          <p:spPr>
            <a:xfrm>
              <a:off x="3809600" y="24335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1"/>
                  </a:moveTo>
                  <a:cubicBezTo>
                    <a:pt x="103" y="1"/>
                    <a:pt x="70" y="1"/>
                    <a:pt x="54" y="34"/>
                  </a:cubicBezTo>
                  <a:cubicBezTo>
                    <a:pt x="0" y="71"/>
                    <a:pt x="0" y="157"/>
                    <a:pt x="37" y="207"/>
                  </a:cubicBezTo>
                  <a:cubicBezTo>
                    <a:pt x="54" y="240"/>
                    <a:pt x="87" y="260"/>
                    <a:pt x="103" y="260"/>
                  </a:cubicBezTo>
                  <a:cubicBezTo>
                    <a:pt x="141" y="260"/>
                    <a:pt x="174" y="260"/>
                    <a:pt x="190" y="223"/>
                  </a:cubicBezTo>
                  <a:cubicBezTo>
                    <a:pt x="244" y="190"/>
                    <a:pt x="244" y="104"/>
                    <a:pt x="206" y="54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14"/>
            <p:cNvSpPr/>
            <p:nvPr/>
          </p:nvSpPr>
          <p:spPr>
            <a:xfrm>
              <a:off x="3815275" y="22934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3" y="0"/>
                  </a:moveTo>
                  <a:cubicBezTo>
                    <a:pt x="98" y="0"/>
                    <a:pt x="73" y="12"/>
                    <a:pt x="50" y="23"/>
                  </a:cubicBezTo>
                  <a:cubicBezTo>
                    <a:pt x="33" y="40"/>
                    <a:pt x="17" y="56"/>
                    <a:pt x="0" y="93"/>
                  </a:cubicBezTo>
                  <a:lnTo>
                    <a:pt x="0" y="176"/>
                  </a:lnTo>
                  <a:cubicBezTo>
                    <a:pt x="17" y="213"/>
                    <a:pt x="33" y="246"/>
                    <a:pt x="66" y="246"/>
                  </a:cubicBezTo>
                  <a:cubicBezTo>
                    <a:pt x="80" y="255"/>
                    <a:pt x="95" y="259"/>
                    <a:pt x="110" y="259"/>
                  </a:cubicBezTo>
                  <a:cubicBezTo>
                    <a:pt x="151" y="259"/>
                    <a:pt x="191" y="227"/>
                    <a:pt x="206" y="176"/>
                  </a:cubicBezTo>
                  <a:cubicBezTo>
                    <a:pt x="239" y="110"/>
                    <a:pt x="206" y="40"/>
                    <a:pt x="153" y="7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14"/>
            <p:cNvSpPr/>
            <p:nvPr/>
          </p:nvSpPr>
          <p:spPr>
            <a:xfrm>
              <a:off x="3810925" y="246557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1" y="0"/>
                  </a:moveTo>
                  <a:cubicBezTo>
                    <a:pt x="115" y="0"/>
                    <a:pt x="110" y="2"/>
                    <a:pt x="104" y="9"/>
                  </a:cubicBezTo>
                  <a:cubicBezTo>
                    <a:pt x="71" y="9"/>
                    <a:pt x="50" y="26"/>
                    <a:pt x="34" y="59"/>
                  </a:cubicBezTo>
                  <a:cubicBezTo>
                    <a:pt x="17" y="75"/>
                    <a:pt x="1" y="112"/>
                    <a:pt x="17" y="145"/>
                  </a:cubicBezTo>
                  <a:cubicBezTo>
                    <a:pt x="17" y="178"/>
                    <a:pt x="34" y="215"/>
                    <a:pt x="50" y="232"/>
                  </a:cubicBezTo>
                  <a:cubicBezTo>
                    <a:pt x="88" y="248"/>
                    <a:pt x="104" y="265"/>
                    <a:pt x="137" y="265"/>
                  </a:cubicBezTo>
                  <a:cubicBezTo>
                    <a:pt x="207" y="248"/>
                    <a:pt x="240" y="178"/>
                    <a:pt x="224" y="112"/>
                  </a:cubicBezTo>
                  <a:cubicBezTo>
                    <a:pt x="224" y="75"/>
                    <a:pt x="207" y="42"/>
                    <a:pt x="191" y="26"/>
                  </a:cubicBezTo>
                  <a:cubicBezTo>
                    <a:pt x="174" y="26"/>
                    <a:pt x="174" y="9"/>
                    <a:pt x="153" y="9"/>
                  </a:cubicBezTo>
                  <a:cubicBezTo>
                    <a:pt x="142" y="9"/>
                    <a:pt x="132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14"/>
            <p:cNvSpPr/>
            <p:nvPr/>
          </p:nvSpPr>
          <p:spPr>
            <a:xfrm>
              <a:off x="3811750" y="23699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71" y="1"/>
                    <a:pt x="55" y="22"/>
                    <a:pt x="38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28"/>
                    <a:pt x="55" y="244"/>
                  </a:cubicBezTo>
                  <a:cubicBezTo>
                    <a:pt x="71" y="261"/>
                    <a:pt x="104" y="261"/>
                    <a:pt x="141" y="261"/>
                  </a:cubicBezTo>
                  <a:cubicBezTo>
                    <a:pt x="191" y="261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24" y="71"/>
                    <a:pt x="191" y="38"/>
                    <a:pt x="158" y="22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14"/>
            <p:cNvSpPr/>
            <p:nvPr/>
          </p:nvSpPr>
          <p:spPr>
            <a:xfrm>
              <a:off x="3814750" y="23257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24" y="0"/>
                  </a:moveTo>
                  <a:cubicBezTo>
                    <a:pt x="87" y="0"/>
                    <a:pt x="71" y="17"/>
                    <a:pt x="38" y="37"/>
                  </a:cubicBezTo>
                  <a:cubicBezTo>
                    <a:pt x="21" y="54"/>
                    <a:pt x="0" y="87"/>
                    <a:pt x="0" y="120"/>
                  </a:cubicBezTo>
                  <a:cubicBezTo>
                    <a:pt x="0" y="157"/>
                    <a:pt x="0" y="190"/>
                    <a:pt x="21" y="223"/>
                  </a:cubicBezTo>
                  <a:cubicBezTo>
                    <a:pt x="38" y="243"/>
                    <a:pt x="71" y="260"/>
                    <a:pt x="104" y="260"/>
                  </a:cubicBezTo>
                  <a:cubicBezTo>
                    <a:pt x="110" y="265"/>
                    <a:pt x="117" y="267"/>
                    <a:pt x="124" y="267"/>
                  </a:cubicBezTo>
                  <a:cubicBezTo>
                    <a:pt x="142" y="267"/>
                    <a:pt x="162" y="255"/>
                    <a:pt x="174" y="243"/>
                  </a:cubicBezTo>
                  <a:cubicBezTo>
                    <a:pt x="227" y="190"/>
                    <a:pt x="244" y="103"/>
                    <a:pt x="190" y="54"/>
                  </a:cubicBezTo>
                  <a:cubicBezTo>
                    <a:pt x="190" y="37"/>
                    <a:pt x="174" y="17"/>
                    <a:pt x="157" y="17"/>
                  </a:cubicBezTo>
                  <a:cubicBezTo>
                    <a:pt x="141" y="17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14"/>
            <p:cNvSpPr/>
            <p:nvPr/>
          </p:nvSpPr>
          <p:spPr>
            <a:xfrm>
              <a:off x="3813925" y="2245825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8"/>
                    <a:pt x="1" y="174"/>
                    <a:pt x="54" y="224"/>
                  </a:cubicBezTo>
                  <a:cubicBezTo>
                    <a:pt x="71" y="244"/>
                    <a:pt x="87" y="261"/>
                    <a:pt x="120" y="277"/>
                  </a:cubicBezTo>
                  <a:cubicBezTo>
                    <a:pt x="157" y="277"/>
                    <a:pt x="174" y="261"/>
                    <a:pt x="207" y="244"/>
                  </a:cubicBezTo>
                  <a:cubicBezTo>
                    <a:pt x="223" y="224"/>
                    <a:pt x="240" y="191"/>
                    <a:pt x="240" y="158"/>
                  </a:cubicBezTo>
                  <a:cubicBezTo>
                    <a:pt x="240" y="121"/>
                    <a:pt x="240" y="88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14"/>
            <p:cNvSpPr/>
            <p:nvPr/>
          </p:nvSpPr>
          <p:spPr>
            <a:xfrm>
              <a:off x="3844425" y="2412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3" y="254"/>
                    <a:pt x="103" y="267"/>
                    <a:pt x="120" y="267"/>
                  </a:cubicBezTo>
                  <a:cubicBezTo>
                    <a:pt x="126" y="267"/>
                    <a:pt x="132" y="265"/>
                    <a:pt x="137" y="260"/>
                  </a:cubicBezTo>
                  <a:cubicBezTo>
                    <a:pt x="207" y="260"/>
                    <a:pt x="240" y="190"/>
                    <a:pt x="240" y="120"/>
                  </a:cubicBezTo>
                  <a:cubicBezTo>
                    <a:pt x="240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14"/>
            <p:cNvSpPr/>
            <p:nvPr/>
          </p:nvSpPr>
          <p:spPr>
            <a:xfrm>
              <a:off x="3800225" y="23265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32" y="0"/>
                  </a:moveTo>
                  <a:cubicBezTo>
                    <a:pt x="83" y="0"/>
                    <a:pt x="43" y="3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3" y="262"/>
                    <a:pt x="120" y="262"/>
                    <a:pt x="136" y="262"/>
                  </a:cubicBezTo>
                  <a:cubicBezTo>
                    <a:pt x="169" y="245"/>
                    <a:pt x="206" y="229"/>
                    <a:pt x="223" y="175"/>
                  </a:cubicBezTo>
                  <a:cubicBezTo>
                    <a:pt x="239" y="126"/>
                    <a:pt x="239" y="72"/>
                    <a:pt x="206" y="39"/>
                  </a:cubicBezTo>
                  <a:cubicBezTo>
                    <a:pt x="206" y="23"/>
                    <a:pt x="190" y="23"/>
                    <a:pt x="169" y="6"/>
                  </a:cubicBezTo>
                  <a:cubicBezTo>
                    <a:pt x="156" y="2"/>
                    <a:pt x="144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14"/>
            <p:cNvSpPr/>
            <p:nvPr/>
          </p:nvSpPr>
          <p:spPr>
            <a:xfrm>
              <a:off x="3810100" y="24172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04" y="0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17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4" y="120"/>
                  </a:cubicBezTo>
                  <a:cubicBezTo>
                    <a:pt x="224" y="87"/>
                    <a:pt x="207" y="50"/>
                    <a:pt x="170" y="33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14"/>
            <p:cNvSpPr/>
            <p:nvPr/>
          </p:nvSpPr>
          <p:spPr>
            <a:xfrm>
              <a:off x="3809600" y="23868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1"/>
                  </a:moveTo>
                  <a:cubicBezTo>
                    <a:pt x="78" y="1"/>
                    <a:pt x="45" y="32"/>
                    <a:pt x="21" y="84"/>
                  </a:cubicBezTo>
                  <a:cubicBezTo>
                    <a:pt x="0" y="149"/>
                    <a:pt x="37" y="220"/>
                    <a:pt x="87" y="253"/>
                  </a:cubicBezTo>
                  <a:cubicBezTo>
                    <a:pt x="97" y="256"/>
                    <a:pt x="107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17"/>
                    <a:pt x="227" y="30"/>
                    <a:pt x="174" y="13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14"/>
            <p:cNvSpPr/>
            <p:nvPr/>
          </p:nvSpPr>
          <p:spPr>
            <a:xfrm>
              <a:off x="4105100" y="22553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17"/>
                  </a:cubicBezTo>
                  <a:cubicBezTo>
                    <a:pt x="17" y="70"/>
                    <a:pt x="1" y="153"/>
                    <a:pt x="54" y="206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57" y="256"/>
                    <a:pt x="174" y="256"/>
                    <a:pt x="207" y="223"/>
                  </a:cubicBezTo>
                  <a:cubicBezTo>
                    <a:pt x="223" y="206"/>
                    <a:pt x="240" y="173"/>
                    <a:pt x="240" y="136"/>
                  </a:cubicBezTo>
                  <a:cubicBezTo>
                    <a:pt x="240" y="103"/>
                    <a:pt x="240" y="70"/>
                    <a:pt x="223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14"/>
            <p:cNvSpPr/>
            <p:nvPr/>
          </p:nvSpPr>
          <p:spPr>
            <a:xfrm>
              <a:off x="3802375" y="24025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35" y="1"/>
                  </a:moveTo>
                  <a:cubicBezTo>
                    <a:pt x="81" y="1"/>
                    <a:pt x="31" y="31"/>
                    <a:pt x="17" y="75"/>
                  </a:cubicBezTo>
                  <a:cubicBezTo>
                    <a:pt x="1" y="141"/>
                    <a:pt x="34" y="228"/>
                    <a:pt x="83" y="244"/>
                  </a:cubicBezTo>
                  <a:cubicBezTo>
                    <a:pt x="98" y="254"/>
                    <a:pt x="114" y="259"/>
                    <a:pt x="129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70" y="5"/>
                  </a:cubicBezTo>
                  <a:cubicBezTo>
                    <a:pt x="158" y="2"/>
                    <a:pt x="146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14"/>
            <p:cNvSpPr/>
            <p:nvPr/>
          </p:nvSpPr>
          <p:spPr>
            <a:xfrm>
              <a:off x="3803200" y="24503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23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74" y="256"/>
                    <a:pt x="190" y="223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4" y="17"/>
                    <a:pt x="174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14"/>
            <p:cNvSpPr/>
            <p:nvPr/>
          </p:nvSpPr>
          <p:spPr>
            <a:xfrm>
              <a:off x="3806200" y="24829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87" y="1"/>
                  </a:moveTo>
                  <a:cubicBezTo>
                    <a:pt x="33" y="38"/>
                    <a:pt x="0" y="87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20" y="260"/>
                    <a:pt x="136" y="260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39" y="104"/>
                    <a:pt x="223" y="87"/>
                    <a:pt x="223" y="71"/>
                  </a:cubicBezTo>
                  <a:cubicBezTo>
                    <a:pt x="206" y="38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14"/>
            <p:cNvSpPr/>
            <p:nvPr/>
          </p:nvSpPr>
          <p:spPr>
            <a:xfrm>
              <a:off x="3811350" y="23407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70"/>
                    <a:pt x="190" y="33"/>
                    <a:pt x="157" y="17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14"/>
            <p:cNvSpPr/>
            <p:nvPr/>
          </p:nvSpPr>
          <p:spPr>
            <a:xfrm>
              <a:off x="4108100" y="228542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17" y="66"/>
                    <a:pt x="0" y="153"/>
                    <a:pt x="37" y="223"/>
                  </a:cubicBezTo>
                  <a:cubicBezTo>
                    <a:pt x="70" y="239"/>
                    <a:pt x="87" y="256"/>
                    <a:pt x="120" y="256"/>
                  </a:cubicBezTo>
                  <a:cubicBezTo>
                    <a:pt x="131" y="261"/>
                    <a:pt x="140" y="263"/>
                    <a:pt x="148" y="263"/>
                  </a:cubicBezTo>
                  <a:cubicBezTo>
                    <a:pt x="168" y="263"/>
                    <a:pt x="183" y="251"/>
                    <a:pt x="206" y="239"/>
                  </a:cubicBezTo>
                  <a:cubicBezTo>
                    <a:pt x="244" y="186"/>
                    <a:pt x="260" y="103"/>
                    <a:pt x="223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14"/>
            <p:cNvSpPr/>
            <p:nvPr/>
          </p:nvSpPr>
          <p:spPr>
            <a:xfrm>
              <a:off x="4113250" y="22697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4" y="1"/>
                  </a:moveTo>
                  <a:cubicBezTo>
                    <a:pt x="126" y="1"/>
                    <a:pt x="116" y="3"/>
                    <a:pt x="103" y="10"/>
                  </a:cubicBezTo>
                  <a:cubicBezTo>
                    <a:pt x="54" y="10"/>
                    <a:pt x="0" y="76"/>
                    <a:pt x="17" y="146"/>
                  </a:cubicBezTo>
                  <a:cubicBezTo>
                    <a:pt x="17" y="179"/>
                    <a:pt x="38" y="216"/>
                    <a:pt x="71" y="232"/>
                  </a:cubicBezTo>
                  <a:cubicBezTo>
                    <a:pt x="87" y="249"/>
                    <a:pt x="120" y="265"/>
                    <a:pt x="141" y="265"/>
                  </a:cubicBezTo>
                  <a:cubicBezTo>
                    <a:pt x="207" y="249"/>
                    <a:pt x="244" y="179"/>
                    <a:pt x="244" y="113"/>
                  </a:cubicBezTo>
                  <a:cubicBezTo>
                    <a:pt x="223" y="76"/>
                    <a:pt x="223" y="43"/>
                    <a:pt x="190" y="26"/>
                  </a:cubicBezTo>
                  <a:lnTo>
                    <a:pt x="174" y="10"/>
                  </a:lnTo>
                  <a:cubicBezTo>
                    <a:pt x="163" y="10"/>
                    <a:pt x="152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14"/>
            <p:cNvSpPr/>
            <p:nvPr/>
          </p:nvSpPr>
          <p:spPr>
            <a:xfrm>
              <a:off x="4112000" y="2240075"/>
              <a:ext cx="6025" cy="6725"/>
            </a:xfrm>
            <a:custGeom>
              <a:avLst/>
              <a:gdLst/>
              <a:ahLst/>
              <a:cxnLst/>
              <a:rect l="l" t="t" r="r" b="b"/>
              <a:pathLst>
                <a:path w="241" h="269" extrusionOk="0">
                  <a:moveTo>
                    <a:pt x="121" y="1"/>
                  </a:moveTo>
                  <a:cubicBezTo>
                    <a:pt x="115" y="1"/>
                    <a:pt x="110" y="3"/>
                    <a:pt x="104" y="8"/>
                  </a:cubicBezTo>
                  <a:cubicBezTo>
                    <a:pt x="50" y="8"/>
                    <a:pt x="1" y="78"/>
                    <a:pt x="17" y="144"/>
                  </a:cubicBezTo>
                  <a:cubicBezTo>
                    <a:pt x="17" y="181"/>
                    <a:pt x="34" y="214"/>
                    <a:pt x="50" y="231"/>
                  </a:cubicBezTo>
                  <a:cubicBezTo>
                    <a:pt x="88" y="247"/>
                    <a:pt x="104" y="268"/>
                    <a:pt x="137" y="268"/>
                  </a:cubicBezTo>
                  <a:cubicBezTo>
                    <a:pt x="170" y="247"/>
                    <a:pt x="191" y="231"/>
                    <a:pt x="207" y="214"/>
                  </a:cubicBezTo>
                  <a:cubicBezTo>
                    <a:pt x="224" y="181"/>
                    <a:pt x="240" y="144"/>
                    <a:pt x="240" y="111"/>
                  </a:cubicBezTo>
                  <a:cubicBezTo>
                    <a:pt x="224" y="78"/>
                    <a:pt x="207" y="41"/>
                    <a:pt x="191" y="25"/>
                  </a:cubicBezTo>
                  <a:cubicBezTo>
                    <a:pt x="191" y="25"/>
                    <a:pt x="170" y="8"/>
                    <a:pt x="153" y="8"/>
                  </a:cubicBezTo>
                  <a:cubicBezTo>
                    <a:pt x="142" y="8"/>
                    <a:pt x="13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14"/>
            <p:cNvSpPr/>
            <p:nvPr/>
          </p:nvSpPr>
          <p:spPr>
            <a:xfrm>
              <a:off x="4109025" y="23159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6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33" y="238"/>
                    <a:pt x="83" y="254"/>
                  </a:cubicBezTo>
                  <a:cubicBezTo>
                    <a:pt x="97" y="263"/>
                    <a:pt x="112" y="267"/>
                    <a:pt x="128" y="267"/>
                  </a:cubicBezTo>
                  <a:cubicBezTo>
                    <a:pt x="170" y="267"/>
                    <a:pt x="211" y="236"/>
                    <a:pt x="223" y="184"/>
                  </a:cubicBezTo>
                  <a:cubicBezTo>
                    <a:pt x="240" y="118"/>
                    <a:pt x="223" y="48"/>
                    <a:pt x="169" y="15"/>
                  </a:cubicBezTo>
                  <a:cubicBezTo>
                    <a:pt x="151" y="5"/>
                    <a:pt x="13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14"/>
            <p:cNvSpPr/>
            <p:nvPr/>
          </p:nvSpPr>
          <p:spPr>
            <a:xfrm>
              <a:off x="4116750" y="23917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19" y="1"/>
                  </a:moveTo>
                  <a:cubicBezTo>
                    <a:pt x="67" y="1"/>
                    <a:pt x="28" y="34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44"/>
                    <a:pt x="67" y="261"/>
                  </a:cubicBezTo>
                  <a:cubicBezTo>
                    <a:pt x="77" y="266"/>
                    <a:pt x="88" y="269"/>
                    <a:pt x="100" y="269"/>
                  </a:cubicBezTo>
                  <a:cubicBezTo>
                    <a:pt x="130" y="269"/>
                    <a:pt x="162" y="252"/>
                    <a:pt x="186" y="228"/>
                  </a:cubicBezTo>
                  <a:cubicBezTo>
                    <a:pt x="186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1" y="2"/>
                    <a:pt x="130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14"/>
            <p:cNvSpPr/>
            <p:nvPr/>
          </p:nvSpPr>
          <p:spPr>
            <a:xfrm>
              <a:off x="4107275" y="23322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67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87" y="257"/>
                    <a:pt x="120" y="257"/>
                    <a:pt x="136" y="257"/>
                  </a:cubicBezTo>
                  <a:cubicBezTo>
                    <a:pt x="206" y="240"/>
                    <a:pt x="239" y="170"/>
                    <a:pt x="239" y="104"/>
                  </a:cubicBezTo>
                  <a:cubicBezTo>
                    <a:pt x="223" y="67"/>
                    <a:pt x="206" y="34"/>
                    <a:pt x="190" y="17"/>
                  </a:cubicBezTo>
                  <a:lnTo>
                    <a:pt x="17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14"/>
            <p:cNvSpPr/>
            <p:nvPr/>
          </p:nvSpPr>
          <p:spPr>
            <a:xfrm>
              <a:off x="4113250" y="23643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06"/>
                    <a:pt x="54" y="244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14"/>
            <p:cNvSpPr/>
            <p:nvPr/>
          </p:nvSpPr>
          <p:spPr>
            <a:xfrm>
              <a:off x="4118000" y="23455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54" y="1"/>
                    <a:pt x="33" y="34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3" y="240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40"/>
                    <a:pt x="223" y="190"/>
                    <a:pt x="223" y="104"/>
                  </a:cubicBezTo>
                  <a:cubicBezTo>
                    <a:pt x="206" y="71"/>
                    <a:pt x="190" y="50"/>
                    <a:pt x="173" y="34"/>
                  </a:cubicBezTo>
                  <a:cubicBezTo>
                    <a:pt x="173" y="17"/>
                    <a:pt x="157" y="17"/>
                    <a:pt x="136" y="17"/>
                  </a:cubicBezTo>
                  <a:cubicBezTo>
                    <a:pt x="12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14"/>
            <p:cNvSpPr/>
            <p:nvPr/>
          </p:nvSpPr>
          <p:spPr>
            <a:xfrm>
              <a:off x="4107275" y="2210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3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14"/>
            <p:cNvSpPr/>
            <p:nvPr/>
          </p:nvSpPr>
          <p:spPr>
            <a:xfrm>
              <a:off x="4134800" y="22029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0"/>
                    <a:pt x="223" y="104"/>
                  </a:cubicBezTo>
                  <a:cubicBezTo>
                    <a:pt x="223" y="67"/>
                    <a:pt x="206" y="34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14"/>
            <p:cNvSpPr/>
            <p:nvPr/>
          </p:nvSpPr>
          <p:spPr>
            <a:xfrm>
              <a:off x="4140775" y="21861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120" y="1"/>
                    <a:pt x="87" y="1"/>
                    <a:pt x="70" y="34"/>
                  </a:cubicBezTo>
                  <a:cubicBezTo>
                    <a:pt x="17" y="71"/>
                    <a:pt x="0" y="157"/>
                    <a:pt x="50" y="207"/>
                  </a:cubicBezTo>
                  <a:cubicBezTo>
                    <a:pt x="70" y="240"/>
                    <a:pt x="87" y="261"/>
                    <a:pt x="120" y="261"/>
                  </a:cubicBezTo>
                  <a:cubicBezTo>
                    <a:pt x="153" y="261"/>
                    <a:pt x="173" y="261"/>
                    <a:pt x="206" y="240"/>
                  </a:cubicBezTo>
                  <a:cubicBezTo>
                    <a:pt x="256" y="190"/>
                    <a:pt x="256" y="104"/>
                    <a:pt x="223" y="54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73" y="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14"/>
            <p:cNvSpPr/>
            <p:nvPr/>
          </p:nvSpPr>
          <p:spPr>
            <a:xfrm>
              <a:off x="4106450" y="2379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206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14"/>
            <p:cNvSpPr/>
            <p:nvPr/>
          </p:nvSpPr>
          <p:spPr>
            <a:xfrm>
              <a:off x="4129125" y="23145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1"/>
                    <a:pt x="37" y="224"/>
                    <a:pt x="70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206" y="240"/>
                    <a:pt x="244" y="191"/>
                    <a:pt x="244" y="104"/>
                  </a:cubicBezTo>
                  <a:cubicBezTo>
                    <a:pt x="227" y="71"/>
                    <a:pt x="206" y="50"/>
                    <a:pt x="190" y="17"/>
                  </a:cubicBezTo>
                  <a:lnTo>
                    <a:pt x="174" y="17"/>
                  </a:ln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14"/>
            <p:cNvSpPr/>
            <p:nvPr/>
          </p:nvSpPr>
          <p:spPr>
            <a:xfrm>
              <a:off x="4105100" y="2351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0"/>
                  </a:moveTo>
                  <a:cubicBezTo>
                    <a:pt x="104" y="0"/>
                    <a:pt x="71" y="0"/>
                    <a:pt x="5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5" y="238"/>
                    <a:pt x="87" y="257"/>
                    <a:pt x="121" y="257"/>
                  </a:cubicBezTo>
                  <a:cubicBezTo>
                    <a:pt x="144" y="257"/>
                    <a:pt x="168" y="248"/>
                    <a:pt x="190" y="227"/>
                  </a:cubicBezTo>
                  <a:cubicBezTo>
                    <a:pt x="223" y="190"/>
                    <a:pt x="240" y="103"/>
                    <a:pt x="207" y="54"/>
                  </a:cubicBezTo>
                  <a:cubicBezTo>
                    <a:pt x="190" y="38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14"/>
            <p:cNvSpPr/>
            <p:nvPr/>
          </p:nvSpPr>
          <p:spPr>
            <a:xfrm>
              <a:off x="4140350" y="223277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0"/>
                  </a:moveTo>
                  <a:cubicBezTo>
                    <a:pt x="107" y="0"/>
                    <a:pt x="98" y="2"/>
                    <a:pt x="87" y="8"/>
                  </a:cubicBezTo>
                  <a:cubicBezTo>
                    <a:pt x="34" y="8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0" y="267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14"/>
            <p:cNvSpPr/>
            <p:nvPr/>
          </p:nvSpPr>
          <p:spPr>
            <a:xfrm>
              <a:off x="4117175" y="23028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8" y="0"/>
                  </a:moveTo>
                  <a:cubicBezTo>
                    <a:pt x="87" y="0"/>
                    <a:pt x="44" y="35"/>
                    <a:pt x="17" y="91"/>
                  </a:cubicBezTo>
                  <a:cubicBezTo>
                    <a:pt x="0" y="161"/>
                    <a:pt x="33" y="231"/>
                    <a:pt x="87" y="247"/>
                  </a:cubicBezTo>
                  <a:cubicBezTo>
                    <a:pt x="100" y="256"/>
                    <a:pt x="114" y="260"/>
                    <a:pt x="129" y="260"/>
                  </a:cubicBezTo>
                  <a:cubicBezTo>
                    <a:pt x="170" y="260"/>
                    <a:pt x="211" y="229"/>
                    <a:pt x="223" y="177"/>
                  </a:cubicBezTo>
                  <a:cubicBezTo>
                    <a:pt x="256" y="107"/>
                    <a:pt x="223" y="41"/>
                    <a:pt x="169" y="4"/>
                  </a:cubicBezTo>
                  <a:cubicBezTo>
                    <a:pt x="159" y="1"/>
                    <a:pt x="148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14"/>
            <p:cNvSpPr/>
            <p:nvPr/>
          </p:nvSpPr>
          <p:spPr>
            <a:xfrm>
              <a:off x="4119325" y="2421850"/>
              <a:ext cx="6425" cy="6450"/>
            </a:xfrm>
            <a:custGeom>
              <a:avLst/>
              <a:gdLst/>
              <a:ahLst/>
              <a:cxnLst/>
              <a:rect l="l" t="t" r="r" b="b"/>
              <a:pathLst>
                <a:path w="257" h="258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9"/>
                    <a:pt x="34" y="229"/>
                    <a:pt x="83" y="245"/>
                  </a:cubicBezTo>
                  <a:cubicBezTo>
                    <a:pt x="102" y="254"/>
                    <a:pt x="119" y="258"/>
                    <a:pt x="135" y="258"/>
                  </a:cubicBezTo>
                  <a:cubicBezTo>
                    <a:pt x="180" y="258"/>
                    <a:pt x="216" y="226"/>
                    <a:pt x="240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14"/>
            <p:cNvSpPr/>
            <p:nvPr/>
          </p:nvSpPr>
          <p:spPr>
            <a:xfrm>
              <a:off x="4120575" y="2252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73" y="256"/>
                    <a:pt x="190" y="240"/>
                    <a:pt x="206" y="207"/>
                  </a:cubicBezTo>
                  <a:cubicBezTo>
                    <a:pt x="223" y="190"/>
                    <a:pt x="239" y="153"/>
                    <a:pt x="223" y="120"/>
                  </a:cubicBezTo>
                  <a:cubicBezTo>
                    <a:pt x="223" y="87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14"/>
            <p:cNvSpPr/>
            <p:nvPr/>
          </p:nvSpPr>
          <p:spPr>
            <a:xfrm>
              <a:off x="4119750" y="220470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7" y="257"/>
                  </a:cubicBezTo>
                  <a:cubicBezTo>
                    <a:pt x="95" y="259"/>
                    <a:pt x="104" y="261"/>
                    <a:pt x="113" y="261"/>
                  </a:cubicBezTo>
                  <a:cubicBezTo>
                    <a:pt x="159" y="261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5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14"/>
            <p:cNvSpPr/>
            <p:nvPr/>
          </p:nvSpPr>
          <p:spPr>
            <a:xfrm>
              <a:off x="4112000" y="2189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24" y="1"/>
                  </a:moveTo>
                  <a:cubicBezTo>
                    <a:pt x="80" y="1"/>
                    <a:pt x="31" y="35"/>
                    <a:pt x="17" y="89"/>
                  </a:cubicBezTo>
                  <a:cubicBezTo>
                    <a:pt x="1" y="159"/>
                    <a:pt x="17" y="229"/>
                    <a:pt x="88" y="262"/>
                  </a:cubicBezTo>
                  <a:cubicBezTo>
                    <a:pt x="96" y="265"/>
                    <a:pt x="105" y="266"/>
                    <a:pt x="114" y="266"/>
                  </a:cubicBezTo>
                  <a:cubicBezTo>
                    <a:pt x="159" y="266"/>
                    <a:pt x="210" y="234"/>
                    <a:pt x="224" y="175"/>
                  </a:cubicBezTo>
                  <a:cubicBezTo>
                    <a:pt x="240" y="110"/>
                    <a:pt x="224" y="39"/>
                    <a:pt x="153" y="6"/>
                  </a:cubicBezTo>
                  <a:cubicBezTo>
                    <a:pt x="144" y="3"/>
                    <a:pt x="13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14"/>
            <p:cNvSpPr/>
            <p:nvPr/>
          </p:nvSpPr>
          <p:spPr>
            <a:xfrm>
              <a:off x="4113650" y="22248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4" y="1"/>
                  </a:moveTo>
                  <a:cubicBezTo>
                    <a:pt x="38" y="1"/>
                    <a:pt x="1" y="71"/>
                    <a:pt x="1" y="137"/>
                  </a:cubicBezTo>
                  <a:cubicBezTo>
                    <a:pt x="22" y="207"/>
                    <a:pt x="71" y="261"/>
                    <a:pt x="141" y="261"/>
                  </a:cubicBezTo>
                  <a:cubicBezTo>
                    <a:pt x="158" y="240"/>
                    <a:pt x="191" y="224"/>
                    <a:pt x="207" y="207"/>
                  </a:cubicBezTo>
                  <a:cubicBezTo>
                    <a:pt x="228" y="174"/>
                    <a:pt x="228" y="137"/>
                    <a:pt x="228" y="104"/>
                  </a:cubicBezTo>
                  <a:cubicBezTo>
                    <a:pt x="228" y="71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14"/>
            <p:cNvSpPr/>
            <p:nvPr/>
          </p:nvSpPr>
          <p:spPr>
            <a:xfrm>
              <a:off x="4123975" y="228490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87" y="1"/>
                  </a:moveTo>
                  <a:cubicBezTo>
                    <a:pt x="87" y="21"/>
                    <a:pt x="70" y="21"/>
                    <a:pt x="70" y="21"/>
                  </a:cubicBezTo>
                  <a:cubicBezTo>
                    <a:pt x="21" y="38"/>
                    <a:pt x="0" y="104"/>
                    <a:pt x="0" y="157"/>
                  </a:cubicBezTo>
                  <a:cubicBezTo>
                    <a:pt x="0" y="190"/>
                    <a:pt x="21" y="227"/>
                    <a:pt x="54" y="244"/>
                  </a:cubicBezTo>
                  <a:cubicBezTo>
                    <a:pt x="65" y="255"/>
                    <a:pt x="85" y="267"/>
                    <a:pt x="103" y="267"/>
                  </a:cubicBezTo>
                  <a:cubicBezTo>
                    <a:pt x="111" y="267"/>
                    <a:pt x="118" y="265"/>
                    <a:pt x="124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104"/>
                    <a:pt x="206" y="87"/>
                    <a:pt x="206" y="87"/>
                  </a:cubicBezTo>
                  <a:cubicBezTo>
                    <a:pt x="206" y="54"/>
                    <a:pt x="173" y="38"/>
                    <a:pt x="157" y="21"/>
                  </a:cubicBezTo>
                  <a:cubicBezTo>
                    <a:pt x="140" y="1"/>
                    <a:pt x="12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14"/>
            <p:cNvSpPr/>
            <p:nvPr/>
          </p:nvSpPr>
          <p:spPr>
            <a:xfrm>
              <a:off x="4125300" y="23606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0"/>
                  </a:moveTo>
                  <a:cubicBezTo>
                    <a:pt x="77" y="0"/>
                    <a:pt x="42" y="32"/>
                    <a:pt x="17" y="83"/>
                  </a:cubicBezTo>
                  <a:cubicBezTo>
                    <a:pt x="1" y="149"/>
                    <a:pt x="34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40" y="83"/>
                    <a:pt x="207" y="46"/>
                  </a:cubicBezTo>
                  <a:cubicBezTo>
                    <a:pt x="190" y="30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14"/>
            <p:cNvSpPr/>
            <p:nvPr/>
          </p:nvSpPr>
          <p:spPr>
            <a:xfrm>
              <a:off x="4121900" y="2328300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7" y="0"/>
                  </a:moveTo>
                  <a:cubicBezTo>
                    <a:pt x="120" y="0"/>
                    <a:pt x="83" y="17"/>
                    <a:pt x="67" y="37"/>
                  </a:cubicBezTo>
                  <a:cubicBezTo>
                    <a:pt x="17" y="70"/>
                    <a:pt x="1" y="157"/>
                    <a:pt x="50" y="223"/>
                  </a:cubicBezTo>
                  <a:cubicBezTo>
                    <a:pt x="69" y="253"/>
                    <a:pt x="99" y="266"/>
                    <a:pt x="131" y="266"/>
                  </a:cubicBezTo>
                  <a:cubicBezTo>
                    <a:pt x="157" y="266"/>
                    <a:pt x="183" y="258"/>
                    <a:pt x="207" y="244"/>
                  </a:cubicBezTo>
                  <a:cubicBezTo>
                    <a:pt x="240" y="190"/>
                    <a:pt x="256" y="103"/>
                    <a:pt x="223" y="54"/>
                  </a:cubicBezTo>
                  <a:cubicBezTo>
                    <a:pt x="207" y="37"/>
                    <a:pt x="186" y="17"/>
                    <a:pt x="170" y="17"/>
                  </a:cubicBezTo>
                  <a:cubicBezTo>
                    <a:pt x="170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14"/>
            <p:cNvSpPr/>
            <p:nvPr/>
          </p:nvSpPr>
          <p:spPr>
            <a:xfrm>
              <a:off x="4119750" y="2378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0" y="142"/>
                    <a:pt x="17" y="228"/>
                    <a:pt x="87" y="245"/>
                  </a:cubicBezTo>
                  <a:cubicBezTo>
                    <a:pt x="103" y="261"/>
                    <a:pt x="120" y="261"/>
                    <a:pt x="120" y="261"/>
                  </a:cubicBezTo>
                  <a:cubicBezTo>
                    <a:pt x="169" y="261"/>
                    <a:pt x="206" y="228"/>
                    <a:pt x="223" y="175"/>
                  </a:cubicBezTo>
                  <a:cubicBezTo>
                    <a:pt x="239" y="125"/>
                    <a:pt x="223" y="72"/>
                    <a:pt x="206" y="39"/>
                  </a:cubicBezTo>
                  <a:cubicBezTo>
                    <a:pt x="190" y="22"/>
                    <a:pt x="169" y="22"/>
                    <a:pt x="153" y="6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14"/>
            <p:cNvSpPr/>
            <p:nvPr/>
          </p:nvSpPr>
          <p:spPr>
            <a:xfrm>
              <a:off x="4127050" y="21890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3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5"/>
                    <a:pt x="34" y="227"/>
                    <a:pt x="83" y="248"/>
                  </a:cubicBezTo>
                  <a:cubicBezTo>
                    <a:pt x="102" y="256"/>
                    <a:pt x="119" y="260"/>
                    <a:pt x="136" y="260"/>
                  </a:cubicBezTo>
                  <a:cubicBezTo>
                    <a:pt x="180" y="260"/>
                    <a:pt x="216" y="229"/>
                    <a:pt x="240" y="178"/>
                  </a:cubicBezTo>
                  <a:cubicBezTo>
                    <a:pt x="257" y="107"/>
                    <a:pt x="224" y="41"/>
                    <a:pt x="170" y="4"/>
                  </a:cubicBezTo>
                  <a:cubicBezTo>
                    <a:pt x="161" y="2"/>
                    <a:pt x="152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14"/>
            <p:cNvSpPr/>
            <p:nvPr/>
          </p:nvSpPr>
          <p:spPr>
            <a:xfrm>
              <a:off x="4127050" y="2235525"/>
              <a:ext cx="6025" cy="6925"/>
            </a:xfrm>
            <a:custGeom>
              <a:avLst/>
              <a:gdLst/>
              <a:ahLst/>
              <a:cxnLst/>
              <a:rect l="l" t="t" r="r" b="b"/>
              <a:pathLst>
                <a:path w="241" h="277" extrusionOk="0">
                  <a:moveTo>
                    <a:pt x="137" y="1"/>
                  </a:moveTo>
                  <a:cubicBezTo>
                    <a:pt x="104" y="1"/>
                    <a:pt x="67" y="17"/>
                    <a:pt x="50" y="38"/>
                  </a:cubicBezTo>
                  <a:cubicBezTo>
                    <a:pt x="1" y="87"/>
                    <a:pt x="1" y="157"/>
                    <a:pt x="34" y="223"/>
                  </a:cubicBezTo>
                  <a:cubicBezTo>
                    <a:pt x="50" y="244"/>
                    <a:pt x="83" y="260"/>
                    <a:pt x="104" y="277"/>
                  </a:cubicBezTo>
                  <a:cubicBezTo>
                    <a:pt x="137" y="277"/>
                    <a:pt x="170" y="260"/>
                    <a:pt x="186" y="244"/>
                  </a:cubicBezTo>
                  <a:cubicBezTo>
                    <a:pt x="240" y="190"/>
                    <a:pt x="240" y="120"/>
                    <a:pt x="207" y="54"/>
                  </a:cubicBezTo>
                  <a:cubicBezTo>
                    <a:pt x="186" y="38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14"/>
            <p:cNvSpPr/>
            <p:nvPr/>
          </p:nvSpPr>
          <p:spPr>
            <a:xfrm>
              <a:off x="4127475" y="2219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33" y="207"/>
                    <a:pt x="50" y="240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0"/>
                    <a:pt x="240" y="174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14"/>
            <p:cNvSpPr/>
            <p:nvPr/>
          </p:nvSpPr>
          <p:spPr>
            <a:xfrm>
              <a:off x="3894225" y="2264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2"/>
                    <a:pt x="0" y="88"/>
                    <a:pt x="0" y="158"/>
                  </a:cubicBezTo>
                  <a:cubicBezTo>
                    <a:pt x="17" y="191"/>
                    <a:pt x="17" y="228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5"/>
                    <a:pt x="173" y="38"/>
                  </a:cubicBezTo>
                  <a:cubicBezTo>
                    <a:pt x="173" y="22"/>
                    <a:pt x="157" y="22"/>
                    <a:pt x="157" y="22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14"/>
            <p:cNvSpPr/>
            <p:nvPr/>
          </p:nvSpPr>
          <p:spPr>
            <a:xfrm>
              <a:off x="3838875" y="2257075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87" y="0"/>
                  </a:moveTo>
                  <a:cubicBezTo>
                    <a:pt x="66" y="17"/>
                    <a:pt x="33" y="33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1" y="251"/>
                    <a:pt x="83" y="263"/>
                    <a:pt x="101" y="263"/>
                  </a:cubicBezTo>
                  <a:cubicBezTo>
                    <a:pt x="108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6" y="83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14"/>
            <p:cNvSpPr/>
            <p:nvPr/>
          </p:nvSpPr>
          <p:spPr>
            <a:xfrm>
              <a:off x="3840525" y="2210700"/>
              <a:ext cx="5675" cy="6400"/>
            </a:xfrm>
            <a:custGeom>
              <a:avLst/>
              <a:gdLst/>
              <a:ahLst/>
              <a:cxnLst/>
              <a:rect l="l" t="t" r="r" b="b"/>
              <a:pathLst>
                <a:path w="227" h="256" extrusionOk="0">
                  <a:moveTo>
                    <a:pt x="103" y="0"/>
                  </a:moveTo>
                  <a:cubicBezTo>
                    <a:pt x="37" y="0"/>
                    <a:pt x="0" y="66"/>
                    <a:pt x="0" y="136"/>
                  </a:cubicBezTo>
                  <a:cubicBezTo>
                    <a:pt x="21" y="186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157" y="239"/>
                    <a:pt x="190" y="223"/>
                    <a:pt x="206" y="206"/>
                  </a:cubicBezTo>
                  <a:cubicBezTo>
                    <a:pt x="227" y="169"/>
                    <a:pt x="227" y="136"/>
                    <a:pt x="227" y="103"/>
                  </a:cubicBezTo>
                  <a:cubicBezTo>
                    <a:pt x="227" y="66"/>
                    <a:pt x="206" y="33"/>
                    <a:pt x="173" y="17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14"/>
            <p:cNvSpPr/>
            <p:nvPr/>
          </p:nvSpPr>
          <p:spPr>
            <a:xfrm>
              <a:off x="3821250" y="2230925"/>
              <a:ext cx="5575" cy="6800"/>
            </a:xfrm>
            <a:custGeom>
              <a:avLst/>
              <a:gdLst/>
              <a:ahLst/>
              <a:cxnLst/>
              <a:rect l="l" t="t" r="r" b="b"/>
              <a:pathLst>
                <a:path w="223" h="272" extrusionOk="0">
                  <a:moveTo>
                    <a:pt x="126" y="0"/>
                  </a:moveTo>
                  <a:cubicBezTo>
                    <a:pt x="116" y="0"/>
                    <a:pt x="103" y="5"/>
                    <a:pt x="87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17" y="222"/>
                    <a:pt x="50" y="238"/>
                  </a:cubicBezTo>
                  <a:cubicBezTo>
                    <a:pt x="70" y="255"/>
                    <a:pt x="103" y="271"/>
                    <a:pt x="120" y="271"/>
                  </a:cubicBezTo>
                  <a:cubicBezTo>
                    <a:pt x="153" y="255"/>
                    <a:pt x="190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lnTo>
                    <a:pt x="153" y="16"/>
                  </a:lnTo>
                  <a:cubicBezTo>
                    <a:pt x="145" y="5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14"/>
            <p:cNvSpPr/>
            <p:nvPr/>
          </p:nvSpPr>
          <p:spPr>
            <a:xfrm>
              <a:off x="3832775" y="2227075"/>
              <a:ext cx="6525" cy="6825"/>
            </a:xfrm>
            <a:custGeom>
              <a:avLst/>
              <a:gdLst/>
              <a:ahLst/>
              <a:cxnLst/>
              <a:rect l="l" t="t" r="r" b="b"/>
              <a:pathLst>
                <a:path w="261" h="273" extrusionOk="0">
                  <a:moveTo>
                    <a:pt x="132" y="0"/>
                  </a:moveTo>
                  <a:cubicBezTo>
                    <a:pt x="91" y="0"/>
                    <a:pt x="50" y="32"/>
                    <a:pt x="38" y="83"/>
                  </a:cubicBezTo>
                  <a:cubicBezTo>
                    <a:pt x="1" y="149"/>
                    <a:pt x="38" y="236"/>
                    <a:pt x="88" y="252"/>
                  </a:cubicBezTo>
                  <a:cubicBezTo>
                    <a:pt x="104" y="273"/>
                    <a:pt x="125" y="273"/>
                    <a:pt x="141" y="273"/>
                  </a:cubicBezTo>
                  <a:cubicBezTo>
                    <a:pt x="191" y="252"/>
                    <a:pt x="228" y="236"/>
                    <a:pt x="244" y="186"/>
                  </a:cubicBezTo>
                  <a:cubicBezTo>
                    <a:pt x="261" y="133"/>
                    <a:pt x="244" y="83"/>
                    <a:pt x="207" y="46"/>
                  </a:cubicBezTo>
                  <a:cubicBezTo>
                    <a:pt x="207" y="29"/>
                    <a:pt x="191" y="13"/>
                    <a:pt x="174" y="13"/>
                  </a:cubicBezTo>
                  <a:cubicBezTo>
                    <a:pt x="161" y="4"/>
                    <a:pt x="146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14"/>
            <p:cNvSpPr/>
            <p:nvPr/>
          </p:nvSpPr>
          <p:spPr>
            <a:xfrm>
              <a:off x="3847425" y="2226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7" y="1"/>
                    <a:pt x="71" y="17"/>
                    <a:pt x="33" y="34"/>
                  </a:cubicBezTo>
                  <a:cubicBezTo>
                    <a:pt x="17" y="50"/>
                    <a:pt x="0" y="88"/>
                    <a:pt x="0" y="121"/>
                  </a:cubicBezTo>
                  <a:cubicBezTo>
                    <a:pt x="0" y="154"/>
                    <a:pt x="0" y="191"/>
                    <a:pt x="17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37" y="257"/>
                    <a:pt x="157" y="257"/>
                    <a:pt x="190" y="240"/>
                  </a:cubicBezTo>
                  <a:cubicBezTo>
                    <a:pt x="223" y="191"/>
                    <a:pt x="240" y="104"/>
                    <a:pt x="207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37" y="1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14"/>
            <p:cNvSpPr/>
            <p:nvPr/>
          </p:nvSpPr>
          <p:spPr>
            <a:xfrm>
              <a:off x="3825575" y="2212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66" y="8"/>
                    <a:pt x="33" y="24"/>
                    <a:pt x="17" y="62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50" y="231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14"/>
            <p:cNvSpPr/>
            <p:nvPr/>
          </p:nvSpPr>
          <p:spPr>
            <a:xfrm>
              <a:off x="3829800" y="21950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9" y="1"/>
                  </a:moveTo>
                  <a:cubicBezTo>
                    <a:pt x="85" y="1"/>
                    <a:pt x="66" y="15"/>
                    <a:pt x="54" y="26"/>
                  </a:cubicBezTo>
                  <a:cubicBezTo>
                    <a:pt x="0" y="76"/>
                    <a:pt x="0" y="162"/>
                    <a:pt x="38" y="216"/>
                  </a:cubicBezTo>
                  <a:cubicBezTo>
                    <a:pt x="57" y="245"/>
                    <a:pt x="88" y="262"/>
                    <a:pt x="121" y="262"/>
                  </a:cubicBezTo>
                  <a:cubicBezTo>
                    <a:pt x="145" y="262"/>
                    <a:pt x="169" y="253"/>
                    <a:pt x="190" y="232"/>
                  </a:cubicBezTo>
                  <a:cubicBezTo>
                    <a:pt x="244" y="195"/>
                    <a:pt x="244" y="113"/>
                    <a:pt x="207" y="43"/>
                  </a:cubicBezTo>
                  <a:cubicBezTo>
                    <a:pt x="190" y="26"/>
                    <a:pt x="174" y="26"/>
                    <a:pt x="157" y="10"/>
                  </a:cubicBezTo>
                  <a:lnTo>
                    <a:pt x="141" y="10"/>
                  </a:lnTo>
                  <a:cubicBezTo>
                    <a:pt x="130" y="3"/>
                    <a:pt x="119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14"/>
            <p:cNvSpPr/>
            <p:nvPr/>
          </p:nvSpPr>
          <p:spPr>
            <a:xfrm>
              <a:off x="3844025" y="22416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17" y="153"/>
                  </a:cubicBezTo>
                  <a:cubicBezTo>
                    <a:pt x="17" y="186"/>
                    <a:pt x="33" y="224"/>
                    <a:pt x="50" y="240"/>
                  </a:cubicBezTo>
                  <a:cubicBezTo>
                    <a:pt x="62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40" y="186"/>
                    <a:pt x="223" y="120"/>
                  </a:cubicBezTo>
                  <a:cubicBezTo>
                    <a:pt x="223" y="67"/>
                    <a:pt x="190" y="34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14"/>
            <p:cNvSpPr/>
            <p:nvPr/>
          </p:nvSpPr>
          <p:spPr>
            <a:xfrm>
              <a:off x="3859900" y="2189225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1"/>
                  </a:cubicBezTo>
                  <a:cubicBezTo>
                    <a:pt x="256" y="117"/>
                    <a:pt x="223" y="34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14"/>
            <p:cNvSpPr/>
            <p:nvPr/>
          </p:nvSpPr>
          <p:spPr>
            <a:xfrm>
              <a:off x="3865050" y="23022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1"/>
                  </a:moveTo>
                  <a:cubicBezTo>
                    <a:pt x="87" y="1"/>
                    <a:pt x="46" y="32"/>
                    <a:pt x="33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8" y="259"/>
                    <a:pt x="108" y="261"/>
                    <a:pt x="118" y="261"/>
                  </a:cubicBezTo>
                  <a:cubicBezTo>
                    <a:pt x="170" y="261"/>
                    <a:pt x="212" y="226"/>
                    <a:pt x="240" y="170"/>
                  </a:cubicBezTo>
                  <a:cubicBezTo>
                    <a:pt x="256" y="100"/>
                    <a:pt x="223" y="30"/>
                    <a:pt x="174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14"/>
            <p:cNvSpPr/>
            <p:nvPr/>
          </p:nvSpPr>
          <p:spPr>
            <a:xfrm>
              <a:off x="3847825" y="21941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01" y="1"/>
                    <a:pt x="78" y="12"/>
                    <a:pt x="55" y="24"/>
                  </a:cubicBezTo>
                  <a:cubicBezTo>
                    <a:pt x="38" y="24"/>
                    <a:pt x="17" y="61"/>
                    <a:pt x="1" y="78"/>
                  </a:cubicBezTo>
                  <a:lnTo>
                    <a:pt x="1" y="164"/>
                  </a:lnTo>
                  <a:cubicBezTo>
                    <a:pt x="17" y="214"/>
                    <a:pt x="38" y="230"/>
                    <a:pt x="71" y="251"/>
                  </a:cubicBezTo>
                  <a:cubicBezTo>
                    <a:pt x="84" y="260"/>
                    <a:pt x="99" y="264"/>
                    <a:pt x="113" y="264"/>
                  </a:cubicBezTo>
                  <a:cubicBezTo>
                    <a:pt x="154" y="264"/>
                    <a:pt x="195" y="232"/>
                    <a:pt x="207" y="181"/>
                  </a:cubicBezTo>
                  <a:cubicBezTo>
                    <a:pt x="244" y="111"/>
                    <a:pt x="207" y="45"/>
                    <a:pt x="158" y="7"/>
                  </a:cubicBezTo>
                  <a:cubicBezTo>
                    <a:pt x="147" y="3"/>
                    <a:pt x="136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14"/>
            <p:cNvSpPr/>
            <p:nvPr/>
          </p:nvSpPr>
          <p:spPr>
            <a:xfrm>
              <a:off x="3855150" y="2209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0"/>
                    <a:pt x="240" y="190"/>
                    <a:pt x="223" y="104"/>
                  </a:cubicBezTo>
                  <a:cubicBezTo>
                    <a:pt x="223" y="71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14"/>
            <p:cNvSpPr/>
            <p:nvPr/>
          </p:nvSpPr>
          <p:spPr>
            <a:xfrm>
              <a:off x="3853400" y="22545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66"/>
                    <a:pt x="1" y="153"/>
                    <a:pt x="38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07" y="206"/>
                    <a:pt x="227" y="169"/>
                    <a:pt x="227" y="136"/>
                  </a:cubicBezTo>
                  <a:cubicBezTo>
                    <a:pt x="244" y="103"/>
                    <a:pt x="227" y="66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14"/>
            <p:cNvSpPr/>
            <p:nvPr/>
          </p:nvSpPr>
          <p:spPr>
            <a:xfrm>
              <a:off x="3850000" y="230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4" y="239"/>
                  </a:cubicBezTo>
                  <a:cubicBezTo>
                    <a:pt x="77" y="251"/>
                    <a:pt x="93" y="263"/>
                    <a:pt x="111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14"/>
            <p:cNvSpPr/>
            <p:nvPr/>
          </p:nvSpPr>
          <p:spPr>
            <a:xfrm>
              <a:off x="3861650" y="2223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214"/>
                    <a:pt x="54" y="260"/>
                    <a:pt x="110" y="260"/>
                  </a:cubicBezTo>
                  <a:cubicBezTo>
                    <a:pt x="118" y="260"/>
                    <a:pt x="127" y="259"/>
                    <a:pt x="136" y="257"/>
                  </a:cubicBezTo>
                  <a:cubicBezTo>
                    <a:pt x="169" y="257"/>
                    <a:pt x="186" y="240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50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14"/>
            <p:cNvSpPr/>
            <p:nvPr/>
          </p:nvSpPr>
          <p:spPr>
            <a:xfrm>
              <a:off x="3797225" y="229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3" y="238"/>
                    <a:pt x="84" y="256"/>
                    <a:pt x="116" y="256"/>
                  </a:cubicBezTo>
                  <a:cubicBezTo>
                    <a:pt x="140" y="256"/>
                    <a:pt x="165" y="246"/>
                    <a:pt x="186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14"/>
            <p:cNvSpPr/>
            <p:nvPr/>
          </p:nvSpPr>
          <p:spPr>
            <a:xfrm>
              <a:off x="3799800" y="2500625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7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53"/>
                    <a:pt x="34" y="219"/>
                    <a:pt x="83" y="256"/>
                  </a:cubicBezTo>
                  <a:cubicBezTo>
                    <a:pt x="96" y="260"/>
                    <a:pt x="109" y="262"/>
                    <a:pt x="122" y="262"/>
                  </a:cubicBezTo>
                  <a:cubicBezTo>
                    <a:pt x="166" y="262"/>
                    <a:pt x="211" y="240"/>
                    <a:pt x="223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2" y="4"/>
                    <a:pt x="13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14"/>
            <p:cNvSpPr/>
            <p:nvPr/>
          </p:nvSpPr>
          <p:spPr>
            <a:xfrm>
              <a:off x="3798875" y="22510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87" y="0"/>
                    <a:pt x="71" y="0"/>
                    <a:pt x="71" y="17"/>
                  </a:cubicBezTo>
                  <a:cubicBezTo>
                    <a:pt x="17" y="37"/>
                    <a:pt x="1" y="87"/>
                    <a:pt x="1" y="157"/>
                  </a:cubicBezTo>
                  <a:cubicBezTo>
                    <a:pt x="1" y="190"/>
                    <a:pt x="17" y="206"/>
                    <a:pt x="54" y="243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103"/>
                    <a:pt x="223" y="87"/>
                    <a:pt x="207" y="70"/>
                  </a:cubicBezTo>
                  <a:cubicBezTo>
                    <a:pt x="207" y="54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14"/>
            <p:cNvSpPr/>
            <p:nvPr/>
          </p:nvSpPr>
          <p:spPr>
            <a:xfrm>
              <a:off x="3796300" y="2269025"/>
              <a:ext cx="2200" cy="6100"/>
            </a:xfrm>
            <a:custGeom>
              <a:avLst/>
              <a:gdLst/>
              <a:ahLst/>
              <a:cxnLst/>
              <a:rect l="l" t="t" r="r" b="b"/>
              <a:pathLst>
                <a:path w="88" h="244" extrusionOk="0">
                  <a:moveTo>
                    <a:pt x="0" y="1"/>
                  </a:moveTo>
                  <a:lnTo>
                    <a:pt x="0" y="244"/>
                  </a:lnTo>
                  <a:cubicBezTo>
                    <a:pt x="38" y="223"/>
                    <a:pt x="54" y="207"/>
                    <a:pt x="54" y="174"/>
                  </a:cubicBezTo>
                  <a:cubicBezTo>
                    <a:pt x="87" y="104"/>
                    <a:pt x="54" y="3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14"/>
            <p:cNvSpPr/>
            <p:nvPr/>
          </p:nvSpPr>
          <p:spPr>
            <a:xfrm>
              <a:off x="3796300" y="24674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54" y="17"/>
                    <a:pt x="17" y="37"/>
                    <a:pt x="0" y="87"/>
                  </a:cubicBezTo>
                  <a:lnTo>
                    <a:pt x="0" y="190"/>
                  </a:lnTo>
                  <a:cubicBezTo>
                    <a:pt x="17" y="206"/>
                    <a:pt x="38" y="223"/>
                    <a:pt x="38" y="24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3"/>
                    <a:pt x="223" y="190"/>
                    <a:pt x="223" y="103"/>
                  </a:cubicBezTo>
                  <a:cubicBezTo>
                    <a:pt x="207" y="70"/>
                    <a:pt x="190" y="54"/>
                    <a:pt x="174" y="17"/>
                  </a:cubicBezTo>
                  <a:lnTo>
                    <a:pt x="157" y="17"/>
                  </a:ln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14"/>
            <p:cNvSpPr/>
            <p:nvPr/>
          </p:nvSpPr>
          <p:spPr>
            <a:xfrm>
              <a:off x="3796300" y="2485475"/>
              <a:ext cx="425" cy="2200"/>
            </a:xfrm>
            <a:custGeom>
              <a:avLst/>
              <a:gdLst/>
              <a:ahLst/>
              <a:cxnLst/>
              <a:rect l="l" t="t" r="r" b="b"/>
              <a:pathLst>
                <a:path w="17" h="88" extrusionOk="0">
                  <a:moveTo>
                    <a:pt x="0" y="1"/>
                  </a:moveTo>
                  <a:lnTo>
                    <a:pt x="0" y="87"/>
                  </a:lnTo>
                  <a:cubicBezTo>
                    <a:pt x="17" y="54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14"/>
            <p:cNvSpPr/>
            <p:nvPr/>
          </p:nvSpPr>
          <p:spPr>
            <a:xfrm>
              <a:off x="3816925" y="22758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9" y="1"/>
                  </a:moveTo>
                  <a:cubicBezTo>
                    <a:pt x="87" y="1"/>
                    <a:pt x="47" y="33"/>
                    <a:pt x="17" y="91"/>
                  </a:cubicBezTo>
                  <a:cubicBezTo>
                    <a:pt x="0" y="157"/>
                    <a:pt x="37" y="227"/>
                    <a:pt x="87" y="260"/>
                  </a:cubicBezTo>
                  <a:lnTo>
                    <a:pt x="140" y="260"/>
                  </a:lnTo>
                  <a:cubicBezTo>
                    <a:pt x="173" y="260"/>
                    <a:pt x="206" y="227"/>
                    <a:pt x="223" y="178"/>
                  </a:cubicBezTo>
                  <a:cubicBezTo>
                    <a:pt x="243" y="124"/>
                    <a:pt x="243" y="91"/>
                    <a:pt x="206" y="38"/>
                  </a:cubicBezTo>
                  <a:cubicBezTo>
                    <a:pt x="190" y="38"/>
                    <a:pt x="190" y="21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14"/>
            <p:cNvSpPr/>
            <p:nvPr/>
          </p:nvSpPr>
          <p:spPr>
            <a:xfrm>
              <a:off x="3802375" y="2185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4" y="252"/>
                    <a:pt x="91" y="263"/>
                    <a:pt x="110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86" y="34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14"/>
            <p:cNvSpPr/>
            <p:nvPr/>
          </p:nvSpPr>
          <p:spPr>
            <a:xfrm>
              <a:off x="3812700" y="22184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33" y="50"/>
                    <a:pt x="17" y="83"/>
                    <a:pt x="17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0"/>
                    <a:pt x="81" y="262"/>
                    <a:pt x="112" y="262"/>
                  </a:cubicBezTo>
                  <a:cubicBezTo>
                    <a:pt x="137" y="262"/>
                    <a:pt x="163" y="254"/>
                    <a:pt x="186" y="239"/>
                  </a:cubicBezTo>
                  <a:cubicBezTo>
                    <a:pt x="239" y="186"/>
                    <a:pt x="239" y="103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14"/>
            <p:cNvSpPr/>
            <p:nvPr/>
          </p:nvSpPr>
          <p:spPr>
            <a:xfrm>
              <a:off x="3815275" y="21986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86" y="256"/>
                    <a:pt x="223" y="190"/>
                    <a:pt x="223" y="120"/>
                  </a:cubicBezTo>
                  <a:cubicBezTo>
                    <a:pt x="223" y="87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14"/>
            <p:cNvSpPr/>
            <p:nvPr/>
          </p:nvSpPr>
          <p:spPr>
            <a:xfrm>
              <a:off x="3810100" y="226305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50"/>
                  </a:cubicBezTo>
                  <a:cubicBezTo>
                    <a:pt x="17" y="71"/>
                    <a:pt x="1" y="104"/>
                    <a:pt x="1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4"/>
                    <a:pt x="224" y="104"/>
                  </a:cubicBezTo>
                  <a:cubicBezTo>
                    <a:pt x="224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14"/>
            <p:cNvSpPr/>
            <p:nvPr/>
          </p:nvSpPr>
          <p:spPr>
            <a:xfrm>
              <a:off x="3807950" y="23098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33" y="17"/>
                    <a:pt x="0" y="70"/>
                    <a:pt x="0" y="157"/>
                  </a:cubicBezTo>
                  <a:cubicBezTo>
                    <a:pt x="0" y="190"/>
                    <a:pt x="33" y="223"/>
                    <a:pt x="50" y="239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53" y="260"/>
                    <a:pt x="190" y="239"/>
                    <a:pt x="207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7" y="54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14"/>
            <p:cNvSpPr/>
            <p:nvPr/>
          </p:nvSpPr>
          <p:spPr>
            <a:xfrm>
              <a:off x="3804450" y="22805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3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0" y="247"/>
                    <a:pt x="103" y="263"/>
                    <a:pt x="124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73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14"/>
            <p:cNvSpPr/>
            <p:nvPr/>
          </p:nvSpPr>
          <p:spPr>
            <a:xfrm>
              <a:off x="3801875" y="22016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0" y="0"/>
                  </a:moveTo>
                  <a:cubicBezTo>
                    <a:pt x="103" y="0"/>
                    <a:pt x="87" y="0"/>
                    <a:pt x="54" y="33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39"/>
                    <a:pt x="87" y="260"/>
                    <a:pt x="124" y="260"/>
                  </a:cubicBezTo>
                  <a:cubicBezTo>
                    <a:pt x="140" y="260"/>
                    <a:pt x="173" y="260"/>
                    <a:pt x="190" y="223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14"/>
            <p:cNvSpPr/>
            <p:nvPr/>
          </p:nvSpPr>
          <p:spPr>
            <a:xfrm>
              <a:off x="3928125" y="22428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0"/>
                  </a:moveTo>
                  <a:cubicBezTo>
                    <a:pt x="54" y="0"/>
                    <a:pt x="1" y="70"/>
                    <a:pt x="21" y="136"/>
                  </a:cubicBezTo>
                  <a:cubicBezTo>
                    <a:pt x="21" y="174"/>
                    <a:pt x="38" y="207"/>
                    <a:pt x="54" y="223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207" y="240"/>
                    <a:pt x="244" y="174"/>
                    <a:pt x="227" y="103"/>
                  </a:cubicBezTo>
                  <a:cubicBezTo>
                    <a:pt x="227" y="70"/>
                    <a:pt x="207" y="33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14"/>
            <p:cNvSpPr/>
            <p:nvPr/>
          </p:nvSpPr>
          <p:spPr>
            <a:xfrm>
              <a:off x="3905875" y="2260575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27" y="0"/>
                  </a:moveTo>
                  <a:cubicBezTo>
                    <a:pt x="86" y="0"/>
                    <a:pt x="45" y="31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90" y="252"/>
                    <a:pt x="223" y="219"/>
                    <a:pt x="239" y="170"/>
                  </a:cubicBezTo>
                  <a:cubicBezTo>
                    <a:pt x="256" y="132"/>
                    <a:pt x="239" y="83"/>
                    <a:pt x="223" y="46"/>
                  </a:cubicBezTo>
                  <a:cubicBezTo>
                    <a:pt x="206" y="29"/>
                    <a:pt x="190" y="13"/>
                    <a:pt x="169" y="13"/>
                  </a:cubicBezTo>
                  <a:cubicBezTo>
                    <a:pt x="156" y="4"/>
                    <a:pt x="141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14"/>
            <p:cNvSpPr/>
            <p:nvPr/>
          </p:nvSpPr>
          <p:spPr>
            <a:xfrm>
              <a:off x="3932875" y="22225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9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1" y="229"/>
                    <a:pt x="223" y="177"/>
                  </a:cubicBezTo>
                  <a:cubicBezTo>
                    <a:pt x="260" y="107"/>
                    <a:pt x="223" y="41"/>
                    <a:pt x="173" y="4"/>
                  </a:cubicBezTo>
                  <a:cubicBezTo>
                    <a:pt x="162" y="1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14"/>
            <p:cNvSpPr/>
            <p:nvPr/>
          </p:nvSpPr>
          <p:spPr>
            <a:xfrm>
              <a:off x="3930300" y="2192500"/>
              <a:ext cx="5575" cy="6725"/>
            </a:xfrm>
            <a:custGeom>
              <a:avLst/>
              <a:gdLst/>
              <a:ahLst/>
              <a:cxnLst/>
              <a:rect l="l" t="t" r="r" b="b"/>
              <a:pathLst>
                <a:path w="223" h="269" extrusionOk="0">
                  <a:moveTo>
                    <a:pt x="109" y="1"/>
                  </a:moveTo>
                  <a:cubicBezTo>
                    <a:pt x="62" y="1"/>
                    <a:pt x="14" y="35"/>
                    <a:pt x="0" y="89"/>
                  </a:cubicBezTo>
                  <a:lnTo>
                    <a:pt x="0" y="143"/>
                  </a:lnTo>
                  <a:cubicBezTo>
                    <a:pt x="0" y="192"/>
                    <a:pt x="17" y="246"/>
                    <a:pt x="70" y="262"/>
                  </a:cubicBezTo>
                  <a:cubicBezTo>
                    <a:pt x="79" y="267"/>
                    <a:pt x="90" y="269"/>
                    <a:pt x="100" y="269"/>
                  </a:cubicBezTo>
                  <a:cubicBezTo>
                    <a:pt x="129" y="269"/>
                    <a:pt x="161" y="253"/>
                    <a:pt x="173" y="229"/>
                  </a:cubicBezTo>
                  <a:cubicBezTo>
                    <a:pt x="190" y="213"/>
                    <a:pt x="206" y="192"/>
                    <a:pt x="206" y="176"/>
                  </a:cubicBezTo>
                  <a:cubicBezTo>
                    <a:pt x="223" y="110"/>
                    <a:pt x="206" y="40"/>
                    <a:pt x="140" y="7"/>
                  </a:cubicBezTo>
                  <a:cubicBezTo>
                    <a:pt x="130" y="3"/>
                    <a:pt x="120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14"/>
            <p:cNvSpPr/>
            <p:nvPr/>
          </p:nvSpPr>
          <p:spPr>
            <a:xfrm>
              <a:off x="3920925" y="22275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1" y="0"/>
                  </a:moveTo>
                  <a:cubicBezTo>
                    <a:pt x="84" y="0"/>
                    <a:pt x="66" y="4"/>
                    <a:pt x="50" y="12"/>
                  </a:cubicBezTo>
                  <a:cubicBezTo>
                    <a:pt x="33" y="29"/>
                    <a:pt x="17" y="50"/>
                    <a:pt x="17" y="83"/>
                  </a:cubicBezTo>
                  <a:cubicBezTo>
                    <a:pt x="0" y="116"/>
                    <a:pt x="0" y="132"/>
                    <a:pt x="0" y="169"/>
                  </a:cubicBezTo>
                  <a:cubicBezTo>
                    <a:pt x="17" y="202"/>
                    <a:pt x="33" y="235"/>
                    <a:pt x="66" y="256"/>
                  </a:cubicBezTo>
                  <a:cubicBezTo>
                    <a:pt x="78" y="258"/>
                    <a:pt x="89" y="260"/>
                    <a:pt x="99" y="260"/>
                  </a:cubicBezTo>
                  <a:cubicBezTo>
                    <a:pt x="152" y="260"/>
                    <a:pt x="192" y="227"/>
                    <a:pt x="223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19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14"/>
            <p:cNvSpPr/>
            <p:nvPr/>
          </p:nvSpPr>
          <p:spPr>
            <a:xfrm>
              <a:off x="3910100" y="2214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0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60"/>
                    <a:pt x="243" y="190"/>
                    <a:pt x="227" y="120"/>
                  </a:cubicBezTo>
                  <a:cubicBezTo>
                    <a:pt x="227" y="87"/>
                    <a:pt x="206" y="54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14"/>
            <p:cNvSpPr/>
            <p:nvPr/>
          </p:nvSpPr>
          <p:spPr>
            <a:xfrm>
              <a:off x="3913600" y="22436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66" y="244"/>
                  </a:cubicBezTo>
                  <a:cubicBezTo>
                    <a:pt x="81" y="255"/>
                    <a:pt x="93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69" y="21"/>
                    <a:pt x="169" y="21"/>
                    <a:pt x="153" y="21"/>
                  </a:cubicBezTo>
                  <a:lnTo>
                    <a:pt x="136" y="21"/>
                  </a:lnTo>
                  <a:cubicBezTo>
                    <a:pt x="120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14"/>
            <p:cNvSpPr/>
            <p:nvPr/>
          </p:nvSpPr>
          <p:spPr>
            <a:xfrm>
              <a:off x="3922575" y="2209850"/>
              <a:ext cx="6500" cy="6850"/>
            </a:xfrm>
            <a:custGeom>
              <a:avLst/>
              <a:gdLst/>
              <a:ahLst/>
              <a:cxnLst/>
              <a:rect l="l" t="t" r="r" b="b"/>
              <a:pathLst>
                <a:path w="260" h="274" extrusionOk="0">
                  <a:moveTo>
                    <a:pt x="129" y="1"/>
                  </a:moveTo>
                  <a:cubicBezTo>
                    <a:pt x="88" y="1"/>
                    <a:pt x="49" y="32"/>
                    <a:pt x="37" y="84"/>
                  </a:cubicBezTo>
                  <a:cubicBezTo>
                    <a:pt x="0" y="154"/>
                    <a:pt x="37" y="240"/>
                    <a:pt x="87" y="257"/>
                  </a:cubicBezTo>
                  <a:cubicBezTo>
                    <a:pt x="103" y="273"/>
                    <a:pt x="120" y="273"/>
                    <a:pt x="140" y="273"/>
                  </a:cubicBezTo>
                  <a:cubicBezTo>
                    <a:pt x="190" y="257"/>
                    <a:pt x="223" y="240"/>
                    <a:pt x="243" y="187"/>
                  </a:cubicBezTo>
                  <a:cubicBezTo>
                    <a:pt x="260" y="137"/>
                    <a:pt x="243" y="84"/>
                    <a:pt x="206" y="51"/>
                  </a:cubicBezTo>
                  <a:cubicBezTo>
                    <a:pt x="206" y="34"/>
                    <a:pt x="190" y="13"/>
                    <a:pt x="173" y="13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14"/>
            <p:cNvSpPr/>
            <p:nvPr/>
          </p:nvSpPr>
          <p:spPr>
            <a:xfrm>
              <a:off x="3948325" y="22216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19" y="0"/>
                  </a:moveTo>
                  <a:cubicBezTo>
                    <a:pt x="76" y="0"/>
                    <a:pt x="33" y="23"/>
                    <a:pt x="17" y="76"/>
                  </a:cubicBezTo>
                  <a:cubicBezTo>
                    <a:pt x="1" y="142"/>
                    <a:pt x="17" y="229"/>
                    <a:pt x="87" y="245"/>
                  </a:cubicBezTo>
                  <a:cubicBezTo>
                    <a:pt x="102" y="256"/>
                    <a:pt x="118" y="260"/>
                    <a:pt x="133" y="260"/>
                  </a:cubicBezTo>
                  <a:cubicBezTo>
                    <a:pt x="173" y="260"/>
                    <a:pt x="211" y="227"/>
                    <a:pt x="223" y="179"/>
                  </a:cubicBezTo>
                  <a:cubicBezTo>
                    <a:pt x="244" y="109"/>
                    <a:pt x="223" y="39"/>
                    <a:pt x="157" y="6"/>
                  </a:cubicBezTo>
                  <a:cubicBezTo>
                    <a:pt x="145" y="2"/>
                    <a:pt x="132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14"/>
            <p:cNvSpPr/>
            <p:nvPr/>
          </p:nvSpPr>
          <p:spPr>
            <a:xfrm>
              <a:off x="3950075" y="22047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87" y="13"/>
                    <a:pt x="71" y="34"/>
                    <a:pt x="50" y="50"/>
                  </a:cubicBezTo>
                  <a:cubicBezTo>
                    <a:pt x="17" y="67"/>
                    <a:pt x="1" y="116"/>
                    <a:pt x="17" y="153"/>
                  </a:cubicBezTo>
                  <a:cubicBezTo>
                    <a:pt x="17" y="186"/>
                    <a:pt x="34" y="219"/>
                    <a:pt x="50" y="240"/>
                  </a:cubicBezTo>
                  <a:cubicBezTo>
                    <a:pt x="87" y="257"/>
                    <a:pt x="104" y="273"/>
                    <a:pt x="137" y="273"/>
                  </a:cubicBezTo>
                  <a:cubicBezTo>
                    <a:pt x="191" y="257"/>
                    <a:pt x="240" y="186"/>
                    <a:pt x="240" y="137"/>
                  </a:cubicBezTo>
                  <a:lnTo>
                    <a:pt x="240" y="116"/>
                  </a:lnTo>
                  <a:cubicBezTo>
                    <a:pt x="223" y="67"/>
                    <a:pt x="207" y="34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14"/>
            <p:cNvSpPr/>
            <p:nvPr/>
          </p:nvSpPr>
          <p:spPr>
            <a:xfrm>
              <a:off x="3950500" y="23472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0"/>
                    <a:pt x="223" y="104"/>
                  </a:cubicBezTo>
                  <a:cubicBezTo>
                    <a:pt x="223" y="67"/>
                    <a:pt x="206" y="50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14"/>
            <p:cNvSpPr/>
            <p:nvPr/>
          </p:nvSpPr>
          <p:spPr>
            <a:xfrm>
              <a:off x="3937600" y="2207600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21"/>
                    <a:pt x="55" y="37"/>
                  </a:cubicBezTo>
                  <a:cubicBezTo>
                    <a:pt x="1" y="70"/>
                    <a:pt x="1" y="157"/>
                    <a:pt x="34" y="206"/>
                  </a:cubicBezTo>
                  <a:cubicBezTo>
                    <a:pt x="55" y="244"/>
                    <a:pt x="88" y="260"/>
                    <a:pt x="104" y="260"/>
                  </a:cubicBezTo>
                  <a:cubicBezTo>
                    <a:pt x="137" y="260"/>
                    <a:pt x="174" y="260"/>
                    <a:pt x="191" y="244"/>
                  </a:cubicBezTo>
                  <a:cubicBezTo>
                    <a:pt x="207" y="206"/>
                    <a:pt x="224" y="190"/>
                    <a:pt x="224" y="157"/>
                  </a:cubicBezTo>
                  <a:cubicBezTo>
                    <a:pt x="240" y="124"/>
                    <a:pt x="224" y="87"/>
                    <a:pt x="207" y="54"/>
                  </a:cubicBezTo>
                  <a:cubicBezTo>
                    <a:pt x="191" y="37"/>
                    <a:pt x="174" y="21"/>
                    <a:pt x="158" y="21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14"/>
            <p:cNvSpPr/>
            <p:nvPr/>
          </p:nvSpPr>
          <p:spPr>
            <a:xfrm>
              <a:off x="3944525" y="2191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17"/>
                    <a:pt x="33" y="55"/>
                  </a:cubicBezTo>
                  <a:cubicBezTo>
                    <a:pt x="17" y="88"/>
                    <a:pt x="0" y="120"/>
                    <a:pt x="0" y="158"/>
                  </a:cubicBezTo>
                  <a:cubicBezTo>
                    <a:pt x="17" y="191"/>
                    <a:pt x="33" y="207"/>
                    <a:pt x="50" y="240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14"/>
            <p:cNvSpPr/>
            <p:nvPr/>
          </p:nvSpPr>
          <p:spPr>
            <a:xfrm>
              <a:off x="3940600" y="2237175"/>
              <a:ext cx="6525" cy="6675"/>
            </a:xfrm>
            <a:custGeom>
              <a:avLst/>
              <a:gdLst/>
              <a:ahLst/>
              <a:cxnLst/>
              <a:rect l="l" t="t" r="r" b="b"/>
              <a:pathLst>
                <a:path w="261" h="267" extrusionOk="0">
                  <a:moveTo>
                    <a:pt x="146" y="1"/>
                  </a:moveTo>
                  <a:cubicBezTo>
                    <a:pt x="99" y="1"/>
                    <a:pt x="51" y="33"/>
                    <a:pt x="38" y="91"/>
                  </a:cubicBezTo>
                  <a:cubicBezTo>
                    <a:pt x="1" y="157"/>
                    <a:pt x="38" y="227"/>
                    <a:pt x="87" y="260"/>
                  </a:cubicBezTo>
                  <a:cubicBezTo>
                    <a:pt x="100" y="264"/>
                    <a:pt x="113" y="266"/>
                    <a:pt x="124" y="266"/>
                  </a:cubicBezTo>
                  <a:cubicBezTo>
                    <a:pt x="175" y="266"/>
                    <a:pt x="214" y="232"/>
                    <a:pt x="244" y="178"/>
                  </a:cubicBezTo>
                  <a:cubicBezTo>
                    <a:pt x="260" y="108"/>
                    <a:pt x="223" y="38"/>
                    <a:pt x="174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14"/>
            <p:cNvSpPr/>
            <p:nvPr/>
          </p:nvSpPr>
          <p:spPr>
            <a:xfrm>
              <a:off x="38753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207" y="240"/>
                    <a:pt x="240" y="190"/>
                    <a:pt x="223" y="104"/>
                  </a:cubicBezTo>
                  <a:cubicBezTo>
                    <a:pt x="223" y="6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14"/>
            <p:cNvSpPr/>
            <p:nvPr/>
          </p:nvSpPr>
          <p:spPr>
            <a:xfrm>
              <a:off x="3875350" y="21882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7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57"/>
                    <a:pt x="17" y="227"/>
                    <a:pt x="87" y="260"/>
                  </a:cubicBezTo>
                  <a:cubicBezTo>
                    <a:pt x="97" y="264"/>
                    <a:pt x="107" y="266"/>
                    <a:pt x="117" y="266"/>
                  </a:cubicBezTo>
                  <a:cubicBezTo>
                    <a:pt x="161" y="266"/>
                    <a:pt x="210" y="231"/>
                    <a:pt x="223" y="178"/>
                  </a:cubicBezTo>
                  <a:cubicBezTo>
                    <a:pt x="240" y="107"/>
                    <a:pt x="207" y="37"/>
                    <a:pt x="153" y="4"/>
                  </a:cubicBezTo>
                  <a:cubicBezTo>
                    <a:pt x="145" y="2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14"/>
            <p:cNvSpPr/>
            <p:nvPr/>
          </p:nvSpPr>
          <p:spPr>
            <a:xfrm>
              <a:off x="3867625" y="22038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4" y="83"/>
                  </a:cubicBezTo>
                  <a:cubicBezTo>
                    <a:pt x="1" y="149"/>
                    <a:pt x="34" y="219"/>
                    <a:pt x="87" y="252"/>
                  </a:cubicBezTo>
                  <a:cubicBezTo>
                    <a:pt x="103" y="258"/>
                    <a:pt x="119" y="260"/>
                    <a:pt x="134" y="260"/>
                  </a:cubicBezTo>
                  <a:cubicBezTo>
                    <a:pt x="178" y="260"/>
                    <a:pt x="215" y="236"/>
                    <a:pt x="240" y="186"/>
                  </a:cubicBezTo>
                  <a:cubicBezTo>
                    <a:pt x="256" y="116"/>
                    <a:pt x="223" y="30"/>
                    <a:pt x="174" y="13"/>
                  </a:cubicBezTo>
                  <a:cubicBezTo>
                    <a:pt x="159" y="5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14"/>
            <p:cNvSpPr/>
            <p:nvPr/>
          </p:nvSpPr>
          <p:spPr>
            <a:xfrm>
              <a:off x="3904525" y="2184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87" y="17"/>
                    <a:pt x="87" y="17"/>
                    <a:pt x="71" y="17"/>
                  </a:cubicBezTo>
                  <a:cubicBezTo>
                    <a:pt x="38" y="33"/>
                    <a:pt x="1" y="103"/>
                    <a:pt x="17" y="153"/>
                  </a:cubicBezTo>
                  <a:cubicBezTo>
                    <a:pt x="17" y="186"/>
                    <a:pt x="38" y="223"/>
                    <a:pt x="54" y="239"/>
                  </a:cubicBezTo>
                  <a:cubicBezTo>
                    <a:pt x="66" y="251"/>
                    <a:pt x="86" y="263"/>
                    <a:pt x="109" y="263"/>
                  </a:cubicBezTo>
                  <a:cubicBezTo>
                    <a:pt x="119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33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14"/>
            <p:cNvSpPr/>
            <p:nvPr/>
          </p:nvSpPr>
          <p:spPr>
            <a:xfrm>
              <a:off x="3874950" y="223495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69" y="246"/>
                    <a:pt x="190" y="230"/>
                  </a:cubicBezTo>
                  <a:cubicBezTo>
                    <a:pt x="239" y="197"/>
                    <a:pt x="256" y="110"/>
                    <a:pt x="206" y="40"/>
                  </a:cubicBezTo>
                  <a:cubicBezTo>
                    <a:pt x="206" y="24"/>
                    <a:pt x="190" y="24"/>
                    <a:pt x="169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14"/>
            <p:cNvSpPr/>
            <p:nvPr/>
          </p:nvSpPr>
          <p:spPr>
            <a:xfrm>
              <a:off x="3871950" y="2284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lnTo>
                    <a:pt x="67" y="8"/>
                  </a:lnTo>
                  <a:cubicBezTo>
                    <a:pt x="34" y="45"/>
                    <a:pt x="1" y="95"/>
                    <a:pt x="1" y="148"/>
                  </a:cubicBezTo>
                  <a:cubicBezTo>
                    <a:pt x="17" y="181"/>
                    <a:pt x="17" y="214"/>
                    <a:pt x="50" y="231"/>
                  </a:cubicBezTo>
                  <a:cubicBezTo>
                    <a:pt x="67" y="251"/>
                    <a:pt x="104" y="268"/>
                    <a:pt x="137" y="268"/>
                  </a:cubicBezTo>
                  <a:cubicBezTo>
                    <a:pt x="186" y="251"/>
                    <a:pt x="240" y="181"/>
                    <a:pt x="223" y="111"/>
                  </a:cubicBezTo>
                  <a:lnTo>
                    <a:pt x="223" y="78"/>
                  </a:lnTo>
                  <a:cubicBezTo>
                    <a:pt x="207" y="45"/>
                    <a:pt x="186" y="25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14"/>
            <p:cNvSpPr/>
            <p:nvPr/>
          </p:nvSpPr>
          <p:spPr>
            <a:xfrm>
              <a:off x="3868450" y="22517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5" y="0"/>
                  </a:moveTo>
                  <a:cubicBezTo>
                    <a:pt x="117" y="0"/>
                    <a:pt x="109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17" y="178"/>
                    <a:pt x="38" y="215"/>
                    <a:pt x="54" y="232"/>
                  </a:cubicBezTo>
                  <a:cubicBezTo>
                    <a:pt x="87" y="248"/>
                    <a:pt x="120" y="265"/>
                    <a:pt x="141" y="265"/>
                  </a:cubicBezTo>
                  <a:cubicBezTo>
                    <a:pt x="174" y="248"/>
                    <a:pt x="190" y="232"/>
                    <a:pt x="207" y="215"/>
                  </a:cubicBezTo>
                  <a:cubicBezTo>
                    <a:pt x="244" y="178"/>
                    <a:pt x="244" y="145"/>
                    <a:pt x="244" y="112"/>
                  </a:cubicBezTo>
                  <a:cubicBezTo>
                    <a:pt x="223" y="75"/>
                    <a:pt x="207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43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14"/>
            <p:cNvSpPr/>
            <p:nvPr/>
          </p:nvSpPr>
          <p:spPr>
            <a:xfrm>
              <a:off x="3877525" y="2313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17" y="224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39" y="186"/>
                    <a:pt x="223" y="120"/>
                  </a:cubicBezTo>
                  <a:cubicBezTo>
                    <a:pt x="223" y="83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14"/>
            <p:cNvSpPr/>
            <p:nvPr/>
          </p:nvSpPr>
          <p:spPr>
            <a:xfrm>
              <a:off x="3889475" y="221615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6" y="0"/>
                  </a:moveTo>
                  <a:cubicBezTo>
                    <a:pt x="101" y="0"/>
                    <a:pt x="51" y="30"/>
                    <a:pt x="38" y="7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6" y="253"/>
                    <a:pt x="123" y="257"/>
                    <a:pt x="139" y="257"/>
                  </a:cubicBezTo>
                  <a:cubicBezTo>
                    <a:pt x="183" y="257"/>
                    <a:pt x="217" y="225"/>
                    <a:pt x="244" y="174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14"/>
            <p:cNvSpPr/>
            <p:nvPr/>
          </p:nvSpPr>
          <p:spPr>
            <a:xfrm>
              <a:off x="3898125" y="2202825"/>
              <a:ext cx="6025" cy="6650"/>
            </a:xfrm>
            <a:custGeom>
              <a:avLst/>
              <a:gdLst/>
              <a:ahLst/>
              <a:cxnLst/>
              <a:rect l="l" t="t" r="r" b="b"/>
              <a:pathLst>
                <a:path w="241" h="266" extrusionOk="0">
                  <a:moveTo>
                    <a:pt x="124" y="0"/>
                  </a:moveTo>
                  <a:cubicBezTo>
                    <a:pt x="80" y="0"/>
                    <a:pt x="31" y="35"/>
                    <a:pt x="17" y="88"/>
                  </a:cubicBezTo>
                  <a:cubicBezTo>
                    <a:pt x="1" y="158"/>
                    <a:pt x="17" y="228"/>
                    <a:pt x="87" y="261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4" y="175"/>
                  </a:cubicBezTo>
                  <a:cubicBezTo>
                    <a:pt x="240" y="109"/>
                    <a:pt x="207" y="39"/>
                    <a:pt x="153" y="6"/>
                  </a:cubicBezTo>
                  <a:cubicBezTo>
                    <a:pt x="144" y="2"/>
                    <a:pt x="13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14"/>
            <p:cNvSpPr/>
            <p:nvPr/>
          </p:nvSpPr>
          <p:spPr>
            <a:xfrm>
              <a:off x="3902875" y="22282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" y="88"/>
                    <a:pt x="1" y="158"/>
                    <a:pt x="34" y="228"/>
                  </a:cubicBezTo>
                  <a:cubicBezTo>
                    <a:pt x="52" y="255"/>
                    <a:pt x="81" y="267"/>
                    <a:pt x="112" y="267"/>
                  </a:cubicBezTo>
                  <a:cubicBezTo>
                    <a:pt x="137" y="267"/>
                    <a:pt x="164" y="259"/>
                    <a:pt x="186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14"/>
            <p:cNvSpPr/>
            <p:nvPr/>
          </p:nvSpPr>
          <p:spPr>
            <a:xfrm>
              <a:off x="3889075" y="21853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4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03" y="256"/>
                  </a:cubicBezTo>
                  <a:cubicBezTo>
                    <a:pt x="114" y="261"/>
                    <a:pt x="125" y="263"/>
                    <a:pt x="134" y="263"/>
                  </a:cubicBezTo>
                  <a:cubicBezTo>
                    <a:pt x="158" y="263"/>
                    <a:pt x="178" y="252"/>
                    <a:pt x="190" y="240"/>
                  </a:cubicBezTo>
                  <a:cubicBezTo>
                    <a:pt x="243" y="190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lnTo>
                    <a:pt x="1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14"/>
            <p:cNvSpPr/>
            <p:nvPr/>
          </p:nvSpPr>
          <p:spPr>
            <a:xfrm>
              <a:off x="3882675" y="2202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207" y="244"/>
                    <a:pt x="240" y="190"/>
                    <a:pt x="240" y="104"/>
                  </a:cubicBezTo>
                  <a:cubicBezTo>
                    <a:pt x="223" y="71"/>
                    <a:pt x="207" y="54"/>
                    <a:pt x="190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14"/>
            <p:cNvSpPr/>
            <p:nvPr/>
          </p:nvSpPr>
          <p:spPr>
            <a:xfrm>
              <a:off x="3888250" y="2232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17" y="190"/>
                    <a:pt x="33" y="207"/>
                    <a:pt x="50" y="223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14"/>
            <p:cNvSpPr/>
            <p:nvPr/>
          </p:nvSpPr>
          <p:spPr>
            <a:xfrm>
              <a:off x="4169125" y="24004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7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6"/>
                    <a:pt x="33" y="244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4"/>
                    <a:pt x="223" y="173"/>
                    <a:pt x="223" y="103"/>
                  </a:cubicBezTo>
                  <a:cubicBezTo>
                    <a:pt x="206" y="70"/>
                    <a:pt x="190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14"/>
            <p:cNvSpPr/>
            <p:nvPr/>
          </p:nvSpPr>
          <p:spPr>
            <a:xfrm>
              <a:off x="4209525" y="24081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0" y="244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39" y="190"/>
                    <a:pt x="223" y="120"/>
                  </a:cubicBezTo>
                  <a:cubicBezTo>
                    <a:pt x="223" y="71"/>
                    <a:pt x="186" y="38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14"/>
            <p:cNvSpPr/>
            <p:nvPr/>
          </p:nvSpPr>
          <p:spPr>
            <a:xfrm>
              <a:off x="4202600" y="23480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8" y="1"/>
                  </a:moveTo>
                  <a:cubicBezTo>
                    <a:pt x="34" y="1"/>
                    <a:pt x="1" y="71"/>
                    <a:pt x="1" y="137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71" y="256"/>
                    <a:pt x="104" y="256"/>
                    <a:pt x="121" y="256"/>
                  </a:cubicBezTo>
                  <a:cubicBezTo>
                    <a:pt x="191" y="240"/>
                    <a:pt x="224" y="174"/>
                    <a:pt x="224" y="104"/>
                  </a:cubicBezTo>
                  <a:cubicBezTo>
                    <a:pt x="224" y="71"/>
                    <a:pt x="207" y="34"/>
                    <a:pt x="174" y="17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14"/>
            <p:cNvSpPr/>
            <p:nvPr/>
          </p:nvSpPr>
          <p:spPr>
            <a:xfrm>
              <a:off x="4204375" y="24238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2" y="0"/>
                  </a:moveTo>
                  <a:cubicBezTo>
                    <a:pt x="96" y="0"/>
                    <a:pt x="89" y="2"/>
                    <a:pt x="83" y="7"/>
                  </a:cubicBezTo>
                  <a:cubicBezTo>
                    <a:pt x="50" y="7"/>
                    <a:pt x="33" y="28"/>
                    <a:pt x="17" y="61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33" y="234"/>
                  </a:cubicBezTo>
                  <a:cubicBezTo>
                    <a:pt x="66" y="251"/>
                    <a:pt x="83" y="267"/>
                    <a:pt x="120" y="267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06" y="78"/>
                    <a:pt x="186" y="45"/>
                    <a:pt x="169" y="28"/>
                  </a:cubicBezTo>
                  <a:cubicBezTo>
                    <a:pt x="153" y="28"/>
                    <a:pt x="153" y="7"/>
                    <a:pt x="136" y="7"/>
                  </a:cubicBezTo>
                  <a:cubicBezTo>
                    <a:pt x="125" y="7"/>
                    <a:pt x="11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14"/>
            <p:cNvSpPr/>
            <p:nvPr/>
          </p:nvSpPr>
          <p:spPr>
            <a:xfrm>
              <a:off x="4212925" y="23931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87" y="1"/>
                    <a:pt x="70" y="21"/>
                    <a:pt x="33" y="38"/>
                  </a:cubicBezTo>
                  <a:cubicBezTo>
                    <a:pt x="17" y="54"/>
                    <a:pt x="0" y="87"/>
                    <a:pt x="0" y="124"/>
                  </a:cubicBezTo>
                  <a:cubicBezTo>
                    <a:pt x="0" y="157"/>
                    <a:pt x="0" y="190"/>
                    <a:pt x="17" y="227"/>
                  </a:cubicBezTo>
                  <a:cubicBezTo>
                    <a:pt x="33" y="244"/>
                    <a:pt x="70" y="260"/>
                    <a:pt x="103" y="260"/>
                  </a:cubicBezTo>
                  <a:cubicBezTo>
                    <a:pt x="108" y="265"/>
                    <a:pt x="114" y="267"/>
                    <a:pt x="121" y="267"/>
                  </a:cubicBezTo>
                  <a:cubicBezTo>
                    <a:pt x="138" y="267"/>
                    <a:pt x="159" y="255"/>
                    <a:pt x="173" y="244"/>
                  </a:cubicBezTo>
                  <a:cubicBezTo>
                    <a:pt x="223" y="190"/>
                    <a:pt x="239" y="104"/>
                    <a:pt x="190" y="54"/>
                  </a:cubicBezTo>
                  <a:cubicBezTo>
                    <a:pt x="190" y="38"/>
                    <a:pt x="173" y="21"/>
                    <a:pt x="153" y="21"/>
                  </a:cubicBezTo>
                  <a:cubicBezTo>
                    <a:pt x="136" y="2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14"/>
            <p:cNvSpPr/>
            <p:nvPr/>
          </p:nvSpPr>
          <p:spPr>
            <a:xfrm>
              <a:off x="4213325" y="2362725"/>
              <a:ext cx="1775" cy="4650"/>
            </a:xfrm>
            <a:custGeom>
              <a:avLst/>
              <a:gdLst/>
              <a:ahLst/>
              <a:cxnLst/>
              <a:rect l="l" t="t" r="r" b="b"/>
              <a:pathLst>
                <a:path w="71" h="186" extrusionOk="0">
                  <a:moveTo>
                    <a:pt x="17" y="0"/>
                  </a:moveTo>
                  <a:cubicBezTo>
                    <a:pt x="17" y="0"/>
                    <a:pt x="1" y="0"/>
                    <a:pt x="1" y="17"/>
                  </a:cubicBezTo>
                  <a:lnTo>
                    <a:pt x="1" y="103"/>
                  </a:lnTo>
                  <a:cubicBezTo>
                    <a:pt x="17" y="135"/>
                    <a:pt x="32" y="167"/>
                    <a:pt x="67" y="169"/>
                  </a:cubicBezTo>
                  <a:lnTo>
                    <a:pt x="67" y="169"/>
                  </a:lnTo>
                  <a:cubicBezTo>
                    <a:pt x="51" y="108"/>
                    <a:pt x="32" y="46"/>
                    <a:pt x="17" y="0"/>
                  </a:cubicBezTo>
                  <a:close/>
                  <a:moveTo>
                    <a:pt x="67" y="169"/>
                  </a:moveTo>
                  <a:cubicBezTo>
                    <a:pt x="68" y="175"/>
                    <a:pt x="69" y="180"/>
                    <a:pt x="71" y="186"/>
                  </a:cubicBezTo>
                  <a:lnTo>
                    <a:pt x="71" y="169"/>
                  </a:lnTo>
                  <a:cubicBezTo>
                    <a:pt x="69" y="169"/>
                    <a:pt x="68" y="169"/>
                    <a:pt x="67" y="16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14"/>
            <p:cNvSpPr/>
            <p:nvPr/>
          </p:nvSpPr>
          <p:spPr>
            <a:xfrm>
              <a:off x="4149725" y="2203675"/>
              <a:ext cx="5700" cy="6475"/>
            </a:xfrm>
            <a:custGeom>
              <a:avLst/>
              <a:gdLst/>
              <a:ahLst/>
              <a:cxnLst/>
              <a:rect l="l" t="t" r="r" b="b"/>
              <a:pathLst>
                <a:path w="228" h="259" extrusionOk="0">
                  <a:moveTo>
                    <a:pt x="147" y="1"/>
                  </a:moveTo>
                  <a:cubicBezTo>
                    <a:pt x="102" y="1"/>
                    <a:pt x="52" y="33"/>
                    <a:pt x="38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3" y="254"/>
                    <a:pt x="118" y="259"/>
                    <a:pt x="132" y="259"/>
                  </a:cubicBezTo>
                  <a:cubicBezTo>
                    <a:pt x="168" y="259"/>
                    <a:pt x="201" y="230"/>
                    <a:pt x="228" y="194"/>
                  </a:cubicBezTo>
                  <a:cubicBezTo>
                    <a:pt x="207" y="124"/>
                    <a:pt x="191" y="75"/>
                    <a:pt x="174" y="5"/>
                  </a:cubicBezTo>
                  <a:cubicBezTo>
                    <a:pt x="166" y="2"/>
                    <a:pt x="157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14"/>
            <p:cNvSpPr/>
            <p:nvPr/>
          </p:nvSpPr>
          <p:spPr>
            <a:xfrm>
              <a:off x="4165700" y="2245000"/>
              <a:ext cx="3850" cy="6025"/>
            </a:xfrm>
            <a:custGeom>
              <a:avLst/>
              <a:gdLst/>
              <a:ahLst/>
              <a:cxnLst/>
              <a:rect l="l" t="t" r="r" b="b"/>
              <a:pathLst>
                <a:path w="154" h="241" extrusionOk="0">
                  <a:moveTo>
                    <a:pt x="67" y="1"/>
                  </a:moveTo>
                  <a:cubicBezTo>
                    <a:pt x="17" y="17"/>
                    <a:pt x="1" y="71"/>
                    <a:pt x="1" y="137"/>
                  </a:cubicBezTo>
                  <a:cubicBezTo>
                    <a:pt x="1" y="174"/>
                    <a:pt x="34" y="207"/>
                    <a:pt x="50" y="224"/>
                  </a:cubicBezTo>
                  <a:cubicBezTo>
                    <a:pt x="67" y="240"/>
                    <a:pt x="104" y="240"/>
                    <a:pt x="121" y="240"/>
                  </a:cubicBezTo>
                  <a:lnTo>
                    <a:pt x="154" y="240"/>
                  </a:lnTo>
                  <a:cubicBezTo>
                    <a:pt x="121" y="154"/>
                    <a:pt x="104" y="7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14"/>
            <p:cNvSpPr/>
            <p:nvPr/>
          </p:nvSpPr>
          <p:spPr>
            <a:xfrm>
              <a:off x="4197050" y="24404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0" y="34"/>
                  </a:cubicBezTo>
                  <a:cubicBezTo>
                    <a:pt x="17" y="67"/>
                    <a:pt x="0" y="154"/>
                    <a:pt x="33" y="207"/>
                  </a:cubicBezTo>
                  <a:cubicBezTo>
                    <a:pt x="50" y="240"/>
                    <a:pt x="87" y="257"/>
                    <a:pt x="120" y="257"/>
                  </a:cubicBezTo>
                  <a:cubicBezTo>
                    <a:pt x="136" y="257"/>
                    <a:pt x="169" y="257"/>
                    <a:pt x="190" y="224"/>
                  </a:cubicBezTo>
                  <a:cubicBezTo>
                    <a:pt x="223" y="207"/>
                    <a:pt x="239" y="170"/>
                    <a:pt x="239" y="137"/>
                  </a:cubicBezTo>
                  <a:cubicBezTo>
                    <a:pt x="239" y="104"/>
                    <a:pt x="223" y="67"/>
                    <a:pt x="206" y="50"/>
                  </a:cubicBezTo>
                  <a:cubicBezTo>
                    <a:pt x="206" y="34"/>
                    <a:pt x="190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14"/>
            <p:cNvSpPr/>
            <p:nvPr/>
          </p:nvSpPr>
          <p:spPr>
            <a:xfrm>
              <a:off x="3804450" y="2526300"/>
              <a:ext cx="3525" cy="5575"/>
            </a:xfrm>
            <a:custGeom>
              <a:avLst/>
              <a:gdLst/>
              <a:ahLst/>
              <a:cxnLst/>
              <a:rect l="l" t="t" r="r" b="b"/>
              <a:pathLst>
                <a:path w="141" h="223" extrusionOk="0">
                  <a:moveTo>
                    <a:pt x="140" y="0"/>
                  </a:moveTo>
                  <a:cubicBezTo>
                    <a:pt x="103" y="0"/>
                    <a:pt x="87" y="0"/>
                    <a:pt x="70" y="17"/>
                  </a:cubicBezTo>
                  <a:cubicBezTo>
                    <a:pt x="21" y="70"/>
                    <a:pt x="0" y="157"/>
                    <a:pt x="54" y="206"/>
                  </a:cubicBezTo>
                  <a:cubicBezTo>
                    <a:pt x="54" y="223"/>
                    <a:pt x="54" y="223"/>
                    <a:pt x="70" y="223"/>
                  </a:cubicBezTo>
                  <a:cubicBezTo>
                    <a:pt x="87" y="157"/>
                    <a:pt x="124" y="7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14"/>
            <p:cNvSpPr/>
            <p:nvPr/>
          </p:nvSpPr>
          <p:spPr>
            <a:xfrm>
              <a:off x="4206025" y="2377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57" y="260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4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14"/>
            <p:cNvSpPr/>
            <p:nvPr/>
          </p:nvSpPr>
          <p:spPr>
            <a:xfrm>
              <a:off x="4192725" y="2455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38"/>
                    <a:pt x="87" y="254"/>
                  </a:cubicBezTo>
                  <a:cubicBezTo>
                    <a:pt x="100" y="263"/>
                    <a:pt x="114" y="267"/>
                    <a:pt x="129" y="267"/>
                  </a:cubicBezTo>
                  <a:cubicBezTo>
                    <a:pt x="170" y="267"/>
                    <a:pt x="211" y="235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14"/>
            <p:cNvSpPr/>
            <p:nvPr/>
          </p:nvSpPr>
          <p:spPr>
            <a:xfrm>
              <a:off x="4186325" y="23978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0"/>
                    <a:pt x="1" y="70"/>
                    <a:pt x="17" y="140"/>
                  </a:cubicBezTo>
                  <a:cubicBezTo>
                    <a:pt x="17" y="173"/>
                    <a:pt x="34" y="206"/>
                    <a:pt x="50" y="223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3"/>
                    <a:pt x="186" y="223"/>
                    <a:pt x="207" y="206"/>
                  </a:cubicBezTo>
                  <a:cubicBezTo>
                    <a:pt x="223" y="173"/>
                    <a:pt x="240" y="140"/>
                    <a:pt x="240" y="103"/>
                  </a:cubicBezTo>
                  <a:cubicBezTo>
                    <a:pt x="223" y="70"/>
                    <a:pt x="207" y="37"/>
                    <a:pt x="186" y="17"/>
                  </a:cubicBezTo>
                  <a:lnTo>
                    <a:pt x="1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14"/>
            <p:cNvSpPr/>
            <p:nvPr/>
          </p:nvSpPr>
          <p:spPr>
            <a:xfrm>
              <a:off x="4089225" y="2184925"/>
              <a:ext cx="5600" cy="3600"/>
            </a:xfrm>
            <a:custGeom>
              <a:avLst/>
              <a:gdLst/>
              <a:ahLst/>
              <a:cxnLst/>
              <a:rect l="l" t="t" r="r" b="b"/>
              <a:pathLst>
                <a:path w="224" h="144" extrusionOk="0">
                  <a:moveTo>
                    <a:pt x="1" y="0"/>
                  </a:moveTo>
                  <a:lnTo>
                    <a:pt x="1" y="33"/>
                  </a:lnTo>
                  <a:cubicBezTo>
                    <a:pt x="1" y="66"/>
                    <a:pt x="17" y="103"/>
                    <a:pt x="50" y="120"/>
                  </a:cubicBezTo>
                  <a:cubicBezTo>
                    <a:pt x="65" y="132"/>
                    <a:pt x="86" y="143"/>
                    <a:pt x="102" y="143"/>
                  </a:cubicBezTo>
                  <a:cubicBezTo>
                    <a:pt x="109" y="143"/>
                    <a:pt x="116" y="141"/>
                    <a:pt x="120" y="136"/>
                  </a:cubicBezTo>
                  <a:cubicBezTo>
                    <a:pt x="190" y="136"/>
                    <a:pt x="223" y="66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14"/>
            <p:cNvSpPr/>
            <p:nvPr/>
          </p:nvSpPr>
          <p:spPr>
            <a:xfrm>
              <a:off x="4198275" y="2393950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44"/>
                    <a:pt x="223" y="227"/>
                    <a:pt x="223" y="174"/>
                  </a:cubicBezTo>
                  <a:cubicBezTo>
                    <a:pt x="244" y="124"/>
                    <a:pt x="244" y="71"/>
                    <a:pt x="207" y="38"/>
                  </a:cubicBezTo>
                  <a:cubicBezTo>
                    <a:pt x="207" y="21"/>
                    <a:pt x="190" y="21"/>
                    <a:pt x="174" y="5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14"/>
            <p:cNvSpPr/>
            <p:nvPr/>
          </p:nvSpPr>
          <p:spPr>
            <a:xfrm>
              <a:off x="4068625" y="2184925"/>
              <a:ext cx="6000" cy="5025"/>
            </a:xfrm>
            <a:custGeom>
              <a:avLst/>
              <a:gdLst/>
              <a:ahLst/>
              <a:cxnLst/>
              <a:rect l="l" t="t" r="r" b="b"/>
              <a:pathLst>
                <a:path w="240" h="201" extrusionOk="0">
                  <a:moveTo>
                    <a:pt x="33" y="0"/>
                  </a:moveTo>
                  <a:cubicBezTo>
                    <a:pt x="33" y="17"/>
                    <a:pt x="17" y="17"/>
                    <a:pt x="17" y="33"/>
                  </a:cubicBezTo>
                  <a:cubicBezTo>
                    <a:pt x="0" y="83"/>
                    <a:pt x="33" y="169"/>
                    <a:pt x="87" y="186"/>
                  </a:cubicBezTo>
                  <a:cubicBezTo>
                    <a:pt x="100" y="196"/>
                    <a:pt x="115" y="201"/>
                    <a:pt x="130" y="201"/>
                  </a:cubicBezTo>
                  <a:cubicBezTo>
                    <a:pt x="170" y="201"/>
                    <a:pt x="211" y="168"/>
                    <a:pt x="223" y="120"/>
                  </a:cubicBezTo>
                  <a:cubicBezTo>
                    <a:pt x="239" y="83"/>
                    <a:pt x="239" y="33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14"/>
            <p:cNvSpPr/>
            <p:nvPr/>
          </p:nvSpPr>
          <p:spPr>
            <a:xfrm>
              <a:off x="4106850" y="2474350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7" y="0"/>
                    <a:pt x="34" y="17"/>
                    <a:pt x="50" y="17"/>
                  </a:cubicBezTo>
                  <a:cubicBezTo>
                    <a:pt x="50" y="17"/>
                    <a:pt x="34" y="17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14"/>
            <p:cNvSpPr/>
            <p:nvPr/>
          </p:nvSpPr>
          <p:spPr>
            <a:xfrm>
              <a:off x="4182400" y="2442650"/>
              <a:ext cx="6025" cy="6375"/>
            </a:xfrm>
            <a:custGeom>
              <a:avLst/>
              <a:gdLst/>
              <a:ahLst/>
              <a:cxnLst/>
              <a:rect l="l" t="t" r="r" b="b"/>
              <a:pathLst>
                <a:path w="241" h="255" extrusionOk="0">
                  <a:moveTo>
                    <a:pt x="111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21"/>
                    <a:pt x="87" y="254"/>
                  </a:cubicBezTo>
                  <a:lnTo>
                    <a:pt x="137" y="254"/>
                  </a:lnTo>
                  <a:cubicBezTo>
                    <a:pt x="174" y="254"/>
                    <a:pt x="207" y="221"/>
                    <a:pt x="224" y="168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4" y="15"/>
                    <a:pt x="158" y="15"/>
                  </a:cubicBezTo>
                  <a:cubicBezTo>
                    <a:pt x="143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14"/>
            <p:cNvSpPr/>
            <p:nvPr/>
          </p:nvSpPr>
          <p:spPr>
            <a:xfrm>
              <a:off x="3796300" y="2514750"/>
              <a:ext cx="1375" cy="4675"/>
            </a:xfrm>
            <a:custGeom>
              <a:avLst/>
              <a:gdLst/>
              <a:ahLst/>
              <a:cxnLst/>
              <a:rect l="l" t="t" r="r" b="b"/>
              <a:pathLst>
                <a:path w="55" h="187" extrusionOk="0">
                  <a:moveTo>
                    <a:pt x="0" y="1"/>
                  </a:moveTo>
                  <a:lnTo>
                    <a:pt x="0" y="186"/>
                  </a:lnTo>
                  <a:cubicBezTo>
                    <a:pt x="17" y="170"/>
                    <a:pt x="38" y="153"/>
                    <a:pt x="38" y="137"/>
                  </a:cubicBezTo>
                  <a:cubicBezTo>
                    <a:pt x="54" y="83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14"/>
            <p:cNvSpPr/>
            <p:nvPr/>
          </p:nvSpPr>
          <p:spPr>
            <a:xfrm>
              <a:off x="4187975" y="2475175"/>
              <a:ext cx="5600" cy="5600"/>
            </a:xfrm>
            <a:custGeom>
              <a:avLst/>
              <a:gdLst/>
              <a:ahLst/>
              <a:cxnLst/>
              <a:rect l="l" t="t" r="r" b="b"/>
              <a:pathLst>
                <a:path w="224" h="224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1" y="190"/>
                    <a:pt x="17" y="207"/>
                    <a:pt x="38" y="223"/>
                  </a:cubicBezTo>
                  <a:cubicBezTo>
                    <a:pt x="104" y="190"/>
                    <a:pt x="157" y="157"/>
                    <a:pt x="223" y="120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14"/>
            <p:cNvSpPr/>
            <p:nvPr/>
          </p:nvSpPr>
          <p:spPr>
            <a:xfrm>
              <a:off x="4218900" y="24210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41" y="1"/>
                  </a:moveTo>
                  <a:cubicBezTo>
                    <a:pt x="103" y="1"/>
                    <a:pt x="70" y="17"/>
                    <a:pt x="54" y="38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70" y="261"/>
                    <a:pt x="103" y="261"/>
                  </a:cubicBezTo>
                  <a:cubicBezTo>
                    <a:pt x="141" y="261"/>
                    <a:pt x="157" y="261"/>
                    <a:pt x="190" y="244"/>
                  </a:cubicBezTo>
                  <a:cubicBezTo>
                    <a:pt x="190" y="174"/>
                    <a:pt x="190" y="104"/>
                    <a:pt x="207" y="54"/>
                  </a:cubicBezTo>
                  <a:cubicBezTo>
                    <a:pt x="190" y="38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14"/>
            <p:cNvSpPr/>
            <p:nvPr/>
          </p:nvSpPr>
          <p:spPr>
            <a:xfrm>
              <a:off x="4207775" y="2454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6" y="262"/>
                    <a:pt x="106" y="264"/>
                    <a:pt x="115" y="264"/>
                  </a:cubicBezTo>
                  <a:cubicBezTo>
                    <a:pt x="139" y="264"/>
                    <a:pt x="163" y="251"/>
                    <a:pt x="190" y="236"/>
                  </a:cubicBezTo>
                  <a:cubicBezTo>
                    <a:pt x="206" y="220"/>
                    <a:pt x="223" y="187"/>
                    <a:pt x="239" y="154"/>
                  </a:cubicBezTo>
                  <a:cubicBezTo>
                    <a:pt x="239" y="100"/>
                    <a:pt x="223" y="30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14"/>
            <p:cNvSpPr/>
            <p:nvPr/>
          </p:nvSpPr>
          <p:spPr>
            <a:xfrm>
              <a:off x="3800225" y="2543500"/>
              <a:ext cx="3000" cy="6000"/>
            </a:xfrm>
            <a:custGeom>
              <a:avLst/>
              <a:gdLst/>
              <a:ahLst/>
              <a:cxnLst/>
              <a:rect l="l" t="t" r="r" b="b"/>
              <a:pathLst>
                <a:path w="120" h="240" extrusionOk="0">
                  <a:moveTo>
                    <a:pt x="103" y="1"/>
                  </a:moveTo>
                  <a:cubicBezTo>
                    <a:pt x="66" y="1"/>
                    <a:pt x="50" y="17"/>
                    <a:pt x="33" y="50"/>
                  </a:cubicBezTo>
                  <a:cubicBezTo>
                    <a:pt x="17" y="67"/>
                    <a:pt x="0" y="104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50" y="224"/>
                    <a:pt x="66" y="224"/>
                    <a:pt x="66" y="240"/>
                  </a:cubicBezTo>
                  <a:cubicBezTo>
                    <a:pt x="87" y="153"/>
                    <a:pt x="103" y="6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14"/>
            <p:cNvSpPr/>
            <p:nvPr/>
          </p:nvSpPr>
          <p:spPr>
            <a:xfrm>
              <a:off x="3935450" y="2184925"/>
              <a:ext cx="1775" cy="425"/>
            </a:xfrm>
            <a:custGeom>
              <a:avLst/>
              <a:gdLst/>
              <a:ahLst/>
              <a:cxnLst/>
              <a:rect l="l" t="t" r="r" b="b"/>
              <a:pathLst>
                <a:path w="71" h="17" extrusionOk="0">
                  <a:moveTo>
                    <a:pt x="0" y="0"/>
                  </a:moveTo>
                  <a:cubicBezTo>
                    <a:pt x="0" y="17"/>
                    <a:pt x="17" y="17"/>
                    <a:pt x="38" y="17"/>
                  </a:cubicBezTo>
                  <a:cubicBezTo>
                    <a:pt x="54" y="17"/>
                    <a:pt x="54" y="17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14"/>
            <p:cNvSpPr/>
            <p:nvPr/>
          </p:nvSpPr>
          <p:spPr>
            <a:xfrm>
              <a:off x="3920400" y="2184925"/>
              <a:ext cx="5175" cy="1675"/>
            </a:xfrm>
            <a:custGeom>
              <a:avLst/>
              <a:gdLst/>
              <a:ahLst/>
              <a:cxnLst/>
              <a:rect l="l" t="t" r="r" b="b"/>
              <a:pathLst>
                <a:path w="207" h="67" extrusionOk="0">
                  <a:moveTo>
                    <a:pt x="0" y="0"/>
                  </a:moveTo>
                  <a:lnTo>
                    <a:pt x="21" y="17"/>
                  </a:lnTo>
                  <a:cubicBezTo>
                    <a:pt x="38" y="50"/>
                    <a:pt x="71" y="66"/>
                    <a:pt x="87" y="66"/>
                  </a:cubicBezTo>
                  <a:cubicBezTo>
                    <a:pt x="124" y="66"/>
                    <a:pt x="157" y="66"/>
                    <a:pt x="174" y="33"/>
                  </a:cubicBezTo>
                  <a:cubicBezTo>
                    <a:pt x="190" y="33"/>
                    <a:pt x="190" y="17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14"/>
            <p:cNvSpPr/>
            <p:nvPr/>
          </p:nvSpPr>
          <p:spPr>
            <a:xfrm>
              <a:off x="3796300" y="2218425"/>
              <a:ext cx="5175" cy="6400"/>
            </a:xfrm>
            <a:custGeom>
              <a:avLst/>
              <a:gdLst/>
              <a:ahLst/>
              <a:cxnLst/>
              <a:rect l="l" t="t" r="r" b="b"/>
              <a:pathLst>
                <a:path w="207" h="256" extrusionOk="0">
                  <a:moveTo>
                    <a:pt x="71" y="0"/>
                  </a:moveTo>
                  <a:cubicBezTo>
                    <a:pt x="54" y="0"/>
                    <a:pt x="17" y="17"/>
                    <a:pt x="0" y="33"/>
                  </a:cubicBezTo>
                  <a:lnTo>
                    <a:pt x="0" y="223"/>
                  </a:lnTo>
                  <a:cubicBezTo>
                    <a:pt x="17" y="223"/>
                    <a:pt x="17" y="223"/>
                    <a:pt x="17" y="239"/>
                  </a:cubicBezTo>
                  <a:cubicBezTo>
                    <a:pt x="54" y="256"/>
                    <a:pt x="71" y="256"/>
                    <a:pt x="104" y="256"/>
                  </a:cubicBezTo>
                  <a:cubicBezTo>
                    <a:pt x="141" y="256"/>
                    <a:pt x="157" y="239"/>
                    <a:pt x="174" y="206"/>
                  </a:cubicBezTo>
                  <a:cubicBezTo>
                    <a:pt x="190" y="169"/>
                    <a:pt x="207" y="136"/>
                    <a:pt x="190" y="103"/>
                  </a:cubicBezTo>
                  <a:cubicBezTo>
                    <a:pt x="190" y="66"/>
                    <a:pt x="174" y="50"/>
                    <a:pt x="157" y="17"/>
                  </a:cubicBezTo>
                  <a:cubicBezTo>
                    <a:pt x="141" y="17"/>
                    <a:pt x="141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14"/>
            <p:cNvSpPr/>
            <p:nvPr/>
          </p:nvSpPr>
          <p:spPr>
            <a:xfrm>
              <a:off x="4005025" y="2184925"/>
              <a:ext cx="4350" cy="1250"/>
            </a:xfrm>
            <a:custGeom>
              <a:avLst/>
              <a:gdLst/>
              <a:ahLst/>
              <a:cxnLst/>
              <a:rect l="l" t="t" r="r" b="b"/>
              <a:pathLst>
                <a:path w="174" h="50" extrusionOk="0">
                  <a:moveTo>
                    <a:pt x="0" y="0"/>
                  </a:moveTo>
                  <a:lnTo>
                    <a:pt x="17" y="17"/>
                  </a:lnTo>
                  <a:cubicBezTo>
                    <a:pt x="54" y="50"/>
                    <a:pt x="70" y="50"/>
                    <a:pt x="103" y="50"/>
                  </a:cubicBezTo>
                  <a:cubicBezTo>
                    <a:pt x="141" y="33"/>
                    <a:pt x="157" y="33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14"/>
            <p:cNvSpPr/>
            <p:nvPr/>
          </p:nvSpPr>
          <p:spPr>
            <a:xfrm>
              <a:off x="3816500" y="2184925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7" y="0"/>
                  </a:moveTo>
                  <a:cubicBezTo>
                    <a:pt x="1" y="66"/>
                    <a:pt x="34" y="136"/>
                    <a:pt x="87" y="169"/>
                  </a:cubicBezTo>
                  <a:cubicBezTo>
                    <a:pt x="99" y="172"/>
                    <a:pt x="110" y="174"/>
                    <a:pt x="121" y="174"/>
                  </a:cubicBezTo>
                  <a:cubicBezTo>
                    <a:pt x="174" y="174"/>
                    <a:pt x="212" y="141"/>
                    <a:pt x="240" y="83"/>
                  </a:cubicBezTo>
                  <a:lnTo>
                    <a:pt x="2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14"/>
            <p:cNvSpPr/>
            <p:nvPr/>
          </p:nvSpPr>
          <p:spPr>
            <a:xfrm>
              <a:off x="3837125" y="2184925"/>
              <a:ext cx="5575" cy="3000"/>
            </a:xfrm>
            <a:custGeom>
              <a:avLst/>
              <a:gdLst/>
              <a:ahLst/>
              <a:cxnLst/>
              <a:rect l="l" t="t" r="r" b="b"/>
              <a:pathLst>
                <a:path w="223" h="120" extrusionOk="0">
                  <a:moveTo>
                    <a:pt x="0" y="0"/>
                  </a:moveTo>
                  <a:cubicBezTo>
                    <a:pt x="17" y="33"/>
                    <a:pt x="33" y="66"/>
                    <a:pt x="54" y="83"/>
                  </a:cubicBezTo>
                  <a:cubicBezTo>
                    <a:pt x="70" y="103"/>
                    <a:pt x="103" y="120"/>
                    <a:pt x="136" y="120"/>
                  </a:cubicBezTo>
                  <a:cubicBezTo>
                    <a:pt x="173" y="103"/>
                    <a:pt x="206" y="5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14"/>
            <p:cNvSpPr/>
            <p:nvPr/>
          </p:nvSpPr>
          <p:spPr>
            <a:xfrm>
              <a:off x="4189725" y="24252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5" y="1"/>
                  </a:moveTo>
                  <a:cubicBezTo>
                    <a:pt x="80" y="1"/>
                    <a:pt x="28" y="31"/>
                    <a:pt x="1" y="75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3" y="255"/>
                    <a:pt x="169" y="247"/>
                    <a:pt x="190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14"/>
            <p:cNvSpPr/>
            <p:nvPr/>
          </p:nvSpPr>
          <p:spPr>
            <a:xfrm>
              <a:off x="4109425" y="2409150"/>
              <a:ext cx="6000" cy="6775"/>
            </a:xfrm>
            <a:custGeom>
              <a:avLst/>
              <a:gdLst/>
              <a:ahLst/>
              <a:cxnLst/>
              <a:rect l="l" t="t" r="r" b="b"/>
              <a:pathLst>
                <a:path w="240" h="271" extrusionOk="0">
                  <a:moveTo>
                    <a:pt x="110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70" y="254"/>
                    <a:pt x="207" y="238"/>
                    <a:pt x="224" y="184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0" y="15"/>
                    <a:pt x="153" y="15"/>
                  </a:cubicBezTo>
                  <a:cubicBezTo>
                    <a:pt x="140" y="5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14"/>
            <p:cNvSpPr/>
            <p:nvPr/>
          </p:nvSpPr>
          <p:spPr>
            <a:xfrm>
              <a:off x="4107275" y="24267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5" y="1"/>
                  </a:moveTo>
                  <a:cubicBezTo>
                    <a:pt x="91" y="1"/>
                    <a:pt x="79" y="6"/>
                    <a:pt x="70" y="16"/>
                  </a:cubicBezTo>
                  <a:cubicBezTo>
                    <a:pt x="33" y="33"/>
                    <a:pt x="17" y="49"/>
                    <a:pt x="17" y="82"/>
                  </a:cubicBezTo>
                  <a:cubicBezTo>
                    <a:pt x="0" y="119"/>
                    <a:pt x="0" y="152"/>
                    <a:pt x="17" y="169"/>
                  </a:cubicBezTo>
                  <a:cubicBezTo>
                    <a:pt x="17" y="202"/>
                    <a:pt x="50" y="239"/>
                    <a:pt x="87" y="255"/>
                  </a:cubicBezTo>
                  <a:cubicBezTo>
                    <a:pt x="96" y="258"/>
                    <a:pt x="105" y="260"/>
                    <a:pt x="114" y="260"/>
                  </a:cubicBezTo>
                  <a:cubicBezTo>
                    <a:pt x="159" y="260"/>
                    <a:pt x="209" y="229"/>
                    <a:pt x="223" y="185"/>
                  </a:cubicBezTo>
                  <a:cubicBezTo>
                    <a:pt x="239" y="119"/>
                    <a:pt x="223" y="33"/>
                    <a:pt x="153" y="16"/>
                  </a:cubicBezTo>
                  <a:cubicBezTo>
                    <a:pt x="136" y="6"/>
                    <a:pt x="120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14"/>
            <p:cNvSpPr/>
            <p:nvPr/>
          </p:nvSpPr>
          <p:spPr>
            <a:xfrm>
              <a:off x="4119750" y="24720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17" y="144"/>
                  </a:cubicBezTo>
                  <a:cubicBezTo>
                    <a:pt x="17" y="181"/>
                    <a:pt x="33" y="214"/>
                    <a:pt x="50" y="230"/>
                  </a:cubicBezTo>
                  <a:cubicBezTo>
                    <a:pt x="66" y="247"/>
                    <a:pt x="103" y="268"/>
                    <a:pt x="136" y="268"/>
                  </a:cubicBezTo>
                  <a:cubicBezTo>
                    <a:pt x="169" y="247"/>
                    <a:pt x="190" y="230"/>
                    <a:pt x="206" y="214"/>
                  </a:cubicBezTo>
                  <a:cubicBezTo>
                    <a:pt x="223" y="181"/>
                    <a:pt x="239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69" y="24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14"/>
            <p:cNvSpPr/>
            <p:nvPr/>
          </p:nvSpPr>
          <p:spPr>
            <a:xfrm>
              <a:off x="4106850" y="2459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34" y="54"/>
                    <a:pt x="17" y="87"/>
                    <a:pt x="17" y="120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0" y="240"/>
                    <a:pt x="87" y="260"/>
                    <a:pt x="104" y="260"/>
                  </a:cubicBezTo>
                  <a:cubicBezTo>
                    <a:pt x="137" y="260"/>
                    <a:pt x="170" y="260"/>
                    <a:pt x="190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14"/>
            <p:cNvSpPr/>
            <p:nvPr/>
          </p:nvSpPr>
          <p:spPr>
            <a:xfrm>
              <a:off x="4127475" y="24366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0"/>
                  </a:cubicBezTo>
                  <a:cubicBezTo>
                    <a:pt x="240" y="100"/>
                    <a:pt x="223" y="34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14"/>
            <p:cNvSpPr/>
            <p:nvPr/>
          </p:nvSpPr>
          <p:spPr>
            <a:xfrm>
              <a:off x="4121400" y="245655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7"/>
                    <a:pt x="0" y="143"/>
                  </a:cubicBezTo>
                  <a:cubicBezTo>
                    <a:pt x="21" y="214"/>
                    <a:pt x="70" y="267"/>
                    <a:pt x="124" y="267"/>
                  </a:cubicBezTo>
                  <a:cubicBezTo>
                    <a:pt x="157" y="247"/>
                    <a:pt x="190" y="230"/>
                    <a:pt x="206" y="214"/>
                  </a:cubicBezTo>
                  <a:cubicBezTo>
                    <a:pt x="227" y="181"/>
                    <a:pt x="227" y="143"/>
                    <a:pt x="227" y="110"/>
                  </a:cubicBezTo>
                  <a:cubicBezTo>
                    <a:pt x="227" y="77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14"/>
            <p:cNvSpPr/>
            <p:nvPr/>
          </p:nvSpPr>
          <p:spPr>
            <a:xfrm>
              <a:off x="4123975" y="24069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39"/>
                    <a:pt x="87" y="256"/>
                    <a:pt x="124" y="256"/>
                  </a:cubicBezTo>
                  <a:cubicBezTo>
                    <a:pt x="129" y="260"/>
                    <a:pt x="135" y="262"/>
                    <a:pt x="142" y="262"/>
                  </a:cubicBezTo>
                  <a:cubicBezTo>
                    <a:pt x="158" y="262"/>
                    <a:pt x="178" y="251"/>
                    <a:pt x="190" y="239"/>
                  </a:cubicBezTo>
                  <a:cubicBezTo>
                    <a:pt x="227" y="206"/>
                    <a:pt x="227" y="190"/>
                    <a:pt x="243" y="153"/>
                  </a:cubicBezTo>
                  <a:cubicBezTo>
                    <a:pt x="243" y="120"/>
                    <a:pt x="227" y="87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14"/>
            <p:cNvSpPr/>
            <p:nvPr/>
          </p:nvSpPr>
          <p:spPr>
            <a:xfrm>
              <a:off x="4072425" y="24511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87" y="1"/>
                    <a:pt x="71" y="1"/>
                    <a:pt x="38" y="34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37"/>
                    <a:pt x="1" y="174"/>
                    <a:pt x="21" y="207"/>
                  </a:cubicBezTo>
                  <a:cubicBezTo>
                    <a:pt x="54" y="223"/>
                    <a:pt x="87" y="240"/>
                    <a:pt x="124" y="256"/>
                  </a:cubicBezTo>
                  <a:cubicBezTo>
                    <a:pt x="141" y="256"/>
                    <a:pt x="157" y="256"/>
                    <a:pt x="174" y="240"/>
                  </a:cubicBezTo>
                  <a:cubicBezTo>
                    <a:pt x="228" y="190"/>
                    <a:pt x="244" y="104"/>
                    <a:pt x="190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41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14"/>
            <p:cNvSpPr/>
            <p:nvPr/>
          </p:nvSpPr>
          <p:spPr>
            <a:xfrm>
              <a:off x="4033775" y="2425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4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21" y="54"/>
                    <a:pt x="21" y="87"/>
                    <a:pt x="1" y="120"/>
                  </a:cubicBezTo>
                  <a:lnTo>
                    <a:pt x="1" y="157"/>
                  </a:lnTo>
                  <a:cubicBezTo>
                    <a:pt x="54" y="190"/>
                    <a:pt x="104" y="223"/>
                    <a:pt x="157" y="260"/>
                  </a:cubicBezTo>
                  <a:cubicBezTo>
                    <a:pt x="174" y="260"/>
                    <a:pt x="174" y="240"/>
                    <a:pt x="190" y="240"/>
                  </a:cubicBezTo>
                  <a:cubicBezTo>
                    <a:pt x="244" y="190"/>
                    <a:pt x="244" y="104"/>
                    <a:pt x="207" y="54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57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14"/>
            <p:cNvSpPr/>
            <p:nvPr/>
          </p:nvSpPr>
          <p:spPr>
            <a:xfrm>
              <a:off x="4048000" y="2438675"/>
              <a:ext cx="4350" cy="3950"/>
            </a:xfrm>
            <a:custGeom>
              <a:avLst/>
              <a:gdLst/>
              <a:ahLst/>
              <a:cxnLst/>
              <a:rect l="l" t="t" r="r" b="b"/>
              <a:pathLst>
                <a:path w="174" h="158" extrusionOk="0">
                  <a:moveTo>
                    <a:pt x="50" y="1"/>
                  </a:moveTo>
                  <a:cubicBezTo>
                    <a:pt x="34" y="1"/>
                    <a:pt x="17" y="17"/>
                    <a:pt x="1" y="17"/>
                  </a:cubicBezTo>
                  <a:cubicBezTo>
                    <a:pt x="50" y="71"/>
                    <a:pt x="120" y="104"/>
                    <a:pt x="174" y="158"/>
                  </a:cubicBezTo>
                  <a:lnTo>
                    <a:pt x="174" y="104"/>
                  </a:lnTo>
                  <a:cubicBezTo>
                    <a:pt x="174" y="71"/>
                    <a:pt x="153" y="54"/>
                    <a:pt x="137" y="17"/>
                  </a:cubicBezTo>
                  <a:cubicBezTo>
                    <a:pt x="120" y="17"/>
                    <a:pt x="120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14"/>
            <p:cNvSpPr/>
            <p:nvPr/>
          </p:nvSpPr>
          <p:spPr>
            <a:xfrm>
              <a:off x="4102525" y="23962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71" y="17"/>
                    <a:pt x="34" y="33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7" y="83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7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14"/>
            <p:cNvSpPr/>
            <p:nvPr/>
          </p:nvSpPr>
          <p:spPr>
            <a:xfrm>
              <a:off x="3817850" y="2495375"/>
              <a:ext cx="1250" cy="3025"/>
            </a:xfrm>
            <a:custGeom>
              <a:avLst/>
              <a:gdLst/>
              <a:ahLst/>
              <a:cxnLst/>
              <a:rect l="l" t="t" r="r" b="b"/>
              <a:pathLst>
                <a:path w="50" h="121" extrusionOk="0">
                  <a:moveTo>
                    <a:pt x="50" y="0"/>
                  </a:moveTo>
                  <a:cubicBezTo>
                    <a:pt x="33" y="0"/>
                    <a:pt x="33" y="17"/>
                    <a:pt x="17" y="33"/>
                  </a:cubicBezTo>
                  <a:cubicBezTo>
                    <a:pt x="0" y="54"/>
                    <a:pt x="0" y="87"/>
                    <a:pt x="0" y="120"/>
                  </a:cubicBezTo>
                  <a:cubicBezTo>
                    <a:pt x="17" y="71"/>
                    <a:pt x="33" y="33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14"/>
            <p:cNvSpPr/>
            <p:nvPr/>
          </p:nvSpPr>
          <p:spPr>
            <a:xfrm>
              <a:off x="4099950" y="24430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2" y="251"/>
                    <a:pt x="102" y="262"/>
                    <a:pt x="119" y="262"/>
                  </a:cubicBezTo>
                  <a:cubicBezTo>
                    <a:pt x="126" y="262"/>
                    <a:pt x="132" y="260"/>
                    <a:pt x="137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3" y="190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lnTo>
                    <a:pt x="137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14"/>
            <p:cNvSpPr/>
            <p:nvPr/>
          </p:nvSpPr>
          <p:spPr>
            <a:xfrm>
              <a:off x="4130875" y="2390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4" y="21"/>
                    <a:pt x="33" y="54"/>
                  </a:cubicBezTo>
                  <a:cubicBezTo>
                    <a:pt x="17" y="87"/>
                    <a:pt x="0" y="124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04" y="260"/>
                    <a:pt x="136" y="260"/>
                  </a:cubicBezTo>
                  <a:cubicBezTo>
                    <a:pt x="190" y="244"/>
                    <a:pt x="240" y="174"/>
                    <a:pt x="223" y="104"/>
                  </a:cubicBezTo>
                  <a:cubicBezTo>
                    <a:pt x="223" y="71"/>
                    <a:pt x="207" y="54"/>
                    <a:pt x="190" y="21"/>
                  </a:cubicBezTo>
                  <a:cubicBezTo>
                    <a:pt x="174" y="21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14"/>
            <p:cNvSpPr/>
            <p:nvPr/>
          </p:nvSpPr>
          <p:spPr>
            <a:xfrm>
              <a:off x="4145925" y="2484475"/>
              <a:ext cx="5175" cy="2775"/>
            </a:xfrm>
            <a:custGeom>
              <a:avLst/>
              <a:gdLst/>
              <a:ahLst/>
              <a:cxnLst/>
              <a:rect l="l" t="t" r="r" b="b"/>
              <a:pathLst>
                <a:path w="207" h="111" extrusionOk="0">
                  <a:moveTo>
                    <a:pt x="85" y="1"/>
                  </a:moveTo>
                  <a:cubicBezTo>
                    <a:pt x="67" y="1"/>
                    <a:pt x="45" y="13"/>
                    <a:pt x="33" y="24"/>
                  </a:cubicBezTo>
                  <a:cubicBezTo>
                    <a:pt x="17" y="41"/>
                    <a:pt x="0" y="57"/>
                    <a:pt x="0" y="78"/>
                  </a:cubicBezTo>
                  <a:cubicBezTo>
                    <a:pt x="70" y="94"/>
                    <a:pt x="136" y="94"/>
                    <a:pt x="207" y="111"/>
                  </a:cubicBezTo>
                  <a:cubicBezTo>
                    <a:pt x="207" y="94"/>
                    <a:pt x="190" y="57"/>
                    <a:pt x="190" y="57"/>
                  </a:cubicBezTo>
                  <a:cubicBezTo>
                    <a:pt x="174" y="24"/>
                    <a:pt x="153" y="24"/>
                    <a:pt x="136" y="8"/>
                  </a:cubicBezTo>
                  <a:lnTo>
                    <a:pt x="103" y="8"/>
                  </a:lnTo>
                  <a:cubicBezTo>
                    <a:pt x="99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14"/>
            <p:cNvSpPr/>
            <p:nvPr/>
          </p:nvSpPr>
          <p:spPr>
            <a:xfrm>
              <a:off x="4157475" y="243560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38" y="0"/>
                  </a:moveTo>
                  <a:cubicBezTo>
                    <a:pt x="86" y="0"/>
                    <a:pt x="48" y="30"/>
                    <a:pt x="21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1" y="254"/>
                    <a:pt x="117" y="258"/>
                    <a:pt x="132" y="258"/>
                  </a:cubicBezTo>
                  <a:cubicBezTo>
                    <a:pt x="173" y="258"/>
                    <a:pt x="212" y="225"/>
                    <a:pt x="227" y="177"/>
                  </a:cubicBezTo>
                  <a:cubicBezTo>
                    <a:pt x="260" y="107"/>
                    <a:pt x="227" y="37"/>
                    <a:pt x="173" y="4"/>
                  </a:cubicBezTo>
                  <a:cubicBezTo>
                    <a:pt x="161" y="1"/>
                    <a:pt x="149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14"/>
            <p:cNvSpPr/>
            <p:nvPr/>
          </p:nvSpPr>
          <p:spPr>
            <a:xfrm>
              <a:off x="4157975" y="2478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50" y="22"/>
                    <a:pt x="34" y="55"/>
                  </a:cubicBezTo>
                  <a:cubicBezTo>
                    <a:pt x="17" y="88"/>
                    <a:pt x="1" y="125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86" y="22"/>
                  </a:cubicBezTo>
                  <a:cubicBezTo>
                    <a:pt x="170" y="22"/>
                    <a:pt x="170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14"/>
            <p:cNvSpPr/>
            <p:nvPr/>
          </p:nvSpPr>
          <p:spPr>
            <a:xfrm>
              <a:off x="4164375" y="241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87" y="1"/>
                    <a:pt x="70" y="1"/>
                    <a:pt x="7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104"/>
                    <a:pt x="207" y="87"/>
                    <a:pt x="207" y="87"/>
                  </a:cubicBezTo>
                  <a:cubicBezTo>
                    <a:pt x="190" y="50"/>
                    <a:pt x="174" y="17"/>
                    <a:pt x="157" y="17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14"/>
            <p:cNvSpPr/>
            <p:nvPr/>
          </p:nvSpPr>
          <p:spPr>
            <a:xfrm>
              <a:off x="4162200" y="246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120" y="1"/>
                    <a:pt x="87" y="1"/>
                    <a:pt x="71" y="34"/>
                  </a:cubicBezTo>
                  <a:cubicBezTo>
                    <a:pt x="17" y="67"/>
                    <a:pt x="1" y="153"/>
                    <a:pt x="54" y="207"/>
                  </a:cubicBezTo>
                  <a:cubicBezTo>
                    <a:pt x="72" y="242"/>
                    <a:pt x="100" y="258"/>
                    <a:pt x="131" y="258"/>
                  </a:cubicBezTo>
                  <a:cubicBezTo>
                    <a:pt x="157" y="258"/>
                    <a:pt x="184" y="246"/>
                    <a:pt x="207" y="223"/>
                  </a:cubicBezTo>
                  <a:cubicBezTo>
                    <a:pt x="244" y="190"/>
                    <a:pt x="261" y="104"/>
                    <a:pt x="223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14"/>
            <p:cNvSpPr/>
            <p:nvPr/>
          </p:nvSpPr>
          <p:spPr>
            <a:xfrm>
              <a:off x="4175500" y="2429725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71" y="0"/>
                    <a:pt x="38" y="17"/>
                    <a:pt x="21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21" y="206"/>
                    <a:pt x="54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39"/>
                    <a:pt x="227" y="169"/>
                    <a:pt x="227" y="103"/>
                  </a:cubicBezTo>
                  <a:cubicBezTo>
                    <a:pt x="227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14"/>
            <p:cNvSpPr/>
            <p:nvPr/>
          </p:nvSpPr>
          <p:spPr>
            <a:xfrm>
              <a:off x="3955650" y="2235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3" y="207"/>
                    <a:pt x="71" y="22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07" y="38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14"/>
            <p:cNvSpPr/>
            <p:nvPr/>
          </p:nvSpPr>
          <p:spPr>
            <a:xfrm>
              <a:off x="4180250" y="24601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57" y="0"/>
                  </a:moveTo>
                  <a:cubicBezTo>
                    <a:pt x="120" y="0"/>
                    <a:pt x="87" y="0"/>
                    <a:pt x="70" y="21"/>
                  </a:cubicBezTo>
                  <a:cubicBezTo>
                    <a:pt x="54" y="38"/>
                    <a:pt x="37" y="54"/>
                    <a:pt x="17" y="87"/>
                  </a:cubicBezTo>
                  <a:cubicBezTo>
                    <a:pt x="0" y="104"/>
                    <a:pt x="17" y="141"/>
                    <a:pt x="17" y="174"/>
                  </a:cubicBezTo>
                  <a:cubicBezTo>
                    <a:pt x="37" y="207"/>
                    <a:pt x="54" y="244"/>
                    <a:pt x="87" y="260"/>
                  </a:cubicBezTo>
                  <a:cubicBezTo>
                    <a:pt x="96" y="263"/>
                    <a:pt x="105" y="264"/>
                    <a:pt x="115" y="264"/>
                  </a:cubicBezTo>
                  <a:cubicBezTo>
                    <a:pt x="162" y="264"/>
                    <a:pt x="209" y="232"/>
                    <a:pt x="223" y="174"/>
                  </a:cubicBezTo>
                  <a:cubicBezTo>
                    <a:pt x="244" y="104"/>
                    <a:pt x="223" y="38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14"/>
            <p:cNvSpPr/>
            <p:nvPr/>
          </p:nvSpPr>
          <p:spPr>
            <a:xfrm>
              <a:off x="4136850" y="24041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10" y="1"/>
                    <a:pt x="100" y="2"/>
                    <a:pt x="87" y="8"/>
                  </a:cubicBezTo>
                  <a:cubicBezTo>
                    <a:pt x="71" y="8"/>
                    <a:pt x="54" y="24"/>
                    <a:pt x="38" y="41"/>
                  </a:cubicBezTo>
                  <a:cubicBezTo>
                    <a:pt x="21" y="57"/>
                    <a:pt x="1" y="111"/>
                    <a:pt x="1" y="144"/>
                  </a:cubicBezTo>
                  <a:cubicBezTo>
                    <a:pt x="1" y="177"/>
                    <a:pt x="21" y="214"/>
                    <a:pt x="54" y="231"/>
                  </a:cubicBezTo>
                  <a:cubicBezTo>
                    <a:pt x="71" y="247"/>
                    <a:pt x="104" y="264"/>
                    <a:pt x="124" y="264"/>
                  </a:cubicBezTo>
                  <a:cubicBezTo>
                    <a:pt x="190" y="247"/>
                    <a:pt x="227" y="177"/>
                    <a:pt x="227" y="128"/>
                  </a:cubicBezTo>
                  <a:lnTo>
                    <a:pt x="227" y="111"/>
                  </a:lnTo>
                  <a:cubicBezTo>
                    <a:pt x="207" y="57"/>
                    <a:pt x="190" y="24"/>
                    <a:pt x="157" y="8"/>
                  </a:cubicBez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14"/>
            <p:cNvSpPr/>
            <p:nvPr/>
          </p:nvSpPr>
          <p:spPr>
            <a:xfrm>
              <a:off x="4135200" y="24515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" y="173"/>
                    <a:pt x="17" y="206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90" y="239"/>
                    <a:pt x="223" y="173"/>
                    <a:pt x="223" y="103"/>
                  </a:cubicBezTo>
                  <a:cubicBezTo>
                    <a:pt x="223" y="70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14"/>
            <p:cNvSpPr/>
            <p:nvPr/>
          </p:nvSpPr>
          <p:spPr>
            <a:xfrm>
              <a:off x="4134800" y="24674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60"/>
                  </a:cubicBezTo>
                  <a:cubicBezTo>
                    <a:pt x="113" y="265"/>
                    <a:pt x="122" y="267"/>
                    <a:pt x="132" y="267"/>
                  </a:cubicBezTo>
                  <a:cubicBezTo>
                    <a:pt x="154" y="267"/>
                    <a:pt x="174" y="255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14"/>
            <p:cNvSpPr/>
            <p:nvPr/>
          </p:nvSpPr>
          <p:spPr>
            <a:xfrm>
              <a:off x="4134800" y="2420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5"/>
                    <a:pt x="33" y="228"/>
                    <a:pt x="83" y="248"/>
                  </a:cubicBezTo>
                  <a:cubicBezTo>
                    <a:pt x="97" y="257"/>
                    <a:pt x="112" y="261"/>
                    <a:pt x="127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14"/>
            <p:cNvSpPr/>
            <p:nvPr/>
          </p:nvSpPr>
          <p:spPr>
            <a:xfrm>
              <a:off x="4153650" y="2402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40"/>
                  </a:cubicBezTo>
                  <a:cubicBezTo>
                    <a:pt x="82" y="251"/>
                    <a:pt x="102" y="265"/>
                    <a:pt x="118" y="265"/>
                  </a:cubicBezTo>
                  <a:cubicBezTo>
                    <a:pt x="125" y="265"/>
                    <a:pt x="132" y="262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14"/>
            <p:cNvSpPr/>
            <p:nvPr/>
          </p:nvSpPr>
          <p:spPr>
            <a:xfrm>
              <a:off x="4139950" y="23599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8" y="1"/>
                  </a:moveTo>
                  <a:cubicBezTo>
                    <a:pt x="64" y="1"/>
                    <a:pt x="45" y="14"/>
                    <a:pt x="33" y="26"/>
                  </a:cubicBezTo>
                  <a:cubicBezTo>
                    <a:pt x="17" y="59"/>
                    <a:pt x="0" y="75"/>
                    <a:pt x="0" y="112"/>
                  </a:cubicBezTo>
                  <a:cubicBezTo>
                    <a:pt x="0" y="145"/>
                    <a:pt x="0" y="178"/>
                    <a:pt x="17" y="215"/>
                  </a:cubicBezTo>
                  <a:cubicBezTo>
                    <a:pt x="33" y="248"/>
                    <a:pt x="66" y="265"/>
                    <a:pt x="83" y="265"/>
                  </a:cubicBezTo>
                  <a:cubicBezTo>
                    <a:pt x="120" y="265"/>
                    <a:pt x="153" y="248"/>
                    <a:pt x="169" y="232"/>
                  </a:cubicBezTo>
                  <a:cubicBezTo>
                    <a:pt x="223" y="195"/>
                    <a:pt x="223" y="112"/>
                    <a:pt x="186" y="42"/>
                  </a:cubicBezTo>
                  <a:cubicBezTo>
                    <a:pt x="169" y="26"/>
                    <a:pt x="169" y="26"/>
                    <a:pt x="136" y="9"/>
                  </a:cubicBezTo>
                  <a:lnTo>
                    <a:pt x="120" y="9"/>
                  </a:lnTo>
                  <a:cubicBezTo>
                    <a:pt x="109" y="3"/>
                    <a:pt x="98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14"/>
            <p:cNvSpPr/>
            <p:nvPr/>
          </p:nvSpPr>
          <p:spPr>
            <a:xfrm>
              <a:off x="4062125" y="22635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130" y="0"/>
                  </a:moveTo>
                  <a:cubicBezTo>
                    <a:pt x="119" y="0"/>
                    <a:pt x="106" y="4"/>
                    <a:pt x="87" y="12"/>
                  </a:cubicBezTo>
                  <a:cubicBezTo>
                    <a:pt x="71" y="12"/>
                    <a:pt x="38" y="29"/>
                    <a:pt x="21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21" y="219"/>
                    <a:pt x="54" y="235"/>
                  </a:cubicBezTo>
                  <a:cubicBezTo>
                    <a:pt x="66" y="250"/>
                    <a:pt x="86" y="262"/>
                    <a:pt x="104" y="262"/>
                  </a:cubicBezTo>
                  <a:cubicBezTo>
                    <a:pt x="111" y="262"/>
                    <a:pt x="118" y="260"/>
                    <a:pt x="124" y="256"/>
                  </a:cubicBezTo>
                  <a:cubicBezTo>
                    <a:pt x="190" y="256"/>
                    <a:pt x="227" y="186"/>
                    <a:pt x="227" y="116"/>
                  </a:cubicBezTo>
                  <a:cubicBezTo>
                    <a:pt x="227" y="83"/>
                    <a:pt x="207" y="50"/>
                    <a:pt x="174" y="29"/>
                  </a:cubicBezTo>
                  <a:cubicBezTo>
                    <a:pt x="174" y="12"/>
                    <a:pt x="157" y="12"/>
                    <a:pt x="157" y="12"/>
                  </a:cubicBezTo>
                  <a:cubicBezTo>
                    <a:pt x="149" y="4"/>
                    <a:pt x="141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14"/>
            <p:cNvSpPr/>
            <p:nvPr/>
          </p:nvSpPr>
          <p:spPr>
            <a:xfrm>
              <a:off x="4035950" y="2375900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5" y="1"/>
                  </a:moveTo>
                  <a:cubicBezTo>
                    <a:pt x="99" y="1"/>
                    <a:pt x="51" y="34"/>
                    <a:pt x="37" y="92"/>
                  </a:cubicBezTo>
                  <a:cubicBezTo>
                    <a:pt x="0" y="158"/>
                    <a:pt x="37" y="228"/>
                    <a:pt x="87" y="244"/>
                  </a:cubicBezTo>
                  <a:cubicBezTo>
                    <a:pt x="103" y="261"/>
                    <a:pt x="120" y="261"/>
                    <a:pt x="140" y="261"/>
                  </a:cubicBezTo>
                  <a:cubicBezTo>
                    <a:pt x="190" y="261"/>
                    <a:pt x="223" y="228"/>
                    <a:pt x="243" y="174"/>
                  </a:cubicBezTo>
                  <a:cubicBezTo>
                    <a:pt x="260" y="125"/>
                    <a:pt x="243" y="71"/>
                    <a:pt x="206" y="38"/>
                  </a:cubicBezTo>
                  <a:cubicBezTo>
                    <a:pt x="206" y="38"/>
                    <a:pt x="190" y="22"/>
                    <a:pt x="173" y="5"/>
                  </a:cubicBezTo>
                  <a:cubicBezTo>
                    <a:pt x="164" y="2"/>
                    <a:pt x="15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14"/>
            <p:cNvSpPr/>
            <p:nvPr/>
          </p:nvSpPr>
          <p:spPr>
            <a:xfrm>
              <a:off x="4035950" y="228270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26" y="0"/>
                  </a:moveTo>
                  <a:cubicBezTo>
                    <a:pt x="80" y="0"/>
                    <a:pt x="33" y="35"/>
                    <a:pt x="17" y="89"/>
                  </a:cubicBezTo>
                  <a:cubicBezTo>
                    <a:pt x="0" y="159"/>
                    <a:pt x="17" y="229"/>
                    <a:pt x="87" y="245"/>
                  </a:cubicBezTo>
                  <a:cubicBezTo>
                    <a:pt x="101" y="254"/>
                    <a:pt x="116" y="258"/>
                    <a:pt x="131" y="258"/>
                  </a:cubicBezTo>
                  <a:cubicBezTo>
                    <a:pt x="172" y="258"/>
                    <a:pt x="211" y="227"/>
                    <a:pt x="223" y="175"/>
                  </a:cubicBezTo>
                  <a:cubicBezTo>
                    <a:pt x="243" y="109"/>
                    <a:pt x="223" y="39"/>
                    <a:pt x="157" y="6"/>
                  </a:cubicBezTo>
                  <a:cubicBezTo>
                    <a:pt x="147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14"/>
            <p:cNvSpPr/>
            <p:nvPr/>
          </p:nvSpPr>
          <p:spPr>
            <a:xfrm>
              <a:off x="4040275" y="22364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40"/>
                    <a:pt x="240" y="170"/>
                    <a:pt x="240" y="104"/>
                  </a:cubicBezTo>
                  <a:cubicBezTo>
                    <a:pt x="223" y="67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14"/>
            <p:cNvSpPr/>
            <p:nvPr/>
          </p:nvSpPr>
          <p:spPr>
            <a:xfrm>
              <a:off x="4032125" y="23184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0"/>
                  </a:moveTo>
                  <a:cubicBezTo>
                    <a:pt x="87" y="0"/>
                    <a:pt x="67" y="21"/>
                    <a:pt x="3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" y="190"/>
                    <a:pt x="17" y="227"/>
                  </a:cubicBezTo>
                  <a:cubicBezTo>
                    <a:pt x="44" y="254"/>
                    <a:pt x="78" y="267"/>
                    <a:pt x="108" y="267"/>
                  </a:cubicBezTo>
                  <a:cubicBezTo>
                    <a:pt x="133" y="267"/>
                    <a:pt x="155" y="259"/>
                    <a:pt x="170" y="244"/>
                  </a:cubicBezTo>
                  <a:cubicBezTo>
                    <a:pt x="223" y="190"/>
                    <a:pt x="240" y="104"/>
                    <a:pt x="190" y="54"/>
                  </a:cubicBezTo>
                  <a:cubicBezTo>
                    <a:pt x="190" y="38"/>
                    <a:pt x="170" y="21"/>
                    <a:pt x="153" y="21"/>
                  </a:cubicBezTo>
                  <a:cubicBezTo>
                    <a:pt x="137" y="21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14"/>
            <p:cNvSpPr/>
            <p:nvPr/>
          </p:nvSpPr>
          <p:spPr>
            <a:xfrm>
              <a:off x="4034300" y="23934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1"/>
                  </a:moveTo>
                  <a:cubicBezTo>
                    <a:pt x="99" y="1"/>
                    <a:pt x="78" y="14"/>
                    <a:pt x="66" y="26"/>
                  </a:cubicBezTo>
                  <a:cubicBezTo>
                    <a:pt x="33" y="42"/>
                    <a:pt x="17" y="59"/>
                    <a:pt x="17" y="75"/>
                  </a:cubicBezTo>
                  <a:cubicBezTo>
                    <a:pt x="0" y="112"/>
                    <a:pt x="0" y="145"/>
                    <a:pt x="17" y="162"/>
                  </a:cubicBezTo>
                  <a:cubicBezTo>
                    <a:pt x="17" y="215"/>
                    <a:pt x="50" y="232"/>
                    <a:pt x="66" y="248"/>
                  </a:cubicBezTo>
                  <a:cubicBezTo>
                    <a:pt x="85" y="257"/>
                    <a:pt x="102" y="261"/>
                    <a:pt x="118" y="261"/>
                  </a:cubicBezTo>
                  <a:cubicBezTo>
                    <a:pt x="162" y="261"/>
                    <a:pt x="196" y="230"/>
                    <a:pt x="223" y="178"/>
                  </a:cubicBezTo>
                  <a:cubicBezTo>
                    <a:pt x="239" y="112"/>
                    <a:pt x="206" y="42"/>
                    <a:pt x="153" y="9"/>
                  </a:cubicBezTo>
                  <a:cubicBezTo>
                    <a:pt x="143" y="3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14"/>
            <p:cNvSpPr/>
            <p:nvPr/>
          </p:nvSpPr>
          <p:spPr>
            <a:xfrm>
              <a:off x="4040275" y="2330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14"/>
            <p:cNvSpPr/>
            <p:nvPr/>
          </p:nvSpPr>
          <p:spPr>
            <a:xfrm>
              <a:off x="4033375" y="23459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0" y="87"/>
                    <a:pt x="0" y="157"/>
                    <a:pt x="37" y="223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14" y="265"/>
                    <a:pt x="124" y="267"/>
                    <a:pt x="134" y="267"/>
                  </a:cubicBezTo>
                  <a:cubicBezTo>
                    <a:pt x="158" y="267"/>
                    <a:pt x="178" y="254"/>
                    <a:pt x="190" y="239"/>
                  </a:cubicBezTo>
                  <a:cubicBezTo>
                    <a:pt x="206" y="223"/>
                    <a:pt x="223" y="190"/>
                    <a:pt x="243" y="157"/>
                  </a:cubicBezTo>
                  <a:cubicBezTo>
                    <a:pt x="243" y="120"/>
                    <a:pt x="223" y="87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14"/>
            <p:cNvSpPr/>
            <p:nvPr/>
          </p:nvSpPr>
          <p:spPr>
            <a:xfrm>
              <a:off x="4034300" y="22987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8"/>
                    <a:pt x="17" y="154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83" y="257"/>
                    <a:pt x="103" y="257"/>
                    <a:pt x="136" y="257"/>
                  </a:cubicBezTo>
                  <a:cubicBezTo>
                    <a:pt x="206" y="240"/>
                    <a:pt x="239" y="191"/>
                    <a:pt x="223" y="104"/>
                  </a:cubicBezTo>
                  <a:cubicBezTo>
                    <a:pt x="223" y="67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14"/>
            <p:cNvSpPr/>
            <p:nvPr/>
          </p:nvSpPr>
          <p:spPr>
            <a:xfrm>
              <a:off x="4051000" y="23736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8" y="1"/>
                  </a:moveTo>
                  <a:cubicBezTo>
                    <a:pt x="85" y="1"/>
                    <a:pt x="65" y="12"/>
                    <a:pt x="54" y="24"/>
                  </a:cubicBezTo>
                  <a:cubicBezTo>
                    <a:pt x="0" y="78"/>
                    <a:pt x="0" y="160"/>
                    <a:pt x="33" y="214"/>
                  </a:cubicBezTo>
                  <a:cubicBezTo>
                    <a:pt x="54" y="230"/>
                    <a:pt x="87" y="247"/>
                    <a:pt x="103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06" y="214"/>
                    <a:pt x="223" y="181"/>
                    <a:pt x="223" y="144"/>
                  </a:cubicBezTo>
                  <a:cubicBezTo>
                    <a:pt x="239" y="111"/>
                    <a:pt x="223" y="78"/>
                    <a:pt x="206" y="41"/>
                  </a:cubicBezTo>
                  <a:cubicBezTo>
                    <a:pt x="190" y="24"/>
                    <a:pt x="173" y="24"/>
                    <a:pt x="157" y="8"/>
                  </a:cubicBezTo>
                  <a:lnTo>
                    <a:pt x="136" y="8"/>
                  </a:lnTo>
                  <a:cubicBezTo>
                    <a:pt x="127" y="3"/>
                    <a:pt x="117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14"/>
            <p:cNvSpPr/>
            <p:nvPr/>
          </p:nvSpPr>
          <p:spPr>
            <a:xfrm>
              <a:off x="4043675" y="2358475"/>
              <a:ext cx="5600" cy="6550"/>
            </a:xfrm>
            <a:custGeom>
              <a:avLst/>
              <a:gdLst/>
              <a:ahLst/>
              <a:cxnLst/>
              <a:rect l="l" t="t" r="r" b="b"/>
              <a:pathLst>
                <a:path w="224" h="262" extrusionOk="0">
                  <a:moveTo>
                    <a:pt x="96" y="1"/>
                  </a:moveTo>
                  <a:cubicBezTo>
                    <a:pt x="54" y="1"/>
                    <a:pt x="13" y="32"/>
                    <a:pt x="0" y="84"/>
                  </a:cubicBezTo>
                  <a:lnTo>
                    <a:pt x="0" y="150"/>
                  </a:lnTo>
                  <a:cubicBezTo>
                    <a:pt x="0" y="187"/>
                    <a:pt x="38" y="236"/>
                    <a:pt x="71" y="253"/>
                  </a:cubicBezTo>
                  <a:cubicBezTo>
                    <a:pt x="80" y="259"/>
                    <a:pt x="92" y="261"/>
                    <a:pt x="104" y="261"/>
                  </a:cubicBezTo>
                  <a:cubicBezTo>
                    <a:pt x="132" y="261"/>
                    <a:pt x="162" y="248"/>
                    <a:pt x="174" y="236"/>
                  </a:cubicBezTo>
                  <a:cubicBezTo>
                    <a:pt x="190" y="220"/>
                    <a:pt x="207" y="203"/>
                    <a:pt x="207" y="187"/>
                  </a:cubicBezTo>
                  <a:cubicBezTo>
                    <a:pt x="223" y="117"/>
                    <a:pt x="207" y="30"/>
                    <a:pt x="141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14"/>
            <p:cNvSpPr/>
            <p:nvPr/>
          </p:nvSpPr>
          <p:spPr>
            <a:xfrm>
              <a:off x="4054400" y="2403100"/>
              <a:ext cx="6100" cy="6750"/>
            </a:xfrm>
            <a:custGeom>
              <a:avLst/>
              <a:gdLst/>
              <a:ahLst/>
              <a:cxnLst/>
              <a:rect l="l" t="t" r="r" b="b"/>
              <a:pathLst>
                <a:path w="244" h="270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0" y="154"/>
                    <a:pt x="21" y="241"/>
                    <a:pt x="87" y="257"/>
                  </a:cubicBezTo>
                  <a:cubicBezTo>
                    <a:pt x="101" y="266"/>
                    <a:pt x="116" y="270"/>
                    <a:pt x="131" y="270"/>
                  </a:cubicBezTo>
                  <a:cubicBezTo>
                    <a:pt x="172" y="270"/>
                    <a:pt x="212" y="238"/>
                    <a:pt x="227" y="187"/>
                  </a:cubicBezTo>
                  <a:cubicBezTo>
                    <a:pt x="243" y="117"/>
                    <a:pt x="227" y="3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14"/>
            <p:cNvSpPr/>
            <p:nvPr/>
          </p:nvSpPr>
          <p:spPr>
            <a:xfrm>
              <a:off x="4052325" y="23271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36"/>
                    <a:pt x="83" y="252"/>
                  </a:cubicBezTo>
                  <a:cubicBezTo>
                    <a:pt x="97" y="252"/>
                    <a:pt x="109" y="260"/>
                    <a:pt x="120" y="260"/>
                  </a:cubicBezTo>
                  <a:cubicBezTo>
                    <a:pt x="126" y="260"/>
                    <a:pt x="131" y="258"/>
                    <a:pt x="137" y="252"/>
                  </a:cubicBezTo>
                  <a:cubicBezTo>
                    <a:pt x="170" y="252"/>
                    <a:pt x="207" y="219"/>
                    <a:pt x="223" y="18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86" y="30"/>
                    <a:pt x="170" y="13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14"/>
            <p:cNvSpPr/>
            <p:nvPr/>
          </p:nvSpPr>
          <p:spPr>
            <a:xfrm>
              <a:off x="4044600" y="23121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8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67" y="13"/>
                    <a:pt x="50" y="30"/>
                    <a:pt x="34" y="67"/>
                  </a:cubicBezTo>
                  <a:cubicBezTo>
                    <a:pt x="17" y="83"/>
                    <a:pt x="1" y="116"/>
                    <a:pt x="17" y="149"/>
                  </a:cubicBezTo>
                  <a:cubicBezTo>
                    <a:pt x="17" y="186"/>
                    <a:pt x="34" y="219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186" y="252"/>
                    <a:pt x="240" y="186"/>
                    <a:pt x="223" y="116"/>
                  </a:cubicBezTo>
                  <a:cubicBezTo>
                    <a:pt x="223" y="83"/>
                    <a:pt x="207" y="46"/>
                    <a:pt x="186" y="30"/>
                  </a:cubicBezTo>
                  <a:cubicBezTo>
                    <a:pt x="170" y="30"/>
                    <a:pt x="170" y="13"/>
                    <a:pt x="153" y="13"/>
                  </a:cubicBezTo>
                  <a:cubicBezTo>
                    <a:pt x="145" y="5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14"/>
            <p:cNvSpPr/>
            <p:nvPr/>
          </p:nvSpPr>
          <p:spPr>
            <a:xfrm>
              <a:off x="4048825" y="2295050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20" y="0"/>
                  </a:moveTo>
                  <a:cubicBezTo>
                    <a:pt x="101" y="0"/>
                    <a:pt x="78" y="13"/>
                    <a:pt x="54" y="27"/>
                  </a:cubicBezTo>
                  <a:cubicBezTo>
                    <a:pt x="17" y="77"/>
                    <a:pt x="1" y="163"/>
                    <a:pt x="54" y="213"/>
                  </a:cubicBezTo>
                  <a:cubicBezTo>
                    <a:pt x="74" y="244"/>
                    <a:pt x="106" y="263"/>
                    <a:pt x="139" y="263"/>
                  </a:cubicBezTo>
                  <a:cubicBezTo>
                    <a:pt x="162" y="263"/>
                    <a:pt x="186" y="254"/>
                    <a:pt x="207" y="234"/>
                  </a:cubicBezTo>
                  <a:cubicBezTo>
                    <a:pt x="244" y="180"/>
                    <a:pt x="260" y="110"/>
                    <a:pt x="223" y="44"/>
                  </a:cubicBezTo>
                  <a:cubicBezTo>
                    <a:pt x="207" y="27"/>
                    <a:pt x="190" y="27"/>
                    <a:pt x="174" y="7"/>
                  </a:cubicBezTo>
                  <a:lnTo>
                    <a:pt x="141" y="7"/>
                  </a:lnTo>
                  <a:cubicBezTo>
                    <a:pt x="135" y="2"/>
                    <a:pt x="12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14"/>
            <p:cNvSpPr/>
            <p:nvPr/>
          </p:nvSpPr>
          <p:spPr>
            <a:xfrm>
              <a:off x="4075525" y="23845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6" y="0"/>
                  </a:moveTo>
                  <a:cubicBezTo>
                    <a:pt x="104" y="0"/>
                    <a:pt x="83" y="17"/>
                    <a:pt x="50" y="33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25" y="265"/>
                    <a:pt x="131" y="267"/>
                    <a:pt x="137" y="267"/>
                  </a:cubicBezTo>
                  <a:cubicBezTo>
                    <a:pt x="154" y="267"/>
                    <a:pt x="174" y="254"/>
                    <a:pt x="186" y="239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86" y="17"/>
                    <a:pt x="169" y="17"/>
                  </a:cubicBezTo>
                  <a:cubicBezTo>
                    <a:pt x="153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14"/>
            <p:cNvSpPr/>
            <p:nvPr/>
          </p:nvSpPr>
          <p:spPr>
            <a:xfrm>
              <a:off x="4046250" y="23885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1"/>
                  </a:moveTo>
                  <a:cubicBezTo>
                    <a:pt x="88" y="1"/>
                    <a:pt x="50" y="34"/>
                    <a:pt x="38" y="81"/>
                  </a:cubicBezTo>
                  <a:cubicBezTo>
                    <a:pt x="1" y="152"/>
                    <a:pt x="38" y="222"/>
                    <a:pt x="87" y="255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4" y="259"/>
                    <a:pt x="213" y="226"/>
                    <a:pt x="244" y="168"/>
                  </a:cubicBezTo>
                  <a:cubicBezTo>
                    <a:pt x="260" y="119"/>
                    <a:pt x="223" y="32"/>
                    <a:pt x="174" y="16"/>
                  </a:cubicBezTo>
                  <a:cubicBezTo>
                    <a:pt x="159" y="5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14"/>
            <p:cNvSpPr/>
            <p:nvPr/>
          </p:nvSpPr>
          <p:spPr>
            <a:xfrm>
              <a:off x="4087900" y="2351600"/>
              <a:ext cx="5675" cy="6825"/>
            </a:xfrm>
            <a:custGeom>
              <a:avLst/>
              <a:gdLst/>
              <a:ahLst/>
              <a:cxnLst/>
              <a:rect l="l" t="t" r="r" b="b"/>
              <a:pathLst>
                <a:path w="227" h="273" extrusionOk="0">
                  <a:moveTo>
                    <a:pt x="132" y="0"/>
                  </a:moveTo>
                  <a:cubicBezTo>
                    <a:pt x="123" y="0"/>
                    <a:pt x="114" y="4"/>
                    <a:pt x="103" y="12"/>
                  </a:cubicBezTo>
                  <a:cubicBezTo>
                    <a:pt x="37" y="12"/>
                    <a:pt x="0" y="82"/>
                    <a:pt x="0" y="153"/>
                  </a:cubicBezTo>
                  <a:cubicBezTo>
                    <a:pt x="21" y="186"/>
                    <a:pt x="37" y="219"/>
                    <a:pt x="54" y="239"/>
                  </a:cubicBezTo>
                  <a:cubicBezTo>
                    <a:pt x="70" y="256"/>
                    <a:pt x="103" y="272"/>
                    <a:pt x="140" y="272"/>
                  </a:cubicBezTo>
                  <a:cubicBezTo>
                    <a:pt x="157" y="256"/>
                    <a:pt x="190" y="239"/>
                    <a:pt x="206" y="202"/>
                  </a:cubicBezTo>
                  <a:cubicBezTo>
                    <a:pt x="227" y="186"/>
                    <a:pt x="227" y="153"/>
                    <a:pt x="227" y="115"/>
                  </a:cubicBezTo>
                  <a:cubicBezTo>
                    <a:pt x="227" y="82"/>
                    <a:pt x="206" y="50"/>
                    <a:pt x="190" y="33"/>
                  </a:cubicBezTo>
                  <a:cubicBezTo>
                    <a:pt x="173" y="33"/>
                    <a:pt x="173" y="12"/>
                    <a:pt x="157" y="12"/>
                  </a:cubicBezTo>
                  <a:cubicBezTo>
                    <a:pt x="149" y="4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14"/>
            <p:cNvSpPr/>
            <p:nvPr/>
          </p:nvSpPr>
          <p:spPr>
            <a:xfrm>
              <a:off x="4090975" y="238425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lnTo>
                    <a:pt x="83" y="13"/>
                  </a:lnTo>
                  <a:cubicBezTo>
                    <a:pt x="34" y="30"/>
                    <a:pt x="1" y="100"/>
                    <a:pt x="17" y="149"/>
                  </a:cubicBezTo>
                  <a:cubicBezTo>
                    <a:pt x="17" y="187"/>
                    <a:pt x="34" y="220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207" y="252"/>
                    <a:pt x="240" y="187"/>
                    <a:pt x="240" y="116"/>
                  </a:cubicBezTo>
                  <a:cubicBezTo>
                    <a:pt x="224" y="100"/>
                    <a:pt x="224" y="100"/>
                    <a:pt x="224" y="83"/>
                  </a:cubicBezTo>
                  <a:cubicBezTo>
                    <a:pt x="207" y="46"/>
                    <a:pt x="186" y="30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14"/>
            <p:cNvSpPr/>
            <p:nvPr/>
          </p:nvSpPr>
          <p:spPr>
            <a:xfrm>
              <a:off x="4046675" y="2344725"/>
              <a:ext cx="6100" cy="6375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11" y="1"/>
                  </a:moveTo>
                  <a:cubicBezTo>
                    <a:pt x="71" y="1"/>
                    <a:pt x="33" y="33"/>
                    <a:pt x="21" y="81"/>
                  </a:cubicBezTo>
                  <a:cubicBezTo>
                    <a:pt x="0" y="151"/>
                    <a:pt x="21" y="221"/>
                    <a:pt x="70" y="254"/>
                  </a:cubicBezTo>
                  <a:lnTo>
                    <a:pt x="124" y="254"/>
                  </a:lnTo>
                  <a:cubicBezTo>
                    <a:pt x="173" y="254"/>
                    <a:pt x="206" y="221"/>
                    <a:pt x="227" y="168"/>
                  </a:cubicBezTo>
                  <a:cubicBezTo>
                    <a:pt x="243" y="135"/>
                    <a:pt x="227" y="81"/>
                    <a:pt x="190" y="48"/>
                  </a:cubicBezTo>
                  <a:cubicBezTo>
                    <a:pt x="190" y="32"/>
                    <a:pt x="173" y="15"/>
                    <a:pt x="157" y="15"/>
                  </a:cubicBezTo>
                  <a:cubicBezTo>
                    <a:pt x="142" y="5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14"/>
            <p:cNvSpPr/>
            <p:nvPr/>
          </p:nvSpPr>
          <p:spPr>
            <a:xfrm>
              <a:off x="4094375" y="2335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8" y="1"/>
                  </a:moveTo>
                  <a:cubicBezTo>
                    <a:pt x="86" y="1"/>
                    <a:pt x="65" y="12"/>
                    <a:pt x="50" y="24"/>
                  </a:cubicBezTo>
                  <a:cubicBezTo>
                    <a:pt x="1" y="78"/>
                    <a:pt x="1" y="160"/>
                    <a:pt x="34" y="214"/>
                  </a:cubicBezTo>
                  <a:cubicBezTo>
                    <a:pt x="50" y="230"/>
                    <a:pt x="88" y="247"/>
                    <a:pt x="104" y="263"/>
                  </a:cubicBezTo>
                  <a:cubicBezTo>
                    <a:pt x="137" y="263"/>
                    <a:pt x="174" y="247"/>
                    <a:pt x="191" y="230"/>
                  </a:cubicBezTo>
                  <a:cubicBezTo>
                    <a:pt x="240" y="181"/>
                    <a:pt x="240" y="111"/>
                    <a:pt x="207" y="40"/>
                  </a:cubicBezTo>
                  <a:cubicBezTo>
                    <a:pt x="191" y="24"/>
                    <a:pt x="174" y="24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8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14"/>
            <p:cNvSpPr/>
            <p:nvPr/>
          </p:nvSpPr>
          <p:spPr>
            <a:xfrm>
              <a:off x="4083675" y="2274175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1"/>
                  </a:moveTo>
                  <a:cubicBezTo>
                    <a:pt x="103" y="1"/>
                    <a:pt x="87" y="17"/>
                    <a:pt x="50" y="38"/>
                  </a:cubicBezTo>
                  <a:cubicBezTo>
                    <a:pt x="0" y="87"/>
                    <a:pt x="0" y="174"/>
                    <a:pt x="33" y="223"/>
                  </a:cubicBezTo>
                  <a:cubicBezTo>
                    <a:pt x="50" y="244"/>
                    <a:pt x="87" y="260"/>
                    <a:pt x="120" y="277"/>
                  </a:cubicBezTo>
                  <a:cubicBezTo>
                    <a:pt x="136" y="277"/>
                    <a:pt x="169" y="260"/>
                    <a:pt x="190" y="244"/>
                  </a:cubicBezTo>
                  <a:cubicBezTo>
                    <a:pt x="223" y="223"/>
                    <a:pt x="223" y="190"/>
                    <a:pt x="239" y="157"/>
                  </a:cubicBezTo>
                  <a:cubicBezTo>
                    <a:pt x="239" y="120"/>
                    <a:pt x="223" y="87"/>
                    <a:pt x="206" y="54"/>
                  </a:cubicBezTo>
                  <a:cubicBezTo>
                    <a:pt x="206" y="38"/>
                    <a:pt x="190" y="17"/>
                    <a:pt x="169" y="17"/>
                  </a:cubicBezTo>
                  <a:cubicBezTo>
                    <a:pt x="153" y="17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14"/>
            <p:cNvSpPr/>
            <p:nvPr/>
          </p:nvSpPr>
          <p:spPr>
            <a:xfrm>
              <a:off x="4087075" y="23039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12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cubicBezTo>
                    <a:pt x="96" y="256"/>
                    <a:pt x="105" y="257"/>
                    <a:pt x="115" y="257"/>
                  </a:cubicBezTo>
                  <a:cubicBezTo>
                    <a:pt x="159" y="257"/>
                    <a:pt x="209" y="227"/>
                    <a:pt x="223" y="187"/>
                  </a:cubicBezTo>
                  <a:cubicBezTo>
                    <a:pt x="239" y="117"/>
                    <a:pt x="223" y="30"/>
                    <a:pt x="157" y="14"/>
                  </a:cubicBezTo>
                  <a:cubicBezTo>
                    <a:pt x="143" y="5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14"/>
            <p:cNvSpPr/>
            <p:nvPr/>
          </p:nvSpPr>
          <p:spPr>
            <a:xfrm>
              <a:off x="4094375" y="22883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40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57"/>
                    <a:pt x="34" y="227"/>
                    <a:pt x="88" y="244"/>
                  </a:cubicBezTo>
                  <a:cubicBezTo>
                    <a:pt x="101" y="253"/>
                    <a:pt x="115" y="257"/>
                    <a:pt x="130" y="257"/>
                  </a:cubicBezTo>
                  <a:cubicBezTo>
                    <a:pt x="170" y="257"/>
                    <a:pt x="211" y="225"/>
                    <a:pt x="224" y="174"/>
                  </a:cubicBezTo>
                  <a:cubicBezTo>
                    <a:pt x="257" y="108"/>
                    <a:pt x="224" y="38"/>
                    <a:pt x="174" y="5"/>
                  </a:cubicBezTo>
                  <a:cubicBezTo>
                    <a:pt x="162" y="2"/>
                    <a:pt x="15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14"/>
            <p:cNvSpPr/>
            <p:nvPr/>
          </p:nvSpPr>
          <p:spPr>
            <a:xfrm>
              <a:off x="4048000" y="2423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71" y="263"/>
                    <a:pt x="117" y="263"/>
                  </a:cubicBezTo>
                  <a:cubicBezTo>
                    <a:pt x="124" y="263"/>
                    <a:pt x="131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40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14"/>
            <p:cNvSpPr/>
            <p:nvPr/>
          </p:nvSpPr>
          <p:spPr>
            <a:xfrm>
              <a:off x="4094800" y="231892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3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1" y="256"/>
                    <a:pt x="103" y="256"/>
                    <a:pt x="136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7" y="50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14"/>
            <p:cNvSpPr/>
            <p:nvPr/>
          </p:nvSpPr>
          <p:spPr>
            <a:xfrm>
              <a:off x="4069450" y="24013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6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14"/>
            <p:cNvSpPr/>
            <p:nvPr/>
          </p:nvSpPr>
          <p:spPr>
            <a:xfrm>
              <a:off x="4095625" y="23669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3" y="0"/>
                  </a:moveTo>
                  <a:cubicBezTo>
                    <a:pt x="70" y="17"/>
                    <a:pt x="54" y="37"/>
                    <a:pt x="38" y="54"/>
                  </a:cubicBezTo>
                  <a:cubicBezTo>
                    <a:pt x="21" y="87"/>
                    <a:pt x="0" y="120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7" y="255"/>
                    <a:pt x="92" y="267"/>
                    <a:pt x="112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14"/>
            <p:cNvSpPr/>
            <p:nvPr/>
          </p:nvSpPr>
          <p:spPr>
            <a:xfrm>
              <a:off x="4096550" y="22716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66" y="1"/>
                    <a:pt x="50" y="17"/>
                    <a:pt x="33" y="38"/>
                  </a:cubicBezTo>
                  <a:cubicBezTo>
                    <a:pt x="17" y="71"/>
                    <a:pt x="1" y="104"/>
                    <a:pt x="1" y="141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66" y="260"/>
                    <a:pt x="104" y="260"/>
                    <a:pt x="120" y="260"/>
                  </a:cubicBezTo>
                  <a:cubicBezTo>
                    <a:pt x="190" y="244"/>
                    <a:pt x="223" y="190"/>
                    <a:pt x="223" y="120"/>
                  </a:cubicBezTo>
                  <a:lnTo>
                    <a:pt x="223" y="104"/>
                  </a:lnTo>
                  <a:cubicBezTo>
                    <a:pt x="207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14"/>
            <p:cNvSpPr/>
            <p:nvPr/>
          </p:nvSpPr>
          <p:spPr>
            <a:xfrm>
              <a:off x="4079325" y="23395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34" y="1"/>
                    <a:pt x="1" y="67"/>
                    <a:pt x="17" y="137"/>
                  </a:cubicBezTo>
                  <a:cubicBezTo>
                    <a:pt x="17" y="170"/>
                    <a:pt x="34" y="207"/>
                    <a:pt x="55" y="223"/>
                  </a:cubicBezTo>
                  <a:cubicBezTo>
                    <a:pt x="88" y="256"/>
                    <a:pt x="104" y="256"/>
                    <a:pt x="137" y="256"/>
                  </a:cubicBezTo>
                  <a:cubicBezTo>
                    <a:pt x="174" y="240"/>
                    <a:pt x="191" y="223"/>
                    <a:pt x="207" y="207"/>
                  </a:cubicBezTo>
                  <a:cubicBezTo>
                    <a:pt x="224" y="170"/>
                    <a:pt x="240" y="137"/>
                    <a:pt x="224" y="104"/>
                  </a:cubicBezTo>
                  <a:cubicBezTo>
                    <a:pt x="224" y="67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14"/>
            <p:cNvSpPr/>
            <p:nvPr/>
          </p:nvSpPr>
          <p:spPr>
            <a:xfrm>
              <a:off x="3860300" y="22394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" y="190"/>
                    <a:pt x="17" y="206"/>
                    <a:pt x="5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7" y="256"/>
                    <a:pt x="190" y="223"/>
                    <a:pt x="207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14"/>
            <p:cNvSpPr/>
            <p:nvPr/>
          </p:nvSpPr>
          <p:spPr>
            <a:xfrm>
              <a:off x="3856900" y="23153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45"/>
                    <a:pt x="34" y="228"/>
                    <a:pt x="87" y="248"/>
                  </a:cubicBezTo>
                  <a:cubicBezTo>
                    <a:pt x="100" y="257"/>
                    <a:pt x="115" y="261"/>
                    <a:pt x="130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70" y="5"/>
                  </a:cubicBezTo>
                  <a:cubicBezTo>
                    <a:pt x="159" y="2"/>
                    <a:pt x="148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14"/>
            <p:cNvSpPr/>
            <p:nvPr/>
          </p:nvSpPr>
          <p:spPr>
            <a:xfrm>
              <a:off x="3856500" y="2284500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76"/>
                  </a:cubicBezTo>
                  <a:cubicBezTo>
                    <a:pt x="136" y="276"/>
                    <a:pt x="169" y="260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14"/>
            <p:cNvSpPr/>
            <p:nvPr/>
          </p:nvSpPr>
          <p:spPr>
            <a:xfrm>
              <a:off x="3861650" y="2269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86" y="244"/>
                    <a:pt x="240" y="174"/>
                    <a:pt x="223" y="104"/>
                  </a:cubicBezTo>
                  <a:cubicBezTo>
                    <a:pt x="223" y="71"/>
                    <a:pt x="207" y="38"/>
                    <a:pt x="186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14"/>
            <p:cNvSpPr/>
            <p:nvPr/>
          </p:nvSpPr>
          <p:spPr>
            <a:xfrm>
              <a:off x="3850425" y="23954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70" y="13"/>
                    <a:pt x="54" y="33"/>
                    <a:pt x="37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17" y="186"/>
                    <a:pt x="37" y="219"/>
                    <a:pt x="54" y="239"/>
                  </a:cubicBezTo>
                  <a:cubicBezTo>
                    <a:pt x="65" y="251"/>
                    <a:pt x="85" y="263"/>
                    <a:pt x="109" y="263"/>
                  </a:cubicBezTo>
                  <a:cubicBezTo>
                    <a:pt x="119" y="263"/>
                    <a:pt x="129" y="261"/>
                    <a:pt x="140" y="256"/>
                  </a:cubicBezTo>
                  <a:cubicBezTo>
                    <a:pt x="190" y="256"/>
                    <a:pt x="243" y="186"/>
                    <a:pt x="223" y="116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8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14"/>
            <p:cNvSpPr/>
            <p:nvPr/>
          </p:nvSpPr>
          <p:spPr>
            <a:xfrm>
              <a:off x="3853000" y="23510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37" y="54"/>
                    <a:pt x="17" y="87"/>
                    <a:pt x="17" y="120"/>
                  </a:cubicBezTo>
                  <a:cubicBezTo>
                    <a:pt x="0" y="157"/>
                    <a:pt x="17" y="190"/>
                    <a:pt x="37" y="207"/>
                  </a:cubicBezTo>
                  <a:cubicBezTo>
                    <a:pt x="56" y="247"/>
                    <a:pt x="88" y="264"/>
                    <a:pt x="121" y="264"/>
                  </a:cubicBezTo>
                  <a:cubicBezTo>
                    <a:pt x="144" y="264"/>
                    <a:pt x="169" y="255"/>
                    <a:pt x="190" y="240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14"/>
            <p:cNvSpPr/>
            <p:nvPr/>
          </p:nvSpPr>
          <p:spPr>
            <a:xfrm>
              <a:off x="3855575" y="2331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0" y="190"/>
                    <a:pt x="17" y="207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23" y="71"/>
                    <a:pt x="206" y="54"/>
                    <a:pt x="173" y="21"/>
                  </a:cubicBezTo>
                  <a:cubicBezTo>
                    <a:pt x="173" y="21"/>
                    <a:pt x="157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14"/>
            <p:cNvSpPr/>
            <p:nvPr/>
          </p:nvSpPr>
          <p:spPr>
            <a:xfrm>
              <a:off x="3865875" y="23446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87" y="1"/>
                  </a:moveTo>
                  <a:cubicBezTo>
                    <a:pt x="71" y="17"/>
                    <a:pt x="38" y="34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66" y="252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74" y="34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14"/>
            <p:cNvSpPr/>
            <p:nvPr/>
          </p:nvSpPr>
          <p:spPr>
            <a:xfrm>
              <a:off x="3885250" y="2403425"/>
              <a:ext cx="3025" cy="2600"/>
            </a:xfrm>
            <a:custGeom>
              <a:avLst/>
              <a:gdLst/>
              <a:ahLst/>
              <a:cxnLst/>
              <a:rect l="l" t="t" r="r" b="b"/>
              <a:pathLst>
                <a:path w="121" h="104" extrusionOk="0">
                  <a:moveTo>
                    <a:pt x="87" y="1"/>
                  </a:moveTo>
                  <a:cubicBezTo>
                    <a:pt x="50" y="1"/>
                    <a:pt x="34" y="21"/>
                    <a:pt x="17" y="38"/>
                  </a:cubicBezTo>
                  <a:cubicBezTo>
                    <a:pt x="1" y="54"/>
                    <a:pt x="1" y="71"/>
                    <a:pt x="1" y="104"/>
                  </a:cubicBezTo>
                  <a:cubicBezTo>
                    <a:pt x="34" y="71"/>
                    <a:pt x="87" y="38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14"/>
            <p:cNvSpPr/>
            <p:nvPr/>
          </p:nvSpPr>
          <p:spPr>
            <a:xfrm>
              <a:off x="3854325" y="23786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66"/>
                    <a:pt x="1" y="153"/>
                    <a:pt x="50" y="223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30" y="261"/>
                    <a:pt x="138" y="263"/>
                    <a:pt x="146" y="263"/>
                  </a:cubicBezTo>
                  <a:cubicBezTo>
                    <a:pt x="165" y="263"/>
                    <a:pt x="181" y="251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14"/>
            <p:cNvSpPr/>
            <p:nvPr/>
          </p:nvSpPr>
          <p:spPr>
            <a:xfrm>
              <a:off x="3871950" y="2406000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7" y="88"/>
                    <a:pt x="1" y="174"/>
                    <a:pt x="34" y="228"/>
                  </a:cubicBezTo>
                  <a:cubicBezTo>
                    <a:pt x="67" y="244"/>
                    <a:pt x="83" y="261"/>
                    <a:pt x="120" y="277"/>
                  </a:cubicBezTo>
                  <a:cubicBezTo>
                    <a:pt x="153" y="277"/>
                    <a:pt x="170" y="261"/>
                    <a:pt x="207" y="244"/>
                  </a:cubicBezTo>
                  <a:cubicBezTo>
                    <a:pt x="223" y="228"/>
                    <a:pt x="240" y="191"/>
                    <a:pt x="240" y="158"/>
                  </a:cubicBezTo>
                  <a:cubicBezTo>
                    <a:pt x="240" y="125"/>
                    <a:pt x="240" y="88"/>
                    <a:pt x="223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53" y="22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14"/>
            <p:cNvSpPr/>
            <p:nvPr/>
          </p:nvSpPr>
          <p:spPr>
            <a:xfrm>
              <a:off x="3870200" y="23274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37" y="0"/>
                  </a:moveTo>
                  <a:cubicBezTo>
                    <a:pt x="104" y="0"/>
                    <a:pt x="71" y="17"/>
                    <a:pt x="50" y="33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5" y="254"/>
                    <a:pt x="86" y="272"/>
                    <a:pt x="118" y="272"/>
                  </a:cubicBezTo>
                  <a:cubicBezTo>
                    <a:pt x="142" y="272"/>
                    <a:pt x="167" y="262"/>
                    <a:pt x="190" y="239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4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14"/>
            <p:cNvSpPr/>
            <p:nvPr/>
          </p:nvSpPr>
          <p:spPr>
            <a:xfrm>
              <a:off x="3861650" y="2363550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39"/>
                    <a:pt x="207" y="206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14"/>
            <p:cNvSpPr/>
            <p:nvPr/>
          </p:nvSpPr>
          <p:spPr>
            <a:xfrm>
              <a:off x="3857325" y="24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0" y="0"/>
                  </a:moveTo>
                  <a:cubicBezTo>
                    <a:pt x="82" y="0"/>
                    <a:pt x="31" y="35"/>
                    <a:pt x="17" y="91"/>
                  </a:cubicBezTo>
                  <a:cubicBezTo>
                    <a:pt x="0" y="144"/>
                    <a:pt x="33" y="231"/>
                    <a:pt x="87" y="247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73" y="264"/>
                    <a:pt x="206" y="231"/>
                    <a:pt x="223" y="177"/>
                  </a:cubicBezTo>
                  <a:cubicBezTo>
                    <a:pt x="239" y="128"/>
                    <a:pt x="239" y="74"/>
                    <a:pt x="206" y="41"/>
                  </a:cubicBezTo>
                  <a:lnTo>
                    <a:pt x="173" y="4"/>
                  </a:ln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14"/>
            <p:cNvSpPr/>
            <p:nvPr/>
          </p:nvSpPr>
          <p:spPr>
            <a:xfrm>
              <a:off x="4063875" y="23708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54" y="17"/>
                    <a:pt x="34" y="33"/>
                  </a:cubicBezTo>
                  <a:cubicBezTo>
                    <a:pt x="1" y="66"/>
                    <a:pt x="1" y="103"/>
                    <a:pt x="1" y="153"/>
                  </a:cubicBezTo>
                  <a:cubicBezTo>
                    <a:pt x="1" y="190"/>
                    <a:pt x="17" y="206"/>
                    <a:pt x="34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39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07" y="49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14"/>
            <p:cNvSpPr/>
            <p:nvPr/>
          </p:nvSpPr>
          <p:spPr>
            <a:xfrm>
              <a:off x="4061300" y="24343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21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57" y="260"/>
                    <a:pt x="174" y="244"/>
                    <a:pt x="207" y="227"/>
                  </a:cubicBezTo>
                  <a:cubicBezTo>
                    <a:pt x="240" y="190"/>
                    <a:pt x="260" y="104"/>
                    <a:pt x="223" y="54"/>
                  </a:cubicBezTo>
                  <a:cubicBezTo>
                    <a:pt x="207" y="21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14"/>
            <p:cNvSpPr/>
            <p:nvPr/>
          </p:nvSpPr>
          <p:spPr>
            <a:xfrm>
              <a:off x="4061700" y="2387450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9" y="1"/>
                  </a:moveTo>
                  <a:cubicBezTo>
                    <a:pt x="83" y="1"/>
                    <a:pt x="35" y="33"/>
                    <a:pt x="17" y="92"/>
                  </a:cubicBezTo>
                  <a:cubicBezTo>
                    <a:pt x="1" y="162"/>
                    <a:pt x="17" y="228"/>
                    <a:pt x="88" y="265"/>
                  </a:cubicBezTo>
                  <a:cubicBezTo>
                    <a:pt x="97" y="267"/>
                    <a:pt x="106" y="269"/>
                    <a:pt x="116" y="269"/>
                  </a:cubicBezTo>
                  <a:cubicBezTo>
                    <a:pt x="162" y="269"/>
                    <a:pt x="210" y="236"/>
                    <a:pt x="224" y="178"/>
                  </a:cubicBezTo>
                  <a:cubicBezTo>
                    <a:pt x="244" y="108"/>
                    <a:pt x="224" y="42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14"/>
            <p:cNvSpPr/>
            <p:nvPr/>
          </p:nvSpPr>
          <p:spPr>
            <a:xfrm>
              <a:off x="4061700" y="24180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5" y="17"/>
                    <a:pt x="1" y="87"/>
                    <a:pt x="17" y="157"/>
                  </a:cubicBezTo>
                  <a:cubicBezTo>
                    <a:pt x="17" y="190"/>
                    <a:pt x="38" y="223"/>
                    <a:pt x="71" y="239"/>
                  </a:cubicBezTo>
                  <a:cubicBezTo>
                    <a:pt x="88" y="260"/>
                    <a:pt x="121" y="260"/>
                    <a:pt x="141" y="260"/>
                  </a:cubicBezTo>
                  <a:cubicBezTo>
                    <a:pt x="207" y="260"/>
                    <a:pt x="244" y="190"/>
                    <a:pt x="244" y="120"/>
                  </a:cubicBezTo>
                  <a:cubicBezTo>
                    <a:pt x="224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8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14"/>
            <p:cNvSpPr/>
            <p:nvPr/>
          </p:nvSpPr>
          <p:spPr>
            <a:xfrm>
              <a:off x="4066450" y="23266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34" y="50"/>
                    <a:pt x="17" y="83"/>
                    <a:pt x="17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37" y="256"/>
                    <a:pt x="174" y="256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14"/>
            <p:cNvSpPr/>
            <p:nvPr/>
          </p:nvSpPr>
          <p:spPr>
            <a:xfrm>
              <a:off x="4057900" y="23570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66" y="21"/>
                    <a:pt x="50" y="38"/>
                    <a:pt x="33" y="54"/>
                  </a:cubicBezTo>
                  <a:cubicBezTo>
                    <a:pt x="17" y="87"/>
                    <a:pt x="0" y="124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69" y="21"/>
                    <a:pt x="169" y="21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14"/>
            <p:cNvSpPr/>
            <p:nvPr/>
          </p:nvSpPr>
          <p:spPr>
            <a:xfrm>
              <a:off x="3926475" y="2384575"/>
              <a:ext cx="5600" cy="4350"/>
            </a:xfrm>
            <a:custGeom>
              <a:avLst/>
              <a:gdLst/>
              <a:ahLst/>
              <a:cxnLst/>
              <a:rect l="l" t="t" r="r" b="b"/>
              <a:pathLst>
                <a:path w="224" h="174" extrusionOk="0">
                  <a:moveTo>
                    <a:pt x="120" y="0"/>
                  </a:moveTo>
                  <a:cubicBezTo>
                    <a:pt x="87" y="0"/>
                    <a:pt x="50" y="0"/>
                    <a:pt x="34" y="17"/>
                  </a:cubicBezTo>
                  <a:cubicBezTo>
                    <a:pt x="17" y="54"/>
                    <a:pt x="1" y="87"/>
                    <a:pt x="1" y="120"/>
                  </a:cubicBezTo>
                  <a:lnTo>
                    <a:pt x="1" y="174"/>
                  </a:lnTo>
                  <a:cubicBezTo>
                    <a:pt x="67" y="157"/>
                    <a:pt x="137" y="157"/>
                    <a:pt x="207" y="157"/>
                  </a:cubicBezTo>
                  <a:cubicBezTo>
                    <a:pt x="223" y="120"/>
                    <a:pt x="207" y="70"/>
                    <a:pt x="190" y="54"/>
                  </a:cubicBezTo>
                  <a:cubicBezTo>
                    <a:pt x="170" y="33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14"/>
            <p:cNvSpPr/>
            <p:nvPr/>
          </p:nvSpPr>
          <p:spPr>
            <a:xfrm>
              <a:off x="4063050" y="23416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67" y="24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60"/>
                    <a:pt x="240" y="190"/>
                    <a:pt x="240" y="103"/>
                  </a:cubicBezTo>
                  <a:cubicBezTo>
                    <a:pt x="223" y="70"/>
                    <a:pt x="207" y="37"/>
                    <a:pt x="170" y="21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14"/>
            <p:cNvSpPr/>
            <p:nvPr/>
          </p:nvSpPr>
          <p:spPr>
            <a:xfrm>
              <a:off x="4011925" y="2411450"/>
              <a:ext cx="6000" cy="6225"/>
            </a:xfrm>
            <a:custGeom>
              <a:avLst/>
              <a:gdLst/>
              <a:ahLst/>
              <a:cxnLst/>
              <a:rect l="l" t="t" r="r" b="b"/>
              <a:pathLst>
                <a:path w="240" h="249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71" y="10"/>
                    <a:pt x="50" y="26"/>
                    <a:pt x="34" y="59"/>
                  </a:cubicBezTo>
                  <a:cubicBezTo>
                    <a:pt x="17" y="76"/>
                    <a:pt x="1" y="113"/>
                    <a:pt x="1" y="146"/>
                  </a:cubicBezTo>
                  <a:cubicBezTo>
                    <a:pt x="50" y="179"/>
                    <a:pt x="104" y="216"/>
                    <a:pt x="174" y="249"/>
                  </a:cubicBezTo>
                  <a:cubicBezTo>
                    <a:pt x="207" y="232"/>
                    <a:pt x="240" y="162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14"/>
            <p:cNvSpPr/>
            <p:nvPr/>
          </p:nvSpPr>
          <p:spPr>
            <a:xfrm>
              <a:off x="4026975" y="24099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"/>
                    <a:pt x="1" y="71"/>
                    <a:pt x="17" y="153"/>
                  </a:cubicBezTo>
                  <a:cubicBezTo>
                    <a:pt x="17" y="190"/>
                    <a:pt x="34" y="223"/>
                    <a:pt x="67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70" y="256"/>
                    <a:pt x="190" y="223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14"/>
            <p:cNvSpPr/>
            <p:nvPr/>
          </p:nvSpPr>
          <p:spPr>
            <a:xfrm>
              <a:off x="3989150" y="2400850"/>
              <a:ext cx="5175" cy="3950"/>
            </a:xfrm>
            <a:custGeom>
              <a:avLst/>
              <a:gdLst/>
              <a:ahLst/>
              <a:cxnLst/>
              <a:rect l="l" t="t" r="r" b="b"/>
              <a:pathLst>
                <a:path w="207" h="158" extrusionOk="0">
                  <a:moveTo>
                    <a:pt x="104" y="1"/>
                  </a:moveTo>
                  <a:cubicBezTo>
                    <a:pt x="87" y="1"/>
                    <a:pt x="54" y="1"/>
                    <a:pt x="17" y="38"/>
                  </a:cubicBezTo>
                  <a:cubicBezTo>
                    <a:pt x="17" y="38"/>
                    <a:pt x="17" y="54"/>
                    <a:pt x="0" y="54"/>
                  </a:cubicBezTo>
                  <a:cubicBezTo>
                    <a:pt x="71" y="87"/>
                    <a:pt x="136" y="124"/>
                    <a:pt x="207" y="157"/>
                  </a:cubicBezTo>
                  <a:cubicBezTo>
                    <a:pt x="207" y="124"/>
                    <a:pt x="207" y="87"/>
                    <a:pt x="190" y="54"/>
                  </a:cubicBezTo>
                  <a:cubicBezTo>
                    <a:pt x="174" y="38"/>
                    <a:pt x="157" y="21"/>
                    <a:pt x="136" y="21"/>
                  </a:cubicBezTo>
                  <a:cubicBezTo>
                    <a:pt x="120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14"/>
            <p:cNvSpPr/>
            <p:nvPr/>
          </p:nvSpPr>
          <p:spPr>
            <a:xfrm>
              <a:off x="4066875" y="229410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14" y="1"/>
                  </a:moveTo>
                  <a:cubicBezTo>
                    <a:pt x="95" y="1"/>
                    <a:pt x="80" y="9"/>
                    <a:pt x="70" y="28"/>
                  </a:cubicBezTo>
                  <a:cubicBezTo>
                    <a:pt x="37" y="28"/>
                    <a:pt x="17" y="65"/>
                    <a:pt x="17" y="82"/>
                  </a:cubicBezTo>
                  <a:cubicBezTo>
                    <a:pt x="0" y="115"/>
                    <a:pt x="0" y="148"/>
                    <a:pt x="17" y="168"/>
                  </a:cubicBezTo>
                  <a:cubicBezTo>
                    <a:pt x="17" y="201"/>
                    <a:pt x="54" y="234"/>
                    <a:pt x="87" y="251"/>
                  </a:cubicBezTo>
                  <a:cubicBezTo>
                    <a:pt x="101" y="261"/>
                    <a:pt x="117" y="266"/>
                    <a:pt x="132" y="266"/>
                  </a:cubicBezTo>
                  <a:cubicBezTo>
                    <a:pt x="173" y="266"/>
                    <a:pt x="211" y="233"/>
                    <a:pt x="223" y="185"/>
                  </a:cubicBezTo>
                  <a:cubicBezTo>
                    <a:pt x="243" y="115"/>
                    <a:pt x="223" y="45"/>
                    <a:pt x="157" y="12"/>
                  </a:cubicBezTo>
                  <a:cubicBezTo>
                    <a:pt x="141" y="5"/>
                    <a:pt x="12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14"/>
            <p:cNvSpPr/>
            <p:nvPr/>
          </p:nvSpPr>
          <p:spPr>
            <a:xfrm>
              <a:off x="4029550" y="23629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8" y="0"/>
                  </a:moveTo>
                  <a:cubicBezTo>
                    <a:pt x="100" y="0"/>
                    <a:pt x="93" y="2"/>
                    <a:pt x="87" y="8"/>
                  </a:cubicBezTo>
                  <a:cubicBezTo>
                    <a:pt x="67" y="8"/>
                    <a:pt x="34" y="24"/>
                    <a:pt x="17" y="57"/>
                  </a:cubicBezTo>
                  <a:cubicBezTo>
                    <a:pt x="1" y="74"/>
                    <a:pt x="1" y="111"/>
                    <a:pt x="1" y="144"/>
                  </a:cubicBezTo>
                  <a:cubicBezTo>
                    <a:pt x="1" y="177"/>
                    <a:pt x="17" y="214"/>
                    <a:pt x="34" y="230"/>
                  </a:cubicBezTo>
                  <a:cubicBezTo>
                    <a:pt x="67" y="247"/>
                    <a:pt x="104" y="263"/>
                    <a:pt x="120" y="263"/>
                  </a:cubicBezTo>
                  <a:cubicBezTo>
                    <a:pt x="190" y="247"/>
                    <a:pt x="223" y="177"/>
                    <a:pt x="223" y="111"/>
                  </a:cubicBezTo>
                  <a:cubicBezTo>
                    <a:pt x="207" y="74"/>
                    <a:pt x="190" y="41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24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14"/>
            <p:cNvSpPr/>
            <p:nvPr/>
          </p:nvSpPr>
          <p:spPr>
            <a:xfrm>
              <a:off x="4066050" y="2246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87" y="17"/>
                    <a:pt x="50" y="33"/>
                  </a:cubicBezTo>
                  <a:cubicBezTo>
                    <a:pt x="17" y="83"/>
                    <a:pt x="0" y="153"/>
                    <a:pt x="33" y="223"/>
                  </a:cubicBezTo>
                  <a:cubicBezTo>
                    <a:pt x="50" y="239"/>
                    <a:pt x="87" y="256"/>
                    <a:pt x="120" y="256"/>
                  </a:cubicBezTo>
                  <a:cubicBezTo>
                    <a:pt x="125" y="261"/>
                    <a:pt x="131" y="263"/>
                    <a:pt x="138" y="263"/>
                  </a:cubicBezTo>
                  <a:cubicBezTo>
                    <a:pt x="156" y="263"/>
                    <a:pt x="178" y="251"/>
                    <a:pt x="190" y="239"/>
                  </a:cubicBezTo>
                  <a:cubicBezTo>
                    <a:pt x="223" y="206"/>
                    <a:pt x="239" y="186"/>
                    <a:pt x="239" y="153"/>
                  </a:cubicBezTo>
                  <a:cubicBezTo>
                    <a:pt x="239" y="120"/>
                    <a:pt x="223" y="83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3" y="0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14"/>
            <p:cNvSpPr/>
            <p:nvPr/>
          </p:nvSpPr>
          <p:spPr>
            <a:xfrm>
              <a:off x="4056150" y="22810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7" y="252"/>
                    <a:pt x="92" y="265"/>
                    <a:pt x="110" y="265"/>
                  </a:cubicBezTo>
                  <a:cubicBezTo>
                    <a:pt x="118" y="265"/>
                    <a:pt x="127" y="263"/>
                    <a:pt x="136" y="257"/>
                  </a:cubicBezTo>
                  <a:cubicBezTo>
                    <a:pt x="206" y="257"/>
                    <a:pt x="239" y="191"/>
                    <a:pt x="239" y="121"/>
                  </a:cubicBezTo>
                  <a:cubicBezTo>
                    <a:pt x="223" y="88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14"/>
            <p:cNvSpPr/>
            <p:nvPr/>
          </p:nvSpPr>
          <p:spPr>
            <a:xfrm>
              <a:off x="4026050" y="21939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1" y="0"/>
                  </a:moveTo>
                  <a:cubicBezTo>
                    <a:pt x="104" y="0"/>
                    <a:pt x="71" y="16"/>
                    <a:pt x="54" y="33"/>
                  </a:cubicBezTo>
                  <a:cubicBezTo>
                    <a:pt x="38" y="54"/>
                    <a:pt x="21" y="87"/>
                    <a:pt x="21" y="120"/>
                  </a:cubicBezTo>
                  <a:cubicBezTo>
                    <a:pt x="0" y="157"/>
                    <a:pt x="21" y="190"/>
                    <a:pt x="38" y="223"/>
                  </a:cubicBezTo>
                  <a:cubicBezTo>
                    <a:pt x="54" y="239"/>
                    <a:pt x="87" y="260"/>
                    <a:pt x="104" y="260"/>
                  </a:cubicBezTo>
                  <a:cubicBezTo>
                    <a:pt x="114" y="264"/>
                    <a:pt x="124" y="266"/>
                    <a:pt x="134" y="266"/>
                  </a:cubicBezTo>
                  <a:cubicBezTo>
                    <a:pt x="158" y="266"/>
                    <a:pt x="178" y="254"/>
                    <a:pt x="190" y="239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3"/>
                    <a:pt x="174" y="16"/>
                    <a:pt x="157" y="16"/>
                  </a:cubicBezTo>
                  <a:lnTo>
                    <a:pt x="14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14"/>
            <p:cNvSpPr/>
            <p:nvPr/>
          </p:nvSpPr>
          <p:spPr>
            <a:xfrm>
              <a:off x="4032125" y="22218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70"/>
                    <a:pt x="1" y="153"/>
                    <a:pt x="50" y="206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14"/>
            <p:cNvSpPr/>
            <p:nvPr/>
          </p:nvSpPr>
          <p:spPr>
            <a:xfrm>
              <a:off x="4078925" y="22893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19"/>
                    <a:pt x="87" y="256"/>
                  </a:cubicBezTo>
                  <a:cubicBezTo>
                    <a:pt x="98" y="259"/>
                    <a:pt x="108" y="260"/>
                    <a:pt x="118" y="260"/>
                  </a:cubicBezTo>
                  <a:cubicBezTo>
                    <a:pt x="170" y="260"/>
                    <a:pt x="212" y="225"/>
                    <a:pt x="240" y="170"/>
                  </a:cubicBezTo>
                  <a:cubicBezTo>
                    <a:pt x="256" y="100"/>
                    <a:pt x="223" y="30"/>
                    <a:pt x="174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14"/>
            <p:cNvSpPr/>
            <p:nvPr/>
          </p:nvSpPr>
          <p:spPr>
            <a:xfrm>
              <a:off x="4029150" y="22686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4"/>
                    <a:pt x="84" y="267"/>
                    <a:pt x="101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14"/>
            <p:cNvSpPr/>
            <p:nvPr/>
          </p:nvSpPr>
          <p:spPr>
            <a:xfrm>
              <a:off x="4006350" y="2212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11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53"/>
                    <a:pt x="17" y="219"/>
                    <a:pt x="88" y="256"/>
                  </a:cubicBezTo>
                  <a:cubicBezTo>
                    <a:pt x="88" y="256"/>
                    <a:pt x="95" y="264"/>
                    <a:pt x="105" y="264"/>
                  </a:cubicBezTo>
                  <a:cubicBezTo>
                    <a:pt x="110" y="264"/>
                    <a:pt x="115" y="262"/>
                    <a:pt x="121" y="256"/>
                  </a:cubicBezTo>
                  <a:cubicBezTo>
                    <a:pt x="170" y="256"/>
                    <a:pt x="207" y="219"/>
                    <a:pt x="224" y="186"/>
                  </a:cubicBezTo>
                  <a:cubicBezTo>
                    <a:pt x="240" y="133"/>
                    <a:pt x="224" y="83"/>
                    <a:pt x="207" y="50"/>
                  </a:cubicBezTo>
                  <a:cubicBezTo>
                    <a:pt x="191" y="29"/>
                    <a:pt x="170" y="13"/>
                    <a:pt x="154" y="13"/>
                  </a:cubicBezTo>
                  <a:cubicBezTo>
                    <a:pt x="140" y="4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14"/>
            <p:cNvSpPr/>
            <p:nvPr/>
          </p:nvSpPr>
          <p:spPr>
            <a:xfrm>
              <a:off x="4017500" y="2224500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9" y="1"/>
                  </a:moveTo>
                  <a:cubicBezTo>
                    <a:pt x="120" y="1"/>
                    <a:pt x="112" y="5"/>
                    <a:pt x="103" y="13"/>
                  </a:cubicBezTo>
                  <a:cubicBezTo>
                    <a:pt x="70" y="13"/>
                    <a:pt x="54" y="29"/>
                    <a:pt x="33" y="66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4" y="236"/>
                  </a:cubicBezTo>
                  <a:cubicBezTo>
                    <a:pt x="70" y="252"/>
                    <a:pt x="103" y="273"/>
                    <a:pt x="136" y="273"/>
                  </a:cubicBezTo>
                  <a:cubicBezTo>
                    <a:pt x="190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29"/>
                    <a:pt x="173" y="13"/>
                    <a:pt x="157" y="13"/>
                  </a:cubicBezTo>
                  <a:cubicBezTo>
                    <a:pt x="147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14"/>
            <p:cNvSpPr/>
            <p:nvPr/>
          </p:nvSpPr>
          <p:spPr>
            <a:xfrm>
              <a:off x="4011925" y="21946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7" y="0"/>
                  </a:moveTo>
                  <a:cubicBezTo>
                    <a:pt x="82" y="0"/>
                    <a:pt x="31" y="33"/>
                    <a:pt x="17" y="74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104" y="264"/>
                    <a:pt x="120" y="264"/>
                    <a:pt x="137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3" y="4"/>
                  </a:cubicBezTo>
                  <a:cubicBezTo>
                    <a:pt x="145" y="1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14"/>
            <p:cNvSpPr/>
            <p:nvPr/>
          </p:nvSpPr>
          <p:spPr>
            <a:xfrm>
              <a:off x="4010600" y="2241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21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44"/>
                    <a:pt x="87" y="260"/>
                    <a:pt x="103" y="260"/>
                  </a:cubicBezTo>
                  <a:cubicBezTo>
                    <a:pt x="140" y="260"/>
                    <a:pt x="173" y="260"/>
                    <a:pt x="190" y="227"/>
                  </a:cubicBezTo>
                  <a:cubicBezTo>
                    <a:pt x="206" y="206"/>
                    <a:pt x="227" y="173"/>
                    <a:pt x="227" y="140"/>
                  </a:cubicBezTo>
                  <a:cubicBezTo>
                    <a:pt x="243" y="103"/>
                    <a:pt x="227" y="70"/>
                    <a:pt x="206" y="54"/>
                  </a:cubicBezTo>
                  <a:cubicBezTo>
                    <a:pt x="190" y="37"/>
                    <a:pt x="173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14"/>
            <p:cNvSpPr/>
            <p:nvPr/>
          </p:nvSpPr>
          <p:spPr>
            <a:xfrm>
              <a:off x="4044075" y="226957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19" y="1"/>
                  </a:moveTo>
                  <a:cubicBezTo>
                    <a:pt x="72" y="1"/>
                    <a:pt x="34" y="34"/>
                    <a:pt x="22" y="82"/>
                  </a:cubicBezTo>
                  <a:cubicBezTo>
                    <a:pt x="1" y="152"/>
                    <a:pt x="38" y="222"/>
                    <a:pt x="88" y="255"/>
                  </a:cubicBezTo>
                  <a:cubicBezTo>
                    <a:pt x="97" y="258"/>
                    <a:pt x="107" y="259"/>
                    <a:pt x="117" y="259"/>
                  </a:cubicBezTo>
                  <a:cubicBezTo>
                    <a:pt x="163" y="259"/>
                    <a:pt x="211" y="229"/>
                    <a:pt x="228" y="185"/>
                  </a:cubicBezTo>
                  <a:cubicBezTo>
                    <a:pt x="244" y="119"/>
                    <a:pt x="228" y="32"/>
                    <a:pt x="174" y="16"/>
                  </a:cubicBezTo>
                  <a:cubicBezTo>
                    <a:pt x="155" y="6"/>
                    <a:pt x="13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14"/>
            <p:cNvSpPr/>
            <p:nvPr/>
          </p:nvSpPr>
          <p:spPr>
            <a:xfrm>
              <a:off x="4047600" y="221925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70"/>
                    <a:pt x="0" y="136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69" y="239"/>
                    <a:pt x="190" y="223"/>
                    <a:pt x="206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6" y="33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14"/>
            <p:cNvSpPr/>
            <p:nvPr/>
          </p:nvSpPr>
          <p:spPr>
            <a:xfrm>
              <a:off x="4035125" y="2252150"/>
              <a:ext cx="6400" cy="6600"/>
            </a:xfrm>
            <a:custGeom>
              <a:avLst/>
              <a:gdLst/>
              <a:ahLst/>
              <a:cxnLst/>
              <a:rect l="l" t="t" r="r" b="b"/>
              <a:pathLst>
                <a:path w="256" h="264" extrusionOk="0">
                  <a:moveTo>
                    <a:pt x="111" y="1"/>
                  </a:moveTo>
                  <a:cubicBezTo>
                    <a:pt x="92" y="1"/>
                    <a:pt x="76" y="13"/>
                    <a:pt x="50" y="24"/>
                  </a:cubicBezTo>
                  <a:cubicBezTo>
                    <a:pt x="17" y="74"/>
                    <a:pt x="0" y="160"/>
                    <a:pt x="33" y="214"/>
                  </a:cubicBezTo>
                  <a:cubicBezTo>
                    <a:pt x="50" y="230"/>
                    <a:pt x="87" y="247"/>
                    <a:pt x="120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39" y="177"/>
                    <a:pt x="256" y="111"/>
                    <a:pt x="206" y="41"/>
                  </a:cubicBezTo>
                  <a:cubicBezTo>
                    <a:pt x="206" y="24"/>
                    <a:pt x="190" y="24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14"/>
            <p:cNvSpPr/>
            <p:nvPr/>
          </p:nvSpPr>
          <p:spPr>
            <a:xfrm>
              <a:off x="4050575" y="22519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87" y="0"/>
                  </a:moveTo>
                  <a:cubicBezTo>
                    <a:pt x="34" y="33"/>
                    <a:pt x="1" y="83"/>
                    <a:pt x="17" y="136"/>
                  </a:cubicBezTo>
                  <a:cubicBezTo>
                    <a:pt x="17" y="169"/>
                    <a:pt x="34" y="206"/>
                    <a:pt x="50" y="223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207" y="239"/>
                    <a:pt x="240" y="169"/>
                    <a:pt x="240" y="103"/>
                  </a:cubicBezTo>
                  <a:cubicBezTo>
                    <a:pt x="223" y="83"/>
                    <a:pt x="223" y="83"/>
                    <a:pt x="223" y="66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14"/>
            <p:cNvSpPr/>
            <p:nvPr/>
          </p:nvSpPr>
          <p:spPr>
            <a:xfrm>
              <a:off x="4038925" y="22067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4" y="17"/>
                    <a:pt x="1" y="87"/>
                    <a:pt x="21" y="157"/>
                  </a:cubicBezTo>
                  <a:cubicBezTo>
                    <a:pt x="21" y="190"/>
                    <a:pt x="38" y="207"/>
                    <a:pt x="54" y="239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74" y="260"/>
                    <a:pt x="190" y="239"/>
                    <a:pt x="207" y="207"/>
                  </a:cubicBezTo>
                  <a:cubicBezTo>
                    <a:pt x="228" y="174"/>
                    <a:pt x="244" y="136"/>
                    <a:pt x="228" y="103"/>
                  </a:cubicBezTo>
                  <a:cubicBezTo>
                    <a:pt x="228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14"/>
            <p:cNvSpPr/>
            <p:nvPr/>
          </p:nvSpPr>
          <p:spPr>
            <a:xfrm>
              <a:off x="4040675" y="21913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8"/>
                    <a:pt x="1" y="158"/>
                  </a:cubicBezTo>
                  <a:cubicBezTo>
                    <a:pt x="15" y="215"/>
                    <a:pt x="58" y="264"/>
                    <a:pt x="113" y="264"/>
                  </a:cubicBezTo>
                  <a:cubicBezTo>
                    <a:pt x="121" y="264"/>
                    <a:pt x="129" y="263"/>
                    <a:pt x="137" y="261"/>
                  </a:cubicBezTo>
                  <a:cubicBezTo>
                    <a:pt x="158" y="261"/>
                    <a:pt x="191" y="240"/>
                    <a:pt x="207" y="207"/>
                  </a:cubicBezTo>
                  <a:cubicBezTo>
                    <a:pt x="224" y="174"/>
                    <a:pt x="224" y="137"/>
                    <a:pt x="224" y="104"/>
                  </a:cubicBezTo>
                  <a:cubicBezTo>
                    <a:pt x="224" y="71"/>
                    <a:pt x="207" y="55"/>
                    <a:pt x="174" y="17"/>
                  </a:cubicBezTo>
                  <a:lnTo>
                    <a:pt x="158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14"/>
            <p:cNvSpPr/>
            <p:nvPr/>
          </p:nvSpPr>
          <p:spPr>
            <a:xfrm>
              <a:off x="4053975" y="22024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1" y="0"/>
                  </a:moveTo>
                  <a:cubicBezTo>
                    <a:pt x="104" y="0"/>
                    <a:pt x="71" y="0"/>
                    <a:pt x="54" y="21"/>
                  </a:cubicBezTo>
                  <a:cubicBezTo>
                    <a:pt x="1" y="70"/>
                    <a:pt x="1" y="157"/>
                    <a:pt x="38" y="206"/>
                  </a:cubicBezTo>
                  <a:cubicBezTo>
                    <a:pt x="54" y="243"/>
                    <a:pt x="87" y="260"/>
                    <a:pt x="104" y="260"/>
                  </a:cubicBezTo>
                  <a:cubicBezTo>
                    <a:pt x="141" y="260"/>
                    <a:pt x="174" y="260"/>
                    <a:pt x="190" y="227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7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14"/>
            <p:cNvSpPr/>
            <p:nvPr/>
          </p:nvSpPr>
          <p:spPr>
            <a:xfrm>
              <a:off x="3974500" y="2185750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22" y="190"/>
                    <a:pt x="22" y="223"/>
                    <a:pt x="55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58" y="256"/>
                    <a:pt x="191" y="239"/>
                    <a:pt x="207" y="206"/>
                  </a:cubicBezTo>
                  <a:cubicBezTo>
                    <a:pt x="228" y="173"/>
                    <a:pt x="228" y="136"/>
                    <a:pt x="228" y="103"/>
                  </a:cubicBezTo>
                  <a:cubicBezTo>
                    <a:pt x="228" y="70"/>
                    <a:pt x="207" y="50"/>
                    <a:pt x="174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14"/>
            <p:cNvSpPr/>
            <p:nvPr/>
          </p:nvSpPr>
          <p:spPr>
            <a:xfrm>
              <a:off x="3983175" y="224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14"/>
            <p:cNvSpPr/>
            <p:nvPr/>
          </p:nvSpPr>
          <p:spPr>
            <a:xfrm>
              <a:off x="3971100" y="2236300"/>
              <a:ext cx="6025" cy="6475"/>
            </a:xfrm>
            <a:custGeom>
              <a:avLst/>
              <a:gdLst/>
              <a:ahLst/>
              <a:cxnLst/>
              <a:rect l="l" t="t" r="r" b="b"/>
              <a:pathLst>
                <a:path w="241" h="259" extrusionOk="0">
                  <a:moveTo>
                    <a:pt x="125" y="1"/>
                  </a:moveTo>
                  <a:cubicBezTo>
                    <a:pt x="79" y="1"/>
                    <a:pt x="31" y="33"/>
                    <a:pt x="17" y="73"/>
                  </a:cubicBezTo>
                  <a:cubicBezTo>
                    <a:pt x="1" y="143"/>
                    <a:pt x="17" y="229"/>
                    <a:pt x="88" y="246"/>
                  </a:cubicBezTo>
                  <a:cubicBezTo>
                    <a:pt x="101" y="255"/>
                    <a:pt x="115" y="259"/>
                    <a:pt x="130" y="259"/>
                  </a:cubicBezTo>
                  <a:cubicBezTo>
                    <a:pt x="170" y="259"/>
                    <a:pt x="211" y="227"/>
                    <a:pt x="224" y="176"/>
                  </a:cubicBezTo>
                  <a:cubicBezTo>
                    <a:pt x="240" y="110"/>
                    <a:pt x="224" y="40"/>
                    <a:pt x="158" y="7"/>
                  </a:cubicBezTo>
                  <a:cubicBezTo>
                    <a:pt x="147" y="3"/>
                    <a:pt x="136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14"/>
            <p:cNvSpPr/>
            <p:nvPr/>
          </p:nvSpPr>
          <p:spPr>
            <a:xfrm>
              <a:off x="3977600" y="22184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104" y="0"/>
                    <a:pt x="83" y="0"/>
                    <a:pt x="83" y="17"/>
                  </a:cubicBezTo>
                  <a:cubicBezTo>
                    <a:pt x="34" y="33"/>
                    <a:pt x="1" y="83"/>
                    <a:pt x="17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39"/>
                    <a:pt x="240" y="186"/>
                    <a:pt x="223" y="103"/>
                  </a:cubicBezTo>
                  <a:lnTo>
                    <a:pt x="223" y="83"/>
                  </a:lnTo>
                  <a:cubicBezTo>
                    <a:pt x="207" y="5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14"/>
            <p:cNvSpPr/>
            <p:nvPr/>
          </p:nvSpPr>
          <p:spPr>
            <a:xfrm>
              <a:off x="39621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83" y="256"/>
                    <a:pt x="103" y="256"/>
                  </a:cubicBezTo>
                  <a:cubicBezTo>
                    <a:pt x="136" y="256"/>
                    <a:pt x="169" y="256"/>
                    <a:pt x="186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86" y="34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14"/>
            <p:cNvSpPr/>
            <p:nvPr/>
          </p:nvSpPr>
          <p:spPr>
            <a:xfrm>
              <a:off x="3967300" y="22029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73" y="252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207" y="256"/>
                    <a:pt x="240" y="186"/>
                    <a:pt x="223" y="120"/>
                  </a:cubicBezTo>
                  <a:cubicBezTo>
                    <a:pt x="223" y="83"/>
                    <a:pt x="207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14"/>
            <p:cNvSpPr/>
            <p:nvPr/>
          </p:nvSpPr>
          <p:spPr>
            <a:xfrm>
              <a:off x="3991725" y="21859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4" y="1"/>
                  </a:moveTo>
                  <a:cubicBezTo>
                    <a:pt x="76" y="1"/>
                    <a:pt x="60" y="13"/>
                    <a:pt x="33" y="24"/>
                  </a:cubicBezTo>
                  <a:cubicBezTo>
                    <a:pt x="17" y="41"/>
                    <a:pt x="1" y="78"/>
                    <a:pt x="1" y="111"/>
                  </a:cubicBezTo>
                  <a:cubicBezTo>
                    <a:pt x="1" y="144"/>
                    <a:pt x="1" y="181"/>
                    <a:pt x="17" y="214"/>
                  </a:cubicBezTo>
                  <a:cubicBezTo>
                    <a:pt x="48" y="245"/>
                    <a:pt x="83" y="263"/>
                    <a:pt x="117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23" y="181"/>
                    <a:pt x="240" y="111"/>
                    <a:pt x="207" y="41"/>
                  </a:cubicBezTo>
                  <a:cubicBezTo>
                    <a:pt x="190" y="24"/>
                    <a:pt x="174" y="8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14"/>
            <p:cNvSpPr/>
            <p:nvPr/>
          </p:nvSpPr>
          <p:spPr>
            <a:xfrm>
              <a:off x="3995650" y="2243350"/>
              <a:ext cx="6400" cy="6425"/>
            </a:xfrm>
            <a:custGeom>
              <a:avLst/>
              <a:gdLst/>
              <a:ahLst/>
              <a:cxnLst/>
              <a:rect l="l" t="t" r="r" b="b"/>
              <a:pathLst>
                <a:path w="256" h="257" extrusionOk="0">
                  <a:moveTo>
                    <a:pt x="127" y="1"/>
                  </a:moveTo>
                  <a:cubicBezTo>
                    <a:pt x="86" y="1"/>
                    <a:pt x="45" y="32"/>
                    <a:pt x="33" y="83"/>
                  </a:cubicBezTo>
                  <a:cubicBezTo>
                    <a:pt x="0" y="154"/>
                    <a:pt x="33" y="220"/>
                    <a:pt x="83" y="257"/>
                  </a:cubicBezTo>
                  <a:lnTo>
                    <a:pt x="136" y="257"/>
                  </a:lnTo>
                  <a:cubicBezTo>
                    <a:pt x="186" y="257"/>
                    <a:pt x="223" y="220"/>
                    <a:pt x="239" y="170"/>
                  </a:cubicBezTo>
                  <a:cubicBezTo>
                    <a:pt x="256" y="137"/>
                    <a:pt x="239" y="83"/>
                    <a:pt x="223" y="50"/>
                  </a:cubicBezTo>
                  <a:cubicBezTo>
                    <a:pt x="206" y="34"/>
                    <a:pt x="186" y="13"/>
                    <a:pt x="169" y="13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14"/>
            <p:cNvSpPr/>
            <p:nvPr/>
          </p:nvSpPr>
          <p:spPr>
            <a:xfrm>
              <a:off x="3993075" y="2213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30"/>
                    <a:pt x="83" y="247"/>
                    <a:pt x="103" y="263"/>
                  </a:cubicBezTo>
                  <a:cubicBezTo>
                    <a:pt x="136" y="263"/>
                    <a:pt x="169" y="247"/>
                    <a:pt x="186" y="230"/>
                  </a:cubicBezTo>
                  <a:cubicBezTo>
                    <a:pt x="223" y="214"/>
                    <a:pt x="223" y="177"/>
                    <a:pt x="239" y="144"/>
                  </a:cubicBezTo>
                  <a:cubicBezTo>
                    <a:pt x="239" y="111"/>
                    <a:pt x="223" y="74"/>
                    <a:pt x="206" y="41"/>
                  </a:cubicBezTo>
                  <a:cubicBezTo>
                    <a:pt x="186" y="24"/>
                    <a:pt x="186" y="24"/>
                    <a:pt x="153" y="8"/>
                  </a:cubicBezTo>
                  <a:lnTo>
                    <a:pt x="136" y="8"/>
                  </a:lnTo>
                  <a:cubicBezTo>
                    <a:pt x="127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14"/>
            <p:cNvSpPr/>
            <p:nvPr/>
          </p:nvSpPr>
          <p:spPr>
            <a:xfrm>
              <a:off x="3999875" y="219845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1" y="0"/>
                  </a:moveTo>
                  <a:cubicBezTo>
                    <a:pt x="115" y="0"/>
                    <a:pt x="109" y="2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81"/>
                    <a:pt x="37" y="214"/>
                    <a:pt x="54" y="230"/>
                  </a:cubicBezTo>
                  <a:cubicBezTo>
                    <a:pt x="87" y="247"/>
                    <a:pt x="103" y="263"/>
                    <a:pt x="140" y="263"/>
                  </a:cubicBezTo>
                  <a:cubicBezTo>
                    <a:pt x="173" y="247"/>
                    <a:pt x="190" y="230"/>
                    <a:pt x="206" y="214"/>
                  </a:cubicBezTo>
                  <a:cubicBezTo>
                    <a:pt x="223" y="181"/>
                    <a:pt x="243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14"/>
            <p:cNvSpPr/>
            <p:nvPr/>
          </p:nvSpPr>
          <p:spPr>
            <a:xfrm>
              <a:off x="3989150" y="22303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7" y="71"/>
                    <a:pt x="190" y="38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14"/>
            <p:cNvSpPr/>
            <p:nvPr/>
          </p:nvSpPr>
          <p:spPr>
            <a:xfrm>
              <a:off x="4003375" y="22260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3" y="1"/>
                  </a:moveTo>
                  <a:cubicBezTo>
                    <a:pt x="59" y="1"/>
                    <a:pt x="14" y="33"/>
                    <a:pt x="0" y="72"/>
                  </a:cubicBezTo>
                  <a:lnTo>
                    <a:pt x="0" y="143"/>
                  </a:lnTo>
                  <a:cubicBezTo>
                    <a:pt x="0" y="192"/>
                    <a:pt x="33" y="229"/>
                    <a:pt x="66" y="246"/>
                  </a:cubicBezTo>
                  <a:cubicBezTo>
                    <a:pt x="82" y="252"/>
                    <a:pt x="99" y="256"/>
                    <a:pt x="116" y="256"/>
                  </a:cubicBezTo>
                  <a:cubicBezTo>
                    <a:pt x="139" y="256"/>
                    <a:pt x="160" y="248"/>
                    <a:pt x="169" y="229"/>
                  </a:cubicBezTo>
                  <a:cubicBezTo>
                    <a:pt x="186" y="213"/>
                    <a:pt x="207" y="192"/>
                    <a:pt x="207" y="176"/>
                  </a:cubicBezTo>
                  <a:cubicBezTo>
                    <a:pt x="240" y="110"/>
                    <a:pt x="207" y="39"/>
                    <a:pt x="153" y="6"/>
                  </a:cubicBezTo>
                  <a:cubicBezTo>
                    <a:pt x="139" y="2"/>
                    <a:pt x="12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14"/>
            <p:cNvSpPr/>
            <p:nvPr/>
          </p:nvSpPr>
          <p:spPr>
            <a:xfrm>
              <a:off x="3986575" y="2277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87"/>
                    <a:pt x="17" y="157"/>
                  </a:cubicBezTo>
                  <a:cubicBezTo>
                    <a:pt x="17" y="190"/>
                    <a:pt x="33" y="227"/>
                    <a:pt x="70" y="244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39" y="140"/>
                    <a:pt x="223" y="103"/>
                  </a:cubicBezTo>
                  <a:cubicBezTo>
                    <a:pt x="223" y="70"/>
                    <a:pt x="207" y="54"/>
                    <a:pt x="190" y="21"/>
                  </a:cubicBezTo>
                  <a:lnTo>
                    <a:pt x="157" y="21"/>
                  </a:lnTo>
                  <a:cubicBezTo>
                    <a:pt x="157" y="0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14"/>
            <p:cNvSpPr/>
            <p:nvPr/>
          </p:nvSpPr>
          <p:spPr>
            <a:xfrm>
              <a:off x="4022650" y="2208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3"/>
                  </a:cubicBezTo>
                  <a:cubicBezTo>
                    <a:pt x="17" y="191"/>
                    <a:pt x="33" y="224"/>
                    <a:pt x="70" y="240"/>
                  </a:cubicBezTo>
                  <a:cubicBezTo>
                    <a:pt x="82" y="252"/>
                    <a:pt x="102" y="265"/>
                    <a:pt x="118" y="265"/>
                  </a:cubicBezTo>
                  <a:cubicBezTo>
                    <a:pt x="125" y="265"/>
                    <a:pt x="132" y="263"/>
                    <a:pt x="136" y="257"/>
                  </a:cubicBezTo>
                  <a:cubicBezTo>
                    <a:pt x="207" y="257"/>
                    <a:pt x="240" y="191"/>
                    <a:pt x="240" y="121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57" y="1"/>
                    <a:pt x="13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14"/>
            <p:cNvSpPr/>
            <p:nvPr/>
          </p:nvSpPr>
          <p:spPr>
            <a:xfrm>
              <a:off x="4089225" y="242755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7"/>
                    <a:pt x="50" y="34"/>
                  </a:cubicBezTo>
                  <a:cubicBezTo>
                    <a:pt x="17" y="87"/>
                    <a:pt x="1" y="153"/>
                    <a:pt x="34" y="223"/>
                  </a:cubicBezTo>
                  <a:cubicBezTo>
                    <a:pt x="63" y="250"/>
                    <a:pt x="97" y="263"/>
                    <a:pt x="129" y="263"/>
                  </a:cubicBezTo>
                  <a:cubicBezTo>
                    <a:pt x="156" y="263"/>
                    <a:pt x="183" y="255"/>
                    <a:pt x="207" y="240"/>
                  </a:cubicBezTo>
                  <a:cubicBezTo>
                    <a:pt x="240" y="190"/>
                    <a:pt x="256" y="104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3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14"/>
            <p:cNvSpPr/>
            <p:nvPr/>
          </p:nvSpPr>
          <p:spPr>
            <a:xfrm>
              <a:off x="4080675" y="23691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86" y="17"/>
                  </a:cubicBezTo>
                  <a:cubicBezTo>
                    <a:pt x="186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14"/>
            <p:cNvSpPr/>
            <p:nvPr/>
          </p:nvSpPr>
          <p:spPr>
            <a:xfrm>
              <a:off x="4099550" y="22273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87" y="1"/>
                    <a:pt x="50" y="1"/>
                    <a:pt x="33" y="34"/>
                  </a:cubicBezTo>
                  <a:cubicBezTo>
                    <a:pt x="17" y="55"/>
                    <a:pt x="0" y="88"/>
                    <a:pt x="0" y="121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33" y="240"/>
                    <a:pt x="70" y="261"/>
                    <a:pt x="87" y="261"/>
                  </a:cubicBezTo>
                  <a:cubicBezTo>
                    <a:pt x="120" y="261"/>
                    <a:pt x="153" y="261"/>
                    <a:pt x="173" y="224"/>
                  </a:cubicBezTo>
                  <a:cubicBezTo>
                    <a:pt x="223" y="191"/>
                    <a:pt x="223" y="104"/>
                    <a:pt x="190" y="55"/>
                  </a:cubicBezTo>
                  <a:cubicBezTo>
                    <a:pt x="173" y="34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14"/>
            <p:cNvSpPr/>
            <p:nvPr/>
          </p:nvSpPr>
          <p:spPr>
            <a:xfrm>
              <a:off x="4084900" y="24446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71" y="21"/>
                    <a:pt x="54" y="37"/>
                    <a:pt x="38" y="54"/>
                  </a:cubicBezTo>
                  <a:cubicBezTo>
                    <a:pt x="17" y="87"/>
                    <a:pt x="1" y="124"/>
                    <a:pt x="17" y="157"/>
                  </a:cubicBezTo>
                  <a:cubicBezTo>
                    <a:pt x="17" y="190"/>
                    <a:pt x="38" y="227"/>
                    <a:pt x="54" y="243"/>
                  </a:cubicBezTo>
                  <a:cubicBezTo>
                    <a:pt x="78" y="255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7" y="21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14"/>
            <p:cNvSpPr/>
            <p:nvPr/>
          </p:nvSpPr>
          <p:spPr>
            <a:xfrm>
              <a:off x="4092625" y="2459800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13" y="1"/>
                  </a:moveTo>
                  <a:cubicBezTo>
                    <a:pt x="72" y="1"/>
                    <a:pt x="32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41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4" y="137"/>
                    <a:pt x="223" y="84"/>
                    <a:pt x="207" y="51"/>
                  </a:cubicBezTo>
                  <a:cubicBezTo>
                    <a:pt x="190" y="34"/>
                    <a:pt x="174" y="13"/>
                    <a:pt x="158" y="13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14"/>
            <p:cNvSpPr/>
            <p:nvPr/>
          </p:nvSpPr>
          <p:spPr>
            <a:xfrm>
              <a:off x="4099950" y="2194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2" y="0"/>
                  </a:moveTo>
                  <a:cubicBezTo>
                    <a:pt x="87" y="0"/>
                    <a:pt x="71" y="5"/>
                    <a:pt x="54" y="16"/>
                  </a:cubicBezTo>
                  <a:cubicBezTo>
                    <a:pt x="34" y="32"/>
                    <a:pt x="17" y="65"/>
                    <a:pt x="1" y="82"/>
                  </a:cubicBezTo>
                  <a:lnTo>
                    <a:pt x="1" y="168"/>
                  </a:lnTo>
                  <a:cubicBezTo>
                    <a:pt x="17" y="201"/>
                    <a:pt x="34" y="238"/>
                    <a:pt x="71" y="255"/>
                  </a:cubicBezTo>
                  <a:cubicBezTo>
                    <a:pt x="84" y="263"/>
                    <a:pt x="98" y="268"/>
                    <a:pt x="113" y="268"/>
                  </a:cubicBezTo>
                  <a:cubicBezTo>
                    <a:pt x="154" y="268"/>
                    <a:pt x="195" y="236"/>
                    <a:pt x="207" y="185"/>
                  </a:cubicBezTo>
                  <a:cubicBezTo>
                    <a:pt x="223" y="119"/>
                    <a:pt x="207" y="32"/>
                    <a:pt x="137" y="16"/>
                  </a:cubicBezTo>
                  <a:cubicBezTo>
                    <a:pt x="128" y="5"/>
                    <a:pt x="116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14"/>
            <p:cNvSpPr/>
            <p:nvPr/>
          </p:nvSpPr>
          <p:spPr>
            <a:xfrm>
              <a:off x="4096550" y="2413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14"/>
            <p:cNvSpPr/>
            <p:nvPr/>
          </p:nvSpPr>
          <p:spPr>
            <a:xfrm>
              <a:off x="4084500" y="24021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8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09" y="231"/>
                    <a:pt x="223" y="178"/>
                  </a:cubicBezTo>
                  <a:cubicBezTo>
                    <a:pt x="239" y="107"/>
                    <a:pt x="223" y="37"/>
                    <a:pt x="157" y="4"/>
                  </a:cubicBezTo>
                  <a:cubicBezTo>
                    <a:pt x="148" y="2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14"/>
            <p:cNvSpPr/>
            <p:nvPr/>
          </p:nvSpPr>
          <p:spPr>
            <a:xfrm>
              <a:off x="4079325" y="224532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9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61"/>
                    <a:pt x="17" y="227"/>
                    <a:pt x="88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4" y="178"/>
                  </a:cubicBezTo>
                  <a:cubicBezTo>
                    <a:pt x="240" y="141"/>
                    <a:pt x="224" y="75"/>
                    <a:pt x="207" y="37"/>
                  </a:cubicBezTo>
                  <a:cubicBezTo>
                    <a:pt x="191" y="37"/>
                    <a:pt x="174" y="21"/>
                    <a:pt x="158" y="4"/>
                  </a:cubicBezTo>
                  <a:cubicBezTo>
                    <a:pt x="149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14"/>
            <p:cNvSpPr/>
            <p:nvPr/>
          </p:nvSpPr>
          <p:spPr>
            <a:xfrm>
              <a:off x="4081100" y="23240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17"/>
                    <a:pt x="0" y="66"/>
                    <a:pt x="0" y="153"/>
                  </a:cubicBezTo>
                  <a:cubicBezTo>
                    <a:pt x="17" y="223"/>
                    <a:pt x="66" y="256"/>
                    <a:pt x="120" y="256"/>
                  </a:cubicBezTo>
                  <a:cubicBezTo>
                    <a:pt x="153" y="256"/>
                    <a:pt x="190" y="223"/>
                    <a:pt x="206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14"/>
            <p:cNvSpPr/>
            <p:nvPr/>
          </p:nvSpPr>
          <p:spPr>
            <a:xfrm>
              <a:off x="4076350" y="24153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5" y="1"/>
                  </a:moveTo>
                  <a:cubicBezTo>
                    <a:pt x="81" y="1"/>
                    <a:pt x="30" y="31"/>
                    <a:pt x="17" y="75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4"/>
                    <a:pt x="116" y="259"/>
                    <a:pt x="131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14"/>
            <p:cNvSpPr/>
            <p:nvPr/>
          </p:nvSpPr>
          <p:spPr>
            <a:xfrm>
              <a:off x="4076350" y="2259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2" y="1"/>
                  </a:moveTo>
                  <a:cubicBezTo>
                    <a:pt x="59" y="1"/>
                    <a:pt x="24" y="33"/>
                    <a:pt x="0" y="81"/>
                  </a:cubicBezTo>
                  <a:lnTo>
                    <a:pt x="0" y="151"/>
                  </a:lnTo>
                  <a:cubicBezTo>
                    <a:pt x="0" y="184"/>
                    <a:pt x="33" y="238"/>
                    <a:pt x="71" y="255"/>
                  </a:cubicBezTo>
                  <a:cubicBezTo>
                    <a:pt x="79" y="259"/>
                    <a:pt x="89" y="261"/>
                    <a:pt x="100" y="261"/>
                  </a:cubicBezTo>
                  <a:cubicBezTo>
                    <a:pt x="129" y="261"/>
                    <a:pt x="163" y="246"/>
                    <a:pt x="190" y="222"/>
                  </a:cubicBezTo>
                  <a:cubicBezTo>
                    <a:pt x="190" y="222"/>
                    <a:pt x="207" y="201"/>
                    <a:pt x="207" y="184"/>
                  </a:cubicBezTo>
                  <a:cubicBezTo>
                    <a:pt x="240" y="118"/>
                    <a:pt x="207" y="32"/>
                    <a:pt x="153" y="15"/>
                  </a:cubicBezTo>
                  <a:cubicBezTo>
                    <a:pt x="135" y="5"/>
                    <a:pt x="11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14"/>
            <p:cNvSpPr/>
            <p:nvPr/>
          </p:nvSpPr>
          <p:spPr>
            <a:xfrm>
              <a:off x="4074600" y="2309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7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14"/>
            <p:cNvSpPr/>
            <p:nvPr/>
          </p:nvSpPr>
          <p:spPr>
            <a:xfrm>
              <a:off x="4072425" y="2354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0"/>
                  </a:moveTo>
                  <a:cubicBezTo>
                    <a:pt x="124" y="0"/>
                    <a:pt x="87" y="0"/>
                    <a:pt x="54" y="38"/>
                  </a:cubicBezTo>
                  <a:cubicBezTo>
                    <a:pt x="21" y="71"/>
                    <a:pt x="1" y="157"/>
                    <a:pt x="54" y="207"/>
                  </a:cubicBezTo>
                  <a:cubicBezTo>
                    <a:pt x="71" y="244"/>
                    <a:pt x="87" y="260"/>
                    <a:pt x="124" y="260"/>
                  </a:cubicBezTo>
                  <a:cubicBezTo>
                    <a:pt x="157" y="260"/>
                    <a:pt x="174" y="260"/>
                    <a:pt x="207" y="227"/>
                  </a:cubicBezTo>
                  <a:cubicBezTo>
                    <a:pt x="228" y="207"/>
                    <a:pt x="244" y="174"/>
                    <a:pt x="244" y="141"/>
                  </a:cubicBezTo>
                  <a:cubicBezTo>
                    <a:pt x="244" y="104"/>
                    <a:pt x="244" y="71"/>
                    <a:pt x="228" y="54"/>
                  </a:cubicBezTo>
                  <a:cubicBezTo>
                    <a:pt x="207" y="38"/>
                    <a:pt x="190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14"/>
            <p:cNvSpPr/>
            <p:nvPr/>
          </p:nvSpPr>
          <p:spPr>
            <a:xfrm>
              <a:off x="4066875" y="21994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0" y="260"/>
                  </a:cubicBezTo>
                  <a:cubicBezTo>
                    <a:pt x="206" y="244"/>
                    <a:pt x="243" y="174"/>
                    <a:pt x="243" y="104"/>
                  </a:cubicBezTo>
                  <a:cubicBezTo>
                    <a:pt x="223" y="71"/>
                    <a:pt x="206" y="54"/>
                    <a:pt x="190" y="17"/>
                  </a:cubicBezTo>
                  <a:cubicBezTo>
                    <a:pt x="190" y="17"/>
                    <a:pt x="173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14"/>
            <p:cNvSpPr/>
            <p:nvPr/>
          </p:nvSpPr>
          <p:spPr>
            <a:xfrm>
              <a:off x="4064700" y="22192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4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53"/>
                    <a:pt x="21" y="190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27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41" y="0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14"/>
            <p:cNvSpPr/>
            <p:nvPr/>
          </p:nvSpPr>
          <p:spPr>
            <a:xfrm>
              <a:off x="3867625" y="23771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1" y="161"/>
                    <a:pt x="34" y="227"/>
                    <a:pt x="87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3" y="178"/>
                  </a:cubicBezTo>
                  <a:cubicBezTo>
                    <a:pt x="240" y="124"/>
                    <a:pt x="240" y="75"/>
                    <a:pt x="207" y="42"/>
                  </a:cubicBezTo>
                  <a:cubicBezTo>
                    <a:pt x="190" y="42"/>
                    <a:pt x="190" y="21"/>
                    <a:pt x="174" y="5"/>
                  </a:cubicBezTo>
                  <a:cubicBezTo>
                    <a:pt x="162" y="2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14"/>
            <p:cNvSpPr/>
            <p:nvPr/>
          </p:nvSpPr>
          <p:spPr>
            <a:xfrm>
              <a:off x="4054400" y="218615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21" y="223"/>
                    <a:pt x="54" y="240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20" y="267"/>
                    <a:pt x="130" y="265"/>
                    <a:pt x="140" y="261"/>
                  </a:cubicBezTo>
                  <a:cubicBezTo>
                    <a:pt x="190" y="261"/>
                    <a:pt x="243" y="190"/>
                    <a:pt x="227" y="120"/>
                  </a:cubicBezTo>
                  <a:cubicBezTo>
                    <a:pt x="227" y="87"/>
                    <a:pt x="206" y="54"/>
                    <a:pt x="173" y="34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14"/>
            <p:cNvSpPr/>
            <p:nvPr/>
          </p:nvSpPr>
          <p:spPr>
            <a:xfrm>
              <a:off x="4069025" y="22766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9" y="1"/>
                  </a:moveTo>
                  <a:cubicBezTo>
                    <a:pt x="81" y="1"/>
                    <a:pt x="31" y="33"/>
                    <a:pt x="17" y="91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4" y="265"/>
                    <a:pt x="120" y="265"/>
                    <a:pt x="137" y="265"/>
                  </a:cubicBezTo>
                  <a:cubicBezTo>
                    <a:pt x="174" y="265"/>
                    <a:pt x="207" y="227"/>
                    <a:pt x="223" y="178"/>
                  </a:cubicBezTo>
                  <a:cubicBezTo>
                    <a:pt x="240" y="124"/>
                    <a:pt x="223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14"/>
            <p:cNvSpPr/>
            <p:nvPr/>
          </p:nvSpPr>
          <p:spPr>
            <a:xfrm>
              <a:off x="4059550" y="23106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0"/>
                    <a:pt x="0" y="70"/>
                    <a:pt x="21" y="140"/>
                  </a:cubicBezTo>
                  <a:cubicBezTo>
                    <a:pt x="21" y="190"/>
                    <a:pt x="37" y="227"/>
                    <a:pt x="70" y="243"/>
                  </a:cubicBezTo>
                  <a:cubicBezTo>
                    <a:pt x="87" y="260"/>
                    <a:pt x="124" y="260"/>
                    <a:pt x="141" y="260"/>
                  </a:cubicBezTo>
                  <a:cubicBezTo>
                    <a:pt x="174" y="243"/>
                    <a:pt x="190" y="227"/>
                    <a:pt x="207" y="206"/>
                  </a:cubicBezTo>
                  <a:cubicBezTo>
                    <a:pt x="227" y="173"/>
                    <a:pt x="244" y="140"/>
                    <a:pt x="227" y="103"/>
                  </a:cubicBezTo>
                  <a:cubicBezTo>
                    <a:pt x="227" y="70"/>
                    <a:pt x="207" y="37"/>
                    <a:pt x="190" y="21"/>
                  </a:cubicBezTo>
                  <a:cubicBezTo>
                    <a:pt x="174" y="21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14"/>
            <p:cNvSpPr/>
            <p:nvPr/>
          </p:nvSpPr>
          <p:spPr>
            <a:xfrm>
              <a:off x="3959050" y="21885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12" y="0"/>
                  </a:moveTo>
                  <a:cubicBezTo>
                    <a:pt x="93" y="0"/>
                    <a:pt x="77" y="12"/>
                    <a:pt x="54" y="23"/>
                  </a:cubicBezTo>
                  <a:cubicBezTo>
                    <a:pt x="21" y="77"/>
                    <a:pt x="1" y="164"/>
                    <a:pt x="38" y="213"/>
                  </a:cubicBezTo>
                  <a:cubicBezTo>
                    <a:pt x="54" y="229"/>
                    <a:pt x="87" y="246"/>
                    <a:pt x="124" y="267"/>
                  </a:cubicBezTo>
                  <a:cubicBezTo>
                    <a:pt x="141" y="267"/>
                    <a:pt x="174" y="246"/>
                    <a:pt x="190" y="229"/>
                  </a:cubicBezTo>
                  <a:cubicBezTo>
                    <a:pt x="227" y="213"/>
                    <a:pt x="244" y="180"/>
                    <a:pt x="244" y="143"/>
                  </a:cubicBezTo>
                  <a:cubicBezTo>
                    <a:pt x="244" y="110"/>
                    <a:pt x="244" y="77"/>
                    <a:pt x="207" y="40"/>
                  </a:cubicBezTo>
                  <a:cubicBezTo>
                    <a:pt x="207" y="23"/>
                    <a:pt x="190" y="7"/>
                    <a:pt x="174" y="7"/>
                  </a:cubicBezTo>
                  <a:lnTo>
                    <a:pt x="141" y="7"/>
                  </a:lnTo>
                  <a:cubicBezTo>
                    <a:pt x="130" y="2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14"/>
            <p:cNvSpPr/>
            <p:nvPr/>
          </p:nvSpPr>
          <p:spPr>
            <a:xfrm>
              <a:off x="4077575" y="2212750"/>
              <a:ext cx="5700" cy="6700"/>
            </a:xfrm>
            <a:custGeom>
              <a:avLst/>
              <a:gdLst/>
              <a:ahLst/>
              <a:cxnLst/>
              <a:rect l="l" t="t" r="r" b="b"/>
              <a:pathLst>
                <a:path w="228" h="268" extrusionOk="0">
                  <a:moveTo>
                    <a:pt x="87" y="0"/>
                  </a:moveTo>
                  <a:cubicBezTo>
                    <a:pt x="71" y="21"/>
                    <a:pt x="38" y="38"/>
                    <a:pt x="22" y="54"/>
                  </a:cubicBezTo>
                  <a:cubicBezTo>
                    <a:pt x="1" y="87"/>
                    <a:pt x="1" y="124"/>
                    <a:pt x="1" y="157"/>
                  </a:cubicBezTo>
                  <a:cubicBezTo>
                    <a:pt x="1" y="190"/>
                    <a:pt x="22" y="227"/>
                    <a:pt x="38" y="244"/>
                  </a:cubicBezTo>
                  <a:cubicBezTo>
                    <a:pt x="61" y="255"/>
                    <a:pt x="85" y="267"/>
                    <a:pt x="104" y="267"/>
                  </a:cubicBezTo>
                  <a:cubicBezTo>
                    <a:pt x="111" y="267"/>
                    <a:pt x="119" y="265"/>
                    <a:pt x="125" y="260"/>
                  </a:cubicBezTo>
                  <a:cubicBezTo>
                    <a:pt x="191" y="260"/>
                    <a:pt x="228" y="190"/>
                    <a:pt x="228" y="124"/>
                  </a:cubicBezTo>
                  <a:cubicBezTo>
                    <a:pt x="207" y="87"/>
                    <a:pt x="191" y="54"/>
                    <a:pt x="174" y="38"/>
                  </a:cubicBezTo>
                  <a:cubicBezTo>
                    <a:pt x="174" y="21"/>
                    <a:pt x="158" y="21"/>
                    <a:pt x="158" y="21"/>
                  </a:cubicBezTo>
                  <a:cubicBezTo>
                    <a:pt x="125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14"/>
            <p:cNvSpPr/>
            <p:nvPr/>
          </p:nvSpPr>
          <p:spPr>
            <a:xfrm>
              <a:off x="4090475" y="22579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70" y="0"/>
                    <a:pt x="54" y="33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206" y="256"/>
                    <a:pt x="244" y="190"/>
                    <a:pt x="227" y="120"/>
                  </a:cubicBezTo>
                  <a:cubicBezTo>
                    <a:pt x="227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14"/>
            <p:cNvSpPr/>
            <p:nvPr/>
          </p:nvSpPr>
          <p:spPr>
            <a:xfrm>
              <a:off x="4092225" y="2211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98"/>
                    <a:pt x="33" y="214"/>
                    <a:pt x="70" y="247"/>
                  </a:cubicBezTo>
                  <a:cubicBezTo>
                    <a:pt x="87" y="247"/>
                    <a:pt x="120" y="264"/>
                    <a:pt x="136" y="264"/>
                  </a:cubicBezTo>
                  <a:cubicBezTo>
                    <a:pt x="174" y="247"/>
                    <a:pt x="206" y="231"/>
                    <a:pt x="223" y="214"/>
                  </a:cubicBezTo>
                  <a:cubicBezTo>
                    <a:pt x="239" y="181"/>
                    <a:pt x="239" y="144"/>
                    <a:pt x="239" y="111"/>
                  </a:cubicBezTo>
                  <a:cubicBezTo>
                    <a:pt x="223" y="78"/>
                    <a:pt x="223" y="41"/>
                    <a:pt x="190" y="25"/>
                  </a:cubicBezTo>
                  <a:lnTo>
                    <a:pt x="174" y="8"/>
                  </a:lnTo>
                  <a:lnTo>
                    <a:pt x="157" y="8"/>
                  </a:ln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14"/>
            <p:cNvSpPr/>
            <p:nvPr/>
          </p:nvSpPr>
          <p:spPr>
            <a:xfrm>
              <a:off x="4084900" y="22279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1" y="153"/>
                    <a:pt x="38" y="219"/>
                    <a:pt x="87" y="256"/>
                  </a:cubicBezTo>
                  <a:lnTo>
                    <a:pt x="141" y="256"/>
                  </a:lnTo>
                  <a:cubicBezTo>
                    <a:pt x="174" y="256"/>
                    <a:pt x="207" y="219"/>
                    <a:pt x="223" y="186"/>
                  </a:cubicBezTo>
                  <a:cubicBezTo>
                    <a:pt x="244" y="137"/>
                    <a:pt x="244" y="83"/>
                    <a:pt x="207" y="50"/>
                  </a:cubicBezTo>
                  <a:cubicBezTo>
                    <a:pt x="190" y="34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14"/>
            <p:cNvSpPr/>
            <p:nvPr/>
          </p:nvSpPr>
          <p:spPr>
            <a:xfrm>
              <a:off x="4072950" y="2231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50" y="17"/>
                    <a:pt x="0" y="87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69" y="256"/>
                    <a:pt x="186" y="239"/>
                    <a:pt x="207" y="206"/>
                  </a:cubicBezTo>
                  <a:cubicBezTo>
                    <a:pt x="223" y="190"/>
                    <a:pt x="239" y="153"/>
                    <a:pt x="239" y="120"/>
                  </a:cubicBezTo>
                  <a:cubicBezTo>
                    <a:pt x="223" y="87"/>
                    <a:pt x="207" y="50"/>
                    <a:pt x="186" y="33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14"/>
            <p:cNvSpPr/>
            <p:nvPr/>
          </p:nvSpPr>
          <p:spPr>
            <a:xfrm>
              <a:off x="4096150" y="2242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1"/>
                    <a:pt x="17" y="207"/>
                    <a:pt x="49" y="240"/>
                  </a:cubicBezTo>
                  <a:cubicBezTo>
                    <a:pt x="66" y="257"/>
                    <a:pt x="103" y="257"/>
                    <a:pt x="136" y="257"/>
                  </a:cubicBezTo>
                  <a:cubicBezTo>
                    <a:pt x="186" y="240"/>
                    <a:pt x="223" y="174"/>
                    <a:pt x="223" y="104"/>
                  </a:cubicBezTo>
                  <a:cubicBezTo>
                    <a:pt x="223" y="71"/>
                    <a:pt x="186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14"/>
            <p:cNvSpPr/>
            <p:nvPr/>
          </p:nvSpPr>
          <p:spPr>
            <a:xfrm>
              <a:off x="4081500" y="2195650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37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17" y="87"/>
                    <a:pt x="1" y="153"/>
                    <a:pt x="50" y="223"/>
                  </a:cubicBezTo>
                  <a:cubicBezTo>
                    <a:pt x="72" y="252"/>
                    <a:pt x="104" y="271"/>
                    <a:pt x="137" y="271"/>
                  </a:cubicBezTo>
                  <a:cubicBezTo>
                    <a:pt x="160" y="271"/>
                    <a:pt x="185" y="261"/>
                    <a:pt x="207" y="239"/>
                  </a:cubicBezTo>
                  <a:cubicBezTo>
                    <a:pt x="256" y="190"/>
                    <a:pt x="256" y="103"/>
                    <a:pt x="223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74" y="17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78" name="Google Shape;5678;p14"/>
          <p:cNvSpPr txBox="1">
            <a:spLocks noGrp="1"/>
          </p:cNvSpPr>
          <p:nvPr>
            <p:ph type="title"/>
          </p:nvPr>
        </p:nvSpPr>
        <p:spPr>
          <a:xfrm>
            <a:off x="2178850" y="1627800"/>
            <a:ext cx="4786200" cy="159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679" name="Google Shape;5679;p14"/>
          <p:cNvSpPr txBox="1">
            <a:spLocks noGrp="1"/>
          </p:cNvSpPr>
          <p:nvPr>
            <p:ph type="subTitle" idx="1"/>
          </p:nvPr>
        </p:nvSpPr>
        <p:spPr>
          <a:xfrm>
            <a:off x="2659200" y="3295125"/>
            <a:ext cx="3838800" cy="6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b="1"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5680" name="Google Shape;5680;p14"/>
          <p:cNvSpPr/>
          <p:nvPr/>
        </p:nvSpPr>
        <p:spPr>
          <a:xfrm>
            <a:off x="289957" y="626688"/>
            <a:ext cx="860087" cy="755652"/>
          </a:xfrm>
          <a:custGeom>
            <a:avLst/>
            <a:gdLst/>
            <a:ahLst/>
            <a:cxnLst/>
            <a:rect l="l" t="t" r="r" b="b"/>
            <a:pathLst>
              <a:path w="2079" h="1827" extrusionOk="0">
                <a:moveTo>
                  <a:pt x="1037" y="0"/>
                </a:moveTo>
                <a:cubicBezTo>
                  <a:pt x="780" y="0"/>
                  <a:pt x="535" y="110"/>
                  <a:pt x="326" y="298"/>
                </a:cubicBezTo>
                <a:cubicBezTo>
                  <a:pt x="174" y="434"/>
                  <a:pt x="0" y="590"/>
                  <a:pt x="0" y="797"/>
                </a:cubicBezTo>
                <a:cubicBezTo>
                  <a:pt x="0" y="1003"/>
                  <a:pt x="136" y="1188"/>
                  <a:pt x="277" y="1328"/>
                </a:cubicBezTo>
                <a:cubicBezTo>
                  <a:pt x="525" y="1587"/>
                  <a:pt x="915" y="1827"/>
                  <a:pt x="1262" y="1827"/>
                </a:cubicBezTo>
                <a:cubicBezTo>
                  <a:pt x="1491" y="1827"/>
                  <a:pt x="1701" y="1722"/>
                  <a:pt x="1839" y="1448"/>
                </a:cubicBezTo>
                <a:cubicBezTo>
                  <a:pt x="2078" y="966"/>
                  <a:pt x="1975" y="364"/>
                  <a:pt x="1476" y="108"/>
                </a:cubicBezTo>
                <a:cubicBezTo>
                  <a:pt x="1329" y="34"/>
                  <a:pt x="1181" y="0"/>
                  <a:pt x="103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81" name="Google Shape;5681;p14"/>
          <p:cNvSpPr/>
          <p:nvPr/>
        </p:nvSpPr>
        <p:spPr>
          <a:xfrm flipH="1">
            <a:off x="1663975" y="74025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82" name="Google Shape;5682;p14"/>
          <p:cNvSpPr/>
          <p:nvPr/>
        </p:nvSpPr>
        <p:spPr>
          <a:xfrm flipH="1">
            <a:off x="8213794" y="3699326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83" name="Google Shape;5683;p14"/>
          <p:cNvSpPr/>
          <p:nvPr/>
        </p:nvSpPr>
        <p:spPr>
          <a:xfrm>
            <a:off x="7108293" y="3419581"/>
            <a:ext cx="2035713" cy="1723929"/>
          </a:xfrm>
          <a:custGeom>
            <a:avLst/>
            <a:gdLst/>
            <a:ahLst/>
            <a:cxnLst/>
            <a:rect l="l" t="t" r="r" b="b"/>
            <a:pathLst>
              <a:path w="4486" h="3799" extrusionOk="0">
                <a:moveTo>
                  <a:pt x="4486" y="1"/>
                </a:moveTo>
                <a:lnTo>
                  <a:pt x="4486" y="2"/>
                </a:lnTo>
                <a:lnTo>
                  <a:pt x="4486" y="2"/>
                </a:lnTo>
                <a:cubicBezTo>
                  <a:pt x="4486" y="2"/>
                  <a:pt x="4486" y="1"/>
                  <a:pt x="4486" y="1"/>
                </a:cubicBezTo>
                <a:close/>
                <a:moveTo>
                  <a:pt x="4486" y="2"/>
                </a:moveTo>
                <a:cubicBezTo>
                  <a:pt x="4485" y="68"/>
                  <a:pt x="4415" y="191"/>
                  <a:pt x="4383" y="257"/>
                </a:cubicBezTo>
                <a:cubicBezTo>
                  <a:pt x="4127" y="826"/>
                  <a:pt x="3851" y="1753"/>
                  <a:pt x="3113" y="1873"/>
                </a:cubicBezTo>
                <a:cubicBezTo>
                  <a:pt x="3078" y="1877"/>
                  <a:pt x="3043" y="1879"/>
                  <a:pt x="3007" y="1879"/>
                </a:cubicBezTo>
                <a:cubicBezTo>
                  <a:pt x="2763" y="1879"/>
                  <a:pt x="2513" y="1783"/>
                  <a:pt x="2305" y="1650"/>
                </a:cubicBezTo>
                <a:cubicBezTo>
                  <a:pt x="1839" y="1357"/>
                  <a:pt x="1447" y="978"/>
                  <a:pt x="932" y="755"/>
                </a:cubicBezTo>
                <a:cubicBezTo>
                  <a:pt x="825" y="714"/>
                  <a:pt x="727" y="695"/>
                  <a:pt x="640" y="695"/>
                </a:cubicBezTo>
                <a:cubicBezTo>
                  <a:pt x="191" y="695"/>
                  <a:pt x="0" y="1193"/>
                  <a:pt x="86" y="1683"/>
                </a:cubicBezTo>
                <a:cubicBezTo>
                  <a:pt x="173" y="2198"/>
                  <a:pt x="449" y="2578"/>
                  <a:pt x="585" y="3056"/>
                </a:cubicBezTo>
                <a:cubicBezTo>
                  <a:pt x="655" y="3315"/>
                  <a:pt x="741" y="3795"/>
                  <a:pt x="399" y="3798"/>
                </a:cubicBezTo>
                <a:lnTo>
                  <a:pt x="399" y="3798"/>
                </a:lnTo>
                <a:lnTo>
                  <a:pt x="4469" y="3778"/>
                </a:lnTo>
                <a:lnTo>
                  <a:pt x="4486" y="2"/>
                </a:lnTo>
                <a:close/>
                <a:moveTo>
                  <a:pt x="399" y="3798"/>
                </a:moveTo>
                <a:lnTo>
                  <a:pt x="396" y="3798"/>
                </a:lnTo>
                <a:cubicBezTo>
                  <a:pt x="397" y="3798"/>
                  <a:pt x="398" y="3798"/>
                  <a:pt x="399" y="3798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Berkshire Swash"/>
              <a:buNone/>
              <a:defRPr sz="2800">
                <a:solidFill>
                  <a:schemeClr val="accent2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415900"/>
            <a:ext cx="7704000" cy="313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Open Sans"/>
              <a:buChar char="●"/>
              <a:defRPr sz="1800">
                <a:solidFill>
                  <a:schemeClr val="accent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Open Sans"/>
              <a:buChar char="○"/>
              <a:defRPr>
                <a:solidFill>
                  <a:schemeClr val="accent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Open Sans"/>
              <a:buChar char="■"/>
              <a:defRPr>
                <a:solidFill>
                  <a:schemeClr val="accent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Open Sans"/>
              <a:buChar char="●"/>
              <a:defRPr>
                <a:solidFill>
                  <a:schemeClr val="accent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Open Sans"/>
              <a:buChar char="○"/>
              <a:defRPr>
                <a:solidFill>
                  <a:schemeClr val="accent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Open Sans"/>
              <a:buChar char="■"/>
              <a:defRPr>
                <a:solidFill>
                  <a:schemeClr val="accent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Open Sans"/>
              <a:buChar char="●"/>
              <a:defRPr>
                <a:solidFill>
                  <a:schemeClr val="accent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Open Sans"/>
              <a:buChar char="○"/>
              <a:defRPr>
                <a:solidFill>
                  <a:schemeClr val="accent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accent2"/>
              </a:buClr>
              <a:buSzPts val="1400"/>
              <a:buFont typeface="Open Sans"/>
              <a:buChar char="■"/>
              <a:defRPr>
                <a:solidFill>
                  <a:schemeClr val="accent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8" r:id="rId7"/>
    <p:sldLayoutId id="2147483659" r:id="rId8"/>
    <p:sldLayoutId id="2147483660" r:id="rId9"/>
    <p:sldLayoutId id="2147483663" r:id="rId10"/>
    <p:sldLayoutId id="2147483664" r:id="rId11"/>
    <p:sldLayoutId id="2147483665" r:id="rId12"/>
    <p:sldLayoutId id="2147483666" r:id="rId13"/>
    <p:sldLayoutId id="2147483668" r:id="rId14"/>
    <p:sldLayoutId id="2147483669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2" r:id="rId21"/>
    <p:sldLayoutId id="2147483693" r:id="rId22"/>
    <p:sldLayoutId id="2147483694" r:id="rId23"/>
    <p:sldLayoutId id="2147483695" r:id="rId24"/>
    <p:sldLayoutId id="2147483699" r:id="rId25"/>
    <p:sldLayoutId id="2147483700" r:id="rId26"/>
    <p:sldLayoutId id="2147483701" r:id="rId27"/>
  </p:sldLayoutIdLst>
  <mc:AlternateContent xmlns:mc="http://schemas.openxmlformats.org/markup-compatibility/2006" xmlns:p14="http://schemas.microsoft.com/office/powerpoint/2010/main">
    <mc:Choice Requires="p14">
      <p:transition spd="slow">
        <p:fade thruBlk="1"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slow">
        <p:fade/>
      </p:transition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1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0.xml"/><Relationship Id="rId7" Type="http://schemas.openxmlformats.org/officeDocument/2006/relationships/image" Target="../media/image1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3.png"/><Relationship Id="rId5" Type="http://schemas.openxmlformats.org/officeDocument/2006/relationships/image" Target="../media/image9.png"/><Relationship Id="rId4" Type="http://schemas.openxmlformats.org/officeDocument/2006/relationships/notesSlide" Target="../notesSlides/notesSlide1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1.xml"/><Relationship Id="rId5" Type="http://schemas.openxmlformats.org/officeDocument/2006/relationships/image" Target="../media/image1.png"/><Relationship Id="rId4" Type="http://schemas.openxmlformats.org/officeDocument/2006/relationships/image" Target="../media/image12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13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1.png"/><Relationship Id="rId4" Type="http://schemas.openxmlformats.org/officeDocument/2006/relationships/image" Target="../media/image14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3.xml"/><Relationship Id="rId5" Type="http://schemas.openxmlformats.org/officeDocument/2006/relationships/image" Target="../media/image1.png"/><Relationship Id="rId4" Type="http://schemas.openxmlformats.org/officeDocument/2006/relationships/image" Target="../media/image15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1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1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1.png"/><Relationship Id="rId4" Type="http://schemas.openxmlformats.org/officeDocument/2006/relationships/image" Target="../media/image20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1.png"/><Relationship Id="rId4" Type="http://schemas.openxmlformats.org/officeDocument/2006/relationships/image" Target="../media/image21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6.xml"/><Relationship Id="rId5" Type="http://schemas.openxmlformats.org/officeDocument/2006/relationships/image" Target="../media/image1.png"/><Relationship Id="rId4" Type="http://schemas.openxmlformats.org/officeDocument/2006/relationships/image" Target="../media/image19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1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1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2.xml"/><Relationship Id="rId2" Type="http://schemas.openxmlformats.org/officeDocument/2006/relationships/video" Target="../media/media3.mp4"/><Relationship Id="rId1" Type="http://schemas.microsoft.com/office/2007/relationships/media" Target="../media/media3.mp4"/><Relationship Id="rId6" Type="http://schemas.openxmlformats.org/officeDocument/2006/relationships/image" Target="../media/image1.png"/><Relationship Id="rId5" Type="http://schemas.openxmlformats.org/officeDocument/2006/relationships/image" Target="../media/image26.png"/><Relationship Id="rId4" Type="http://schemas.openxmlformats.org/officeDocument/2006/relationships/notesSlide" Target="../notesSlides/notesSlide27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1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8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.xml"/><Relationship Id="rId7" Type="http://schemas.openxmlformats.org/officeDocument/2006/relationships/image" Target="../media/image1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3.png"/><Relationship Id="rId5" Type="http://schemas.openxmlformats.org/officeDocument/2006/relationships/image" Target="../media/image2.png"/><Relationship Id="rId4" Type="http://schemas.openxmlformats.org/officeDocument/2006/relationships/notesSlide" Target="../notesSlides/notesSlide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5.xml"/><Relationship Id="rId5" Type="http://schemas.openxmlformats.org/officeDocument/2006/relationships/image" Target="../media/image1.png"/><Relationship Id="rId4" Type="http://schemas.openxmlformats.org/officeDocument/2006/relationships/image" Target="../media/image2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1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1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3.png"/><Relationship Id="rId5" Type="http://schemas.openxmlformats.org/officeDocument/2006/relationships/image" Target="../media/image5.png"/><Relationship Id="rId4" Type="http://schemas.openxmlformats.org/officeDocument/2006/relationships/notesSlide" Target="../notesSlides/notesSlide6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1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4.xml"/><Relationship Id="rId7" Type="http://schemas.openxmlformats.org/officeDocument/2006/relationships/image" Target="../media/image1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3.png"/><Relationship Id="rId5" Type="http://schemas.openxmlformats.org/officeDocument/2006/relationships/image" Target="../media/image6.png"/><Relationship Id="rId4" Type="http://schemas.openxmlformats.org/officeDocument/2006/relationships/notesSlide" Target="../notesSlides/notesSlide8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1.xml"/><Relationship Id="rId5" Type="http://schemas.openxmlformats.org/officeDocument/2006/relationships/image" Target="../media/image1.png"/><Relationship Id="rId4" Type="http://schemas.openxmlformats.org/officeDocument/2006/relationships/image" Target="../media/image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893A800-23F8-468A-627B-F1770187E8DD}"/>
              </a:ext>
            </a:extLst>
          </p:cNvPr>
          <p:cNvSpPr txBox="1">
            <a:spLocks/>
          </p:cNvSpPr>
          <p:nvPr/>
        </p:nvSpPr>
        <p:spPr>
          <a:xfrm>
            <a:off x="2983650" y="2571750"/>
            <a:ext cx="3176700" cy="93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7000"/>
              <a:buFont typeface="Berkshire Swash"/>
              <a:buNone/>
              <a:defRPr sz="7000" b="0" i="0" u="none" strike="noStrike" cap="none">
                <a:solidFill>
                  <a:schemeClr val="accent2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4800" dirty="0"/>
              <a:t>Evolve 4B</a:t>
            </a:r>
            <a:br>
              <a:rPr lang="en-US" sz="4800" dirty="0"/>
            </a:br>
            <a:r>
              <a:rPr lang="en-US" sz="4800" dirty="0" smtClean="0"/>
              <a:t>8.2</a:t>
            </a:r>
            <a:endParaRPr lang="en-US" sz="480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4BA565A6-C592-BFC6-8396-3863D7C1E93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109041" cy="1078234"/>
          </a:xfrm>
          <a:prstGeom prst="rect">
            <a:avLst/>
          </a:prstGeom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947C5741-F2E1-CC25-BA2E-DDC88A8E6CD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257968"/>
            <a:ext cx="9144000" cy="627563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0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6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795D54B2-262A-E6E7-2DEE-6ED2E869A61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716775"/>
            <a:ext cx="9144000" cy="3709949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4529931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6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795D54B2-262A-E6E7-2DEE-6ED2E869A61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716775"/>
            <a:ext cx="9144000" cy="3709949"/>
          </a:xfrm>
          <a:prstGeom prst="rect">
            <a:avLst/>
          </a:prstGeom>
        </p:spPr>
      </p:pic>
      <p:pic>
        <p:nvPicPr>
          <p:cNvPr id="2" name="EV_SB4_U08_p078_Ex2A">
            <a:hlinkClick r:id="" action="ppaction://media"/>
            <a:extLst>
              <a:ext uri="{FF2B5EF4-FFF2-40B4-BE49-F238E27FC236}">
                <a16:creationId xmlns:a16="http://schemas.microsoft.com/office/drawing/2014/main" id="{06C721B4-E3BC-BEF4-0D00-1F15FBD1AABC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4267200" y="4426724"/>
            <a:ext cx="609600" cy="6096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4529931"/>
            <a:ext cx="631100" cy="6135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57864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42912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98824BA8-1CDF-6DFC-440B-CC5A279260D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31099"/>
            <a:ext cx="9144000" cy="348130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4529931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DE2AD859-07E3-A14C-BC56-D61D7FC45FB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52697" y="0"/>
            <a:ext cx="8438606" cy="55833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1C81142C-6670-7109-07BC-C1E89FBC27E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52697" y="480737"/>
            <a:ext cx="8438606" cy="4406693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4529931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0E1BD3F1-2E3A-EBEE-6D25-BF450E93AD1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52697" y="0"/>
            <a:ext cx="8438606" cy="55833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273DFA37-6E75-B40F-9D91-A70F8470086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0628" y="522650"/>
            <a:ext cx="8882743" cy="4620850"/>
          </a:xfrm>
          <a:prstGeom prst="rect">
            <a:avLst/>
          </a:prstGeom>
        </p:spPr>
      </p:pic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6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C3063FD1-7A76-FFBD-6B19-02A356D2B5F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52697" y="0"/>
            <a:ext cx="8438606" cy="55833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6CD6A9DF-6456-09DC-A8AF-4D1D861C181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933450"/>
            <a:ext cx="9144000" cy="327660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4529931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A2C463CD-BF84-50BD-ADF0-606B5DBA40F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52697" y="0"/>
            <a:ext cx="8438606" cy="55833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7CE5EA07-DAF8-C374-DB54-26DB81EC959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902402"/>
            <a:ext cx="9144000" cy="3338695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147" y="4585169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7EAD4B27-D1D8-A11F-2968-F8C6701891C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289679"/>
            <a:ext cx="9144000" cy="564142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4529931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D8527F96-B1F1-7C05-F0A3-569869B69E9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527687"/>
            <a:ext cx="9144000" cy="408812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8AE03260-B0E8-2D82-7F36-1B8B8700BE3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12843"/>
            <a:ext cx="9144000" cy="1117813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7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6DC10DFA-239D-D12E-C07A-CCDD0386A9F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577976"/>
            <a:ext cx="9144000" cy="3987547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7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8F187087-F5F3-981B-A553-1232F1FC3A2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021"/>
            <a:ext cx="9144000" cy="472966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6E56A7DE-4A77-43E7-6034-090DAC8B827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787332"/>
            <a:ext cx="9144000" cy="356883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529931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B3C5BFA1-7B6C-8D0C-6993-18080739083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021"/>
            <a:ext cx="9144000" cy="472966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7DD40C87-8A97-A3D1-1DE1-448AFF44FCF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1375172"/>
            <a:ext cx="9144000" cy="2393156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529931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DC0B416F-44BE-DDBC-CCF0-8DE09D7D1C3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356521"/>
            <a:ext cx="9144000" cy="2430457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C2E37071-9D09-68C6-6F86-94151553E75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206021"/>
            <a:ext cx="9144000" cy="472966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4529931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7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C9D5ADB8-9690-8A0A-11C4-3C6E854C322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273141"/>
            <a:ext cx="9144000" cy="2597218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0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73BC5F2E-6193-EDF8-A3C9-706432DA369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409668"/>
            <a:ext cx="9144000" cy="2324164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0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6961541C-E8B6-8A9C-7A79-C1AC2A6842F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301864"/>
            <a:ext cx="9144000" cy="2539772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0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8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S3_87484_EV_SB4_U8_L2_SeungGeyong">
            <a:hlinkClick r:id="" action="ppaction://media"/>
            <a:extLst>
              <a:ext uri="{FF2B5EF4-FFF2-40B4-BE49-F238E27FC236}">
                <a16:creationId xmlns:a16="http://schemas.microsoft.com/office/drawing/2014/main" id="{EA4AF738-D8DA-73E1-BF53-86A2ED656E7A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3133180" y="15034"/>
            <a:ext cx="2877639" cy="5128466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4529931"/>
            <a:ext cx="631100" cy="613569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84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713D9465-6C65-C5B9-AC79-406CA28F151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559005"/>
            <a:ext cx="9144000" cy="202549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0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0"/>
            <a:ext cx="631100" cy="6135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5170562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4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37530E0D-C4B0-4CA9-9BD6-61460A16864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2012843"/>
            <a:ext cx="9144000" cy="1117813"/>
          </a:xfrm>
          <a:prstGeom prst="rect">
            <a:avLst/>
          </a:prstGeom>
        </p:spPr>
      </p:pic>
      <p:pic>
        <p:nvPicPr>
          <p:cNvPr id="4" name="EV_SB4_U08_p078_Ex1A_1B">
            <a:hlinkClick r:id="" action="ppaction://media"/>
            <a:extLst>
              <a:ext uri="{FF2B5EF4-FFF2-40B4-BE49-F238E27FC236}">
                <a16:creationId xmlns:a16="http://schemas.microsoft.com/office/drawing/2014/main" id="{2E9D3642-661A-132A-37D3-E48F54CA5987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4267200" y="3743552"/>
            <a:ext cx="609600" cy="60960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81468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30D660D2-92CC-36A7-E31C-0EC55DD15D2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439926"/>
            <a:ext cx="9144000" cy="1203447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DBED9074-58AA-5478-699D-6FE78F4B281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1066693"/>
            <a:ext cx="9144000" cy="1117813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8973DE61-32FA-AA81-DFA7-47D8627F806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249178"/>
            <a:ext cx="9144000" cy="645143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3FD75DAE-31A7-D306-EDA7-88FCA6FC95B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2249178"/>
            <a:ext cx="9144000" cy="645143"/>
          </a:xfrm>
          <a:prstGeom prst="rect">
            <a:avLst/>
          </a:prstGeom>
        </p:spPr>
      </p:pic>
      <p:pic>
        <p:nvPicPr>
          <p:cNvPr id="4" name="EV_SB4_U08_p078_Ex1A_1B">
            <a:hlinkClick r:id="" action="ppaction://media"/>
            <a:extLst>
              <a:ext uri="{FF2B5EF4-FFF2-40B4-BE49-F238E27FC236}">
                <a16:creationId xmlns:a16="http://schemas.microsoft.com/office/drawing/2014/main" id="{5EF93711-A476-C790-9D65-69F30B30BE93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4267200" y="3775212"/>
            <a:ext cx="609600" cy="60960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81468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1C022B82-3DA2-E4AC-81DF-47110EF48BA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67128"/>
            <a:ext cx="9144000" cy="3409244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1C022B82-3DA2-E4AC-81DF-47110EF48BA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867128"/>
            <a:ext cx="9144000" cy="3409244"/>
          </a:xfrm>
          <a:prstGeom prst="rect">
            <a:avLst/>
          </a:prstGeom>
        </p:spPr>
      </p:pic>
      <p:pic>
        <p:nvPicPr>
          <p:cNvPr id="4" name="EV_SB4_U08_p078_Ex1A_1B">
            <a:hlinkClick r:id="" action="ppaction://media"/>
            <a:extLst>
              <a:ext uri="{FF2B5EF4-FFF2-40B4-BE49-F238E27FC236}">
                <a16:creationId xmlns:a16="http://schemas.microsoft.com/office/drawing/2014/main" id="{5EF93711-A476-C790-9D65-69F30B30BE93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4267200" y="4276372"/>
            <a:ext cx="609600" cy="60960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15187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81468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9764A81B-40A5-A641-DA22-67887E55519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117725"/>
            <a:ext cx="9144000" cy="248865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C6684EBE-6B67-4720-7A6C-35A43D4A043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1223744"/>
            <a:ext cx="9144000" cy="645143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name="Coffee Vibes XL by Slidesgo">
  <a:themeElements>
    <a:clrScheme name="Simple Light">
      <a:dk1>
        <a:srgbClr val="DCF1F8"/>
      </a:dk1>
      <a:lt1>
        <a:srgbClr val="308F9C"/>
      </a:lt1>
      <a:dk2>
        <a:srgbClr val="BDDFEA"/>
      </a:dk2>
      <a:lt2>
        <a:srgbClr val="E961B1"/>
      </a:lt2>
      <a:accent1>
        <a:srgbClr val="DCF1F8"/>
      </a:accent1>
      <a:accent2>
        <a:srgbClr val="308F9C"/>
      </a:accent2>
      <a:accent3>
        <a:srgbClr val="BDDFEA"/>
      </a:accent3>
      <a:accent4>
        <a:srgbClr val="E961B1"/>
      </a:accent4>
      <a:accent5>
        <a:srgbClr val="E961B1"/>
      </a:accent5>
      <a:accent6>
        <a:srgbClr val="E961B1"/>
      </a:accent6>
      <a:hlink>
        <a:srgbClr val="308F9C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17</TotalTime>
  <Words>2</Words>
  <Application>Microsoft Office PowerPoint</Application>
  <PresentationFormat>On-screen Show (16:9)</PresentationFormat>
  <Paragraphs>1</Paragraphs>
  <Slides>29</Slides>
  <Notes>29</Notes>
  <HiddenSlides>0</HiddenSlides>
  <MMClips>5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29</vt:i4>
      </vt:variant>
    </vt:vector>
  </HeadingPairs>
  <TitlesOfParts>
    <vt:vector size="34" baseType="lpstr">
      <vt:lpstr>Roboto Condensed Light</vt:lpstr>
      <vt:lpstr>Berkshire Swash</vt:lpstr>
      <vt:lpstr>Arial</vt:lpstr>
      <vt:lpstr>Open Sans</vt:lpstr>
      <vt:lpstr>Coffee Vibes XL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cp:lastModifiedBy>Admin</cp:lastModifiedBy>
  <cp:revision>4</cp:revision>
  <dcterms:modified xsi:type="dcterms:W3CDTF">2023-07-22T09:34:28Z</dcterms:modified>
</cp:coreProperties>
</file>